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3" r:id="rId2"/>
    <p:sldId id="292" r:id="rId3"/>
    <p:sldId id="293" r:id="rId4"/>
    <p:sldId id="294" r:id="rId5"/>
    <p:sldId id="299" r:id="rId6"/>
    <p:sldId id="300" r:id="rId7"/>
    <p:sldId id="295" r:id="rId8"/>
    <p:sldId id="298" r:id="rId9"/>
    <p:sldId id="296" r:id="rId10"/>
    <p:sldId id="297" r:id="rId11"/>
    <p:sldId id="301" r:id="rId12"/>
    <p:sldId id="269" r:id="rId13"/>
    <p:sldId id="260" r:id="rId14"/>
    <p:sldId id="283" r:id="rId15"/>
    <p:sldId id="284" r:id="rId16"/>
    <p:sldId id="285" r:id="rId17"/>
    <p:sldId id="286" r:id="rId18"/>
    <p:sldId id="287" r:id="rId19"/>
    <p:sldId id="307" r:id="rId20"/>
    <p:sldId id="289" r:id="rId21"/>
    <p:sldId id="290" r:id="rId22"/>
    <p:sldId id="305" r:id="rId23"/>
    <p:sldId id="308" r:id="rId24"/>
    <p:sldId id="311" r:id="rId25"/>
    <p:sldId id="31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l" initials="A" lastIdx="1" clrIdx="0">
    <p:extLst>
      <p:ext uri="{19B8F6BF-5375-455C-9EA6-DF929625EA0E}">
        <p15:presenceInfo xmlns:p15="http://schemas.microsoft.com/office/powerpoint/2012/main" userId="Ab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636C"/>
    <a:srgbClr val="FB5406"/>
    <a:srgbClr val="E8E8E8"/>
    <a:srgbClr val="2C2C2C"/>
    <a:srgbClr val="E4E4E4"/>
    <a:srgbClr val="32454C"/>
    <a:srgbClr val="4F6D77"/>
    <a:srgbClr val="F2F2F2"/>
    <a:srgbClr val="BC4A37"/>
    <a:srgbClr val="CDA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73789" autoAdjust="0"/>
  </p:normalViewPr>
  <p:slideViewPr>
    <p:cSldViewPr snapToGrid="0">
      <p:cViewPr varScale="1">
        <p:scale>
          <a:sx n="64" d="100"/>
          <a:sy n="64" d="100"/>
        </p:scale>
        <p:origin x="1430"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398"/>
    </p:cViewPr>
  </p:sorter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0A93F-7CDC-4D8E-93A6-52063AC79BD2}" type="datetimeFigureOut">
              <a:rPr lang="zh-CN" altLang="en-US" smtClean="0"/>
              <a:t>2017/9/2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7627-EC71-487D-985C-0A8315CD867E}" type="slidenum">
              <a:rPr lang="zh-CN" altLang="en-US" smtClean="0"/>
              <a:t>‹#›</a:t>
            </a:fld>
            <a:endParaRPr lang="zh-CN" altLang="en-US"/>
          </a:p>
        </p:txBody>
      </p:sp>
    </p:spTree>
    <p:extLst>
      <p:ext uri="{BB962C8B-B14F-4D97-AF65-F5344CB8AC3E}">
        <p14:creationId xmlns:p14="http://schemas.microsoft.com/office/powerpoint/2010/main" val="153983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a:t>
            </a:fld>
            <a:endParaRPr lang="zh-CN" altLang="en-US"/>
          </a:p>
        </p:txBody>
      </p:sp>
    </p:spTree>
    <p:extLst>
      <p:ext uri="{BB962C8B-B14F-4D97-AF65-F5344CB8AC3E}">
        <p14:creationId xmlns:p14="http://schemas.microsoft.com/office/powerpoint/2010/main" val="267347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10</a:t>
            </a:fld>
            <a:endParaRPr lang="zh-CN" altLang="en-US"/>
          </a:p>
        </p:txBody>
      </p:sp>
    </p:spTree>
    <p:extLst>
      <p:ext uri="{BB962C8B-B14F-4D97-AF65-F5344CB8AC3E}">
        <p14:creationId xmlns:p14="http://schemas.microsoft.com/office/powerpoint/2010/main" val="75741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对于</a:t>
            </a:r>
            <a:r>
              <a:rPr lang="zh-CN" altLang="en-US" sz="1200" dirty="0">
                <a:solidFill>
                  <a:srgbClr val="FB5406"/>
                </a:solidFill>
                <a:latin typeface="华文细黑" panose="02010600040101010101" pitchFamily="2" charset="-122"/>
                <a:ea typeface="华文细黑" panose="02010600040101010101" pitchFamily="2" charset="-122"/>
              </a:rPr>
              <a:t>投资额占净资产的百分比，</a:t>
            </a:r>
            <a:r>
              <a:rPr lang="zh-CN" altLang="en-US" sz="1200" kern="1200" dirty="0">
                <a:solidFill>
                  <a:schemeClr val="tx1"/>
                </a:solidFill>
                <a:effectLst/>
                <a:latin typeface="+mn-lt"/>
                <a:ea typeface="+mn-ea"/>
                <a:cs typeface="+mn-cs"/>
              </a:rPr>
              <a:t>我们的给分标准是：前</a:t>
            </a:r>
            <a:r>
              <a:rPr lang="en-US"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分，</a:t>
            </a:r>
            <a:r>
              <a:rPr lang="en-US" sz="1200" kern="1200" dirty="0">
                <a:solidFill>
                  <a:schemeClr val="tx1"/>
                </a:solidFill>
                <a:effectLst/>
                <a:latin typeface="+mn-lt"/>
                <a:ea typeface="+mn-ea"/>
                <a:cs typeface="+mn-cs"/>
              </a:rPr>
              <a:t>10%-20%</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分，以此类推到</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分。对极端值的处理：</a:t>
            </a:r>
            <a:r>
              <a:rPr lang="en-US" sz="1200" kern="1200" dirty="0">
                <a:solidFill>
                  <a:schemeClr val="tx1"/>
                </a:solidFill>
                <a:effectLst/>
                <a:latin typeface="+mn-lt"/>
                <a:ea typeface="+mn-ea"/>
                <a:cs typeface="+mn-cs"/>
              </a:rPr>
              <a:t>&lt;0.01</a:t>
            </a:r>
            <a:r>
              <a:rPr lang="zh-CN" altLang="en-US" sz="1200" kern="1200" dirty="0">
                <a:solidFill>
                  <a:schemeClr val="tx1"/>
                </a:solidFill>
                <a:effectLst/>
                <a:latin typeface="+mn-lt"/>
                <a:ea typeface="+mn-ea"/>
                <a:cs typeface="+mn-cs"/>
              </a:rPr>
              <a:t>的是</a:t>
            </a:r>
            <a:r>
              <a:rPr lang="en-US"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分，</a:t>
            </a:r>
            <a:r>
              <a:rPr lang="en-US" sz="1200" kern="1200" dirty="0">
                <a:solidFill>
                  <a:schemeClr val="tx1"/>
                </a:solidFill>
                <a:effectLst/>
                <a:latin typeface="+mn-lt"/>
                <a:ea typeface="+mn-ea"/>
                <a:cs typeface="+mn-cs"/>
              </a:rPr>
              <a:t> &gt;100</a:t>
            </a:r>
            <a:r>
              <a:rPr lang="zh-CN" altLang="en-US" sz="1200" kern="1200" dirty="0">
                <a:solidFill>
                  <a:schemeClr val="tx1"/>
                </a:solidFill>
                <a:effectLst/>
                <a:latin typeface="+mn-lt"/>
                <a:ea typeface="+mn-ea"/>
                <a:cs typeface="+mn-cs"/>
              </a:rPr>
              <a:t>的是</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对于投资次数这一部分而言，我们的给分标准是：</a:t>
            </a:r>
            <a:r>
              <a:rPr lang="en-US" sz="1200" kern="1200" dirty="0">
                <a:solidFill>
                  <a:schemeClr val="tx1"/>
                </a:solidFill>
                <a:effectLst/>
                <a:latin typeface="+mn-lt"/>
                <a:ea typeface="+mn-ea"/>
                <a:cs typeface="+mn-cs"/>
              </a:rPr>
              <a:t>31</a:t>
            </a:r>
            <a:r>
              <a:rPr lang="zh-CN" altLang="en-US" sz="1200" kern="1200" dirty="0">
                <a:solidFill>
                  <a:schemeClr val="tx1"/>
                </a:solidFill>
                <a:effectLst/>
                <a:latin typeface="+mn-lt"/>
                <a:ea typeface="+mn-ea"/>
                <a:cs typeface="+mn-cs"/>
              </a:rPr>
              <a:t>分为基地，多增加一次投资</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分，最高</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分（投资了</a:t>
            </a:r>
            <a:r>
              <a:rPr lang="en-US" sz="1200" kern="1200" dirty="0">
                <a:solidFill>
                  <a:schemeClr val="tx1"/>
                </a:solidFill>
                <a:effectLst/>
                <a:latin typeface="+mn-lt"/>
                <a:ea typeface="+mn-ea"/>
                <a:cs typeface="+mn-cs"/>
              </a:rPr>
              <a:t>24</a:t>
            </a:r>
            <a:r>
              <a:rPr lang="zh-CN" altLang="en-US" sz="1200" kern="1200" dirty="0">
                <a:solidFill>
                  <a:schemeClr val="tx1"/>
                </a:solidFill>
                <a:effectLst/>
                <a:latin typeface="+mn-lt"/>
                <a:ea typeface="+mn-ea"/>
                <a:cs typeface="+mn-cs"/>
              </a:rPr>
              <a:t>次）。</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11</a:t>
            </a:fld>
            <a:endParaRPr lang="zh-CN" altLang="en-US"/>
          </a:p>
        </p:txBody>
      </p:sp>
    </p:spTree>
    <p:extLst>
      <p:ext uri="{BB962C8B-B14F-4D97-AF65-F5344CB8AC3E}">
        <p14:creationId xmlns:p14="http://schemas.microsoft.com/office/powerpoint/2010/main" val="106601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12</a:t>
            </a:fld>
            <a:endParaRPr lang="zh-CN" altLang="en-US"/>
          </a:p>
        </p:txBody>
      </p:sp>
    </p:spTree>
    <p:extLst>
      <p:ext uri="{BB962C8B-B14F-4D97-AF65-F5344CB8AC3E}">
        <p14:creationId xmlns:p14="http://schemas.microsoft.com/office/powerpoint/2010/main" val="145874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13</a:t>
            </a:fld>
            <a:endParaRPr lang="zh-CN" altLang="en-US"/>
          </a:p>
        </p:txBody>
      </p:sp>
    </p:spTree>
    <p:extLst>
      <p:ext uri="{BB962C8B-B14F-4D97-AF65-F5344CB8AC3E}">
        <p14:creationId xmlns:p14="http://schemas.microsoft.com/office/powerpoint/2010/main" val="1861977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14</a:t>
            </a:fld>
            <a:endParaRPr lang="zh-CN" altLang="en-US"/>
          </a:p>
        </p:txBody>
      </p:sp>
    </p:spTree>
    <p:extLst>
      <p:ext uri="{BB962C8B-B14F-4D97-AF65-F5344CB8AC3E}">
        <p14:creationId xmlns:p14="http://schemas.microsoft.com/office/powerpoint/2010/main" val="327175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15</a:t>
            </a:fld>
            <a:endParaRPr lang="zh-CN" altLang="en-US"/>
          </a:p>
        </p:txBody>
      </p:sp>
    </p:spTree>
    <p:extLst>
      <p:ext uri="{BB962C8B-B14F-4D97-AF65-F5344CB8AC3E}">
        <p14:creationId xmlns:p14="http://schemas.microsoft.com/office/powerpoint/2010/main" val="178909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16</a:t>
            </a:fld>
            <a:endParaRPr lang="zh-CN" altLang="en-US"/>
          </a:p>
        </p:txBody>
      </p:sp>
    </p:spTree>
    <p:extLst>
      <p:ext uri="{BB962C8B-B14F-4D97-AF65-F5344CB8AC3E}">
        <p14:creationId xmlns:p14="http://schemas.microsoft.com/office/powerpoint/2010/main" val="2498017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18</a:t>
            </a:fld>
            <a:endParaRPr lang="zh-CN" altLang="en-US"/>
          </a:p>
        </p:txBody>
      </p:sp>
    </p:spTree>
    <p:extLst>
      <p:ext uri="{BB962C8B-B14F-4D97-AF65-F5344CB8AC3E}">
        <p14:creationId xmlns:p14="http://schemas.microsoft.com/office/powerpoint/2010/main" val="50873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基本信息示例图，不单独成一张（到时候动画插入即可）</a:t>
            </a:r>
            <a:endParaRPr lang="en-US" altLang="zh-CN" dirty="0"/>
          </a:p>
          <a:p>
            <a:endParaRPr lang="en-US" dirty="0"/>
          </a:p>
        </p:txBody>
      </p:sp>
      <p:sp>
        <p:nvSpPr>
          <p:cNvPr id="4" name="Slide Number Placeholder 3"/>
          <p:cNvSpPr>
            <a:spLocks noGrp="1"/>
          </p:cNvSpPr>
          <p:nvPr>
            <p:ph type="sldNum" sz="quarter" idx="10"/>
          </p:nvPr>
        </p:nvSpPr>
        <p:spPr/>
        <p:txBody>
          <a:bodyPr/>
          <a:lstStyle/>
          <a:p>
            <a:fld id="{632D9EDB-A44B-4710-B276-9CD528B2270D}" type="slidenum">
              <a:rPr lang="en-GB" smtClean="0"/>
              <a:t>19</a:t>
            </a:fld>
            <a:endParaRPr lang="en-GB"/>
          </a:p>
        </p:txBody>
      </p:sp>
    </p:spTree>
    <p:extLst>
      <p:ext uri="{BB962C8B-B14F-4D97-AF65-F5344CB8AC3E}">
        <p14:creationId xmlns:p14="http://schemas.microsoft.com/office/powerpoint/2010/main" val="28220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我们需要通过最少的变量来最大程度的表现不同基金会之间的区别</a:t>
            </a:r>
            <a:r>
              <a:rPr lang="en-US" altLang="zh-CN" dirty="0"/>
              <a:t>——</a:t>
            </a:r>
            <a:r>
              <a:rPr lang="zh-CN" altLang="en-US" dirty="0"/>
              <a:t>帮助新的基金会找到最相似的基金会</a:t>
            </a:r>
            <a:endParaRPr lang="en-GB" altLang="zh-CN" dirty="0"/>
          </a:p>
          <a:p>
            <a:endParaRPr lang="en-GB" dirty="0"/>
          </a:p>
          <a:p>
            <a:r>
              <a:rPr lang="zh-CN" altLang="en-US" dirty="0"/>
              <a:t>利用主成分分析的方法</a:t>
            </a:r>
            <a:r>
              <a:rPr lang="en-GB" altLang="zh-CN" dirty="0"/>
              <a:t>PCA</a:t>
            </a:r>
            <a:r>
              <a:rPr lang="zh-CN" altLang="en-US" dirty="0"/>
              <a:t>减少变量，最后挑选出了</a:t>
            </a:r>
            <a:r>
              <a:rPr lang="en-US" altLang="zh-CN" dirty="0"/>
              <a:t>17</a:t>
            </a:r>
            <a:r>
              <a:rPr lang="zh-CN" altLang="en-US" dirty="0"/>
              <a:t>个比较关键的指标，即</a:t>
            </a:r>
            <a:r>
              <a:rPr lang="en-US" altLang="zh-CN" dirty="0"/>
              <a:t>17</a:t>
            </a:r>
            <a:r>
              <a:rPr lang="zh-CN" altLang="en-US" dirty="0"/>
              <a:t>个信息需要新的基金会提供。我们再根据这</a:t>
            </a:r>
            <a:r>
              <a:rPr lang="en-US" altLang="zh-CN" dirty="0"/>
              <a:t>17</a:t>
            </a:r>
            <a:r>
              <a:rPr lang="zh-CN" altLang="en-US" dirty="0"/>
              <a:t>个信息，帮助它找到最相似的基金会。</a:t>
            </a:r>
            <a:endParaRPr lang="en-GB" dirty="0"/>
          </a:p>
          <a:p>
            <a:endParaRPr lang="zh-CN" altLang="en-US" dirty="0"/>
          </a:p>
        </p:txBody>
      </p:sp>
      <p:sp>
        <p:nvSpPr>
          <p:cNvPr id="4" name="灯片编号占位符 3"/>
          <p:cNvSpPr>
            <a:spLocks noGrp="1"/>
          </p:cNvSpPr>
          <p:nvPr>
            <p:ph type="sldNum" sz="quarter" idx="10"/>
          </p:nvPr>
        </p:nvSpPr>
        <p:spPr/>
        <p:txBody>
          <a:bodyPr/>
          <a:lstStyle/>
          <a:p>
            <a:fld id="{F9D07627-EC71-487D-985C-0A8315CD867E}" type="slidenum">
              <a:rPr lang="zh-CN" altLang="en-US" smtClean="0"/>
              <a:t>20</a:t>
            </a:fld>
            <a:endParaRPr lang="zh-CN" altLang="en-US"/>
          </a:p>
        </p:txBody>
      </p:sp>
    </p:spTree>
    <p:extLst>
      <p:ext uri="{BB962C8B-B14F-4D97-AF65-F5344CB8AC3E}">
        <p14:creationId xmlns:p14="http://schemas.microsoft.com/office/powerpoint/2010/main" val="6594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2</a:t>
            </a:fld>
            <a:endParaRPr lang="zh-CN" altLang="en-US"/>
          </a:p>
        </p:txBody>
      </p:sp>
    </p:spTree>
    <p:extLst>
      <p:ext uri="{BB962C8B-B14F-4D97-AF65-F5344CB8AC3E}">
        <p14:creationId xmlns:p14="http://schemas.microsoft.com/office/powerpoint/2010/main" val="1998579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23</a:t>
            </a:fld>
            <a:endParaRPr lang="zh-CN" altLang="en-US"/>
          </a:p>
        </p:txBody>
      </p:sp>
    </p:spTree>
    <p:extLst>
      <p:ext uri="{BB962C8B-B14F-4D97-AF65-F5344CB8AC3E}">
        <p14:creationId xmlns:p14="http://schemas.microsoft.com/office/powerpoint/2010/main" val="373900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24</a:t>
            </a:fld>
            <a:endParaRPr lang="zh-CN" altLang="en-US"/>
          </a:p>
        </p:txBody>
      </p:sp>
    </p:spTree>
    <p:extLst>
      <p:ext uri="{BB962C8B-B14F-4D97-AF65-F5344CB8AC3E}">
        <p14:creationId xmlns:p14="http://schemas.microsoft.com/office/powerpoint/2010/main" val="121895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25</a:t>
            </a:fld>
            <a:endParaRPr lang="zh-CN" altLang="en-US"/>
          </a:p>
        </p:txBody>
      </p:sp>
    </p:spTree>
    <p:extLst>
      <p:ext uri="{BB962C8B-B14F-4D97-AF65-F5344CB8AC3E}">
        <p14:creationId xmlns:p14="http://schemas.microsoft.com/office/powerpoint/2010/main" val="161516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3</a:t>
            </a:fld>
            <a:endParaRPr lang="zh-CN" altLang="en-US"/>
          </a:p>
        </p:txBody>
      </p:sp>
    </p:spTree>
    <p:extLst>
      <p:ext uri="{BB962C8B-B14F-4D97-AF65-F5344CB8AC3E}">
        <p14:creationId xmlns:p14="http://schemas.microsoft.com/office/powerpoint/2010/main" val="341555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4</a:t>
            </a:fld>
            <a:endParaRPr lang="zh-CN" altLang="en-US"/>
          </a:p>
        </p:txBody>
      </p:sp>
    </p:spTree>
    <p:extLst>
      <p:ext uri="{BB962C8B-B14F-4D97-AF65-F5344CB8AC3E}">
        <p14:creationId xmlns:p14="http://schemas.microsoft.com/office/powerpoint/2010/main" val="9358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5</a:t>
            </a:fld>
            <a:endParaRPr lang="zh-CN" altLang="en-US"/>
          </a:p>
        </p:txBody>
      </p:sp>
    </p:spTree>
    <p:extLst>
      <p:ext uri="{BB962C8B-B14F-4D97-AF65-F5344CB8AC3E}">
        <p14:creationId xmlns:p14="http://schemas.microsoft.com/office/powerpoint/2010/main" val="92618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6</a:t>
            </a:fld>
            <a:endParaRPr lang="zh-CN" altLang="en-US"/>
          </a:p>
        </p:txBody>
      </p:sp>
    </p:spTree>
    <p:extLst>
      <p:ext uri="{BB962C8B-B14F-4D97-AF65-F5344CB8AC3E}">
        <p14:creationId xmlns:p14="http://schemas.microsoft.com/office/powerpoint/2010/main" val="206935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7</a:t>
            </a:fld>
            <a:endParaRPr lang="zh-CN" altLang="en-US"/>
          </a:p>
        </p:txBody>
      </p:sp>
    </p:spTree>
    <p:extLst>
      <p:ext uri="{BB962C8B-B14F-4D97-AF65-F5344CB8AC3E}">
        <p14:creationId xmlns:p14="http://schemas.microsoft.com/office/powerpoint/2010/main" val="3052602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8</a:t>
            </a:fld>
            <a:endParaRPr lang="zh-CN" altLang="en-US"/>
          </a:p>
        </p:txBody>
      </p:sp>
    </p:spTree>
    <p:extLst>
      <p:ext uri="{BB962C8B-B14F-4D97-AF65-F5344CB8AC3E}">
        <p14:creationId xmlns:p14="http://schemas.microsoft.com/office/powerpoint/2010/main" val="329664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9</a:t>
            </a:fld>
            <a:endParaRPr lang="zh-CN" altLang="en-US"/>
          </a:p>
        </p:txBody>
      </p:sp>
    </p:spTree>
    <p:extLst>
      <p:ext uri="{BB962C8B-B14F-4D97-AF65-F5344CB8AC3E}">
        <p14:creationId xmlns:p14="http://schemas.microsoft.com/office/powerpoint/2010/main" val="20063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338866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92386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405421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81238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257361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19425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420038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311011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0528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80584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94941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77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9D6-DB57-4636-BA09-55A39E7BC61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C078337-1892-4E79-853C-C2F3C65CBBA7}"/>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BDA8D51C-8215-40C1-9D04-96A723EDEDAD}"/>
              </a:ext>
            </a:extLst>
          </p:cNvPr>
          <p:cNvPicPr>
            <a:picLocks noChangeAspect="1"/>
          </p:cNvPicPr>
          <p:nvPr/>
        </p:nvPicPr>
        <p:blipFill rotWithShape="1">
          <a:blip r:embed="rId3"/>
          <a:srcRect l="952" r="29957" b="9091"/>
          <a:stretch/>
        </p:blipFill>
        <p:spPr>
          <a:xfrm>
            <a:off x="0" y="10"/>
            <a:ext cx="12191980" cy="6857990"/>
          </a:xfrm>
          <a:prstGeom prst="rect">
            <a:avLst/>
          </a:prstGeom>
        </p:spPr>
      </p:pic>
      <p:sp>
        <p:nvSpPr>
          <p:cNvPr id="5" name="Rectangle 4">
            <a:extLst>
              <a:ext uri="{FF2B5EF4-FFF2-40B4-BE49-F238E27FC236}">
                <a16:creationId xmlns:a16="http://schemas.microsoft.com/office/drawing/2014/main" id="{43BC2928-1968-445A-8F0D-9B859E5F738D}"/>
              </a:ext>
            </a:extLst>
          </p:cNvPr>
          <p:cNvSpPr/>
          <p:nvPr/>
        </p:nvSpPr>
        <p:spPr>
          <a:xfrm>
            <a:off x="-96253" y="-96253"/>
            <a:ext cx="12380495" cy="7074569"/>
          </a:xfrm>
          <a:prstGeom prst="rect">
            <a:avLst/>
          </a:prstGeom>
          <a:solidFill>
            <a:schemeClr val="dk1">
              <a:alpha val="86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56AA20E8-9CB9-4CCB-BEAF-0151E967D271}"/>
              </a:ext>
            </a:extLst>
          </p:cNvPr>
          <p:cNvSpPr txBox="1"/>
          <p:nvPr/>
        </p:nvSpPr>
        <p:spPr>
          <a:xfrm>
            <a:off x="1272560" y="2875007"/>
            <a:ext cx="9646859" cy="1107996"/>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一个推荐系统的诞生</a:t>
            </a:r>
          </a:p>
        </p:txBody>
      </p:sp>
      <p:sp>
        <p:nvSpPr>
          <p:cNvPr id="7" name="文本框 53">
            <a:extLst>
              <a:ext uri="{FF2B5EF4-FFF2-40B4-BE49-F238E27FC236}">
                <a16:creationId xmlns:a16="http://schemas.microsoft.com/office/drawing/2014/main" id="{F9A00725-7235-411D-A397-9B3FA45142E9}"/>
              </a:ext>
            </a:extLst>
          </p:cNvPr>
          <p:cNvSpPr txBox="1"/>
          <p:nvPr/>
        </p:nvSpPr>
        <p:spPr>
          <a:xfrm>
            <a:off x="2511664" y="2329277"/>
            <a:ext cx="8441214" cy="584775"/>
          </a:xfrm>
          <a:prstGeom prst="rect">
            <a:avLst/>
          </a:prstGeom>
          <a:noFill/>
        </p:spPr>
        <p:txBody>
          <a:bodyPr wrap="square" rtlCol="0">
            <a:spAutoFit/>
          </a:bodyPr>
          <a:lstStyle/>
          <a:p>
            <a:pPr algn="ctr"/>
            <a:r>
              <a:rPr lang="zh-CN" altLang="en-US" sz="3200" b="1" dirty="0">
                <a:solidFill>
                  <a:srgbClr val="FB5406"/>
                </a:solidFill>
                <a:latin typeface="华文细黑" panose="02010600040101010101" pitchFamily="2" charset="-122"/>
                <a:ea typeface="华文细黑" panose="02010600040101010101" pitchFamily="2" charset="-122"/>
              </a:rPr>
              <a:t>牵手投资型基金会和项目型基金会</a:t>
            </a:r>
          </a:p>
        </p:txBody>
      </p:sp>
      <p:sp>
        <p:nvSpPr>
          <p:cNvPr id="11" name="TextBox 10">
            <a:extLst>
              <a:ext uri="{FF2B5EF4-FFF2-40B4-BE49-F238E27FC236}">
                <a16:creationId xmlns:a16="http://schemas.microsoft.com/office/drawing/2014/main" id="{8837BB5C-AB01-4A64-A646-35328779F86A}"/>
              </a:ext>
            </a:extLst>
          </p:cNvPr>
          <p:cNvSpPr txBox="1"/>
          <p:nvPr/>
        </p:nvSpPr>
        <p:spPr>
          <a:xfrm>
            <a:off x="2298032" y="2153653"/>
            <a:ext cx="3224463" cy="1046747"/>
          </a:xfrm>
          <a:prstGeom prst="rect">
            <a:avLst/>
          </a:prstGeom>
          <a:noFill/>
        </p:spPr>
        <p:txBody>
          <a:bodyPr wrap="square" rtlCol="0">
            <a:spAutoFit/>
          </a:bodyPr>
          <a:lstStyle/>
          <a:p>
            <a:endParaRPr lang="en-GB" dirty="0"/>
          </a:p>
        </p:txBody>
      </p:sp>
      <p:sp>
        <p:nvSpPr>
          <p:cNvPr id="15" name="Rectangle 14">
            <a:extLst>
              <a:ext uri="{FF2B5EF4-FFF2-40B4-BE49-F238E27FC236}">
                <a16:creationId xmlns:a16="http://schemas.microsoft.com/office/drawing/2014/main" id="{7571533B-14BC-4650-8477-EB5D529DD12E}"/>
              </a:ext>
            </a:extLst>
          </p:cNvPr>
          <p:cNvSpPr/>
          <p:nvPr/>
        </p:nvSpPr>
        <p:spPr>
          <a:xfrm>
            <a:off x="2298012" y="2418347"/>
            <a:ext cx="1287399" cy="456661"/>
          </a:xfrm>
          <a:prstGeom prst="rect">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FC94C885-40BC-417B-8438-91AAF62EB2E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360808" y="2398154"/>
            <a:ext cx="514742" cy="514742"/>
          </a:xfrm>
          <a:prstGeom prst="rect">
            <a:avLst/>
          </a:prstGeom>
        </p:spPr>
      </p:pic>
      <p:sp>
        <p:nvSpPr>
          <p:cNvPr id="16" name="TextBox 15">
            <a:extLst>
              <a:ext uri="{FF2B5EF4-FFF2-40B4-BE49-F238E27FC236}">
                <a16:creationId xmlns:a16="http://schemas.microsoft.com/office/drawing/2014/main" id="{9308673E-FA71-439E-B4AF-1E92C424473A}"/>
              </a:ext>
            </a:extLst>
          </p:cNvPr>
          <p:cNvSpPr txBox="1"/>
          <p:nvPr/>
        </p:nvSpPr>
        <p:spPr>
          <a:xfrm>
            <a:off x="2791327" y="2301953"/>
            <a:ext cx="745956" cy="677108"/>
          </a:xfrm>
          <a:prstGeom prst="rect">
            <a:avLst/>
          </a:prstGeom>
          <a:noFill/>
        </p:spPr>
        <p:txBody>
          <a:bodyPr wrap="square" rtlCol="0">
            <a:spAutoFit/>
          </a:bodyPr>
          <a:lstStyle/>
          <a:p>
            <a:r>
              <a:rPr lang="en-GB" sz="3800" b="1" dirty="0">
                <a:solidFill>
                  <a:schemeClr val="bg1"/>
                </a:solidFill>
              </a:rPr>
              <a:t>C3</a:t>
            </a:r>
          </a:p>
        </p:txBody>
      </p:sp>
    </p:spTree>
    <p:extLst>
      <p:ext uri="{BB962C8B-B14F-4D97-AF65-F5344CB8AC3E}">
        <p14:creationId xmlns:p14="http://schemas.microsoft.com/office/powerpoint/2010/main" val="169991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itle 1">
            <a:extLst>
              <a:ext uri="{FF2B5EF4-FFF2-40B4-BE49-F238E27FC236}">
                <a16:creationId xmlns:a16="http://schemas.microsoft.com/office/drawing/2014/main" id="{1FEC03E4-FCDF-426D-BE2F-A7BFD4C6238C}"/>
              </a:ext>
            </a:extLst>
          </p:cNvPr>
          <p:cNvSpPr txBox="1">
            <a:spLocks/>
          </p:cNvSpPr>
          <p:nvPr/>
        </p:nvSpPr>
        <p:spPr>
          <a:xfrm>
            <a:off x="745310" y="1541451"/>
            <a:ext cx="10515600" cy="132556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a:latin typeface="华文细黑" panose="02010600040101010101" pitchFamily="2" charset="-122"/>
                <a:ea typeface="华文细黑" panose="02010600040101010101" pitchFamily="2" charset="-122"/>
              </a:rPr>
              <a:t>有了数据之后</a:t>
            </a:r>
            <a:r>
              <a:rPr lang="zh-CN" altLang="en-US" dirty="0">
                <a:latin typeface="华文细黑" panose="02010600040101010101" pitchFamily="2" charset="-122"/>
                <a:ea typeface="华文细黑" panose="02010600040101010101" pitchFamily="2" charset="-122"/>
              </a:rPr>
              <a:t>？</a:t>
            </a:r>
            <a:endParaRPr lang="en-GB" dirty="0">
              <a:latin typeface="华文细黑" panose="02010600040101010101" pitchFamily="2" charset="-122"/>
              <a:ea typeface="华文细黑" panose="02010600040101010101" pitchFamily="2" charset="-122"/>
            </a:endParaRPr>
          </a:p>
        </p:txBody>
      </p:sp>
      <p:sp>
        <p:nvSpPr>
          <p:cNvPr id="7" name="Rectangle 6"/>
          <p:cNvSpPr/>
          <p:nvPr/>
        </p:nvSpPr>
        <p:spPr>
          <a:xfrm>
            <a:off x="2047011" y="3308529"/>
            <a:ext cx="8585493" cy="2246769"/>
          </a:xfrm>
          <a:prstGeom prst="rect">
            <a:avLst/>
          </a:prstGeom>
        </p:spPr>
        <p:txBody>
          <a:bodyPr wrap="square">
            <a:spAutoFit/>
          </a:bodyPr>
          <a:lstStyle/>
          <a:p>
            <a:r>
              <a:rPr lang="zh-CN" altLang="en-US" sz="2800" dirty="0">
                <a:solidFill>
                  <a:srgbClr val="2C2C2C"/>
                </a:solidFill>
                <a:latin typeface="华文细黑" panose="02010600040101010101" pitchFamily="2" charset="-122"/>
                <a:ea typeface="华文细黑" panose="02010600040101010101" pitchFamily="2" charset="-122"/>
              </a:rPr>
              <a:t>正如电影评分网站，用电影评分来表示用户对电影的偏好，我们同样需要用</a:t>
            </a:r>
            <a:r>
              <a:rPr lang="zh-CN" altLang="en-US" sz="2800" b="1" dirty="0">
                <a:solidFill>
                  <a:srgbClr val="FB5406"/>
                </a:solidFill>
                <a:latin typeface="华文细黑" panose="02010600040101010101" pitchFamily="2" charset="-122"/>
                <a:ea typeface="华文细黑" panose="02010600040101010101" pitchFamily="2" charset="-122"/>
              </a:rPr>
              <a:t>分数</a:t>
            </a:r>
            <a:r>
              <a:rPr lang="zh-CN" altLang="en-US" sz="2800" dirty="0">
                <a:solidFill>
                  <a:srgbClr val="2C2C2C"/>
                </a:solidFill>
                <a:latin typeface="华文细黑" panose="02010600040101010101" pitchFamily="2" charset="-122"/>
                <a:ea typeface="华文细黑" panose="02010600040101010101" pitchFamily="2" charset="-122"/>
              </a:rPr>
              <a:t>来表示投资型基金会对项目型基金会的</a:t>
            </a:r>
            <a:r>
              <a:rPr lang="zh-CN" altLang="en-US" sz="2800" dirty="0">
                <a:solidFill>
                  <a:srgbClr val="FB5406"/>
                </a:solidFill>
                <a:latin typeface="华文细黑" panose="02010600040101010101" pitchFamily="2" charset="-122"/>
                <a:ea typeface="华文细黑" panose="02010600040101010101" pitchFamily="2" charset="-122"/>
              </a:rPr>
              <a:t>投资偏好</a:t>
            </a:r>
            <a:r>
              <a:rPr lang="zh-CN" altLang="en-US" sz="2800" dirty="0">
                <a:solidFill>
                  <a:srgbClr val="2C2C2C"/>
                </a:solidFill>
                <a:latin typeface="华文细黑" panose="02010600040101010101" pitchFamily="2" charset="-122"/>
                <a:ea typeface="华文细黑" panose="02010600040101010101" pitchFamily="2" charset="-122"/>
              </a:rPr>
              <a:t>！也就是说，我们要从投资型基金会的角度，对每一个历史投资过的项目型基金会进行</a:t>
            </a:r>
            <a:r>
              <a:rPr lang="zh-CN" altLang="en-US" sz="2800" b="1" dirty="0">
                <a:solidFill>
                  <a:srgbClr val="FB5406"/>
                </a:solidFill>
                <a:latin typeface="华文细黑" panose="02010600040101010101" pitchFamily="2" charset="-122"/>
                <a:ea typeface="华文细黑" panose="02010600040101010101" pitchFamily="2" charset="-122"/>
              </a:rPr>
              <a:t>打分</a:t>
            </a:r>
            <a:r>
              <a:rPr lang="zh-CN" altLang="en-US" sz="2800" dirty="0">
                <a:solidFill>
                  <a:srgbClr val="2C2C2C"/>
                </a:solidFill>
                <a:latin typeface="华文细黑" panose="02010600040101010101" pitchFamily="2" charset="-122"/>
                <a:ea typeface="华文细黑" panose="02010600040101010101" pitchFamily="2" charset="-122"/>
              </a:rPr>
              <a:t>。</a:t>
            </a:r>
            <a:endParaRPr lang="en-GB" sz="2800" dirty="0">
              <a:solidFill>
                <a:srgbClr val="2C2C2C"/>
              </a:solidFill>
              <a:latin typeface="华文细黑" panose="02010600040101010101" pitchFamily="2" charset="-122"/>
              <a:ea typeface="华文细黑" panose="02010600040101010101" pitchFamily="2" charset="-122"/>
            </a:endParaRPr>
          </a:p>
        </p:txBody>
      </p:sp>
      <p:sp>
        <p:nvSpPr>
          <p:cNvPr id="10" name="文本框 6">
            <a:extLst>
              <a:ext uri="{FF2B5EF4-FFF2-40B4-BE49-F238E27FC236}">
                <a16:creationId xmlns:a16="http://schemas.microsoft.com/office/drawing/2014/main" id="{63558011-1251-4FCD-A654-B174C5C69085}"/>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推荐系统第二步  </a:t>
            </a:r>
            <a:r>
              <a:rPr lang="zh-CN" altLang="en-US" sz="3200" dirty="0">
                <a:solidFill>
                  <a:srgbClr val="F2F2F2"/>
                </a:solidFill>
                <a:latin typeface="华文细黑" panose="02010600040101010101" pitchFamily="2" charset="-122"/>
                <a:ea typeface="华文细黑" panose="02010600040101010101" pitchFamily="2" charset="-122"/>
              </a:rPr>
              <a:t>打分</a:t>
            </a:r>
          </a:p>
        </p:txBody>
      </p:sp>
    </p:spTree>
    <p:extLst>
      <p:ext uri="{BB962C8B-B14F-4D97-AF65-F5344CB8AC3E}">
        <p14:creationId xmlns:p14="http://schemas.microsoft.com/office/powerpoint/2010/main" val="50715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同心圆 2"/>
          <p:cNvSpPr/>
          <p:nvPr/>
        </p:nvSpPr>
        <p:spPr>
          <a:xfrm>
            <a:off x="2035457" y="1992573"/>
            <a:ext cx="3358396" cy="3358396"/>
          </a:xfrm>
          <a:prstGeom prst="donut">
            <a:avLst>
              <a:gd name="adj" fmla="val 8736"/>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同心圆 7"/>
          <p:cNvSpPr/>
          <p:nvPr/>
        </p:nvSpPr>
        <p:spPr>
          <a:xfrm>
            <a:off x="7032811" y="1992573"/>
            <a:ext cx="3358396" cy="3358396"/>
          </a:xfrm>
          <a:prstGeom prst="donut">
            <a:avLst>
              <a:gd name="adj" fmla="val 7515"/>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1217114" y="1913367"/>
            <a:ext cx="5815698" cy="2332690"/>
          </a:xfrm>
          <a:prstGeom prst="rect">
            <a:avLst/>
          </a:prstGeom>
          <a:solidFill>
            <a:srgbClr val="F2F2F2">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44580" y="1003093"/>
            <a:ext cx="4995081" cy="1856096"/>
          </a:xfrm>
          <a:prstGeom prst="rect">
            <a:avLst/>
          </a:prstGeom>
          <a:solidFill>
            <a:srgbClr val="F2F2F2">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07374" y="2856162"/>
            <a:ext cx="2214562" cy="1569660"/>
          </a:xfrm>
          <a:prstGeom prst="rect">
            <a:avLst/>
          </a:prstGeom>
          <a:noFill/>
        </p:spPr>
        <p:txBody>
          <a:bodyPr wrap="square" rtlCol="0">
            <a:spAutoFit/>
          </a:bodyPr>
          <a:lstStyle/>
          <a:p>
            <a:pPr algn="ctr"/>
            <a:r>
              <a:rPr lang="zh-CN" altLang="en-US" sz="3200" dirty="0">
                <a:solidFill>
                  <a:srgbClr val="FB5406"/>
                </a:solidFill>
                <a:latin typeface="华文细黑" panose="02010600040101010101" pitchFamily="2" charset="-122"/>
                <a:ea typeface="华文细黑" panose="02010600040101010101" pitchFamily="2" charset="-122"/>
              </a:rPr>
              <a:t>投资额占</a:t>
            </a:r>
            <a:endParaRPr lang="en-US" altLang="zh-CN" sz="3200" dirty="0">
              <a:solidFill>
                <a:srgbClr val="FB5406"/>
              </a:solidFill>
              <a:latin typeface="华文细黑" panose="02010600040101010101" pitchFamily="2" charset="-122"/>
              <a:ea typeface="华文细黑" panose="02010600040101010101" pitchFamily="2" charset="-122"/>
            </a:endParaRPr>
          </a:p>
          <a:p>
            <a:pPr algn="ctr"/>
            <a:r>
              <a:rPr lang="zh-CN" altLang="en-US" sz="3200" dirty="0">
                <a:solidFill>
                  <a:srgbClr val="FB5406"/>
                </a:solidFill>
                <a:latin typeface="华文细黑" panose="02010600040101010101" pitchFamily="2" charset="-122"/>
                <a:ea typeface="华文细黑" panose="02010600040101010101" pitchFamily="2" charset="-122"/>
              </a:rPr>
              <a:t>净资产的</a:t>
            </a:r>
            <a:endParaRPr lang="en-US" altLang="zh-CN" sz="3200" dirty="0">
              <a:solidFill>
                <a:srgbClr val="FB5406"/>
              </a:solidFill>
              <a:latin typeface="华文细黑" panose="02010600040101010101" pitchFamily="2" charset="-122"/>
              <a:ea typeface="华文细黑" panose="02010600040101010101" pitchFamily="2" charset="-122"/>
            </a:endParaRPr>
          </a:p>
          <a:p>
            <a:pPr algn="ctr"/>
            <a:r>
              <a:rPr lang="zh-CN" altLang="en-US" sz="3200" dirty="0">
                <a:solidFill>
                  <a:srgbClr val="FB5406"/>
                </a:solidFill>
                <a:latin typeface="华文细黑" panose="02010600040101010101" pitchFamily="2" charset="-122"/>
                <a:ea typeface="华文细黑" panose="02010600040101010101" pitchFamily="2" charset="-122"/>
              </a:rPr>
              <a:t>百分比</a:t>
            </a:r>
          </a:p>
        </p:txBody>
      </p:sp>
      <p:sp>
        <p:nvSpPr>
          <p:cNvPr id="11" name="文本框 10"/>
          <p:cNvSpPr txBox="1"/>
          <p:nvPr/>
        </p:nvSpPr>
        <p:spPr>
          <a:xfrm>
            <a:off x="7721507" y="3356300"/>
            <a:ext cx="2155668" cy="630942"/>
          </a:xfrm>
          <a:prstGeom prst="rect">
            <a:avLst/>
          </a:prstGeom>
          <a:noFill/>
        </p:spPr>
        <p:txBody>
          <a:bodyPr wrap="square" rtlCol="0">
            <a:spAutoFit/>
          </a:bodyPr>
          <a:lstStyle/>
          <a:p>
            <a:r>
              <a:rPr lang="zh-CN" altLang="en-US" sz="3500" dirty="0">
                <a:solidFill>
                  <a:srgbClr val="32454C"/>
                </a:solidFill>
                <a:latin typeface="华文细黑" panose="02010600040101010101" pitchFamily="2" charset="-122"/>
                <a:ea typeface="华文细黑" panose="02010600040101010101" pitchFamily="2" charset="-122"/>
              </a:rPr>
              <a:t>投资次数</a:t>
            </a:r>
          </a:p>
        </p:txBody>
      </p:sp>
      <p:sp>
        <p:nvSpPr>
          <p:cNvPr id="13" name="矩形 12"/>
          <p:cNvSpPr/>
          <p:nvPr/>
        </p:nvSpPr>
        <p:spPr>
          <a:xfrm>
            <a:off x="7287250" y="5778974"/>
            <a:ext cx="2849519" cy="646331"/>
          </a:xfrm>
          <a:prstGeom prst="rect">
            <a:avLst/>
          </a:prstGeom>
        </p:spPr>
        <p:txBody>
          <a:bodyPr wrap="square">
            <a:spAutoFit/>
          </a:bodyPr>
          <a:lstStyle/>
          <a:p>
            <a:pPr algn="ctr"/>
            <a:r>
              <a:rPr lang="zh-CN" altLang="en-US" dirty="0">
                <a:solidFill>
                  <a:srgbClr val="4F6D77"/>
                </a:solidFill>
                <a:latin typeface="华文细黑" panose="02010600040101010101" pitchFamily="2" charset="-122"/>
                <a:ea typeface="华文细黑" panose="02010600040101010101" pitchFamily="2" charset="-122"/>
              </a:rPr>
              <a:t>资助型基金会的投资次数带有强烈的偏好暗示</a:t>
            </a:r>
            <a:r>
              <a:rPr lang="en-US" dirty="0">
                <a:solidFill>
                  <a:srgbClr val="4F6D77"/>
                </a:solidFill>
                <a:latin typeface="华文细黑" panose="02010600040101010101" pitchFamily="2" charset="-122"/>
                <a:ea typeface="华文细黑" panose="02010600040101010101" pitchFamily="2" charset="-122"/>
              </a:rPr>
              <a:t> </a:t>
            </a:r>
            <a:endParaRPr lang="en-US" altLang="zh-CN" dirty="0">
              <a:solidFill>
                <a:srgbClr val="4F6D77"/>
              </a:solidFill>
              <a:latin typeface="华文细黑" panose="02010600040101010101" pitchFamily="2" charset="-122"/>
              <a:ea typeface="华文细黑" panose="02010600040101010101" pitchFamily="2" charset="-122"/>
            </a:endParaRPr>
          </a:p>
        </p:txBody>
      </p:sp>
      <p:sp>
        <p:nvSpPr>
          <p:cNvPr id="18" name="矩形 17"/>
          <p:cNvSpPr/>
          <p:nvPr/>
        </p:nvSpPr>
        <p:spPr>
          <a:xfrm>
            <a:off x="1933038" y="5778974"/>
            <a:ext cx="3556769" cy="646331"/>
          </a:xfrm>
          <a:prstGeom prst="rect">
            <a:avLst/>
          </a:prstGeom>
        </p:spPr>
        <p:txBody>
          <a:bodyPr wrap="square">
            <a:spAutoFit/>
          </a:bodyPr>
          <a:lstStyle/>
          <a:p>
            <a:pPr algn="ctr"/>
            <a:r>
              <a:rPr lang="zh-CN" altLang="en-US" dirty="0">
                <a:solidFill>
                  <a:srgbClr val="4F6D77"/>
                </a:solidFill>
                <a:latin typeface="华文细黑" panose="02010600040101010101" pitchFamily="2" charset="-122"/>
                <a:ea typeface="华文细黑" panose="02010600040101010101" pitchFamily="2" charset="-122"/>
              </a:rPr>
              <a:t>用资助型基金会的净资产来消除其本身财务状况对投资额的影响</a:t>
            </a:r>
            <a:endParaRPr lang="en-US" altLang="zh-CN" dirty="0">
              <a:solidFill>
                <a:srgbClr val="4F6D77"/>
              </a:solidFill>
              <a:latin typeface="华文细黑" panose="02010600040101010101" pitchFamily="2" charset="-122"/>
              <a:ea typeface="华文细黑" panose="02010600040101010101" pitchFamily="2" charset="-122"/>
            </a:endParaRPr>
          </a:p>
        </p:txBody>
      </p:sp>
      <p:sp>
        <p:nvSpPr>
          <p:cNvPr id="14" name="文本框 6">
            <a:extLst>
              <a:ext uri="{FF2B5EF4-FFF2-40B4-BE49-F238E27FC236}">
                <a16:creationId xmlns:a16="http://schemas.microsoft.com/office/drawing/2014/main" id="{13027CA8-0CC2-43C2-9B28-828BF8FEF283}"/>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推荐系统第二步  </a:t>
            </a:r>
            <a:r>
              <a:rPr lang="zh-CN" altLang="en-US" sz="3200" dirty="0">
                <a:solidFill>
                  <a:srgbClr val="F2F2F2"/>
                </a:solidFill>
                <a:latin typeface="华文细黑" panose="02010600040101010101" pitchFamily="2" charset="-122"/>
                <a:ea typeface="华文细黑" panose="02010600040101010101" pitchFamily="2" charset="-122"/>
              </a:rPr>
              <a:t>打分</a:t>
            </a:r>
          </a:p>
        </p:txBody>
      </p:sp>
    </p:spTree>
    <p:extLst>
      <p:ext uri="{BB962C8B-B14F-4D97-AF65-F5344CB8AC3E}">
        <p14:creationId xmlns:p14="http://schemas.microsoft.com/office/powerpoint/2010/main" val="118723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6B42A489-02F6-4268-A1C9-AF5D2E9A7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203" y="2067511"/>
            <a:ext cx="900000" cy="900000"/>
          </a:xfrm>
          <a:prstGeom prst="rect">
            <a:avLst/>
          </a:prstGeom>
        </p:spPr>
      </p:pic>
      <p:pic>
        <p:nvPicPr>
          <p:cNvPr id="101" name="Picture 100">
            <a:extLst>
              <a:ext uri="{FF2B5EF4-FFF2-40B4-BE49-F238E27FC236}">
                <a16:creationId xmlns:a16="http://schemas.microsoft.com/office/drawing/2014/main" id="{DD23B573-FE02-4C3D-92F7-DF4EF7A1DC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9203" y="4901326"/>
            <a:ext cx="900000" cy="900000"/>
          </a:xfrm>
          <a:prstGeom prst="rect">
            <a:avLst/>
          </a:prstGeom>
        </p:spPr>
      </p:pic>
      <p:pic>
        <p:nvPicPr>
          <p:cNvPr id="103" name="Picture 102">
            <a:extLst>
              <a:ext uri="{FF2B5EF4-FFF2-40B4-BE49-F238E27FC236}">
                <a16:creationId xmlns:a16="http://schemas.microsoft.com/office/drawing/2014/main" id="{32724491-BA80-4820-AA92-463237172C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69203" y="3424052"/>
            <a:ext cx="900000" cy="900000"/>
          </a:xfrm>
          <a:prstGeom prst="rect">
            <a:avLst/>
          </a:prstGeom>
        </p:spPr>
      </p:pic>
      <p:pic>
        <p:nvPicPr>
          <p:cNvPr id="105" name="Picture 104">
            <a:extLst>
              <a:ext uri="{FF2B5EF4-FFF2-40B4-BE49-F238E27FC236}">
                <a16:creationId xmlns:a16="http://schemas.microsoft.com/office/drawing/2014/main" id="{CAC9382C-35F2-4BE1-A522-1FE30F267E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8027" y="2067511"/>
            <a:ext cx="900000" cy="908060"/>
          </a:xfrm>
          <a:prstGeom prst="rect">
            <a:avLst/>
          </a:prstGeom>
        </p:spPr>
      </p:pic>
      <p:pic>
        <p:nvPicPr>
          <p:cNvPr id="107" name="Picture 106">
            <a:extLst>
              <a:ext uri="{FF2B5EF4-FFF2-40B4-BE49-F238E27FC236}">
                <a16:creationId xmlns:a16="http://schemas.microsoft.com/office/drawing/2014/main" id="{C8A618FF-6D18-4EF1-85CE-047685C289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18027" y="3445565"/>
            <a:ext cx="900000" cy="947852"/>
          </a:xfrm>
          <a:prstGeom prst="rect">
            <a:avLst/>
          </a:prstGeom>
        </p:spPr>
      </p:pic>
      <p:pic>
        <p:nvPicPr>
          <p:cNvPr id="1028" name="Picture 4">
            <a:extLst>
              <a:ext uri="{FF2B5EF4-FFF2-40B4-BE49-F238E27FC236}">
                <a16:creationId xmlns:a16="http://schemas.microsoft.com/office/drawing/2014/main" id="{914FC5D5-1E00-422C-906B-BA637B0FB0A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9337567" y="4823273"/>
            <a:ext cx="860919" cy="947853"/>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a:extLst>
              <a:ext uri="{FF2B5EF4-FFF2-40B4-BE49-F238E27FC236}">
                <a16:creationId xmlns:a16="http://schemas.microsoft.com/office/drawing/2014/main" id="{FD9E1305-C765-43D0-A0ED-47DD7822CB42}"/>
              </a:ext>
            </a:extLst>
          </p:cNvPr>
          <p:cNvCxnSpPr>
            <a:stCxn id="98" idx="3"/>
            <a:endCxn id="105" idx="1"/>
          </p:cNvCxnSpPr>
          <p:nvPr/>
        </p:nvCxnSpPr>
        <p:spPr>
          <a:xfrm>
            <a:off x="7469203" y="2517511"/>
            <a:ext cx="1848824" cy="40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A6394BE-FFC5-460A-8B94-A9E2A013F514}"/>
              </a:ext>
            </a:extLst>
          </p:cNvPr>
          <p:cNvCxnSpPr>
            <a:stCxn id="98" idx="3"/>
            <a:endCxn id="1028" idx="1"/>
          </p:cNvCxnSpPr>
          <p:nvPr/>
        </p:nvCxnSpPr>
        <p:spPr>
          <a:xfrm>
            <a:off x="7469203" y="2517511"/>
            <a:ext cx="1848824" cy="27796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1C4EA23-76C1-444B-A0E1-452CF8B218B7}"/>
              </a:ext>
            </a:extLst>
          </p:cNvPr>
          <p:cNvCxnSpPr>
            <a:stCxn id="103" idx="1"/>
            <a:endCxn id="105" idx="1"/>
          </p:cNvCxnSpPr>
          <p:nvPr/>
        </p:nvCxnSpPr>
        <p:spPr>
          <a:xfrm flipV="1">
            <a:off x="7469203" y="2521541"/>
            <a:ext cx="1848824" cy="1352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3A2C5E1-A8BD-4A51-B4F4-BE769FBEE152}"/>
              </a:ext>
            </a:extLst>
          </p:cNvPr>
          <p:cNvCxnSpPr>
            <a:stCxn id="103" idx="1"/>
            <a:endCxn id="1028" idx="1"/>
          </p:cNvCxnSpPr>
          <p:nvPr/>
        </p:nvCxnSpPr>
        <p:spPr>
          <a:xfrm>
            <a:off x="7469203" y="3874052"/>
            <a:ext cx="1848824" cy="1423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6A61C85-488F-4E47-B015-EA5168DEACAC}"/>
              </a:ext>
            </a:extLst>
          </p:cNvPr>
          <p:cNvCxnSpPr>
            <a:stCxn id="103" idx="1"/>
            <a:endCxn id="107" idx="1"/>
          </p:cNvCxnSpPr>
          <p:nvPr/>
        </p:nvCxnSpPr>
        <p:spPr>
          <a:xfrm>
            <a:off x="7469203" y="3874052"/>
            <a:ext cx="1848824" cy="454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0D48DC5C-EC60-4866-B37D-5BEC3CE096AA}"/>
              </a:ext>
            </a:extLst>
          </p:cNvPr>
          <p:cNvCxnSpPr>
            <a:stCxn id="101" idx="3"/>
            <a:endCxn id="105" idx="1"/>
          </p:cNvCxnSpPr>
          <p:nvPr/>
        </p:nvCxnSpPr>
        <p:spPr>
          <a:xfrm flipV="1">
            <a:off x="7469203" y="2521541"/>
            <a:ext cx="1848824" cy="28297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492AF3F8-4A2B-41C9-B4CF-EF4DAA8BE310}"/>
              </a:ext>
            </a:extLst>
          </p:cNvPr>
          <p:cNvCxnSpPr>
            <a:stCxn id="1028" idx="1"/>
            <a:endCxn id="101" idx="3"/>
          </p:cNvCxnSpPr>
          <p:nvPr/>
        </p:nvCxnSpPr>
        <p:spPr>
          <a:xfrm flipH="1">
            <a:off x="7469203" y="5297200"/>
            <a:ext cx="1868364" cy="5412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Curved 1034">
            <a:extLst>
              <a:ext uri="{FF2B5EF4-FFF2-40B4-BE49-F238E27FC236}">
                <a16:creationId xmlns:a16="http://schemas.microsoft.com/office/drawing/2014/main" id="{875B88E5-8AE5-46B0-BC9E-5149D2451802}"/>
              </a:ext>
            </a:extLst>
          </p:cNvPr>
          <p:cNvCxnSpPr>
            <a:stCxn id="105" idx="3"/>
            <a:endCxn id="1028" idx="3"/>
          </p:cNvCxnSpPr>
          <p:nvPr/>
        </p:nvCxnSpPr>
        <p:spPr>
          <a:xfrm flipH="1">
            <a:off x="10198486" y="2521541"/>
            <a:ext cx="19541" cy="2775659"/>
          </a:xfrm>
          <a:prstGeom prst="curvedConnector3">
            <a:avLst>
              <a:gd name="adj1" fmla="val -4494678"/>
            </a:avLst>
          </a:prstGeom>
          <a:ln w="190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39C85EC4-6CCC-47F8-B3C1-8010E179F67F}"/>
              </a:ext>
            </a:extLst>
          </p:cNvPr>
          <p:cNvSpPr txBox="1"/>
          <p:nvPr/>
        </p:nvSpPr>
        <p:spPr>
          <a:xfrm>
            <a:off x="11119466" y="3495564"/>
            <a:ext cx="461665" cy="1855762"/>
          </a:xfrm>
          <a:prstGeom prst="rect">
            <a:avLst/>
          </a:prstGeom>
          <a:noFill/>
        </p:spPr>
        <p:txBody>
          <a:bodyPr vert="eaVert" wrap="square" rtlCol="0">
            <a:spAutoFit/>
          </a:bodyPr>
          <a:lstStyle/>
          <a:p>
            <a:r>
              <a:rPr lang="zh-CN" altLang="en-US" b="1" dirty="0">
                <a:latin typeface="华文细黑" panose="02010600040101010101" pitchFamily="2" charset="-122"/>
                <a:ea typeface="华文细黑" panose="02010600040101010101" pitchFamily="2" charset="-122"/>
              </a:rPr>
              <a:t>相似</a:t>
            </a:r>
            <a:endParaRPr lang="en-GB" b="1" dirty="0">
              <a:latin typeface="华文细黑" panose="02010600040101010101" pitchFamily="2" charset="-122"/>
              <a:ea typeface="华文细黑" panose="02010600040101010101" pitchFamily="2" charset="-122"/>
            </a:endParaRPr>
          </a:p>
        </p:txBody>
      </p:sp>
      <p:sp>
        <p:nvSpPr>
          <p:cNvPr id="1043" name="Rectangle 1042">
            <a:extLst>
              <a:ext uri="{FF2B5EF4-FFF2-40B4-BE49-F238E27FC236}">
                <a16:creationId xmlns:a16="http://schemas.microsoft.com/office/drawing/2014/main" id="{1E5E5E03-FA4C-4B98-8825-23E147A9BEBF}"/>
              </a:ext>
            </a:extLst>
          </p:cNvPr>
          <p:cNvSpPr/>
          <p:nvPr/>
        </p:nvSpPr>
        <p:spPr>
          <a:xfrm>
            <a:off x="6045058" y="1408821"/>
            <a:ext cx="5074408" cy="400110"/>
          </a:xfrm>
          <a:prstGeom prst="rect">
            <a:avLst/>
          </a:prstGeom>
        </p:spPr>
        <p:txBody>
          <a:bodyPr wrap="square">
            <a:spAutoFit/>
          </a:bodyPr>
          <a:lstStyle/>
          <a:p>
            <a:pPr algn="ctr"/>
            <a:r>
              <a:rPr lang="zh-CN" altLang="en-US" sz="2000" b="1" dirty="0">
                <a:latin typeface="华文细黑" panose="02010600040101010101" pitchFamily="2" charset="-122"/>
                <a:ea typeface="华文细黑" panose="02010600040101010101" pitchFamily="2" charset="-122"/>
              </a:rPr>
              <a:t>基于项目的协同过滤推荐</a:t>
            </a:r>
            <a:r>
              <a:rPr lang="en-GB" altLang="zh-CN" sz="2000" b="1" dirty="0">
                <a:latin typeface="华文细黑" panose="02010600040101010101" pitchFamily="2" charset="-122"/>
                <a:ea typeface="华文细黑" panose="02010600040101010101" pitchFamily="2" charset="-122"/>
              </a:rPr>
              <a:t>(KNN)</a:t>
            </a:r>
            <a:endParaRPr lang="en-GB" sz="2000" b="1" dirty="0">
              <a:latin typeface="华文细黑" panose="02010600040101010101" pitchFamily="2" charset="-122"/>
              <a:ea typeface="华文细黑" panose="02010600040101010101" pitchFamily="2" charset="-122"/>
            </a:endParaRPr>
          </a:p>
        </p:txBody>
      </p:sp>
      <p:sp>
        <p:nvSpPr>
          <p:cNvPr id="1044" name="TextBox 1043">
            <a:extLst>
              <a:ext uri="{FF2B5EF4-FFF2-40B4-BE49-F238E27FC236}">
                <a16:creationId xmlns:a16="http://schemas.microsoft.com/office/drawing/2014/main" id="{77E7D9EF-AC50-4400-8A82-057901D24496}"/>
              </a:ext>
            </a:extLst>
          </p:cNvPr>
          <p:cNvSpPr txBox="1"/>
          <p:nvPr/>
        </p:nvSpPr>
        <p:spPr>
          <a:xfrm>
            <a:off x="6549252" y="2976776"/>
            <a:ext cx="938463" cy="369332"/>
          </a:xfrm>
          <a:prstGeom prst="rect">
            <a:avLst/>
          </a:prstGeom>
          <a:noFill/>
        </p:spPr>
        <p:txBody>
          <a:bodyPr wrap="square" rtlCol="0">
            <a:spAutoFit/>
          </a:bodyPr>
          <a:lstStyle/>
          <a:p>
            <a:pPr algn="ctr"/>
            <a:r>
              <a:rPr lang="en-GB" dirty="0"/>
              <a:t>A</a:t>
            </a:r>
          </a:p>
        </p:txBody>
      </p:sp>
      <p:sp>
        <p:nvSpPr>
          <p:cNvPr id="151" name="TextBox 150">
            <a:extLst>
              <a:ext uri="{FF2B5EF4-FFF2-40B4-BE49-F238E27FC236}">
                <a16:creationId xmlns:a16="http://schemas.microsoft.com/office/drawing/2014/main" id="{9E6E7AAD-74EA-4CA0-AA98-2D562C8ED09C}"/>
              </a:ext>
            </a:extLst>
          </p:cNvPr>
          <p:cNvSpPr txBox="1"/>
          <p:nvPr/>
        </p:nvSpPr>
        <p:spPr>
          <a:xfrm>
            <a:off x="6549252" y="4306994"/>
            <a:ext cx="938463" cy="369332"/>
          </a:xfrm>
          <a:prstGeom prst="rect">
            <a:avLst/>
          </a:prstGeom>
          <a:noFill/>
        </p:spPr>
        <p:txBody>
          <a:bodyPr wrap="square" rtlCol="0">
            <a:spAutoFit/>
          </a:bodyPr>
          <a:lstStyle/>
          <a:p>
            <a:pPr algn="ctr"/>
            <a:r>
              <a:rPr lang="en-GB" dirty="0"/>
              <a:t>B</a:t>
            </a:r>
          </a:p>
        </p:txBody>
      </p:sp>
      <p:sp>
        <p:nvSpPr>
          <p:cNvPr id="152" name="TextBox 151">
            <a:extLst>
              <a:ext uri="{FF2B5EF4-FFF2-40B4-BE49-F238E27FC236}">
                <a16:creationId xmlns:a16="http://schemas.microsoft.com/office/drawing/2014/main" id="{71E6AF94-0072-4B4A-A5B4-3B05F1BA21CF}"/>
              </a:ext>
            </a:extLst>
          </p:cNvPr>
          <p:cNvSpPr txBox="1"/>
          <p:nvPr/>
        </p:nvSpPr>
        <p:spPr>
          <a:xfrm>
            <a:off x="6530740" y="5805564"/>
            <a:ext cx="938463" cy="369332"/>
          </a:xfrm>
          <a:prstGeom prst="rect">
            <a:avLst/>
          </a:prstGeom>
          <a:noFill/>
        </p:spPr>
        <p:txBody>
          <a:bodyPr wrap="square" rtlCol="0">
            <a:spAutoFit/>
          </a:bodyPr>
          <a:lstStyle/>
          <a:p>
            <a:pPr algn="ctr"/>
            <a:r>
              <a:rPr lang="en-GB" dirty="0"/>
              <a:t>C</a:t>
            </a:r>
          </a:p>
        </p:txBody>
      </p:sp>
      <p:grpSp>
        <p:nvGrpSpPr>
          <p:cNvPr id="1045" name="Group 1044">
            <a:extLst>
              <a:ext uri="{FF2B5EF4-FFF2-40B4-BE49-F238E27FC236}">
                <a16:creationId xmlns:a16="http://schemas.microsoft.com/office/drawing/2014/main" id="{A3CD68BF-DC8A-4951-B723-9481EAC0E6E6}"/>
              </a:ext>
            </a:extLst>
          </p:cNvPr>
          <p:cNvGrpSpPr/>
          <p:nvPr/>
        </p:nvGrpSpPr>
        <p:grpSpPr>
          <a:xfrm>
            <a:off x="784493" y="2067511"/>
            <a:ext cx="956975" cy="4107385"/>
            <a:chOff x="944069" y="2039434"/>
            <a:chExt cx="956975" cy="4107385"/>
          </a:xfrm>
        </p:grpSpPr>
        <p:pic>
          <p:nvPicPr>
            <p:cNvPr id="153" name="Picture 152">
              <a:extLst>
                <a:ext uri="{FF2B5EF4-FFF2-40B4-BE49-F238E27FC236}">
                  <a16:creationId xmlns:a16="http://schemas.microsoft.com/office/drawing/2014/main" id="{0BC7FADA-6236-4B83-A639-AE3C27B80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532" y="2039434"/>
              <a:ext cx="900000" cy="900000"/>
            </a:xfrm>
            <a:prstGeom prst="rect">
              <a:avLst/>
            </a:prstGeom>
          </p:spPr>
        </p:pic>
        <p:pic>
          <p:nvPicPr>
            <p:cNvPr id="154" name="Picture 153">
              <a:extLst>
                <a:ext uri="{FF2B5EF4-FFF2-40B4-BE49-F238E27FC236}">
                  <a16:creationId xmlns:a16="http://schemas.microsoft.com/office/drawing/2014/main" id="{B81011B1-D9D2-46A2-AA9C-53F2E6A3DB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532" y="4873249"/>
              <a:ext cx="900000" cy="900000"/>
            </a:xfrm>
            <a:prstGeom prst="rect">
              <a:avLst/>
            </a:prstGeom>
          </p:spPr>
        </p:pic>
        <p:pic>
          <p:nvPicPr>
            <p:cNvPr id="155" name="Picture 154">
              <a:extLst>
                <a:ext uri="{FF2B5EF4-FFF2-40B4-BE49-F238E27FC236}">
                  <a16:creationId xmlns:a16="http://schemas.microsoft.com/office/drawing/2014/main" id="{76410C7C-C96E-4EED-A718-B079EB323E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2532" y="3395975"/>
              <a:ext cx="900000" cy="900000"/>
            </a:xfrm>
            <a:prstGeom prst="rect">
              <a:avLst/>
            </a:prstGeom>
          </p:spPr>
        </p:pic>
        <p:sp>
          <p:nvSpPr>
            <p:cNvPr id="156" name="TextBox 155">
              <a:extLst>
                <a:ext uri="{FF2B5EF4-FFF2-40B4-BE49-F238E27FC236}">
                  <a16:creationId xmlns:a16="http://schemas.microsoft.com/office/drawing/2014/main" id="{0F920D55-3701-4573-BB9F-DCB53560587F}"/>
                </a:ext>
              </a:extLst>
            </p:cNvPr>
            <p:cNvSpPr txBox="1"/>
            <p:nvPr/>
          </p:nvSpPr>
          <p:spPr>
            <a:xfrm>
              <a:off x="962581" y="2948699"/>
              <a:ext cx="938463" cy="369332"/>
            </a:xfrm>
            <a:prstGeom prst="rect">
              <a:avLst/>
            </a:prstGeom>
            <a:noFill/>
          </p:spPr>
          <p:txBody>
            <a:bodyPr wrap="square" rtlCol="0">
              <a:spAutoFit/>
            </a:bodyPr>
            <a:lstStyle/>
            <a:p>
              <a:pPr algn="ctr"/>
              <a:r>
                <a:rPr lang="en-GB" dirty="0"/>
                <a:t>A</a:t>
              </a:r>
            </a:p>
          </p:txBody>
        </p:sp>
        <p:sp>
          <p:nvSpPr>
            <p:cNvPr id="157" name="TextBox 156">
              <a:extLst>
                <a:ext uri="{FF2B5EF4-FFF2-40B4-BE49-F238E27FC236}">
                  <a16:creationId xmlns:a16="http://schemas.microsoft.com/office/drawing/2014/main" id="{1806E076-3FF5-46E1-BA71-326A571C596B}"/>
                </a:ext>
              </a:extLst>
            </p:cNvPr>
            <p:cNvSpPr txBox="1"/>
            <p:nvPr/>
          </p:nvSpPr>
          <p:spPr>
            <a:xfrm>
              <a:off x="962581" y="4278917"/>
              <a:ext cx="938463" cy="369332"/>
            </a:xfrm>
            <a:prstGeom prst="rect">
              <a:avLst/>
            </a:prstGeom>
            <a:noFill/>
          </p:spPr>
          <p:txBody>
            <a:bodyPr wrap="square" rtlCol="0">
              <a:spAutoFit/>
            </a:bodyPr>
            <a:lstStyle/>
            <a:p>
              <a:pPr algn="ctr"/>
              <a:r>
                <a:rPr lang="en-GB" dirty="0"/>
                <a:t>B</a:t>
              </a:r>
            </a:p>
          </p:txBody>
        </p:sp>
        <p:sp>
          <p:nvSpPr>
            <p:cNvPr id="158" name="TextBox 157">
              <a:extLst>
                <a:ext uri="{FF2B5EF4-FFF2-40B4-BE49-F238E27FC236}">
                  <a16:creationId xmlns:a16="http://schemas.microsoft.com/office/drawing/2014/main" id="{9BF60FB0-7389-4F9A-A702-439BC7BBE93C}"/>
                </a:ext>
              </a:extLst>
            </p:cNvPr>
            <p:cNvSpPr txBox="1"/>
            <p:nvPr/>
          </p:nvSpPr>
          <p:spPr>
            <a:xfrm>
              <a:off x="944069" y="5777487"/>
              <a:ext cx="938463" cy="369332"/>
            </a:xfrm>
            <a:prstGeom prst="rect">
              <a:avLst/>
            </a:prstGeom>
            <a:noFill/>
          </p:spPr>
          <p:txBody>
            <a:bodyPr wrap="square" rtlCol="0">
              <a:spAutoFit/>
            </a:bodyPr>
            <a:lstStyle/>
            <a:p>
              <a:pPr algn="ctr"/>
              <a:r>
                <a:rPr lang="en-GB" dirty="0"/>
                <a:t>C</a:t>
              </a:r>
            </a:p>
          </p:txBody>
        </p:sp>
      </p:grpSp>
      <p:sp>
        <p:nvSpPr>
          <p:cNvPr id="160" name="Rectangle 159">
            <a:extLst>
              <a:ext uri="{FF2B5EF4-FFF2-40B4-BE49-F238E27FC236}">
                <a16:creationId xmlns:a16="http://schemas.microsoft.com/office/drawing/2014/main" id="{47E63E8F-3A0F-439A-9D4D-12D30AD185F9}"/>
              </a:ext>
            </a:extLst>
          </p:cNvPr>
          <p:cNvSpPr/>
          <p:nvPr/>
        </p:nvSpPr>
        <p:spPr>
          <a:xfrm>
            <a:off x="85492" y="1406575"/>
            <a:ext cx="5074408" cy="400110"/>
          </a:xfrm>
          <a:prstGeom prst="rect">
            <a:avLst/>
          </a:prstGeom>
        </p:spPr>
        <p:txBody>
          <a:bodyPr wrap="square">
            <a:spAutoFit/>
          </a:bodyPr>
          <a:lstStyle/>
          <a:p>
            <a:pPr algn="ctr"/>
            <a:r>
              <a:rPr lang="zh-CN" altLang="en-US" sz="2000" b="1" dirty="0">
                <a:latin typeface="华文细黑" panose="02010600040101010101" pitchFamily="2" charset="-122"/>
                <a:ea typeface="华文细黑" panose="02010600040101010101" pitchFamily="2" charset="-122"/>
              </a:rPr>
              <a:t>基于用户的协同过滤推荐</a:t>
            </a:r>
            <a:r>
              <a:rPr lang="en-GB" altLang="zh-CN" sz="2000" b="1" dirty="0">
                <a:latin typeface="华文细黑" panose="02010600040101010101" pitchFamily="2" charset="-122"/>
                <a:ea typeface="华文细黑" panose="02010600040101010101" pitchFamily="2" charset="-122"/>
              </a:rPr>
              <a:t>(KNN)</a:t>
            </a:r>
            <a:endParaRPr lang="en-GB" sz="2000" b="1" dirty="0">
              <a:latin typeface="华文细黑" panose="02010600040101010101" pitchFamily="2" charset="-122"/>
              <a:ea typeface="华文细黑" panose="02010600040101010101" pitchFamily="2" charset="-122"/>
            </a:endParaRPr>
          </a:p>
        </p:txBody>
      </p:sp>
      <p:pic>
        <p:nvPicPr>
          <p:cNvPr id="1046" name="Picture 6" descr="https://ss1.baidu.com/6ONXsjip0QIZ8tyhnq/it/u=2949599068,3391309327&amp;fm=58&amp;u_exp_0=2382565453,3058003917&amp;fm_exp_0=86&amp;bpow=502&amp;bpoh=502">
            <a:extLst>
              <a:ext uri="{FF2B5EF4-FFF2-40B4-BE49-F238E27FC236}">
                <a16:creationId xmlns:a16="http://schemas.microsoft.com/office/drawing/2014/main" id="{13B00F0C-DE32-4F05-87A9-DC37B44C89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0542" y="2001611"/>
            <a:ext cx="792000" cy="792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a:extLst>
              <a:ext uri="{FF2B5EF4-FFF2-40B4-BE49-F238E27FC236}">
                <a16:creationId xmlns:a16="http://schemas.microsoft.com/office/drawing/2014/main" id="{7984953E-A7F7-4193-9B6B-49FE5EFFA26D}"/>
              </a:ext>
            </a:extLst>
          </p:cNvPr>
          <p:cNvPicPr>
            <a:picLocks noChangeAspect="1"/>
          </p:cNvPicPr>
          <p:nvPr/>
        </p:nvPicPr>
        <p:blipFill>
          <a:blip r:embed="rId10"/>
          <a:stretch>
            <a:fillRect/>
          </a:stretch>
        </p:blipFill>
        <p:spPr>
          <a:xfrm>
            <a:off x="3372591" y="3097274"/>
            <a:ext cx="792000" cy="792000"/>
          </a:xfrm>
          <a:prstGeom prst="rect">
            <a:avLst/>
          </a:prstGeom>
        </p:spPr>
      </p:pic>
      <p:pic>
        <p:nvPicPr>
          <p:cNvPr id="1048" name="Picture 1047">
            <a:extLst>
              <a:ext uri="{FF2B5EF4-FFF2-40B4-BE49-F238E27FC236}">
                <a16:creationId xmlns:a16="http://schemas.microsoft.com/office/drawing/2014/main" id="{8AD4DAB8-5C2A-466D-9BE2-4887C02DCC29}"/>
              </a:ext>
            </a:extLst>
          </p:cNvPr>
          <p:cNvPicPr>
            <a:picLocks noChangeAspect="1"/>
          </p:cNvPicPr>
          <p:nvPr/>
        </p:nvPicPr>
        <p:blipFill>
          <a:blip r:embed="rId11"/>
          <a:stretch>
            <a:fillRect/>
          </a:stretch>
        </p:blipFill>
        <p:spPr>
          <a:xfrm>
            <a:off x="3372591" y="5184762"/>
            <a:ext cx="792000" cy="792000"/>
          </a:xfrm>
          <a:prstGeom prst="rect">
            <a:avLst/>
          </a:prstGeom>
        </p:spPr>
      </p:pic>
      <p:pic>
        <p:nvPicPr>
          <p:cNvPr id="1049" name="Picture 1048">
            <a:extLst>
              <a:ext uri="{FF2B5EF4-FFF2-40B4-BE49-F238E27FC236}">
                <a16:creationId xmlns:a16="http://schemas.microsoft.com/office/drawing/2014/main" id="{A5F4AEE5-A201-4ACE-BE9C-2BD07335E27C}"/>
              </a:ext>
            </a:extLst>
          </p:cNvPr>
          <p:cNvPicPr>
            <a:picLocks noChangeAspect="1"/>
          </p:cNvPicPr>
          <p:nvPr/>
        </p:nvPicPr>
        <p:blipFill>
          <a:blip r:embed="rId12"/>
          <a:stretch>
            <a:fillRect/>
          </a:stretch>
        </p:blipFill>
        <p:spPr>
          <a:xfrm>
            <a:off x="3372591" y="4109326"/>
            <a:ext cx="792000" cy="792000"/>
          </a:xfrm>
          <a:prstGeom prst="rect">
            <a:avLst/>
          </a:prstGeom>
        </p:spPr>
      </p:pic>
      <p:cxnSp>
        <p:nvCxnSpPr>
          <p:cNvPr id="1051" name="Straight Arrow Connector 1050">
            <a:extLst>
              <a:ext uri="{FF2B5EF4-FFF2-40B4-BE49-F238E27FC236}">
                <a16:creationId xmlns:a16="http://schemas.microsoft.com/office/drawing/2014/main" id="{692A25BB-BC9C-4B84-AD40-A84D712E82BA}"/>
              </a:ext>
            </a:extLst>
          </p:cNvPr>
          <p:cNvCxnSpPr>
            <a:stCxn id="154" idx="3"/>
            <a:endCxn id="1047" idx="1"/>
          </p:cNvCxnSpPr>
          <p:nvPr/>
        </p:nvCxnSpPr>
        <p:spPr>
          <a:xfrm flipV="1">
            <a:off x="1722956" y="3493274"/>
            <a:ext cx="1649635" cy="18580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BA4E2683-5F3E-42C2-BFF8-6564144F6FB9}"/>
              </a:ext>
            </a:extLst>
          </p:cNvPr>
          <p:cNvCxnSpPr>
            <a:stCxn id="154" idx="3"/>
            <a:endCxn id="1046" idx="1"/>
          </p:cNvCxnSpPr>
          <p:nvPr/>
        </p:nvCxnSpPr>
        <p:spPr>
          <a:xfrm flipV="1">
            <a:off x="1722956" y="2397611"/>
            <a:ext cx="1687586" cy="29537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99EC43C9-F808-4B89-B967-2DAACF2970F1}"/>
              </a:ext>
            </a:extLst>
          </p:cNvPr>
          <p:cNvCxnSpPr>
            <a:cxnSpLocks/>
            <a:stCxn id="154" idx="3"/>
          </p:cNvCxnSpPr>
          <p:nvPr/>
        </p:nvCxnSpPr>
        <p:spPr>
          <a:xfrm>
            <a:off x="1722956" y="5351326"/>
            <a:ext cx="1649635" cy="363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300EBBBF-45BB-4120-9A86-D3673D6294F0}"/>
              </a:ext>
            </a:extLst>
          </p:cNvPr>
          <p:cNvCxnSpPr>
            <a:cxnSpLocks/>
            <a:stCxn id="153" idx="3"/>
          </p:cNvCxnSpPr>
          <p:nvPr/>
        </p:nvCxnSpPr>
        <p:spPr>
          <a:xfrm flipV="1">
            <a:off x="1722956" y="2351340"/>
            <a:ext cx="1649635" cy="1661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18C6C970-C65E-4BFB-A142-1DCA0E74AC6F}"/>
              </a:ext>
            </a:extLst>
          </p:cNvPr>
          <p:cNvCxnSpPr>
            <a:cxnSpLocks/>
            <a:stCxn id="153" idx="3"/>
            <a:endCxn id="1048" idx="1"/>
          </p:cNvCxnSpPr>
          <p:nvPr/>
        </p:nvCxnSpPr>
        <p:spPr>
          <a:xfrm>
            <a:off x="1722956" y="2517511"/>
            <a:ext cx="1649635" cy="306325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1" name="Straight Arrow Connector 1060">
            <a:extLst>
              <a:ext uri="{FF2B5EF4-FFF2-40B4-BE49-F238E27FC236}">
                <a16:creationId xmlns:a16="http://schemas.microsoft.com/office/drawing/2014/main" id="{E08B3A8C-67DB-42BC-996A-240684F78889}"/>
              </a:ext>
            </a:extLst>
          </p:cNvPr>
          <p:cNvCxnSpPr>
            <a:stCxn id="155" idx="1"/>
            <a:endCxn id="1049" idx="1"/>
          </p:cNvCxnSpPr>
          <p:nvPr/>
        </p:nvCxnSpPr>
        <p:spPr>
          <a:xfrm>
            <a:off x="1722956" y="3874052"/>
            <a:ext cx="1649635" cy="6312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6F402926-C818-4A0E-BD13-74B586B36473}"/>
              </a:ext>
            </a:extLst>
          </p:cNvPr>
          <p:cNvCxnSpPr>
            <a:cxnSpLocks/>
            <a:stCxn id="1047" idx="1"/>
          </p:cNvCxnSpPr>
          <p:nvPr/>
        </p:nvCxnSpPr>
        <p:spPr>
          <a:xfrm flipH="1" flipV="1">
            <a:off x="1580230" y="2452630"/>
            <a:ext cx="1792361" cy="1040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5" name="Straight Arrow Connector 1074">
            <a:extLst>
              <a:ext uri="{FF2B5EF4-FFF2-40B4-BE49-F238E27FC236}">
                <a16:creationId xmlns:a16="http://schemas.microsoft.com/office/drawing/2014/main" id="{7347FE6C-0910-4C2B-8630-887B4B39EC5F}"/>
              </a:ext>
            </a:extLst>
          </p:cNvPr>
          <p:cNvCxnSpPr/>
          <p:nvPr/>
        </p:nvCxnSpPr>
        <p:spPr>
          <a:xfrm>
            <a:off x="3083492" y="6498178"/>
            <a:ext cx="9264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9423328-65FD-4E6C-BA03-DC418FCF51F7}"/>
              </a:ext>
            </a:extLst>
          </p:cNvPr>
          <p:cNvCxnSpPr/>
          <p:nvPr/>
        </p:nvCxnSpPr>
        <p:spPr>
          <a:xfrm>
            <a:off x="1170319" y="6509861"/>
            <a:ext cx="92643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A4AAB714-5C9E-446B-B728-87EDCEBEA646}"/>
              </a:ext>
            </a:extLst>
          </p:cNvPr>
          <p:cNvSpPr txBox="1"/>
          <p:nvPr/>
        </p:nvSpPr>
        <p:spPr>
          <a:xfrm>
            <a:off x="4058580" y="6293213"/>
            <a:ext cx="733396" cy="371705"/>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推荐</a:t>
            </a:r>
            <a:endParaRPr lang="en-GB" b="1" dirty="0">
              <a:latin typeface="华文细黑" panose="02010600040101010101" pitchFamily="2" charset="-122"/>
              <a:ea typeface="华文细黑" panose="02010600040101010101" pitchFamily="2" charset="-122"/>
            </a:endParaRPr>
          </a:p>
        </p:txBody>
      </p:sp>
      <p:sp>
        <p:nvSpPr>
          <p:cNvPr id="193" name="TextBox 192">
            <a:extLst>
              <a:ext uri="{FF2B5EF4-FFF2-40B4-BE49-F238E27FC236}">
                <a16:creationId xmlns:a16="http://schemas.microsoft.com/office/drawing/2014/main" id="{9D7AAA35-DC55-4ABA-A8CD-A53A9263B985}"/>
              </a:ext>
            </a:extLst>
          </p:cNvPr>
          <p:cNvSpPr txBox="1"/>
          <p:nvPr/>
        </p:nvSpPr>
        <p:spPr>
          <a:xfrm>
            <a:off x="2151995" y="6304896"/>
            <a:ext cx="733396" cy="369332"/>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喜欢</a:t>
            </a:r>
            <a:endParaRPr lang="en-GB" b="1" dirty="0">
              <a:latin typeface="华文细黑" panose="02010600040101010101" pitchFamily="2" charset="-122"/>
              <a:ea typeface="华文细黑" panose="02010600040101010101" pitchFamily="2" charset="-122"/>
            </a:endParaRPr>
          </a:p>
        </p:txBody>
      </p:sp>
      <p:sp>
        <p:nvSpPr>
          <p:cNvPr id="194" name="文本框 6">
            <a:extLst>
              <a:ext uri="{FF2B5EF4-FFF2-40B4-BE49-F238E27FC236}">
                <a16:creationId xmlns:a16="http://schemas.microsoft.com/office/drawing/2014/main" id="{BC3A88D3-52BA-4628-8ED0-D20E849DCD07}"/>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a:t>
            </a:r>
          </a:p>
        </p:txBody>
      </p:sp>
      <p:sp>
        <p:nvSpPr>
          <p:cNvPr id="47" name="矩形 42">
            <a:extLst>
              <a:ext uri="{FF2B5EF4-FFF2-40B4-BE49-F238E27FC236}">
                <a16:creationId xmlns:a16="http://schemas.microsoft.com/office/drawing/2014/main" id="{17809BEF-B0AE-41FC-8EC6-E8224E0CDE70}"/>
              </a:ext>
            </a:extLst>
          </p:cNvPr>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2">
            <a:extLst>
              <a:ext uri="{FF2B5EF4-FFF2-40B4-BE49-F238E27FC236}">
                <a16:creationId xmlns:a16="http://schemas.microsoft.com/office/drawing/2014/main" id="{5D03C486-0459-449C-9C57-FE654685B2DB}"/>
              </a:ext>
            </a:extLst>
          </p:cNvPr>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6">
            <a:extLst>
              <a:ext uri="{FF2B5EF4-FFF2-40B4-BE49-F238E27FC236}">
                <a16:creationId xmlns:a16="http://schemas.microsoft.com/office/drawing/2014/main" id="{B5170ABC-F4AA-4F7C-893F-BCEE2C28844E}"/>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ea typeface="华文细黑" panose="02010600040101010101" pitchFamily="2" charset="-122"/>
              </a:rPr>
              <a:t>KNN</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26833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4272097" y="1512861"/>
            <a:ext cx="0" cy="44815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243304" y="2478991"/>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0.4764</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225" name="矩形 224"/>
          <p:cNvSpPr/>
          <p:nvPr/>
        </p:nvSpPr>
        <p:spPr>
          <a:xfrm>
            <a:off x="769955" y="5528415"/>
            <a:ext cx="2849519" cy="830997"/>
          </a:xfrm>
          <a:prstGeom prst="rect">
            <a:avLst/>
          </a:prstGeom>
        </p:spPr>
        <p:txBody>
          <a:bodyPr wrap="square">
            <a:spAutoFit/>
          </a:bodyPr>
          <a:lstStyle/>
          <a:p>
            <a:pPr algn="ctr"/>
            <a:r>
              <a:rPr lang="en-US" altLang="zh-CN" sz="1600" dirty="0">
                <a:solidFill>
                  <a:srgbClr val="4F6D77"/>
                </a:solidFill>
                <a:ea typeface="华文细黑" panose="02010600040101010101" pitchFamily="2" charset="-122"/>
              </a:rPr>
              <a:t>KNN</a:t>
            </a:r>
            <a:r>
              <a:rPr lang="zh-CN" altLang="en-US" sz="1600" dirty="0">
                <a:solidFill>
                  <a:srgbClr val="4F6D77"/>
                </a:solidFill>
                <a:latin typeface="华文细黑" panose="02010600040101010101" pitchFamily="2" charset="-122"/>
                <a:ea typeface="华文细黑" panose="02010600040101010101" pitchFamily="2" charset="-122"/>
              </a:rPr>
              <a:t>算法</a:t>
            </a:r>
            <a:r>
              <a:rPr lang="en-US" altLang="zh-CN" sz="1600" dirty="0">
                <a:solidFill>
                  <a:srgbClr val="4F6D77"/>
                </a:solidFill>
                <a:latin typeface="华文细黑" panose="02010600040101010101" pitchFamily="2" charset="-122"/>
                <a:ea typeface="华文细黑" panose="02010600040101010101" pitchFamily="2" charset="-122"/>
              </a:rPr>
              <a:t>  </a:t>
            </a:r>
          </a:p>
          <a:p>
            <a:pPr algn="ctr"/>
            <a:r>
              <a:rPr lang="zh-CN" altLang="en-US" sz="1600" dirty="0">
                <a:solidFill>
                  <a:srgbClr val="4F6D77"/>
                </a:solidFill>
                <a:latin typeface="华文细黑" panose="02010600040101010101" pitchFamily="2" charset="-122"/>
                <a:ea typeface="华文细黑" panose="02010600040101010101" pitchFamily="2" charset="-122"/>
              </a:rPr>
              <a:t>基于项目的协同过滤推荐</a:t>
            </a:r>
          </a:p>
          <a:p>
            <a:pPr algn="ctr"/>
            <a:endParaRPr lang="en-US" altLang="zh-CN" sz="1600" dirty="0">
              <a:solidFill>
                <a:srgbClr val="4F6D77"/>
              </a:solidFill>
              <a:latin typeface="华文细黑" panose="02010600040101010101" pitchFamily="2" charset="-122"/>
              <a:ea typeface="华文细黑" panose="02010600040101010101" pitchFamily="2" charset="-122"/>
            </a:endParaRPr>
          </a:p>
        </p:txBody>
      </p:sp>
      <p:sp>
        <p:nvSpPr>
          <p:cNvPr id="226" name="矩形 225"/>
          <p:cNvSpPr/>
          <p:nvPr/>
        </p:nvSpPr>
        <p:spPr>
          <a:xfrm>
            <a:off x="4769219" y="5528415"/>
            <a:ext cx="2849519" cy="584775"/>
          </a:xfrm>
          <a:prstGeom prst="rect">
            <a:avLst/>
          </a:prstGeom>
        </p:spPr>
        <p:txBody>
          <a:bodyPr wrap="square">
            <a:spAutoFit/>
          </a:bodyPr>
          <a:lstStyle/>
          <a:p>
            <a:pPr algn="ctr"/>
            <a:r>
              <a:rPr lang="en-US" altLang="zh-CN" sz="1600" dirty="0">
                <a:solidFill>
                  <a:srgbClr val="4F6D77"/>
                </a:solidFill>
                <a:ea typeface="华文细黑" panose="02010600040101010101" pitchFamily="2" charset="-122"/>
              </a:rPr>
              <a:t>KNN</a:t>
            </a:r>
            <a:r>
              <a:rPr lang="zh-CN" altLang="en-US" sz="1600" dirty="0">
                <a:solidFill>
                  <a:srgbClr val="4F6D77"/>
                </a:solidFill>
                <a:latin typeface="华文细黑" panose="02010600040101010101" pitchFamily="2" charset="-122"/>
                <a:ea typeface="华文细黑" panose="02010600040101010101" pitchFamily="2" charset="-122"/>
              </a:rPr>
              <a:t>算法</a:t>
            </a:r>
            <a:r>
              <a:rPr lang="en-US" altLang="zh-CN" sz="1600" dirty="0">
                <a:solidFill>
                  <a:srgbClr val="4F6D77"/>
                </a:solidFill>
                <a:latin typeface="华文细黑" panose="02010600040101010101" pitchFamily="2" charset="-122"/>
                <a:ea typeface="华文细黑" panose="02010600040101010101" pitchFamily="2" charset="-122"/>
              </a:rPr>
              <a:t>  </a:t>
            </a:r>
          </a:p>
          <a:p>
            <a:pPr algn="ctr"/>
            <a:r>
              <a:rPr lang="zh-CN" altLang="en-US" sz="1600" dirty="0">
                <a:solidFill>
                  <a:srgbClr val="4F6D77"/>
                </a:solidFill>
                <a:latin typeface="华文细黑" panose="02010600040101010101" pitchFamily="2" charset="-122"/>
                <a:ea typeface="华文细黑" panose="02010600040101010101" pitchFamily="2" charset="-122"/>
              </a:rPr>
              <a:t>基于用户的协同过滤推荐</a:t>
            </a:r>
          </a:p>
        </p:txBody>
      </p:sp>
      <p:sp>
        <p:nvSpPr>
          <p:cNvPr id="129" name="文本框 61">
            <a:extLst>
              <a:ext uri="{FF2B5EF4-FFF2-40B4-BE49-F238E27FC236}">
                <a16:creationId xmlns:a16="http://schemas.microsoft.com/office/drawing/2014/main" id="{F84C072F-1A33-4A72-84B4-E8548FD4E1B8}"/>
              </a:ext>
            </a:extLst>
          </p:cNvPr>
          <p:cNvSpPr txBox="1"/>
          <p:nvPr/>
        </p:nvSpPr>
        <p:spPr>
          <a:xfrm>
            <a:off x="1243303" y="4015136"/>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0.3920</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130" name="文本框 61">
            <a:extLst>
              <a:ext uri="{FF2B5EF4-FFF2-40B4-BE49-F238E27FC236}">
                <a16:creationId xmlns:a16="http://schemas.microsoft.com/office/drawing/2014/main" id="{59803730-937E-45D2-9014-B280806F648D}"/>
              </a:ext>
            </a:extLst>
          </p:cNvPr>
          <p:cNvSpPr txBox="1"/>
          <p:nvPr/>
        </p:nvSpPr>
        <p:spPr>
          <a:xfrm>
            <a:off x="5257254" y="2478991"/>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0.5001</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131" name="文本框 61">
            <a:extLst>
              <a:ext uri="{FF2B5EF4-FFF2-40B4-BE49-F238E27FC236}">
                <a16:creationId xmlns:a16="http://schemas.microsoft.com/office/drawing/2014/main" id="{61551766-3316-4FA1-9A9A-2530D45A847E}"/>
              </a:ext>
            </a:extLst>
          </p:cNvPr>
          <p:cNvSpPr txBox="1"/>
          <p:nvPr/>
        </p:nvSpPr>
        <p:spPr>
          <a:xfrm>
            <a:off x="5257254" y="4015136"/>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0.4135</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30" name="TextBox 29">
            <a:extLst>
              <a:ext uri="{FF2B5EF4-FFF2-40B4-BE49-F238E27FC236}">
                <a16:creationId xmlns:a16="http://schemas.microsoft.com/office/drawing/2014/main" id="{326FCB70-403F-4BF0-ABCF-1D4FB917C19F}"/>
              </a:ext>
            </a:extLst>
          </p:cNvPr>
          <p:cNvSpPr txBox="1"/>
          <p:nvPr/>
        </p:nvSpPr>
        <p:spPr>
          <a:xfrm>
            <a:off x="1040312" y="3073430"/>
            <a:ext cx="2200577" cy="369332"/>
          </a:xfrm>
          <a:prstGeom prst="rect">
            <a:avLst/>
          </a:prstGeom>
          <a:noFill/>
        </p:spPr>
        <p:txBody>
          <a:bodyPr wrap="square" rtlCol="0">
            <a:spAutoFit/>
          </a:bodyPr>
          <a:lstStyle/>
          <a:p>
            <a:pPr algn="ctr"/>
            <a:r>
              <a:rPr lang="en-GB" dirty="0"/>
              <a:t>RMSE</a:t>
            </a:r>
          </a:p>
        </p:txBody>
      </p:sp>
      <p:sp>
        <p:nvSpPr>
          <p:cNvPr id="147" name="TextBox 146">
            <a:extLst>
              <a:ext uri="{FF2B5EF4-FFF2-40B4-BE49-F238E27FC236}">
                <a16:creationId xmlns:a16="http://schemas.microsoft.com/office/drawing/2014/main" id="{6271005C-CDE3-4A5C-9F20-2C1350BCE2C5}"/>
              </a:ext>
            </a:extLst>
          </p:cNvPr>
          <p:cNvSpPr txBox="1"/>
          <p:nvPr/>
        </p:nvSpPr>
        <p:spPr>
          <a:xfrm>
            <a:off x="1040312" y="4663654"/>
            <a:ext cx="2200577" cy="369332"/>
          </a:xfrm>
          <a:prstGeom prst="rect">
            <a:avLst/>
          </a:prstGeom>
          <a:noFill/>
        </p:spPr>
        <p:txBody>
          <a:bodyPr wrap="square" rtlCol="0">
            <a:spAutoFit/>
          </a:bodyPr>
          <a:lstStyle/>
          <a:p>
            <a:pPr algn="ctr"/>
            <a:r>
              <a:rPr lang="en-GB" dirty="0"/>
              <a:t>MAE</a:t>
            </a:r>
          </a:p>
        </p:txBody>
      </p:sp>
      <p:sp>
        <p:nvSpPr>
          <p:cNvPr id="148" name="TextBox 147">
            <a:extLst>
              <a:ext uri="{FF2B5EF4-FFF2-40B4-BE49-F238E27FC236}">
                <a16:creationId xmlns:a16="http://schemas.microsoft.com/office/drawing/2014/main" id="{E99D872A-F32D-4113-A76A-FCE1699878F6}"/>
              </a:ext>
            </a:extLst>
          </p:cNvPr>
          <p:cNvSpPr txBox="1"/>
          <p:nvPr/>
        </p:nvSpPr>
        <p:spPr>
          <a:xfrm>
            <a:off x="5093691" y="3068859"/>
            <a:ext cx="2200577" cy="369332"/>
          </a:xfrm>
          <a:prstGeom prst="rect">
            <a:avLst/>
          </a:prstGeom>
          <a:noFill/>
        </p:spPr>
        <p:txBody>
          <a:bodyPr wrap="square" rtlCol="0">
            <a:spAutoFit/>
          </a:bodyPr>
          <a:lstStyle/>
          <a:p>
            <a:pPr algn="ctr"/>
            <a:r>
              <a:rPr lang="en-GB" dirty="0"/>
              <a:t>RMSE</a:t>
            </a:r>
          </a:p>
        </p:txBody>
      </p:sp>
      <p:sp>
        <p:nvSpPr>
          <p:cNvPr id="149" name="TextBox 148">
            <a:extLst>
              <a:ext uri="{FF2B5EF4-FFF2-40B4-BE49-F238E27FC236}">
                <a16:creationId xmlns:a16="http://schemas.microsoft.com/office/drawing/2014/main" id="{CCA2CF24-9CD5-4D5C-AD82-73BA0E345881}"/>
              </a:ext>
            </a:extLst>
          </p:cNvPr>
          <p:cNvSpPr txBox="1"/>
          <p:nvPr/>
        </p:nvSpPr>
        <p:spPr>
          <a:xfrm>
            <a:off x="5093691" y="4659083"/>
            <a:ext cx="2200577" cy="369332"/>
          </a:xfrm>
          <a:prstGeom prst="rect">
            <a:avLst/>
          </a:prstGeom>
          <a:noFill/>
        </p:spPr>
        <p:txBody>
          <a:bodyPr wrap="square" rtlCol="0">
            <a:spAutoFit/>
          </a:bodyPr>
          <a:lstStyle/>
          <a:p>
            <a:pPr algn="ctr"/>
            <a:r>
              <a:rPr lang="en-GB" dirty="0"/>
              <a:t>MAE</a:t>
            </a:r>
          </a:p>
        </p:txBody>
      </p:sp>
      <p:sp>
        <p:nvSpPr>
          <p:cNvPr id="155" name="文本框 6">
            <a:extLst>
              <a:ext uri="{FF2B5EF4-FFF2-40B4-BE49-F238E27FC236}">
                <a16:creationId xmlns:a16="http://schemas.microsoft.com/office/drawing/2014/main" id="{3B58FD35-F5BF-4392-B05C-B29AB3E9E7C3}"/>
              </a:ext>
            </a:extLst>
          </p:cNvPr>
          <p:cNvSpPr txBox="1"/>
          <p:nvPr/>
        </p:nvSpPr>
        <p:spPr>
          <a:xfrm>
            <a:off x="8115861" y="3430361"/>
            <a:ext cx="3487460" cy="584775"/>
          </a:xfrm>
          <a:prstGeom prst="rect">
            <a:avLst/>
          </a:prstGeom>
        </p:spPr>
        <p:txBody>
          <a:bodyPr wrap="square">
            <a:spAutoFit/>
          </a:bodyPr>
          <a:lstStyle>
            <a:defPPr>
              <a:defRPr lang="zh-CN"/>
            </a:defPPr>
            <a:lvl1pPr algn="ctr">
              <a:defRPr sz="1600">
                <a:solidFill>
                  <a:srgbClr val="4F6D77"/>
                </a:solidFill>
                <a:latin typeface="华文细黑" panose="02010600040101010101" pitchFamily="2" charset="-122"/>
                <a:ea typeface="华文细黑" panose="02010600040101010101" pitchFamily="2" charset="-122"/>
              </a:defRPr>
            </a:lvl1pPr>
          </a:lstStyle>
          <a:p>
            <a:r>
              <a:rPr lang="zh-CN" altLang="en-US" sz="3200" b="1" dirty="0"/>
              <a:t>结果合理性解释</a:t>
            </a:r>
          </a:p>
        </p:txBody>
      </p:sp>
      <p:sp>
        <p:nvSpPr>
          <p:cNvPr id="156" name="文本框 6">
            <a:extLst>
              <a:ext uri="{FF2B5EF4-FFF2-40B4-BE49-F238E27FC236}">
                <a16:creationId xmlns:a16="http://schemas.microsoft.com/office/drawing/2014/main" id="{5E180C06-04E1-4E94-9CEA-48F527BA3A45}"/>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ea typeface="华文细黑" panose="02010600040101010101" pitchFamily="2" charset="-122"/>
              </a:rPr>
              <a:t>KNN</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77493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885AAA-7FCF-47FB-BF48-99261F0F63AF}"/>
              </a:ext>
            </a:extLst>
          </p:cNvPr>
          <p:cNvPicPr>
            <a:picLocks noChangeAspect="1"/>
          </p:cNvPicPr>
          <p:nvPr/>
        </p:nvPicPr>
        <p:blipFill>
          <a:blip r:embed="rId3"/>
          <a:stretch>
            <a:fillRect/>
          </a:stretch>
        </p:blipFill>
        <p:spPr>
          <a:xfrm>
            <a:off x="2735504" y="1505952"/>
            <a:ext cx="6288180" cy="2500563"/>
          </a:xfrm>
          <a:prstGeom prst="rect">
            <a:avLst/>
          </a:prstGeom>
        </p:spPr>
      </p:pic>
      <p:sp>
        <p:nvSpPr>
          <p:cNvPr id="3" name="Rectangle 2">
            <a:extLst>
              <a:ext uri="{FF2B5EF4-FFF2-40B4-BE49-F238E27FC236}">
                <a16:creationId xmlns:a16="http://schemas.microsoft.com/office/drawing/2014/main" id="{B8424AAF-E3C6-4E30-BA11-36189EDEFDCE}"/>
              </a:ext>
            </a:extLst>
          </p:cNvPr>
          <p:cNvSpPr/>
          <p:nvPr/>
        </p:nvSpPr>
        <p:spPr>
          <a:xfrm>
            <a:off x="2161835" y="4461933"/>
            <a:ext cx="7435517" cy="1754326"/>
          </a:xfrm>
          <a:prstGeom prst="rect">
            <a:avLst/>
          </a:prstGeom>
        </p:spPr>
        <p:txBody>
          <a:bodyPr wrap="square">
            <a:spAutoFit/>
          </a:bodyPr>
          <a:lstStyle/>
          <a:p>
            <a:r>
              <a:rPr lang="zh-CN" altLang="en-US" sz="2000" dirty="0">
                <a:latin typeface="华文细黑" panose="02010600040101010101" pitchFamily="2" charset="-122"/>
                <a:ea typeface="华文细黑" panose="02010600040101010101" pitchFamily="2" charset="-122"/>
              </a:rPr>
              <a:t>结合实际数据来看，</a:t>
            </a:r>
            <a:r>
              <a:rPr lang="en-US" altLang="zh-CN" sz="2000" dirty="0">
                <a:latin typeface="华文细黑" panose="02010600040101010101" pitchFamily="2" charset="-122"/>
                <a:ea typeface="华文细黑" panose="02010600040101010101" pitchFamily="2" charset="-122"/>
              </a:rPr>
              <a:t>SVD</a:t>
            </a:r>
            <a:r>
              <a:rPr lang="zh-CN" altLang="en-US" sz="2000" dirty="0">
                <a:latin typeface="华文细黑" panose="02010600040101010101" pitchFamily="2" charset="-122"/>
                <a:ea typeface="华文细黑" panose="02010600040101010101" pitchFamily="2" charset="-122"/>
              </a:rPr>
              <a:t>算法给不同的投资型基金会推荐的项目型基金会重合度比较高，这给我们的启示是：</a:t>
            </a:r>
            <a:br>
              <a:rPr lang="en-GB" altLang="zh-CN" sz="2000" dirty="0">
                <a:latin typeface="华文细黑" panose="02010600040101010101" pitchFamily="2" charset="-122"/>
                <a:ea typeface="华文细黑" panose="02010600040101010101" pitchFamily="2" charset="-122"/>
              </a:rPr>
            </a:br>
            <a:endParaRPr lang="zh-CN" altLang="en-US" sz="2000" dirty="0">
              <a:latin typeface="华文细黑" panose="02010600040101010101" pitchFamily="2" charset="-122"/>
              <a:ea typeface="华文细黑" panose="02010600040101010101" pitchFamily="2" charset="-122"/>
            </a:endParaRPr>
          </a:p>
          <a:p>
            <a:pPr algn="ctr"/>
            <a:r>
              <a:rPr lang="zh-CN" altLang="en-US" sz="2400" b="1" dirty="0">
                <a:latin typeface="华文细黑" panose="02010600040101010101" pitchFamily="2" charset="-122"/>
                <a:ea typeface="华文细黑" panose="02010600040101010101" pitchFamily="2" charset="-122"/>
              </a:rPr>
              <a:t>如果你不愿意承担</a:t>
            </a:r>
            <a:r>
              <a:rPr lang="zh-CN" altLang="en-US" sz="2400" b="1" dirty="0">
                <a:solidFill>
                  <a:srgbClr val="FF0000"/>
                </a:solidFill>
                <a:latin typeface="华文细黑" panose="02010600040101010101" pitchFamily="2" charset="-122"/>
                <a:ea typeface="华文细黑" panose="02010600040101010101" pitchFamily="2" charset="-122"/>
              </a:rPr>
              <a:t>一定的投资风险</a:t>
            </a:r>
            <a:r>
              <a:rPr lang="zh-CN" altLang="en-US" sz="2400" b="1" dirty="0">
                <a:latin typeface="华文细黑" panose="02010600040101010101" pitchFamily="2" charset="-122"/>
                <a:ea typeface="华文细黑" panose="02010600040101010101" pitchFamily="2" charset="-122"/>
              </a:rPr>
              <a:t>，</a:t>
            </a:r>
            <a:endParaRPr lang="en-GB" altLang="zh-CN" sz="2400" b="1" dirty="0">
              <a:latin typeface="华文细黑" panose="02010600040101010101" pitchFamily="2" charset="-122"/>
              <a:ea typeface="华文细黑" panose="02010600040101010101" pitchFamily="2" charset="-122"/>
            </a:endParaRPr>
          </a:p>
          <a:p>
            <a:pPr algn="ctr"/>
            <a:r>
              <a:rPr lang="zh-CN" altLang="en-US" sz="2400" b="1" dirty="0">
                <a:latin typeface="华文细黑" panose="02010600040101010101" pitchFamily="2" charset="-122"/>
                <a:ea typeface="华文细黑" panose="02010600040101010101" pitchFamily="2" charset="-122"/>
              </a:rPr>
              <a:t>可以选择</a:t>
            </a:r>
            <a:r>
              <a:rPr lang="en-GB" altLang="zh-CN" sz="2400" b="1" dirty="0">
                <a:latin typeface="华文细黑" panose="02010600040101010101" pitchFamily="2" charset="-122"/>
                <a:ea typeface="华文细黑" panose="02010600040101010101" pitchFamily="2" charset="-122"/>
              </a:rPr>
              <a:t>S</a:t>
            </a:r>
            <a:r>
              <a:rPr lang="en-US" altLang="zh-CN" sz="2400" b="1" dirty="0">
                <a:latin typeface="华文细黑" panose="02010600040101010101" pitchFamily="2" charset="-122"/>
                <a:ea typeface="华文细黑" panose="02010600040101010101" pitchFamily="2" charset="-122"/>
              </a:rPr>
              <a:t>VD</a:t>
            </a:r>
            <a:r>
              <a:rPr lang="zh-CN" altLang="en-US" sz="2400" b="1" dirty="0">
                <a:latin typeface="华文细黑" panose="02010600040101010101" pitchFamily="2" charset="-122"/>
                <a:ea typeface="华文细黑" panose="02010600040101010101" pitchFamily="2" charset="-122"/>
              </a:rPr>
              <a:t>算法推荐的项目型基金会！</a:t>
            </a:r>
          </a:p>
        </p:txBody>
      </p:sp>
      <p:sp>
        <p:nvSpPr>
          <p:cNvPr id="7" name="矩形 42">
            <a:extLst>
              <a:ext uri="{FF2B5EF4-FFF2-40B4-BE49-F238E27FC236}">
                <a16:creationId xmlns:a16="http://schemas.microsoft.com/office/drawing/2014/main" id="{81261604-FB23-4765-98FE-E97806FBEEDE}"/>
              </a:ext>
            </a:extLst>
          </p:cNvPr>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2">
            <a:extLst>
              <a:ext uri="{FF2B5EF4-FFF2-40B4-BE49-F238E27FC236}">
                <a16:creationId xmlns:a16="http://schemas.microsoft.com/office/drawing/2014/main" id="{1159738D-6503-410B-96A4-EB94CF3B225B}"/>
              </a:ext>
            </a:extLst>
          </p:cNvPr>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6">
            <a:extLst>
              <a:ext uri="{FF2B5EF4-FFF2-40B4-BE49-F238E27FC236}">
                <a16:creationId xmlns:a16="http://schemas.microsoft.com/office/drawing/2014/main" id="{7ED2E351-C1BE-4ACB-8047-44C78C69384C}"/>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latin typeface="华文细黑" panose="02010600040101010101" pitchFamily="2" charset="-122"/>
                <a:ea typeface="华文细黑" panose="02010600040101010101" pitchFamily="2" charset="-122"/>
              </a:rPr>
              <a:t>SVD</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238526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4265389" y="1801602"/>
            <a:ext cx="3877985"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上海同一苍穹下公益基金会</a:t>
            </a:r>
          </a:p>
        </p:txBody>
      </p:sp>
      <p:grpSp>
        <p:nvGrpSpPr>
          <p:cNvPr id="9" name="组 11">
            <a:extLst>
              <a:ext uri="{FF2B5EF4-FFF2-40B4-BE49-F238E27FC236}">
                <a16:creationId xmlns:a16="http://schemas.microsoft.com/office/drawing/2014/main" id="{9674235E-1800-49D8-8029-16D8ED403757}"/>
              </a:ext>
            </a:extLst>
          </p:cNvPr>
          <p:cNvGrpSpPr/>
          <p:nvPr/>
        </p:nvGrpSpPr>
        <p:grpSpPr>
          <a:xfrm>
            <a:off x="741749" y="3014336"/>
            <a:ext cx="3168515" cy="859831"/>
            <a:chOff x="1631504" y="980728"/>
            <a:chExt cx="2088232" cy="2448272"/>
          </a:xfrm>
        </p:grpSpPr>
        <p:sp>
          <p:nvSpPr>
            <p:cNvPr id="10" name="矩形 1">
              <a:extLst>
                <a:ext uri="{FF2B5EF4-FFF2-40B4-BE49-F238E27FC236}">
                  <a16:creationId xmlns:a16="http://schemas.microsoft.com/office/drawing/2014/main" id="{172D4DE7-BC24-4145-A44B-D35D1E8624A8}"/>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基于用户的协同过滤推荐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1" name="三角形 2">
              <a:extLst>
                <a:ext uri="{FF2B5EF4-FFF2-40B4-BE49-F238E27FC236}">
                  <a16:creationId xmlns:a16="http://schemas.microsoft.com/office/drawing/2014/main" id="{C86EB44E-5229-4EF9-8AD1-48F14E3C96D8}"/>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1">
            <a:extLst>
              <a:ext uri="{FF2B5EF4-FFF2-40B4-BE49-F238E27FC236}">
                <a16:creationId xmlns:a16="http://schemas.microsoft.com/office/drawing/2014/main" id="{559131AC-41C4-447D-94FE-1A04D5BA2A10}"/>
              </a:ext>
            </a:extLst>
          </p:cNvPr>
          <p:cNvGrpSpPr/>
          <p:nvPr/>
        </p:nvGrpSpPr>
        <p:grpSpPr>
          <a:xfrm>
            <a:off x="4620125" y="3014336"/>
            <a:ext cx="3168515" cy="859831"/>
            <a:chOff x="1631504" y="980728"/>
            <a:chExt cx="2088232" cy="2448272"/>
          </a:xfrm>
        </p:grpSpPr>
        <p:sp>
          <p:nvSpPr>
            <p:cNvPr id="14" name="矩形 1">
              <a:extLst>
                <a:ext uri="{FF2B5EF4-FFF2-40B4-BE49-F238E27FC236}">
                  <a16:creationId xmlns:a16="http://schemas.microsoft.com/office/drawing/2014/main" id="{A32C06F5-2662-4CE9-A7E3-70BAA2DF82F4}"/>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基于项目的协同过滤推荐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5" name="三角形 2">
              <a:extLst>
                <a:ext uri="{FF2B5EF4-FFF2-40B4-BE49-F238E27FC236}">
                  <a16:creationId xmlns:a16="http://schemas.microsoft.com/office/drawing/2014/main" id="{C2CF068B-65FA-483A-89E0-F4228743C22E}"/>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1">
            <a:extLst>
              <a:ext uri="{FF2B5EF4-FFF2-40B4-BE49-F238E27FC236}">
                <a16:creationId xmlns:a16="http://schemas.microsoft.com/office/drawing/2014/main" id="{972C26BD-260E-44E7-B40E-A9A491EF1B4A}"/>
              </a:ext>
            </a:extLst>
          </p:cNvPr>
          <p:cNvGrpSpPr/>
          <p:nvPr/>
        </p:nvGrpSpPr>
        <p:grpSpPr>
          <a:xfrm>
            <a:off x="8285746" y="3014336"/>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Rectangle 7">
            <a:extLst>
              <a:ext uri="{FF2B5EF4-FFF2-40B4-BE49-F238E27FC236}">
                <a16:creationId xmlns:a16="http://schemas.microsoft.com/office/drawing/2014/main" id="{ACC7AD2D-50D0-4538-8805-7AD64F0F130C}"/>
              </a:ext>
            </a:extLst>
          </p:cNvPr>
          <p:cNvSpPr/>
          <p:nvPr/>
        </p:nvSpPr>
        <p:spPr>
          <a:xfrm>
            <a:off x="4757069" y="4230378"/>
            <a:ext cx="3003884"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遂宁市关心下一代基金会</a:t>
            </a:r>
          </a:p>
          <a:p>
            <a:r>
              <a:rPr lang="zh-CN" altLang="en-US" dirty="0">
                <a:latin typeface="华文细黑" panose="02010600040101010101" pitchFamily="2" charset="-122"/>
                <a:ea typeface="华文细黑" panose="02010600040101010101" pitchFamily="2" charset="-122"/>
              </a:rPr>
              <a:t>德阳市关心下一代基金会</a:t>
            </a:r>
          </a:p>
          <a:p>
            <a:r>
              <a:rPr lang="zh-CN" altLang="en-US" dirty="0">
                <a:latin typeface="华文细黑" panose="02010600040101010101" pitchFamily="2" charset="-122"/>
                <a:ea typeface="华文细黑" panose="02010600040101010101" pitchFamily="2" charset="-122"/>
              </a:rPr>
              <a:t>资阳市关心下一代基金会</a:t>
            </a:r>
          </a:p>
          <a:p>
            <a:r>
              <a:rPr lang="zh-CN" altLang="en-US" dirty="0">
                <a:latin typeface="华文细黑" panose="02010600040101010101" pitchFamily="2" charset="-122"/>
                <a:ea typeface="华文细黑" panose="02010600040101010101" pitchFamily="2" charset="-122"/>
              </a:rPr>
              <a:t>攀枝花市关心下一代基金会</a:t>
            </a:r>
          </a:p>
          <a:p>
            <a:r>
              <a:rPr lang="zh-CN" altLang="en-US" dirty="0">
                <a:latin typeface="华文细黑" panose="02010600040101010101" pitchFamily="2" charset="-122"/>
                <a:ea typeface="华文细黑" panose="02010600040101010101" pitchFamily="2" charset="-122"/>
              </a:rPr>
              <a:t>西昌市关心下一代基金会</a:t>
            </a:r>
            <a:endParaRPr lang="en-GB" dirty="0">
              <a:latin typeface="华文细黑" panose="02010600040101010101" pitchFamily="2" charset="-122"/>
              <a:ea typeface="华文细黑" panose="02010600040101010101" pitchFamily="2" charset="-122"/>
            </a:endParaRPr>
          </a:p>
        </p:txBody>
      </p:sp>
      <p:sp>
        <p:nvSpPr>
          <p:cNvPr id="19" name="Rectangle 18">
            <a:extLst>
              <a:ext uri="{FF2B5EF4-FFF2-40B4-BE49-F238E27FC236}">
                <a16:creationId xmlns:a16="http://schemas.microsoft.com/office/drawing/2014/main" id="{0F0B4D00-9807-4C6B-847E-20DE9260AEB1}"/>
              </a:ext>
            </a:extLst>
          </p:cNvPr>
          <p:cNvSpPr/>
          <p:nvPr/>
        </p:nvSpPr>
        <p:spPr>
          <a:xfrm>
            <a:off x="8622631" y="4230378"/>
            <a:ext cx="303597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四川省儿童少年基金会</a:t>
            </a:r>
          </a:p>
          <a:p>
            <a:r>
              <a:rPr lang="zh-CN" altLang="en-US" dirty="0">
                <a:latin typeface="华文细黑" panose="02010600040101010101" pitchFamily="2" charset="-122"/>
                <a:ea typeface="华文细黑" panose="02010600040101010101" pitchFamily="2" charset="-122"/>
              </a:rPr>
              <a:t>云南省青年创业就业基金会</a:t>
            </a:r>
          </a:p>
          <a:p>
            <a:r>
              <a:rPr lang="zh-CN" altLang="en-US" dirty="0">
                <a:latin typeface="华文细黑" panose="02010600040101010101" pitchFamily="2" charset="-122"/>
                <a:ea typeface="华文细黑" panose="02010600040101010101" pitchFamily="2" charset="-122"/>
              </a:rPr>
              <a:t>福建省青少年发展基金会</a:t>
            </a:r>
          </a:p>
          <a:p>
            <a:r>
              <a:rPr lang="zh-CN" altLang="en-US" dirty="0">
                <a:latin typeface="华文细黑" panose="02010600040101010101" pitchFamily="2" charset="-122"/>
                <a:ea typeface="华文细黑" panose="02010600040101010101" pitchFamily="2" charset="-122"/>
              </a:rPr>
              <a:t>中国教育发展基金会</a:t>
            </a:r>
          </a:p>
          <a:p>
            <a:r>
              <a:rPr lang="zh-CN" altLang="en-US" dirty="0">
                <a:latin typeface="华文细黑" panose="02010600040101010101" pitchFamily="2" charset="-122"/>
                <a:ea typeface="华文细黑" panose="02010600040101010101" pitchFamily="2" charset="-122"/>
              </a:rPr>
              <a:t>四川省妇女发展基金会</a:t>
            </a:r>
            <a:endParaRPr lang="en-GB" dirty="0">
              <a:latin typeface="华文细黑" panose="02010600040101010101" pitchFamily="2" charset="-122"/>
              <a:ea typeface="华文细黑" panose="02010600040101010101" pitchFamily="2" charset="-122"/>
            </a:endParaRPr>
          </a:p>
        </p:txBody>
      </p:sp>
      <p:sp>
        <p:nvSpPr>
          <p:cNvPr id="20" name="Rectangle 19">
            <a:extLst>
              <a:ext uri="{FF2B5EF4-FFF2-40B4-BE49-F238E27FC236}">
                <a16:creationId xmlns:a16="http://schemas.microsoft.com/office/drawing/2014/main" id="{1F9B12B9-7E2B-4795-8243-37003A8867C1}"/>
              </a:ext>
            </a:extLst>
          </p:cNvPr>
          <p:cNvSpPr/>
          <p:nvPr/>
        </p:nvSpPr>
        <p:spPr>
          <a:xfrm>
            <a:off x="847391" y="4227069"/>
            <a:ext cx="609600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雅安市关心下一代基金会</a:t>
            </a:r>
          </a:p>
          <a:p>
            <a:r>
              <a:rPr lang="zh-CN" altLang="en-US" dirty="0">
                <a:latin typeface="华文细黑" panose="02010600040101010101" pitchFamily="2" charset="-122"/>
                <a:ea typeface="华文细黑" panose="02010600040101010101" pitchFamily="2" charset="-122"/>
              </a:rPr>
              <a:t>绵阳市关心下一代基金会</a:t>
            </a:r>
          </a:p>
          <a:p>
            <a:r>
              <a:rPr lang="zh-CN" altLang="en-US" dirty="0">
                <a:latin typeface="华文细黑" panose="02010600040101010101" pitchFamily="2" charset="-122"/>
                <a:ea typeface="华文细黑" panose="02010600040101010101" pitchFamily="2" charset="-122"/>
              </a:rPr>
              <a:t>资阳市关心下一代基金会</a:t>
            </a:r>
          </a:p>
          <a:p>
            <a:r>
              <a:rPr lang="zh-CN" altLang="en-US" dirty="0">
                <a:latin typeface="华文细黑" panose="02010600040101010101" pitchFamily="2" charset="-122"/>
                <a:ea typeface="华文细黑" panose="02010600040101010101" pitchFamily="2" charset="-122"/>
              </a:rPr>
              <a:t>攀枝花市关心下一代基金会</a:t>
            </a:r>
          </a:p>
          <a:p>
            <a:r>
              <a:rPr lang="zh-CN" altLang="en-US" dirty="0">
                <a:latin typeface="华文细黑" panose="02010600040101010101" pitchFamily="2" charset="-122"/>
                <a:ea typeface="华文细黑" panose="02010600040101010101" pitchFamily="2" charset="-122"/>
              </a:rPr>
              <a:t>德阳市关心下一代基金会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8116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5034831" y="1801602"/>
            <a:ext cx="2339102"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爱佑慈善基金会</a:t>
            </a:r>
          </a:p>
        </p:txBody>
      </p:sp>
      <p:grpSp>
        <p:nvGrpSpPr>
          <p:cNvPr id="9" name="组 11">
            <a:extLst>
              <a:ext uri="{FF2B5EF4-FFF2-40B4-BE49-F238E27FC236}">
                <a16:creationId xmlns:a16="http://schemas.microsoft.com/office/drawing/2014/main" id="{9674235E-1800-49D8-8029-16D8ED403757}"/>
              </a:ext>
            </a:extLst>
          </p:cNvPr>
          <p:cNvGrpSpPr/>
          <p:nvPr/>
        </p:nvGrpSpPr>
        <p:grpSpPr>
          <a:xfrm>
            <a:off x="741749" y="3014336"/>
            <a:ext cx="3168515" cy="859831"/>
            <a:chOff x="1631504" y="980728"/>
            <a:chExt cx="2088232" cy="2448272"/>
          </a:xfrm>
        </p:grpSpPr>
        <p:sp>
          <p:nvSpPr>
            <p:cNvPr id="10" name="矩形 1">
              <a:extLst>
                <a:ext uri="{FF2B5EF4-FFF2-40B4-BE49-F238E27FC236}">
                  <a16:creationId xmlns:a16="http://schemas.microsoft.com/office/drawing/2014/main" id="{172D4DE7-BC24-4145-A44B-D35D1E8624A8}"/>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基于用户的协同过滤推荐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1" name="三角形 2">
              <a:extLst>
                <a:ext uri="{FF2B5EF4-FFF2-40B4-BE49-F238E27FC236}">
                  <a16:creationId xmlns:a16="http://schemas.microsoft.com/office/drawing/2014/main" id="{C86EB44E-5229-4EF9-8AD1-48F14E3C96D8}"/>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1">
            <a:extLst>
              <a:ext uri="{FF2B5EF4-FFF2-40B4-BE49-F238E27FC236}">
                <a16:creationId xmlns:a16="http://schemas.microsoft.com/office/drawing/2014/main" id="{559131AC-41C4-447D-94FE-1A04D5BA2A10}"/>
              </a:ext>
            </a:extLst>
          </p:cNvPr>
          <p:cNvGrpSpPr/>
          <p:nvPr/>
        </p:nvGrpSpPr>
        <p:grpSpPr>
          <a:xfrm>
            <a:off x="4620125" y="3014336"/>
            <a:ext cx="3168515" cy="859831"/>
            <a:chOff x="1631504" y="980728"/>
            <a:chExt cx="2088232" cy="2448272"/>
          </a:xfrm>
        </p:grpSpPr>
        <p:sp>
          <p:nvSpPr>
            <p:cNvPr id="14" name="矩形 1">
              <a:extLst>
                <a:ext uri="{FF2B5EF4-FFF2-40B4-BE49-F238E27FC236}">
                  <a16:creationId xmlns:a16="http://schemas.microsoft.com/office/drawing/2014/main" id="{A32C06F5-2662-4CE9-A7E3-70BAA2DF82F4}"/>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基于项目的协同过滤推荐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5" name="三角形 2">
              <a:extLst>
                <a:ext uri="{FF2B5EF4-FFF2-40B4-BE49-F238E27FC236}">
                  <a16:creationId xmlns:a16="http://schemas.microsoft.com/office/drawing/2014/main" id="{C2CF068B-65FA-483A-89E0-F4228743C22E}"/>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1">
            <a:extLst>
              <a:ext uri="{FF2B5EF4-FFF2-40B4-BE49-F238E27FC236}">
                <a16:creationId xmlns:a16="http://schemas.microsoft.com/office/drawing/2014/main" id="{972C26BD-260E-44E7-B40E-A9A491EF1B4A}"/>
              </a:ext>
            </a:extLst>
          </p:cNvPr>
          <p:cNvGrpSpPr/>
          <p:nvPr/>
        </p:nvGrpSpPr>
        <p:grpSpPr>
          <a:xfrm>
            <a:off x="8285746" y="3014336"/>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Rectangle 7">
            <a:extLst>
              <a:ext uri="{FF2B5EF4-FFF2-40B4-BE49-F238E27FC236}">
                <a16:creationId xmlns:a16="http://schemas.microsoft.com/office/drawing/2014/main" id="{ACC7AD2D-50D0-4538-8805-7AD64F0F130C}"/>
              </a:ext>
            </a:extLst>
          </p:cNvPr>
          <p:cNvSpPr/>
          <p:nvPr/>
        </p:nvSpPr>
        <p:spPr>
          <a:xfrm>
            <a:off x="4679156" y="4227069"/>
            <a:ext cx="315971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北京绿色阳光环保公益基金会</a:t>
            </a:r>
          </a:p>
          <a:p>
            <a:r>
              <a:rPr lang="zh-CN" altLang="en-US" dirty="0">
                <a:latin typeface="华文细黑" panose="02010600040101010101" pitchFamily="2" charset="-122"/>
                <a:ea typeface="华文细黑" panose="02010600040101010101" pitchFamily="2" charset="-122"/>
              </a:rPr>
              <a:t>北京感恩公益基金会</a:t>
            </a:r>
          </a:p>
          <a:p>
            <a:r>
              <a:rPr lang="zh-CN" altLang="en-US" dirty="0">
                <a:latin typeface="华文细黑" panose="02010600040101010101" pitchFamily="2" charset="-122"/>
                <a:ea typeface="华文细黑" panose="02010600040101010101" pitchFamily="2" charset="-122"/>
              </a:rPr>
              <a:t>湖南省华侨公益基金会</a:t>
            </a:r>
          </a:p>
          <a:p>
            <a:r>
              <a:rPr lang="zh-CN" altLang="en-US" dirty="0">
                <a:latin typeface="华文细黑" panose="02010600040101010101" pitchFamily="2" charset="-122"/>
                <a:ea typeface="华文细黑" panose="02010600040101010101" pitchFamily="2" charset="-122"/>
              </a:rPr>
              <a:t>首都文明工程基金会</a:t>
            </a:r>
          </a:p>
          <a:p>
            <a:r>
              <a:rPr lang="zh-CN" altLang="en-US" dirty="0">
                <a:latin typeface="华文细黑" panose="02010600040101010101" pitchFamily="2" charset="-122"/>
                <a:ea typeface="华文细黑" panose="02010600040101010101" pitchFamily="2" charset="-122"/>
              </a:rPr>
              <a:t>贵州省青年志愿服务基金会</a:t>
            </a:r>
          </a:p>
        </p:txBody>
      </p:sp>
      <p:sp>
        <p:nvSpPr>
          <p:cNvPr id="19" name="Rectangle 18">
            <a:extLst>
              <a:ext uri="{FF2B5EF4-FFF2-40B4-BE49-F238E27FC236}">
                <a16:creationId xmlns:a16="http://schemas.microsoft.com/office/drawing/2014/main" id="{0F0B4D00-9807-4C6B-847E-20DE9260AEB1}"/>
              </a:ext>
            </a:extLst>
          </p:cNvPr>
          <p:cNvSpPr/>
          <p:nvPr/>
        </p:nvSpPr>
        <p:spPr>
          <a:xfrm>
            <a:off x="8622631" y="4230378"/>
            <a:ext cx="303597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中国绿色碳汇基金会</a:t>
            </a:r>
          </a:p>
          <a:p>
            <a:r>
              <a:rPr lang="zh-CN" altLang="en-US" dirty="0">
                <a:latin typeface="华文细黑" panose="02010600040101010101" pitchFamily="2" charset="-122"/>
                <a:ea typeface="华文细黑" panose="02010600040101010101" pitchFamily="2" charset="-122"/>
              </a:rPr>
              <a:t>四川省妇女发展基金会</a:t>
            </a:r>
          </a:p>
          <a:p>
            <a:r>
              <a:rPr lang="zh-CN" altLang="en-US" dirty="0">
                <a:latin typeface="华文细黑" panose="02010600040101010101" pitchFamily="2" charset="-122"/>
                <a:ea typeface="华文细黑" panose="02010600040101010101" pitchFamily="2" charset="-122"/>
              </a:rPr>
              <a:t>杭州市残疾人福利基金会</a:t>
            </a:r>
          </a:p>
          <a:p>
            <a:r>
              <a:rPr lang="zh-CN" altLang="en-US" dirty="0">
                <a:latin typeface="华文细黑" panose="02010600040101010101" pitchFamily="2" charset="-122"/>
                <a:ea typeface="华文细黑" panose="02010600040101010101" pitchFamily="2" charset="-122"/>
              </a:rPr>
              <a:t>中国教育发展基金会</a:t>
            </a:r>
          </a:p>
          <a:p>
            <a:r>
              <a:rPr lang="zh-CN" altLang="en-US" dirty="0">
                <a:latin typeface="华文细黑" panose="02010600040101010101" pitchFamily="2" charset="-122"/>
                <a:ea typeface="华文细黑" panose="02010600040101010101" pitchFamily="2" charset="-122"/>
              </a:rPr>
              <a:t>陕西省残疾人福利基金会</a:t>
            </a:r>
          </a:p>
        </p:txBody>
      </p:sp>
      <p:sp>
        <p:nvSpPr>
          <p:cNvPr id="20" name="Rectangle 19">
            <a:extLst>
              <a:ext uri="{FF2B5EF4-FFF2-40B4-BE49-F238E27FC236}">
                <a16:creationId xmlns:a16="http://schemas.microsoft.com/office/drawing/2014/main" id="{1F9B12B9-7E2B-4795-8243-37003A8867C1}"/>
              </a:ext>
            </a:extLst>
          </p:cNvPr>
          <p:cNvSpPr/>
          <p:nvPr/>
        </p:nvSpPr>
        <p:spPr>
          <a:xfrm>
            <a:off x="847391" y="4227069"/>
            <a:ext cx="609600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四川省妇女发展基金会</a:t>
            </a:r>
          </a:p>
          <a:p>
            <a:r>
              <a:rPr lang="zh-CN" altLang="en-US" dirty="0">
                <a:latin typeface="华文细黑" panose="02010600040101010101" pitchFamily="2" charset="-122"/>
                <a:ea typeface="华文细黑" panose="02010600040101010101" pitchFamily="2" charset="-122"/>
              </a:rPr>
              <a:t>中国绿色碳汇基金会</a:t>
            </a:r>
          </a:p>
          <a:p>
            <a:r>
              <a:rPr lang="zh-CN" altLang="en-US" dirty="0">
                <a:latin typeface="华文细黑" panose="02010600040101010101" pitchFamily="2" charset="-122"/>
                <a:ea typeface="华文细黑" panose="02010600040101010101" pitchFamily="2" charset="-122"/>
              </a:rPr>
              <a:t>贵州省妇女儿童发展基金会</a:t>
            </a:r>
          </a:p>
          <a:p>
            <a:r>
              <a:rPr lang="zh-CN" altLang="en-US" dirty="0">
                <a:latin typeface="华文细黑" panose="02010600040101010101" pitchFamily="2" charset="-122"/>
                <a:ea typeface="华文细黑" panose="02010600040101010101" pitchFamily="2" charset="-122"/>
              </a:rPr>
              <a:t>四川省华侨公益基金会</a:t>
            </a:r>
          </a:p>
          <a:p>
            <a:r>
              <a:rPr lang="zh-CN" altLang="en-US" dirty="0">
                <a:latin typeface="华文细黑" panose="02010600040101010101" pitchFamily="2" charset="-122"/>
                <a:ea typeface="华文细黑" panose="02010600040101010101" pitchFamily="2" charset="-122"/>
              </a:rPr>
              <a:t>爱佑慈善基金会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54354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782610-15ED-407C-89D0-EB42F885DECD}"/>
              </a:ext>
            </a:extLst>
          </p:cNvPr>
          <p:cNvPicPr>
            <a:picLocks noChangeAspect="1"/>
          </p:cNvPicPr>
          <p:nvPr/>
        </p:nvPicPr>
        <p:blipFill rotWithShape="1">
          <a:blip r:embed="rId2"/>
          <a:srcRect/>
          <a:stretch/>
        </p:blipFill>
        <p:spPr>
          <a:xfrm>
            <a:off x="0" y="-3335840"/>
            <a:ext cx="13102390" cy="10829238"/>
          </a:xfrm>
          <a:prstGeom prst="rect">
            <a:avLst/>
          </a:prstGeom>
        </p:spPr>
      </p:pic>
      <p:grpSp>
        <p:nvGrpSpPr>
          <p:cNvPr id="9" name="Group 8">
            <a:extLst>
              <a:ext uri="{FF2B5EF4-FFF2-40B4-BE49-F238E27FC236}">
                <a16:creationId xmlns:a16="http://schemas.microsoft.com/office/drawing/2014/main" id="{E5E41754-E596-4DF7-A25D-B1F4E416DF0F}"/>
              </a:ext>
            </a:extLst>
          </p:cNvPr>
          <p:cNvGrpSpPr/>
          <p:nvPr/>
        </p:nvGrpSpPr>
        <p:grpSpPr>
          <a:xfrm>
            <a:off x="-144379" y="-276727"/>
            <a:ext cx="13246769" cy="7399421"/>
            <a:chOff x="-144379" y="-276727"/>
            <a:chExt cx="13246769" cy="7399421"/>
          </a:xfrm>
        </p:grpSpPr>
        <p:grpSp>
          <p:nvGrpSpPr>
            <p:cNvPr id="7" name="Group 6">
              <a:extLst>
                <a:ext uri="{FF2B5EF4-FFF2-40B4-BE49-F238E27FC236}">
                  <a16:creationId xmlns:a16="http://schemas.microsoft.com/office/drawing/2014/main" id="{9F0D7AFA-3E06-4897-901E-01AAB03C1AF2}"/>
                </a:ext>
              </a:extLst>
            </p:cNvPr>
            <p:cNvGrpSpPr/>
            <p:nvPr/>
          </p:nvGrpSpPr>
          <p:grpSpPr>
            <a:xfrm>
              <a:off x="-144379" y="-276727"/>
              <a:ext cx="13246769" cy="7399421"/>
              <a:chOff x="-144379" y="-276727"/>
              <a:chExt cx="13246769" cy="7399421"/>
            </a:xfrm>
          </p:grpSpPr>
          <p:sp>
            <p:nvSpPr>
              <p:cNvPr id="5" name="Rectangle 4">
                <a:extLst>
                  <a:ext uri="{FF2B5EF4-FFF2-40B4-BE49-F238E27FC236}">
                    <a16:creationId xmlns:a16="http://schemas.microsoft.com/office/drawing/2014/main" id="{F60B7A5C-865B-4829-BB87-439B449D0A3F}"/>
                  </a:ext>
                </a:extLst>
              </p:cNvPr>
              <p:cNvSpPr/>
              <p:nvPr/>
            </p:nvSpPr>
            <p:spPr>
              <a:xfrm>
                <a:off x="-144379" y="-276727"/>
                <a:ext cx="13246769" cy="7399421"/>
              </a:xfrm>
              <a:prstGeom prst="rect">
                <a:avLst/>
              </a:prstGeom>
              <a:solidFill>
                <a:schemeClr val="dk1">
                  <a:alpha val="84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9A7E8F09-19AD-4632-959C-D4D6E569BEAB}"/>
                  </a:ext>
                </a:extLst>
              </p:cNvPr>
              <p:cNvSpPr txBox="1"/>
              <p:nvPr/>
            </p:nvSpPr>
            <p:spPr>
              <a:xfrm>
                <a:off x="4008983" y="2708092"/>
                <a:ext cx="4940043" cy="1129981"/>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结束了？</a:t>
                </a:r>
              </a:p>
            </p:txBody>
          </p:sp>
        </p:grpSp>
        <p:sp>
          <p:nvSpPr>
            <p:cNvPr id="8" name="Rectangle 7">
              <a:extLst>
                <a:ext uri="{FF2B5EF4-FFF2-40B4-BE49-F238E27FC236}">
                  <a16:creationId xmlns:a16="http://schemas.microsoft.com/office/drawing/2014/main" id="{C7C2C446-B8D4-4036-BEEC-D96CB1606C21}"/>
                </a:ext>
              </a:extLst>
            </p:cNvPr>
            <p:cNvSpPr/>
            <p:nvPr/>
          </p:nvSpPr>
          <p:spPr>
            <a:xfrm>
              <a:off x="3586281" y="4098576"/>
              <a:ext cx="5929828" cy="523220"/>
            </a:xfrm>
            <a:prstGeom prst="rect">
              <a:avLst/>
            </a:prstGeom>
          </p:spPr>
          <p:txBody>
            <a:bodyPr wrap="none">
              <a:spAutoFit/>
            </a:bodyPr>
            <a:lstStyle/>
            <a:p>
              <a:r>
                <a:rPr lang="zh-CN" altLang="en-US" sz="2800" dirty="0">
                  <a:solidFill>
                    <a:srgbClr val="FB5406"/>
                  </a:solidFill>
                  <a:latin typeface="华文细黑" panose="02010600040101010101" pitchFamily="2" charset="-122"/>
                  <a:ea typeface="华文细黑" panose="02010600040101010101" pitchFamily="2" charset="-122"/>
                </a:rPr>
                <a:t>看起来我们的推荐系统已经完成了？</a:t>
              </a:r>
            </a:p>
          </p:txBody>
        </p:sp>
      </p:grpSp>
    </p:spTree>
    <p:extLst>
      <p:ext uri="{BB962C8B-B14F-4D97-AF65-F5344CB8AC3E}">
        <p14:creationId xmlns:p14="http://schemas.microsoft.com/office/powerpoint/2010/main" val="1996867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
        <p:nvSpPr>
          <p:cNvPr id="2" name="Rectangle 1">
            <a:extLst>
              <a:ext uri="{FF2B5EF4-FFF2-40B4-BE49-F238E27FC236}">
                <a16:creationId xmlns:a16="http://schemas.microsoft.com/office/drawing/2014/main" id="{19346C8F-AED0-4131-9C64-981B04D0D4FF}"/>
              </a:ext>
            </a:extLst>
          </p:cNvPr>
          <p:cNvSpPr/>
          <p:nvPr/>
        </p:nvSpPr>
        <p:spPr>
          <a:xfrm>
            <a:off x="6659570" y="2396935"/>
            <a:ext cx="5071219" cy="1015663"/>
          </a:xfrm>
          <a:prstGeom prst="rect">
            <a:avLst/>
          </a:prstGeom>
        </p:spPr>
        <p:txBody>
          <a:bodyPr wrap="square">
            <a:spAutoFit/>
          </a:bodyPr>
          <a:lstStyle/>
          <a:p>
            <a:r>
              <a:rPr lang="zh-CN" altLang="en-US" sz="2000" dirty="0">
                <a:solidFill>
                  <a:srgbClr val="48636C"/>
                </a:solidFill>
                <a:latin typeface="华文细黑" panose="02010600040101010101" pitchFamily="2" charset="-122"/>
                <a:ea typeface="华文细黑" panose="02010600040101010101" pitchFamily="2" charset="-122"/>
              </a:rPr>
              <a:t>假如我是一个新的基金会？任何数据库都没有我的信息，如何给我找到个性化的推荐（不采用标签筛选推荐系统）？</a:t>
            </a:r>
          </a:p>
        </p:txBody>
      </p:sp>
      <p:grpSp>
        <p:nvGrpSpPr>
          <p:cNvPr id="21" name="Group 20">
            <a:extLst>
              <a:ext uri="{FF2B5EF4-FFF2-40B4-BE49-F238E27FC236}">
                <a16:creationId xmlns:a16="http://schemas.microsoft.com/office/drawing/2014/main" id="{A0D5EDE6-D314-4A90-9574-A10972B477F1}"/>
              </a:ext>
            </a:extLst>
          </p:cNvPr>
          <p:cNvGrpSpPr/>
          <p:nvPr/>
        </p:nvGrpSpPr>
        <p:grpSpPr>
          <a:xfrm>
            <a:off x="2757685" y="1875004"/>
            <a:ext cx="956975" cy="4107385"/>
            <a:chOff x="944069" y="2039434"/>
            <a:chExt cx="956975" cy="4107385"/>
          </a:xfrm>
        </p:grpSpPr>
        <p:pic>
          <p:nvPicPr>
            <p:cNvPr id="22" name="Picture 21">
              <a:extLst>
                <a:ext uri="{FF2B5EF4-FFF2-40B4-BE49-F238E27FC236}">
                  <a16:creationId xmlns:a16="http://schemas.microsoft.com/office/drawing/2014/main" id="{49D92B6B-4FB7-472D-90AC-AA486E010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532" y="2039434"/>
              <a:ext cx="900000" cy="900000"/>
            </a:xfrm>
            <a:prstGeom prst="rect">
              <a:avLst/>
            </a:prstGeom>
          </p:spPr>
        </p:pic>
        <p:pic>
          <p:nvPicPr>
            <p:cNvPr id="23" name="Picture 22">
              <a:extLst>
                <a:ext uri="{FF2B5EF4-FFF2-40B4-BE49-F238E27FC236}">
                  <a16:creationId xmlns:a16="http://schemas.microsoft.com/office/drawing/2014/main" id="{28560B6B-5475-49CC-BED2-668BA75513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532" y="4873249"/>
              <a:ext cx="900000" cy="900000"/>
            </a:xfrm>
            <a:prstGeom prst="rect">
              <a:avLst/>
            </a:prstGeom>
          </p:spPr>
        </p:pic>
        <p:pic>
          <p:nvPicPr>
            <p:cNvPr id="24" name="Picture 23">
              <a:extLst>
                <a:ext uri="{FF2B5EF4-FFF2-40B4-BE49-F238E27FC236}">
                  <a16:creationId xmlns:a16="http://schemas.microsoft.com/office/drawing/2014/main" id="{58A35567-7FD7-4766-A36A-9E78AA6EAB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2532" y="3395975"/>
              <a:ext cx="900000" cy="900000"/>
            </a:xfrm>
            <a:prstGeom prst="rect">
              <a:avLst/>
            </a:prstGeom>
          </p:spPr>
        </p:pic>
        <p:sp>
          <p:nvSpPr>
            <p:cNvPr id="25" name="TextBox 24">
              <a:extLst>
                <a:ext uri="{FF2B5EF4-FFF2-40B4-BE49-F238E27FC236}">
                  <a16:creationId xmlns:a16="http://schemas.microsoft.com/office/drawing/2014/main" id="{9E66B5D7-B3CD-439B-B91D-451D61B602FC}"/>
                </a:ext>
              </a:extLst>
            </p:cNvPr>
            <p:cNvSpPr txBox="1"/>
            <p:nvPr/>
          </p:nvSpPr>
          <p:spPr>
            <a:xfrm>
              <a:off x="962581" y="2948699"/>
              <a:ext cx="938463" cy="369332"/>
            </a:xfrm>
            <a:prstGeom prst="rect">
              <a:avLst/>
            </a:prstGeom>
            <a:noFill/>
          </p:spPr>
          <p:txBody>
            <a:bodyPr wrap="square" rtlCol="0">
              <a:spAutoFit/>
            </a:bodyPr>
            <a:lstStyle/>
            <a:p>
              <a:pPr algn="ctr"/>
              <a:r>
                <a:rPr lang="en-GB" dirty="0"/>
                <a:t>A</a:t>
              </a:r>
            </a:p>
          </p:txBody>
        </p:sp>
        <p:sp>
          <p:nvSpPr>
            <p:cNvPr id="26" name="TextBox 25">
              <a:extLst>
                <a:ext uri="{FF2B5EF4-FFF2-40B4-BE49-F238E27FC236}">
                  <a16:creationId xmlns:a16="http://schemas.microsoft.com/office/drawing/2014/main" id="{E7A47DAD-1E94-4E0A-B314-96CEC34FBA50}"/>
                </a:ext>
              </a:extLst>
            </p:cNvPr>
            <p:cNvSpPr txBox="1"/>
            <p:nvPr/>
          </p:nvSpPr>
          <p:spPr>
            <a:xfrm>
              <a:off x="962581" y="4278917"/>
              <a:ext cx="938463" cy="369332"/>
            </a:xfrm>
            <a:prstGeom prst="rect">
              <a:avLst/>
            </a:prstGeom>
            <a:noFill/>
          </p:spPr>
          <p:txBody>
            <a:bodyPr wrap="square" rtlCol="0">
              <a:spAutoFit/>
            </a:bodyPr>
            <a:lstStyle/>
            <a:p>
              <a:pPr algn="ctr"/>
              <a:r>
                <a:rPr lang="en-GB" dirty="0"/>
                <a:t>B</a:t>
              </a:r>
            </a:p>
          </p:txBody>
        </p:sp>
        <p:sp>
          <p:nvSpPr>
            <p:cNvPr id="27" name="TextBox 26">
              <a:extLst>
                <a:ext uri="{FF2B5EF4-FFF2-40B4-BE49-F238E27FC236}">
                  <a16:creationId xmlns:a16="http://schemas.microsoft.com/office/drawing/2014/main" id="{7B9DE23F-F10C-4243-9608-CAA54FB6395A}"/>
                </a:ext>
              </a:extLst>
            </p:cNvPr>
            <p:cNvSpPr txBox="1"/>
            <p:nvPr/>
          </p:nvSpPr>
          <p:spPr>
            <a:xfrm>
              <a:off x="944069" y="5777487"/>
              <a:ext cx="938463" cy="369332"/>
            </a:xfrm>
            <a:prstGeom prst="rect">
              <a:avLst/>
            </a:prstGeom>
            <a:noFill/>
          </p:spPr>
          <p:txBody>
            <a:bodyPr wrap="square" rtlCol="0">
              <a:spAutoFit/>
            </a:bodyPr>
            <a:lstStyle/>
            <a:p>
              <a:pPr algn="ctr"/>
              <a:r>
                <a:rPr lang="en-GB" dirty="0"/>
                <a:t>C</a:t>
              </a:r>
            </a:p>
          </p:txBody>
        </p:sp>
      </p:grpSp>
      <p:pic>
        <p:nvPicPr>
          <p:cNvPr id="28" name="Picture 6" descr="https://ss1.baidu.com/6ONXsjip0QIZ8tyhnq/it/u=2949599068,3391309327&amp;fm=58&amp;u_exp_0=2382565453,3058003917&amp;fm_exp_0=86&amp;bpow=502&amp;bpoh=502">
            <a:extLst>
              <a:ext uri="{FF2B5EF4-FFF2-40B4-BE49-F238E27FC236}">
                <a16:creationId xmlns:a16="http://schemas.microsoft.com/office/drawing/2014/main" id="{2275F6E6-7F64-46EE-BBEE-91AFD4690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762" y="1809104"/>
            <a:ext cx="792000" cy="792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7523184-0534-4C1E-B455-0B4A33AA05D2}"/>
              </a:ext>
            </a:extLst>
          </p:cNvPr>
          <p:cNvPicPr>
            <a:picLocks noChangeAspect="1"/>
          </p:cNvPicPr>
          <p:nvPr/>
        </p:nvPicPr>
        <p:blipFill>
          <a:blip r:embed="rId7"/>
          <a:stretch>
            <a:fillRect/>
          </a:stretch>
        </p:blipFill>
        <p:spPr>
          <a:xfrm>
            <a:off x="5357811" y="2904767"/>
            <a:ext cx="792000" cy="792000"/>
          </a:xfrm>
          <a:prstGeom prst="rect">
            <a:avLst/>
          </a:prstGeom>
        </p:spPr>
      </p:pic>
      <p:pic>
        <p:nvPicPr>
          <p:cNvPr id="30" name="Picture 29">
            <a:extLst>
              <a:ext uri="{FF2B5EF4-FFF2-40B4-BE49-F238E27FC236}">
                <a16:creationId xmlns:a16="http://schemas.microsoft.com/office/drawing/2014/main" id="{A00E3289-0EE2-4C14-8238-9F394E0F6C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7811" y="4992255"/>
            <a:ext cx="792000" cy="792000"/>
          </a:xfrm>
          <a:prstGeom prst="rect">
            <a:avLst/>
          </a:prstGeom>
        </p:spPr>
      </p:pic>
      <p:pic>
        <p:nvPicPr>
          <p:cNvPr id="31" name="Picture 30">
            <a:extLst>
              <a:ext uri="{FF2B5EF4-FFF2-40B4-BE49-F238E27FC236}">
                <a16:creationId xmlns:a16="http://schemas.microsoft.com/office/drawing/2014/main" id="{C33BD594-3AE3-4571-8571-ACDBD9E8B778}"/>
              </a:ext>
            </a:extLst>
          </p:cNvPr>
          <p:cNvPicPr>
            <a:picLocks noChangeAspect="1"/>
          </p:cNvPicPr>
          <p:nvPr/>
        </p:nvPicPr>
        <p:blipFill>
          <a:blip r:embed="rId9"/>
          <a:stretch>
            <a:fillRect/>
          </a:stretch>
        </p:blipFill>
        <p:spPr>
          <a:xfrm>
            <a:off x="5357811" y="3916819"/>
            <a:ext cx="792000" cy="792000"/>
          </a:xfrm>
          <a:prstGeom prst="rect">
            <a:avLst/>
          </a:prstGeom>
        </p:spPr>
      </p:pic>
      <p:cxnSp>
        <p:nvCxnSpPr>
          <p:cNvPr id="32" name="Straight Arrow Connector 31">
            <a:extLst>
              <a:ext uri="{FF2B5EF4-FFF2-40B4-BE49-F238E27FC236}">
                <a16:creationId xmlns:a16="http://schemas.microsoft.com/office/drawing/2014/main" id="{B270A8D8-2078-428B-AB91-878F575AA7F3}"/>
              </a:ext>
            </a:extLst>
          </p:cNvPr>
          <p:cNvCxnSpPr>
            <a:cxnSpLocks/>
            <a:endCxn id="29" idx="1"/>
          </p:cNvCxnSpPr>
          <p:nvPr/>
        </p:nvCxnSpPr>
        <p:spPr>
          <a:xfrm flipV="1">
            <a:off x="3708176" y="3300767"/>
            <a:ext cx="1649635" cy="18580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F7BFAD-BAF4-41DF-B48B-73347F77F248}"/>
              </a:ext>
            </a:extLst>
          </p:cNvPr>
          <p:cNvCxnSpPr>
            <a:cxnSpLocks/>
            <a:endCxn id="28" idx="1"/>
          </p:cNvCxnSpPr>
          <p:nvPr/>
        </p:nvCxnSpPr>
        <p:spPr>
          <a:xfrm flipV="1">
            <a:off x="3708176" y="2205104"/>
            <a:ext cx="1687586" cy="29537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F0E4E9-EE21-4B45-819E-1AA0AF80F20F}"/>
              </a:ext>
            </a:extLst>
          </p:cNvPr>
          <p:cNvCxnSpPr>
            <a:cxnSpLocks/>
            <a:endCxn id="31" idx="1"/>
          </p:cNvCxnSpPr>
          <p:nvPr/>
        </p:nvCxnSpPr>
        <p:spPr>
          <a:xfrm>
            <a:off x="3708176" y="3681545"/>
            <a:ext cx="1649635" cy="6312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8049A8-37CB-4B6C-95BA-9F1486A2192F}"/>
              </a:ext>
            </a:extLst>
          </p:cNvPr>
          <p:cNvCxnSpPr>
            <a:cxnSpLocks/>
            <a:stCxn id="29" idx="1"/>
          </p:cNvCxnSpPr>
          <p:nvPr/>
        </p:nvCxnSpPr>
        <p:spPr>
          <a:xfrm flipH="1" flipV="1">
            <a:off x="3565450" y="2260123"/>
            <a:ext cx="1792361" cy="1040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7DF94F27-B641-447C-AC72-F7E1DAFA4F74}"/>
              </a:ext>
            </a:extLst>
          </p:cNvPr>
          <p:cNvGrpSpPr/>
          <p:nvPr/>
        </p:nvGrpSpPr>
        <p:grpSpPr>
          <a:xfrm>
            <a:off x="1903831" y="6147804"/>
            <a:ext cx="3621657" cy="381015"/>
            <a:chOff x="2084715" y="6281181"/>
            <a:chExt cx="3621657" cy="381015"/>
          </a:xfrm>
        </p:grpSpPr>
        <p:cxnSp>
          <p:nvCxnSpPr>
            <p:cNvPr id="43" name="Straight Arrow Connector 42">
              <a:extLst>
                <a:ext uri="{FF2B5EF4-FFF2-40B4-BE49-F238E27FC236}">
                  <a16:creationId xmlns:a16="http://schemas.microsoft.com/office/drawing/2014/main" id="{8BC6296B-118B-4922-A037-D03095469776}"/>
                </a:ext>
              </a:extLst>
            </p:cNvPr>
            <p:cNvCxnSpPr/>
            <p:nvPr/>
          </p:nvCxnSpPr>
          <p:spPr>
            <a:xfrm>
              <a:off x="3997888" y="6486146"/>
              <a:ext cx="9264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05A8C7-711C-45E8-8427-E8A4D36473B8}"/>
                </a:ext>
              </a:extLst>
            </p:cNvPr>
            <p:cNvCxnSpPr/>
            <p:nvPr/>
          </p:nvCxnSpPr>
          <p:spPr>
            <a:xfrm>
              <a:off x="2084715" y="6497829"/>
              <a:ext cx="92643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B3DFB46-A20C-4E15-BC13-BAF553A4CCA5}"/>
                </a:ext>
              </a:extLst>
            </p:cNvPr>
            <p:cNvSpPr txBox="1"/>
            <p:nvPr/>
          </p:nvSpPr>
          <p:spPr>
            <a:xfrm>
              <a:off x="4972976" y="6281181"/>
              <a:ext cx="733396" cy="371705"/>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推荐</a:t>
              </a:r>
              <a:endParaRPr lang="en-GB" b="1" dirty="0">
                <a:latin typeface="华文细黑" panose="02010600040101010101" pitchFamily="2" charset="-122"/>
                <a:ea typeface="华文细黑" panose="02010600040101010101" pitchFamily="2" charset="-122"/>
              </a:endParaRPr>
            </a:p>
          </p:txBody>
        </p:sp>
        <p:sp>
          <p:nvSpPr>
            <p:cNvPr id="46" name="TextBox 45">
              <a:extLst>
                <a:ext uri="{FF2B5EF4-FFF2-40B4-BE49-F238E27FC236}">
                  <a16:creationId xmlns:a16="http://schemas.microsoft.com/office/drawing/2014/main" id="{166A9BAD-CED7-4E01-8F43-BBDBB9DE3E5B}"/>
                </a:ext>
              </a:extLst>
            </p:cNvPr>
            <p:cNvSpPr txBox="1"/>
            <p:nvPr/>
          </p:nvSpPr>
          <p:spPr>
            <a:xfrm>
              <a:off x="3066391" y="6292864"/>
              <a:ext cx="733396" cy="369332"/>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喜欢</a:t>
              </a:r>
              <a:endParaRPr lang="en-GB" b="1" dirty="0">
                <a:latin typeface="华文细黑" panose="02010600040101010101" pitchFamily="2" charset="-122"/>
                <a:ea typeface="华文细黑" panose="02010600040101010101" pitchFamily="2" charset="-122"/>
              </a:endParaRPr>
            </a:p>
          </p:txBody>
        </p:sp>
      </p:grpSp>
      <p:cxnSp>
        <p:nvCxnSpPr>
          <p:cNvPr id="47" name="Straight Arrow Connector 46">
            <a:extLst>
              <a:ext uri="{FF2B5EF4-FFF2-40B4-BE49-F238E27FC236}">
                <a16:creationId xmlns:a16="http://schemas.microsoft.com/office/drawing/2014/main" id="{B62F6B3E-CDEB-4833-8709-D25003B8FA32}"/>
              </a:ext>
            </a:extLst>
          </p:cNvPr>
          <p:cNvCxnSpPr>
            <a:stCxn id="28" idx="1"/>
          </p:cNvCxnSpPr>
          <p:nvPr/>
        </p:nvCxnSpPr>
        <p:spPr>
          <a:xfrm flipH="1" flipV="1">
            <a:off x="3565450" y="2186445"/>
            <a:ext cx="1830312" cy="18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EEA5D6D-A72C-458A-9729-CF8D9F93B9AC}"/>
              </a:ext>
            </a:extLst>
          </p:cNvPr>
          <p:cNvSpPr txBox="1"/>
          <p:nvPr/>
        </p:nvSpPr>
        <p:spPr>
          <a:xfrm>
            <a:off x="739653" y="1730179"/>
            <a:ext cx="1846952"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latin typeface="华文细黑" panose="02010600040101010101" pitchFamily="2" charset="-122"/>
                <a:ea typeface="华文细黑" panose="02010600040101010101" pitchFamily="2" charset="-122"/>
              </a:rPr>
              <a:t>性别：女</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年龄：</a:t>
            </a:r>
            <a:r>
              <a:rPr lang="en-US" altLang="zh-CN" dirty="0">
                <a:latin typeface="华文细黑" panose="02010600040101010101" pitchFamily="2" charset="-122"/>
                <a:ea typeface="华文细黑" panose="02010600040101010101" pitchFamily="2" charset="-122"/>
              </a:rPr>
              <a:t>28</a:t>
            </a:r>
            <a:r>
              <a:rPr lang="zh-CN" altLang="en-US" dirty="0">
                <a:latin typeface="华文细黑" panose="02010600040101010101" pitchFamily="2" charset="-122"/>
                <a:ea typeface="华文细黑" panose="02010600040101010101" pitchFamily="2" charset="-122"/>
              </a:rPr>
              <a:t>岁</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学历：本科</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星座：摩羯座</a:t>
            </a:r>
            <a:endParaRPr lang="en-GB" dirty="0">
              <a:latin typeface="华文细黑" panose="02010600040101010101" pitchFamily="2" charset="-122"/>
              <a:ea typeface="华文细黑" panose="02010600040101010101" pitchFamily="2" charset="-122"/>
            </a:endParaRPr>
          </a:p>
        </p:txBody>
      </p:sp>
      <p:sp>
        <p:nvSpPr>
          <p:cNvPr id="50" name="TextBox 49">
            <a:extLst>
              <a:ext uri="{FF2B5EF4-FFF2-40B4-BE49-F238E27FC236}">
                <a16:creationId xmlns:a16="http://schemas.microsoft.com/office/drawing/2014/main" id="{82508D10-506E-415B-A78E-4BAE3F73EF7A}"/>
              </a:ext>
            </a:extLst>
          </p:cNvPr>
          <p:cNvSpPr txBox="1"/>
          <p:nvPr/>
        </p:nvSpPr>
        <p:spPr>
          <a:xfrm>
            <a:off x="715634" y="4677070"/>
            <a:ext cx="1867524"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a:solidFill>
                  <a:schemeClr val="dk1"/>
                </a:solidFill>
                <a:latin typeface="华文细黑" panose="02010600040101010101" pitchFamily="2" charset="-122"/>
                <a:ea typeface="华文细黑" panose="0201060004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性别：女</a:t>
            </a:r>
            <a:endParaRPr lang="en-GB" altLang="zh-CN" dirty="0"/>
          </a:p>
          <a:p>
            <a:r>
              <a:rPr lang="zh-CN" altLang="en-US" dirty="0"/>
              <a:t>年龄：</a:t>
            </a:r>
            <a:r>
              <a:rPr lang="en-US" altLang="zh-CN" dirty="0"/>
              <a:t>26</a:t>
            </a:r>
            <a:r>
              <a:rPr lang="zh-CN" altLang="en-US" dirty="0"/>
              <a:t>岁</a:t>
            </a:r>
            <a:endParaRPr lang="en-GB" altLang="zh-CN" dirty="0"/>
          </a:p>
          <a:p>
            <a:r>
              <a:rPr lang="zh-CN" altLang="en-US" dirty="0"/>
              <a:t>学历：硕士</a:t>
            </a:r>
            <a:endParaRPr lang="en-GB" altLang="zh-CN" dirty="0"/>
          </a:p>
          <a:p>
            <a:r>
              <a:rPr lang="zh-CN" altLang="en-US" dirty="0"/>
              <a:t>星座：摩羯座</a:t>
            </a:r>
            <a:endParaRPr lang="en-GB" dirty="0"/>
          </a:p>
        </p:txBody>
      </p:sp>
      <p:sp>
        <p:nvSpPr>
          <p:cNvPr id="51" name="TextBox 50">
            <a:extLst>
              <a:ext uri="{FF2B5EF4-FFF2-40B4-BE49-F238E27FC236}">
                <a16:creationId xmlns:a16="http://schemas.microsoft.com/office/drawing/2014/main" id="{47DD2A04-17F7-4E65-B7A6-022C7AD11029}"/>
              </a:ext>
            </a:extLst>
          </p:cNvPr>
          <p:cNvSpPr txBox="1"/>
          <p:nvPr/>
        </p:nvSpPr>
        <p:spPr>
          <a:xfrm>
            <a:off x="704666" y="3203625"/>
            <a:ext cx="1878491"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a:solidFill>
                  <a:schemeClr val="dk1"/>
                </a:solidFill>
                <a:latin typeface="华文细黑" panose="02010600040101010101" pitchFamily="2" charset="-122"/>
                <a:ea typeface="华文细黑" panose="0201060004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性别：男</a:t>
            </a:r>
            <a:endParaRPr lang="en-GB" altLang="zh-CN" dirty="0"/>
          </a:p>
          <a:p>
            <a:r>
              <a:rPr lang="zh-CN" altLang="en-US" dirty="0"/>
              <a:t>年龄：</a:t>
            </a:r>
            <a:r>
              <a:rPr lang="en-US" altLang="zh-CN" dirty="0"/>
              <a:t>35</a:t>
            </a:r>
            <a:r>
              <a:rPr lang="zh-CN" altLang="en-US" dirty="0"/>
              <a:t>岁</a:t>
            </a:r>
            <a:endParaRPr lang="en-GB" altLang="zh-CN" dirty="0"/>
          </a:p>
          <a:p>
            <a:r>
              <a:rPr lang="zh-CN" altLang="en-US" dirty="0"/>
              <a:t>学历：本科</a:t>
            </a:r>
            <a:endParaRPr lang="en-GB" altLang="zh-CN" dirty="0"/>
          </a:p>
          <a:p>
            <a:r>
              <a:rPr lang="zh-CN" altLang="en-US" dirty="0"/>
              <a:t>星座：巨蟹座</a:t>
            </a:r>
            <a:endParaRPr lang="en-GB" altLang="zh-CN" dirty="0"/>
          </a:p>
        </p:txBody>
      </p:sp>
      <p:cxnSp>
        <p:nvCxnSpPr>
          <p:cNvPr id="53" name="Straight Arrow Connector 52">
            <a:extLst>
              <a:ext uri="{FF2B5EF4-FFF2-40B4-BE49-F238E27FC236}">
                <a16:creationId xmlns:a16="http://schemas.microsoft.com/office/drawing/2014/main" id="{65B26B0C-0A6C-4C2E-9E05-BEB99C1A9434}"/>
              </a:ext>
            </a:extLst>
          </p:cNvPr>
          <p:cNvCxnSpPr>
            <a:cxnSpLocks/>
            <a:endCxn id="30" idx="1"/>
          </p:cNvCxnSpPr>
          <p:nvPr/>
        </p:nvCxnSpPr>
        <p:spPr>
          <a:xfrm>
            <a:off x="3708176" y="3681545"/>
            <a:ext cx="1649635" cy="170671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2590047-5C73-4600-B993-88C262F79D46}"/>
              </a:ext>
            </a:extLst>
          </p:cNvPr>
          <p:cNvCxnSpPr>
            <a:stCxn id="49" idx="1"/>
            <a:endCxn id="50" idx="1"/>
          </p:cNvCxnSpPr>
          <p:nvPr/>
        </p:nvCxnSpPr>
        <p:spPr>
          <a:xfrm rot="10800000" flipV="1">
            <a:off x="715635" y="2330343"/>
            <a:ext cx="24019" cy="2946891"/>
          </a:xfrm>
          <a:prstGeom prst="curvedConnector3">
            <a:avLst>
              <a:gd name="adj1" fmla="val 200349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CC473D1-F2F5-4B75-9BAA-90E7414576A7}"/>
              </a:ext>
            </a:extLst>
          </p:cNvPr>
          <p:cNvSpPr/>
          <p:nvPr/>
        </p:nvSpPr>
        <p:spPr>
          <a:xfrm>
            <a:off x="7083728" y="3997182"/>
            <a:ext cx="4222902" cy="1200329"/>
          </a:xfrm>
          <a:prstGeom prst="rect">
            <a:avLst/>
          </a:prstGeom>
        </p:spPr>
        <p:txBody>
          <a:bodyPr wrap="square">
            <a:spAutoFit/>
          </a:bodyPr>
          <a:lstStyle/>
          <a:p>
            <a:pPr algn="ctr"/>
            <a:r>
              <a:rPr lang="zh-CN" altLang="en-US" sz="2400" b="1" dirty="0">
                <a:solidFill>
                  <a:srgbClr val="FB5406"/>
                </a:solidFill>
              </a:rPr>
              <a:t>基于人口统计学的推荐机制</a:t>
            </a:r>
            <a:r>
              <a:rPr lang="en-GB" sz="2400" b="1" dirty="0">
                <a:solidFill>
                  <a:srgbClr val="FB5406"/>
                </a:solidFill>
              </a:rPr>
              <a:t>Demographic-based Recommendation</a:t>
            </a:r>
          </a:p>
        </p:txBody>
      </p:sp>
    </p:spTree>
    <p:extLst>
      <p:ext uri="{BB962C8B-B14F-4D97-AF65-F5344CB8AC3E}">
        <p14:creationId xmlns:p14="http://schemas.microsoft.com/office/powerpoint/2010/main" val="3074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
            <a:extLst>
              <a:ext uri="{FF2B5EF4-FFF2-40B4-BE49-F238E27FC236}">
                <a16:creationId xmlns:a16="http://schemas.microsoft.com/office/drawing/2014/main" id="{A077CC15-DF9F-49A8-931B-BA0BAD3404EE}"/>
              </a:ext>
            </a:extLst>
          </p:cNvPr>
          <p:cNvGrpSpPr/>
          <p:nvPr/>
        </p:nvGrpSpPr>
        <p:grpSpPr>
          <a:xfrm>
            <a:off x="775454" y="1936374"/>
            <a:ext cx="6587825" cy="4122526"/>
            <a:chOff x="319901" y="1972470"/>
            <a:chExt cx="6587825" cy="4122526"/>
          </a:xfrm>
        </p:grpSpPr>
        <p:sp>
          <p:nvSpPr>
            <p:cNvPr id="2" name="文本框 1"/>
            <p:cNvSpPr txBox="1"/>
            <p:nvPr/>
          </p:nvSpPr>
          <p:spPr>
            <a:xfrm>
              <a:off x="2422578" y="3416300"/>
              <a:ext cx="3262432" cy="1015663"/>
            </a:xfrm>
            <a:prstGeom prst="rect">
              <a:avLst/>
            </a:prstGeom>
            <a:noFill/>
          </p:spPr>
          <p:txBody>
            <a:bodyPr wrap="none" rtlCol="0">
              <a:spAutoFit/>
            </a:bodyPr>
            <a:lstStyle/>
            <a:p>
              <a:r>
                <a:rPr lang="zh-CN" altLang="en-US" sz="6000" dirty="0">
                  <a:solidFill>
                    <a:srgbClr val="32454C"/>
                  </a:solidFill>
                  <a:latin typeface="华文细黑" panose="02010600040101010101" pitchFamily="2" charset="-122"/>
                  <a:ea typeface="华文细黑" panose="02010600040101010101" pitchFamily="2" charset="-122"/>
                </a:rPr>
                <a:t>捐赠收入</a:t>
              </a:r>
            </a:p>
          </p:txBody>
        </p:sp>
        <p:sp>
          <p:nvSpPr>
            <p:cNvPr id="9" name="文本框 8"/>
            <p:cNvSpPr txBox="1"/>
            <p:nvPr/>
          </p:nvSpPr>
          <p:spPr>
            <a:xfrm>
              <a:off x="319901" y="1972470"/>
              <a:ext cx="2236510" cy="707886"/>
            </a:xfrm>
            <a:prstGeom prst="rect">
              <a:avLst/>
            </a:prstGeom>
            <a:noFill/>
          </p:spPr>
          <p:txBody>
            <a:bodyPr wrap="none" rtlCol="0">
              <a:spAutoFit/>
            </a:bodyPr>
            <a:lstStyle/>
            <a:p>
              <a:r>
                <a:rPr lang="zh-CN" altLang="en-US" sz="4000" dirty="0">
                  <a:solidFill>
                    <a:srgbClr val="FB5406"/>
                  </a:solidFill>
                  <a:latin typeface="华文细黑" panose="02010600040101010101" pitchFamily="2" charset="-122"/>
                  <a:ea typeface="华文细黑" panose="02010600040101010101" pitchFamily="2" charset="-122"/>
                </a:rPr>
                <a:t>成立时间</a:t>
              </a:r>
            </a:p>
          </p:txBody>
        </p:sp>
        <p:sp>
          <p:nvSpPr>
            <p:cNvPr id="3" name="文本框 2"/>
            <p:cNvSpPr txBox="1"/>
            <p:nvPr/>
          </p:nvSpPr>
          <p:spPr>
            <a:xfrm rot="5400000">
              <a:off x="4729793" y="2596727"/>
              <a:ext cx="1833288" cy="584775"/>
            </a:xfrm>
            <a:prstGeom prst="rect">
              <a:avLst/>
            </a:prstGeom>
            <a:noFill/>
          </p:spPr>
          <p:txBody>
            <a:bodyPr wrap="square" rtlCol="0">
              <a:spAutoFit/>
            </a:bodyPr>
            <a:lstStyle/>
            <a:p>
              <a:r>
                <a:rPr lang="zh-CN" altLang="en-US" sz="3200" dirty="0">
                  <a:solidFill>
                    <a:srgbClr val="32454C"/>
                  </a:solidFill>
                  <a:latin typeface="华文细黑" panose="02010600040101010101" pitchFamily="2" charset="-122"/>
                  <a:ea typeface="华文细黑" panose="02010600040101010101" pitchFamily="2" charset="-122"/>
                </a:rPr>
                <a:t>评估等级</a:t>
              </a:r>
              <a:endParaRPr lang="en-US" altLang="zh-CN" sz="3200" dirty="0">
                <a:solidFill>
                  <a:srgbClr val="32454C"/>
                </a:solidFill>
                <a:latin typeface="华文细黑" panose="02010600040101010101" pitchFamily="2" charset="-122"/>
                <a:ea typeface="华文细黑" panose="02010600040101010101" pitchFamily="2" charset="-122"/>
              </a:endParaRPr>
            </a:p>
          </p:txBody>
        </p:sp>
        <p:sp>
          <p:nvSpPr>
            <p:cNvPr id="10" name="文本框 9"/>
            <p:cNvSpPr txBox="1"/>
            <p:nvPr/>
          </p:nvSpPr>
          <p:spPr>
            <a:xfrm>
              <a:off x="3130208" y="3028142"/>
              <a:ext cx="1826141" cy="584775"/>
            </a:xfrm>
            <a:prstGeom prst="rect">
              <a:avLst/>
            </a:prstGeom>
            <a:noFill/>
          </p:spPr>
          <p:txBody>
            <a:bodyPr wrap="none" rtlCol="0">
              <a:spAutoFit/>
            </a:bodyPr>
            <a:lstStyle/>
            <a:p>
              <a:r>
                <a:rPr lang="zh-CN" altLang="en-US" sz="3200" dirty="0">
                  <a:solidFill>
                    <a:srgbClr val="32454C"/>
                  </a:solidFill>
                  <a:latin typeface="华文细黑" panose="02010600040101010101" pitchFamily="2" charset="-122"/>
                  <a:ea typeface="华文细黑" panose="02010600040101010101" pitchFamily="2" charset="-122"/>
                </a:rPr>
                <a:t>原始基金</a:t>
              </a:r>
            </a:p>
          </p:txBody>
        </p:sp>
        <p:sp>
          <p:nvSpPr>
            <p:cNvPr id="11" name="文本框 10"/>
            <p:cNvSpPr txBox="1"/>
            <p:nvPr/>
          </p:nvSpPr>
          <p:spPr>
            <a:xfrm>
              <a:off x="2353677" y="4450715"/>
              <a:ext cx="1146468" cy="477054"/>
            </a:xfrm>
            <a:prstGeom prst="rect">
              <a:avLst/>
            </a:prstGeom>
            <a:noFill/>
          </p:spPr>
          <p:txBody>
            <a:bodyPr wrap="none" rtlCol="0">
              <a:spAutoFit/>
            </a:bodyPr>
            <a:lstStyle/>
            <a:p>
              <a:r>
                <a:rPr lang="zh-CN" altLang="en-US" sz="2500" dirty="0">
                  <a:solidFill>
                    <a:srgbClr val="32454C"/>
                  </a:solidFill>
                  <a:latin typeface="华文细黑" panose="02010600040101010101" pitchFamily="2" charset="-122"/>
                  <a:ea typeface="华文细黑" panose="02010600040101010101" pitchFamily="2" charset="-122"/>
                </a:rPr>
                <a:t>总支出</a:t>
              </a:r>
            </a:p>
          </p:txBody>
        </p:sp>
        <p:sp>
          <p:nvSpPr>
            <p:cNvPr id="12" name="文本框 11"/>
            <p:cNvSpPr txBox="1"/>
            <p:nvPr/>
          </p:nvSpPr>
          <p:spPr>
            <a:xfrm rot="5400000">
              <a:off x="3243477" y="4612166"/>
              <a:ext cx="761747" cy="323165"/>
            </a:xfrm>
            <a:prstGeom prst="rect">
              <a:avLst/>
            </a:prstGeom>
            <a:noFill/>
          </p:spPr>
          <p:txBody>
            <a:bodyPr wrap="none" rtlCol="0">
              <a:spAutoFit/>
            </a:bodyPr>
            <a:lstStyle/>
            <a:p>
              <a:r>
                <a:rPr lang="zh-CN" altLang="en-US" sz="1500" dirty="0"/>
                <a:t>注册地</a:t>
              </a:r>
              <a:endParaRPr lang="zh-CN" altLang="en-US" sz="1500" dirty="0">
                <a:solidFill>
                  <a:srgbClr val="32454C"/>
                </a:solidFill>
                <a:latin typeface="华文细黑" panose="02010600040101010101" pitchFamily="2" charset="-122"/>
                <a:ea typeface="华文细黑" panose="02010600040101010101" pitchFamily="2" charset="-122"/>
              </a:endParaRPr>
            </a:p>
          </p:txBody>
        </p:sp>
        <p:sp>
          <p:nvSpPr>
            <p:cNvPr id="13" name="文本框 12"/>
            <p:cNvSpPr txBox="1"/>
            <p:nvPr/>
          </p:nvSpPr>
          <p:spPr>
            <a:xfrm rot="5400000">
              <a:off x="2753213" y="5384106"/>
              <a:ext cx="821389" cy="477054"/>
            </a:xfrm>
            <a:prstGeom prst="rect">
              <a:avLst/>
            </a:prstGeom>
            <a:noFill/>
          </p:spPr>
          <p:txBody>
            <a:bodyPr wrap="square" rtlCol="0">
              <a:spAutoFit/>
            </a:bodyPr>
            <a:lstStyle/>
            <a:p>
              <a:r>
                <a:rPr lang="zh-CN" altLang="en-US" sz="2500" dirty="0">
                  <a:solidFill>
                    <a:srgbClr val="32454C"/>
                  </a:solidFill>
                  <a:latin typeface="华文细黑" panose="02010600040101010101" pitchFamily="2" charset="-122"/>
                  <a:ea typeface="华文细黑" panose="02010600040101010101" pitchFamily="2" charset="-122"/>
                </a:rPr>
                <a:t>纬度</a:t>
              </a:r>
            </a:p>
          </p:txBody>
        </p:sp>
        <p:sp>
          <p:nvSpPr>
            <p:cNvPr id="14" name="文本框 13"/>
            <p:cNvSpPr txBox="1"/>
            <p:nvPr/>
          </p:nvSpPr>
          <p:spPr>
            <a:xfrm>
              <a:off x="3783905" y="4314235"/>
              <a:ext cx="1723549" cy="707886"/>
            </a:xfrm>
            <a:prstGeom prst="rect">
              <a:avLst/>
            </a:prstGeom>
            <a:noFill/>
          </p:spPr>
          <p:txBody>
            <a:bodyPr wrap="none" rtlCol="0">
              <a:spAutoFit/>
            </a:bodyPr>
            <a:lstStyle/>
            <a:p>
              <a:r>
                <a:rPr lang="zh-CN" altLang="en-US" sz="4000" dirty="0">
                  <a:solidFill>
                    <a:srgbClr val="32454C"/>
                  </a:solidFill>
                  <a:latin typeface="华文细黑" panose="02010600040101010101" pitchFamily="2" charset="-122"/>
                  <a:ea typeface="华文细黑" panose="02010600040101010101" pitchFamily="2" charset="-122"/>
                </a:rPr>
                <a:t>总收入</a:t>
              </a:r>
            </a:p>
          </p:txBody>
        </p:sp>
        <p:sp>
          <p:nvSpPr>
            <p:cNvPr id="15" name="文本框 14"/>
            <p:cNvSpPr txBox="1"/>
            <p:nvPr/>
          </p:nvSpPr>
          <p:spPr>
            <a:xfrm>
              <a:off x="415847" y="5079333"/>
              <a:ext cx="2492990" cy="1015663"/>
            </a:xfrm>
            <a:prstGeom prst="rect">
              <a:avLst/>
            </a:prstGeom>
            <a:noFill/>
          </p:spPr>
          <p:txBody>
            <a:bodyPr wrap="none" rtlCol="0">
              <a:spAutoFit/>
            </a:bodyPr>
            <a:lstStyle/>
            <a:p>
              <a:r>
                <a:rPr lang="zh-CN" altLang="en-US" sz="6000" dirty="0">
                  <a:solidFill>
                    <a:srgbClr val="FB5406"/>
                  </a:solidFill>
                  <a:latin typeface="华文细黑" panose="02010600040101010101" pitchFamily="2" charset="-122"/>
                  <a:ea typeface="华文细黑" panose="02010600040101010101" pitchFamily="2" charset="-122"/>
                </a:rPr>
                <a:t>总支出</a:t>
              </a:r>
              <a:endParaRPr lang="en-US" altLang="zh-CN" sz="6000" dirty="0">
                <a:solidFill>
                  <a:srgbClr val="FB5406"/>
                </a:solidFill>
                <a:latin typeface="华文细黑" panose="02010600040101010101" pitchFamily="2" charset="-122"/>
                <a:ea typeface="华文细黑" panose="02010600040101010101" pitchFamily="2" charset="-122"/>
              </a:endParaRPr>
            </a:p>
          </p:txBody>
        </p:sp>
        <p:sp>
          <p:nvSpPr>
            <p:cNvPr id="16" name="文本框 15"/>
            <p:cNvSpPr txBox="1"/>
            <p:nvPr/>
          </p:nvSpPr>
          <p:spPr>
            <a:xfrm rot="5400000">
              <a:off x="-79625" y="3835454"/>
              <a:ext cx="1620957" cy="523220"/>
            </a:xfrm>
            <a:prstGeom prst="rect">
              <a:avLst/>
            </a:prstGeom>
            <a:noFill/>
          </p:spPr>
          <p:txBody>
            <a:bodyPr wrap="non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捐赠收入</a:t>
              </a:r>
            </a:p>
          </p:txBody>
        </p:sp>
        <p:sp>
          <p:nvSpPr>
            <p:cNvPr id="17" name="文本框 16"/>
            <p:cNvSpPr txBox="1"/>
            <p:nvPr/>
          </p:nvSpPr>
          <p:spPr>
            <a:xfrm rot="5400000">
              <a:off x="4424547" y="3611817"/>
              <a:ext cx="4104584" cy="861774"/>
            </a:xfrm>
            <a:prstGeom prst="rect">
              <a:avLst/>
            </a:prstGeom>
            <a:noFill/>
          </p:spPr>
          <p:txBody>
            <a:bodyPr wrap="square" rtlCol="0">
              <a:spAutoFit/>
            </a:bodyPr>
            <a:lstStyle/>
            <a:p>
              <a:r>
                <a:rPr lang="zh-CN" altLang="en-US" sz="5000" dirty="0">
                  <a:solidFill>
                    <a:srgbClr val="32454C"/>
                  </a:solidFill>
                  <a:latin typeface="华文细黑" panose="02010600040101010101" pitchFamily="2" charset="-122"/>
                  <a:ea typeface="华文细黑" panose="02010600040101010101" pitchFamily="2" charset="-122"/>
                </a:rPr>
                <a:t>业务活动成本</a:t>
              </a:r>
            </a:p>
          </p:txBody>
        </p:sp>
        <p:sp>
          <p:nvSpPr>
            <p:cNvPr id="19" name="文本框 18"/>
            <p:cNvSpPr txBox="1"/>
            <p:nvPr/>
          </p:nvSpPr>
          <p:spPr>
            <a:xfrm rot="5400000">
              <a:off x="1604040" y="3170713"/>
              <a:ext cx="1611540" cy="380127"/>
            </a:xfrm>
            <a:prstGeom prst="rect">
              <a:avLst/>
            </a:prstGeom>
            <a:noFill/>
          </p:spPr>
          <p:txBody>
            <a:bodyPr wrap="squar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活动领域</a:t>
              </a:r>
            </a:p>
          </p:txBody>
        </p:sp>
        <p:sp>
          <p:nvSpPr>
            <p:cNvPr id="20" name="文本框 19"/>
            <p:cNvSpPr txBox="1"/>
            <p:nvPr/>
          </p:nvSpPr>
          <p:spPr>
            <a:xfrm>
              <a:off x="630297" y="3028142"/>
              <a:ext cx="1483399" cy="400110"/>
            </a:xfrm>
            <a:prstGeom prst="rect">
              <a:avLst/>
            </a:prstGeom>
            <a:noFill/>
          </p:spPr>
          <p:txBody>
            <a:bodyPr wrap="square" rtlCol="0">
              <a:spAutoFit/>
            </a:bodyPr>
            <a:lstStyle/>
            <a:p>
              <a:r>
                <a:rPr lang="zh-CN" altLang="en-US" sz="2000" dirty="0">
                  <a:solidFill>
                    <a:srgbClr val="32454C"/>
                  </a:solidFill>
                  <a:latin typeface="华文细黑" panose="02010600040101010101" pitchFamily="2" charset="-122"/>
                  <a:ea typeface="华文细黑" panose="02010600040101010101" pitchFamily="2" charset="-122"/>
                </a:rPr>
                <a:t>评估等级</a:t>
              </a:r>
            </a:p>
          </p:txBody>
        </p:sp>
        <p:sp>
          <p:nvSpPr>
            <p:cNvPr id="21" name="文本框 20"/>
            <p:cNvSpPr txBox="1"/>
            <p:nvPr/>
          </p:nvSpPr>
          <p:spPr>
            <a:xfrm rot="5400000">
              <a:off x="372126" y="3943605"/>
              <a:ext cx="1868035" cy="553998"/>
            </a:xfrm>
            <a:prstGeom prst="rect">
              <a:avLst/>
            </a:prstGeom>
            <a:noFill/>
          </p:spPr>
          <p:txBody>
            <a:bodyPr wrap="square" rtlCol="0">
              <a:spAutoFit/>
            </a:bodyPr>
            <a:lstStyle/>
            <a:p>
              <a:r>
                <a:rPr lang="zh-CN" altLang="en-US" sz="3000" dirty="0">
                  <a:solidFill>
                    <a:srgbClr val="32454C"/>
                  </a:solidFill>
                  <a:latin typeface="华文细黑" panose="02010600040101010101" pitchFamily="2" charset="-122"/>
                  <a:ea typeface="华文细黑" panose="02010600040101010101" pitchFamily="2" charset="-122"/>
                </a:rPr>
                <a:t>全职员工</a:t>
              </a:r>
            </a:p>
          </p:txBody>
        </p:sp>
        <p:sp>
          <p:nvSpPr>
            <p:cNvPr id="22" name="文本框 21"/>
            <p:cNvSpPr txBox="1"/>
            <p:nvPr/>
          </p:nvSpPr>
          <p:spPr>
            <a:xfrm>
              <a:off x="1706708" y="3191491"/>
              <a:ext cx="495045" cy="1815882"/>
            </a:xfrm>
            <a:prstGeom prst="rect">
              <a:avLst/>
            </a:prstGeom>
            <a:noFill/>
          </p:spPr>
          <p:txBody>
            <a:bodyPr wrap="squar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成</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立</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时</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间</a:t>
              </a:r>
            </a:p>
          </p:txBody>
        </p:sp>
        <p:sp>
          <p:nvSpPr>
            <p:cNvPr id="23" name="文本框 22"/>
            <p:cNvSpPr txBox="1"/>
            <p:nvPr/>
          </p:nvSpPr>
          <p:spPr>
            <a:xfrm>
              <a:off x="2672297" y="1990411"/>
              <a:ext cx="2031325" cy="646331"/>
            </a:xfrm>
            <a:prstGeom prst="rect">
              <a:avLst/>
            </a:prstGeom>
            <a:noFill/>
          </p:spPr>
          <p:txBody>
            <a:bodyPr wrap="none" rtlCol="0">
              <a:spAutoFit/>
            </a:bodyPr>
            <a:lstStyle/>
            <a:p>
              <a:r>
                <a:rPr lang="zh-CN" altLang="en-US" sz="3600" dirty="0">
                  <a:solidFill>
                    <a:srgbClr val="32454C"/>
                  </a:solidFill>
                  <a:latin typeface="华文细黑" panose="02010600040101010101" pitchFamily="2" charset="-122"/>
                  <a:ea typeface="华文细黑" panose="02010600040101010101" pitchFamily="2" charset="-122"/>
                </a:rPr>
                <a:t>境内捐赠</a:t>
              </a:r>
              <a:endParaRPr lang="en-US" altLang="zh-CN" sz="3600" dirty="0">
                <a:solidFill>
                  <a:srgbClr val="32454C"/>
                </a:solidFill>
                <a:latin typeface="华文细黑" panose="02010600040101010101" pitchFamily="2" charset="-122"/>
                <a:ea typeface="华文细黑" panose="02010600040101010101" pitchFamily="2" charset="-122"/>
              </a:endParaRPr>
            </a:p>
          </p:txBody>
        </p:sp>
        <p:sp>
          <p:nvSpPr>
            <p:cNvPr id="24" name="文本框 23"/>
            <p:cNvSpPr txBox="1"/>
            <p:nvPr/>
          </p:nvSpPr>
          <p:spPr>
            <a:xfrm rot="5400000">
              <a:off x="2575257" y="2984188"/>
              <a:ext cx="646331" cy="369332"/>
            </a:xfrm>
            <a:prstGeom prst="rect">
              <a:avLst/>
            </a:prstGeom>
            <a:noFill/>
          </p:spPr>
          <p:txBody>
            <a:bodyPr wrap="non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经度</a:t>
              </a:r>
            </a:p>
          </p:txBody>
        </p:sp>
        <p:sp>
          <p:nvSpPr>
            <p:cNvPr id="25" name="文本框 24"/>
            <p:cNvSpPr txBox="1"/>
            <p:nvPr/>
          </p:nvSpPr>
          <p:spPr>
            <a:xfrm>
              <a:off x="3995736" y="2667935"/>
              <a:ext cx="1415772" cy="461665"/>
            </a:xfrm>
            <a:prstGeom prst="rect">
              <a:avLst/>
            </a:prstGeom>
            <a:noFill/>
          </p:spPr>
          <p:txBody>
            <a:bodyPr wrap="none" rtlCol="0">
              <a:spAutoFit/>
            </a:bodyPr>
            <a:lstStyle/>
            <a:p>
              <a:r>
                <a:rPr lang="zh-CN" altLang="en-US" sz="2400" dirty="0">
                  <a:solidFill>
                    <a:srgbClr val="32454C"/>
                  </a:solidFill>
                  <a:latin typeface="华文细黑" panose="02010600040101010101" pitchFamily="2" charset="-122"/>
                  <a:ea typeface="华文细黑" panose="02010600040101010101" pitchFamily="2" charset="-122"/>
                </a:rPr>
                <a:t>管理费用</a:t>
              </a:r>
              <a:endParaRPr lang="en-US" altLang="zh-CN" sz="2400" dirty="0">
                <a:solidFill>
                  <a:srgbClr val="32454C"/>
                </a:solidFill>
                <a:latin typeface="华文细黑" panose="02010600040101010101" pitchFamily="2" charset="-122"/>
                <a:ea typeface="华文细黑" panose="02010600040101010101" pitchFamily="2" charset="-122"/>
              </a:endParaRPr>
            </a:p>
          </p:txBody>
        </p:sp>
        <p:sp>
          <p:nvSpPr>
            <p:cNvPr id="26" name="文本框 25"/>
            <p:cNvSpPr txBox="1"/>
            <p:nvPr/>
          </p:nvSpPr>
          <p:spPr>
            <a:xfrm rot="5400000">
              <a:off x="4830630" y="4929375"/>
              <a:ext cx="1949346" cy="369332"/>
            </a:xfrm>
            <a:prstGeom prst="rect">
              <a:avLst/>
            </a:prstGeom>
            <a:noFill/>
          </p:spPr>
          <p:txBody>
            <a:bodyPr wrap="squar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志愿者数量</a:t>
              </a:r>
            </a:p>
          </p:txBody>
        </p:sp>
        <p:sp>
          <p:nvSpPr>
            <p:cNvPr id="27" name="文本框 26"/>
            <p:cNvSpPr txBox="1"/>
            <p:nvPr/>
          </p:nvSpPr>
          <p:spPr>
            <a:xfrm>
              <a:off x="4332983" y="5288865"/>
              <a:ext cx="1355989" cy="553998"/>
            </a:xfrm>
            <a:prstGeom prst="rect">
              <a:avLst/>
            </a:prstGeom>
            <a:noFill/>
          </p:spPr>
          <p:txBody>
            <a:bodyPr wrap="square" rtlCol="0">
              <a:spAutoFit/>
            </a:bodyPr>
            <a:lstStyle/>
            <a:p>
              <a:r>
                <a:rPr lang="zh-CN" altLang="en-US" sz="3000" dirty="0">
                  <a:solidFill>
                    <a:srgbClr val="FB5406"/>
                  </a:solidFill>
                  <a:latin typeface="华文细黑" panose="02010600040101010101" pitchFamily="2" charset="-122"/>
                  <a:ea typeface="华文细黑" panose="02010600040101010101" pitchFamily="2" charset="-122"/>
                </a:rPr>
                <a:t>透明度</a:t>
              </a:r>
            </a:p>
          </p:txBody>
        </p:sp>
        <p:sp>
          <p:nvSpPr>
            <p:cNvPr id="28" name="文本框 27"/>
            <p:cNvSpPr txBox="1"/>
            <p:nvPr/>
          </p:nvSpPr>
          <p:spPr>
            <a:xfrm>
              <a:off x="3418979" y="5079221"/>
              <a:ext cx="902811" cy="954107"/>
            </a:xfrm>
            <a:prstGeom prst="rect">
              <a:avLst/>
            </a:prstGeom>
            <a:noFill/>
          </p:spPr>
          <p:txBody>
            <a:bodyPr wrap="non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境内</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捐赠</a:t>
              </a:r>
            </a:p>
          </p:txBody>
        </p:sp>
        <p:sp>
          <p:nvSpPr>
            <p:cNvPr id="32" name="Rectangle 31"/>
            <p:cNvSpPr/>
            <p:nvPr/>
          </p:nvSpPr>
          <p:spPr>
            <a:xfrm>
              <a:off x="3094508" y="2713359"/>
              <a:ext cx="877163" cy="369332"/>
            </a:xfrm>
            <a:prstGeom prst="rect">
              <a:avLst/>
            </a:prstGeom>
          </p:spPr>
          <p:txBody>
            <a:bodyPr wrap="none">
              <a:spAutoFit/>
            </a:bodyPr>
            <a:lstStyle/>
            <a:p>
              <a:r>
                <a:rPr lang="zh-CN" altLang="en-US" dirty="0"/>
                <a:t>注册地</a:t>
              </a:r>
              <a:endParaRPr lang="en-US" dirty="0"/>
            </a:p>
          </p:txBody>
        </p:sp>
      </p:grpSp>
      <p:sp>
        <p:nvSpPr>
          <p:cNvPr id="29" name="文本框 6">
            <a:extLst>
              <a:ext uri="{FF2B5EF4-FFF2-40B4-BE49-F238E27FC236}">
                <a16:creationId xmlns:a16="http://schemas.microsoft.com/office/drawing/2014/main" id="{7F2996EB-30C6-4033-86A0-84C8B0F91A94}"/>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
        <p:nvSpPr>
          <p:cNvPr id="35" name="弦形 16">
            <a:extLst>
              <a:ext uri="{FF2B5EF4-FFF2-40B4-BE49-F238E27FC236}">
                <a16:creationId xmlns:a16="http://schemas.microsoft.com/office/drawing/2014/main" id="{44A98EF8-33C3-414F-889C-BE750590E4EA}"/>
              </a:ext>
            </a:extLst>
          </p:cNvPr>
          <p:cNvSpPr/>
          <p:nvPr/>
        </p:nvSpPr>
        <p:spPr>
          <a:xfrm rot="6740902">
            <a:off x="7714463" y="2258224"/>
            <a:ext cx="4112150" cy="4112150"/>
          </a:xfrm>
          <a:prstGeom prst="chord">
            <a:avLst>
              <a:gd name="adj1" fmla="val 2700000"/>
              <a:gd name="adj2" fmla="val 16236116"/>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a:extLst>
              <a:ext uri="{FF2B5EF4-FFF2-40B4-BE49-F238E27FC236}">
                <a16:creationId xmlns:a16="http://schemas.microsoft.com/office/drawing/2014/main" id="{10F8C7ED-B76E-464F-B03C-ADAF61112B59}"/>
              </a:ext>
            </a:extLst>
          </p:cNvPr>
          <p:cNvSpPr txBox="1"/>
          <p:nvPr/>
        </p:nvSpPr>
        <p:spPr>
          <a:xfrm>
            <a:off x="8137871" y="3510827"/>
            <a:ext cx="3356811" cy="923330"/>
          </a:xfrm>
          <a:prstGeom prst="rect">
            <a:avLst/>
          </a:prstGeom>
          <a:noFill/>
        </p:spPr>
        <p:txBody>
          <a:bodyPr wrap="square" rtlCol="0">
            <a:spAutoFit/>
          </a:bodyPr>
          <a:lstStyle/>
          <a:p>
            <a:pPr algn="ctr"/>
            <a:r>
              <a:rPr lang="en-GB" sz="5400" b="1" dirty="0">
                <a:solidFill>
                  <a:srgbClr val="FB5406"/>
                </a:solidFill>
              </a:rPr>
              <a:t>50</a:t>
            </a:r>
            <a:r>
              <a:rPr lang="zh-CN" altLang="en-US" sz="5400" b="1" dirty="0">
                <a:solidFill>
                  <a:srgbClr val="FB5406"/>
                </a:solidFill>
              </a:rPr>
              <a:t>个指标</a:t>
            </a:r>
            <a:endParaRPr lang="en-GB" sz="5400" b="1" dirty="0">
              <a:solidFill>
                <a:srgbClr val="FB5406"/>
              </a:solidFill>
            </a:endParaRPr>
          </a:p>
        </p:txBody>
      </p:sp>
      <p:sp>
        <p:nvSpPr>
          <p:cNvPr id="33" name="文本框 19"/>
          <p:cNvSpPr txBox="1"/>
          <p:nvPr/>
        </p:nvSpPr>
        <p:spPr>
          <a:xfrm>
            <a:off x="901069" y="2618163"/>
            <a:ext cx="1249615" cy="400110"/>
          </a:xfrm>
          <a:prstGeom prst="rect">
            <a:avLst/>
          </a:prstGeom>
          <a:noFill/>
        </p:spPr>
        <p:txBody>
          <a:bodyPr wrap="square" rtlCol="0">
            <a:spAutoFit/>
          </a:bodyPr>
          <a:lstStyle/>
          <a:p>
            <a:r>
              <a:rPr lang="zh-CN" altLang="en-US" sz="2000" dirty="0">
                <a:solidFill>
                  <a:srgbClr val="32454C"/>
                </a:solidFill>
                <a:latin typeface="华文细黑" panose="02010600040101010101" pitchFamily="2" charset="-122"/>
                <a:ea typeface="华文细黑" panose="02010600040101010101" pitchFamily="2" charset="-122"/>
              </a:rPr>
              <a:t>纬度</a:t>
            </a:r>
          </a:p>
        </p:txBody>
      </p:sp>
    </p:spTree>
    <p:extLst>
      <p:ext uri="{BB962C8B-B14F-4D97-AF65-F5344CB8AC3E}">
        <p14:creationId xmlns:p14="http://schemas.microsoft.com/office/powerpoint/2010/main" val="427873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Group 28"/>
          <p:cNvGrpSpPr/>
          <p:nvPr/>
        </p:nvGrpSpPr>
        <p:grpSpPr>
          <a:xfrm>
            <a:off x="1856181" y="2459053"/>
            <a:ext cx="8280400" cy="4425950"/>
            <a:chOff x="393700" y="1781243"/>
            <a:chExt cx="8280400" cy="4425950"/>
          </a:xfrm>
          <a:solidFill>
            <a:srgbClr val="48636C"/>
          </a:solidFill>
        </p:grpSpPr>
        <p:sp>
          <p:nvSpPr>
            <p:cNvPr id="30" name="Freeform 13"/>
            <p:cNvSpPr>
              <a:spLocks noEditPoints="1"/>
            </p:cNvSpPr>
            <p:nvPr/>
          </p:nvSpPr>
          <p:spPr bwMode="auto">
            <a:xfrm>
              <a:off x="4835525" y="1866968"/>
              <a:ext cx="3838575" cy="1520825"/>
            </a:xfrm>
            <a:custGeom>
              <a:avLst/>
              <a:gdLst>
                <a:gd name="T0" fmla="*/ 946 w 2418"/>
                <a:gd name="T1" fmla="*/ 206 h 958"/>
                <a:gd name="T2" fmla="*/ 1986 w 2418"/>
                <a:gd name="T3" fmla="*/ 336 h 958"/>
                <a:gd name="T4" fmla="*/ 1570 w 2418"/>
                <a:gd name="T5" fmla="*/ 302 h 958"/>
                <a:gd name="T6" fmla="*/ 1320 w 2418"/>
                <a:gd name="T7" fmla="*/ 174 h 958"/>
                <a:gd name="T8" fmla="*/ 860 w 2418"/>
                <a:gd name="T9" fmla="*/ 248 h 958"/>
                <a:gd name="T10" fmla="*/ 822 w 2418"/>
                <a:gd name="T11" fmla="*/ 350 h 958"/>
                <a:gd name="T12" fmla="*/ 692 w 2418"/>
                <a:gd name="T13" fmla="*/ 356 h 958"/>
                <a:gd name="T14" fmla="*/ 344 w 2418"/>
                <a:gd name="T15" fmla="*/ 422 h 958"/>
                <a:gd name="T16" fmla="*/ 204 w 2418"/>
                <a:gd name="T17" fmla="*/ 342 h 958"/>
                <a:gd name="T18" fmla="*/ 114 w 2418"/>
                <a:gd name="T19" fmla="*/ 632 h 958"/>
                <a:gd name="T20" fmla="*/ 302 w 2418"/>
                <a:gd name="T21" fmla="*/ 920 h 958"/>
                <a:gd name="T22" fmla="*/ 536 w 2418"/>
                <a:gd name="T23" fmla="*/ 764 h 958"/>
                <a:gd name="T24" fmla="*/ 886 w 2418"/>
                <a:gd name="T25" fmla="*/ 770 h 958"/>
                <a:gd name="T26" fmla="*/ 1412 w 2418"/>
                <a:gd name="T27" fmla="*/ 764 h 958"/>
                <a:gd name="T28" fmla="*/ 1672 w 2418"/>
                <a:gd name="T29" fmla="*/ 856 h 958"/>
                <a:gd name="T30" fmla="*/ 1814 w 2418"/>
                <a:gd name="T31" fmla="*/ 584 h 958"/>
                <a:gd name="T32" fmla="*/ 1982 w 2418"/>
                <a:gd name="T33" fmla="*/ 584 h 958"/>
                <a:gd name="T34" fmla="*/ 2052 w 2418"/>
                <a:gd name="T35" fmla="*/ 574 h 958"/>
                <a:gd name="T36" fmla="*/ 2326 w 2418"/>
                <a:gd name="T37" fmla="*/ 456 h 958"/>
                <a:gd name="T38" fmla="*/ 2284 w 2418"/>
                <a:gd name="T39" fmla="*/ 296 h 958"/>
                <a:gd name="T40" fmla="*/ 1466 w 2418"/>
                <a:gd name="T41" fmla="*/ 248 h 958"/>
                <a:gd name="T42" fmla="*/ 1530 w 2418"/>
                <a:gd name="T43" fmla="*/ 260 h 958"/>
                <a:gd name="T44" fmla="*/ 4 w 2418"/>
                <a:gd name="T45" fmla="*/ 682 h 958"/>
                <a:gd name="T46" fmla="*/ 536 w 2418"/>
                <a:gd name="T47" fmla="*/ 16 h 958"/>
                <a:gd name="T48" fmla="*/ 536 w 2418"/>
                <a:gd name="T49" fmla="*/ 26 h 958"/>
                <a:gd name="T50" fmla="*/ 524 w 2418"/>
                <a:gd name="T51" fmla="*/ 32 h 958"/>
                <a:gd name="T52" fmla="*/ 512 w 2418"/>
                <a:gd name="T53" fmla="*/ 42 h 958"/>
                <a:gd name="T54" fmla="*/ 442 w 2418"/>
                <a:gd name="T55" fmla="*/ 54 h 958"/>
                <a:gd name="T56" fmla="*/ 1710 w 2418"/>
                <a:gd name="T57" fmla="*/ 174 h 958"/>
                <a:gd name="T58" fmla="*/ 800 w 2418"/>
                <a:gd name="T59" fmla="*/ 242 h 958"/>
                <a:gd name="T60" fmla="*/ 1516 w 2418"/>
                <a:gd name="T61" fmla="*/ 270 h 958"/>
                <a:gd name="T62" fmla="*/ 710 w 2418"/>
                <a:gd name="T63" fmla="*/ 406 h 958"/>
                <a:gd name="T64" fmla="*/ 546 w 2418"/>
                <a:gd name="T65" fmla="*/ 12 h 958"/>
                <a:gd name="T66" fmla="*/ 1034 w 2418"/>
                <a:gd name="T67" fmla="*/ 38 h 958"/>
                <a:gd name="T68" fmla="*/ 604 w 2418"/>
                <a:gd name="T69" fmla="*/ 26 h 958"/>
                <a:gd name="T70" fmla="*/ 454 w 2418"/>
                <a:gd name="T71" fmla="*/ 32 h 958"/>
                <a:gd name="T72" fmla="*/ 362 w 2418"/>
                <a:gd name="T73" fmla="*/ 38 h 958"/>
                <a:gd name="T74" fmla="*/ 512 w 2418"/>
                <a:gd name="T75" fmla="*/ 48 h 958"/>
                <a:gd name="T76" fmla="*/ 1104 w 2418"/>
                <a:gd name="T77" fmla="*/ 86 h 958"/>
                <a:gd name="T78" fmla="*/ 806 w 2418"/>
                <a:gd name="T79" fmla="*/ 70 h 958"/>
                <a:gd name="T80" fmla="*/ 1174 w 2418"/>
                <a:gd name="T81" fmla="*/ 86 h 958"/>
                <a:gd name="T82" fmla="*/ 1240 w 2418"/>
                <a:gd name="T83" fmla="*/ 128 h 958"/>
                <a:gd name="T84" fmla="*/ 664 w 2418"/>
                <a:gd name="T85" fmla="*/ 140 h 958"/>
                <a:gd name="T86" fmla="*/ 546 w 2418"/>
                <a:gd name="T87" fmla="*/ 216 h 958"/>
                <a:gd name="T88" fmla="*/ 508 w 2418"/>
                <a:gd name="T89" fmla="*/ 216 h 958"/>
                <a:gd name="T90" fmla="*/ 1104 w 2418"/>
                <a:gd name="T91" fmla="*/ 146 h 958"/>
                <a:gd name="T92" fmla="*/ 1078 w 2418"/>
                <a:gd name="T93" fmla="*/ 162 h 958"/>
                <a:gd name="T94" fmla="*/ 1672 w 2418"/>
                <a:gd name="T95" fmla="*/ 168 h 958"/>
                <a:gd name="T96" fmla="*/ 1748 w 2418"/>
                <a:gd name="T97" fmla="*/ 194 h 958"/>
                <a:gd name="T98" fmla="*/ 1808 w 2418"/>
                <a:gd name="T99" fmla="*/ 180 h 958"/>
                <a:gd name="T100" fmla="*/ 952 w 2418"/>
                <a:gd name="T101" fmla="*/ 194 h 958"/>
                <a:gd name="T102" fmla="*/ 1716 w 2418"/>
                <a:gd name="T103" fmla="*/ 216 h 958"/>
                <a:gd name="T104" fmla="*/ 1728 w 2418"/>
                <a:gd name="T105" fmla="*/ 238 h 958"/>
                <a:gd name="T106" fmla="*/ 464 w 2418"/>
                <a:gd name="T107" fmla="*/ 288 h 958"/>
                <a:gd name="T108" fmla="*/ 502 w 2418"/>
                <a:gd name="T109" fmla="*/ 276 h 958"/>
                <a:gd name="T110" fmla="*/ 838 w 2418"/>
                <a:gd name="T111" fmla="*/ 248 h 958"/>
                <a:gd name="T112" fmla="*/ 2008 w 2418"/>
                <a:gd name="T113" fmla="*/ 308 h 958"/>
                <a:gd name="T114" fmla="*/ 2004 w 2418"/>
                <a:gd name="T115" fmla="*/ 342 h 958"/>
                <a:gd name="T116" fmla="*/ 324 w 2418"/>
                <a:gd name="T117" fmla="*/ 406 h 958"/>
                <a:gd name="T118" fmla="*/ 1662 w 2418"/>
                <a:gd name="T119" fmla="*/ 682 h 958"/>
                <a:gd name="T120" fmla="*/ 1736 w 2418"/>
                <a:gd name="T121" fmla="*/ 704 h 958"/>
                <a:gd name="T122" fmla="*/ 1754 w 2418"/>
                <a:gd name="T123" fmla="*/ 850 h 958"/>
                <a:gd name="T124" fmla="*/ 1842 w 2418"/>
                <a:gd name="T125" fmla="*/ 866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8" h="958">
                  <a:moveTo>
                    <a:pt x="758" y="710"/>
                  </a:moveTo>
                  <a:lnTo>
                    <a:pt x="764" y="710"/>
                  </a:lnTo>
                  <a:lnTo>
                    <a:pt x="766" y="704"/>
                  </a:lnTo>
                  <a:lnTo>
                    <a:pt x="758" y="704"/>
                  </a:lnTo>
                  <a:lnTo>
                    <a:pt x="758" y="710"/>
                  </a:lnTo>
                  <a:lnTo>
                    <a:pt x="758" y="710"/>
                  </a:lnTo>
                  <a:lnTo>
                    <a:pt x="758" y="710"/>
                  </a:lnTo>
                  <a:close/>
                  <a:moveTo>
                    <a:pt x="1682" y="698"/>
                  </a:moveTo>
                  <a:lnTo>
                    <a:pt x="1678" y="704"/>
                  </a:lnTo>
                  <a:lnTo>
                    <a:pt x="1682" y="704"/>
                  </a:lnTo>
                  <a:lnTo>
                    <a:pt x="1682" y="698"/>
                  </a:lnTo>
                  <a:lnTo>
                    <a:pt x="1682" y="698"/>
                  </a:lnTo>
                  <a:lnTo>
                    <a:pt x="1682" y="698"/>
                  </a:lnTo>
                  <a:close/>
                  <a:moveTo>
                    <a:pt x="242" y="878"/>
                  </a:moveTo>
                  <a:lnTo>
                    <a:pt x="242" y="884"/>
                  </a:lnTo>
                  <a:lnTo>
                    <a:pt x="248" y="884"/>
                  </a:lnTo>
                  <a:lnTo>
                    <a:pt x="248" y="878"/>
                  </a:lnTo>
                  <a:lnTo>
                    <a:pt x="242" y="878"/>
                  </a:lnTo>
                  <a:lnTo>
                    <a:pt x="242" y="878"/>
                  </a:lnTo>
                  <a:lnTo>
                    <a:pt x="242" y="878"/>
                  </a:lnTo>
                  <a:close/>
                  <a:moveTo>
                    <a:pt x="122" y="548"/>
                  </a:moveTo>
                  <a:lnTo>
                    <a:pt x="118" y="548"/>
                  </a:lnTo>
                  <a:lnTo>
                    <a:pt x="118" y="552"/>
                  </a:lnTo>
                  <a:lnTo>
                    <a:pt x="122" y="552"/>
                  </a:lnTo>
                  <a:lnTo>
                    <a:pt x="122" y="548"/>
                  </a:lnTo>
                  <a:lnTo>
                    <a:pt x="122" y="548"/>
                  </a:lnTo>
                  <a:lnTo>
                    <a:pt x="122" y="548"/>
                  </a:lnTo>
                  <a:close/>
                  <a:moveTo>
                    <a:pt x="492" y="774"/>
                  </a:moveTo>
                  <a:lnTo>
                    <a:pt x="496" y="770"/>
                  </a:lnTo>
                  <a:lnTo>
                    <a:pt x="492" y="770"/>
                  </a:lnTo>
                  <a:lnTo>
                    <a:pt x="492" y="774"/>
                  </a:lnTo>
                  <a:lnTo>
                    <a:pt x="492" y="774"/>
                  </a:lnTo>
                  <a:lnTo>
                    <a:pt x="492" y="774"/>
                  </a:lnTo>
                  <a:close/>
                  <a:moveTo>
                    <a:pt x="1554" y="276"/>
                  </a:moveTo>
                  <a:lnTo>
                    <a:pt x="1548" y="276"/>
                  </a:lnTo>
                  <a:lnTo>
                    <a:pt x="1548" y="282"/>
                  </a:lnTo>
                  <a:lnTo>
                    <a:pt x="1554" y="282"/>
                  </a:lnTo>
                  <a:lnTo>
                    <a:pt x="1554" y="276"/>
                  </a:lnTo>
                  <a:lnTo>
                    <a:pt x="1554" y="276"/>
                  </a:lnTo>
                  <a:lnTo>
                    <a:pt x="1554" y="276"/>
                  </a:lnTo>
                  <a:close/>
                  <a:moveTo>
                    <a:pt x="176" y="324"/>
                  </a:moveTo>
                  <a:lnTo>
                    <a:pt x="172" y="324"/>
                  </a:lnTo>
                  <a:lnTo>
                    <a:pt x="172" y="330"/>
                  </a:lnTo>
                  <a:lnTo>
                    <a:pt x="176" y="330"/>
                  </a:lnTo>
                  <a:lnTo>
                    <a:pt x="176" y="324"/>
                  </a:lnTo>
                  <a:lnTo>
                    <a:pt x="176" y="324"/>
                  </a:lnTo>
                  <a:lnTo>
                    <a:pt x="176" y="324"/>
                  </a:lnTo>
                  <a:close/>
                  <a:moveTo>
                    <a:pt x="1982" y="542"/>
                  </a:moveTo>
                  <a:lnTo>
                    <a:pt x="1982" y="548"/>
                  </a:lnTo>
                  <a:lnTo>
                    <a:pt x="1986" y="548"/>
                  </a:lnTo>
                  <a:lnTo>
                    <a:pt x="1986" y="542"/>
                  </a:lnTo>
                  <a:lnTo>
                    <a:pt x="1982" y="542"/>
                  </a:lnTo>
                  <a:lnTo>
                    <a:pt x="1982" y="542"/>
                  </a:lnTo>
                  <a:lnTo>
                    <a:pt x="1982" y="542"/>
                  </a:lnTo>
                  <a:close/>
                  <a:moveTo>
                    <a:pt x="1672" y="698"/>
                  </a:moveTo>
                  <a:lnTo>
                    <a:pt x="1662" y="698"/>
                  </a:lnTo>
                  <a:lnTo>
                    <a:pt x="1662" y="704"/>
                  </a:lnTo>
                  <a:lnTo>
                    <a:pt x="1672" y="704"/>
                  </a:lnTo>
                  <a:lnTo>
                    <a:pt x="1672" y="698"/>
                  </a:lnTo>
                  <a:lnTo>
                    <a:pt x="1672" y="698"/>
                  </a:lnTo>
                  <a:lnTo>
                    <a:pt x="1672" y="698"/>
                  </a:lnTo>
                  <a:close/>
                  <a:moveTo>
                    <a:pt x="596" y="710"/>
                  </a:moveTo>
                  <a:lnTo>
                    <a:pt x="596" y="704"/>
                  </a:lnTo>
                  <a:lnTo>
                    <a:pt x="590" y="704"/>
                  </a:lnTo>
                  <a:lnTo>
                    <a:pt x="590" y="710"/>
                  </a:lnTo>
                  <a:lnTo>
                    <a:pt x="596" y="710"/>
                  </a:lnTo>
                  <a:lnTo>
                    <a:pt x="596" y="710"/>
                  </a:lnTo>
                  <a:lnTo>
                    <a:pt x="596" y="710"/>
                  </a:lnTo>
                  <a:close/>
                  <a:moveTo>
                    <a:pt x="936" y="216"/>
                  </a:moveTo>
                  <a:lnTo>
                    <a:pt x="940" y="216"/>
                  </a:lnTo>
                  <a:lnTo>
                    <a:pt x="940" y="210"/>
                  </a:lnTo>
                  <a:lnTo>
                    <a:pt x="936" y="210"/>
                  </a:lnTo>
                  <a:lnTo>
                    <a:pt x="936" y="216"/>
                  </a:lnTo>
                  <a:lnTo>
                    <a:pt x="936" y="216"/>
                  </a:lnTo>
                  <a:lnTo>
                    <a:pt x="936" y="216"/>
                  </a:lnTo>
                  <a:close/>
                  <a:moveTo>
                    <a:pt x="336" y="356"/>
                  </a:moveTo>
                  <a:lnTo>
                    <a:pt x="336" y="362"/>
                  </a:lnTo>
                  <a:lnTo>
                    <a:pt x="340" y="362"/>
                  </a:lnTo>
                  <a:lnTo>
                    <a:pt x="340" y="356"/>
                  </a:lnTo>
                  <a:lnTo>
                    <a:pt x="336" y="356"/>
                  </a:lnTo>
                  <a:lnTo>
                    <a:pt x="336" y="356"/>
                  </a:lnTo>
                  <a:lnTo>
                    <a:pt x="336" y="356"/>
                  </a:lnTo>
                  <a:close/>
                  <a:moveTo>
                    <a:pt x="940" y="200"/>
                  </a:moveTo>
                  <a:lnTo>
                    <a:pt x="940" y="206"/>
                  </a:lnTo>
                  <a:lnTo>
                    <a:pt x="946" y="206"/>
                  </a:lnTo>
                  <a:lnTo>
                    <a:pt x="946" y="200"/>
                  </a:lnTo>
                  <a:lnTo>
                    <a:pt x="940" y="200"/>
                  </a:lnTo>
                  <a:lnTo>
                    <a:pt x="940" y="200"/>
                  </a:lnTo>
                  <a:lnTo>
                    <a:pt x="940" y="200"/>
                  </a:lnTo>
                  <a:close/>
                  <a:moveTo>
                    <a:pt x="2338" y="390"/>
                  </a:moveTo>
                  <a:lnTo>
                    <a:pt x="2338" y="396"/>
                  </a:lnTo>
                  <a:lnTo>
                    <a:pt x="2344" y="396"/>
                  </a:lnTo>
                  <a:lnTo>
                    <a:pt x="2338" y="390"/>
                  </a:lnTo>
                  <a:lnTo>
                    <a:pt x="2338" y="390"/>
                  </a:lnTo>
                  <a:lnTo>
                    <a:pt x="2338" y="390"/>
                  </a:lnTo>
                  <a:close/>
                  <a:moveTo>
                    <a:pt x="2398" y="410"/>
                  </a:moveTo>
                  <a:lnTo>
                    <a:pt x="2392" y="410"/>
                  </a:lnTo>
                  <a:lnTo>
                    <a:pt x="2392" y="406"/>
                  </a:lnTo>
                  <a:lnTo>
                    <a:pt x="2380" y="406"/>
                  </a:lnTo>
                  <a:lnTo>
                    <a:pt x="2380" y="402"/>
                  </a:lnTo>
                  <a:lnTo>
                    <a:pt x="2378" y="402"/>
                  </a:lnTo>
                  <a:lnTo>
                    <a:pt x="2372" y="406"/>
                  </a:lnTo>
                  <a:lnTo>
                    <a:pt x="2360" y="406"/>
                  </a:lnTo>
                  <a:lnTo>
                    <a:pt x="2360" y="396"/>
                  </a:lnTo>
                  <a:lnTo>
                    <a:pt x="2344" y="396"/>
                  </a:lnTo>
                  <a:lnTo>
                    <a:pt x="2344" y="402"/>
                  </a:lnTo>
                  <a:lnTo>
                    <a:pt x="2350" y="402"/>
                  </a:lnTo>
                  <a:lnTo>
                    <a:pt x="2354" y="406"/>
                  </a:lnTo>
                  <a:lnTo>
                    <a:pt x="2350" y="406"/>
                  </a:lnTo>
                  <a:lnTo>
                    <a:pt x="2350" y="416"/>
                  </a:lnTo>
                  <a:lnTo>
                    <a:pt x="2344" y="416"/>
                  </a:lnTo>
                  <a:lnTo>
                    <a:pt x="2344" y="410"/>
                  </a:lnTo>
                  <a:lnTo>
                    <a:pt x="2338" y="410"/>
                  </a:lnTo>
                  <a:lnTo>
                    <a:pt x="2338" y="406"/>
                  </a:lnTo>
                  <a:lnTo>
                    <a:pt x="2344" y="406"/>
                  </a:lnTo>
                  <a:lnTo>
                    <a:pt x="2344" y="402"/>
                  </a:lnTo>
                  <a:lnTo>
                    <a:pt x="2338" y="402"/>
                  </a:lnTo>
                  <a:lnTo>
                    <a:pt x="2338" y="396"/>
                  </a:lnTo>
                  <a:lnTo>
                    <a:pt x="2332" y="396"/>
                  </a:lnTo>
                  <a:lnTo>
                    <a:pt x="2332" y="384"/>
                  </a:lnTo>
                  <a:lnTo>
                    <a:pt x="2324" y="378"/>
                  </a:lnTo>
                  <a:lnTo>
                    <a:pt x="2318" y="378"/>
                  </a:lnTo>
                  <a:lnTo>
                    <a:pt x="2318" y="374"/>
                  </a:lnTo>
                  <a:lnTo>
                    <a:pt x="2306" y="374"/>
                  </a:lnTo>
                  <a:lnTo>
                    <a:pt x="2306" y="368"/>
                  </a:lnTo>
                  <a:lnTo>
                    <a:pt x="2296" y="368"/>
                  </a:lnTo>
                  <a:lnTo>
                    <a:pt x="2296" y="362"/>
                  </a:lnTo>
                  <a:lnTo>
                    <a:pt x="2284" y="362"/>
                  </a:lnTo>
                  <a:lnTo>
                    <a:pt x="2284" y="356"/>
                  </a:lnTo>
                  <a:lnTo>
                    <a:pt x="2272" y="356"/>
                  </a:lnTo>
                  <a:lnTo>
                    <a:pt x="2272" y="350"/>
                  </a:lnTo>
                  <a:lnTo>
                    <a:pt x="2268" y="350"/>
                  </a:lnTo>
                  <a:lnTo>
                    <a:pt x="2264" y="348"/>
                  </a:lnTo>
                  <a:lnTo>
                    <a:pt x="2258" y="348"/>
                  </a:lnTo>
                  <a:lnTo>
                    <a:pt x="2252" y="342"/>
                  </a:lnTo>
                  <a:lnTo>
                    <a:pt x="2252" y="348"/>
                  </a:lnTo>
                  <a:lnTo>
                    <a:pt x="2246" y="348"/>
                  </a:lnTo>
                  <a:lnTo>
                    <a:pt x="2246" y="342"/>
                  </a:lnTo>
                  <a:lnTo>
                    <a:pt x="2240" y="342"/>
                  </a:lnTo>
                  <a:lnTo>
                    <a:pt x="2236" y="336"/>
                  </a:lnTo>
                  <a:lnTo>
                    <a:pt x="2214" y="336"/>
                  </a:lnTo>
                  <a:lnTo>
                    <a:pt x="2214" y="330"/>
                  </a:lnTo>
                  <a:lnTo>
                    <a:pt x="2176" y="330"/>
                  </a:lnTo>
                  <a:lnTo>
                    <a:pt x="2176" y="324"/>
                  </a:lnTo>
                  <a:lnTo>
                    <a:pt x="2170" y="324"/>
                  </a:lnTo>
                  <a:lnTo>
                    <a:pt x="2170" y="330"/>
                  </a:lnTo>
                  <a:lnTo>
                    <a:pt x="2164" y="330"/>
                  </a:lnTo>
                  <a:lnTo>
                    <a:pt x="2164" y="324"/>
                  </a:lnTo>
                  <a:lnTo>
                    <a:pt x="2144" y="324"/>
                  </a:lnTo>
                  <a:lnTo>
                    <a:pt x="2144" y="320"/>
                  </a:lnTo>
                  <a:lnTo>
                    <a:pt x="2132" y="320"/>
                  </a:lnTo>
                  <a:lnTo>
                    <a:pt x="2132" y="336"/>
                  </a:lnTo>
                  <a:lnTo>
                    <a:pt x="2138" y="336"/>
                  </a:lnTo>
                  <a:lnTo>
                    <a:pt x="2138" y="350"/>
                  </a:lnTo>
                  <a:lnTo>
                    <a:pt x="2132" y="350"/>
                  </a:lnTo>
                  <a:lnTo>
                    <a:pt x="2132" y="356"/>
                  </a:lnTo>
                  <a:lnTo>
                    <a:pt x="2116" y="356"/>
                  </a:lnTo>
                  <a:lnTo>
                    <a:pt x="2116" y="348"/>
                  </a:lnTo>
                  <a:lnTo>
                    <a:pt x="2100" y="348"/>
                  </a:lnTo>
                  <a:lnTo>
                    <a:pt x="2100" y="336"/>
                  </a:lnTo>
                  <a:lnTo>
                    <a:pt x="2008" y="336"/>
                  </a:lnTo>
                  <a:lnTo>
                    <a:pt x="2008" y="356"/>
                  </a:lnTo>
                  <a:lnTo>
                    <a:pt x="2004" y="356"/>
                  </a:lnTo>
                  <a:lnTo>
                    <a:pt x="2004" y="362"/>
                  </a:lnTo>
                  <a:lnTo>
                    <a:pt x="1998" y="362"/>
                  </a:lnTo>
                  <a:lnTo>
                    <a:pt x="2004" y="356"/>
                  </a:lnTo>
                  <a:lnTo>
                    <a:pt x="2004" y="348"/>
                  </a:lnTo>
                  <a:lnTo>
                    <a:pt x="1998" y="348"/>
                  </a:lnTo>
                  <a:lnTo>
                    <a:pt x="1998" y="336"/>
                  </a:lnTo>
                  <a:lnTo>
                    <a:pt x="1986" y="336"/>
                  </a:lnTo>
                  <a:lnTo>
                    <a:pt x="1982" y="330"/>
                  </a:lnTo>
                  <a:lnTo>
                    <a:pt x="1982" y="324"/>
                  </a:lnTo>
                  <a:lnTo>
                    <a:pt x="1986" y="320"/>
                  </a:lnTo>
                  <a:lnTo>
                    <a:pt x="1986" y="308"/>
                  </a:lnTo>
                  <a:lnTo>
                    <a:pt x="1976" y="308"/>
                  </a:lnTo>
                  <a:lnTo>
                    <a:pt x="1970" y="302"/>
                  </a:lnTo>
                  <a:lnTo>
                    <a:pt x="1964" y="302"/>
                  </a:lnTo>
                  <a:lnTo>
                    <a:pt x="1958" y="296"/>
                  </a:lnTo>
                  <a:lnTo>
                    <a:pt x="1898" y="296"/>
                  </a:lnTo>
                  <a:lnTo>
                    <a:pt x="1898" y="302"/>
                  </a:lnTo>
                  <a:lnTo>
                    <a:pt x="1872" y="302"/>
                  </a:lnTo>
                  <a:lnTo>
                    <a:pt x="1872" y="296"/>
                  </a:lnTo>
                  <a:lnTo>
                    <a:pt x="1868" y="296"/>
                  </a:lnTo>
                  <a:lnTo>
                    <a:pt x="1868" y="292"/>
                  </a:lnTo>
                  <a:lnTo>
                    <a:pt x="1862" y="292"/>
                  </a:lnTo>
                  <a:lnTo>
                    <a:pt x="1856" y="288"/>
                  </a:lnTo>
                  <a:lnTo>
                    <a:pt x="1850" y="292"/>
                  </a:lnTo>
                  <a:lnTo>
                    <a:pt x="1850" y="288"/>
                  </a:lnTo>
                  <a:lnTo>
                    <a:pt x="1836" y="288"/>
                  </a:lnTo>
                  <a:lnTo>
                    <a:pt x="1836" y="282"/>
                  </a:lnTo>
                  <a:lnTo>
                    <a:pt x="1830" y="282"/>
                  </a:lnTo>
                  <a:lnTo>
                    <a:pt x="1830" y="276"/>
                  </a:lnTo>
                  <a:lnTo>
                    <a:pt x="1836" y="276"/>
                  </a:lnTo>
                  <a:lnTo>
                    <a:pt x="1842" y="282"/>
                  </a:lnTo>
                  <a:lnTo>
                    <a:pt x="1842" y="270"/>
                  </a:lnTo>
                  <a:lnTo>
                    <a:pt x="1830" y="270"/>
                  </a:lnTo>
                  <a:lnTo>
                    <a:pt x="1830" y="266"/>
                  </a:lnTo>
                  <a:lnTo>
                    <a:pt x="1802" y="266"/>
                  </a:lnTo>
                  <a:lnTo>
                    <a:pt x="1796" y="270"/>
                  </a:lnTo>
                  <a:lnTo>
                    <a:pt x="1786" y="282"/>
                  </a:lnTo>
                  <a:lnTo>
                    <a:pt x="1782" y="282"/>
                  </a:lnTo>
                  <a:lnTo>
                    <a:pt x="1776" y="288"/>
                  </a:lnTo>
                  <a:lnTo>
                    <a:pt x="1776" y="282"/>
                  </a:lnTo>
                  <a:lnTo>
                    <a:pt x="1770" y="282"/>
                  </a:lnTo>
                  <a:lnTo>
                    <a:pt x="1776" y="276"/>
                  </a:lnTo>
                  <a:lnTo>
                    <a:pt x="1782" y="276"/>
                  </a:lnTo>
                  <a:lnTo>
                    <a:pt x="1782" y="270"/>
                  </a:lnTo>
                  <a:lnTo>
                    <a:pt x="1796" y="270"/>
                  </a:lnTo>
                  <a:lnTo>
                    <a:pt x="1796" y="266"/>
                  </a:lnTo>
                  <a:lnTo>
                    <a:pt x="1790" y="260"/>
                  </a:lnTo>
                  <a:lnTo>
                    <a:pt x="1776" y="260"/>
                  </a:lnTo>
                  <a:lnTo>
                    <a:pt x="1776" y="266"/>
                  </a:lnTo>
                  <a:lnTo>
                    <a:pt x="1770" y="266"/>
                  </a:lnTo>
                  <a:lnTo>
                    <a:pt x="1770" y="270"/>
                  </a:lnTo>
                  <a:lnTo>
                    <a:pt x="1764" y="270"/>
                  </a:lnTo>
                  <a:lnTo>
                    <a:pt x="1758" y="270"/>
                  </a:lnTo>
                  <a:lnTo>
                    <a:pt x="1758" y="266"/>
                  </a:lnTo>
                  <a:lnTo>
                    <a:pt x="1764" y="266"/>
                  </a:lnTo>
                  <a:lnTo>
                    <a:pt x="1764" y="270"/>
                  </a:lnTo>
                  <a:lnTo>
                    <a:pt x="1770" y="266"/>
                  </a:lnTo>
                  <a:lnTo>
                    <a:pt x="1770" y="260"/>
                  </a:lnTo>
                  <a:lnTo>
                    <a:pt x="1758" y="260"/>
                  </a:lnTo>
                  <a:lnTo>
                    <a:pt x="1754" y="254"/>
                  </a:lnTo>
                  <a:lnTo>
                    <a:pt x="1722" y="254"/>
                  </a:lnTo>
                  <a:lnTo>
                    <a:pt x="1722" y="248"/>
                  </a:lnTo>
                  <a:lnTo>
                    <a:pt x="1710" y="248"/>
                  </a:lnTo>
                  <a:lnTo>
                    <a:pt x="1710" y="254"/>
                  </a:lnTo>
                  <a:lnTo>
                    <a:pt x="1716" y="254"/>
                  </a:lnTo>
                  <a:lnTo>
                    <a:pt x="1716" y="260"/>
                  </a:lnTo>
                  <a:lnTo>
                    <a:pt x="1694" y="260"/>
                  </a:lnTo>
                  <a:lnTo>
                    <a:pt x="1688" y="266"/>
                  </a:lnTo>
                  <a:lnTo>
                    <a:pt x="1688" y="270"/>
                  </a:lnTo>
                  <a:lnTo>
                    <a:pt x="1694" y="270"/>
                  </a:lnTo>
                  <a:lnTo>
                    <a:pt x="1700" y="266"/>
                  </a:lnTo>
                  <a:lnTo>
                    <a:pt x="1704" y="270"/>
                  </a:lnTo>
                  <a:lnTo>
                    <a:pt x="1700" y="270"/>
                  </a:lnTo>
                  <a:lnTo>
                    <a:pt x="1700" y="288"/>
                  </a:lnTo>
                  <a:lnTo>
                    <a:pt x="1672" y="288"/>
                  </a:lnTo>
                  <a:lnTo>
                    <a:pt x="1672" y="296"/>
                  </a:lnTo>
                  <a:lnTo>
                    <a:pt x="1668" y="292"/>
                  </a:lnTo>
                  <a:lnTo>
                    <a:pt x="1662" y="288"/>
                  </a:lnTo>
                  <a:lnTo>
                    <a:pt x="1624" y="288"/>
                  </a:lnTo>
                  <a:lnTo>
                    <a:pt x="1624" y="292"/>
                  </a:lnTo>
                  <a:lnTo>
                    <a:pt x="1618" y="288"/>
                  </a:lnTo>
                  <a:lnTo>
                    <a:pt x="1602" y="288"/>
                  </a:lnTo>
                  <a:lnTo>
                    <a:pt x="1602" y="276"/>
                  </a:lnTo>
                  <a:lnTo>
                    <a:pt x="1596" y="276"/>
                  </a:lnTo>
                  <a:lnTo>
                    <a:pt x="1590" y="282"/>
                  </a:lnTo>
                  <a:lnTo>
                    <a:pt x="1590" y="296"/>
                  </a:lnTo>
                  <a:lnTo>
                    <a:pt x="1586" y="296"/>
                  </a:lnTo>
                  <a:lnTo>
                    <a:pt x="1580" y="302"/>
                  </a:lnTo>
                  <a:lnTo>
                    <a:pt x="1574" y="308"/>
                  </a:lnTo>
                  <a:lnTo>
                    <a:pt x="1574" y="302"/>
                  </a:lnTo>
                  <a:lnTo>
                    <a:pt x="1570" y="296"/>
                  </a:lnTo>
                  <a:lnTo>
                    <a:pt x="1570" y="302"/>
                  </a:lnTo>
                  <a:lnTo>
                    <a:pt x="1564" y="302"/>
                  </a:lnTo>
                  <a:lnTo>
                    <a:pt x="1564" y="296"/>
                  </a:lnTo>
                  <a:lnTo>
                    <a:pt x="1554" y="296"/>
                  </a:lnTo>
                  <a:lnTo>
                    <a:pt x="1554" y="288"/>
                  </a:lnTo>
                  <a:lnTo>
                    <a:pt x="1542" y="288"/>
                  </a:lnTo>
                  <a:lnTo>
                    <a:pt x="1542" y="276"/>
                  </a:lnTo>
                  <a:lnTo>
                    <a:pt x="1536" y="276"/>
                  </a:lnTo>
                  <a:lnTo>
                    <a:pt x="1536" y="270"/>
                  </a:lnTo>
                  <a:lnTo>
                    <a:pt x="1530" y="270"/>
                  </a:lnTo>
                  <a:lnTo>
                    <a:pt x="1530" y="266"/>
                  </a:lnTo>
                  <a:lnTo>
                    <a:pt x="1520" y="266"/>
                  </a:lnTo>
                  <a:lnTo>
                    <a:pt x="1520" y="260"/>
                  </a:lnTo>
                  <a:lnTo>
                    <a:pt x="1516" y="260"/>
                  </a:lnTo>
                  <a:lnTo>
                    <a:pt x="1516" y="270"/>
                  </a:lnTo>
                  <a:lnTo>
                    <a:pt x="1510" y="266"/>
                  </a:lnTo>
                  <a:lnTo>
                    <a:pt x="1494" y="266"/>
                  </a:lnTo>
                  <a:lnTo>
                    <a:pt x="1494" y="260"/>
                  </a:lnTo>
                  <a:lnTo>
                    <a:pt x="1482" y="260"/>
                  </a:lnTo>
                  <a:lnTo>
                    <a:pt x="1476" y="254"/>
                  </a:lnTo>
                  <a:lnTo>
                    <a:pt x="1456" y="254"/>
                  </a:lnTo>
                  <a:lnTo>
                    <a:pt x="1456" y="248"/>
                  </a:lnTo>
                  <a:lnTo>
                    <a:pt x="1412" y="248"/>
                  </a:lnTo>
                  <a:lnTo>
                    <a:pt x="1408" y="242"/>
                  </a:lnTo>
                  <a:lnTo>
                    <a:pt x="1402" y="242"/>
                  </a:lnTo>
                  <a:lnTo>
                    <a:pt x="1396" y="238"/>
                  </a:lnTo>
                  <a:lnTo>
                    <a:pt x="1408" y="238"/>
                  </a:lnTo>
                  <a:lnTo>
                    <a:pt x="1402" y="234"/>
                  </a:lnTo>
                  <a:lnTo>
                    <a:pt x="1374" y="234"/>
                  </a:lnTo>
                  <a:lnTo>
                    <a:pt x="1374" y="228"/>
                  </a:lnTo>
                  <a:lnTo>
                    <a:pt x="1348" y="228"/>
                  </a:lnTo>
                  <a:lnTo>
                    <a:pt x="1348" y="234"/>
                  </a:lnTo>
                  <a:lnTo>
                    <a:pt x="1326" y="234"/>
                  </a:lnTo>
                  <a:lnTo>
                    <a:pt x="1326" y="238"/>
                  </a:lnTo>
                  <a:lnTo>
                    <a:pt x="1320" y="238"/>
                  </a:lnTo>
                  <a:lnTo>
                    <a:pt x="1326" y="234"/>
                  </a:lnTo>
                  <a:lnTo>
                    <a:pt x="1326" y="228"/>
                  </a:lnTo>
                  <a:lnTo>
                    <a:pt x="1294" y="228"/>
                  </a:lnTo>
                  <a:lnTo>
                    <a:pt x="1288" y="222"/>
                  </a:lnTo>
                  <a:lnTo>
                    <a:pt x="1276" y="222"/>
                  </a:lnTo>
                  <a:lnTo>
                    <a:pt x="1276" y="228"/>
                  </a:lnTo>
                  <a:lnTo>
                    <a:pt x="1282" y="228"/>
                  </a:lnTo>
                  <a:lnTo>
                    <a:pt x="1282" y="234"/>
                  </a:lnTo>
                  <a:lnTo>
                    <a:pt x="1276" y="234"/>
                  </a:lnTo>
                  <a:lnTo>
                    <a:pt x="1276" y="238"/>
                  </a:lnTo>
                  <a:lnTo>
                    <a:pt x="1250" y="238"/>
                  </a:lnTo>
                  <a:lnTo>
                    <a:pt x="1250" y="242"/>
                  </a:lnTo>
                  <a:lnTo>
                    <a:pt x="1222" y="242"/>
                  </a:lnTo>
                  <a:lnTo>
                    <a:pt x="1222" y="248"/>
                  </a:lnTo>
                  <a:lnTo>
                    <a:pt x="1218" y="248"/>
                  </a:lnTo>
                  <a:lnTo>
                    <a:pt x="1212" y="254"/>
                  </a:lnTo>
                  <a:lnTo>
                    <a:pt x="1206" y="254"/>
                  </a:lnTo>
                  <a:lnTo>
                    <a:pt x="1212" y="248"/>
                  </a:lnTo>
                  <a:lnTo>
                    <a:pt x="1218" y="248"/>
                  </a:lnTo>
                  <a:lnTo>
                    <a:pt x="1218" y="238"/>
                  </a:lnTo>
                  <a:lnTo>
                    <a:pt x="1234" y="238"/>
                  </a:lnTo>
                  <a:lnTo>
                    <a:pt x="1240" y="234"/>
                  </a:lnTo>
                  <a:lnTo>
                    <a:pt x="1246" y="234"/>
                  </a:lnTo>
                  <a:lnTo>
                    <a:pt x="1250" y="228"/>
                  </a:lnTo>
                  <a:lnTo>
                    <a:pt x="1260" y="228"/>
                  </a:lnTo>
                  <a:lnTo>
                    <a:pt x="1260" y="222"/>
                  </a:lnTo>
                  <a:lnTo>
                    <a:pt x="1266" y="222"/>
                  </a:lnTo>
                  <a:lnTo>
                    <a:pt x="1266" y="216"/>
                  </a:lnTo>
                  <a:lnTo>
                    <a:pt x="1276" y="216"/>
                  </a:lnTo>
                  <a:lnTo>
                    <a:pt x="1276" y="210"/>
                  </a:lnTo>
                  <a:lnTo>
                    <a:pt x="1288" y="210"/>
                  </a:lnTo>
                  <a:lnTo>
                    <a:pt x="1288" y="206"/>
                  </a:lnTo>
                  <a:lnTo>
                    <a:pt x="1294" y="206"/>
                  </a:lnTo>
                  <a:lnTo>
                    <a:pt x="1294" y="200"/>
                  </a:lnTo>
                  <a:lnTo>
                    <a:pt x="1308" y="200"/>
                  </a:lnTo>
                  <a:lnTo>
                    <a:pt x="1308" y="194"/>
                  </a:lnTo>
                  <a:lnTo>
                    <a:pt x="1314" y="194"/>
                  </a:lnTo>
                  <a:lnTo>
                    <a:pt x="1320" y="188"/>
                  </a:lnTo>
                  <a:lnTo>
                    <a:pt x="1326" y="188"/>
                  </a:lnTo>
                  <a:lnTo>
                    <a:pt x="1326" y="182"/>
                  </a:lnTo>
                  <a:lnTo>
                    <a:pt x="1332" y="182"/>
                  </a:lnTo>
                  <a:lnTo>
                    <a:pt x="1326" y="180"/>
                  </a:lnTo>
                  <a:lnTo>
                    <a:pt x="1332" y="180"/>
                  </a:lnTo>
                  <a:lnTo>
                    <a:pt x="1332" y="168"/>
                  </a:lnTo>
                  <a:lnTo>
                    <a:pt x="1326" y="168"/>
                  </a:lnTo>
                  <a:lnTo>
                    <a:pt x="1326" y="156"/>
                  </a:lnTo>
                  <a:lnTo>
                    <a:pt x="1320" y="162"/>
                  </a:lnTo>
                  <a:lnTo>
                    <a:pt x="1320" y="168"/>
                  </a:lnTo>
                  <a:lnTo>
                    <a:pt x="1314" y="168"/>
                  </a:lnTo>
                  <a:lnTo>
                    <a:pt x="1314" y="174"/>
                  </a:lnTo>
                  <a:lnTo>
                    <a:pt x="1320" y="174"/>
                  </a:lnTo>
                  <a:lnTo>
                    <a:pt x="1320" y="180"/>
                  </a:lnTo>
                  <a:lnTo>
                    <a:pt x="1314" y="180"/>
                  </a:lnTo>
                  <a:lnTo>
                    <a:pt x="1314" y="174"/>
                  </a:lnTo>
                  <a:lnTo>
                    <a:pt x="1308" y="174"/>
                  </a:lnTo>
                  <a:lnTo>
                    <a:pt x="1308" y="168"/>
                  </a:lnTo>
                  <a:lnTo>
                    <a:pt x="1314" y="168"/>
                  </a:lnTo>
                  <a:lnTo>
                    <a:pt x="1314" y="156"/>
                  </a:lnTo>
                  <a:lnTo>
                    <a:pt x="1308" y="152"/>
                  </a:lnTo>
                  <a:lnTo>
                    <a:pt x="1300" y="152"/>
                  </a:lnTo>
                  <a:lnTo>
                    <a:pt x="1300" y="146"/>
                  </a:lnTo>
                  <a:lnTo>
                    <a:pt x="1250" y="146"/>
                  </a:lnTo>
                  <a:lnTo>
                    <a:pt x="1250" y="152"/>
                  </a:lnTo>
                  <a:lnTo>
                    <a:pt x="1234" y="152"/>
                  </a:lnTo>
                  <a:lnTo>
                    <a:pt x="1234" y="140"/>
                  </a:lnTo>
                  <a:lnTo>
                    <a:pt x="1218" y="140"/>
                  </a:lnTo>
                  <a:lnTo>
                    <a:pt x="1218" y="134"/>
                  </a:lnTo>
                  <a:lnTo>
                    <a:pt x="1206" y="134"/>
                  </a:lnTo>
                  <a:lnTo>
                    <a:pt x="1206" y="128"/>
                  </a:lnTo>
                  <a:lnTo>
                    <a:pt x="1218" y="128"/>
                  </a:lnTo>
                  <a:lnTo>
                    <a:pt x="1218" y="124"/>
                  </a:lnTo>
                  <a:lnTo>
                    <a:pt x="1206" y="124"/>
                  </a:lnTo>
                  <a:lnTo>
                    <a:pt x="1206" y="120"/>
                  </a:lnTo>
                  <a:lnTo>
                    <a:pt x="1180" y="120"/>
                  </a:lnTo>
                  <a:lnTo>
                    <a:pt x="1180" y="124"/>
                  </a:lnTo>
                  <a:lnTo>
                    <a:pt x="1168" y="124"/>
                  </a:lnTo>
                  <a:lnTo>
                    <a:pt x="1168" y="128"/>
                  </a:lnTo>
                  <a:lnTo>
                    <a:pt x="1162" y="128"/>
                  </a:lnTo>
                  <a:lnTo>
                    <a:pt x="1158" y="134"/>
                  </a:lnTo>
                  <a:lnTo>
                    <a:pt x="1152" y="134"/>
                  </a:lnTo>
                  <a:lnTo>
                    <a:pt x="1152" y="140"/>
                  </a:lnTo>
                  <a:lnTo>
                    <a:pt x="1146" y="140"/>
                  </a:lnTo>
                  <a:lnTo>
                    <a:pt x="1146" y="146"/>
                  </a:lnTo>
                  <a:lnTo>
                    <a:pt x="1152" y="146"/>
                  </a:lnTo>
                  <a:lnTo>
                    <a:pt x="1152" y="152"/>
                  </a:lnTo>
                  <a:lnTo>
                    <a:pt x="1120" y="152"/>
                  </a:lnTo>
                  <a:lnTo>
                    <a:pt x="1120" y="156"/>
                  </a:lnTo>
                  <a:lnTo>
                    <a:pt x="1132" y="156"/>
                  </a:lnTo>
                  <a:lnTo>
                    <a:pt x="1132" y="162"/>
                  </a:lnTo>
                  <a:lnTo>
                    <a:pt x="1136" y="162"/>
                  </a:lnTo>
                  <a:lnTo>
                    <a:pt x="1136" y="168"/>
                  </a:lnTo>
                  <a:lnTo>
                    <a:pt x="1132" y="174"/>
                  </a:lnTo>
                  <a:lnTo>
                    <a:pt x="1132" y="162"/>
                  </a:lnTo>
                  <a:lnTo>
                    <a:pt x="1120" y="162"/>
                  </a:lnTo>
                  <a:lnTo>
                    <a:pt x="1120" y="156"/>
                  </a:lnTo>
                  <a:lnTo>
                    <a:pt x="1114" y="162"/>
                  </a:lnTo>
                  <a:lnTo>
                    <a:pt x="1108" y="162"/>
                  </a:lnTo>
                  <a:lnTo>
                    <a:pt x="1108" y="168"/>
                  </a:lnTo>
                  <a:lnTo>
                    <a:pt x="1082" y="168"/>
                  </a:lnTo>
                  <a:lnTo>
                    <a:pt x="1078" y="162"/>
                  </a:lnTo>
                  <a:lnTo>
                    <a:pt x="1060" y="162"/>
                  </a:lnTo>
                  <a:lnTo>
                    <a:pt x="1066" y="168"/>
                  </a:lnTo>
                  <a:lnTo>
                    <a:pt x="1054" y="168"/>
                  </a:lnTo>
                  <a:lnTo>
                    <a:pt x="1050" y="162"/>
                  </a:lnTo>
                  <a:lnTo>
                    <a:pt x="1044" y="162"/>
                  </a:lnTo>
                  <a:lnTo>
                    <a:pt x="1044" y="174"/>
                  </a:lnTo>
                  <a:lnTo>
                    <a:pt x="1018" y="174"/>
                  </a:lnTo>
                  <a:lnTo>
                    <a:pt x="1018" y="180"/>
                  </a:lnTo>
                  <a:lnTo>
                    <a:pt x="990" y="180"/>
                  </a:lnTo>
                  <a:lnTo>
                    <a:pt x="984" y="182"/>
                  </a:lnTo>
                  <a:lnTo>
                    <a:pt x="984" y="180"/>
                  </a:lnTo>
                  <a:lnTo>
                    <a:pt x="980" y="180"/>
                  </a:lnTo>
                  <a:lnTo>
                    <a:pt x="980" y="182"/>
                  </a:lnTo>
                  <a:lnTo>
                    <a:pt x="974" y="182"/>
                  </a:lnTo>
                  <a:lnTo>
                    <a:pt x="968" y="188"/>
                  </a:lnTo>
                  <a:lnTo>
                    <a:pt x="964" y="188"/>
                  </a:lnTo>
                  <a:lnTo>
                    <a:pt x="964" y="194"/>
                  </a:lnTo>
                  <a:lnTo>
                    <a:pt x="958" y="194"/>
                  </a:lnTo>
                  <a:lnTo>
                    <a:pt x="958" y="200"/>
                  </a:lnTo>
                  <a:lnTo>
                    <a:pt x="952" y="200"/>
                  </a:lnTo>
                  <a:lnTo>
                    <a:pt x="952" y="206"/>
                  </a:lnTo>
                  <a:lnTo>
                    <a:pt x="946" y="206"/>
                  </a:lnTo>
                  <a:lnTo>
                    <a:pt x="946" y="210"/>
                  </a:lnTo>
                  <a:lnTo>
                    <a:pt x="940" y="210"/>
                  </a:lnTo>
                  <a:lnTo>
                    <a:pt x="946" y="216"/>
                  </a:lnTo>
                  <a:lnTo>
                    <a:pt x="952" y="210"/>
                  </a:lnTo>
                  <a:lnTo>
                    <a:pt x="958" y="210"/>
                  </a:lnTo>
                  <a:lnTo>
                    <a:pt x="952" y="216"/>
                  </a:lnTo>
                  <a:lnTo>
                    <a:pt x="958" y="216"/>
                  </a:lnTo>
                  <a:lnTo>
                    <a:pt x="958" y="234"/>
                  </a:lnTo>
                  <a:lnTo>
                    <a:pt x="946" y="234"/>
                  </a:lnTo>
                  <a:lnTo>
                    <a:pt x="946" y="228"/>
                  </a:lnTo>
                  <a:lnTo>
                    <a:pt x="876" y="228"/>
                  </a:lnTo>
                  <a:lnTo>
                    <a:pt x="872" y="234"/>
                  </a:lnTo>
                  <a:lnTo>
                    <a:pt x="860" y="234"/>
                  </a:lnTo>
                  <a:lnTo>
                    <a:pt x="860" y="248"/>
                  </a:lnTo>
                  <a:lnTo>
                    <a:pt x="866" y="248"/>
                  </a:lnTo>
                  <a:lnTo>
                    <a:pt x="860" y="254"/>
                  </a:lnTo>
                  <a:lnTo>
                    <a:pt x="860" y="260"/>
                  </a:lnTo>
                  <a:lnTo>
                    <a:pt x="872" y="260"/>
                  </a:lnTo>
                  <a:lnTo>
                    <a:pt x="872" y="266"/>
                  </a:lnTo>
                  <a:lnTo>
                    <a:pt x="880" y="266"/>
                  </a:lnTo>
                  <a:lnTo>
                    <a:pt x="880" y="276"/>
                  </a:lnTo>
                  <a:lnTo>
                    <a:pt x="904" y="276"/>
                  </a:lnTo>
                  <a:lnTo>
                    <a:pt x="904" y="288"/>
                  </a:lnTo>
                  <a:lnTo>
                    <a:pt x="898" y="288"/>
                  </a:lnTo>
                  <a:lnTo>
                    <a:pt x="898" y="296"/>
                  </a:lnTo>
                  <a:lnTo>
                    <a:pt x="904" y="302"/>
                  </a:lnTo>
                  <a:lnTo>
                    <a:pt x="904" y="308"/>
                  </a:lnTo>
                  <a:lnTo>
                    <a:pt x="908" y="308"/>
                  </a:lnTo>
                  <a:lnTo>
                    <a:pt x="908" y="314"/>
                  </a:lnTo>
                  <a:lnTo>
                    <a:pt x="904" y="314"/>
                  </a:lnTo>
                  <a:lnTo>
                    <a:pt x="904" y="320"/>
                  </a:lnTo>
                  <a:lnTo>
                    <a:pt x="892" y="320"/>
                  </a:lnTo>
                  <a:lnTo>
                    <a:pt x="898" y="314"/>
                  </a:lnTo>
                  <a:lnTo>
                    <a:pt x="898" y="296"/>
                  </a:lnTo>
                  <a:lnTo>
                    <a:pt x="892" y="296"/>
                  </a:lnTo>
                  <a:lnTo>
                    <a:pt x="886" y="302"/>
                  </a:lnTo>
                  <a:lnTo>
                    <a:pt x="886" y="308"/>
                  </a:lnTo>
                  <a:lnTo>
                    <a:pt x="880" y="302"/>
                  </a:lnTo>
                  <a:lnTo>
                    <a:pt x="880" y="292"/>
                  </a:lnTo>
                  <a:lnTo>
                    <a:pt x="892" y="292"/>
                  </a:lnTo>
                  <a:lnTo>
                    <a:pt x="892" y="288"/>
                  </a:lnTo>
                  <a:lnTo>
                    <a:pt x="898" y="288"/>
                  </a:lnTo>
                  <a:lnTo>
                    <a:pt x="898" y="282"/>
                  </a:lnTo>
                  <a:lnTo>
                    <a:pt x="872" y="282"/>
                  </a:lnTo>
                  <a:lnTo>
                    <a:pt x="872" y="276"/>
                  </a:lnTo>
                  <a:lnTo>
                    <a:pt x="866" y="276"/>
                  </a:lnTo>
                  <a:lnTo>
                    <a:pt x="866" y="270"/>
                  </a:lnTo>
                  <a:lnTo>
                    <a:pt x="854" y="270"/>
                  </a:lnTo>
                  <a:lnTo>
                    <a:pt x="850" y="266"/>
                  </a:lnTo>
                  <a:lnTo>
                    <a:pt x="844" y="260"/>
                  </a:lnTo>
                  <a:lnTo>
                    <a:pt x="826" y="260"/>
                  </a:lnTo>
                  <a:lnTo>
                    <a:pt x="826" y="266"/>
                  </a:lnTo>
                  <a:lnTo>
                    <a:pt x="822" y="266"/>
                  </a:lnTo>
                  <a:lnTo>
                    <a:pt x="822" y="270"/>
                  </a:lnTo>
                  <a:lnTo>
                    <a:pt x="818" y="270"/>
                  </a:lnTo>
                  <a:lnTo>
                    <a:pt x="818" y="276"/>
                  </a:lnTo>
                  <a:lnTo>
                    <a:pt x="800" y="276"/>
                  </a:lnTo>
                  <a:lnTo>
                    <a:pt x="800" y="288"/>
                  </a:lnTo>
                  <a:lnTo>
                    <a:pt x="812" y="288"/>
                  </a:lnTo>
                  <a:lnTo>
                    <a:pt x="812" y="292"/>
                  </a:lnTo>
                  <a:lnTo>
                    <a:pt x="826" y="292"/>
                  </a:lnTo>
                  <a:lnTo>
                    <a:pt x="826" y="296"/>
                  </a:lnTo>
                  <a:lnTo>
                    <a:pt x="832" y="296"/>
                  </a:lnTo>
                  <a:lnTo>
                    <a:pt x="838" y="302"/>
                  </a:lnTo>
                  <a:lnTo>
                    <a:pt x="826" y="302"/>
                  </a:lnTo>
                  <a:lnTo>
                    <a:pt x="822" y="296"/>
                  </a:lnTo>
                  <a:lnTo>
                    <a:pt x="800" y="296"/>
                  </a:lnTo>
                  <a:lnTo>
                    <a:pt x="794" y="292"/>
                  </a:lnTo>
                  <a:lnTo>
                    <a:pt x="790" y="292"/>
                  </a:lnTo>
                  <a:lnTo>
                    <a:pt x="790" y="282"/>
                  </a:lnTo>
                  <a:lnTo>
                    <a:pt x="784" y="282"/>
                  </a:lnTo>
                  <a:lnTo>
                    <a:pt x="784" y="276"/>
                  </a:lnTo>
                  <a:lnTo>
                    <a:pt x="790" y="276"/>
                  </a:lnTo>
                  <a:lnTo>
                    <a:pt x="790" y="248"/>
                  </a:lnTo>
                  <a:lnTo>
                    <a:pt x="778" y="248"/>
                  </a:lnTo>
                  <a:lnTo>
                    <a:pt x="778" y="254"/>
                  </a:lnTo>
                  <a:lnTo>
                    <a:pt x="784" y="254"/>
                  </a:lnTo>
                  <a:lnTo>
                    <a:pt x="784" y="270"/>
                  </a:lnTo>
                  <a:lnTo>
                    <a:pt x="778" y="270"/>
                  </a:lnTo>
                  <a:lnTo>
                    <a:pt x="778" y="276"/>
                  </a:lnTo>
                  <a:lnTo>
                    <a:pt x="764" y="276"/>
                  </a:lnTo>
                  <a:lnTo>
                    <a:pt x="764" y="288"/>
                  </a:lnTo>
                  <a:lnTo>
                    <a:pt x="758" y="288"/>
                  </a:lnTo>
                  <a:lnTo>
                    <a:pt x="758" y="292"/>
                  </a:lnTo>
                  <a:lnTo>
                    <a:pt x="764" y="292"/>
                  </a:lnTo>
                  <a:lnTo>
                    <a:pt x="764" y="296"/>
                  </a:lnTo>
                  <a:lnTo>
                    <a:pt x="766" y="296"/>
                  </a:lnTo>
                  <a:lnTo>
                    <a:pt x="766" y="308"/>
                  </a:lnTo>
                  <a:lnTo>
                    <a:pt x="772" y="308"/>
                  </a:lnTo>
                  <a:lnTo>
                    <a:pt x="772" y="314"/>
                  </a:lnTo>
                  <a:lnTo>
                    <a:pt x="766" y="314"/>
                  </a:lnTo>
                  <a:lnTo>
                    <a:pt x="766" y="320"/>
                  </a:lnTo>
                  <a:lnTo>
                    <a:pt x="764" y="330"/>
                  </a:lnTo>
                  <a:lnTo>
                    <a:pt x="764" y="336"/>
                  </a:lnTo>
                  <a:lnTo>
                    <a:pt x="766" y="336"/>
                  </a:lnTo>
                  <a:lnTo>
                    <a:pt x="766" y="348"/>
                  </a:lnTo>
                  <a:lnTo>
                    <a:pt x="812" y="348"/>
                  </a:lnTo>
                  <a:lnTo>
                    <a:pt x="812" y="350"/>
                  </a:lnTo>
                  <a:lnTo>
                    <a:pt x="822" y="350"/>
                  </a:lnTo>
                  <a:lnTo>
                    <a:pt x="822" y="368"/>
                  </a:lnTo>
                  <a:lnTo>
                    <a:pt x="818" y="368"/>
                  </a:lnTo>
                  <a:lnTo>
                    <a:pt x="818" y="384"/>
                  </a:lnTo>
                  <a:lnTo>
                    <a:pt x="812" y="384"/>
                  </a:lnTo>
                  <a:lnTo>
                    <a:pt x="812" y="356"/>
                  </a:lnTo>
                  <a:lnTo>
                    <a:pt x="806" y="356"/>
                  </a:lnTo>
                  <a:lnTo>
                    <a:pt x="806" y="350"/>
                  </a:lnTo>
                  <a:lnTo>
                    <a:pt x="790" y="350"/>
                  </a:lnTo>
                  <a:lnTo>
                    <a:pt x="784" y="356"/>
                  </a:lnTo>
                  <a:lnTo>
                    <a:pt x="772" y="356"/>
                  </a:lnTo>
                  <a:lnTo>
                    <a:pt x="772" y="368"/>
                  </a:lnTo>
                  <a:lnTo>
                    <a:pt x="778" y="368"/>
                  </a:lnTo>
                  <a:lnTo>
                    <a:pt x="778" y="384"/>
                  </a:lnTo>
                  <a:lnTo>
                    <a:pt x="772" y="384"/>
                  </a:lnTo>
                  <a:lnTo>
                    <a:pt x="772" y="390"/>
                  </a:lnTo>
                  <a:lnTo>
                    <a:pt x="766" y="390"/>
                  </a:lnTo>
                  <a:lnTo>
                    <a:pt x="766" y="402"/>
                  </a:lnTo>
                  <a:lnTo>
                    <a:pt x="764" y="406"/>
                  </a:lnTo>
                  <a:lnTo>
                    <a:pt x="752" y="406"/>
                  </a:lnTo>
                  <a:lnTo>
                    <a:pt x="752" y="410"/>
                  </a:lnTo>
                  <a:lnTo>
                    <a:pt x="746" y="410"/>
                  </a:lnTo>
                  <a:lnTo>
                    <a:pt x="746" y="416"/>
                  </a:lnTo>
                  <a:lnTo>
                    <a:pt x="710" y="416"/>
                  </a:lnTo>
                  <a:lnTo>
                    <a:pt x="710" y="410"/>
                  </a:lnTo>
                  <a:lnTo>
                    <a:pt x="698" y="410"/>
                  </a:lnTo>
                  <a:lnTo>
                    <a:pt x="698" y="406"/>
                  </a:lnTo>
                  <a:lnTo>
                    <a:pt x="718" y="406"/>
                  </a:lnTo>
                  <a:lnTo>
                    <a:pt x="718" y="410"/>
                  </a:lnTo>
                  <a:lnTo>
                    <a:pt x="730" y="410"/>
                  </a:lnTo>
                  <a:lnTo>
                    <a:pt x="730" y="402"/>
                  </a:lnTo>
                  <a:lnTo>
                    <a:pt x="736" y="406"/>
                  </a:lnTo>
                  <a:lnTo>
                    <a:pt x="736" y="402"/>
                  </a:lnTo>
                  <a:lnTo>
                    <a:pt x="740" y="402"/>
                  </a:lnTo>
                  <a:lnTo>
                    <a:pt x="740" y="396"/>
                  </a:lnTo>
                  <a:lnTo>
                    <a:pt x="746" y="396"/>
                  </a:lnTo>
                  <a:lnTo>
                    <a:pt x="746" y="384"/>
                  </a:lnTo>
                  <a:lnTo>
                    <a:pt x="758" y="384"/>
                  </a:lnTo>
                  <a:lnTo>
                    <a:pt x="758" y="368"/>
                  </a:lnTo>
                  <a:lnTo>
                    <a:pt x="764" y="368"/>
                  </a:lnTo>
                  <a:lnTo>
                    <a:pt x="764" y="356"/>
                  </a:lnTo>
                  <a:lnTo>
                    <a:pt x="752" y="356"/>
                  </a:lnTo>
                  <a:lnTo>
                    <a:pt x="752" y="350"/>
                  </a:lnTo>
                  <a:lnTo>
                    <a:pt x="746" y="350"/>
                  </a:lnTo>
                  <a:lnTo>
                    <a:pt x="746" y="348"/>
                  </a:lnTo>
                  <a:lnTo>
                    <a:pt x="752" y="342"/>
                  </a:lnTo>
                  <a:lnTo>
                    <a:pt x="752" y="330"/>
                  </a:lnTo>
                  <a:lnTo>
                    <a:pt x="746" y="324"/>
                  </a:lnTo>
                  <a:lnTo>
                    <a:pt x="746" y="314"/>
                  </a:lnTo>
                  <a:lnTo>
                    <a:pt x="752" y="314"/>
                  </a:lnTo>
                  <a:lnTo>
                    <a:pt x="752" y="296"/>
                  </a:lnTo>
                  <a:lnTo>
                    <a:pt x="746" y="296"/>
                  </a:lnTo>
                  <a:lnTo>
                    <a:pt x="740" y="292"/>
                  </a:lnTo>
                  <a:lnTo>
                    <a:pt x="740" y="288"/>
                  </a:lnTo>
                  <a:lnTo>
                    <a:pt x="746" y="282"/>
                  </a:lnTo>
                  <a:lnTo>
                    <a:pt x="740" y="282"/>
                  </a:lnTo>
                  <a:lnTo>
                    <a:pt x="740" y="276"/>
                  </a:lnTo>
                  <a:lnTo>
                    <a:pt x="746" y="276"/>
                  </a:lnTo>
                  <a:lnTo>
                    <a:pt x="752" y="270"/>
                  </a:lnTo>
                  <a:lnTo>
                    <a:pt x="752" y="254"/>
                  </a:lnTo>
                  <a:lnTo>
                    <a:pt x="746" y="254"/>
                  </a:lnTo>
                  <a:lnTo>
                    <a:pt x="740" y="248"/>
                  </a:lnTo>
                  <a:lnTo>
                    <a:pt x="704" y="248"/>
                  </a:lnTo>
                  <a:lnTo>
                    <a:pt x="704" y="254"/>
                  </a:lnTo>
                  <a:lnTo>
                    <a:pt x="698" y="254"/>
                  </a:lnTo>
                  <a:lnTo>
                    <a:pt x="698" y="260"/>
                  </a:lnTo>
                  <a:lnTo>
                    <a:pt x="692" y="266"/>
                  </a:lnTo>
                  <a:lnTo>
                    <a:pt x="692" y="276"/>
                  </a:lnTo>
                  <a:lnTo>
                    <a:pt x="686" y="282"/>
                  </a:lnTo>
                  <a:lnTo>
                    <a:pt x="686" y="288"/>
                  </a:lnTo>
                  <a:lnTo>
                    <a:pt x="676" y="288"/>
                  </a:lnTo>
                  <a:lnTo>
                    <a:pt x="676" y="292"/>
                  </a:lnTo>
                  <a:lnTo>
                    <a:pt x="670" y="292"/>
                  </a:lnTo>
                  <a:lnTo>
                    <a:pt x="670" y="296"/>
                  </a:lnTo>
                  <a:lnTo>
                    <a:pt x="664" y="296"/>
                  </a:lnTo>
                  <a:lnTo>
                    <a:pt x="664" y="308"/>
                  </a:lnTo>
                  <a:lnTo>
                    <a:pt x="670" y="302"/>
                  </a:lnTo>
                  <a:lnTo>
                    <a:pt x="670" y="324"/>
                  </a:lnTo>
                  <a:lnTo>
                    <a:pt x="664" y="336"/>
                  </a:lnTo>
                  <a:lnTo>
                    <a:pt x="680" y="336"/>
                  </a:lnTo>
                  <a:lnTo>
                    <a:pt x="680" y="348"/>
                  </a:lnTo>
                  <a:lnTo>
                    <a:pt x="692" y="348"/>
                  </a:lnTo>
                  <a:lnTo>
                    <a:pt x="692" y="350"/>
                  </a:lnTo>
                  <a:lnTo>
                    <a:pt x="698" y="350"/>
                  </a:lnTo>
                  <a:lnTo>
                    <a:pt x="698" y="356"/>
                  </a:lnTo>
                  <a:lnTo>
                    <a:pt x="692" y="356"/>
                  </a:lnTo>
                  <a:lnTo>
                    <a:pt x="692" y="368"/>
                  </a:lnTo>
                  <a:lnTo>
                    <a:pt x="680" y="368"/>
                  </a:lnTo>
                  <a:lnTo>
                    <a:pt x="680" y="362"/>
                  </a:lnTo>
                  <a:lnTo>
                    <a:pt x="676" y="356"/>
                  </a:lnTo>
                  <a:lnTo>
                    <a:pt x="670" y="356"/>
                  </a:lnTo>
                  <a:lnTo>
                    <a:pt x="670" y="350"/>
                  </a:lnTo>
                  <a:lnTo>
                    <a:pt x="658" y="350"/>
                  </a:lnTo>
                  <a:lnTo>
                    <a:pt x="658" y="348"/>
                  </a:lnTo>
                  <a:lnTo>
                    <a:pt x="644" y="348"/>
                  </a:lnTo>
                  <a:lnTo>
                    <a:pt x="638" y="342"/>
                  </a:lnTo>
                  <a:lnTo>
                    <a:pt x="632" y="342"/>
                  </a:lnTo>
                  <a:lnTo>
                    <a:pt x="632" y="336"/>
                  </a:lnTo>
                  <a:lnTo>
                    <a:pt x="596" y="336"/>
                  </a:lnTo>
                  <a:lnTo>
                    <a:pt x="596" y="330"/>
                  </a:lnTo>
                  <a:lnTo>
                    <a:pt x="578" y="330"/>
                  </a:lnTo>
                  <a:lnTo>
                    <a:pt x="578" y="336"/>
                  </a:lnTo>
                  <a:lnTo>
                    <a:pt x="572" y="336"/>
                  </a:lnTo>
                  <a:lnTo>
                    <a:pt x="572" y="342"/>
                  </a:lnTo>
                  <a:lnTo>
                    <a:pt x="578" y="348"/>
                  </a:lnTo>
                  <a:lnTo>
                    <a:pt x="584" y="348"/>
                  </a:lnTo>
                  <a:lnTo>
                    <a:pt x="584" y="356"/>
                  </a:lnTo>
                  <a:lnTo>
                    <a:pt x="568" y="356"/>
                  </a:lnTo>
                  <a:lnTo>
                    <a:pt x="568" y="362"/>
                  </a:lnTo>
                  <a:lnTo>
                    <a:pt x="572" y="362"/>
                  </a:lnTo>
                  <a:lnTo>
                    <a:pt x="568" y="368"/>
                  </a:lnTo>
                  <a:lnTo>
                    <a:pt x="556" y="368"/>
                  </a:lnTo>
                  <a:lnTo>
                    <a:pt x="556" y="356"/>
                  </a:lnTo>
                  <a:lnTo>
                    <a:pt x="562" y="356"/>
                  </a:lnTo>
                  <a:lnTo>
                    <a:pt x="556" y="350"/>
                  </a:lnTo>
                  <a:lnTo>
                    <a:pt x="546" y="350"/>
                  </a:lnTo>
                  <a:lnTo>
                    <a:pt x="546" y="356"/>
                  </a:lnTo>
                  <a:lnTo>
                    <a:pt x="536" y="356"/>
                  </a:lnTo>
                  <a:lnTo>
                    <a:pt x="536" y="362"/>
                  </a:lnTo>
                  <a:lnTo>
                    <a:pt x="524" y="362"/>
                  </a:lnTo>
                  <a:lnTo>
                    <a:pt x="524" y="356"/>
                  </a:lnTo>
                  <a:lnTo>
                    <a:pt x="512" y="356"/>
                  </a:lnTo>
                  <a:lnTo>
                    <a:pt x="508" y="362"/>
                  </a:lnTo>
                  <a:lnTo>
                    <a:pt x="502" y="362"/>
                  </a:lnTo>
                  <a:lnTo>
                    <a:pt x="502" y="368"/>
                  </a:lnTo>
                  <a:lnTo>
                    <a:pt x="486" y="368"/>
                  </a:lnTo>
                  <a:lnTo>
                    <a:pt x="486" y="362"/>
                  </a:lnTo>
                  <a:lnTo>
                    <a:pt x="482" y="362"/>
                  </a:lnTo>
                  <a:lnTo>
                    <a:pt x="482" y="356"/>
                  </a:lnTo>
                  <a:lnTo>
                    <a:pt x="458" y="356"/>
                  </a:lnTo>
                  <a:lnTo>
                    <a:pt x="464" y="362"/>
                  </a:lnTo>
                  <a:lnTo>
                    <a:pt x="464" y="368"/>
                  </a:lnTo>
                  <a:lnTo>
                    <a:pt x="458" y="368"/>
                  </a:lnTo>
                  <a:lnTo>
                    <a:pt x="464" y="362"/>
                  </a:lnTo>
                  <a:lnTo>
                    <a:pt x="454" y="362"/>
                  </a:lnTo>
                  <a:lnTo>
                    <a:pt x="454" y="368"/>
                  </a:lnTo>
                  <a:lnTo>
                    <a:pt x="432" y="368"/>
                  </a:lnTo>
                  <a:lnTo>
                    <a:pt x="432" y="374"/>
                  </a:lnTo>
                  <a:lnTo>
                    <a:pt x="426" y="374"/>
                  </a:lnTo>
                  <a:lnTo>
                    <a:pt x="422" y="378"/>
                  </a:lnTo>
                  <a:lnTo>
                    <a:pt x="410" y="378"/>
                  </a:lnTo>
                  <a:lnTo>
                    <a:pt x="410" y="384"/>
                  </a:lnTo>
                  <a:lnTo>
                    <a:pt x="394" y="384"/>
                  </a:lnTo>
                  <a:lnTo>
                    <a:pt x="398" y="390"/>
                  </a:lnTo>
                  <a:lnTo>
                    <a:pt x="398" y="396"/>
                  </a:lnTo>
                  <a:lnTo>
                    <a:pt x="394" y="396"/>
                  </a:lnTo>
                  <a:lnTo>
                    <a:pt x="394" y="406"/>
                  </a:lnTo>
                  <a:lnTo>
                    <a:pt x="372" y="406"/>
                  </a:lnTo>
                  <a:lnTo>
                    <a:pt x="368" y="402"/>
                  </a:lnTo>
                  <a:lnTo>
                    <a:pt x="368" y="396"/>
                  </a:lnTo>
                  <a:lnTo>
                    <a:pt x="356" y="396"/>
                  </a:lnTo>
                  <a:lnTo>
                    <a:pt x="356" y="390"/>
                  </a:lnTo>
                  <a:lnTo>
                    <a:pt x="362" y="390"/>
                  </a:lnTo>
                  <a:lnTo>
                    <a:pt x="362" y="384"/>
                  </a:lnTo>
                  <a:lnTo>
                    <a:pt x="384" y="384"/>
                  </a:lnTo>
                  <a:lnTo>
                    <a:pt x="384" y="374"/>
                  </a:lnTo>
                  <a:lnTo>
                    <a:pt x="378" y="368"/>
                  </a:lnTo>
                  <a:lnTo>
                    <a:pt x="372" y="368"/>
                  </a:lnTo>
                  <a:lnTo>
                    <a:pt x="372" y="362"/>
                  </a:lnTo>
                  <a:lnTo>
                    <a:pt x="340" y="362"/>
                  </a:lnTo>
                  <a:lnTo>
                    <a:pt x="340" y="368"/>
                  </a:lnTo>
                  <a:lnTo>
                    <a:pt x="344" y="368"/>
                  </a:lnTo>
                  <a:lnTo>
                    <a:pt x="344" y="384"/>
                  </a:lnTo>
                  <a:lnTo>
                    <a:pt x="340" y="390"/>
                  </a:lnTo>
                  <a:lnTo>
                    <a:pt x="340" y="396"/>
                  </a:lnTo>
                  <a:lnTo>
                    <a:pt x="344" y="396"/>
                  </a:lnTo>
                  <a:lnTo>
                    <a:pt x="344" y="402"/>
                  </a:lnTo>
                  <a:lnTo>
                    <a:pt x="350" y="402"/>
                  </a:lnTo>
                  <a:lnTo>
                    <a:pt x="350" y="406"/>
                  </a:lnTo>
                  <a:lnTo>
                    <a:pt x="344" y="410"/>
                  </a:lnTo>
                  <a:lnTo>
                    <a:pt x="344" y="422"/>
                  </a:lnTo>
                  <a:lnTo>
                    <a:pt x="340" y="416"/>
                  </a:lnTo>
                  <a:lnTo>
                    <a:pt x="336" y="422"/>
                  </a:lnTo>
                  <a:lnTo>
                    <a:pt x="336" y="416"/>
                  </a:lnTo>
                  <a:lnTo>
                    <a:pt x="324" y="416"/>
                  </a:lnTo>
                  <a:lnTo>
                    <a:pt x="324" y="410"/>
                  </a:lnTo>
                  <a:lnTo>
                    <a:pt x="318" y="410"/>
                  </a:lnTo>
                  <a:lnTo>
                    <a:pt x="318" y="416"/>
                  </a:lnTo>
                  <a:lnTo>
                    <a:pt x="312" y="416"/>
                  </a:lnTo>
                  <a:lnTo>
                    <a:pt x="308" y="422"/>
                  </a:lnTo>
                  <a:lnTo>
                    <a:pt x="302" y="422"/>
                  </a:lnTo>
                  <a:lnTo>
                    <a:pt x="302" y="428"/>
                  </a:lnTo>
                  <a:lnTo>
                    <a:pt x="296" y="428"/>
                  </a:lnTo>
                  <a:lnTo>
                    <a:pt x="296" y="434"/>
                  </a:lnTo>
                  <a:lnTo>
                    <a:pt x="284" y="434"/>
                  </a:lnTo>
                  <a:lnTo>
                    <a:pt x="284" y="450"/>
                  </a:lnTo>
                  <a:lnTo>
                    <a:pt x="290" y="450"/>
                  </a:lnTo>
                  <a:lnTo>
                    <a:pt x="290" y="456"/>
                  </a:lnTo>
                  <a:lnTo>
                    <a:pt x="296" y="456"/>
                  </a:lnTo>
                  <a:lnTo>
                    <a:pt x="296" y="460"/>
                  </a:lnTo>
                  <a:lnTo>
                    <a:pt x="276" y="460"/>
                  </a:lnTo>
                  <a:lnTo>
                    <a:pt x="276" y="456"/>
                  </a:lnTo>
                  <a:lnTo>
                    <a:pt x="258" y="456"/>
                  </a:lnTo>
                  <a:lnTo>
                    <a:pt x="254" y="450"/>
                  </a:lnTo>
                  <a:lnTo>
                    <a:pt x="254" y="444"/>
                  </a:lnTo>
                  <a:lnTo>
                    <a:pt x="242" y="444"/>
                  </a:lnTo>
                  <a:lnTo>
                    <a:pt x="242" y="450"/>
                  </a:lnTo>
                  <a:lnTo>
                    <a:pt x="236" y="456"/>
                  </a:lnTo>
                  <a:lnTo>
                    <a:pt x="242" y="460"/>
                  </a:lnTo>
                  <a:lnTo>
                    <a:pt x="248" y="464"/>
                  </a:lnTo>
                  <a:lnTo>
                    <a:pt x="258" y="464"/>
                  </a:lnTo>
                  <a:lnTo>
                    <a:pt x="258" y="476"/>
                  </a:lnTo>
                  <a:lnTo>
                    <a:pt x="236" y="476"/>
                  </a:lnTo>
                  <a:lnTo>
                    <a:pt x="236" y="470"/>
                  </a:lnTo>
                  <a:lnTo>
                    <a:pt x="230" y="464"/>
                  </a:lnTo>
                  <a:lnTo>
                    <a:pt x="216" y="464"/>
                  </a:lnTo>
                  <a:lnTo>
                    <a:pt x="216" y="444"/>
                  </a:lnTo>
                  <a:lnTo>
                    <a:pt x="204" y="444"/>
                  </a:lnTo>
                  <a:lnTo>
                    <a:pt x="210" y="438"/>
                  </a:lnTo>
                  <a:lnTo>
                    <a:pt x="216" y="438"/>
                  </a:lnTo>
                  <a:lnTo>
                    <a:pt x="216" y="428"/>
                  </a:lnTo>
                  <a:lnTo>
                    <a:pt x="210" y="422"/>
                  </a:lnTo>
                  <a:lnTo>
                    <a:pt x="204" y="422"/>
                  </a:lnTo>
                  <a:lnTo>
                    <a:pt x="204" y="416"/>
                  </a:lnTo>
                  <a:lnTo>
                    <a:pt x="200" y="416"/>
                  </a:lnTo>
                  <a:lnTo>
                    <a:pt x="200" y="410"/>
                  </a:lnTo>
                  <a:lnTo>
                    <a:pt x="194" y="410"/>
                  </a:lnTo>
                  <a:lnTo>
                    <a:pt x="194" y="416"/>
                  </a:lnTo>
                  <a:lnTo>
                    <a:pt x="188" y="410"/>
                  </a:lnTo>
                  <a:lnTo>
                    <a:pt x="188" y="406"/>
                  </a:lnTo>
                  <a:lnTo>
                    <a:pt x="176" y="406"/>
                  </a:lnTo>
                  <a:lnTo>
                    <a:pt x="176" y="396"/>
                  </a:lnTo>
                  <a:lnTo>
                    <a:pt x="182" y="396"/>
                  </a:lnTo>
                  <a:lnTo>
                    <a:pt x="182" y="402"/>
                  </a:lnTo>
                  <a:lnTo>
                    <a:pt x="188" y="402"/>
                  </a:lnTo>
                  <a:lnTo>
                    <a:pt x="188" y="406"/>
                  </a:lnTo>
                  <a:lnTo>
                    <a:pt x="204" y="406"/>
                  </a:lnTo>
                  <a:lnTo>
                    <a:pt x="204" y="410"/>
                  </a:lnTo>
                  <a:lnTo>
                    <a:pt x="216" y="410"/>
                  </a:lnTo>
                  <a:lnTo>
                    <a:pt x="222" y="416"/>
                  </a:lnTo>
                  <a:lnTo>
                    <a:pt x="254" y="416"/>
                  </a:lnTo>
                  <a:lnTo>
                    <a:pt x="254" y="422"/>
                  </a:lnTo>
                  <a:lnTo>
                    <a:pt x="276" y="422"/>
                  </a:lnTo>
                  <a:lnTo>
                    <a:pt x="282" y="416"/>
                  </a:lnTo>
                  <a:lnTo>
                    <a:pt x="296" y="416"/>
                  </a:lnTo>
                  <a:lnTo>
                    <a:pt x="302" y="410"/>
                  </a:lnTo>
                  <a:lnTo>
                    <a:pt x="302" y="406"/>
                  </a:lnTo>
                  <a:lnTo>
                    <a:pt x="308" y="406"/>
                  </a:lnTo>
                  <a:lnTo>
                    <a:pt x="308" y="396"/>
                  </a:lnTo>
                  <a:lnTo>
                    <a:pt x="302" y="396"/>
                  </a:lnTo>
                  <a:lnTo>
                    <a:pt x="302" y="384"/>
                  </a:lnTo>
                  <a:lnTo>
                    <a:pt x="290" y="384"/>
                  </a:lnTo>
                  <a:lnTo>
                    <a:pt x="290" y="378"/>
                  </a:lnTo>
                  <a:lnTo>
                    <a:pt x="284" y="378"/>
                  </a:lnTo>
                  <a:lnTo>
                    <a:pt x="284" y="374"/>
                  </a:lnTo>
                  <a:lnTo>
                    <a:pt x="282" y="374"/>
                  </a:lnTo>
                  <a:lnTo>
                    <a:pt x="276" y="368"/>
                  </a:lnTo>
                  <a:lnTo>
                    <a:pt x="264" y="368"/>
                  </a:lnTo>
                  <a:lnTo>
                    <a:pt x="258" y="362"/>
                  </a:lnTo>
                  <a:lnTo>
                    <a:pt x="258" y="356"/>
                  </a:lnTo>
                  <a:lnTo>
                    <a:pt x="248" y="356"/>
                  </a:lnTo>
                  <a:lnTo>
                    <a:pt x="242" y="350"/>
                  </a:lnTo>
                  <a:lnTo>
                    <a:pt x="236" y="350"/>
                  </a:lnTo>
                  <a:lnTo>
                    <a:pt x="236" y="348"/>
                  </a:lnTo>
                  <a:lnTo>
                    <a:pt x="204" y="348"/>
                  </a:lnTo>
                  <a:lnTo>
                    <a:pt x="204" y="342"/>
                  </a:lnTo>
                  <a:lnTo>
                    <a:pt x="200" y="342"/>
                  </a:lnTo>
                  <a:lnTo>
                    <a:pt x="200" y="348"/>
                  </a:lnTo>
                  <a:lnTo>
                    <a:pt x="194" y="348"/>
                  </a:lnTo>
                  <a:lnTo>
                    <a:pt x="194" y="342"/>
                  </a:lnTo>
                  <a:lnTo>
                    <a:pt x="188" y="342"/>
                  </a:lnTo>
                  <a:lnTo>
                    <a:pt x="188" y="348"/>
                  </a:lnTo>
                  <a:lnTo>
                    <a:pt x="182" y="348"/>
                  </a:lnTo>
                  <a:lnTo>
                    <a:pt x="188" y="342"/>
                  </a:lnTo>
                  <a:lnTo>
                    <a:pt x="188" y="330"/>
                  </a:lnTo>
                  <a:lnTo>
                    <a:pt x="176" y="330"/>
                  </a:lnTo>
                  <a:lnTo>
                    <a:pt x="176" y="336"/>
                  </a:lnTo>
                  <a:lnTo>
                    <a:pt x="172" y="330"/>
                  </a:lnTo>
                  <a:lnTo>
                    <a:pt x="168" y="330"/>
                  </a:lnTo>
                  <a:lnTo>
                    <a:pt x="168" y="336"/>
                  </a:lnTo>
                  <a:lnTo>
                    <a:pt x="156" y="330"/>
                  </a:lnTo>
                  <a:lnTo>
                    <a:pt x="156" y="336"/>
                  </a:lnTo>
                  <a:lnTo>
                    <a:pt x="144" y="336"/>
                  </a:lnTo>
                  <a:lnTo>
                    <a:pt x="144" y="342"/>
                  </a:lnTo>
                  <a:lnTo>
                    <a:pt x="140" y="342"/>
                  </a:lnTo>
                  <a:lnTo>
                    <a:pt x="134" y="348"/>
                  </a:lnTo>
                  <a:lnTo>
                    <a:pt x="128" y="348"/>
                  </a:lnTo>
                  <a:lnTo>
                    <a:pt x="128" y="350"/>
                  </a:lnTo>
                  <a:lnTo>
                    <a:pt x="122" y="350"/>
                  </a:lnTo>
                  <a:lnTo>
                    <a:pt x="122" y="356"/>
                  </a:lnTo>
                  <a:lnTo>
                    <a:pt x="128" y="356"/>
                  </a:lnTo>
                  <a:lnTo>
                    <a:pt x="122" y="362"/>
                  </a:lnTo>
                  <a:lnTo>
                    <a:pt x="122" y="368"/>
                  </a:lnTo>
                  <a:lnTo>
                    <a:pt x="128" y="368"/>
                  </a:lnTo>
                  <a:lnTo>
                    <a:pt x="134" y="374"/>
                  </a:lnTo>
                  <a:lnTo>
                    <a:pt x="140" y="374"/>
                  </a:lnTo>
                  <a:lnTo>
                    <a:pt x="140" y="378"/>
                  </a:lnTo>
                  <a:lnTo>
                    <a:pt x="144" y="384"/>
                  </a:lnTo>
                  <a:lnTo>
                    <a:pt x="144" y="390"/>
                  </a:lnTo>
                  <a:lnTo>
                    <a:pt x="140" y="396"/>
                  </a:lnTo>
                  <a:lnTo>
                    <a:pt x="134" y="402"/>
                  </a:lnTo>
                  <a:lnTo>
                    <a:pt x="128" y="402"/>
                  </a:lnTo>
                  <a:lnTo>
                    <a:pt x="128" y="406"/>
                  </a:lnTo>
                  <a:lnTo>
                    <a:pt x="134" y="406"/>
                  </a:lnTo>
                  <a:lnTo>
                    <a:pt x="140" y="410"/>
                  </a:lnTo>
                  <a:lnTo>
                    <a:pt x="140" y="416"/>
                  </a:lnTo>
                  <a:lnTo>
                    <a:pt x="144" y="416"/>
                  </a:lnTo>
                  <a:lnTo>
                    <a:pt x="144" y="450"/>
                  </a:lnTo>
                  <a:lnTo>
                    <a:pt x="140" y="450"/>
                  </a:lnTo>
                  <a:lnTo>
                    <a:pt x="140" y="456"/>
                  </a:lnTo>
                  <a:lnTo>
                    <a:pt x="150" y="456"/>
                  </a:lnTo>
                  <a:lnTo>
                    <a:pt x="144" y="460"/>
                  </a:lnTo>
                  <a:lnTo>
                    <a:pt x="144" y="464"/>
                  </a:lnTo>
                  <a:lnTo>
                    <a:pt x="156" y="464"/>
                  </a:lnTo>
                  <a:lnTo>
                    <a:pt x="156" y="476"/>
                  </a:lnTo>
                  <a:lnTo>
                    <a:pt x="144" y="476"/>
                  </a:lnTo>
                  <a:lnTo>
                    <a:pt x="156" y="488"/>
                  </a:lnTo>
                  <a:lnTo>
                    <a:pt x="156" y="492"/>
                  </a:lnTo>
                  <a:lnTo>
                    <a:pt x="168" y="492"/>
                  </a:lnTo>
                  <a:lnTo>
                    <a:pt x="168" y="510"/>
                  </a:lnTo>
                  <a:lnTo>
                    <a:pt x="162" y="514"/>
                  </a:lnTo>
                  <a:lnTo>
                    <a:pt x="156" y="514"/>
                  </a:lnTo>
                  <a:lnTo>
                    <a:pt x="150" y="520"/>
                  </a:lnTo>
                  <a:lnTo>
                    <a:pt x="150" y="524"/>
                  </a:lnTo>
                  <a:lnTo>
                    <a:pt x="144" y="524"/>
                  </a:lnTo>
                  <a:lnTo>
                    <a:pt x="144" y="530"/>
                  </a:lnTo>
                  <a:lnTo>
                    <a:pt x="140" y="536"/>
                  </a:lnTo>
                  <a:lnTo>
                    <a:pt x="128" y="536"/>
                  </a:lnTo>
                  <a:lnTo>
                    <a:pt x="128" y="558"/>
                  </a:lnTo>
                  <a:lnTo>
                    <a:pt x="144" y="558"/>
                  </a:lnTo>
                  <a:lnTo>
                    <a:pt x="144" y="564"/>
                  </a:lnTo>
                  <a:lnTo>
                    <a:pt x="150" y="568"/>
                  </a:lnTo>
                  <a:lnTo>
                    <a:pt x="140" y="568"/>
                  </a:lnTo>
                  <a:lnTo>
                    <a:pt x="134" y="564"/>
                  </a:lnTo>
                  <a:lnTo>
                    <a:pt x="128" y="568"/>
                  </a:lnTo>
                  <a:lnTo>
                    <a:pt x="128" y="574"/>
                  </a:lnTo>
                  <a:lnTo>
                    <a:pt x="122" y="568"/>
                  </a:lnTo>
                  <a:lnTo>
                    <a:pt x="122" y="574"/>
                  </a:lnTo>
                  <a:lnTo>
                    <a:pt x="118" y="574"/>
                  </a:lnTo>
                  <a:lnTo>
                    <a:pt x="118" y="584"/>
                  </a:lnTo>
                  <a:lnTo>
                    <a:pt x="114" y="584"/>
                  </a:lnTo>
                  <a:lnTo>
                    <a:pt x="114" y="590"/>
                  </a:lnTo>
                  <a:lnTo>
                    <a:pt x="108" y="590"/>
                  </a:lnTo>
                  <a:lnTo>
                    <a:pt x="108" y="606"/>
                  </a:lnTo>
                  <a:lnTo>
                    <a:pt x="114" y="606"/>
                  </a:lnTo>
                  <a:lnTo>
                    <a:pt x="114" y="618"/>
                  </a:lnTo>
                  <a:lnTo>
                    <a:pt x="108" y="618"/>
                  </a:lnTo>
                  <a:lnTo>
                    <a:pt x="108" y="622"/>
                  </a:lnTo>
                  <a:lnTo>
                    <a:pt x="114" y="622"/>
                  </a:lnTo>
                  <a:lnTo>
                    <a:pt x="118" y="628"/>
                  </a:lnTo>
                  <a:lnTo>
                    <a:pt x="114" y="632"/>
                  </a:lnTo>
                  <a:lnTo>
                    <a:pt x="118" y="632"/>
                  </a:lnTo>
                  <a:lnTo>
                    <a:pt x="118" y="656"/>
                  </a:lnTo>
                  <a:lnTo>
                    <a:pt x="140" y="656"/>
                  </a:lnTo>
                  <a:lnTo>
                    <a:pt x="134" y="660"/>
                  </a:lnTo>
                  <a:lnTo>
                    <a:pt x="144" y="660"/>
                  </a:lnTo>
                  <a:lnTo>
                    <a:pt x="144" y="656"/>
                  </a:lnTo>
                  <a:lnTo>
                    <a:pt x="150" y="656"/>
                  </a:lnTo>
                  <a:lnTo>
                    <a:pt x="156" y="660"/>
                  </a:lnTo>
                  <a:lnTo>
                    <a:pt x="156" y="672"/>
                  </a:lnTo>
                  <a:lnTo>
                    <a:pt x="162" y="672"/>
                  </a:lnTo>
                  <a:lnTo>
                    <a:pt x="162" y="676"/>
                  </a:lnTo>
                  <a:lnTo>
                    <a:pt x="156" y="676"/>
                  </a:lnTo>
                  <a:lnTo>
                    <a:pt x="156" y="682"/>
                  </a:lnTo>
                  <a:lnTo>
                    <a:pt x="162" y="682"/>
                  </a:lnTo>
                  <a:lnTo>
                    <a:pt x="162" y="688"/>
                  </a:lnTo>
                  <a:lnTo>
                    <a:pt x="168" y="688"/>
                  </a:lnTo>
                  <a:lnTo>
                    <a:pt x="168" y="692"/>
                  </a:lnTo>
                  <a:lnTo>
                    <a:pt x="172" y="692"/>
                  </a:lnTo>
                  <a:lnTo>
                    <a:pt x="172" y="704"/>
                  </a:lnTo>
                  <a:lnTo>
                    <a:pt x="176" y="704"/>
                  </a:lnTo>
                  <a:lnTo>
                    <a:pt x="176" y="710"/>
                  </a:lnTo>
                  <a:lnTo>
                    <a:pt x="182" y="710"/>
                  </a:lnTo>
                  <a:lnTo>
                    <a:pt x="182" y="716"/>
                  </a:lnTo>
                  <a:lnTo>
                    <a:pt x="168" y="716"/>
                  </a:lnTo>
                  <a:lnTo>
                    <a:pt x="168" y="736"/>
                  </a:lnTo>
                  <a:lnTo>
                    <a:pt x="172" y="736"/>
                  </a:lnTo>
                  <a:lnTo>
                    <a:pt x="172" y="742"/>
                  </a:lnTo>
                  <a:lnTo>
                    <a:pt x="176" y="742"/>
                  </a:lnTo>
                  <a:lnTo>
                    <a:pt x="176" y="736"/>
                  </a:lnTo>
                  <a:lnTo>
                    <a:pt x="188" y="736"/>
                  </a:lnTo>
                  <a:lnTo>
                    <a:pt x="188" y="730"/>
                  </a:lnTo>
                  <a:lnTo>
                    <a:pt x="194" y="730"/>
                  </a:lnTo>
                  <a:lnTo>
                    <a:pt x="194" y="736"/>
                  </a:lnTo>
                  <a:lnTo>
                    <a:pt x="200" y="736"/>
                  </a:lnTo>
                  <a:lnTo>
                    <a:pt x="200" y="730"/>
                  </a:lnTo>
                  <a:lnTo>
                    <a:pt x="204" y="736"/>
                  </a:lnTo>
                  <a:lnTo>
                    <a:pt x="204" y="742"/>
                  </a:lnTo>
                  <a:lnTo>
                    <a:pt x="210" y="746"/>
                  </a:lnTo>
                  <a:lnTo>
                    <a:pt x="204" y="746"/>
                  </a:lnTo>
                  <a:lnTo>
                    <a:pt x="204" y="758"/>
                  </a:lnTo>
                  <a:lnTo>
                    <a:pt x="216" y="758"/>
                  </a:lnTo>
                  <a:lnTo>
                    <a:pt x="216" y="764"/>
                  </a:lnTo>
                  <a:lnTo>
                    <a:pt x="228" y="764"/>
                  </a:lnTo>
                  <a:lnTo>
                    <a:pt x="228" y="770"/>
                  </a:lnTo>
                  <a:lnTo>
                    <a:pt x="222" y="770"/>
                  </a:lnTo>
                  <a:lnTo>
                    <a:pt x="222" y="774"/>
                  </a:lnTo>
                  <a:lnTo>
                    <a:pt x="254" y="774"/>
                  </a:lnTo>
                  <a:lnTo>
                    <a:pt x="254" y="780"/>
                  </a:lnTo>
                  <a:lnTo>
                    <a:pt x="258" y="780"/>
                  </a:lnTo>
                  <a:lnTo>
                    <a:pt x="258" y="784"/>
                  </a:lnTo>
                  <a:lnTo>
                    <a:pt x="276" y="784"/>
                  </a:lnTo>
                  <a:lnTo>
                    <a:pt x="276" y="790"/>
                  </a:lnTo>
                  <a:lnTo>
                    <a:pt x="284" y="790"/>
                  </a:lnTo>
                  <a:lnTo>
                    <a:pt x="284" y="830"/>
                  </a:lnTo>
                  <a:lnTo>
                    <a:pt x="270" y="830"/>
                  </a:lnTo>
                  <a:lnTo>
                    <a:pt x="270" y="834"/>
                  </a:lnTo>
                  <a:lnTo>
                    <a:pt x="264" y="834"/>
                  </a:lnTo>
                  <a:lnTo>
                    <a:pt x="264" y="844"/>
                  </a:lnTo>
                  <a:lnTo>
                    <a:pt x="270" y="844"/>
                  </a:lnTo>
                  <a:lnTo>
                    <a:pt x="270" y="838"/>
                  </a:lnTo>
                  <a:lnTo>
                    <a:pt x="276" y="838"/>
                  </a:lnTo>
                  <a:lnTo>
                    <a:pt x="276" y="850"/>
                  </a:lnTo>
                  <a:lnTo>
                    <a:pt x="254" y="850"/>
                  </a:lnTo>
                  <a:lnTo>
                    <a:pt x="258" y="856"/>
                  </a:lnTo>
                  <a:lnTo>
                    <a:pt x="258" y="866"/>
                  </a:lnTo>
                  <a:lnTo>
                    <a:pt x="264" y="860"/>
                  </a:lnTo>
                  <a:lnTo>
                    <a:pt x="264" y="866"/>
                  </a:lnTo>
                  <a:lnTo>
                    <a:pt x="258" y="866"/>
                  </a:lnTo>
                  <a:lnTo>
                    <a:pt x="258" y="872"/>
                  </a:lnTo>
                  <a:lnTo>
                    <a:pt x="254" y="872"/>
                  </a:lnTo>
                  <a:lnTo>
                    <a:pt x="254" y="878"/>
                  </a:lnTo>
                  <a:lnTo>
                    <a:pt x="248" y="878"/>
                  </a:lnTo>
                  <a:lnTo>
                    <a:pt x="254" y="884"/>
                  </a:lnTo>
                  <a:lnTo>
                    <a:pt x="248" y="884"/>
                  </a:lnTo>
                  <a:lnTo>
                    <a:pt x="254" y="888"/>
                  </a:lnTo>
                  <a:lnTo>
                    <a:pt x="254" y="892"/>
                  </a:lnTo>
                  <a:lnTo>
                    <a:pt x="258" y="892"/>
                  </a:lnTo>
                  <a:lnTo>
                    <a:pt x="264" y="898"/>
                  </a:lnTo>
                  <a:lnTo>
                    <a:pt x="270" y="898"/>
                  </a:lnTo>
                  <a:lnTo>
                    <a:pt x="276" y="904"/>
                  </a:lnTo>
                  <a:lnTo>
                    <a:pt x="276" y="910"/>
                  </a:lnTo>
                  <a:lnTo>
                    <a:pt x="282" y="910"/>
                  </a:lnTo>
                  <a:lnTo>
                    <a:pt x="284" y="914"/>
                  </a:lnTo>
                  <a:lnTo>
                    <a:pt x="302" y="914"/>
                  </a:lnTo>
                  <a:lnTo>
                    <a:pt x="302" y="920"/>
                  </a:lnTo>
                  <a:lnTo>
                    <a:pt x="330" y="920"/>
                  </a:lnTo>
                  <a:lnTo>
                    <a:pt x="336" y="926"/>
                  </a:lnTo>
                  <a:lnTo>
                    <a:pt x="336" y="932"/>
                  </a:lnTo>
                  <a:lnTo>
                    <a:pt x="372" y="932"/>
                  </a:lnTo>
                  <a:lnTo>
                    <a:pt x="372" y="938"/>
                  </a:lnTo>
                  <a:lnTo>
                    <a:pt x="368" y="938"/>
                  </a:lnTo>
                  <a:lnTo>
                    <a:pt x="368" y="942"/>
                  </a:lnTo>
                  <a:lnTo>
                    <a:pt x="378" y="942"/>
                  </a:lnTo>
                  <a:lnTo>
                    <a:pt x="378" y="946"/>
                  </a:lnTo>
                  <a:lnTo>
                    <a:pt x="384" y="946"/>
                  </a:lnTo>
                  <a:lnTo>
                    <a:pt x="384" y="952"/>
                  </a:lnTo>
                  <a:lnTo>
                    <a:pt x="390" y="952"/>
                  </a:lnTo>
                  <a:lnTo>
                    <a:pt x="390" y="958"/>
                  </a:lnTo>
                  <a:lnTo>
                    <a:pt x="398" y="958"/>
                  </a:lnTo>
                  <a:lnTo>
                    <a:pt x="398" y="952"/>
                  </a:lnTo>
                  <a:lnTo>
                    <a:pt x="410" y="952"/>
                  </a:lnTo>
                  <a:lnTo>
                    <a:pt x="410" y="942"/>
                  </a:lnTo>
                  <a:lnTo>
                    <a:pt x="416" y="942"/>
                  </a:lnTo>
                  <a:lnTo>
                    <a:pt x="422" y="938"/>
                  </a:lnTo>
                  <a:lnTo>
                    <a:pt x="426" y="932"/>
                  </a:lnTo>
                  <a:lnTo>
                    <a:pt x="422" y="926"/>
                  </a:lnTo>
                  <a:lnTo>
                    <a:pt x="422" y="914"/>
                  </a:lnTo>
                  <a:lnTo>
                    <a:pt x="416" y="910"/>
                  </a:lnTo>
                  <a:lnTo>
                    <a:pt x="416" y="898"/>
                  </a:lnTo>
                  <a:lnTo>
                    <a:pt x="410" y="892"/>
                  </a:lnTo>
                  <a:lnTo>
                    <a:pt x="410" y="884"/>
                  </a:lnTo>
                  <a:lnTo>
                    <a:pt x="416" y="884"/>
                  </a:lnTo>
                  <a:lnTo>
                    <a:pt x="422" y="878"/>
                  </a:lnTo>
                  <a:lnTo>
                    <a:pt x="422" y="872"/>
                  </a:lnTo>
                  <a:lnTo>
                    <a:pt x="432" y="872"/>
                  </a:lnTo>
                  <a:lnTo>
                    <a:pt x="432" y="866"/>
                  </a:lnTo>
                  <a:lnTo>
                    <a:pt x="426" y="866"/>
                  </a:lnTo>
                  <a:lnTo>
                    <a:pt x="416" y="856"/>
                  </a:lnTo>
                  <a:lnTo>
                    <a:pt x="410" y="856"/>
                  </a:lnTo>
                  <a:lnTo>
                    <a:pt x="410" y="850"/>
                  </a:lnTo>
                  <a:lnTo>
                    <a:pt x="416" y="850"/>
                  </a:lnTo>
                  <a:lnTo>
                    <a:pt x="410" y="844"/>
                  </a:lnTo>
                  <a:lnTo>
                    <a:pt x="410" y="838"/>
                  </a:lnTo>
                  <a:lnTo>
                    <a:pt x="404" y="834"/>
                  </a:lnTo>
                  <a:lnTo>
                    <a:pt x="404" y="830"/>
                  </a:lnTo>
                  <a:lnTo>
                    <a:pt x="390" y="830"/>
                  </a:lnTo>
                  <a:lnTo>
                    <a:pt x="390" y="818"/>
                  </a:lnTo>
                  <a:lnTo>
                    <a:pt x="384" y="818"/>
                  </a:lnTo>
                  <a:lnTo>
                    <a:pt x="378" y="812"/>
                  </a:lnTo>
                  <a:lnTo>
                    <a:pt x="384" y="812"/>
                  </a:lnTo>
                  <a:lnTo>
                    <a:pt x="384" y="784"/>
                  </a:lnTo>
                  <a:lnTo>
                    <a:pt x="394" y="784"/>
                  </a:lnTo>
                  <a:lnTo>
                    <a:pt x="394" y="780"/>
                  </a:lnTo>
                  <a:lnTo>
                    <a:pt x="390" y="780"/>
                  </a:lnTo>
                  <a:lnTo>
                    <a:pt x="394" y="774"/>
                  </a:lnTo>
                  <a:lnTo>
                    <a:pt x="398" y="774"/>
                  </a:lnTo>
                  <a:lnTo>
                    <a:pt x="398" y="780"/>
                  </a:lnTo>
                  <a:lnTo>
                    <a:pt x="404" y="780"/>
                  </a:lnTo>
                  <a:lnTo>
                    <a:pt x="404" y="784"/>
                  </a:lnTo>
                  <a:lnTo>
                    <a:pt x="410" y="790"/>
                  </a:lnTo>
                  <a:lnTo>
                    <a:pt x="410" y="784"/>
                  </a:lnTo>
                  <a:lnTo>
                    <a:pt x="416" y="784"/>
                  </a:lnTo>
                  <a:lnTo>
                    <a:pt x="416" y="780"/>
                  </a:lnTo>
                  <a:lnTo>
                    <a:pt x="410" y="780"/>
                  </a:lnTo>
                  <a:lnTo>
                    <a:pt x="410" y="770"/>
                  </a:lnTo>
                  <a:lnTo>
                    <a:pt x="416" y="770"/>
                  </a:lnTo>
                  <a:lnTo>
                    <a:pt x="416" y="764"/>
                  </a:lnTo>
                  <a:lnTo>
                    <a:pt x="422" y="764"/>
                  </a:lnTo>
                  <a:lnTo>
                    <a:pt x="426" y="758"/>
                  </a:lnTo>
                  <a:lnTo>
                    <a:pt x="432" y="758"/>
                  </a:lnTo>
                  <a:lnTo>
                    <a:pt x="432" y="752"/>
                  </a:lnTo>
                  <a:lnTo>
                    <a:pt x="442" y="752"/>
                  </a:lnTo>
                  <a:lnTo>
                    <a:pt x="442" y="746"/>
                  </a:lnTo>
                  <a:lnTo>
                    <a:pt x="448" y="746"/>
                  </a:lnTo>
                  <a:lnTo>
                    <a:pt x="448" y="752"/>
                  </a:lnTo>
                  <a:lnTo>
                    <a:pt x="454" y="752"/>
                  </a:lnTo>
                  <a:lnTo>
                    <a:pt x="454" y="746"/>
                  </a:lnTo>
                  <a:lnTo>
                    <a:pt x="464" y="746"/>
                  </a:lnTo>
                  <a:lnTo>
                    <a:pt x="464" y="752"/>
                  </a:lnTo>
                  <a:lnTo>
                    <a:pt x="476" y="752"/>
                  </a:lnTo>
                  <a:lnTo>
                    <a:pt x="482" y="758"/>
                  </a:lnTo>
                  <a:lnTo>
                    <a:pt x="486" y="758"/>
                  </a:lnTo>
                  <a:lnTo>
                    <a:pt x="486" y="764"/>
                  </a:lnTo>
                  <a:lnTo>
                    <a:pt x="502" y="764"/>
                  </a:lnTo>
                  <a:lnTo>
                    <a:pt x="502" y="770"/>
                  </a:lnTo>
                  <a:lnTo>
                    <a:pt x="508" y="770"/>
                  </a:lnTo>
                  <a:lnTo>
                    <a:pt x="508" y="774"/>
                  </a:lnTo>
                  <a:lnTo>
                    <a:pt x="512" y="770"/>
                  </a:lnTo>
                  <a:lnTo>
                    <a:pt x="512" y="764"/>
                  </a:lnTo>
                  <a:lnTo>
                    <a:pt x="536" y="764"/>
                  </a:lnTo>
                  <a:lnTo>
                    <a:pt x="536" y="758"/>
                  </a:lnTo>
                  <a:lnTo>
                    <a:pt x="540" y="764"/>
                  </a:lnTo>
                  <a:lnTo>
                    <a:pt x="546" y="764"/>
                  </a:lnTo>
                  <a:lnTo>
                    <a:pt x="546" y="758"/>
                  </a:lnTo>
                  <a:lnTo>
                    <a:pt x="550" y="758"/>
                  </a:lnTo>
                  <a:lnTo>
                    <a:pt x="550" y="764"/>
                  </a:lnTo>
                  <a:lnTo>
                    <a:pt x="556" y="770"/>
                  </a:lnTo>
                  <a:lnTo>
                    <a:pt x="562" y="770"/>
                  </a:lnTo>
                  <a:lnTo>
                    <a:pt x="562" y="774"/>
                  </a:lnTo>
                  <a:lnTo>
                    <a:pt x="568" y="774"/>
                  </a:lnTo>
                  <a:lnTo>
                    <a:pt x="568" y="764"/>
                  </a:lnTo>
                  <a:lnTo>
                    <a:pt x="572" y="764"/>
                  </a:lnTo>
                  <a:lnTo>
                    <a:pt x="572" y="770"/>
                  </a:lnTo>
                  <a:lnTo>
                    <a:pt x="584" y="770"/>
                  </a:lnTo>
                  <a:lnTo>
                    <a:pt x="590" y="764"/>
                  </a:lnTo>
                  <a:lnTo>
                    <a:pt x="596" y="758"/>
                  </a:lnTo>
                  <a:lnTo>
                    <a:pt x="596" y="752"/>
                  </a:lnTo>
                  <a:lnTo>
                    <a:pt x="578" y="752"/>
                  </a:lnTo>
                  <a:lnTo>
                    <a:pt x="572" y="746"/>
                  </a:lnTo>
                  <a:lnTo>
                    <a:pt x="572" y="742"/>
                  </a:lnTo>
                  <a:lnTo>
                    <a:pt x="578" y="742"/>
                  </a:lnTo>
                  <a:lnTo>
                    <a:pt x="584" y="736"/>
                  </a:lnTo>
                  <a:lnTo>
                    <a:pt x="584" y="720"/>
                  </a:lnTo>
                  <a:lnTo>
                    <a:pt x="600" y="720"/>
                  </a:lnTo>
                  <a:lnTo>
                    <a:pt x="600" y="716"/>
                  </a:lnTo>
                  <a:lnTo>
                    <a:pt x="584" y="716"/>
                  </a:lnTo>
                  <a:lnTo>
                    <a:pt x="584" y="698"/>
                  </a:lnTo>
                  <a:lnTo>
                    <a:pt x="610" y="698"/>
                  </a:lnTo>
                  <a:lnTo>
                    <a:pt x="610" y="692"/>
                  </a:lnTo>
                  <a:lnTo>
                    <a:pt x="644" y="692"/>
                  </a:lnTo>
                  <a:lnTo>
                    <a:pt x="644" y="682"/>
                  </a:lnTo>
                  <a:lnTo>
                    <a:pt x="650" y="682"/>
                  </a:lnTo>
                  <a:lnTo>
                    <a:pt x="650" y="688"/>
                  </a:lnTo>
                  <a:lnTo>
                    <a:pt x="654" y="688"/>
                  </a:lnTo>
                  <a:lnTo>
                    <a:pt x="654" y="682"/>
                  </a:lnTo>
                  <a:lnTo>
                    <a:pt x="680" y="682"/>
                  </a:lnTo>
                  <a:lnTo>
                    <a:pt x="686" y="676"/>
                  </a:lnTo>
                  <a:lnTo>
                    <a:pt x="686" y="672"/>
                  </a:lnTo>
                  <a:lnTo>
                    <a:pt x="692" y="672"/>
                  </a:lnTo>
                  <a:lnTo>
                    <a:pt x="692" y="666"/>
                  </a:lnTo>
                  <a:lnTo>
                    <a:pt x="698" y="672"/>
                  </a:lnTo>
                  <a:lnTo>
                    <a:pt x="698" y="666"/>
                  </a:lnTo>
                  <a:lnTo>
                    <a:pt x="710" y="666"/>
                  </a:lnTo>
                  <a:lnTo>
                    <a:pt x="710" y="672"/>
                  </a:lnTo>
                  <a:lnTo>
                    <a:pt x="718" y="672"/>
                  </a:lnTo>
                  <a:lnTo>
                    <a:pt x="718" y="666"/>
                  </a:lnTo>
                  <a:lnTo>
                    <a:pt x="724" y="666"/>
                  </a:lnTo>
                  <a:lnTo>
                    <a:pt x="724" y="682"/>
                  </a:lnTo>
                  <a:lnTo>
                    <a:pt x="730" y="682"/>
                  </a:lnTo>
                  <a:lnTo>
                    <a:pt x="730" y="692"/>
                  </a:lnTo>
                  <a:lnTo>
                    <a:pt x="758" y="692"/>
                  </a:lnTo>
                  <a:lnTo>
                    <a:pt x="758" y="698"/>
                  </a:lnTo>
                  <a:lnTo>
                    <a:pt x="766" y="698"/>
                  </a:lnTo>
                  <a:lnTo>
                    <a:pt x="766" y="704"/>
                  </a:lnTo>
                  <a:lnTo>
                    <a:pt x="772" y="704"/>
                  </a:lnTo>
                  <a:lnTo>
                    <a:pt x="772" y="710"/>
                  </a:lnTo>
                  <a:lnTo>
                    <a:pt x="778" y="704"/>
                  </a:lnTo>
                  <a:lnTo>
                    <a:pt x="784" y="704"/>
                  </a:lnTo>
                  <a:lnTo>
                    <a:pt x="790" y="698"/>
                  </a:lnTo>
                  <a:lnTo>
                    <a:pt x="790" y="692"/>
                  </a:lnTo>
                  <a:lnTo>
                    <a:pt x="800" y="692"/>
                  </a:lnTo>
                  <a:lnTo>
                    <a:pt x="800" y="698"/>
                  </a:lnTo>
                  <a:lnTo>
                    <a:pt x="806" y="704"/>
                  </a:lnTo>
                  <a:lnTo>
                    <a:pt x="812" y="704"/>
                  </a:lnTo>
                  <a:lnTo>
                    <a:pt x="818" y="710"/>
                  </a:lnTo>
                  <a:lnTo>
                    <a:pt x="822" y="716"/>
                  </a:lnTo>
                  <a:lnTo>
                    <a:pt x="826" y="726"/>
                  </a:lnTo>
                  <a:lnTo>
                    <a:pt x="832" y="726"/>
                  </a:lnTo>
                  <a:lnTo>
                    <a:pt x="832" y="730"/>
                  </a:lnTo>
                  <a:lnTo>
                    <a:pt x="838" y="730"/>
                  </a:lnTo>
                  <a:lnTo>
                    <a:pt x="838" y="736"/>
                  </a:lnTo>
                  <a:lnTo>
                    <a:pt x="844" y="746"/>
                  </a:lnTo>
                  <a:lnTo>
                    <a:pt x="850" y="752"/>
                  </a:lnTo>
                  <a:lnTo>
                    <a:pt x="850" y="764"/>
                  </a:lnTo>
                  <a:lnTo>
                    <a:pt x="860" y="764"/>
                  </a:lnTo>
                  <a:lnTo>
                    <a:pt x="860" y="752"/>
                  </a:lnTo>
                  <a:lnTo>
                    <a:pt x="866" y="758"/>
                  </a:lnTo>
                  <a:lnTo>
                    <a:pt x="872" y="758"/>
                  </a:lnTo>
                  <a:lnTo>
                    <a:pt x="872" y="770"/>
                  </a:lnTo>
                  <a:lnTo>
                    <a:pt x="876" y="770"/>
                  </a:lnTo>
                  <a:lnTo>
                    <a:pt x="876" y="764"/>
                  </a:lnTo>
                  <a:lnTo>
                    <a:pt x="880" y="764"/>
                  </a:lnTo>
                  <a:lnTo>
                    <a:pt x="880" y="770"/>
                  </a:lnTo>
                  <a:lnTo>
                    <a:pt x="886" y="764"/>
                  </a:lnTo>
                  <a:lnTo>
                    <a:pt x="886" y="770"/>
                  </a:lnTo>
                  <a:lnTo>
                    <a:pt x="892" y="764"/>
                  </a:lnTo>
                  <a:lnTo>
                    <a:pt x="908" y="764"/>
                  </a:lnTo>
                  <a:lnTo>
                    <a:pt x="908" y="770"/>
                  </a:lnTo>
                  <a:lnTo>
                    <a:pt x="914" y="774"/>
                  </a:lnTo>
                  <a:lnTo>
                    <a:pt x="914" y="780"/>
                  </a:lnTo>
                  <a:lnTo>
                    <a:pt x="926" y="780"/>
                  </a:lnTo>
                  <a:lnTo>
                    <a:pt x="926" y="790"/>
                  </a:lnTo>
                  <a:lnTo>
                    <a:pt x="936" y="790"/>
                  </a:lnTo>
                  <a:lnTo>
                    <a:pt x="940" y="796"/>
                  </a:lnTo>
                  <a:lnTo>
                    <a:pt x="940" y="790"/>
                  </a:lnTo>
                  <a:lnTo>
                    <a:pt x="952" y="790"/>
                  </a:lnTo>
                  <a:lnTo>
                    <a:pt x="952" y="802"/>
                  </a:lnTo>
                  <a:lnTo>
                    <a:pt x="968" y="802"/>
                  </a:lnTo>
                  <a:lnTo>
                    <a:pt x="968" y="796"/>
                  </a:lnTo>
                  <a:lnTo>
                    <a:pt x="980" y="796"/>
                  </a:lnTo>
                  <a:lnTo>
                    <a:pt x="980" y="790"/>
                  </a:lnTo>
                  <a:lnTo>
                    <a:pt x="990" y="790"/>
                  </a:lnTo>
                  <a:lnTo>
                    <a:pt x="990" y="784"/>
                  </a:lnTo>
                  <a:lnTo>
                    <a:pt x="994" y="784"/>
                  </a:lnTo>
                  <a:lnTo>
                    <a:pt x="994" y="780"/>
                  </a:lnTo>
                  <a:lnTo>
                    <a:pt x="1000" y="780"/>
                  </a:lnTo>
                  <a:lnTo>
                    <a:pt x="1000" y="774"/>
                  </a:lnTo>
                  <a:lnTo>
                    <a:pt x="1018" y="774"/>
                  </a:lnTo>
                  <a:lnTo>
                    <a:pt x="1018" y="770"/>
                  </a:lnTo>
                  <a:lnTo>
                    <a:pt x="1028" y="770"/>
                  </a:lnTo>
                  <a:lnTo>
                    <a:pt x="1028" y="764"/>
                  </a:lnTo>
                  <a:lnTo>
                    <a:pt x="1034" y="770"/>
                  </a:lnTo>
                  <a:lnTo>
                    <a:pt x="1034" y="764"/>
                  </a:lnTo>
                  <a:lnTo>
                    <a:pt x="1038" y="764"/>
                  </a:lnTo>
                  <a:lnTo>
                    <a:pt x="1038" y="770"/>
                  </a:lnTo>
                  <a:lnTo>
                    <a:pt x="1054" y="770"/>
                  </a:lnTo>
                  <a:lnTo>
                    <a:pt x="1054" y="780"/>
                  </a:lnTo>
                  <a:lnTo>
                    <a:pt x="1060" y="780"/>
                  </a:lnTo>
                  <a:lnTo>
                    <a:pt x="1060" y="784"/>
                  </a:lnTo>
                  <a:lnTo>
                    <a:pt x="1066" y="780"/>
                  </a:lnTo>
                  <a:lnTo>
                    <a:pt x="1066" y="784"/>
                  </a:lnTo>
                  <a:lnTo>
                    <a:pt x="1092" y="784"/>
                  </a:lnTo>
                  <a:lnTo>
                    <a:pt x="1098" y="790"/>
                  </a:lnTo>
                  <a:lnTo>
                    <a:pt x="1104" y="790"/>
                  </a:lnTo>
                  <a:lnTo>
                    <a:pt x="1104" y="784"/>
                  </a:lnTo>
                  <a:lnTo>
                    <a:pt x="1108" y="784"/>
                  </a:lnTo>
                  <a:lnTo>
                    <a:pt x="1108" y="764"/>
                  </a:lnTo>
                  <a:lnTo>
                    <a:pt x="1104" y="764"/>
                  </a:lnTo>
                  <a:lnTo>
                    <a:pt x="1108" y="758"/>
                  </a:lnTo>
                  <a:lnTo>
                    <a:pt x="1108" y="746"/>
                  </a:lnTo>
                  <a:lnTo>
                    <a:pt x="1120" y="746"/>
                  </a:lnTo>
                  <a:lnTo>
                    <a:pt x="1120" y="742"/>
                  </a:lnTo>
                  <a:lnTo>
                    <a:pt x="1136" y="742"/>
                  </a:lnTo>
                  <a:lnTo>
                    <a:pt x="1136" y="746"/>
                  </a:lnTo>
                  <a:lnTo>
                    <a:pt x="1146" y="746"/>
                  </a:lnTo>
                  <a:lnTo>
                    <a:pt x="1146" y="752"/>
                  </a:lnTo>
                  <a:lnTo>
                    <a:pt x="1168" y="752"/>
                  </a:lnTo>
                  <a:lnTo>
                    <a:pt x="1168" y="774"/>
                  </a:lnTo>
                  <a:lnTo>
                    <a:pt x="1186" y="774"/>
                  </a:lnTo>
                  <a:lnTo>
                    <a:pt x="1186" y="780"/>
                  </a:lnTo>
                  <a:lnTo>
                    <a:pt x="1196" y="780"/>
                  </a:lnTo>
                  <a:lnTo>
                    <a:pt x="1196" y="774"/>
                  </a:lnTo>
                  <a:lnTo>
                    <a:pt x="1234" y="774"/>
                  </a:lnTo>
                  <a:lnTo>
                    <a:pt x="1234" y="780"/>
                  </a:lnTo>
                  <a:lnTo>
                    <a:pt x="1240" y="784"/>
                  </a:lnTo>
                  <a:lnTo>
                    <a:pt x="1250" y="784"/>
                  </a:lnTo>
                  <a:lnTo>
                    <a:pt x="1250" y="790"/>
                  </a:lnTo>
                  <a:lnTo>
                    <a:pt x="1254" y="796"/>
                  </a:lnTo>
                  <a:lnTo>
                    <a:pt x="1266" y="796"/>
                  </a:lnTo>
                  <a:lnTo>
                    <a:pt x="1272" y="802"/>
                  </a:lnTo>
                  <a:lnTo>
                    <a:pt x="1294" y="802"/>
                  </a:lnTo>
                  <a:lnTo>
                    <a:pt x="1294" y="796"/>
                  </a:lnTo>
                  <a:lnTo>
                    <a:pt x="1308" y="796"/>
                  </a:lnTo>
                  <a:lnTo>
                    <a:pt x="1314" y="790"/>
                  </a:lnTo>
                  <a:lnTo>
                    <a:pt x="1326" y="790"/>
                  </a:lnTo>
                  <a:lnTo>
                    <a:pt x="1326" y="784"/>
                  </a:lnTo>
                  <a:lnTo>
                    <a:pt x="1332" y="780"/>
                  </a:lnTo>
                  <a:lnTo>
                    <a:pt x="1336" y="780"/>
                  </a:lnTo>
                  <a:lnTo>
                    <a:pt x="1336" y="774"/>
                  </a:lnTo>
                  <a:lnTo>
                    <a:pt x="1348" y="774"/>
                  </a:lnTo>
                  <a:lnTo>
                    <a:pt x="1348" y="780"/>
                  </a:lnTo>
                  <a:lnTo>
                    <a:pt x="1354" y="780"/>
                  </a:lnTo>
                  <a:lnTo>
                    <a:pt x="1354" y="784"/>
                  </a:lnTo>
                  <a:lnTo>
                    <a:pt x="1374" y="784"/>
                  </a:lnTo>
                  <a:lnTo>
                    <a:pt x="1374" y="790"/>
                  </a:lnTo>
                  <a:lnTo>
                    <a:pt x="1402" y="790"/>
                  </a:lnTo>
                  <a:lnTo>
                    <a:pt x="1402" y="784"/>
                  </a:lnTo>
                  <a:lnTo>
                    <a:pt x="1408" y="784"/>
                  </a:lnTo>
                  <a:lnTo>
                    <a:pt x="1412" y="780"/>
                  </a:lnTo>
                  <a:lnTo>
                    <a:pt x="1412" y="764"/>
                  </a:lnTo>
                  <a:lnTo>
                    <a:pt x="1418" y="758"/>
                  </a:lnTo>
                  <a:lnTo>
                    <a:pt x="1418" y="752"/>
                  </a:lnTo>
                  <a:lnTo>
                    <a:pt x="1422" y="752"/>
                  </a:lnTo>
                  <a:lnTo>
                    <a:pt x="1422" y="742"/>
                  </a:lnTo>
                  <a:lnTo>
                    <a:pt x="1428" y="742"/>
                  </a:lnTo>
                  <a:lnTo>
                    <a:pt x="1428" y="726"/>
                  </a:lnTo>
                  <a:lnTo>
                    <a:pt x="1422" y="726"/>
                  </a:lnTo>
                  <a:lnTo>
                    <a:pt x="1422" y="720"/>
                  </a:lnTo>
                  <a:lnTo>
                    <a:pt x="1428" y="716"/>
                  </a:lnTo>
                  <a:lnTo>
                    <a:pt x="1446" y="716"/>
                  </a:lnTo>
                  <a:lnTo>
                    <a:pt x="1446" y="710"/>
                  </a:lnTo>
                  <a:lnTo>
                    <a:pt x="1476" y="710"/>
                  </a:lnTo>
                  <a:lnTo>
                    <a:pt x="1476" y="716"/>
                  </a:lnTo>
                  <a:lnTo>
                    <a:pt x="1500" y="716"/>
                  </a:lnTo>
                  <a:lnTo>
                    <a:pt x="1500" y="720"/>
                  </a:lnTo>
                  <a:lnTo>
                    <a:pt x="1504" y="726"/>
                  </a:lnTo>
                  <a:lnTo>
                    <a:pt x="1504" y="736"/>
                  </a:lnTo>
                  <a:lnTo>
                    <a:pt x="1510" y="736"/>
                  </a:lnTo>
                  <a:lnTo>
                    <a:pt x="1510" y="746"/>
                  </a:lnTo>
                  <a:lnTo>
                    <a:pt x="1516" y="746"/>
                  </a:lnTo>
                  <a:lnTo>
                    <a:pt x="1516" y="764"/>
                  </a:lnTo>
                  <a:lnTo>
                    <a:pt x="1520" y="764"/>
                  </a:lnTo>
                  <a:lnTo>
                    <a:pt x="1520" y="774"/>
                  </a:lnTo>
                  <a:lnTo>
                    <a:pt x="1526" y="774"/>
                  </a:lnTo>
                  <a:lnTo>
                    <a:pt x="1526" y="790"/>
                  </a:lnTo>
                  <a:lnTo>
                    <a:pt x="1542" y="790"/>
                  </a:lnTo>
                  <a:lnTo>
                    <a:pt x="1542" y="796"/>
                  </a:lnTo>
                  <a:lnTo>
                    <a:pt x="1554" y="796"/>
                  </a:lnTo>
                  <a:lnTo>
                    <a:pt x="1554" y="802"/>
                  </a:lnTo>
                  <a:lnTo>
                    <a:pt x="1560" y="802"/>
                  </a:lnTo>
                  <a:lnTo>
                    <a:pt x="1564" y="806"/>
                  </a:lnTo>
                  <a:lnTo>
                    <a:pt x="1570" y="806"/>
                  </a:lnTo>
                  <a:lnTo>
                    <a:pt x="1570" y="824"/>
                  </a:lnTo>
                  <a:lnTo>
                    <a:pt x="1574" y="824"/>
                  </a:lnTo>
                  <a:lnTo>
                    <a:pt x="1574" y="830"/>
                  </a:lnTo>
                  <a:lnTo>
                    <a:pt x="1580" y="830"/>
                  </a:lnTo>
                  <a:lnTo>
                    <a:pt x="1580" y="834"/>
                  </a:lnTo>
                  <a:lnTo>
                    <a:pt x="1590" y="834"/>
                  </a:lnTo>
                  <a:lnTo>
                    <a:pt x="1590" y="830"/>
                  </a:lnTo>
                  <a:lnTo>
                    <a:pt x="1596" y="830"/>
                  </a:lnTo>
                  <a:lnTo>
                    <a:pt x="1596" y="824"/>
                  </a:lnTo>
                  <a:lnTo>
                    <a:pt x="1614" y="824"/>
                  </a:lnTo>
                  <a:lnTo>
                    <a:pt x="1614" y="818"/>
                  </a:lnTo>
                  <a:lnTo>
                    <a:pt x="1624" y="818"/>
                  </a:lnTo>
                  <a:lnTo>
                    <a:pt x="1624" y="838"/>
                  </a:lnTo>
                  <a:lnTo>
                    <a:pt x="1618" y="838"/>
                  </a:lnTo>
                  <a:lnTo>
                    <a:pt x="1618" y="850"/>
                  </a:lnTo>
                  <a:lnTo>
                    <a:pt x="1614" y="850"/>
                  </a:lnTo>
                  <a:lnTo>
                    <a:pt x="1614" y="872"/>
                  </a:lnTo>
                  <a:lnTo>
                    <a:pt x="1602" y="872"/>
                  </a:lnTo>
                  <a:lnTo>
                    <a:pt x="1602" y="884"/>
                  </a:lnTo>
                  <a:lnTo>
                    <a:pt x="1590" y="884"/>
                  </a:lnTo>
                  <a:lnTo>
                    <a:pt x="1590" y="878"/>
                  </a:lnTo>
                  <a:lnTo>
                    <a:pt x="1586" y="878"/>
                  </a:lnTo>
                  <a:lnTo>
                    <a:pt x="1586" y="884"/>
                  </a:lnTo>
                  <a:lnTo>
                    <a:pt x="1574" y="884"/>
                  </a:lnTo>
                  <a:lnTo>
                    <a:pt x="1574" y="926"/>
                  </a:lnTo>
                  <a:lnTo>
                    <a:pt x="1570" y="926"/>
                  </a:lnTo>
                  <a:lnTo>
                    <a:pt x="1570" y="938"/>
                  </a:lnTo>
                  <a:lnTo>
                    <a:pt x="1574" y="932"/>
                  </a:lnTo>
                  <a:lnTo>
                    <a:pt x="1580" y="926"/>
                  </a:lnTo>
                  <a:lnTo>
                    <a:pt x="1580" y="920"/>
                  </a:lnTo>
                  <a:lnTo>
                    <a:pt x="1590" y="920"/>
                  </a:lnTo>
                  <a:lnTo>
                    <a:pt x="1590" y="926"/>
                  </a:lnTo>
                  <a:lnTo>
                    <a:pt x="1596" y="926"/>
                  </a:lnTo>
                  <a:lnTo>
                    <a:pt x="1596" y="932"/>
                  </a:lnTo>
                  <a:lnTo>
                    <a:pt x="1602" y="926"/>
                  </a:lnTo>
                  <a:lnTo>
                    <a:pt x="1602" y="932"/>
                  </a:lnTo>
                  <a:lnTo>
                    <a:pt x="1614" y="932"/>
                  </a:lnTo>
                  <a:lnTo>
                    <a:pt x="1614" y="926"/>
                  </a:lnTo>
                  <a:lnTo>
                    <a:pt x="1618" y="926"/>
                  </a:lnTo>
                  <a:lnTo>
                    <a:pt x="1618" y="920"/>
                  </a:lnTo>
                  <a:lnTo>
                    <a:pt x="1628" y="920"/>
                  </a:lnTo>
                  <a:lnTo>
                    <a:pt x="1628" y="914"/>
                  </a:lnTo>
                  <a:lnTo>
                    <a:pt x="1634" y="914"/>
                  </a:lnTo>
                  <a:lnTo>
                    <a:pt x="1634" y="910"/>
                  </a:lnTo>
                  <a:lnTo>
                    <a:pt x="1640" y="910"/>
                  </a:lnTo>
                  <a:lnTo>
                    <a:pt x="1640" y="898"/>
                  </a:lnTo>
                  <a:lnTo>
                    <a:pt x="1650" y="898"/>
                  </a:lnTo>
                  <a:lnTo>
                    <a:pt x="1650" y="884"/>
                  </a:lnTo>
                  <a:lnTo>
                    <a:pt x="1656" y="884"/>
                  </a:lnTo>
                  <a:lnTo>
                    <a:pt x="1662" y="878"/>
                  </a:lnTo>
                  <a:lnTo>
                    <a:pt x="1662" y="872"/>
                  </a:lnTo>
                  <a:lnTo>
                    <a:pt x="1672" y="872"/>
                  </a:lnTo>
                  <a:lnTo>
                    <a:pt x="1672" y="856"/>
                  </a:lnTo>
                  <a:lnTo>
                    <a:pt x="1678" y="856"/>
                  </a:lnTo>
                  <a:lnTo>
                    <a:pt x="1678" y="850"/>
                  </a:lnTo>
                  <a:lnTo>
                    <a:pt x="1682" y="844"/>
                  </a:lnTo>
                  <a:lnTo>
                    <a:pt x="1682" y="838"/>
                  </a:lnTo>
                  <a:lnTo>
                    <a:pt x="1688" y="838"/>
                  </a:lnTo>
                  <a:lnTo>
                    <a:pt x="1688" y="830"/>
                  </a:lnTo>
                  <a:lnTo>
                    <a:pt x="1694" y="830"/>
                  </a:lnTo>
                  <a:lnTo>
                    <a:pt x="1694" y="824"/>
                  </a:lnTo>
                  <a:lnTo>
                    <a:pt x="1700" y="824"/>
                  </a:lnTo>
                  <a:lnTo>
                    <a:pt x="1700" y="818"/>
                  </a:lnTo>
                  <a:lnTo>
                    <a:pt x="1704" y="812"/>
                  </a:lnTo>
                  <a:lnTo>
                    <a:pt x="1704" y="806"/>
                  </a:lnTo>
                  <a:lnTo>
                    <a:pt x="1710" y="806"/>
                  </a:lnTo>
                  <a:lnTo>
                    <a:pt x="1710" y="752"/>
                  </a:lnTo>
                  <a:lnTo>
                    <a:pt x="1716" y="752"/>
                  </a:lnTo>
                  <a:lnTo>
                    <a:pt x="1716" y="746"/>
                  </a:lnTo>
                  <a:lnTo>
                    <a:pt x="1722" y="746"/>
                  </a:lnTo>
                  <a:lnTo>
                    <a:pt x="1722" y="726"/>
                  </a:lnTo>
                  <a:lnTo>
                    <a:pt x="1716" y="720"/>
                  </a:lnTo>
                  <a:lnTo>
                    <a:pt x="1710" y="716"/>
                  </a:lnTo>
                  <a:lnTo>
                    <a:pt x="1716" y="716"/>
                  </a:lnTo>
                  <a:lnTo>
                    <a:pt x="1722" y="720"/>
                  </a:lnTo>
                  <a:lnTo>
                    <a:pt x="1722" y="716"/>
                  </a:lnTo>
                  <a:lnTo>
                    <a:pt x="1716" y="710"/>
                  </a:lnTo>
                  <a:lnTo>
                    <a:pt x="1710" y="710"/>
                  </a:lnTo>
                  <a:lnTo>
                    <a:pt x="1710" y="704"/>
                  </a:lnTo>
                  <a:lnTo>
                    <a:pt x="1704" y="704"/>
                  </a:lnTo>
                  <a:lnTo>
                    <a:pt x="1704" y="692"/>
                  </a:lnTo>
                  <a:lnTo>
                    <a:pt x="1688" y="692"/>
                  </a:lnTo>
                  <a:lnTo>
                    <a:pt x="1688" y="698"/>
                  </a:lnTo>
                  <a:lnTo>
                    <a:pt x="1682" y="704"/>
                  </a:lnTo>
                  <a:lnTo>
                    <a:pt x="1682" y="710"/>
                  </a:lnTo>
                  <a:lnTo>
                    <a:pt x="1678" y="710"/>
                  </a:lnTo>
                  <a:lnTo>
                    <a:pt x="1678" y="704"/>
                  </a:lnTo>
                  <a:lnTo>
                    <a:pt x="1672" y="704"/>
                  </a:lnTo>
                  <a:lnTo>
                    <a:pt x="1672" y="710"/>
                  </a:lnTo>
                  <a:lnTo>
                    <a:pt x="1662" y="710"/>
                  </a:lnTo>
                  <a:lnTo>
                    <a:pt x="1662" y="704"/>
                  </a:lnTo>
                  <a:lnTo>
                    <a:pt x="1656" y="704"/>
                  </a:lnTo>
                  <a:lnTo>
                    <a:pt x="1656" y="682"/>
                  </a:lnTo>
                  <a:lnTo>
                    <a:pt x="1650" y="688"/>
                  </a:lnTo>
                  <a:lnTo>
                    <a:pt x="1650" y="682"/>
                  </a:lnTo>
                  <a:lnTo>
                    <a:pt x="1644" y="688"/>
                  </a:lnTo>
                  <a:lnTo>
                    <a:pt x="1640" y="688"/>
                  </a:lnTo>
                  <a:lnTo>
                    <a:pt x="1640" y="682"/>
                  </a:lnTo>
                  <a:lnTo>
                    <a:pt x="1634" y="682"/>
                  </a:lnTo>
                  <a:lnTo>
                    <a:pt x="1634" y="676"/>
                  </a:lnTo>
                  <a:lnTo>
                    <a:pt x="1640" y="676"/>
                  </a:lnTo>
                  <a:lnTo>
                    <a:pt x="1640" y="672"/>
                  </a:lnTo>
                  <a:lnTo>
                    <a:pt x="1644" y="672"/>
                  </a:lnTo>
                  <a:lnTo>
                    <a:pt x="1644" y="666"/>
                  </a:lnTo>
                  <a:lnTo>
                    <a:pt x="1650" y="666"/>
                  </a:lnTo>
                  <a:lnTo>
                    <a:pt x="1656" y="660"/>
                  </a:lnTo>
                  <a:lnTo>
                    <a:pt x="1662" y="660"/>
                  </a:lnTo>
                  <a:lnTo>
                    <a:pt x="1662" y="656"/>
                  </a:lnTo>
                  <a:lnTo>
                    <a:pt x="1668" y="656"/>
                  </a:lnTo>
                  <a:lnTo>
                    <a:pt x="1672" y="650"/>
                  </a:lnTo>
                  <a:lnTo>
                    <a:pt x="1672" y="644"/>
                  </a:lnTo>
                  <a:lnTo>
                    <a:pt x="1678" y="644"/>
                  </a:lnTo>
                  <a:lnTo>
                    <a:pt x="1678" y="638"/>
                  </a:lnTo>
                  <a:lnTo>
                    <a:pt x="1682" y="632"/>
                  </a:lnTo>
                  <a:lnTo>
                    <a:pt x="1688" y="632"/>
                  </a:lnTo>
                  <a:lnTo>
                    <a:pt x="1688" y="628"/>
                  </a:lnTo>
                  <a:lnTo>
                    <a:pt x="1694" y="628"/>
                  </a:lnTo>
                  <a:lnTo>
                    <a:pt x="1694" y="622"/>
                  </a:lnTo>
                  <a:lnTo>
                    <a:pt x="1700" y="622"/>
                  </a:lnTo>
                  <a:lnTo>
                    <a:pt x="1700" y="618"/>
                  </a:lnTo>
                  <a:lnTo>
                    <a:pt x="1710" y="618"/>
                  </a:lnTo>
                  <a:lnTo>
                    <a:pt x="1710" y="606"/>
                  </a:lnTo>
                  <a:lnTo>
                    <a:pt x="1716" y="602"/>
                  </a:lnTo>
                  <a:lnTo>
                    <a:pt x="1722" y="602"/>
                  </a:lnTo>
                  <a:lnTo>
                    <a:pt x="1722" y="596"/>
                  </a:lnTo>
                  <a:lnTo>
                    <a:pt x="1728" y="596"/>
                  </a:lnTo>
                  <a:lnTo>
                    <a:pt x="1728" y="590"/>
                  </a:lnTo>
                  <a:lnTo>
                    <a:pt x="1732" y="590"/>
                  </a:lnTo>
                  <a:lnTo>
                    <a:pt x="1732" y="584"/>
                  </a:lnTo>
                  <a:lnTo>
                    <a:pt x="1748" y="584"/>
                  </a:lnTo>
                  <a:lnTo>
                    <a:pt x="1748" y="578"/>
                  </a:lnTo>
                  <a:lnTo>
                    <a:pt x="1786" y="578"/>
                  </a:lnTo>
                  <a:lnTo>
                    <a:pt x="1782" y="584"/>
                  </a:lnTo>
                  <a:lnTo>
                    <a:pt x="1790" y="584"/>
                  </a:lnTo>
                  <a:lnTo>
                    <a:pt x="1790" y="578"/>
                  </a:lnTo>
                  <a:lnTo>
                    <a:pt x="1802" y="578"/>
                  </a:lnTo>
                  <a:lnTo>
                    <a:pt x="1802" y="584"/>
                  </a:lnTo>
                  <a:lnTo>
                    <a:pt x="1814" y="584"/>
                  </a:lnTo>
                  <a:lnTo>
                    <a:pt x="1814" y="578"/>
                  </a:lnTo>
                  <a:lnTo>
                    <a:pt x="1818" y="578"/>
                  </a:lnTo>
                  <a:lnTo>
                    <a:pt x="1818" y="584"/>
                  </a:lnTo>
                  <a:lnTo>
                    <a:pt x="1830" y="584"/>
                  </a:lnTo>
                  <a:lnTo>
                    <a:pt x="1830" y="578"/>
                  </a:lnTo>
                  <a:lnTo>
                    <a:pt x="1824" y="578"/>
                  </a:lnTo>
                  <a:lnTo>
                    <a:pt x="1830" y="574"/>
                  </a:lnTo>
                  <a:lnTo>
                    <a:pt x="1850" y="574"/>
                  </a:lnTo>
                  <a:lnTo>
                    <a:pt x="1850" y="578"/>
                  </a:lnTo>
                  <a:lnTo>
                    <a:pt x="1856" y="578"/>
                  </a:lnTo>
                  <a:lnTo>
                    <a:pt x="1856" y="574"/>
                  </a:lnTo>
                  <a:lnTo>
                    <a:pt x="1862" y="574"/>
                  </a:lnTo>
                  <a:lnTo>
                    <a:pt x="1862" y="578"/>
                  </a:lnTo>
                  <a:lnTo>
                    <a:pt x="1868" y="578"/>
                  </a:lnTo>
                  <a:lnTo>
                    <a:pt x="1868" y="584"/>
                  </a:lnTo>
                  <a:lnTo>
                    <a:pt x="1862" y="584"/>
                  </a:lnTo>
                  <a:lnTo>
                    <a:pt x="1862" y="590"/>
                  </a:lnTo>
                  <a:lnTo>
                    <a:pt x="1872" y="590"/>
                  </a:lnTo>
                  <a:lnTo>
                    <a:pt x="1878" y="584"/>
                  </a:lnTo>
                  <a:lnTo>
                    <a:pt x="1878" y="590"/>
                  </a:lnTo>
                  <a:lnTo>
                    <a:pt x="1884" y="590"/>
                  </a:lnTo>
                  <a:lnTo>
                    <a:pt x="1890" y="584"/>
                  </a:lnTo>
                  <a:lnTo>
                    <a:pt x="1916" y="584"/>
                  </a:lnTo>
                  <a:lnTo>
                    <a:pt x="1916" y="578"/>
                  </a:lnTo>
                  <a:lnTo>
                    <a:pt x="1910" y="578"/>
                  </a:lnTo>
                  <a:lnTo>
                    <a:pt x="1910" y="574"/>
                  </a:lnTo>
                  <a:lnTo>
                    <a:pt x="1904" y="574"/>
                  </a:lnTo>
                  <a:lnTo>
                    <a:pt x="1904" y="578"/>
                  </a:lnTo>
                  <a:lnTo>
                    <a:pt x="1898" y="578"/>
                  </a:lnTo>
                  <a:lnTo>
                    <a:pt x="1898" y="568"/>
                  </a:lnTo>
                  <a:lnTo>
                    <a:pt x="1904" y="568"/>
                  </a:lnTo>
                  <a:lnTo>
                    <a:pt x="1904" y="564"/>
                  </a:lnTo>
                  <a:lnTo>
                    <a:pt x="1910" y="564"/>
                  </a:lnTo>
                  <a:lnTo>
                    <a:pt x="1910" y="558"/>
                  </a:lnTo>
                  <a:lnTo>
                    <a:pt x="1916" y="558"/>
                  </a:lnTo>
                  <a:lnTo>
                    <a:pt x="1922" y="552"/>
                  </a:lnTo>
                  <a:lnTo>
                    <a:pt x="1922" y="548"/>
                  </a:lnTo>
                  <a:lnTo>
                    <a:pt x="1928" y="548"/>
                  </a:lnTo>
                  <a:lnTo>
                    <a:pt x="1928" y="542"/>
                  </a:lnTo>
                  <a:lnTo>
                    <a:pt x="1932" y="536"/>
                  </a:lnTo>
                  <a:lnTo>
                    <a:pt x="1938" y="536"/>
                  </a:lnTo>
                  <a:lnTo>
                    <a:pt x="1938" y="530"/>
                  </a:lnTo>
                  <a:lnTo>
                    <a:pt x="1944" y="530"/>
                  </a:lnTo>
                  <a:lnTo>
                    <a:pt x="1944" y="524"/>
                  </a:lnTo>
                  <a:lnTo>
                    <a:pt x="1986" y="524"/>
                  </a:lnTo>
                  <a:lnTo>
                    <a:pt x="1986" y="520"/>
                  </a:lnTo>
                  <a:lnTo>
                    <a:pt x="1992" y="520"/>
                  </a:lnTo>
                  <a:lnTo>
                    <a:pt x="1992" y="524"/>
                  </a:lnTo>
                  <a:lnTo>
                    <a:pt x="1986" y="530"/>
                  </a:lnTo>
                  <a:lnTo>
                    <a:pt x="1986" y="542"/>
                  </a:lnTo>
                  <a:lnTo>
                    <a:pt x="1992" y="542"/>
                  </a:lnTo>
                  <a:lnTo>
                    <a:pt x="1986" y="548"/>
                  </a:lnTo>
                  <a:lnTo>
                    <a:pt x="1998" y="548"/>
                  </a:lnTo>
                  <a:lnTo>
                    <a:pt x="1998" y="542"/>
                  </a:lnTo>
                  <a:lnTo>
                    <a:pt x="2004" y="542"/>
                  </a:lnTo>
                  <a:lnTo>
                    <a:pt x="2008" y="536"/>
                  </a:lnTo>
                  <a:lnTo>
                    <a:pt x="2012" y="536"/>
                  </a:lnTo>
                  <a:lnTo>
                    <a:pt x="2018" y="530"/>
                  </a:lnTo>
                  <a:lnTo>
                    <a:pt x="2030" y="530"/>
                  </a:lnTo>
                  <a:lnTo>
                    <a:pt x="2030" y="524"/>
                  </a:lnTo>
                  <a:lnTo>
                    <a:pt x="2024" y="524"/>
                  </a:lnTo>
                  <a:lnTo>
                    <a:pt x="2030" y="520"/>
                  </a:lnTo>
                  <a:lnTo>
                    <a:pt x="2030" y="510"/>
                  </a:lnTo>
                  <a:lnTo>
                    <a:pt x="2036" y="510"/>
                  </a:lnTo>
                  <a:lnTo>
                    <a:pt x="2036" y="504"/>
                  </a:lnTo>
                  <a:lnTo>
                    <a:pt x="2052" y="504"/>
                  </a:lnTo>
                  <a:lnTo>
                    <a:pt x="2052" y="510"/>
                  </a:lnTo>
                  <a:lnTo>
                    <a:pt x="2046" y="510"/>
                  </a:lnTo>
                  <a:lnTo>
                    <a:pt x="2046" y="524"/>
                  </a:lnTo>
                  <a:lnTo>
                    <a:pt x="2040" y="524"/>
                  </a:lnTo>
                  <a:lnTo>
                    <a:pt x="2036" y="536"/>
                  </a:lnTo>
                  <a:lnTo>
                    <a:pt x="2036" y="548"/>
                  </a:lnTo>
                  <a:lnTo>
                    <a:pt x="2024" y="548"/>
                  </a:lnTo>
                  <a:lnTo>
                    <a:pt x="2018" y="552"/>
                  </a:lnTo>
                  <a:lnTo>
                    <a:pt x="2012" y="552"/>
                  </a:lnTo>
                  <a:lnTo>
                    <a:pt x="2012" y="558"/>
                  </a:lnTo>
                  <a:lnTo>
                    <a:pt x="2008" y="558"/>
                  </a:lnTo>
                  <a:lnTo>
                    <a:pt x="2008" y="564"/>
                  </a:lnTo>
                  <a:lnTo>
                    <a:pt x="2004" y="568"/>
                  </a:lnTo>
                  <a:lnTo>
                    <a:pt x="1998" y="574"/>
                  </a:lnTo>
                  <a:lnTo>
                    <a:pt x="1992" y="574"/>
                  </a:lnTo>
                  <a:lnTo>
                    <a:pt x="1992" y="578"/>
                  </a:lnTo>
                  <a:lnTo>
                    <a:pt x="1986" y="578"/>
                  </a:lnTo>
                  <a:lnTo>
                    <a:pt x="1986" y="584"/>
                  </a:lnTo>
                  <a:lnTo>
                    <a:pt x="1982" y="584"/>
                  </a:lnTo>
                  <a:lnTo>
                    <a:pt x="1982" y="590"/>
                  </a:lnTo>
                  <a:lnTo>
                    <a:pt x="1976" y="596"/>
                  </a:lnTo>
                  <a:lnTo>
                    <a:pt x="1970" y="596"/>
                  </a:lnTo>
                  <a:lnTo>
                    <a:pt x="1970" y="602"/>
                  </a:lnTo>
                  <a:lnTo>
                    <a:pt x="1964" y="606"/>
                  </a:lnTo>
                  <a:lnTo>
                    <a:pt x="1958" y="606"/>
                  </a:lnTo>
                  <a:lnTo>
                    <a:pt x="1958" y="612"/>
                  </a:lnTo>
                  <a:lnTo>
                    <a:pt x="1950" y="612"/>
                  </a:lnTo>
                  <a:lnTo>
                    <a:pt x="1950" y="618"/>
                  </a:lnTo>
                  <a:lnTo>
                    <a:pt x="1944" y="618"/>
                  </a:lnTo>
                  <a:lnTo>
                    <a:pt x="1944" y="612"/>
                  </a:lnTo>
                  <a:lnTo>
                    <a:pt x="1938" y="618"/>
                  </a:lnTo>
                  <a:lnTo>
                    <a:pt x="1938" y="622"/>
                  </a:lnTo>
                  <a:lnTo>
                    <a:pt x="1944" y="622"/>
                  </a:lnTo>
                  <a:lnTo>
                    <a:pt x="1938" y="628"/>
                  </a:lnTo>
                  <a:lnTo>
                    <a:pt x="1938" y="632"/>
                  </a:lnTo>
                  <a:lnTo>
                    <a:pt x="1932" y="632"/>
                  </a:lnTo>
                  <a:lnTo>
                    <a:pt x="1932" y="638"/>
                  </a:lnTo>
                  <a:lnTo>
                    <a:pt x="1928" y="638"/>
                  </a:lnTo>
                  <a:lnTo>
                    <a:pt x="1928" y="644"/>
                  </a:lnTo>
                  <a:lnTo>
                    <a:pt x="1922" y="644"/>
                  </a:lnTo>
                  <a:lnTo>
                    <a:pt x="1922" y="698"/>
                  </a:lnTo>
                  <a:lnTo>
                    <a:pt x="1928" y="698"/>
                  </a:lnTo>
                  <a:lnTo>
                    <a:pt x="1928" y="726"/>
                  </a:lnTo>
                  <a:lnTo>
                    <a:pt x="1932" y="726"/>
                  </a:lnTo>
                  <a:lnTo>
                    <a:pt x="1932" y="730"/>
                  </a:lnTo>
                  <a:lnTo>
                    <a:pt x="1938" y="726"/>
                  </a:lnTo>
                  <a:lnTo>
                    <a:pt x="1938" y="730"/>
                  </a:lnTo>
                  <a:lnTo>
                    <a:pt x="1932" y="730"/>
                  </a:lnTo>
                  <a:lnTo>
                    <a:pt x="1938" y="736"/>
                  </a:lnTo>
                  <a:lnTo>
                    <a:pt x="1938" y="764"/>
                  </a:lnTo>
                  <a:lnTo>
                    <a:pt x="1944" y="758"/>
                  </a:lnTo>
                  <a:lnTo>
                    <a:pt x="1950" y="758"/>
                  </a:lnTo>
                  <a:lnTo>
                    <a:pt x="1950" y="752"/>
                  </a:lnTo>
                  <a:lnTo>
                    <a:pt x="1954" y="752"/>
                  </a:lnTo>
                  <a:lnTo>
                    <a:pt x="1954" y="746"/>
                  </a:lnTo>
                  <a:lnTo>
                    <a:pt x="1958" y="742"/>
                  </a:lnTo>
                  <a:lnTo>
                    <a:pt x="1958" y="736"/>
                  </a:lnTo>
                  <a:lnTo>
                    <a:pt x="1964" y="736"/>
                  </a:lnTo>
                  <a:lnTo>
                    <a:pt x="1964" y="720"/>
                  </a:lnTo>
                  <a:lnTo>
                    <a:pt x="1958" y="720"/>
                  </a:lnTo>
                  <a:lnTo>
                    <a:pt x="1964" y="716"/>
                  </a:lnTo>
                  <a:lnTo>
                    <a:pt x="1964" y="720"/>
                  </a:lnTo>
                  <a:lnTo>
                    <a:pt x="1970" y="720"/>
                  </a:lnTo>
                  <a:lnTo>
                    <a:pt x="1970" y="716"/>
                  </a:lnTo>
                  <a:lnTo>
                    <a:pt x="1986" y="716"/>
                  </a:lnTo>
                  <a:lnTo>
                    <a:pt x="1986" y="692"/>
                  </a:lnTo>
                  <a:lnTo>
                    <a:pt x="1992" y="692"/>
                  </a:lnTo>
                  <a:lnTo>
                    <a:pt x="1992" y="688"/>
                  </a:lnTo>
                  <a:lnTo>
                    <a:pt x="2008" y="688"/>
                  </a:lnTo>
                  <a:lnTo>
                    <a:pt x="2008" y="682"/>
                  </a:lnTo>
                  <a:lnTo>
                    <a:pt x="2012" y="682"/>
                  </a:lnTo>
                  <a:lnTo>
                    <a:pt x="2012" y="676"/>
                  </a:lnTo>
                  <a:lnTo>
                    <a:pt x="2008" y="676"/>
                  </a:lnTo>
                  <a:lnTo>
                    <a:pt x="2008" y="656"/>
                  </a:lnTo>
                  <a:lnTo>
                    <a:pt x="2012" y="656"/>
                  </a:lnTo>
                  <a:lnTo>
                    <a:pt x="2018" y="650"/>
                  </a:lnTo>
                  <a:lnTo>
                    <a:pt x="2024" y="656"/>
                  </a:lnTo>
                  <a:lnTo>
                    <a:pt x="2030" y="656"/>
                  </a:lnTo>
                  <a:lnTo>
                    <a:pt x="2036" y="650"/>
                  </a:lnTo>
                  <a:lnTo>
                    <a:pt x="2036" y="644"/>
                  </a:lnTo>
                  <a:lnTo>
                    <a:pt x="2030" y="644"/>
                  </a:lnTo>
                  <a:lnTo>
                    <a:pt x="2036" y="638"/>
                  </a:lnTo>
                  <a:lnTo>
                    <a:pt x="2024" y="638"/>
                  </a:lnTo>
                  <a:lnTo>
                    <a:pt x="2024" y="622"/>
                  </a:lnTo>
                  <a:lnTo>
                    <a:pt x="2030" y="622"/>
                  </a:lnTo>
                  <a:lnTo>
                    <a:pt x="2036" y="618"/>
                  </a:lnTo>
                  <a:lnTo>
                    <a:pt x="2030" y="612"/>
                  </a:lnTo>
                  <a:lnTo>
                    <a:pt x="2018" y="612"/>
                  </a:lnTo>
                  <a:lnTo>
                    <a:pt x="2018" y="618"/>
                  </a:lnTo>
                  <a:lnTo>
                    <a:pt x="2012" y="612"/>
                  </a:lnTo>
                  <a:lnTo>
                    <a:pt x="2012" y="602"/>
                  </a:lnTo>
                  <a:lnTo>
                    <a:pt x="2018" y="596"/>
                  </a:lnTo>
                  <a:lnTo>
                    <a:pt x="2024" y="596"/>
                  </a:lnTo>
                  <a:lnTo>
                    <a:pt x="2024" y="590"/>
                  </a:lnTo>
                  <a:lnTo>
                    <a:pt x="2030" y="590"/>
                  </a:lnTo>
                  <a:lnTo>
                    <a:pt x="2030" y="584"/>
                  </a:lnTo>
                  <a:lnTo>
                    <a:pt x="2036" y="584"/>
                  </a:lnTo>
                  <a:lnTo>
                    <a:pt x="2036" y="578"/>
                  </a:lnTo>
                  <a:lnTo>
                    <a:pt x="2030" y="578"/>
                  </a:lnTo>
                  <a:lnTo>
                    <a:pt x="2030" y="574"/>
                  </a:lnTo>
                  <a:lnTo>
                    <a:pt x="2036" y="574"/>
                  </a:lnTo>
                  <a:lnTo>
                    <a:pt x="2036" y="564"/>
                  </a:lnTo>
                  <a:lnTo>
                    <a:pt x="2052" y="564"/>
                  </a:lnTo>
                  <a:lnTo>
                    <a:pt x="2052" y="574"/>
                  </a:lnTo>
                  <a:lnTo>
                    <a:pt x="2058" y="568"/>
                  </a:lnTo>
                  <a:lnTo>
                    <a:pt x="2058" y="564"/>
                  </a:lnTo>
                  <a:lnTo>
                    <a:pt x="2062" y="558"/>
                  </a:lnTo>
                  <a:lnTo>
                    <a:pt x="2068" y="558"/>
                  </a:lnTo>
                  <a:lnTo>
                    <a:pt x="2072" y="552"/>
                  </a:lnTo>
                  <a:lnTo>
                    <a:pt x="2072" y="564"/>
                  </a:lnTo>
                  <a:lnTo>
                    <a:pt x="2068" y="564"/>
                  </a:lnTo>
                  <a:lnTo>
                    <a:pt x="2068" y="574"/>
                  </a:lnTo>
                  <a:lnTo>
                    <a:pt x="2072" y="574"/>
                  </a:lnTo>
                  <a:lnTo>
                    <a:pt x="2072" y="568"/>
                  </a:lnTo>
                  <a:lnTo>
                    <a:pt x="2078" y="568"/>
                  </a:lnTo>
                  <a:lnTo>
                    <a:pt x="2078" y="558"/>
                  </a:lnTo>
                  <a:lnTo>
                    <a:pt x="2096" y="558"/>
                  </a:lnTo>
                  <a:lnTo>
                    <a:pt x="2096" y="552"/>
                  </a:lnTo>
                  <a:lnTo>
                    <a:pt x="2116" y="552"/>
                  </a:lnTo>
                  <a:lnTo>
                    <a:pt x="2116" y="558"/>
                  </a:lnTo>
                  <a:lnTo>
                    <a:pt x="2122" y="558"/>
                  </a:lnTo>
                  <a:lnTo>
                    <a:pt x="2126" y="564"/>
                  </a:lnTo>
                  <a:lnTo>
                    <a:pt x="2126" y="568"/>
                  </a:lnTo>
                  <a:lnTo>
                    <a:pt x="2132" y="568"/>
                  </a:lnTo>
                  <a:lnTo>
                    <a:pt x="2132" y="558"/>
                  </a:lnTo>
                  <a:lnTo>
                    <a:pt x="2138" y="558"/>
                  </a:lnTo>
                  <a:lnTo>
                    <a:pt x="2138" y="552"/>
                  </a:lnTo>
                  <a:lnTo>
                    <a:pt x="2144" y="552"/>
                  </a:lnTo>
                  <a:lnTo>
                    <a:pt x="2144" y="548"/>
                  </a:lnTo>
                  <a:lnTo>
                    <a:pt x="2154" y="548"/>
                  </a:lnTo>
                  <a:lnTo>
                    <a:pt x="2154" y="542"/>
                  </a:lnTo>
                  <a:lnTo>
                    <a:pt x="2160" y="542"/>
                  </a:lnTo>
                  <a:lnTo>
                    <a:pt x="2160" y="536"/>
                  </a:lnTo>
                  <a:lnTo>
                    <a:pt x="2164" y="530"/>
                  </a:lnTo>
                  <a:lnTo>
                    <a:pt x="2164" y="536"/>
                  </a:lnTo>
                  <a:lnTo>
                    <a:pt x="2170" y="536"/>
                  </a:lnTo>
                  <a:lnTo>
                    <a:pt x="2176" y="530"/>
                  </a:lnTo>
                  <a:lnTo>
                    <a:pt x="2176" y="524"/>
                  </a:lnTo>
                  <a:lnTo>
                    <a:pt x="2192" y="524"/>
                  </a:lnTo>
                  <a:lnTo>
                    <a:pt x="2192" y="520"/>
                  </a:lnTo>
                  <a:lnTo>
                    <a:pt x="2198" y="520"/>
                  </a:lnTo>
                  <a:lnTo>
                    <a:pt x="2198" y="514"/>
                  </a:lnTo>
                  <a:lnTo>
                    <a:pt x="2214" y="514"/>
                  </a:lnTo>
                  <a:lnTo>
                    <a:pt x="2218" y="510"/>
                  </a:lnTo>
                  <a:lnTo>
                    <a:pt x="2246" y="510"/>
                  </a:lnTo>
                  <a:lnTo>
                    <a:pt x="2246" y="514"/>
                  </a:lnTo>
                  <a:lnTo>
                    <a:pt x="2258" y="514"/>
                  </a:lnTo>
                  <a:lnTo>
                    <a:pt x="2258" y="492"/>
                  </a:lnTo>
                  <a:lnTo>
                    <a:pt x="2252" y="492"/>
                  </a:lnTo>
                  <a:lnTo>
                    <a:pt x="2252" y="488"/>
                  </a:lnTo>
                  <a:lnTo>
                    <a:pt x="2246" y="482"/>
                  </a:lnTo>
                  <a:lnTo>
                    <a:pt x="2246" y="488"/>
                  </a:lnTo>
                  <a:lnTo>
                    <a:pt x="2240" y="482"/>
                  </a:lnTo>
                  <a:lnTo>
                    <a:pt x="2246" y="482"/>
                  </a:lnTo>
                  <a:lnTo>
                    <a:pt x="2246" y="464"/>
                  </a:lnTo>
                  <a:lnTo>
                    <a:pt x="2230" y="464"/>
                  </a:lnTo>
                  <a:lnTo>
                    <a:pt x="2230" y="456"/>
                  </a:lnTo>
                  <a:lnTo>
                    <a:pt x="2224" y="450"/>
                  </a:lnTo>
                  <a:lnTo>
                    <a:pt x="2230" y="450"/>
                  </a:lnTo>
                  <a:lnTo>
                    <a:pt x="2230" y="456"/>
                  </a:lnTo>
                  <a:lnTo>
                    <a:pt x="2246" y="456"/>
                  </a:lnTo>
                  <a:lnTo>
                    <a:pt x="2246" y="460"/>
                  </a:lnTo>
                  <a:lnTo>
                    <a:pt x="2252" y="456"/>
                  </a:lnTo>
                  <a:lnTo>
                    <a:pt x="2264" y="456"/>
                  </a:lnTo>
                  <a:lnTo>
                    <a:pt x="2264" y="450"/>
                  </a:lnTo>
                  <a:lnTo>
                    <a:pt x="2268" y="450"/>
                  </a:lnTo>
                  <a:lnTo>
                    <a:pt x="2268" y="444"/>
                  </a:lnTo>
                  <a:lnTo>
                    <a:pt x="2272" y="444"/>
                  </a:lnTo>
                  <a:lnTo>
                    <a:pt x="2272" y="438"/>
                  </a:lnTo>
                  <a:lnTo>
                    <a:pt x="2278" y="438"/>
                  </a:lnTo>
                  <a:lnTo>
                    <a:pt x="2272" y="434"/>
                  </a:lnTo>
                  <a:lnTo>
                    <a:pt x="2268" y="434"/>
                  </a:lnTo>
                  <a:lnTo>
                    <a:pt x="2268" y="416"/>
                  </a:lnTo>
                  <a:lnTo>
                    <a:pt x="2272" y="422"/>
                  </a:lnTo>
                  <a:lnTo>
                    <a:pt x="2278" y="422"/>
                  </a:lnTo>
                  <a:lnTo>
                    <a:pt x="2278" y="416"/>
                  </a:lnTo>
                  <a:lnTo>
                    <a:pt x="2290" y="416"/>
                  </a:lnTo>
                  <a:lnTo>
                    <a:pt x="2284" y="422"/>
                  </a:lnTo>
                  <a:lnTo>
                    <a:pt x="2284" y="434"/>
                  </a:lnTo>
                  <a:lnTo>
                    <a:pt x="2290" y="434"/>
                  </a:lnTo>
                  <a:lnTo>
                    <a:pt x="2284" y="438"/>
                  </a:lnTo>
                  <a:lnTo>
                    <a:pt x="2306" y="438"/>
                  </a:lnTo>
                  <a:lnTo>
                    <a:pt x="2306" y="434"/>
                  </a:lnTo>
                  <a:lnTo>
                    <a:pt x="2318" y="434"/>
                  </a:lnTo>
                  <a:lnTo>
                    <a:pt x="2318" y="438"/>
                  </a:lnTo>
                  <a:lnTo>
                    <a:pt x="2324" y="438"/>
                  </a:lnTo>
                  <a:lnTo>
                    <a:pt x="2324" y="444"/>
                  </a:lnTo>
                  <a:lnTo>
                    <a:pt x="2326" y="444"/>
                  </a:lnTo>
                  <a:lnTo>
                    <a:pt x="2326" y="456"/>
                  </a:lnTo>
                  <a:lnTo>
                    <a:pt x="2344" y="456"/>
                  </a:lnTo>
                  <a:lnTo>
                    <a:pt x="2350" y="460"/>
                  </a:lnTo>
                  <a:lnTo>
                    <a:pt x="2350" y="464"/>
                  </a:lnTo>
                  <a:lnTo>
                    <a:pt x="2378" y="464"/>
                  </a:lnTo>
                  <a:lnTo>
                    <a:pt x="2378" y="460"/>
                  </a:lnTo>
                  <a:lnTo>
                    <a:pt x="2366" y="460"/>
                  </a:lnTo>
                  <a:lnTo>
                    <a:pt x="2366" y="456"/>
                  </a:lnTo>
                  <a:lnTo>
                    <a:pt x="2378" y="456"/>
                  </a:lnTo>
                  <a:lnTo>
                    <a:pt x="2378" y="438"/>
                  </a:lnTo>
                  <a:lnTo>
                    <a:pt x="2392" y="438"/>
                  </a:lnTo>
                  <a:lnTo>
                    <a:pt x="2392" y="434"/>
                  </a:lnTo>
                  <a:lnTo>
                    <a:pt x="2404" y="434"/>
                  </a:lnTo>
                  <a:lnTo>
                    <a:pt x="2404" y="416"/>
                  </a:lnTo>
                  <a:lnTo>
                    <a:pt x="2398" y="416"/>
                  </a:lnTo>
                  <a:lnTo>
                    <a:pt x="2398" y="410"/>
                  </a:lnTo>
                  <a:lnTo>
                    <a:pt x="2398" y="410"/>
                  </a:lnTo>
                  <a:lnTo>
                    <a:pt x="2398" y="410"/>
                  </a:lnTo>
                  <a:close/>
                  <a:moveTo>
                    <a:pt x="806" y="692"/>
                  </a:moveTo>
                  <a:lnTo>
                    <a:pt x="806" y="688"/>
                  </a:lnTo>
                  <a:lnTo>
                    <a:pt x="812" y="692"/>
                  </a:lnTo>
                  <a:lnTo>
                    <a:pt x="806" y="692"/>
                  </a:lnTo>
                  <a:lnTo>
                    <a:pt x="806" y="692"/>
                  </a:lnTo>
                  <a:lnTo>
                    <a:pt x="806" y="692"/>
                  </a:lnTo>
                  <a:close/>
                  <a:moveTo>
                    <a:pt x="936" y="238"/>
                  </a:moveTo>
                  <a:lnTo>
                    <a:pt x="936" y="234"/>
                  </a:lnTo>
                  <a:lnTo>
                    <a:pt x="940" y="234"/>
                  </a:lnTo>
                  <a:lnTo>
                    <a:pt x="936" y="238"/>
                  </a:lnTo>
                  <a:lnTo>
                    <a:pt x="936" y="238"/>
                  </a:lnTo>
                  <a:lnTo>
                    <a:pt x="936" y="238"/>
                  </a:lnTo>
                  <a:close/>
                  <a:moveTo>
                    <a:pt x="946" y="242"/>
                  </a:moveTo>
                  <a:lnTo>
                    <a:pt x="940" y="242"/>
                  </a:lnTo>
                  <a:lnTo>
                    <a:pt x="940" y="238"/>
                  </a:lnTo>
                  <a:lnTo>
                    <a:pt x="946" y="238"/>
                  </a:lnTo>
                  <a:lnTo>
                    <a:pt x="946" y="242"/>
                  </a:lnTo>
                  <a:lnTo>
                    <a:pt x="946" y="242"/>
                  </a:lnTo>
                  <a:lnTo>
                    <a:pt x="946" y="242"/>
                  </a:lnTo>
                  <a:close/>
                  <a:moveTo>
                    <a:pt x="1126" y="180"/>
                  </a:moveTo>
                  <a:lnTo>
                    <a:pt x="1120" y="180"/>
                  </a:lnTo>
                  <a:lnTo>
                    <a:pt x="1126" y="174"/>
                  </a:lnTo>
                  <a:lnTo>
                    <a:pt x="1126" y="180"/>
                  </a:lnTo>
                  <a:lnTo>
                    <a:pt x="1126" y="180"/>
                  </a:lnTo>
                  <a:lnTo>
                    <a:pt x="1126" y="180"/>
                  </a:lnTo>
                  <a:close/>
                  <a:moveTo>
                    <a:pt x="1136" y="182"/>
                  </a:moveTo>
                  <a:lnTo>
                    <a:pt x="1132" y="182"/>
                  </a:lnTo>
                  <a:lnTo>
                    <a:pt x="1132" y="180"/>
                  </a:lnTo>
                  <a:lnTo>
                    <a:pt x="1136" y="180"/>
                  </a:lnTo>
                  <a:lnTo>
                    <a:pt x="1136" y="182"/>
                  </a:lnTo>
                  <a:lnTo>
                    <a:pt x="1136" y="182"/>
                  </a:lnTo>
                  <a:lnTo>
                    <a:pt x="1136" y="182"/>
                  </a:lnTo>
                  <a:close/>
                  <a:moveTo>
                    <a:pt x="1168" y="156"/>
                  </a:moveTo>
                  <a:lnTo>
                    <a:pt x="1162" y="152"/>
                  </a:lnTo>
                  <a:lnTo>
                    <a:pt x="1168" y="152"/>
                  </a:lnTo>
                  <a:lnTo>
                    <a:pt x="1168" y="156"/>
                  </a:lnTo>
                  <a:lnTo>
                    <a:pt x="1168" y="156"/>
                  </a:lnTo>
                  <a:lnTo>
                    <a:pt x="1168" y="156"/>
                  </a:lnTo>
                  <a:close/>
                  <a:moveTo>
                    <a:pt x="1520" y="288"/>
                  </a:moveTo>
                  <a:lnTo>
                    <a:pt x="1516" y="282"/>
                  </a:lnTo>
                  <a:lnTo>
                    <a:pt x="1516" y="276"/>
                  </a:lnTo>
                  <a:lnTo>
                    <a:pt x="1520" y="276"/>
                  </a:lnTo>
                  <a:lnTo>
                    <a:pt x="1520" y="288"/>
                  </a:lnTo>
                  <a:lnTo>
                    <a:pt x="1520" y="288"/>
                  </a:lnTo>
                  <a:lnTo>
                    <a:pt x="1520" y="288"/>
                  </a:lnTo>
                  <a:close/>
                  <a:moveTo>
                    <a:pt x="1844" y="296"/>
                  </a:moveTo>
                  <a:lnTo>
                    <a:pt x="1842" y="296"/>
                  </a:lnTo>
                  <a:lnTo>
                    <a:pt x="1844" y="292"/>
                  </a:lnTo>
                  <a:lnTo>
                    <a:pt x="1844" y="296"/>
                  </a:lnTo>
                  <a:lnTo>
                    <a:pt x="1844" y="296"/>
                  </a:lnTo>
                  <a:lnTo>
                    <a:pt x="1844" y="296"/>
                  </a:lnTo>
                  <a:close/>
                  <a:moveTo>
                    <a:pt x="2214" y="460"/>
                  </a:moveTo>
                  <a:lnTo>
                    <a:pt x="2210" y="460"/>
                  </a:lnTo>
                  <a:lnTo>
                    <a:pt x="2210" y="450"/>
                  </a:lnTo>
                  <a:lnTo>
                    <a:pt x="2214" y="456"/>
                  </a:lnTo>
                  <a:lnTo>
                    <a:pt x="2214" y="460"/>
                  </a:lnTo>
                  <a:lnTo>
                    <a:pt x="2214" y="460"/>
                  </a:lnTo>
                  <a:lnTo>
                    <a:pt x="2214" y="460"/>
                  </a:lnTo>
                  <a:close/>
                  <a:moveTo>
                    <a:pt x="2408" y="416"/>
                  </a:moveTo>
                  <a:lnTo>
                    <a:pt x="2408" y="428"/>
                  </a:lnTo>
                  <a:lnTo>
                    <a:pt x="2414" y="428"/>
                  </a:lnTo>
                  <a:lnTo>
                    <a:pt x="2414" y="422"/>
                  </a:lnTo>
                  <a:lnTo>
                    <a:pt x="2408" y="416"/>
                  </a:lnTo>
                  <a:lnTo>
                    <a:pt x="2408" y="416"/>
                  </a:lnTo>
                  <a:lnTo>
                    <a:pt x="2408" y="416"/>
                  </a:lnTo>
                  <a:close/>
                  <a:moveTo>
                    <a:pt x="2306" y="292"/>
                  </a:moveTo>
                  <a:lnTo>
                    <a:pt x="2300" y="296"/>
                  </a:lnTo>
                  <a:lnTo>
                    <a:pt x="2284" y="296"/>
                  </a:lnTo>
                  <a:lnTo>
                    <a:pt x="2278" y="302"/>
                  </a:lnTo>
                  <a:lnTo>
                    <a:pt x="2272" y="302"/>
                  </a:lnTo>
                  <a:lnTo>
                    <a:pt x="2268" y="296"/>
                  </a:lnTo>
                  <a:lnTo>
                    <a:pt x="2264" y="296"/>
                  </a:lnTo>
                  <a:lnTo>
                    <a:pt x="2264" y="302"/>
                  </a:lnTo>
                  <a:lnTo>
                    <a:pt x="2246" y="302"/>
                  </a:lnTo>
                  <a:lnTo>
                    <a:pt x="2246" y="296"/>
                  </a:lnTo>
                  <a:lnTo>
                    <a:pt x="2252" y="296"/>
                  </a:lnTo>
                  <a:lnTo>
                    <a:pt x="2252" y="292"/>
                  </a:lnTo>
                  <a:lnTo>
                    <a:pt x="2258" y="292"/>
                  </a:lnTo>
                  <a:lnTo>
                    <a:pt x="2258" y="288"/>
                  </a:lnTo>
                  <a:lnTo>
                    <a:pt x="2296" y="288"/>
                  </a:lnTo>
                  <a:lnTo>
                    <a:pt x="2296" y="292"/>
                  </a:lnTo>
                  <a:lnTo>
                    <a:pt x="2306" y="292"/>
                  </a:lnTo>
                  <a:lnTo>
                    <a:pt x="2306" y="292"/>
                  </a:lnTo>
                  <a:lnTo>
                    <a:pt x="2306" y="292"/>
                  </a:lnTo>
                  <a:close/>
                  <a:moveTo>
                    <a:pt x="1314" y="152"/>
                  </a:moveTo>
                  <a:lnTo>
                    <a:pt x="1308" y="152"/>
                  </a:lnTo>
                  <a:lnTo>
                    <a:pt x="1308" y="152"/>
                  </a:lnTo>
                  <a:lnTo>
                    <a:pt x="1304" y="152"/>
                  </a:lnTo>
                  <a:lnTo>
                    <a:pt x="1308" y="152"/>
                  </a:lnTo>
                  <a:lnTo>
                    <a:pt x="1314" y="152"/>
                  </a:lnTo>
                  <a:lnTo>
                    <a:pt x="1314" y="152"/>
                  </a:lnTo>
                  <a:lnTo>
                    <a:pt x="1314" y="152"/>
                  </a:lnTo>
                  <a:lnTo>
                    <a:pt x="1314" y="152"/>
                  </a:lnTo>
                  <a:lnTo>
                    <a:pt x="1314" y="152"/>
                  </a:lnTo>
                  <a:lnTo>
                    <a:pt x="1314" y="152"/>
                  </a:lnTo>
                  <a:lnTo>
                    <a:pt x="1314" y="152"/>
                  </a:lnTo>
                  <a:close/>
                  <a:moveTo>
                    <a:pt x="1466" y="242"/>
                  </a:moveTo>
                  <a:lnTo>
                    <a:pt x="1466" y="238"/>
                  </a:lnTo>
                  <a:lnTo>
                    <a:pt x="1466" y="238"/>
                  </a:lnTo>
                  <a:lnTo>
                    <a:pt x="1466" y="234"/>
                  </a:lnTo>
                  <a:lnTo>
                    <a:pt x="1466" y="228"/>
                  </a:lnTo>
                  <a:lnTo>
                    <a:pt x="1466" y="228"/>
                  </a:lnTo>
                  <a:lnTo>
                    <a:pt x="1466" y="234"/>
                  </a:lnTo>
                  <a:lnTo>
                    <a:pt x="1472" y="234"/>
                  </a:lnTo>
                  <a:lnTo>
                    <a:pt x="1476" y="234"/>
                  </a:lnTo>
                  <a:lnTo>
                    <a:pt x="1472" y="228"/>
                  </a:lnTo>
                  <a:lnTo>
                    <a:pt x="1476" y="228"/>
                  </a:lnTo>
                  <a:lnTo>
                    <a:pt x="1482" y="228"/>
                  </a:lnTo>
                  <a:lnTo>
                    <a:pt x="1482" y="228"/>
                  </a:lnTo>
                  <a:lnTo>
                    <a:pt x="1482" y="228"/>
                  </a:lnTo>
                  <a:lnTo>
                    <a:pt x="1488" y="228"/>
                  </a:lnTo>
                  <a:lnTo>
                    <a:pt x="1488" y="234"/>
                  </a:lnTo>
                  <a:lnTo>
                    <a:pt x="1494" y="228"/>
                  </a:lnTo>
                  <a:lnTo>
                    <a:pt x="1494" y="234"/>
                  </a:lnTo>
                  <a:lnTo>
                    <a:pt x="1494" y="234"/>
                  </a:lnTo>
                  <a:lnTo>
                    <a:pt x="1500" y="234"/>
                  </a:lnTo>
                  <a:lnTo>
                    <a:pt x="1500" y="238"/>
                  </a:lnTo>
                  <a:lnTo>
                    <a:pt x="1494" y="238"/>
                  </a:lnTo>
                  <a:lnTo>
                    <a:pt x="1500" y="238"/>
                  </a:lnTo>
                  <a:lnTo>
                    <a:pt x="1504" y="238"/>
                  </a:lnTo>
                  <a:lnTo>
                    <a:pt x="1504" y="234"/>
                  </a:lnTo>
                  <a:lnTo>
                    <a:pt x="1504" y="234"/>
                  </a:lnTo>
                  <a:lnTo>
                    <a:pt x="1510" y="234"/>
                  </a:lnTo>
                  <a:lnTo>
                    <a:pt x="1504" y="238"/>
                  </a:lnTo>
                  <a:lnTo>
                    <a:pt x="1510" y="238"/>
                  </a:lnTo>
                  <a:lnTo>
                    <a:pt x="1510" y="238"/>
                  </a:lnTo>
                  <a:lnTo>
                    <a:pt x="1510" y="242"/>
                  </a:lnTo>
                  <a:lnTo>
                    <a:pt x="1516" y="242"/>
                  </a:lnTo>
                  <a:lnTo>
                    <a:pt x="1516" y="248"/>
                  </a:lnTo>
                  <a:lnTo>
                    <a:pt x="1510" y="248"/>
                  </a:lnTo>
                  <a:lnTo>
                    <a:pt x="1510" y="248"/>
                  </a:lnTo>
                  <a:lnTo>
                    <a:pt x="1504" y="248"/>
                  </a:lnTo>
                  <a:lnTo>
                    <a:pt x="1510" y="248"/>
                  </a:lnTo>
                  <a:lnTo>
                    <a:pt x="1510" y="254"/>
                  </a:lnTo>
                  <a:lnTo>
                    <a:pt x="1504" y="254"/>
                  </a:lnTo>
                  <a:lnTo>
                    <a:pt x="1504" y="260"/>
                  </a:lnTo>
                  <a:lnTo>
                    <a:pt x="1504" y="260"/>
                  </a:lnTo>
                  <a:lnTo>
                    <a:pt x="1504" y="266"/>
                  </a:lnTo>
                  <a:lnTo>
                    <a:pt x="1504" y="266"/>
                  </a:lnTo>
                  <a:lnTo>
                    <a:pt x="1500" y="266"/>
                  </a:lnTo>
                  <a:lnTo>
                    <a:pt x="1500" y="260"/>
                  </a:lnTo>
                  <a:lnTo>
                    <a:pt x="1494" y="260"/>
                  </a:lnTo>
                  <a:lnTo>
                    <a:pt x="1494" y="260"/>
                  </a:lnTo>
                  <a:lnTo>
                    <a:pt x="1494" y="260"/>
                  </a:lnTo>
                  <a:lnTo>
                    <a:pt x="1488" y="260"/>
                  </a:lnTo>
                  <a:lnTo>
                    <a:pt x="1488" y="254"/>
                  </a:lnTo>
                  <a:lnTo>
                    <a:pt x="1482" y="254"/>
                  </a:lnTo>
                  <a:lnTo>
                    <a:pt x="1482" y="254"/>
                  </a:lnTo>
                  <a:lnTo>
                    <a:pt x="1476" y="254"/>
                  </a:lnTo>
                  <a:lnTo>
                    <a:pt x="1472" y="254"/>
                  </a:lnTo>
                  <a:lnTo>
                    <a:pt x="1466" y="254"/>
                  </a:lnTo>
                  <a:lnTo>
                    <a:pt x="1466" y="248"/>
                  </a:lnTo>
                  <a:lnTo>
                    <a:pt x="1466" y="248"/>
                  </a:lnTo>
                  <a:lnTo>
                    <a:pt x="1462" y="248"/>
                  </a:lnTo>
                  <a:lnTo>
                    <a:pt x="1456" y="248"/>
                  </a:lnTo>
                  <a:lnTo>
                    <a:pt x="1456" y="248"/>
                  </a:lnTo>
                  <a:lnTo>
                    <a:pt x="1456" y="248"/>
                  </a:lnTo>
                  <a:lnTo>
                    <a:pt x="1456" y="248"/>
                  </a:lnTo>
                  <a:lnTo>
                    <a:pt x="1462" y="248"/>
                  </a:lnTo>
                  <a:lnTo>
                    <a:pt x="1466" y="248"/>
                  </a:lnTo>
                  <a:lnTo>
                    <a:pt x="1466" y="248"/>
                  </a:lnTo>
                  <a:lnTo>
                    <a:pt x="1466" y="242"/>
                  </a:lnTo>
                  <a:lnTo>
                    <a:pt x="1466" y="242"/>
                  </a:lnTo>
                  <a:lnTo>
                    <a:pt x="1466" y="242"/>
                  </a:lnTo>
                  <a:lnTo>
                    <a:pt x="1466" y="242"/>
                  </a:lnTo>
                  <a:lnTo>
                    <a:pt x="1466" y="242"/>
                  </a:lnTo>
                  <a:close/>
                  <a:moveTo>
                    <a:pt x="1516" y="248"/>
                  </a:moveTo>
                  <a:lnTo>
                    <a:pt x="1516" y="242"/>
                  </a:lnTo>
                  <a:lnTo>
                    <a:pt x="1510" y="238"/>
                  </a:lnTo>
                  <a:lnTo>
                    <a:pt x="1516" y="238"/>
                  </a:lnTo>
                  <a:lnTo>
                    <a:pt x="1516" y="238"/>
                  </a:lnTo>
                  <a:lnTo>
                    <a:pt x="1516" y="234"/>
                  </a:lnTo>
                  <a:lnTo>
                    <a:pt x="1516" y="234"/>
                  </a:lnTo>
                  <a:lnTo>
                    <a:pt x="1516" y="234"/>
                  </a:lnTo>
                  <a:lnTo>
                    <a:pt x="1520" y="234"/>
                  </a:lnTo>
                  <a:lnTo>
                    <a:pt x="1526" y="238"/>
                  </a:lnTo>
                  <a:lnTo>
                    <a:pt x="1530" y="238"/>
                  </a:lnTo>
                  <a:lnTo>
                    <a:pt x="1530" y="238"/>
                  </a:lnTo>
                  <a:lnTo>
                    <a:pt x="1530" y="238"/>
                  </a:lnTo>
                  <a:lnTo>
                    <a:pt x="1536" y="238"/>
                  </a:lnTo>
                  <a:lnTo>
                    <a:pt x="1542" y="238"/>
                  </a:lnTo>
                  <a:lnTo>
                    <a:pt x="1542" y="238"/>
                  </a:lnTo>
                  <a:lnTo>
                    <a:pt x="1542" y="242"/>
                  </a:lnTo>
                  <a:lnTo>
                    <a:pt x="1542" y="248"/>
                  </a:lnTo>
                  <a:lnTo>
                    <a:pt x="1542" y="242"/>
                  </a:lnTo>
                  <a:lnTo>
                    <a:pt x="1548" y="242"/>
                  </a:lnTo>
                  <a:lnTo>
                    <a:pt x="1548" y="248"/>
                  </a:lnTo>
                  <a:lnTo>
                    <a:pt x="1542" y="248"/>
                  </a:lnTo>
                  <a:lnTo>
                    <a:pt x="1542" y="248"/>
                  </a:lnTo>
                  <a:lnTo>
                    <a:pt x="1536" y="248"/>
                  </a:lnTo>
                  <a:lnTo>
                    <a:pt x="1530" y="248"/>
                  </a:lnTo>
                  <a:lnTo>
                    <a:pt x="1530" y="254"/>
                  </a:lnTo>
                  <a:lnTo>
                    <a:pt x="1530" y="254"/>
                  </a:lnTo>
                  <a:lnTo>
                    <a:pt x="1526" y="254"/>
                  </a:lnTo>
                  <a:lnTo>
                    <a:pt x="1520" y="254"/>
                  </a:lnTo>
                  <a:lnTo>
                    <a:pt x="1516" y="260"/>
                  </a:lnTo>
                  <a:lnTo>
                    <a:pt x="1516" y="260"/>
                  </a:lnTo>
                  <a:lnTo>
                    <a:pt x="1510" y="260"/>
                  </a:lnTo>
                  <a:lnTo>
                    <a:pt x="1510" y="260"/>
                  </a:lnTo>
                  <a:lnTo>
                    <a:pt x="1504" y="260"/>
                  </a:lnTo>
                  <a:lnTo>
                    <a:pt x="1504" y="254"/>
                  </a:lnTo>
                  <a:lnTo>
                    <a:pt x="1510" y="254"/>
                  </a:lnTo>
                  <a:lnTo>
                    <a:pt x="1510" y="248"/>
                  </a:lnTo>
                  <a:lnTo>
                    <a:pt x="1504" y="248"/>
                  </a:lnTo>
                  <a:lnTo>
                    <a:pt x="1510" y="248"/>
                  </a:lnTo>
                  <a:lnTo>
                    <a:pt x="1510" y="248"/>
                  </a:lnTo>
                  <a:lnTo>
                    <a:pt x="1516" y="248"/>
                  </a:lnTo>
                  <a:lnTo>
                    <a:pt x="1516" y="248"/>
                  </a:lnTo>
                  <a:lnTo>
                    <a:pt x="1516" y="248"/>
                  </a:lnTo>
                  <a:lnTo>
                    <a:pt x="1516" y="248"/>
                  </a:lnTo>
                  <a:close/>
                  <a:moveTo>
                    <a:pt x="1520" y="260"/>
                  </a:moveTo>
                  <a:lnTo>
                    <a:pt x="1520" y="254"/>
                  </a:lnTo>
                  <a:lnTo>
                    <a:pt x="1526" y="254"/>
                  </a:lnTo>
                  <a:lnTo>
                    <a:pt x="1530" y="254"/>
                  </a:lnTo>
                  <a:lnTo>
                    <a:pt x="1530" y="254"/>
                  </a:lnTo>
                  <a:lnTo>
                    <a:pt x="1536" y="254"/>
                  </a:lnTo>
                  <a:lnTo>
                    <a:pt x="1542" y="254"/>
                  </a:lnTo>
                  <a:lnTo>
                    <a:pt x="1542" y="254"/>
                  </a:lnTo>
                  <a:lnTo>
                    <a:pt x="1548" y="254"/>
                  </a:lnTo>
                  <a:lnTo>
                    <a:pt x="1554" y="254"/>
                  </a:lnTo>
                  <a:lnTo>
                    <a:pt x="1548" y="260"/>
                  </a:lnTo>
                  <a:lnTo>
                    <a:pt x="1542" y="254"/>
                  </a:lnTo>
                  <a:lnTo>
                    <a:pt x="1542" y="254"/>
                  </a:lnTo>
                  <a:lnTo>
                    <a:pt x="1536" y="254"/>
                  </a:lnTo>
                  <a:lnTo>
                    <a:pt x="1530" y="260"/>
                  </a:lnTo>
                  <a:lnTo>
                    <a:pt x="1530" y="254"/>
                  </a:lnTo>
                  <a:lnTo>
                    <a:pt x="1526" y="260"/>
                  </a:lnTo>
                  <a:lnTo>
                    <a:pt x="1520" y="260"/>
                  </a:lnTo>
                  <a:lnTo>
                    <a:pt x="1520" y="260"/>
                  </a:lnTo>
                  <a:lnTo>
                    <a:pt x="1520" y="260"/>
                  </a:lnTo>
                  <a:lnTo>
                    <a:pt x="1520" y="260"/>
                  </a:lnTo>
                  <a:close/>
                  <a:moveTo>
                    <a:pt x="1516" y="260"/>
                  </a:moveTo>
                  <a:lnTo>
                    <a:pt x="1516" y="260"/>
                  </a:lnTo>
                  <a:lnTo>
                    <a:pt x="1516" y="260"/>
                  </a:lnTo>
                  <a:lnTo>
                    <a:pt x="1520" y="260"/>
                  </a:lnTo>
                  <a:lnTo>
                    <a:pt x="1526" y="260"/>
                  </a:lnTo>
                  <a:lnTo>
                    <a:pt x="1530" y="260"/>
                  </a:lnTo>
                  <a:lnTo>
                    <a:pt x="1530" y="260"/>
                  </a:lnTo>
                  <a:lnTo>
                    <a:pt x="1542" y="260"/>
                  </a:lnTo>
                  <a:lnTo>
                    <a:pt x="1542" y="260"/>
                  </a:lnTo>
                  <a:lnTo>
                    <a:pt x="1548" y="260"/>
                  </a:lnTo>
                  <a:lnTo>
                    <a:pt x="1554" y="260"/>
                  </a:lnTo>
                  <a:lnTo>
                    <a:pt x="1554" y="266"/>
                  </a:lnTo>
                  <a:lnTo>
                    <a:pt x="1554" y="266"/>
                  </a:lnTo>
                  <a:lnTo>
                    <a:pt x="1554" y="270"/>
                  </a:lnTo>
                  <a:lnTo>
                    <a:pt x="1554" y="270"/>
                  </a:lnTo>
                  <a:lnTo>
                    <a:pt x="1548" y="270"/>
                  </a:lnTo>
                  <a:lnTo>
                    <a:pt x="1554" y="270"/>
                  </a:lnTo>
                  <a:lnTo>
                    <a:pt x="1548" y="276"/>
                  </a:lnTo>
                  <a:lnTo>
                    <a:pt x="1542" y="276"/>
                  </a:lnTo>
                  <a:lnTo>
                    <a:pt x="1542" y="276"/>
                  </a:lnTo>
                  <a:lnTo>
                    <a:pt x="1542" y="270"/>
                  </a:lnTo>
                  <a:lnTo>
                    <a:pt x="1536" y="270"/>
                  </a:lnTo>
                  <a:lnTo>
                    <a:pt x="1536" y="266"/>
                  </a:lnTo>
                  <a:lnTo>
                    <a:pt x="1530" y="266"/>
                  </a:lnTo>
                  <a:lnTo>
                    <a:pt x="1530" y="266"/>
                  </a:lnTo>
                  <a:lnTo>
                    <a:pt x="1530" y="260"/>
                  </a:lnTo>
                  <a:lnTo>
                    <a:pt x="1526" y="260"/>
                  </a:lnTo>
                  <a:lnTo>
                    <a:pt x="1520" y="260"/>
                  </a:lnTo>
                  <a:lnTo>
                    <a:pt x="1516" y="260"/>
                  </a:lnTo>
                  <a:lnTo>
                    <a:pt x="1516" y="260"/>
                  </a:lnTo>
                  <a:lnTo>
                    <a:pt x="1516" y="260"/>
                  </a:lnTo>
                  <a:lnTo>
                    <a:pt x="1516" y="260"/>
                  </a:lnTo>
                  <a:lnTo>
                    <a:pt x="1516" y="260"/>
                  </a:lnTo>
                  <a:close/>
                  <a:moveTo>
                    <a:pt x="1998" y="302"/>
                  </a:moveTo>
                  <a:lnTo>
                    <a:pt x="1992" y="302"/>
                  </a:lnTo>
                  <a:lnTo>
                    <a:pt x="1998" y="302"/>
                  </a:lnTo>
                  <a:lnTo>
                    <a:pt x="1998" y="302"/>
                  </a:lnTo>
                  <a:lnTo>
                    <a:pt x="1998" y="302"/>
                  </a:lnTo>
                  <a:lnTo>
                    <a:pt x="1998" y="302"/>
                  </a:lnTo>
                  <a:close/>
                  <a:moveTo>
                    <a:pt x="562" y="348"/>
                  </a:moveTo>
                  <a:lnTo>
                    <a:pt x="556" y="348"/>
                  </a:lnTo>
                  <a:lnTo>
                    <a:pt x="550" y="348"/>
                  </a:lnTo>
                  <a:lnTo>
                    <a:pt x="550" y="342"/>
                  </a:lnTo>
                  <a:lnTo>
                    <a:pt x="550" y="348"/>
                  </a:lnTo>
                  <a:lnTo>
                    <a:pt x="556" y="348"/>
                  </a:lnTo>
                  <a:lnTo>
                    <a:pt x="562" y="348"/>
                  </a:lnTo>
                  <a:lnTo>
                    <a:pt x="562" y="348"/>
                  </a:lnTo>
                  <a:lnTo>
                    <a:pt x="562" y="348"/>
                  </a:lnTo>
                  <a:lnTo>
                    <a:pt x="562" y="348"/>
                  </a:lnTo>
                  <a:lnTo>
                    <a:pt x="562" y="348"/>
                  </a:lnTo>
                  <a:close/>
                  <a:moveTo>
                    <a:pt x="14" y="672"/>
                  </a:moveTo>
                  <a:lnTo>
                    <a:pt x="20" y="672"/>
                  </a:lnTo>
                  <a:lnTo>
                    <a:pt x="14" y="672"/>
                  </a:lnTo>
                  <a:lnTo>
                    <a:pt x="14" y="676"/>
                  </a:lnTo>
                  <a:lnTo>
                    <a:pt x="14" y="676"/>
                  </a:lnTo>
                  <a:lnTo>
                    <a:pt x="14" y="682"/>
                  </a:lnTo>
                  <a:lnTo>
                    <a:pt x="14" y="682"/>
                  </a:lnTo>
                  <a:lnTo>
                    <a:pt x="20" y="682"/>
                  </a:lnTo>
                  <a:lnTo>
                    <a:pt x="26" y="682"/>
                  </a:lnTo>
                  <a:lnTo>
                    <a:pt x="26" y="676"/>
                  </a:lnTo>
                  <a:lnTo>
                    <a:pt x="20" y="672"/>
                  </a:lnTo>
                  <a:lnTo>
                    <a:pt x="26" y="672"/>
                  </a:lnTo>
                  <a:lnTo>
                    <a:pt x="26" y="672"/>
                  </a:lnTo>
                  <a:lnTo>
                    <a:pt x="36" y="676"/>
                  </a:lnTo>
                  <a:lnTo>
                    <a:pt x="36" y="676"/>
                  </a:lnTo>
                  <a:lnTo>
                    <a:pt x="42" y="676"/>
                  </a:lnTo>
                  <a:lnTo>
                    <a:pt x="48" y="682"/>
                  </a:lnTo>
                  <a:lnTo>
                    <a:pt x="48" y="682"/>
                  </a:lnTo>
                  <a:lnTo>
                    <a:pt x="42" y="682"/>
                  </a:lnTo>
                  <a:lnTo>
                    <a:pt x="42" y="688"/>
                  </a:lnTo>
                  <a:lnTo>
                    <a:pt x="42" y="692"/>
                  </a:lnTo>
                  <a:lnTo>
                    <a:pt x="36" y="692"/>
                  </a:lnTo>
                  <a:lnTo>
                    <a:pt x="36" y="692"/>
                  </a:lnTo>
                  <a:lnTo>
                    <a:pt x="30" y="692"/>
                  </a:lnTo>
                  <a:lnTo>
                    <a:pt x="26" y="692"/>
                  </a:lnTo>
                  <a:lnTo>
                    <a:pt x="26" y="692"/>
                  </a:lnTo>
                  <a:lnTo>
                    <a:pt x="20" y="692"/>
                  </a:lnTo>
                  <a:lnTo>
                    <a:pt x="14" y="692"/>
                  </a:lnTo>
                  <a:lnTo>
                    <a:pt x="14" y="692"/>
                  </a:lnTo>
                  <a:lnTo>
                    <a:pt x="10" y="692"/>
                  </a:lnTo>
                  <a:lnTo>
                    <a:pt x="4" y="692"/>
                  </a:lnTo>
                  <a:lnTo>
                    <a:pt x="0" y="692"/>
                  </a:lnTo>
                  <a:lnTo>
                    <a:pt x="0" y="688"/>
                  </a:lnTo>
                  <a:lnTo>
                    <a:pt x="4" y="688"/>
                  </a:lnTo>
                  <a:lnTo>
                    <a:pt x="10" y="688"/>
                  </a:lnTo>
                  <a:lnTo>
                    <a:pt x="10" y="682"/>
                  </a:lnTo>
                  <a:lnTo>
                    <a:pt x="4" y="682"/>
                  </a:lnTo>
                  <a:lnTo>
                    <a:pt x="0" y="682"/>
                  </a:lnTo>
                  <a:lnTo>
                    <a:pt x="4" y="682"/>
                  </a:lnTo>
                  <a:lnTo>
                    <a:pt x="4" y="682"/>
                  </a:lnTo>
                  <a:lnTo>
                    <a:pt x="4" y="676"/>
                  </a:lnTo>
                  <a:lnTo>
                    <a:pt x="4" y="682"/>
                  </a:lnTo>
                  <a:lnTo>
                    <a:pt x="10" y="682"/>
                  </a:lnTo>
                  <a:lnTo>
                    <a:pt x="14" y="682"/>
                  </a:lnTo>
                  <a:lnTo>
                    <a:pt x="14" y="676"/>
                  </a:lnTo>
                  <a:lnTo>
                    <a:pt x="14" y="676"/>
                  </a:lnTo>
                  <a:lnTo>
                    <a:pt x="14" y="672"/>
                  </a:lnTo>
                  <a:lnTo>
                    <a:pt x="14" y="672"/>
                  </a:lnTo>
                  <a:lnTo>
                    <a:pt x="14" y="672"/>
                  </a:lnTo>
                  <a:lnTo>
                    <a:pt x="14" y="672"/>
                  </a:lnTo>
                  <a:close/>
                  <a:moveTo>
                    <a:pt x="0" y="688"/>
                  </a:moveTo>
                  <a:lnTo>
                    <a:pt x="0" y="688"/>
                  </a:lnTo>
                  <a:lnTo>
                    <a:pt x="0" y="688"/>
                  </a:lnTo>
                  <a:lnTo>
                    <a:pt x="0" y="688"/>
                  </a:lnTo>
                  <a:lnTo>
                    <a:pt x="0" y="688"/>
                  </a:lnTo>
                  <a:lnTo>
                    <a:pt x="0" y="688"/>
                  </a:lnTo>
                  <a:close/>
                  <a:moveTo>
                    <a:pt x="600" y="6"/>
                  </a:moveTo>
                  <a:lnTo>
                    <a:pt x="604" y="6"/>
                  </a:lnTo>
                  <a:lnTo>
                    <a:pt x="610" y="0"/>
                  </a:lnTo>
                  <a:lnTo>
                    <a:pt x="610" y="6"/>
                  </a:lnTo>
                  <a:lnTo>
                    <a:pt x="610" y="6"/>
                  </a:lnTo>
                  <a:lnTo>
                    <a:pt x="610" y="0"/>
                  </a:lnTo>
                  <a:lnTo>
                    <a:pt x="616" y="0"/>
                  </a:lnTo>
                  <a:lnTo>
                    <a:pt x="622" y="0"/>
                  </a:lnTo>
                  <a:lnTo>
                    <a:pt x="622" y="6"/>
                  </a:lnTo>
                  <a:lnTo>
                    <a:pt x="622" y="6"/>
                  </a:lnTo>
                  <a:lnTo>
                    <a:pt x="622" y="12"/>
                  </a:lnTo>
                  <a:lnTo>
                    <a:pt x="616" y="6"/>
                  </a:lnTo>
                  <a:lnTo>
                    <a:pt x="610" y="6"/>
                  </a:lnTo>
                  <a:lnTo>
                    <a:pt x="610" y="6"/>
                  </a:lnTo>
                  <a:lnTo>
                    <a:pt x="604" y="6"/>
                  </a:lnTo>
                  <a:lnTo>
                    <a:pt x="600" y="6"/>
                  </a:lnTo>
                  <a:lnTo>
                    <a:pt x="600" y="6"/>
                  </a:lnTo>
                  <a:lnTo>
                    <a:pt x="600" y="6"/>
                  </a:lnTo>
                  <a:lnTo>
                    <a:pt x="600" y="6"/>
                  </a:lnTo>
                  <a:close/>
                  <a:moveTo>
                    <a:pt x="546" y="6"/>
                  </a:moveTo>
                  <a:lnTo>
                    <a:pt x="550" y="6"/>
                  </a:lnTo>
                  <a:lnTo>
                    <a:pt x="550" y="6"/>
                  </a:lnTo>
                  <a:lnTo>
                    <a:pt x="550" y="12"/>
                  </a:lnTo>
                  <a:lnTo>
                    <a:pt x="550" y="12"/>
                  </a:lnTo>
                  <a:lnTo>
                    <a:pt x="546" y="12"/>
                  </a:lnTo>
                  <a:lnTo>
                    <a:pt x="546" y="6"/>
                  </a:lnTo>
                  <a:lnTo>
                    <a:pt x="546" y="6"/>
                  </a:lnTo>
                  <a:lnTo>
                    <a:pt x="546" y="6"/>
                  </a:lnTo>
                  <a:lnTo>
                    <a:pt x="546" y="6"/>
                  </a:lnTo>
                  <a:close/>
                  <a:moveTo>
                    <a:pt x="596" y="6"/>
                  </a:moveTo>
                  <a:lnTo>
                    <a:pt x="600" y="6"/>
                  </a:lnTo>
                  <a:lnTo>
                    <a:pt x="600" y="12"/>
                  </a:lnTo>
                  <a:lnTo>
                    <a:pt x="600" y="12"/>
                  </a:lnTo>
                  <a:lnTo>
                    <a:pt x="596" y="6"/>
                  </a:lnTo>
                  <a:lnTo>
                    <a:pt x="596" y="6"/>
                  </a:lnTo>
                  <a:lnTo>
                    <a:pt x="596" y="6"/>
                  </a:lnTo>
                  <a:lnTo>
                    <a:pt x="596" y="6"/>
                  </a:lnTo>
                  <a:close/>
                  <a:moveTo>
                    <a:pt x="550" y="12"/>
                  </a:moveTo>
                  <a:lnTo>
                    <a:pt x="550" y="12"/>
                  </a:lnTo>
                  <a:lnTo>
                    <a:pt x="556" y="12"/>
                  </a:lnTo>
                  <a:lnTo>
                    <a:pt x="562" y="12"/>
                  </a:lnTo>
                  <a:lnTo>
                    <a:pt x="562" y="16"/>
                  </a:lnTo>
                  <a:lnTo>
                    <a:pt x="556" y="16"/>
                  </a:lnTo>
                  <a:lnTo>
                    <a:pt x="550" y="16"/>
                  </a:lnTo>
                  <a:lnTo>
                    <a:pt x="550" y="16"/>
                  </a:lnTo>
                  <a:lnTo>
                    <a:pt x="550" y="12"/>
                  </a:lnTo>
                  <a:lnTo>
                    <a:pt x="550" y="12"/>
                  </a:lnTo>
                  <a:lnTo>
                    <a:pt x="550" y="12"/>
                  </a:lnTo>
                  <a:lnTo>
                    <a:pt x="550" y="12"/>
                  </a:lnTo>
                  <a:close/>
                  <a:moveTo>
                    <a:pt x="492" y="16"/>
                  </a:moveTo>
                  <a:lnTo>
                    <a:pt x="486" y="12"/>
                  </a:lnTo>
                  <a:lnTo>
                    <a:pt x="492" y="12"/>
                  </a:lnTo>
                  <a:lnTo>
                    <a:pt x="492" y="16"/>
                  </a:lnTo>
                  <a:lnTo>
                    <a:pt x="492" y="16"/>
                  </a:lnTo>
                  <a:lnTo>
                    <a:pt x="492" y="16"/>
                  </a:lnTo>
                  <a:lnTo>
                    <a:pt x="492" y="16"/>
                  </a:lnTo>
                  <a:lnTo>
                    <a:pt x="492" y="16"/>
                  </a:lnTo>
                  <a:lnTo>
                    <a:pt x="492" y="16"/>
                  </a:lnTo>
                  <a:close/>
                  <a:moveTo>
                    <a:pt x="568" y="16"/>
                  </a:moveTo>
                  <a:lnTo>
                    <a:pt x="572" y="16"/>
                  </a:lnTo>
                  <a:lnTo>
                    <a:pt x="572" y="16"/>
                  </a:lnTo>
                  <a:lnTo>
                    <a:pt x="578" y="16"/>
                  </a:lnTo>
                  <a:lnTo>
                    <a:pt x="572" y="16"/>
                  </a:lnTo>
                  <a:lnTo>
                    <a:pt x="572" y="16"/>
                  </a:lnTo>
                  <a:lnTo>
                    <a:pt x="568" y="16"/>
                  </a:lnTo>
                  <a:lnTo>
                    <a:pt x="568" y="16"/>
                  </a:lnTo>
                  <a:lnTo>
                    <a:pt x="568" y="16"/>
                  </a:lnTo>
                  <a:lnTo>
                    <a:pt x="568" y="16"/>
                  </a:lnTo>
                  <a:close/>
                  <a:moveTo>
                    <a:pt x="530" y="20"/>
                  </a:moveTo>
                  <a:lnTo>
                    <a:pt x="536" y="16"/>
                  </a:lnTo>
                  <a:lnTo>
                    <a:pt x="536" y="16"/>
                  </a:lnTo>
                  <a:lnTo>
                    <a:pt x="540" y="16"/>
                  </a:lnTo>
                  <a:lnTo>
                    <a:pt x="540" y="20"/>
                  </a:lnTo>
                  <a:lnTo>
                    <a:pt x="536" y="20"/>
                  </a:lnTo>
                  <a:lnTo>
                    <a:pt x="536" y="20"/>
                  </a:lnTo>
                  <a:lnTo>
                    <a:pt x="530" y="20"/>
                  </a:lnTo>
                  <a:lnTo>
                    <a:pt x="524" y="20"/>
                  </a:lnTo>
                  <a:lnTo>
                    <a:pt x="530" y="20"/>
                  </a:lnTo>
                  <a:lnTo>
                    <a:pt x="530" y="20"/>
                  </a:lnTo>
                  <a:lnTo>
                    <a:pt x="530" y="20"/>
                  </a:lnTo>
                  <a:lnTo>
                    <a:pt x="530" y="20"/>
                  </a:lnTo>
                  <a:close/>
                  <a:moveTo>
                    <a:pt x="1006" y="26"/>
                  </a:moveTo>
                  <a:lnTo>
                    <a:pt x="1006" y="26"/>
                  </a:lnTo>
                  <a:lnTo>
                    <a:pt x="994" y="20"/>
                  </a:lnTo>
                  <a:lnTo>
                    <a:pt x="990" y="20"/>
                  </a:lnTo>
                  <a:lnTo>
                    <a:pt x="994" y="20"/>
                  </a:lnTo>
                  <a:lnTo>
                    <a:pt x="994" y="16"/>
                  </a:lnTo>
                  <a:lnTo>
                    <a:pt x="1000" y="16"/>
                  </a:lnTo>
                  <a:lnTo>
                    <a:pt x="1006" y="16"/>
                  </a:lnTo>
                  <a:lnTo>
                    <a:pt x="1006" y="16"/>
                  </a:lnTo>
                  <a:lnTo>
                    <a:pt x="1012" y="16"/>
                  </a:lnTo>
                  <a:lnTo>
                    <a:pt x="1018" y="20"/>
                  </a:lnTo>
                  <a:lnTo>
                    <a:pt x="1018" y="20"/>
                  </a:lnTo>
                  <a:lnTo>
                    <a:pt x="1018" y="20"/>
                  </a:lnTo>
                  <a:lnTo>
                    <a:pt x="1018" y="26"/>
                  </a:lnTo>
                  <a:lnTo>
                    <a:pt x="1012" y="26"/>
                  </a:lnTo>
                  <a:lnTo>
                    <a:pt x="1006" y="26"/>
                  </a:lnTo>
                  <a:lnTo>
                    <a:pt x="1006" y="26"/>
                  </a:lnTo>
                  <a:lnTo>
                    <a:pt x="1006" y="26"/>
                  </a:lnTo>
                  <a:lnTo>
                    <a:pt x="1006" y="26"/>
                  </a:lnTo>
                  <a:close/>
                  <a:moveTo>
                    <a:pt x="556" y="16"/>
                  </a:moveTo>
                  <a:lnTo>
                    <a:pt x="562" y="16"/>
                  </a:lnTo>
                  <a:lnTo>
                    <a:pt x="562" y="16"/>
                  </a:lnTo>
                  <a:lnTo>
                    <a:pt x="562" y="20"/>
                  </a:lnTo>
                  <a:lnTo>
                    <a:pt x="568" y="20"/>
                  </a:lnTo>
                  <a:lnTo>
                    <a:pt x="562" y="20"/>
                  </a:lnTo>
                  <a:lnTo>
                    <a:pt x="556" y="20"/>
                  </a:lnTo>
                  <a:lnTo>
                    <a:pt x="556" y="16"/>
                  </a:lnTo>
                  <a:lnTo>
                    <a:pt x="556" y="16"/>
                  </a:lnTo>
                  <a:lnTo>
                    <a:pt x="556" y="16"/>
                  </a:lnTo>
                  <a:lnTo>
                    <a:pt x="556" y="16"/>
                  </a:lnTo>
                  <a:close/>
                  <a:moveTo>
                    <a:pt x="432" y="26"/>
                  </a:moveTo>
                  <a:lnTo>
                    <a:pt x="438" y="26"/>
                  </a:lnTo>
                  <a:lnTo>
                    <a:pt x="432" y="26"/>
                  </a:lnTo>
                  <a:lnTo>
                    <a:pt x="432" y="20"/>
                  </a:lnTo>
                  <a:lnTo>
                    <a:pt x="438" y="20"/>
                  </a:lnTo>
                  <a:lnTo>
                    <a:pt x="442" y="20"/>
                  </a:lnTo>
                  <a:lnTo>
                    <a:pt x="442" y="26"/>
                  </a:lnTo>
                  <a:lnTo>
                    <a:pt x="438" y="26"/>
                  </a:lnTo>
                  <a:lnTo>
                    <a:pt x="432" y="26"/>
                  </a:lnTo>
                  <a:lnTo>
                    <a:pt x="432" y="26"/>
                  </a:lnTo>
                  <a:lnTo>
                    <a:pt x="432" y="26"/>
                  </a:lnTo>
                  <a:lnTo>
                    <a:pt x="432" y="26"/>
                  </a:lnTo>
                  <a:close/>
                  <a:moveTo>
                    <a:pt x="546" y="20"/>
                  </a:moveTo>
                  <a:lnTo>
                    <a:pt x="550" y="20"/>
                  </a:lnTo>
                  <a:lnTo>
                    <a:pt x="550" y="20"/>
                  </a:lnTo>
                  <a:lnTo>
                    <a:pt x="550" y="20"/>
                  </a:lnTo>
                  <a:lnTo>
                    <a:pt x="546" y="20"/>
                  </a:lnTo>
                  <a:lnTo>
                    <a:pt x="546" y="20"/>
                  </a:lnTo>
                  <a:lnTo>
                    <a:pt x="546" y="20"/>
                  </a:lnTo>
                  <a:lnTo>
                    <a:pt x="546" y="20"/>
                  </a:lnTo>
                  <a:close/>
                  <a:moveTo>
                    <a:pt x="572" y="26"/>
                  </a:moveTo>
                  <a:lnTo>
                    <a:pt x="572" y="26"/>
                  </a:lnTo>
                  <a:lnTo>
                    <a:pt x="578" y="20"/>
                  </a:lnTo>
                  <a:lnTo>
                    <a:pt x="584" y="20"/>
                  </a:lnTo>
                  <a:lnTo>
                    <a:pt x="584" y="20"/>
                  </a:lnTo>
                  <a:lnTo>
                    <a:pt x="590" y="20"/>
                  </a:lnTo>
                  <a:lnTo>
                    <a:pt x="596" y="20"/>
                  </a:lnTo>
                  <a:lnTo>
                    <a:pt x="596" y="26"/>
                  </a:lnTo>
                  <a:lnTo>
                    <a:pt x="590" y="26"/>
                  </a:lnTo>
                  <a:lnTo>
                    <a:pt x="584" y="26"/>
                  </a:lnTo>
                  <a:lnTo>
                    <a:pt x="584" y="26"/>
                  </a:lnTo>
                  <a:lnTo>
                    <a:pt x="578" y="26"/>
                  </a:lnTo>
                  <a:lnTo>
                    <a:pt x="572" y="26"/>
                  </a:lnTo>
                  <a:lnTo>
                    <a:pt x="572" y="26"/>
                  </a:lnTo>
                  <a:lnTo>
                    <a:pt x="572" y="26"/>
                  </a:lnTo>
                  <a:lnTo>
                    <a:pt x="572" y="26"/>
                  </a:lnTo>
                  <a:lnTo>
                    <a:pt x="572" y="26"/>
                  </a:lnTo>
                  <a:close/>
                  <a:moveTo>
                    <a:pt x="512" y="20"/>
                  </a:moveTo>
                  <a:lnTo>
                    <a:pt x="518" y="20"/>
                  </a:lnTo>
                  <a:lnTo>
                    <a:pt x="524" y="20"/>
                  </a:lnTo>
                  <a:lnTo>
                    <a:pt x="524" y="20"/>
                  </a:lnTo>
                  <a:lnTo>
                    <a:pt x="524" y="26"/>
                  </a:lnTo>
                  <a:lnTo>
                    <a:pt x="530" y="26"/>
                  </a:lnTo>
                  <a:lnTo>
                    <a:pt x="536" y="26"/>
                  </a:lnTo>
                  <a:lnTo>
                    <a:pt x="536" y="26"/>
                  </a:lnTo>
                  <a:lnTo>
                    <a:pt x="540" y="26"/>
                  </a:lnTo>
                  <a:lnTo>
                    <a:pt x="546" y="26"/>
                  </a:lnTo>
                  <a:lnTo>
                    <a:pt x="540" y="26"/>
                  </a:lnTo>
                  <a:lnTo>
                    <a:pt x="536" y="26"/>
                  </a:lnTo>
                  <a:lnTo>
                    <a:pt x="536" y="26"/>
                  </a:lnTo>
                  <a:lnTo>
                    <a:pt x="530" y="26"/>
                  </a:lnTo>
                  <a:lnTo>
                    <a:pt x="524" y="26"/>
                  </a:lnTo>
                  <a:lnTo>
                    <a:pt x="524" y="26"/>
                  </a:lnTo>
                  <a:lnTo>
                    <a:pt x="518" y="26"/>
                  </a:lnTo>
                  <a:lnTo>
                    <a:pt x="512" y="26"/>
                  </a:lnTo>
                  <a:lnTo>
                    <a:pt x="512" y="20"/>
                  </a:lnTo>
                  <a:lnTo>
                    <a:pt x="512" y="20"/>
                  </a:lnTo>
                  <a:lnTo>
                    <a:pt x="512" y="20"/>
                  </a:lnTo>
                  <a:lnTo>
                    <a:pt x="512" y="20"/>
                  </a:lnTo>
                  <a:close/>
                  <a:moveTo>
                    <a:pt x="540" y="26"/>
                  </a:moveTo>
                  <a:lnTo>
                    <a:pt x="536" y="26"/>
                  </a:lnTo>
                  <a:lnTo>
                    <a:pt x="540" y="20"/>
                  </a:lnTo>
                  <a:lnTo>
                    <a:pt x="546" y="20"/>
                  </a:lnTo>
                  <a:lnTo>
                    <a:pt x="550" y="20"/>
                  </a:lnTo>
                  <a:lnTo>
                    <a:pt x="550" y="26"/>
                  </a:lnTo>
                  <a:lnTo>
                    <a:pt x="550" y="26"/>
                  </a:lnTo>
                  <a:lnTo>
                    <a:pt x="550" y="26"/>
                  </a:lnTo>
                  <a:lnTo>
                    <a:pt x="546" y="26"/>
                  </a:lnTo>
                  <a:lnTo>
                    <a:pt x="546" y="26"/>
                  </a:lnTo>
                  <a:lnTo>
                    <a:pt x="540" y="26"/>
                  </a:lnTo>
                  <a:lnTo>
                    <a:pt x="540" y="26"/>
                  </a:lnTo>
                  <a:lnTo>
                    <a:pt x="540" y="26"/>
                  </a:lnTo>
                  <a:lnTo>
                    <a:pt x="540" y="26"/>
                  </a:lnTo>
                  <a:close/>
                  <a:moveTo>
                    <a:pt x="844" y="26"/>
                  </a:moveTo>
                  <a:lnTo>
                    <a:pt x="850" y="26"/>
                  </a:lnTo>
                  <a:lnTo>
                    <a:pt x="850" y="26"/>
                  </a:lnTo>
                  <a:lnTo>
                    <a:pt x="850" y="26"/>
                  </a:lnTo>
                  <a:lnTo>
                    <a:pt x="850" y="26"/>
                  </a:lnTo>
                  <a:lnTo>
                    <a:pt x="854" y="26"/>
                  </a:lnTo>
                  <a:lnTo>
                    <a:pt x="860" y="26"/>
                  </a:lnTo>
                  <a:lnTo>
                    <a:pt x="854" y="32"/>
                  </a:lnTo>
                  <a:lnTo>
                    <a:pt x="850" y="32"/>
                  </a:lnTo>
                  <a:lnTo>
                    <a:pt x="844" y="32"/>
                  </a:lnTo>
                  <a:lnTo>
                    <a:pt x="838" y="32"/>
                  </a:lnTo>
                  <a:lnTo>
                    <a:pt x="838" y="26"/>
                  </a:lnTo>
                  <a:lnTo>
                    <a:pt x="844" y="26"/>
                  </a:lnTo>
                  <a:lnTo>
                    <a:pt x="844" y="26"/>
                  </a:lnTo>
                  <a:lnTo>
                    <a:pt x="844" y="26"/>
                  </a:lnTo>
                  <a:lnTo>
                    <a:pt x="844" y="26"/>
                  </a:lnTo>
                  <a:close/>
                  <a:moveTo>
                    <a:pt x="540" y="32"/>
                  </a:moveTo>
                  <a:lnTo>
                    <a:pt x="540" y="26"/>
                  </a:lnTo>
                  <a:lnTo>
                    <a:pt x="546" y="26"/>
                  </a:lnTo>
                  <a:lnTo>
                    <a:pt x="550" y="26"/>
                  </a:lnTo>
                  <a:lnTo>
                    <a:pt x="550" y="26"/>
                  </a:lnTo>
                  <a:lnTo>
                    <a:pt x="556" y="26"/>
                  </a:lnTo>
                  <a:lnTo>
                    <a:pt x="556" y="32"/>
                  </a:lnTo>
                  <a:lnTo>
                    <a:pt x="550" y="32"/>
                  </a:lnTo>
                  <a:lnTo>
                    <a:pt x="550" y="32"/>
                  </a:lnTo>
                  <a:lnTo>
                    <a:pt x="546" y="32"/>
                  </a:lnTo>
                  <a:lnTo>
                    <a:pt x="540" y="32"/>
                  </a:lnTo>
                  <a:lnTo>
                    <a:pt x="536" y="32"/>
                  </a:lnTo>
                  <a:lnTo>
                    <a:pt x="540" y="32"/>
                  </a:lnTo>
                  <a:lnTo>
                    <a:pt x="540" y="32"/>
                  </a:lnTo>
                  <a:lnTo>
                    <a:pt x="540" y="32"/>
                  </a:lnTo>
                  <a:lnTo>
                    <a:pt x="540" y="32"/>
                  </a:lnTo>
                  <a:close/>
                  <a:moveTo>
                    <a:pt x="486" y="32"/>
                  </a:moveTo>
                  <a:lnTo>
                    <a:pt x="486" y="26"/>
                  </a:lnTo>
                  <a:lnTo>
                    <a:pt x="492" y="26"/>
                  </a:lnTo>
                  <a:lnTo>
                    <a:pt x="492" y="26"/>
                  </a:lnTo>
                  <a:lnTo>
                    <a:pt x="496" y="26"/>
                  </a:lnTo>
                  <a:lnTo>
                    <a:pt x="502" y="26"/>
                  </a:lnTo>
                  <a:lnTo>
                    <a:pt x="502" y="26"/>
                  </a:lnTo>
                  <a:lnTo>
                    <a:pt x="508" y="32"/>
                  </a:lnTo>
                  <a:lnTo>
                    <a:pt x="512" y="32"/>
                  </a:lnTo>
                  <a:lnTo>
                    <a:pt x="508" y="32"/>
                  </a:lnTo>
                  <a:lnTo>
                    <a:pt x="502" y="32"/>
                  </a:lnTo>
                  <a:lnTo>
                    <a:pt x="502" y="32"/>
                  </a:lnTo>
                  <a:lnTo>
                    <a:pt x="496" y="32"/>
                  </a:lnTo>
                  <a:lnTo>
                    <a:pt x="492" y="32"/>
                  </a:lnTo>
                  <a:lnTo>
                    <a:pt x="496" y="32"/>
                  </a:lnTo>
                  <a:lnTo>
                    <a:pt x="492" y="32"/>
                  </a:lnTo>
                  <a:lnTo>
                    <a:pt x="492" y="32"/>
                  </a:lnTo>
                  <a:lnTo>
                    <a:pt x="486" y="32"/>
                  </a:lnTo>
                  <a:lnTo>
                    <a:pt x="486" y="32"/>
                  </a:lnTo>
                  <a:lnTo>
                    <a:pt x="486" y="32"/>
                  </a:lnTo>
                  <a:lnTo>
                    <a:pt x="486" y="32"/>
                  </a:lnTo>
                  <a:close/>
                  <a:moveTo>
                    <a:pt x="508" y="32"/>
                  </a:moveTo>
                  <a:lnTo>
                    <a:pt x="512" y="32"/>
                  </a:lnTo>
                  <a:lnTo>
                    <a:pt x="518" y="32"/>
                  </a:lnTo>
                  <a:lnTo>
                    <a:pt x="524" y="32"/>
                  </a:lnTo>
                  <a:lnTo>
                    <a:pt x="524" y="38"/>
                  </a:lnTo>
                  <a:lnTo>
                    <a:pt x="524" y="38"/>
                  </a:lnTo>
                  <a:lnTo>
                    <a:pt x="518" y="38"/>
                  </a:lnTo>
                  <a:lnTo>
                    <a:pt x="512" y="38"/>
                  </a:lnTo>
                  <a:lnTo>
                    <a:pt x="512" y="38"/>
                  </a:lnTo>
                  <a:lnTo>
                    <a:pt x="508" y="38"/>
                  </a:lnTo>
                  <a:lnTo>
                    <a:pt x="502" y="38"/>
                  </a:lnTo>
                  <a:lnTo>
                    <a:pt x="502" y="32"/>
                  </a:lnTo>
                  <a:lnTo>
                    <a:pt x="508" y="32"/>
                  </a:lnTo>
                  <a:lnTo>
                    <a:pt x="508" y="32"/>
                  </a:lnTo>
                  <a:lnTo>
                    <a:pt x="508" y="32"/>
                  </a:lnTo>
                  <a:lnTo>
                    <a:pt x="508" y="32"/>
                  </a:lnTo>
                  <a:close/>
                  <a:moveTo>
                    <a:pt x="476" y="38"/>
                  </a:moveTo>
                  <a:lnTo>
                    <a:pt x="476" y="38"/>
                  </a:lnTo>
                  <a:lnTo>
                    <a:pt x="476" y="38"/>
                  </a:lnTo>
                  <a:lnTo>
                    <a:pt x="476" y="38"/>
                  </a:lnTo>
                  <a:lnTo>
                    <a:pt x="476" y="38"/>
                  </a:lnTo>
                  <a:lnTo>
                    <a:pt x="476" y="38"/>
                  </a:lnTo>
                  <a:lnTo>
                    <a:pt x="476" y="38"/>
                  </a:lnTo>
                  <a:lnTo>
                    <a:pt x="476" y="38"/>
                  </a:lnTo>
                  <a:close/>
                  <a:moveTo>
                    <a:pt x="550" y="38"/>
                  </a:moveTo>
                  <a:lnTo>
                    <a:pt x="550" y="38"/>
                  </a:lnTo>
                  <a:lnTo>
                    <a:pt x="550" y="38"/>
                  </a:lnTo>
                  <a:lnTo>
                    <a:pt x="550" y="38"/>
                  </a:lnTo>
                  <a:lnTo>
                    <a:pt x="550" y="38"/>
                  </a:lnTo>
                  <a:lnTo>
                    <a:pt x="550" y="38"/>
                  </a:lnTo>
                  <a:close/>
                  <a:moveTo>
                    <a:pt x="530" y="38"/>
                  </a:moveTo>
                  <a:lnTo>
                    <a:pt x="536" y="38"/>
                  </a:lnTo>
                  <a:lnTo>
                    <a:pt x="536" y="38"/>
                  </a:lnTo>
                  <a:lnTo>
                    <a:pt x="540" y="38"/>
                  </a:lnTo>
                  <a:lnTo>
                    <a:pt x="540" y="38"/>
                  </a:lnTo>
                  <a:lnTo>
                    <a:pt x="536" y="38"/>
                  </a:lnTo>
                  <a:lnTo>
                    <a:pt x="536" y="38"/>
                  </a:lnTo>
                  <a:lnTo>
                    <a:pt x="530" y="38"/>
                  </a:lnTo>
                  <a:lnTo>
                    <a:pt x="530" y="38"/>
                  </a:lnTo>
                  <a:lnTo>
                    <a:pt x="530" y="38"/>
                  </a:lnTo>
                  <a:lnTo>
                    <a:pt x="530" y="38"/>
                  </a:lnTo>
                  <a:close/>
                  <a:moveTo>
                    <a:pt x="482" y="38"/>
                  </a:moveTo>
                  <a:lnTo>
                    <a:pt x="486" y="38"/>
                  </a:lnTo>
                  <a:lnTo>
                    <a:pt x="482" y="38"/>
                  </a:lnTo>
                  <a:lnTo>
                    <a:pt x="482" y="38"/>
                  </a:lnTo>
                  <a:lnTo>
                    <a:pt x="486" y="38"/>
                  </a:lnTo>
                  <a:lnTo>
                    <a:pt x="492" y="38"/>
                  </a:lnTo>
                  <a:lnTo>
                    <a:pt x="492" y="38"/>
                  </a:lnTo>
                  <a:lnTo>
                    <a:pt x="486" y="38"/>
                  </a:lnTo>
                  <a:lnTo>
                    <a:pt x="492" y="38"/>
                  </a:lnTo>
                  <a:lnTo>
                    <a:pt x="492" y="38"/>
                  </a:lnTo>
                  <a:lnTo>
                    <a:pt x="492" y="42"/>
                  </a:lnTo>
                  <a:lnTo>
                    <a:pt x="486" y="42"/>
                  </a:lnTo>
                  <a:lnTo>
                    <a:pt x="486" y="38"/>
                  </a:lnTo>
                  <a:lnTo>
                    <a:pt x="482" y="38"/>
                  </a:lnTo>
                  <a:lnTo>
                    <a:pt x="482" y="38"/>
                  </a:lnTo>
                  <a:lnTo>
                    <a:pt x="482" y="38"/>
                  </a:lnTo>
                  <a:lnTo>
                    <a:pt x="482" y="38"/>
                  </a:lnTo>
                  <a:close/>
                  <a:moveTo>
                    <a:pt x="492" y="38"/>
                  </a:moveTo>
                  <a:lnTo>
                    <a:pt x="496" y="38"/>
                  </a:lnTo>
                  <a:lnTo>
                    <a:pt x="502" y="38"/>
                  </a:lnTo>
                  <a:lnTo>
                    <a:pt x="496" y="38"/>
                  </a:lnTo>
                  <a:lnTo>
                    <a:pt x="492" y="38"/>
                  </a:lnTo>
                  <a:lnTo>
                    <a:pt x="492" y="38"/>
                  </a:lnTo>
                  <a:lnTo>
                    <a:pt x="492" y="38"/>
                  </a:lnTo>
                  <a:lnTo>
                    <a:pt x="492" y="38"/>
                  </a:lnTo>
                  <a:close/>
                  <a:moveTo>
                    <a:pt x="492" y="42"/>
                  </a:moveTo>
                  <a:lnTo>
                    <a:pt x="492" y="38"/>
                  </a:lnTo>
                  <a:lnTo>
                    <a:pt x="496" y="38"/>
                  </a:lnTo>
                  <a:lnTo>
                    <a:pt x="496" y="42"/>
                  </a:lnTo>
                  <a:lnTo>
                    <a:pt x="492" y="42"/>
                  </a:lnTo>
                  <a:lnTo>
                    <a:pt x="492" y="42"/>
                  </a:lnTo>
                  <a:lnTo>
                    <a:pt x="492" y="42"/>
                  </a:lnTo>
                  <a:lnTo>
                    <a:pt x="492" y="42"/>
                  </a:lnTo>
                  <a:lnTo>
                    <a:pt x="492" y="42"/>
                  </a:lnTo>
                  <a:lnTo>
                    <a:pt x="492" y="42"/>
                  </a:lnTo>
                  <a:close/>
                  <a:moveTo>
                    <a:pt x="502" y="42"/>
                  </a:moveTo>
                  <a:lnTo>
                    <a:pt x="502" y="42"/>
                  </a:lnTo>
                  <a:lnTo>
                    <a:pt x="502" y="42"/>
                  </a:lnTo>
                  <a:lnTo>
                    <a:pt x="502" y="42"/>
                  </a:lnTo>
                  <a:lnTo>
                    <a:pt x="502" y="42"/>
                  </a:lnTo>
                  <a:lnTo>
                    <a:pt x="502" y="42"/>
                  </a:lnTo>
                  <a:close/>
                  <a:moveTo>
                    <a:pt x="512" y="42"/>
                  </a:moveTo>
                  <a:lnTo>
                    <a:pt x="512" y="42"/>
                  </a:lnTo>
                  <a:lnTo>
                    <a:pt x="518" y="42"/>
                  </a:lnTo>
                  <a:lnTo>
                    <a:pt x="512" y="42"/>
                  </a:lnTo>
                  <a:lnTo>
                    <a:pt x="512" y="42"/>
                  </a:lnTo>
                  <a:lnTo>
                    <a:pt x="512" y="42"/>
                  </a:lnTo>
                  <a:lnTo>
                    <a:pt x="512" y="42"/>
                  </a:lnTo>
                  <a:lnTo>
                    <a:pt x="512" y="42"/>
                  </a:lnTo>
                  <a:close/>
                  <a:moveTo>
                    <a:pt x="464" y="48"/>
                  </a:moveTo>
                  <a:lnTo>
                    <a:pt x="458" y="48"/>
                  </a:lnTo>
                  <a:lnTo>
                    <a:pt x="464" y="48"/>
                  </a:lnTo>
                  <a:lnTo>
                    <a:pt x="464" y="48"/>
                  </a:lnTo>
                  <a:lnTo>
                    <a:pt x="464" y="42"/>
                  </a:lnTo>
                  <a:lnTo>
                    <a:pt x="470" y="42"/>
                  </a:lnTo>
                  <a:lnTo>
                    <a:pt x="476" y="42"/>
                  </a:lnTo>
                  <a:lnTo>
                    <a:pt x="476" y="42"/>
                  </a:lnTo>
                  <a:lnTo>
                    <a:pt x="476" y="48"/>
                  </a:lnTo>
                  <a:lnTo>
                    <a:pt x="482" y="48"/>
                  </a:lnTo>
                  <a:lnTo>
                    <a:pt x="476" y="48"/>
                  </a:lnTo>
                  <a:lnTo>
                    <a:pt x="476" y="48"/>
                  </a:lnTo>
                  <a:lnTo>
                    <a:pt x="476" y="48"/>
                  </a:lnTo>
                  <a:lnTo>
                    <a:pt x="470" y="48"/>
                  </a:lnTo>
                  <a:lnTo>
                    <a:pt x="464" y="48"/>
                  </a:lnTo>
                  <a:lnTo>
                    <a:pt x="464" y="48"/>
                  </a:lnTo>
                  <a:lnTo>
                    <a:pt x="464" y="48"/>
                  </a:lnTo>
                  <a:lnTo>
                    <a:pt x="464" y="48"/>
                  </a:lnTo>
                  <a:lnTo>
                    <a:pt x="464" y="48"/>
                  </a:lnTo>
                  <a:lnTo>
                    <a:pt x="464" y="48"/>
                  </a:lnTo>
                  <a:lnTo>
                    <a:pt x="464" y="48"/>
                  </a:lnTo>
                  <a:close/>
                  <a:moveTo>
                    <a:pt x="496" y="48"/>
                  </a:moveTo>
                  <a:lnTo>
                    <a:pt x="502" y="48"/>
                  </a:lnTo>
                  <a:lnTo>
                    <a:pt x="502" y="42"/>
                  </a:lnTo>
                  <a:lnTo>
                    <a:pt x="508" y="48"/>
                  </a:lnTo>
                  <a:lnTo>
                    <a:pt x="502" y="48"/>
                  </a:lnTo>
                  <a:lnTo>
                    <a:pt x="502" y="48"/>
                  </a:lnTo>
                  <a:lnTo>
                    <a:pt x="496" y="48"/>
                  </a:lnTo>
                  <a:lnTo>
                    <a:pt x="496" y="48"/>
                  </a:lnTo>
                  <a:lnTo>
                    <a:pt x="496" y="48"/>
                  </a:lnTo>
                  <a:lnTo>
                    <a:pt x="496" y="48"/>
                  </a:lnTo>
                  <a:close/>
                  <a:moveTo>
                    <a:pt x="492" y="48"/>
                  </a:moveTo>
                  <a:lnTo>
                    <a:pt x="486" y="48"/>
                  </a:lnTo>
                  <a:lnTo>
                    <a:pt x="492" y="48"/>
                  </a:lnTo>
                  <a:lnTo>
                    <a:pt x="492" y="42"/>
                  </a:lnTo>
                  <a:lnTo>
                    <a:pt x="492" y="48"/>
                  </a:lnTo>
                  <a:lnTo>
                    <a:pt x="492" y="48"/>
                  </a:lnTo>
                  <a:lnTo>
                    <a:pt x="492" y="48"/>
                  </a:lnTo>
                  <a:lnTo>
                    <a:pt x="492" y="48"/>
                  </a:lnTo>
                  <a:lnTo>
                    <a:pt x="492" y="48"/>
                  </a:lnTo>
                  <a:lnTo>
                    <a:pt x="492" y="48"/>
                  </a:lnTo>
                  <a:close/>
                  <a:moveTo>
                    <a:pt x="426" y="54"/>
                  </a:moveTo>
                  <a:lnTo>
                    <a:pt x="426" y="48"/>
                  </a:lnTo>
                  <a:lnTo>
                    <a:pt x="422" y="48"/>
                  </a:lnTo>
                  <a:lnTo>
                    <a:pt x="426" y="48"/>
                  </a:lnTo>
                  <a:lnTo>
                    <a:pt x="432" y="48"/>
                  </a:lnTo>
                  <a:lnTo>
                    <a:pt x="432" y="48"/>
                  </a:lnTo>
                  <a:lnTo>
                    <a:pt x="432" y="48"/>
                  </a:lnTo>
                  <a:lnTo>
                    <a:pt x="432" y="48"/>
                  </a:lnTo>
                  <a:lnTo>
                    <a:pt x="432" y="54"/>
                  </a:lnTo>
                  <a:lnTo>
                    <a:pt x="426" y="54"/>
                  </a:lnTo>
                  <a:lnTo>
                    <a:pt x="426" y="54"/>
                  </a:lnTo>
                  <a:lnTo>
                    <a:pt x="426" y="54"/>
                  </a:lnTo>
                  <a:lnTo>
                    <a:pt x="426" y="54"/>
                  </a:lnTo>
                  <a:close/>
                  <a:moveTo>
                    <a:pt x="568" y="48"/>
                  </a:moveTo>
                  <a:lnTo>
                    <a:pt x="568" y="48"/>
                  </a:lnTo>
                  <a:lnTo>
                    <a:pt x="572" y="48"/>
                  </a:lnTo>
                  <a:lnTo>
                    <a:pt x="572" y="48"/>
                  </a:lnTo>
                  <a:lnTo>
                    <a:pt x="572" y="48"/>
                  </a:lnTo>
                  <a:lnTo>
                    <a:pt x="572" y="48"/>
                  </a:lnTo>
                  <a:lnTo>
                    <a:pt x="568" y="48"/>
                  </a:lnTo>
                  <a:lnTo>
                    <a:pt x="568" y="48"/>
                  </a:lnTo>
                  <a:lnTo>
                    <a:pt x="568" y="48"/>
                  </a:lnTo>
                  <a:lnTo>
                    <a:pt x="568" y="48"/>
                  </a:lnTo>
                  <a:close/>
                  <a:moveTo>
                    <a:pt x="550" y="54"/>
                  </a:moveTo>
                  <a:lnTo>
                    <a:pt x="556" y="54"/>
                  </a:lnTo>
                  <a:lnTo>
                    <a:pt x="556" y="48"/>
                  </a:lnTo>
                  <a:lnTo>
                    <a:pt x="562" y="48"/>
                  </a:lnTo>
                  <a:lnTo>
                    <a:pt x="562" y="48"/>
                  </a:lnTo>
                  <a:lnTo>
                    <a:pt x="568" y="48"/>
                  </a:lnTo>
                  <a:lnTo>
                    <a:pt x="568" y="54"/>
                  </a:lnTo>
                  <a:lnTo>
                    <a:pt x="562" y="54"/>
                  </a:lnTo>
                  <a:lnTo>
                    <a:pt x="562" y="60"/>
                  </a:lnTo>
                  <a:lnTo>
                    <a:pt x="562" y="60"/>
                  </a:lnTo>
                  <a:lnTo>
                    <a:pt x="562" y="54"/>
                  </a:lnTo>
                  <a:lnTo>
                    <a:pt x="556" y="54"/>
                  </a:lnTo>
                  <a:lnTo>
                    <a:pt x="550" y="54"/>
                  </a:lnTo>
                  <a:lnTo>
                    <a:pt x="550" y="54"/>
                  </a:lnTo>
                  <a:lnTo>
                    <a:pt x="550" y="54"/>
                  </a:lnTo>
                  <a:lnTo>
                    <a:pt x="550" y="54"/>
                  </a:lnTo>
                  <a:close/>
                  <a:moveTo>
                    <a:pt x="432" y="54"/>
                  </a:moveTo>
                  <a:lnTo>
                    <a:pt x="432" y="54"/>
                  </a:lnTo>
                  <a:lnTo>
                    <a:pt x="438" y="54"/>
                  </a:lnTo>
                  <a:lnTo>
                    <a:pt x="442" y="54"/>
                  </a:lnTo>
                  <a:lnTo>
                    <a:pt x="442" y="48"/>
                  </a:lnTo>
                  <a:lnTo>
                    <a:pt x="442" y="48"/>
                  </a:lnTo>
                  <a:lnTo>
                    <a:pt x="442" y="54"/>
                  </a:lnTo>
                  <a:lnTo>
                    <a:pt x="448" y="54"/>
                  </a:lnTo>
                  <a:lnTo>
                    <a:pt x="448" y="60"/>
                  </a:lnTo>
                  <a:lnTo>
                    <a:pt x="442" y="60"/>
                  </a:lnTo>
                  <a:lnTo>
                    <a:pt x="442" y="60"/>
                  </a:lnTo>
                  <a:lnTo>
                    <a:pt x="442" y="54"/>
                  </a:lnTo>
                  <a:lnTo>
                    <a:pt x="438" y="54"/>
                  </a:lnTo>
                  <a:lnTo>
                    <a:pt x="438" y="60"/>
                  </a:lnTo>
                  <a:lnTo>
                    <a:pt x="432" y="54"/>
                  </a:lnTo>
                  <a:lnTo>
                    <a:pt x="432" y="54"/>
                  </a:lnTo>
                  <a:lnTo>
                    <a:pt x="432" y="54"/>
                  </a:lnTo>
                  <a:lnTo>
                    <a:pt x="432" y="54"/>
                  </a:lnTo>
                  <a:lnTo>
                    <a:pt x="432" y="54"/>
                  </a:lnTo>
                  <a:close/>
                  <a:moveTo>
                    <a:pt x="422" y="54"/>
                  </a:moveTo>
                  <a:lnTo>
                    <a:pt x="422" y="48"/>
                  </a:lnTo>
                  <a:lnTo>
                    <a:pt x="426" y="54"/>
                  </a:lnTo>
                  <a:lnTo>
                    <a:pt x="422" y="54"/>
                  </a:lnTo>
                  <a:lnTo>
                    <a:pt x="422" y="54"/>
                  </a:lnTo>
                  <a:lnTo>
                    <a:pt x="422" y="54"/>
                  </a:lnTo>
                  <a:lnTo>
                    <a:pt x="422" y="54"/>
                  </a:lnTo>
                  <a:lnTo>
                    <a:pt x="422" y="54"/>
                  </a:lnTo>
                  <a:close/>
                  <a:moveTo>
                    <a:pt x="1054" y="54"/>
                  </a:moveTo>
                  <a:lnTo>
                    <a:pt x="1054" y="54"/>
                  </a:lnTo>
                  <a:lnTo>
                    <a:pt x="1054" y="54"/>
                  </a:lnTo>
                  <a:lnTo>
                    <a:pt x="1050" y="54"/>
                  </a:lnTo>
                  <a:lnTo>
                    <a:pt x="1054" y="54"/>
                  </a:lnTo>
                  <a:lnTo>
                    <a:pt x="1054" y="54"/>
                  </a:lnTo>
                  <a:lnTo>
                    <a:pt x="1054" y="54"/>
                  </a:lnTo>
                  <a:lnTo>
                    <a:pt x="1054" y="54"/>
                  </a:lnTo>
                  <a:close/>
                  <a:moveTo>
                    <a:pt x="546" y="60"/>
                  </a:moveTo>
                  <a:lnTo>
                    <a:pt x="550" y="60"/>
                  </a:lnTo>
                  <a:lnTo>
                    <a:pt x="550" y="54"/>
                  </a:lnTo>
                  <a:lnTo>
                    <a:pt x="550" y="54"/>
                  </a:lnTo>
                  <a:lnTo>
                    <a:pt x="550" y="60"/>
                  </a:lnTo>
                  <a:lnTo>
                    <a:pt x="556" y="60"/>
                  </a:lnTo>
                  <a:lnTo>
                    <a:pt x="550" y="60"/>
                  </a:lnTo>
                  <a:lnTo>
                    <a:pt x="550" y="60"/>
                  </a:lnTo>
                  <a:lnTo>
                    <a:pt x="546" y="60"/>
                  </a:lnTo>
                  <a:lnTo>
                    <a:pt x="546" y="60"/>
                  </a:lnTo>
                  <a:lnTo>
                    <a:pt x="546" y="60"/>
                  </a:lnTo>
                  <a:lnTo>
                    <a:pt x="546" y="60"/>
                  </a:lnTo>
                  <a:close/>
                  <a:moveTo>
                    <a:pt x="1018" y="66"/>
                  </a:moveTo>
                  <a:lnTo>
                    <a:pt x="1018" y="66"/>
                  </a:lnTo>
                  <a:lnTo>
                    <a:pt x="1012" y="60"/>
                  </a:lnTo>
                  <a:lnTo>
                    <a:pt x="1018" y="60"/>
                  </a:lnTo>
                  <a:lnTo>
                    <a:pt x="1018" y="60"/>
                  </a:lnTo>
                  <a:lnTo>
                    <a:pt x="1022" y="66"/>
                  </a:lnTo>
                  <a:lnTo>
                    <a:pt x="1018" y="66"/>
                  </a:lnTo>
                  <a:lnTo>
                    <a:pt x="1018" y="66"/>
                  </a:lnTo>
                  <a:lnTo>
                    <a:pt x="1018" y="66"/>
                  </a:lnTo>
                  <a:lnTo>
                    <a:pt x="1018" y="66"/>
                  </a:lnTo>
                  <a:close/>
                  <a:moveTo>
                    <a:pt x="1078" y="146"/>
                  </a:moveTo>
                  <a:lnTo>
                    <a:pt x="1078" y="146"/>
                  </a:lnTo>
                  <a:lnTo>
                    <a:pt x="1078" y="152"/>
                  </a:lnTo>
                  <a:lnTo>
                    <a:pt x="1072" y="152"/>
                  </a:lnTo>
                  <a:lnTo>
                    <a:pt x="1072" y="146"/>
                  </a:lnTo>
                  <a:lnTo>
                    <a:pt x="1078" y="146"/>
                  </a:lnTo>
                  <a:lnTo>
                    <a:pt x="1078" y="146"/>
                  </a:lnTo>
                  <a:lnTo>
                    <a:pt x="1078" y="146"/>
                  </a:lnTo>
                  <a:lnTo>
                    <a:pt x="1078" y="146"/>
                  </a:lnTo>
                  <a:close/>
                  <a:moveTo>
                    <a:pt x="568" y="162"/>
                  </a:moveTo>
                  <a:lnTo>
                    <a:pt x="572" y="162"/>
                  </a:lnTo>
                  <a:lnTo>
                    <a:pt x="572" y="162"/>
                  </a:lnTo>
                  <a:lnTo>
                    <a:pt x="578" y="162"/>
                  </a:lnTo>
                  <a:lnTo>
                    <a:pt x="572" y="162"/>
                  </a:lnTo>
                  <a:lnTo>
                    <a:pt x="572" y="168"/>
                  </a:lnTo>
                  <a:lnTo>
                    <a:pt x="572" y="168"/>
                  </a:lnTo>
                  <a:lnTo>
                    <a:pt x="568" y="168"/>
                  </a:lnTo>
                  <a:lnTo>
                    <a:pt x="568" y="162"/>
                  </a:lnTo>
                  <a:lnTo>
                    <a:pt x="568" y="162"/>
                  </a:lnTo>
                  <a:lnTo>
                    <a:pt x="568" y="162"/>
                  </a:lnTo>
                  <a:lnTo>
                    <a:pt x="568" y="162"/>
                  </a:lnTo>
                  <a:close/>
                  <a:moveTo>
                    <a:pt x="550" y="168"/>
                  </a:moveTo>
                  <a:lnTo>
                    <a:pt x="562" y="168"/>
                  </a:lnTo>
                  <a:lnTo>
                    <a:pt x="562" y="168"/>
                  </a:lnTo>
                  <a:lnTo>
                    <a:pt x="562" y="168"/>
                  </a:lnTo>
                  <a:lnTo>
                    <a:pt x="550" y="168"/>
                  </a:lnTo>
                  <a:lnTo>
                    <a:pt x="550" y="168"/>
                  </a:lnTo>
                  <a:lnTo>
                    <a:pt x="550" y="168"/>
                  </a:lnTo>
                  <a:lnTo>
                    <a:pt x="550" y="168"/>
                  </a:lnTo>
                  <a:close/>
                  <a:moveTo>
                    <a:pt x="1710" y="180"/>
                  </a:moveTo>
                  <a:lnTo>
                    <a:pt x="1710" y="180"/>
                  </a:lnTo>
                  <a:lnTo>
                    <a:pt x="1710" y="174"/>
                  </a:lnTo>
                  <a:lnTo>
                    <a:pt x="1710" y="180"/>
                  </a:lnTo>
                  <a:lnTo>
                    <a:pt x="1710" y="180"/>
                  </a:lnTo>
                  <a:lnTo>
                    <a:pt x="1710" y="180"/>
                  </a:lnTo>
                  <a:lnTo>
                    <a:pt x="1710" y="180"/>
                  </a:lnTo>
                  <a:lnTo>
                    <a:pt x="1710" y="180"/>
                  </a:lnTo>
                  <a:close/>
                  <a:moveTo>
                    <a:pt x="946" y="200"/>
                  </a:moveTo>
                  <a:lnTo>
                    <a:pt x="946" y="200"/>
                  </a:lnTo>
                  <a:lnTo>
                    <a:pt x="946" y="200"/>
                  </a:lnTo>
                  <a:lnTo>
                    <a:pt x="946" y="200"/>
                  </a:lnTo>
                  <a:lnTo>
                    <a:pt x="946" y="200"/>
                  </a:lnTo>
                  <a:lnTo>
                    <a:pt x="946" y="200"/>
                  </a:lnTo>
                  <a:lnTo>
                    <a:pt x="946" y="200"/>
                  </a:lnTo>
                  <a:close/>
                  <a:moveTo>
                    <a:pt x="936" y="210"/>
                  </a:moveTo>
                  <a:lnTo>
                    <a:pt x="930" y="210"/>
                  </a:lnTo>
                  <a:lnTo>
                    <a:pt x="930" y="206"/>
                  </a:lnTo>
                  <a:lnTo>
                    <a:pt x="936" y="206"/>
                  </a:lnTo>
                  <a:lnTo>
                    <a:pt x="940" y="206"/>
                  </a:lnTo>
                  <a:lnTo>
                    <a:pt x="936" y="206"/>
                  </a:lnTo>
                  <a:lnTo>
                    <a:pt x="936" y="210"/>
                  </a:lnTo>
                  <a:lnTo>
                    <a:pt x="936" y="210"/>
                  </a:lnTo>
                  <a:lnTo>
                    <a:pt x="936" y="210"/>
                  </a:lnTo>
                  <a:lnTo>
                    <a:pt x="936" y="210"/>
                  </a:lnTo>
                  <a:close/>
                  <a:moveTo>
                    <a:pt x="926" y="210"/>
                  </a:moveTo>
                  <a:lnTo>
                    <a:pt x="930" y="210"/>
                  </a:lnTo>
                  <a:lnTo>
                    <a:pt x="930" y="210"/>
                  </a:lnTo>
                  <a:lnTo>
                    <a:pt x="930" y="210"/>
                  </a:lnTo>
                  <a:lnTo>
                    <a:pt x="926" y="210"/>
                  </a:lnTo>
                  <a:lnTo>
                    <a:pt x="926" y="210"/>
                  </a:lnTo>
                  <a:lnTo>
                    <a:pt x="926" y="210"/>
                  </a:lnTo>
                  <a:lnTo>
                    <a:pt x="926" y="210"/>
                  </a:lnTo>
                  <a:close/>
                  <a:moveTo>
                    <a:pt x="952" y="234"/>
                  </a:moveTo>
                  <a:lnTo>
                    <a:pt x="952" y="228"/>
                  </a:lnTo>
                  <a:lnTo>
                    <a:pt x="958" y="228"/>
                  </a:lnTo>
                  <a:lnTo>
                    <a:pt x="958" y="228"/>
                  </a:lnTo>
                  <a:lnTo>
                    <a:pt x="958" y="228"/>
                  </a:lnTo>
                  <a:lnTo>
                    <a:pt x="952" y="228"/>
                  </a:lnTo>
                  <a:lnTo>
                    <a:pt x="952" y="234"/>
                  </a:lnTo>
                  <a:lnTo>
                    <a:pt x="952" y="234"/>
                  </a:lnTo>
                  <a:lnTo>
                    <a:pt x="952" y="234"/>
                  </a:lnTo>
                  <a:lnTo>
                    <a:pt x="952" y="234"/>
                  </a:lnTo>
                  <a:close/>
                  <a:moveTo>
                    <a:pt x="952" y="228"/>
                  </a:moveTo>
                  <a:lnTo>
                    <a:pt x="946" y="234"/>
                  </a:lnTo>
                  <a:lnTo>
                    <a:pt x="946" y="234"/>
                  </a:lnTo>
                  <a:lnTo>
                    <a:pt x="946" y="228"/>
                  </a:lnTo>
                  <a:lnTo>
                    <a:pt x="946" y="228"/>
                  </a:lnTo>
                  <a:lnTo>
                    <a:pt x="952" y="228"/>
                  </a:lnTo>
                  <a:lnTo>
                    <a:pt x="952" y="228"/>
                  </a:lnTo>
                  <a:lnTo>
                    <a:pt x="952" y="228"/>
                  </a:lnTo>
                  <a:lnTo>
                    <a:pt x="952" y="228"/>
                  </a:lnTo>
                  <a:close/>
                  <a:moveTo>
                    <a:pt x="790" y="238"/>
                  </a:moveTo>
                  <a:lnTo>
                    <a:pt x="790" y="234"/>
                  </a:lnTo>
                  <a:lnTo>
                    <a:pt x="794" y="234"/>
                  </a:lnTo>
                  <a:lnTo>
                    <a:pt x="800" y="234"/>
                  </a:lnTo>
                  <a:lnTo>
                    <a:pt x="794" y="238"/>
                  </a:lnTo>
                  <a:lnTo>
                    <a:pt x="790" y="238"/>
                  </a:lnTo>
                  <a:lnTo>
                    <a:pt x="790" y="238"/>
                  </a:lnTo>
                  <a:lnTo>
                    <a:pt x="790" y="238"/>
                  </a:lnTo>
                  <a:lnTo>
                    <a:pt x="790" y="238"/>
                  </a:lnTo>
                  <a:lnTo>
                    <a:pt x="790" y="238"/>
                  </a:lnTo>
                  <a:close/>
                  <a:moveTo>
                    <a:pt x="800" y="234"/>
                  </a:moveTo>
                  <a:lnTo>
                    <a:pt x="800" y="234"/>
                  </a:lnTo>
                  <a:lnTo>
                    <a:pt x="800" y="238"/>
                  </a:lnTo>
                  <a:lnTo>
                    <a:pt x="806" y="238"/>
                  </a:lnTo>
                  <a:lnTo>
                    <a:pt x="800" y="238"/>
                  </a:lnTo>
                  <a:lnTo>
                    <a:pt x="800" y="234"/>
                  </a:lnTo>
                  <a:lnTo>
                    <a:pt x="800" y="234"/>
                  </a:lnTo>
                  <a:lnTo>
                    <a:pt x="800" y="234"/>
                  </a:lnTo>
                  <a:lnTo>
                    <a:pt x="800" y="234"/>
                  </a:lnTo>
                  <a:lnTo>
                    <a:pt x="800" y="234"/>
                  </a:lnTo>
                  <a:close/>
                  <a:moveTo>
                    <a:pt x="1510" y="238"/>
                  </a:moveTo>
                  <a:lnTo>
                    <a:pt x="1516" y="238"/>
                  </a:lnTo>
                  <a:lnTo>
                    <a:pt x="1510" y="238"/>
                  </a:lnTo>
                  <a:lnTo>
                    <a:pt x="1510" y="238"/>
                  </a:lnTo>
                  <a:lnTo>
                    <a:pt x="1510" y="238"/>
                  </a:lnTo>
                  <a:lnTo>
                    <a:pt x="1510" y="238"/>
                  </a:lnTo>
                  <a:close/>
                  <a:moveTo>
                    <a:pt x="730" y="238"/>
                  </a:moveTo>
                  <a:lnTo>
                    <a:pt x="730" y="238"/>
                  </a:lnTo>
                  <a:lnTo>
                    <a:pt x="730" y="238"/>
                  </a:lnTo>
                  <a:lnTo>
                    <a:pt x="730" y="238"/>
                  </a:lnTo>
                  <a:lnTo>
                    <a:pt x="730" y="238"/>
                  </a:lnTo>
                  <a:lnTo>
                    <a:pt x="730" y="238"/>
                  </a:lnTo>
                  <a:lnTo>
                    <a:pt x="730" y="238"/>
                  </a:lnTo>
                  <a:lnTo>
                    <a:pt x="730" y="238"/>
                  </a:lnTo>
                  <a:close/>
                  <a:moveTo>
                    <a:pt x="800" y="242"/>
                  </a:moveTo>
                  <a:lnTo>
                    <a:pt x="800" y="242"/>
                  </a:lnTo>
                  <a:lnTo>
                    <a:pt x="806" y="242"/>
                  </a:lnTo>
                  <a:lnTo>
                    <a:pt x="800" y="242"/>
                  </a:lnTo>
                  <a:lnTo>
                    <a:pt x="800" y="242"/>
                  </a:lnTo>
                  <a:lnTo>
                    <a:pt x="800" y="242"/>
                  </a:lnTo>
                  <a:lnTo>
                    <a:pt x="800" y="242"/>
                  </a:lnTo>
                  <a:lnTo>
                    <a:pt x="800" y="242"/>
                  </a:lnTo>
                  <a:close/>
                  <a:moveTo>
                    <a:pt x="766" y="248"/>
                  </a:moveTo>
                  <a:lnTo>
                    <a:pt x="766" y="242"/>
                  </a:lnTo>
                  <a:lnTo>
                    <a:pt x="772" y="242"/>
                  </a:lnTo>
                  <a:lnTo>
                    <a:pt x="778" y="242"/>
                  </a:lnTo>
                  <a:lnTo>
                    <a:pt x="778" y="242"/>
                  </a:lnTo>
                  <a:lnTo>
                    <a:pt x="778" y="248"/>
                  </a:lnTo>
                  <a:lnTo>
                    <a:pt x="778" y="242"/>
                  </a:lnTo>
                  <a:lnTo>
                    <a:pt x="778" y="248"/>
                  </a:lnTo>
                  <a:lnTo>
                    <a:pt x="778" y="248"/>
                  </a:lnTo>
                  <a:lnTo>
                    <a:pt x="778" y="248"/>
                  </a:lnTo>
                  <a:lnTo>
                    <a:pt x="778" y="248"/>
                  </a:lnTo>
                  <a:lnTo>
                    <a:pt x="778" y="248"/>
                  </a:lnTo>
                  <a:lnTo>
                    <a:pt x="772" y="248"/>
                  </a:lnTo>
                  <a:lnTo>
                    <a:pt x="772" y="248"/>
                  </a:lnTo>
                  <a:lnTo>
                    <a:pt x="766" y="248"/>
                  </a:lnTo>
                  <a:lnTo>
                    <a:pt x="766" y="248"/>
                  </a:lnTo>
                  <a:lnTo>
                    <a:pt x="766" y="248"/>
                  </a:lnTo>
                  <a:lnTo>
                    <a:pt x="766" y="248"/>
                  </a:lnTo>
                  <a:close/>
                  <a:moveTo>
                    <a:pt x="1446" y="248"/>
                  </a:moveTo>
                  <a:lnTo>
                    <a:pt x="1446" y="248"/>
                  </a:lnTo>
                  <a:lnTo>
                    <a:pt x="1450" y="248"/>
                  </a:lnTo>
                  <a:lnTo>
                    <a:pt x="1450" y="248"/>
                  </a:lnTo>
                  <a:lnTo>
                    <a:pt x="1446" y="248"/>
                  </a:lnTo>
                  <a:lnTo>
                    <a:pt x="1446" y="248"/>
                  </a:lnTo>
                  <a:lnTo>
                    <a:pt x="1446" y="248"/>
                  </a:lnTo>
                  <a:lnTo>
                    <a:pt x="1446" y="248"/>
                  </a:lnTo>
                  <a:close/>
                  <a:moveTo>
                    <a:pt x="1542" y="248"/>
                  </a:moveTo>
                  <a:lnTo>
                    <a:pt x="1542" y="248"/>
                  </a:lnTo>
                  <a:lnTo>
                    <a:pt x="1548" y="248"/>
                  </a:lnTo>
                  <a:lnTo>
                    <a:pt x="1548" y="248"/>
                  </a:lnTo>
                  <a:lnTo>
                    <a:pt x="1542" y="248"/>
                  </a:lnTo>
                  <a:lnTo>
                    <a:pt x="1542" y="248"/>
                  </a:lnTo>
                  <a:lnTo>
                    <a:pt x="1542" y="248"/>
                  </a:lnTo>
                  <a:lnTo>
                    <a:pt x="1542" y="248"/>
                  </a:lnTo>
                  <a:close/>
                  <a:moveTo>
                    <a:pt x="1450" y="248"/>
                  </a:moveTo>
                  <a:lnTo>
                    <a:pt x="1456" y="248"/>
                  </a:lnTo>
                  <a:lnTo>
                    <a:pt x="1456" y="248"/>
                  </a:lnTo>
                  <a:lnTo>
                    <a:pt x="1462" y="248"/>
                  </a:lnTo>
                  <a:lnTo>
                    <a:pt x="1466" y="248"/>
                  </a:lnTo>
                  <a:lnTo>
                    <a:pt x="1466" y="254"/>
                  </a:lnTo>
                  <a:lnTo>
                    <a:pt x="1466" y="254"/>
                  </a:lnTo>
                  <a:lnTo>
                    <a:pt x="1462" y="248"/>
                  </a:lnTo>
                  <a:lnTo>
                    <a:pt x="1456" y="248"/>
                  </a:lnTo>
                  <a:lnTo>
                    <a:pt x="1450" y="248"/>
                  </a:lnTo>
                  <a:lnTo>
                    <a:pt x="1450" y="248"/>
                  </a:lnTo>
                  <a:lnTo>
                    <a:pt x="1450" y="248"/>
                  </a:lnTo>
                  <a:lnTo>
                    <a:pt x="1450" y="248"/>
                  </a:lnTo>
                  <a:lnTo>
                    <a:pt x="1450" y="248"/>
                  </a:lnTo>
                  <a:close/>
                  <a:moveTo>
                    <a:pt x="1548" y="254"/>
                  </a:moveTo>
                  <a:lnTo>
                    <a:pt x="1542" y="254"/>
                  </a:lnTo>
                  <a:lnTo>
                    <a:pt x="1542" y="248"/>
                  </a:lnTo>
                  <a:lnTo>
                    <a:pt x="1536" y="248"/>
                  </a:lnTo>
                  <a:lnTo>
                    <a:pt x="1542" y="248"/>
                  </a:lnTo>
                  <a:lnTo>
                    <a:pt x="1542" y="248"/>
                  </a:lnTo>
                  <a:lnTo>
                    <a:pt x="1548" y="248"/>
                  </a:lnTo>
                  <a:lnTo>
                    <a:pt x="1554" y="248"/>
                  </a:lnTo>
                  <a:lnTo>
                    <a:pt x="1548" y="254"/>
                  </a:lnTo>
                  <a:lnTo>
                    <a:pt x="1548" y="254"/>
                  </a:lnTo>
                  <a:lnTo>
                    <a:pt x="1548" y="254"/>
                  </a:lnTo>
                  <a:lnTo>
                    <a:pt x="1548" y="254"/>
                  </a:lnTo>
                  <a:close/>
                  <a:moveTo>
                    <a:pt x="1530" y="260"/>
                  </a:moveTo>
                  <a:lnTo>
                    <a:pt x="1536" y="260"/>
                  </a:lnTo>
                  <a:lnTo>
                    <a:pt x="1536" y="254"/>
                  </a:lnTo>
                  <a:lnTo>
                    <a:pt x="1542" y="254"/>
                  </a:lnTo>
                  <a:lnTo>
                    <a:pt x="1542" y="254"/>
                  </a:lnTo>
                  <a:lnTo>
                    <a:pt x="1542" y="260"/>
                  </a:lnTo>
                  <a:lnTo>
                    <a:pt x="1542" y="260"/>
                  </a:lnTo>
                  <a:lnTo>
                    <a:pt x="1536" y="260"/>
                  </a:lnTo>
                  <a:lnTo>
                    <a:pt x="1530" y="260"/>
                  </a:lnTo>
                  <a:lnTo>
                    <a:pt x="1530" y="260"/>
                  </a:lnTo>
                  <a:lnTo>
                    <a:pt x="1530" y="260"/>
                  </a:lnTo>
                  <a:lnTo>
                    <a:pt x="1530" y="260"/>
                  </a:lnTo>
                  <a:close/>
                  <a:moveTo>
                    <a:pt x="1516" y="270"/>
                  </a:moveTo>
                  <a:lnTo>
                    <a:pt x="1516" y="266"/>
                  </a:lnTo>
                  <a:lnTo>
                    <a:pt x="1510" y="266"/>
                  </a:lnTo>
                  <a:lnTo>
                    <a:pt x="1516" y="266"/>
                  </a:lnTo>
                  <a:lnTo>
                    <a:pt x="1516" y="270"/>
                  </a:lnTo>
                  <a:lnTo>
                    <a:pt x="1516" y="270"/>
                  </a:lnTo>
                  <a:lnTo>
                    <a:pt x="1516" y="270"/>
                  </a:lnTo>
                  <a:lnTo>
                    <a:pt x="1516" y="270"/>
                  </a:lnTo>
                  <a:close/>
                  <a:moveTo>
                    <a:pt x="1516" y="276"/>
                  </a:moveTo>
                  <a:lnTo>
                    <a:pt x="1520" y="276"/>
                  </a:lnTo>
                  <a:lnTo>
                    <a:pt x="1520" y="276"/>
                  </a:lnTo>
                  <a:lnTo>
                    <a:pt x="1516" y="276"/>
                  </a:lnTo>
                  <a:lnTo>
                    <a:pt x="1516" y="276"/>
                  </a:lnTo>
                  <a:lnTo>
                    <a:pt x="1516" y="276"/>
                  </a:lnTo>
                  <a:lnTo>
                    <a:pt x="1516" y="276"/>
                  </a:lnTo>
                  <a:lnTo>
                    <a:pt x="1516" y="276"/>
                  </a:lnTo>
                  <a:close/>
                  <a:moveTo>
                    <a:pt x="886" y="302"/>
                  </a:moveTo>
                  <a:lnTo>
                    <a:pt x="880" y="302"/>
                  </a:lnTo>
                  <a:lnTo>
                    <a:pt x="880" y="296"/>
                  </a:lnTo>
                  <a:lnTo>
                    <a:pt x="886" y="296"/>
                  </a:lnTo>
                  <a:lnTo>
                    <a:pt x="886" y="302"/>
                  </a:lnTo>
                  <a:lnTo>
                    <a:pt x="886" y="302"/>
                  </a:lnTo>
                  <a:lnTo>
                    <a:pt x="886" y="302"/>
                  </a:lnTo>
                  <a:lnTo>
                    <a:pt x="886" y="302"/>
                  </a:lnTo>
                  <a:close/>
                  <a:moveTo>
                    <a:pt x="898" y="302"/>
                  </a:moveTo>
                  <a:lnTo>
                    <a:pt x="898" y="302"/>
                  </a:lnTo>
                  <a:lnTo>
                    <a:pt x="898" y="296"/>
                  </a:lnTo>
                  <a:lnTo>
                    <a:pt x="898" y="296"/>
                  </a:lnTo>
                  <a:lnTo>
                    <a:pt x="898" y="302"/>
                  </a:lnTo>
                  <a:lnTo>
                    <a:pt x="898" y="302"/>
                  </a:lnTo>
                  <a:lnTo>
                    <a:pt x="898" y="302"/>
                  </a:lnTo>
                  <a:lnTo>
                    <a:pt x="898" y="302"/>
                  </a:lnTo>
                  <a:close/>
                  <a:moveTo>
                    <a:pt x="898" y="314"/>
                  </a:moveTo>
                  <a:lnTo>
                    <a:pt x="898" y="308"/>
                  </a:lnTo>
                  <a:lnTo>
                    <a:pt x="898" y="308"/>
                  </a:lnTo>
                  <a:lnTo>
                    <a:pt x="898" y="308"/>
                  </a:lnTo>
                  <a:lnTo>
                    <a:pt x="898" y="302"/>
                  </a:lnTo>
                  <a:lnTo>
                    <a:pt x="904" y="308"/>
                  </a:lnTo>
                  <a:lnTo>
                    <a:pt x="898" y="308"/>
                  </a:lnTo>
                  <a:lnTo>
                    <a:pt x="898" y="308"/>
                  </a:lnTo>
                  <a:lnTo>
                    <a:pt x="898" y="314"/>
                  </a:lnTo>
                  <a:lnTo>
                    <a:pt x="898" y="314"/>
                  </a:lnTo>
                  <a:lnTo>
                    <a:pt x="898" y="314"/>
                  </a:lnTo>
                  <a:lnTo>
                    <a:pt x="898" y="314"/>
                  </a:lnTo>
                  <a:lnTo>
                    <a:pt x="898" y="314"/>
                  </a:lnTo>
                  <a:close/>
                  <a:moveTo>
                    <a:pt x="530" y="314"/>
                  </a:moveTo>
                  <a:lnTo>
                    <a:pt x="524" y="308"/>
                  </a:lnTo>
                  <a:lnTo>
                    <a:pt x="530" y="308"/>
                  </a:lnTo>
                  <a:lnTo>
                    <a:pt x="530" y="314"/>
                  </a:lnTo>
                  <a:lnTo>
                    <a:pt x="530" y="314"/>
                  </a:lnTo>
                  <a:lnTo>
                    <a:pt x="530" y="314"/>
                  </a:lnTo>
                  <a:lnTo>
                    <a:pt x="530" y="314"/>
                  </a:lnTo>
                  <a:close/>
                  <a:moveTo>
                    <a:pt x="904" y="308"/>
                  </a:moveTo>
                  <a:lnTo>
                    <a:pt x="898" y="308"/>
                  </a:lnTo>
                  <a:lnTo>
                    <a:pt x="904" y="308"/>
                  </a:lnTo>
                  <a:lnTo>
                    <a:pt x="904" y="314"/>
                  </a:lnTo>
                  <a:lnTo>
                    <a:pt x="904" y="308"/>
                  </a:lnTo>
                  <a:lnTo>
                    <a:pt x="904" y="308"/>
                  </a:lnTo>
                  <a:lnTo>
                    <a:pt x="904" y="308"/>
                  </a:lnTo>
                  <a:lnTo>
                    <a:pt x="904" y="308"/>
                  </a:lnTo>
                  <a:close/>
                  <a:moveTo>
                    <a:pt x="904" y="314"/>
                  </a:moveTo>
                  <a:lnTo>
                    <a:pt x="898" y="314"/>
                  </a:lnTo>
                  <a:lnTo>
                    <a:pt x="904" y="314"/>
                  </a:lnTo>
                  <a:lnTo>
                    <a:pt x="904" y="308"/>
                  </a:lnTo>
                  <a:lnTo>
                    <a:pt x="904" y="314"/>
                  </a:lnTo>
                  <a:lnTo>
                    <a:pt x="904" y="314"/>
                  </a:lnTo>
                  <a:lnTo>
                    <a:pt x="904" y="314"/>
                  </a:lnTo>
                  <a:lnTo>
                    <a:pt x="904" y="314"/>
                  </a:lnTo>
                  <a:close/>
                  <a:moveTo>
                    <a:pt x="892" y="320"/>
                  </a:moveTo>
                  <a:lnTo>
                    <a:pt x="892" y="320"/>
                  </a:lnTo>
                  <a:lnTo>
                    <a:pt x="898" y="320"/>
                  </a:lnTo>
                  <a:lnTo>
                    <a:pt x="898" y="320"/>
                  </a:lnTo>
                  <a:lnTo>
                    <a:pt x="892" y="320"/>
                  </a:lnTo>
                  <a:lnTo>
                    <a:pt x="892" y="320"/>
                  </a:lnTo>
                  <a:lnTo>
                    <a:pt x="892" y="320"/>
                  </a:lnTo>
                  <a:lnTo>
                    <a:pt x="892" y="320"/>
                  </a:lnTo>
                  <a:close/>
                  <a:moveTo>
                    <a:pt x="670" y="342"/>
                  </a:moveTo>
                  <a:lnTo>
                    <a:pt x="670" y="342"/>
                  </a:lnTo>
                  <a:lnTo>
                    <a:pt x="670" y="342"/>
                  </a:lnTo>
                  <a:lnTo>
                    <a:pt x="670" y="342"/>
                  </a:lnTo>
                  <a:lnTo>
                    <a:pt x="670" y="342"/>
                  </a:lnTo>
                  <a:lnTo>
                    <a:pt x="670" y="342"/>
                  </a:lnTo>
                  <a:close/>
                  <a:moveTo>
                    <a:pt x="710" y="410"/>
                  </a:moveTo>
                  <a:lnTo>
                    <a:pt x="710" y="410"/>
                  </a:lnTo>
                  <a:lnTo>
                    <a:pt x="710" y="406"/>
                  </a:lnTo>
                  <a:lnTo>
                    <a:pt x="704" y="406"/>
                  </a:lnTo>
                  <a:lnTo>
                    <a:pt x="698" y="406"/>
                  </a:lnTo>
                  <a:lnTo>
                    <a:pt x="698" y="406"/>
                  </a:lnTo>
                  <a:lnTo>
                    <a:pt x="704" y="406"/>
                  </a:lnTo>
                  <a:lnTo>
                    <a:pt x="710" y="406"/>
                  </a:lnTo>
                  <a:lnTo>
                    <a:pt x="710" y="406"/>
                  </a:lnTo>
                  <a:lnTo>
                    <a:pt x="710" y="406"/>
                  </a:lnTo>
                  <a:lnTo>
                    <a:pt x="712" y="406"/>
                  </a:lnTo>
                  <a:lnTo>
                    <a:pt x="712" y="410"/>
                  </a:lnTo>
                  <a:lnTo>
                    <a:pt x="710" y="416"/>
                  </a:lnTo>
                  <a:lnTo>
                    <a:pt x="710" y="410"/>
                  </a:lnTo>
                  <a:lnTo>
                    <a:pt x="710" y="410"/>
                  </a:lnTo>
                  <a:lnTo>
                    <a:pt x="710" y="410"/>
                  </a:lnTo>
                  <a:lnTo>
                    <a:pt x="710" y="410"/>
                  </a:lnTo>
                  <a:close/>
                  <a:moveTo>
                    <a:pt x="290" y="456"/>
                  </a:moveTo>
                  <a:lnTo>
                    <a:pt x="296" y="460"/>
                  </a:lnTo>
                  <a:lnTo>
                    <a:pt x="290" y="460"/>
                  </a:lnTo>
                  <a:lnTo>
                    <a:pt x="284" y="460"/>
                  </a:lnTo>
                  <a:lnTo>
                    <a:pt x="284" y="456"/>
                  </a:lnTo>
                  <a:lnTo>
                    <a:pt x="290" y="456"/>
                  </a:lnTo>
                  <a:lnTo>
                    <a:pt x="284" y="456"/>
                  </a:lnTo>
                  <a:lnTo>
                    <a:pt x="290" y="456"/>
                  </a:lnTo>
                  <a:lnTo>
                    <a:pt x="290" y="456"/>
                  </a:lnTo>
                  <a:lnTo>
                    <a:pt x="290" y="456"/>
                  </a:lnTo>
                  <a:lnTo>
                    <a:pt x="290" y="456"/>
                  </a:lnTo>
                  <a:close/>
                  <a:moveTo>
                    <a:pt x="1850" y="584"/>
                  </a:moveTo>
                  <a:lnTo>
                    <a:pt x="1850" y="584"/>
                  </a:lnTo>
                  <a:lnTo>
                    <a:pt x="1850" y="584"/>
                  </a:lnTo>
                  <a:lnTo>
                    <a:pt x="1850" y="590"/>
                  </a:lnTo>
                  <a:lnTo>
                    <a:pt x="1850" y="584"/>
                  </a:lnTo>
                  <a:lnTo>
                    <a:pt x="1850" y="584"/>
                  </a:lnTo>
                  <a:lnTo>
                    <a:pt x="1850" y="584"/>
                  </a:lnTo>
                  <a:lnTo>
                    <a:pt x="1850" y="584"/>
                  </a:lnTo>
                  <a:close/>
                  <a:moveTo>
                    <a:pt x="1656" y="682"/>
                  </a:moveTo>
                  <a:lnTo>
                    <a:pt x="1656" y="676"/>
                  </a:lnTo>
                  <a:lnTo>
                    <a:pt x="1662" y="676"/>
                  </a:lnTo>
                  <a:lnTo>
                    <a:pt x="1662" y="676"/>
                  </a:lnTo>
                  <a:lnTo>
                    <a:pt x="1662" y="682"/>
                  </a:lnTo>
                  <a:lnTo>
                    <a:pt x="1662" y="676"/>
                  </a:lnTo>
                  <a:lnTo>
                    <a:pt x="1656" y="676"/>
                  </a:lnTo>
                  <a:lnTo>
                    <a:pt x="1656" y="682"/>
                  </a:lnTo>
                  <a:lnTo>
                    <a:pt x="1656" y="682"/>
                  </a:lnTo>
                  <a:lnTo>
                    <a:pt x="1656" y="682"/>
                  </a:lnTo>
                  <a:lnTo>
                    <a:pt x="1656" y="682"/>
                  </a:lnTo>
                  <a:close/>
                  <a:moveTo>
                    <a:pt x="1668" y="692"/>
                  </a:moveTo>
                  <a:lnTo>
                    <a:pt x="1668" y="688"/>
                  </a:lnTo>
                  <a:lnTo>
                    <a:pt x="1668" y="692"/>
                  </a:lnTo>
                  <a:lnTo>
                    <a:pt x="1668" y="692"/>
                  </a:lnTo>
                  <a:lnTo>
                    <a:pt x="1668" y="692"/>
                  </a:lnTo>
                  <a:lnTo>
                    <a:pt x="1668" y="692"/>
                  </a:lnTo>
                  <a:close/>
                  <a:moveTo>
                    <a:pt x="1672" y="692"/>
                  </a:moveTo>
                  <a:lnTo>
                    <a:pt x="1672" y="688"/>
                  </a:lnTo>
                  <a:lnTo>
                    <a:pt x="1672" y="692"/>
                  </a:lnTo>
                  <a:lnTo>
                    <a:pt x="1672" y="692"/>
                  </a:lnTo>
                  <a:lnTo>
                    <a:pt x="1672" y="692"/>
                  </a:lnTo>
                  <a:lnTo>
                    <a:pt x="1672" y="692"/>
                  </a:lnTo>
                  <a:close/>
                  <a:moveTo>
                    <a:pt x="1590" y="926"/>
                  </a:moveTo>
                  <a:lnTo>
                    <a:pt x="1586" y="926"/>
                  </a:lnTo>
                  <a:lnTo>
                    <a:pt x="1586" y="920"/>
                  </a:lnTo>
                  <a:lnTo>
                    <a:pt x="1590" y="926"/>
                  </a:lnTo>
                  <a:lnTo>
                    <a:pt x="1590" y="926"/>
                  </a:lnTo>
                  <a:lnTo>
                    <a:pt x="1590" y="926"/>
                  </a:lnTo>
                  <a:lnTo>
                    <a:pt x="1590" y="926"/>
                  </a:lnTo>
                  <a:close/>
                  <a:moveTo>
                    <a:pt x="540" y="6"/>
                  </a:moveTo>
                  <a:lnTo>
                    <a:pt x="540" y="0"/>
                  </a:lnTo>
                  <a:lnTo>
                    <a:pt x="546" y="0"/>
                  </a:lnTo>
                  <a:lnTo>
                    <a:pt x="550" y="0"/>
                  </a:lnTo>
                  <a:lnTo>
                    <a:pt x="550" y="0"/>
                  </a:lnTo>
                  <a:lnTo>
                    <a:pt x="556" y="0"/>
                  </a:lnTo>
                  <a:lnTo>
                    <a:pt x="562" y="0"/>
                  </a:lnTo>
                  <a:lnTo>
                    <a:pt x="562" y="0"/>
                  </a:lnTo>
                  <a:lnTo>
                    <a:pt x="562" y="0"/>
                  </a:lnTo>
                  <a:lnTo>
                    <a:pt x="556" y="0"/>
                  </a:lnTo>
                  <a:lnTo>
                    <a:pt x="550" y="0"/>
                  </a:lnTo>
                  <a:lnTo>
                    <a:pt x="550" y="0"/>
                  </a:lnTo>
                  <a:lnTo>
                    <a:pt x="546" y="6"/>
                  </a:lnTo>
                  <a:lnTo>
                    <a:pt x="540" y="6"/>
                  </a:lnTo>
                  <a:lnTo>
                    <a:pt x="540" y="6"/>
                  </a:lnTo>
                  <a:lnTo>
                    <a:pt x="540" y="6"/>
                  </a:lnTo>
                  <a:lnTo>
                    <a:pt x="540" y="6"/>
                  </a:lnTo>
                  <a:close/>
                  <a:moveTo>
                    <a:pt x="540" y="12"/>
                  </a:moveTo>
                  <a:lnTo>
                    <a:pt x="536" y="12"/>
                  </a:lnTo>
                  <a:lnTo>
                    <a:pt x="536" y="12"/>
                  </a:lnTo>
                  <a:lnTo>
                    <a:pt x="530" y="12"/>
                  </a:lnTo>
                  <a:lnTo>
                    <a:pt x="524" y="12"/>
                  </a:lnTo>
                  <a:lnTo>
                    <a:pt x="524" y="12"/>
                  </a:lnTo>
                  <a:lnTo>
                    <a:pt x="524" y="12"/>
                  </a:lnTo>
                  <a:lnTo>
                    <a:pt x="530" y="12"/>
                  </a:lnTo>
                  <a:lnTo>
                    <a:pt x="536" y="12"/>
                  </a:lnTo>
                  <a:lnTo>
                    <a:pt x="536" y="12"/>
                  </a:lnTo>
                  <a:lnTo>
                    <a:pt x="540" y="12"/>
                  </a:lnTo>
                  <a:lnTo>
                    <a:pt x="546" y="12"/>
                  </a:lnTo>
                  <a:lnTo>
                    <a:pt x="550" y="12"/>
                  </a:lnTo>
                  <a:lnTo>
                    <a:pt x="550" y="12"/>
                  </a:lnTo>
                  <a:lnTo>
                    <a:pt x="546" y="12"/>
                  </a:lnTo>
                  <a:lnTo>
                    <a:pt x="540" y="12"/>
                  </a:lnTo>
                  <a:lnTo>
                    <a:pt x="540" y="12"/>
                  </a:lnTo>
                  <a:lnTo>
                    <a:pt x="540" y="12"/>
                  </a:lnTo>
                  <a:lnTo>
                    <a:pt x="540" y="12"/>
                  </a:lnTo>
                  <a:close/>
                  <a:moveTo>
                    <a:pt x="508" y="16"/>
                  </a:moveTo>
                  <a:lnTo>
                    <a:pt x="502" y="16"/>
                  </a:lnTo>
                  <a:lnTo>
                    <a:pt x="508" y="16"/>
                  </a:lnTo>
                  <a:lnTo>
                    <a:pt x="512" y="16"/>
                  </a:lnTo>
                  <a:lnTo>
                    <a:pt x="512" y="16"/>
                  </a:lnTo>
                  <a:lnTo>
                    <a:pt x="518" y="16"/>
                  </a:lnTo>
                  <a:lnTo>
                    <a:pt x="524" y="16"/>
                  </a:lnTo>
                  <a:lnTo>
                    <a:pt x="518" y="16"/>
                  </a:lnTo>
                  <a:lnTo>
                    <a:pt x="518" y="12"/>
                  </a:lnTo>
                  <a:lnTo>
                    <a:pt x="524" y="12"/>
                  </a:lnTo>
                  <a:lnTo>
                    <a:pt x="524" y="12"/>
                  </a:lnTo>
                  <a:lnTo>
                    <a:pt x="530" y="12"/>
                  </a:lnTo>
                  <a:lnTo>
                    <a:pt x="536" y="16"/>
                  </a:lnTo>
                  <a:lnTo>
                    <a:pt x="536" y="16"/>
                  </a:lnTo>
                  <a:lnTo>
                    <a:pt x="540" y="16"/>
                  </a:lnTo>
                  <a:lnTo>
                    <a:pt x="536" y="16"/>
                  </a:lnTo>
                  <a:lnTo>
                    <a:pt x="536" y="16"/>
                  </a:lnTo>
                  <a:lnTo>
                    <a:pt x="530" y="16"/>
                  </a:lnTo>
                  <a:lnTo>
                    <a:pt x="524" y="16"/>
                  </a:lnTo>
                  <a:lnTo>
                    <a:pt x="524" y="20"/>
                  </a:lnTo>
                  <a:lnTo>
                    <a:pt x="518" y="20"/>
                  </a:lnTo>
                  <a:lnTo>
                    <a:pt x="518" y="16"/>
                  </a:lnTo>
                  <a:lnTo>
                    <a:pt x="512" y="16"/>
                  </a:lnTo>
                  <a:lnTo>
                    <a:pt x="512" y="20"/>
                  </a:lnTo>
                  <a:lnTo>
                    <a:pt x="512" y="20"/>
                  </a:lnTo>
                  <a:lnTo>
                    <a:pt x="508" y="20"/>
                  </a:lnTo>
                  <a:lnTo>
                    <a:pt x="508" y="16"/>
                  </a:lnTo>
                  <a:lnTo>
                    <a:pt x="508" y="16"/>
                  </a:lnTo>
                  <a:lnTo>
                    <a:pt x="508" y="16"/>
                  </a:lnTo>
                  <a:lnTo>
                    <a:pt x="508" y="16"/>
                  </a:lnTo>
                  <a:close/>
                  <a:moveTo>
                    <a:pt x="1088" y="48"/>
                  </a:moveTo>
                  <a:lnTo>
                    <a:pt x="1088" y="48"/>
                  </a:lnTo>
                  <a:lnTo>
                    <a:pt x="1082" y="48"/>
                  </a:lnTo>
                  <a:lnTo>
                    <a:pt x="1078" y="48"/>
                  </a:lnTo>
                  <a:lnTo>
                    <a:pt x="1078" y="48"/>
                  </a:lnTo>
                  <a:lnTo>
                    <a:pt x="1072" y="48"/>
                  </a:lnTo>
                  <a:lnTo>
                    <a:pt x="1066" y="48"/>
                  </a:lnTo>
                  <a:lnTo>
                    <a:pt x="1066" y="48"/>
                  </a:lnTo>
                  <a:lnTo>
                    <a:pt x="1060" y="48"/>
                  </a:lnTo>
                  <a:lnTo>
                    <a:pt x="1054" y="48"/>
                  </a:lnTo>
                  <a:lnTo>
                    <a:pt x="1054" y="54"/>
                  </a:lnTo>
                  <a:lnTo>
                    <a:pt x="1054" y="54"/>
                  </a:lnTo>
                  <a:lnTo>
                    <a:pt x="1050" y="54"/>
                  </a:lnTo>
                  <a:lnTo>
                    <a:pt x="1044" y="54"/>
                  </a:lnTo>
                  <a:lnTo>
                    <a:pt x="1038" y="54"/>
                  </a:lnTo>
                  <a:lnTo>
                    <a:pt x="1038" y="54"/>
                  </a:lnTo>
                  <a:lnTo>
                    <a:pt x="1038" y="48"/>
                  </a:lnTo>
                  <a:lnTo>
                    <a:pt x="1034" y="48"/>
                  </a:lnTo>
                  <a:lnTo>
                    <a:pt x="1028" y="48"/>
                  </a:lnTo>
                  <a:lnTo>
                    <a:pt x="1028" y="48"/>
                  </a:lnTo>
                  <a:lnTo>
                    <a:pt x="1022" y="48"/>
                  </a:lnTo>
                  <a:lnTo>
                    <a:pt x="1028" y="48"/>
                  </a:lnTo>
                  <a:lnTo>
                    <a:pt x="1028" y="48"/>
                  </a:lnTo>
                  <a:lnTo>
                    <a:pt x="1034" y="48"/>
                  </a:lnTo>
                  <a:lnTo>
                    <a:pt x="1028" y="48"/>
                  </a:lnTo>
                  <a:lnTo>
                    <a:pt x="1028" y="48"/>
                  </a:lnTo>
                  <a:lnTo>
                    <a:pt x="1028" y="48"/>
                  </a:lnTo>
                  <a:lnTo>
                    <a:pt x="1034" y="48"/>
                  </a:lnTo>
                  <a:lnTo>
                    <a:pt x="1038" y="48"/>
                  </a:lnTo>
                  <a:lnTo>
                    <a:pt x="1038" y="48"/>
                  </a:lnTo>
                  <a:lnTo>
                    <a:pt x="1038" y="48"/>
                  </a:lnTo>
                  <a:lnTo>
                    <a:pt x="1034" y="48"/>
                  </a:lnTo>
                  <a:lnTo>
                    <a:pt x="1028" y="48"/>
                  </a:lnTo>
                  <a:lnTo>
                    <a:pt x="1028" y="48"/>
                  </a:lnTo>
                  <a:lnTo>
                    <a:pt x="1022" y="48"/>
                  </a:lnTo>
                  <a:lnTo>
                    <a:pt x="1018" y="48"/>
                  </a:lnTo>
                  <a:lnTo>
                    <a:pt x="1018" y="48"/>
                  </a:lnTo>
                  <a:lnTo>
                    <a:pt x="1018" y="42"/>
                  </a:lnTo>
                  <a:lnTo>
                    <a:pt x="1018" y="42"/>
                  </a:lnTo>
                  <a:lnTo>
                    <a:pt x="1022" y="42"/>
                  </a:lnTo>
                  <a:lnTo>
                    <a:pt x="1028" y="42"/>
                  </a:lnTo>
                  <a:lnTo>
                    <a:pt x="1028" y="42"/>
                  </a:lnTo>
                  <a:lnTo>
                    <a:pt x="1028" y="42"/>
                  </a:lnTo>
                  <a:lnTo>
                    <a:pt x="1022" y="42"/>
                  </a:lnTo>
                  <a:lnTo>
                    <a:pt x="1022" y="38"/>
                  </a:lnTo>
                  <a:lnTo>
                    <a:pt x="1028" y="38"/>
                  </a:lnTo>
                  <a:lnTo>
                    <a:pt x="1028" y="38"/>
                  </a:lnTo>
                  <a:lnTo>
                    <a:pt x="1034" y="38"/>
                  </a:lnTo>
                  <a:lnTo>
                    <a:pt x="1034" y="38"/>
                  </a:lnTo>
                  <a:lnTo>
                    <a:pt x="1038" y="38"/>
                  </a:lnTo>
                  <a:lnTo>
                    <a:pt x="1038" y="32"/>
                  </a:lnTo>
                  <a:lnTo>
                    <a:pt x="1038" y="32"/>
                  </a:lnTo>
                  <a:lnTo>
                    <a:pt x="1038" y="32"/>
                  </a:lnTo>
                  <a:lnTo>
                    <a:pt x="1034" y="32"/>
                  </a:lnTo>
                  <a:lnTo>
                    <a:pt x="1028" y="32"/>
                  </a:lnTo>
                  <a:lnTo>
                    <a:pt x="1034" y="32"/>
                  </a:lnTo>
                  <a:lnTo>
                    <a:pt x="1034" y="26"/>
                  </a:lnTo>
                  <a:lnTo>
                    <a:pt x="1038" y="26"/>
                  </a:lnTo>
                  <a:lnTo>
                    <a:pt x="1038" y="26"/>
                  </a:lnTo>
                  <a:lnTo>
                    <a:pt x="1038" y="26"/>
                  </a:lnTo>
                  <a:lnTo>
                    <a:pt x="1038" y="26"/>
                  </a:lnTo>
                  <a:lnTo>
                    <a:pt x="1044" y="26"/>
                  </a:lnTo>
                  <a:lnTo>
                    <a:pt x="1050" y="26"/>
                  </a:lnTo>
                  <a:lnTo>
                    <a:pt x="1054" y="26"/>
                  </a:lnTo>
                  <a:lnTo>
                    <a:pt x="1054" y="20"/>
                  </a:lnTo>
                  <a:lnTo>
                    <a:pt x="1054" y="20"/>
                  </a:lnTo>
                  <a:lnTo>
                    <a:pt x="1060" y="20"/>
                  </a:lnTo>
                  <a:lnTo>
                    <a:pt x="1066" y="20"/>
                  </a:lnTo>
                  <a:lnTo>
                    <a:pt x="1066" y="20"/>
                  </a:lnTo>
                  <a:lnTo>
                    <a:pt x="1066" y="16"/>
                  </a:lnTo>
                  <a:lnTo>
                    <a:pt x="1072" y="16"/>
                  </a:lnTo>
                  <a:lnTo>
                    <a:pt x="1078" y="16"/>
                  </a:lnTo>
                  <a:lnTo>
                    <a:pt x="1072" y="16"/>
                  </a:lnTo>
                  <a:lnTo>
                    <a:pt x="1066" y="16"/>
                  </a:lnTo>
                  <a:lnTo>
                    <a:pt x="1072" y="16"/>
                  </a:lnTo>
                  <a:lnTo>
                    <a:pt x="1078" y="16"/>
                  </a:lnTo>
                  <a:lnTo>
                    <a:pt x="1078" y="16"/>
                  </a:lnTo>
                  <a:lnTo>
                    <a:pt x="1082" y="20"/>
                  </a:lnTo>
                  <a:lnTo>
                    <a:pt x="1088" y="26"/>
                  </a:lnTo>
                  <a:lnTo>
                    <a:pt x="1088" y="26"/>
                  </a:lnTo>
                  <a:lnTo>
                    <a:pt x="1088" y="26"/>
                  </a:lnTo>
                  <a:lnTo>
                    <a:pt x="1092" y="26"/>
                  </a:lnTo>
                  <a:lnTo>
                    <a:pt x="1104" y="26"/>
                  </a:lnTo>
                  <a:lnTo>
                    <a:pt x="1104" y="32"/>
                  </a:lnTo>
                  <a:lnTo>
                    <a:pt x="1108" y="32"/>
                  </a:lnTo>
                  <a:lnTo>
                    <a:pt x="1104" y="38"/>
                  </a:lnTo>
                  <a:lnTo>
                    <a:pt x="1104" y="38"/>
                  </a:lnTo>
                  <a:lnTo>
                    <a:pt x="1098" y="38"/>
                  </a:lnTo>
                  <a:lnTo>
                    <a:pt x="1092" y="38"/>
                  </a:lnTo>
                  <a:lnTo>
                    <a:pt x="1092" y="38"/>
                  </a:lnTo>
                  <a:lnTo>
                    <a:pt x="1098" y="38"/>
                  </a:lnTo>
                  <a:lnTo>
                    <a:pt x="1098" y="42"/>
                  </a:lnTo>
                  <a:lnTo>
                    <a:pt x="1104" y="48"/>
                  </a:lnTo>
                  <a:lnTo>
                    <a:pt x="1098" y="48"/>
                  </a:lnTo>
                  <a:lnTo>
                    <a:pt x="1092" y="48"/>
                  </a:lnTo>
                  <a:lnTo>
                    <a:pt x="1088" y="48"/>
                  </a:lnTo>
                  <a:lnTo>
                    <a:pt x="1088" y="48"/>
                  </a:lnTo>
                  <a:lnTo>
                    <a:pt x="1088" y="48"/>
                  </a:lnTo>
                  <a:lnTo>
                    <a:pt x="1088" y="48"/>
                  </a:lnTo>
                  <a:close/>
                  <a:moveTo>
                    <a:pt x="604" y="26"/>
                  </a:moveTo>
                  <a:lnTo>
                    <a:pt x="610" y="26"/>
                  </a:lnTo>
                  <a:lnTo>
                    <a:pt x="610" y="26"/>
                  </a:lnTo>
                  <a:lnTo>
                    <a:pt x="616" y="26"/>
                  </a:lnTo>
                  <a:lnTo>
                    <a:pt x="622" y="26"/>
                  </a:lnTo>
                  <a:lnTo>
                    <a:pt x="622" y="26"/>
                  </a:lnTo>
                  <a:lnTo>
                    <a:pt x="626" y="26"/>
                  </a:lnTo>
                  <a:lnTo>
                    <a:pt x="632" y="26"/>
                  </a:lnTo>
                  <a:lnTo>
                    <a:pt x="626" y="26"/>
                  </a:lnTo>
                  <a:lnTo>
                    <a:pt x="626" y="20"/>
                  </a:lnTo>
                  <a:lnTo>
                    <a:pt x="632" y="20"/>
                  </a:lnTo>
                  <a:lnTo>
                    <a:pt x="632" y="20"/>
                  </a:lnTo>
                  <a:lnTo>
                    <a:pt x="638" y="20"/>
                  </a:lnTo>
                  <a:lnTo>
                    <a:pt x="644" y="20"/>
                  </a:lnTo>
                  <a:lnTo>
                    <a:pt x="644" y="20"/>
                  </a:lnTo>
                  <a:lnTo>
                    <a:pt x="644" y="26"/>
                  </a:lnTo>
                  <a:lnTo>
                    <a:pt x="644" y="26"/>
                  </a:lnTo>
                  <a:lnTo>
                    <a:pt x="644" y="32"/>
                  </a:lnTo>
                  <a:lnTo>
                    <a:pt x="638" y="32"/>
                  </a:lnTo>
                  <a:lnTo>
                    <a:pt x="632" y="32"/>
                  </a:lnTo>
                  <a:lnTo>
                    <a:pt x="632" y="32"/>
                  </a:lnTo>
                  <a:lnTo>
                    <a:pt x="626" y="32"/>
                  </a:lnTo>
                  <a:lnTo>
                    <a:pt x="622" y="32"/>
                  </a:lnTo>
                  <a:lnTo>
                    <a:pt x="622" y="32"/>
                  </a:lnTo>
                  <a:lnTo>
                    <a:pt x="622" y="38"/>
                  </a:lnTo>
                  <a:lnTo>
                    <a:pt x="616" y="38"/>
                  </a:lnTo>
                  <a:lnTo>
                    <a:pt x="610" y="38"/>
                  </a:lnTo>
                  <a:lnTo>
                    <a:pt x="610" y="32"/>
                  </a:lnTo>
                  <a:lnTo>
                    <a:pt x="610" y="32"/>
                  </a:lnTo>
                  <a:lnTo>
                    <a:pt x="604" y="32"/>
                  </a:lnTo>
                  <a:lnTo>
                    <a:pt x="604" y="26"/>
                  </a:lnTo>
                  <a:lnTo>
                    <a:pt x="604" y="26"/>
                  </a:lnTo>
                  <a:lnTo>
                    <a:pt x="604" y="26"/>
                  </a:lnTo>
                  <a:lnTo>
                    <a:pt x="604" y="26"/>
                  </a:lnTo>
                  <a:close/>
                  <a:moveTo>
                    <a:pt x="492" y="26"/>
                  </a:moveTo>
                  <a:lnTo>
                    <a:pt x="492" y="20"/>
                  </a:lnTo>
                  <a:lnTo>
                    <a:pt x="496" y="20"/>
                  </a:lnTo>
                  <a:lnTo>
                    <a:pt x="496" y="26"/>
                  </a:lnTo>
                  <a:lnTo>
                    <a:pt x="502" y="26"/>
                  </a:lnTo>
                  <a:lnTo>
                    <a:pt x="502" y="26"/>
                  </a:lnTo>
                  <a:lnTo>
                    <a:pt x="508" y="26"/>
                  </a:lnTo>
                  <a:lnTo>
                    <a:pt x="512" y="26"/>
                  </a:lnTo>
                  <a:lnTo>
                    <a:pt x="512" y="26"/>
                  </a:lnTo>
                  <a:lnTo>
                    <a:pt x="518" y="26"/>
                  </a:lnTo>
                  <a:lnTo>
                    <a:pt x="524" y="26"/>
                  </a:lnTo>
                  <a:lnTo>
                    <a:pt x="524" y="26"/>
                  </a:lnTo>
                  <a:lnTo>
                    <a:pt x="524" y="26"/>
                  </a:lnTo>
                  <a:lnTo>
                    <a:pt x="530" y="26"/>
                  </a:lnTo>
                  <a:lnTo>
                    <a:pt x="536" y="26"/>
                  </a:lnTo>
                  <a:lnTo>
                    <a:pt x="536" y="32"/>
                  </a:lnTo>
                  <a:lnTo>
                    <a:pt x="536" y="32"/>
                  </a:lnTo>
                  <a:lnTo>
                    <a:pt x="530" y="38"/>
                  </a:lnTo>
                  <a:lnTo>
                    <a:pt x="524" y="38"/>
                  </a:lnTo>
                  <a:lnTo>
                    <a:pt x="524" y="32"/>
                  </a:lnTo>
                  <a:lnTo>
                    <a:pt x="524" y="32"/>
                  </a:lnTo>
                  <a:lnTo>
                    <a:pt x="518" y="32"/>
                  </a:lnTo>
                  <a:lnTo>
                    <a:pt x="512" y="32"/>
                  </a:lnTo>
                  <a:lnTo>
                    <a:pt x="512" y="26"/>
                  </a:lnTo>
                  <a:lnTo>
                    <a:pt x="512" y="26"/>
                  </a:lnTo>
                  <a:lnTo>
                    <a:pt x="508" y="26"/>
                  </a:lnTo>
                  <a:lnTo>
                    <a:pt x="502" y="26"/>
                  </a:lnTo>
                  <a:lnTo>
                    <a:pt x="502" y="26"/>
                  </a:lnTo>
                  <a:lnTo>
                    <a:pt x="502" y="26"/>
                  </a:lnTo>
                  <a:lnTo>
                    <a:pt x="502" y="26"/>
                  </a:lnTo>
                  <a:lnTo>
                    <a:pt x="496" y="26"/>
                  </a:lnTo>
                  <a:lnTo>
                    <a:pt x="492" y="26"/>
                  </a:lnTo>
                  <a:lnTo>
                    <a:pt x="492" y="26"/>
                  </a:lnTo>
                  <a:lnTo>
                    <a:pt x="492" y="26"/>
                  </a:lnTo>
                  <a:lnTo>
                    <a:pt x="492" y="26"/>
                  </a:lnTo>
                  <a:close/>
                  <a:moveTo>
                    <a:pt x="384" y="48"/>
                  </a:moveTo>
                  <a:lnTo>
                    <a:pt x="384" y="42"/>
                  </a:lnTo>
                  <a:lnTo>
                    <a:pt x="390" y="42"/>
                  </a:lnTo>
                  <a:lnTo>
                    <a:pt x="394" y="48"/>
                  </a:lnTo>
                  <a:lnTo>
                    <a:pt x="394" y="48"/>
                  </a:lnTo>
                  <a:lnTo>
                    <a:pt x="398" y="48"/>
                  </a:lnTo>
                  <a:lnTo>
                    <a:pt x="404" y="42"/>
                  </a:lnTo>
                  <a:lnTo>
                    <a:pt x="398" y="42"/>
                  </a:lnTo>
                  <a:lnTo>
                    <a:pt x="394" y="42"/>
                  </a:lnTo>
                  <a:lnTo>
                    <a:pt x="398" y="42"/>
                  </a:lnTo>
                  <a:lnTo>
                    <a:pt x="404" y="42"/>
                  </a:lnTo>
                  <a:lnTo>
                    <a:pt x="404" y="38"/>
                  </a:lnTo>
                  <a:lnTo>
                    <a:pt x="398" y="38"/>
                  </a:lnTo>
                  <a:lnTo>
                    <a:pt x="394" y="38"/>
                  </a:lnTo>
                  <a:lnTo>
                    <a:pt x="394" y="42"/>
                  </a:lnTo>
                  <a:lnTo>
                    <a:pt x="394" y="38"/>
                  </a:lnTo>
                  <a:lnTo>
                    <a:pt x="394" y="38"/>
                  </a:lnTo>
                  <a:lnTo>
                    <a:pt x="398" y="38"/>
                  </a:lnTo>
                  <a:lnTo>
                    <a:pt x="404" y="38"/>
                  </a:lnTo>
                  <a:lnTo>
                    <a:pt x="410" y="38"/>
                  </a:lnTo>
                  <a:lnTo>
                    <a:pt x="410" y="38"/>
                  </a:lnTo>
                  <a:lnTo>
                    <a:pt x="416" y="38"/>
                  </a:lnTo>
                  <a:lnTo>
                    <a:pt x="422" y="38"/>
                  </a:lnTo>
                  <a:lnTo>
                    <a:pt x="422" y="38"/>
                  </a:lnTo>
                  <a:lnTo>
                    <a:pt x="422" y="38"/>
                  </a:lnTo>
                  <a:lnTo>
                    <a:pt x="422" y="38"/>
                  </a:lnTo>
                  <a:lnTo>
                    <a:pt x="422" y="38"/>
                  </a:lnTo>
                  <a:lnTo>
                    <a:pt x="426" y="32"/>
                  </a:lnTo>
                  <a:lnTo>
                    <a:pt x="422" y="32"/>
                  </a:lnTo>
                  <a:lnTo>
                    <a:pt x="422" y="38"/>
                  </a:lnTo>
                  <a:lnTo>
                    <a:pt x="422" y="38"/>
                  </a:lnTo>
                  <a:lnTo>
                    <a:pt x="422" y="32"/>
                  </a:lnTo>
                  <a:lnTo>
                    <a:pt x="416" y="32"/>
                  </a:lnTo>
                  <a:lnTo>
                    <a:pt x="422" y="32"/>
                  </a:lnTo>
                  <a:lnTo>
                    <a:pt x="422" y="32"/>
                  </a:lnTo>
                  <a:lnTo>
                    <a:pt x="422" y="26"/>
                  </a:lnTo>
                  <a:lnTo>
                    <a:pt x="426" y="26"/>
                  </a:lnTo>
                  <a:lnTo>
                    <a:pt x="432" y="26"/>
                  </a:lnTo>
                  <a:lnTo>
                    <a:pt x="432" y="26"/>
                  </a:lnTo>
                  <a:lnTo>
                    <a:pt x="432" y="26"/>
                  </a:lnTo>
                  <a:lnTo>
                    <a:pt x="438" y="26"/>
                  </a:lnTo>
                  <a:lnTo>
                    <a:pt x="442" y="26"/>
                  </a:lnTo>
                  <a:lnTo>
                    <a:pt x="442" y="26"/>
                  </a:lnTo>
                  <a:lnTo>
                    <a:pt x="438" y="32"/>
                  </a:lnTo>
                  <a:lnTo>
                    <a:pt x="432" y="32"/>
                  </a:lnTo>
                  <a:lnTo>
                    <a:pt x="438" y="32"/>
                  </a:lnTo>
                  <a:lnTo>
                    <a:pt x="442" y="32"/>
                  </a:lnTo>
                  <a:lnTo>
                    <a:pt x="442" y="32"/>
                  </a:lnTo>
                  <a:lnTo>
                    <a:pt x="448" y="32"/>
                  </a:lnTo>
                  <a:lnTo>
                    <a:pt x="454" y="32"/>
                  </a:lnTo>
                  <a:lnTo>
                    <a:pt x="454" y="38"/>
                  </a:lnTo>
                  <a:lnTo>
                    <a:pt x="448" y="38"/>
                  </a:lnTo>
                  <a:lnTo>
                    <a:pt x="442" y="38"/>
                  </a:lnTo>
                  <a:lnTo>
                    <a:pt x="442" y="38"/>
                  </a:lnTo>
                  <a:lnTo>
                    <a:pt x="442" y="38"/>
                  </a:lnTo>
                  <a:lnTo>
                    <a:pt x="438" y="38"/>
                  </a:lnTo>
                  <a:lnTo>
                    <a:pt x="432" y="38"/>
                  </a:lnTo>
                  <a:lnTo>
                    <a:pt x="432" y="38"/>
                  </a:lnTo>
                  <a:lnTo>
                    <a:pt x="426" y="38"/>
                  </a:lnTo>
                  <a:lnTo>
                    <a:pt x="426" y="42"/>
                  </a:lnTo>
                  <a:lnTo>
                    <a:pt x="422" y="42"/>
                  </a:lnTo>
                  <a:lnTo>
                    <a:pt x="422" y="42"/>
                  </a:lnTo>
                  <a:lnTo>
                    <a:pt x="416" y="42"/>
                  </a:lnTo>
                  <a:lnTo>
                    <a:pt x="410" y="42"/>
                  </a:lnTo>
                  <a:lnTo>
                    <a:pt x="410" y="48"/>
                  </a:lnTo>
                  <a:lnTo>
                    <a:pt x="416" y="48"/>
                  </a:lnTo>
                  <a:lnTo>
                    <a:pt x="416" y="48"/>
                  </a:lnTo>
                  <a:lnTo>
                    <a:pt x="410" y="48"/>
                  </a:lnTo>
                  <a:lnTo>
                    <a:pt x="410" y="48"/>
                  </a:lnTo>
                  <a:lnTo>
                    <a:pt x="410" y="48"/>
                  </a:lnTo>
                  <a:lnTo>
                    <a:pt x="410" y="48"/>
                  </a:lnTo>
                  <a:lnTo>
                    <a:pt x="404" y="48"/>
                  </a:lnTo>
                  <a:lnTo>
                    <a:pt x="398" y="48"/>
                  </a:lnTo>
                  <a:lnTo>
                    <a:pt x="394" y="48"/>
                  </a:lnTo>
                  <a:lnTo>
                    <a:pt x="394" y="54"/>
                  </a:lnTo>
                  <a:lnTo>
                    <a:pt x="394" y="48"/>
                  </a:lnTo>
                  <a:lnTo>
                    <a:pt x="398" y="48"/>
                  </a:lnTo>
                  <a:lnTo>
                    <a:pt x="398" y="48"/>
                  </a:lnTo>
                  <a:lnTo>
                    <a:pt x="394" y="48"/>
                  </a:lnTo>
                  <a:lnTo>
                    <a:pt x="394" y="48"/>
                  </a:lnTo>
                  <a:lnTo>
                    <a:pt x="390" y="48"/>
                  </a:lnTo>
                  <a:lnTo>
                    <a:pt x="384" y="48"/>
                  </a:lnTo>
                  <a:lnTo>
                    <a:pt x="384" y="48"/>
                  </a:lnTo>
                  <a:lnTo>
                    <a:pt x="384" y="48"/>
                  </a:lnTo>
                  <a:lnTo>
                    <a:pt x="384" y="48"/>
                  </a:lnTo>
                  <a:lnTo>
                    <a:pt x="384" y="48"/>
                  </a:lnTo>
                  <a:lnTo>
                    <a:pt x="384" y="48"/>
                  </a:lnTo>
                  <a:close/>
                  <a:moveTo>
                    <a:pt x="562" y="38"/>
                  </a:moveTo>
                  <a:lnTo>
                    <a:pt x="562" y="38"/>
                  </a:lnTo>
                  <a:lnTo>
                    <a:pt x="562" y="32"/>
                  </a:lnTo>
                  <a:lnTo>
                    <a:pt x="562" y="32"/>
                  </a:lnTo>
                  <a:lnTo>
                    <a:pt x="568" y="32"/>
                  </a:lnTo>
                  <a:lnTo>
                    <a:pt x="568" y="26"/>
                  </a:lnTo>
                  <a:lnTo>
                    <a:pt x="572" y="26"/>
                  </a:lnTo>
                  <a:lnTo>
                    <a:pt x="572" y="26"/>
                  </a:lnTo>
                  <a:lnTo>
                    <a:pt x="572" y="32"/>
                  </a:lnTo>
                  <a:lnTo>
                    <a:pt x="572" y="32"/>
                  </a:lnTo>
                  <a:lnTo>
                    <a:pt x="572" y="32"/>
                  </a:lnTo>
                  <a:lnTo>
                    <a:pt x="578" y="32"/>
                  </a:lnTo>
                  <a:lnTo>
                    <a:pt x="584" y="32"/>
                  </a:lnTo>
                  <a:lnTo>
                    <a:pt x="584" y="26"/>
                  </a:lnTo>
                  <a:lnTo>
                    <a:pt x="590" y="26"/>
                  </a:lnTo>
                  <a:lnTo>
                    <a:pt x="596" y="26"/>
                  </a:lnTo>
                  <a:lnTo>
                    <a:pt x="600" y="26"/>
                  </a:lnTo>
                  <a:lnTo>
                    <a:pt x="600" y="26"/>
                  </a:lnTo>
                  <a:lnTo>
                    <a:pt x="600" y="32"/>
                  </a:lnTo>
                  <a:lnTo>
                    <a:pt x="600" y="38"/>
                  </a:lnTo>
                  <a:lnTo>
                    <a:pt x="600" y="38"/>
                  </a:lnTo>
                  <a:lnTo>
                    <a:pt x="600" y="38"/>
                  </a:lnTo>
                  <a:lnTo>
                    <a:pt x="600" y="38"/>
                  </a:lnTo>
                  <a:lnTo>
                    <a:pt x="596" y="38"/>
                  </a:lnTo>
                  <a:lnTo>
                    <a:pt x="596" y="38"/>
                  </a:lnTo>
                  <a:lnTo>
                    <a:pt x="590" y="38"/>
                  </a:lnTo>
                  <a:lnTo>
                    <a:pt x="584" y="42"/>
                  </a:lnTo>
                  <a:lnTo>
                    <a:pt x="584" y="42"/>
                  </a:lnTo>
                  <a:lnTo>
                    <a:pt x="578" y="42"/>
                  </a:lnTo>
                  <a:lnTo>
                    <a:pt x="578" y="38"/>
                  </a:lnTo>
                  <a:lnTo>
                    <a:pt x="572" y="38"/>
                  </a:lnTo>
                  <a:lnTo>
                    <a:pt x="572" y="38"/>
                  </a:lnTo>
                  <a:lnTo>
                    <a:pt x="568" y="42"/>
                  </a:lnTo>
                  <a:lnTo>
                    <a:pt x="562" y="42"/>
                  </a:lnTo>
                  <a:lnTo>
                    <a:pt x="562" y="38"/>
                  </a:lnTo>
                  <a:lnTo>
                    <a:pt x="562" y="38"/>
                  </a:lnTo>
                  <a:lnTo>
                    <a:pt x="562" y="38"/>
                  </a:lnTo>
                  <a:lnTo>
                    <a:pt x="562" y="38"/>
                  </a:lnTo>
                  <a:lnTo>
                    <a:pt x="562" y="38"/>
                  </a:lnTo>
                  <a:close/>
                  <a:moveTo>
                    <a:pt x="372" y="42"/>
                  </a:moveTo>
                  <a:lnTo>
                    <a:pt x="372" y="38"/>
                  </a:lnTo>
                  <a:lnTo>
                    <a:pt x="372" y="38"/>
                  </a:lnTo>
                  <a:lnTo>
                    <a:pt x="368" y="38"/>
                  </a:lnTo>
                  <a:lnTo>
                    <a:pt x="362" y="38"/>
                  </a:lnTo>
                  <a:lnTo>
                    <a:pt x="362" y="38"/>
                  </a:lnTo>
                  <a:lnTo>
                    <a:pt x="362" y="38"/>
                  </a:lnTo>
                  <a:lnTo>
                    <a:pt x="356" y="38"/>
                  </a:lnTo>
                  <a:lnTo>
                    <a:pt x="362" y="38"/>
                  </a:lnTo>
                  <a:lnTo>
                    <a:pt x="362" y="38"/>
                  </a:lnTo>
                  <a:lnTo>
                    <a:pt x="368" y="38"/>
                  </a:lnTo>
                  <a:lnTo>
                    <a:pt x="372" y="38"/>
                  </a:lnTo>
                  <a:lnTo>
                    <a:pt x="372" y="38"/>
                  </a:lnTo>
                  <a:lnTo>
                    <a:pt x="378" y="38"/>
                  </a:lnTo>
                  <a:lnTo>
                    <a:pt x="384" y="32"/>
                  </a:lnTo>
                  <a:lnTo>
                    <a:pt x="378" y="32"/>
                  </a:lnTo>
                  <a:lnTo>
                    <a:pt x="384" y="32"/>
                  </a:lnTo>
                  <a:lnTo>
                    <a:pt x="384" y="32"/>
                  </a:lnTo>
                  <a:lnTo>
                    <a:pt x="390" y="32"/>
                  </a:lnTo>
                  <a:lnTo>
                    <a:pt x="390" y="26"/>
                  </a:lnTo>
                  <a:lnTo>
                    <a:pt x="394" y="26"/>
                  </a:lnTo>
                  <a:lnTo>
                    <a:pt x="394" y="26"/>
                  </a:lnTo>
                  <a:lnTo>
                    <a:pt x="394" y="32"/>
                  </a:lnTo>
                  <a:lnTo>
                    <a:pt x="398" y="32"/>
                  </a:lnTo>
                  <a:lnTo>
                    <a:pt x="404" y="32"/>
                  </a:lnTo>
                  <a:lnTo>
                    <a:pt x="410" y="32"/>
                  </a:lnTo>
                  <a:lnTo>
                    <a:pt x="410" y="32"/>
                  </a:lnTo>
                  <a:lnTo>
                    <a:pt x="410" y="32"/>
                  </a:lnTo>
                  <a:lnTo>
                    <a:pt x="410" y="38"/>
                  </a:lnTo>
                  <a:lnTo>
                    <a:pt x="410" y="38"/>
                  </a:lnTo>
                  <a:lnTo>
                    <a:pt x="404" y="38"/>
                  </a:lnTo>
                  <a:lnTo>
                    <a:pt x="398" y="38"/>
                  </a:lnTo>
                  <a:lnTo>
                    <a:pt x="398" y="32"/>
                  </a:lnTo>
                  <a:lnTo>
                    <a:pt x="394" y="32"/>
                  </a:lnTo>
                  <a:lnTo>
                    <a:pt x="394" y="32"/>
                  </a:lnTo>
                  <a:lnTo>
                    <a:pt x="394" y="38"/>
                  </a:lnTo>
                  <a:lnTo>
                    <a:pt x="390" y="38"/>
                  </a:lnTo>
                  <a:lnTo>
                    <a:pt x="384" y="38"/>
                  </a:lnTo>
                  <a:lnTo>
                    <a:pt x="384" y="38"/>
                  </a:lnTo>
                  <a:lnTo>
                    <a:pt x="378" y="38"/>
                  </a:lnTo>
                  <a:lnTo>
                    <a:pt x="384" y="38"/>
                  </a:lnTo>
                  <a:lnTo>
                    <a:pt x="378" y="38"/>
                  </a:lnTo>
                  <a:lnTo>
                    <a:pt x="372" y="42"/>
                  </a:lnTo>
                  <a:lnTo>
                    <a:pt x="372" y="42"/>
                  </a:lnTo>
                  <a:lnTo>
                    <a:pt x="372" y="42"/>
                  </a:lnTo>
                  <a:lnTo>
                    <a:pt x="372" y="42"/>
                  </a:lnTo>
                  <a:close/>
                  <a:moveTo>
                    <a:pt x="536" y="48"/>
                  </a:moveTo>
                  <a:lnTo>
                    <a:pt x="536" y="48"/>
                  </a:lnTo>
                  <a:lnTo>
                    <a:pt x="530" y="48"/>
                  </a:lnTo>
                  <a:lnTo>
                    <a:pt x="530" y="42"/>
                  </a:lnTo>
                  <a:lnTo>
                    <a:pt x="530" y="38"/>
                  </a:lnTo>
                  <a:lnTo>
                    <a:pt x="524" y="38"/>
                  </a:lnTo>
                  <a:lnTo>
                    <a:pt x="530" y="38"/>
                  </a:lnTo>
                  <a:lnTo>
                    <a:pt x="536" y="38"/>
                  </a:lnTo>
                  <a:lnTo>
                    <a:pt x="536" y="38"/>
                  </a:lnTo>
                  <a:lnTo>
                    <a:pt x="540" y="38"/>
                  </a:lnTo>
                  <a:lnTo>
                    <a:pt x="550" y="38"/>
                  </a:lnTo>
                  <a:lnTo>
                    <a:pt x="550" y="42"/>
                  </a:lnTo>
                  <a:lnTo>
                    <a:pt x="556" y="42"/>
                  </a:lnTo>
                  <a:lnTo>
                    <a:pt x="562" y="42"/>
                  </a:lnTo>
                  <a:lnTo>
                    <a:pt x="562" y="48"/>
                  </a:lnTo>
                  <a:lnTo>
                    <a:pt x="550" y="42"/>
                  </a:lnTo>
                  <a:lnTo>
                    <a:pt x="550" y="42"/>
                  </a:lnTo>
                  <a:lnTo>
                    <a:pt x="550" y="48"/>
                  </a:lnTo>
                  <a:lnTo>
                    <a:pt x="546" y="48"/>
                  </a:lnTo>
                  <a:lnTo>
                    <a:pt x="540" y="48"/>
                  </a:lnTo>
                  <a:lnTo>
                    <a:pt x="546" y="48"/>
                  </a:lnTo>
                  <a:lnTo>
                    <a:pt x="550" y="48"/>
                  </a:lnTo>
                  <a:lnTo>
                    <a:pt x="550" y="48"/>
                  </a:lnTo>
                  <a:lnTo>
                    <a:pt x="546" y="48"/>
                  </a:lnTo>
                  <a:lnTo>
                    <a:pt x="540" y="48"/>
                  </a:lnTo>
                  <a:lnTo>
                    <a:pt x="540" y="48"/>
                  </a:lnTo>
                  <a:lnTo>
                    <a:pt x="540" y="48"/>
                  </a:lnTo>
                  <a:lnTo>
                    <a:pt x="536" y="48"/>
                  </a:lnTo>
                  <a:lnTo>
                    <a:pt x="536" y="48"/>
                  </a:lnTo>
                  <a:lnTo>
                    <a:pt x="536" y="48"/>
                  </a:lnTo>
                  <a:lnTo>
                    <a:pt x="536" y="48"/>
                  </a:lnTo>
                  <a:close/>
                  <a:moveTo>
                    <a:pt x="512" y="48"/>
                  </a:moveTo>
                  <a:lnTo>
                    <a:pt x="512" y="48"/>
                  </a:lnTo>
                  <a:lnTo>
                    <a:pt x="512" y="48"/>
                  </a:lnTo>
                  <a:lnTo>
                    <a:pt x="512" y="42"/>
                  </a:lnTo>
                  <a:lnTo>
                    <a:pt x="512" y="42"/>
                  </a:lnTo>
                  <a:lnTo>
                    <a:pt x="518" y="42"/>
                  </a:lnTo>
                  <a:lnTo>
                    <a:pt x="524" y="42"/>
                  </a:lnTo>
                  <a:lnTo>
                    <a:pt x="524" y="42"/>
                  </a:lnTo>
                  <a:lnTo>
                    <a:pt x="530" y="42"/>
                  </a:lnTo>
                  <a:lnTo>
                    <a:pt x="530" y="48"/>
                  </a:lnTo>
                  <a:lnTo>
                    <a:pt x="530" y="48"/>
                  </a:lnTo>
                  <a:lnTo>
                    <a:pt x="524" y="48"/>
                  </a:lnTo>
                  <a:lnTo>
                    <a:pt x="524" y="54"/>
                  </a:lnTo>
                  <a:lnTo>
                    <a:pt x="524" y="54"/>
                  </a:lnTo>
                  <a:lnTo>
                    <a:pt x="524" y="48"/>
                  </a:lnTo>
                  <a:lnTo>
                    <a:pt x="518" y="48"/>
                  </a:lnTo>
                  <a:lnTo>
                    <a:pt x="512" y="48"/>
                  </a:lnTo>
                  <a:lnTo>
                    <a:pt x="512" y="48"/>
                  </a:lnTo>
                  <a:lnTo>
                    <a:pt x="508" y="48"/>
                  </a:lnTo>
                  <a:lnTo>
                    <a:pt x="512" y="48"/>
                  </a:lnTo>
                  <a:lnTo>
                    <a:pt x="512" y="48"/>
                  </a:lnTo>
                  <a:lnTo>
                    <a:pt x="512" y="48"/>
                  </a:lnTo>
                  <a:lnTo>
                    <a:pt x="512" y="48"/>
                  </a:lnTo>
                  <a:close/>
                  <a:moveTo>
                    <a:pt x="1038" y="70"/>
                  </a:moveTo>
                  <a:lnTo>
                    <a:pt x="1038" y="70"/>
                  </a:lnTo>
                  <a:lnTo>
                    <a:pt x="1038" y="70"/>
                  </a:lnTo>
                  <a:lnTo>
                    <a:pt x="1038" y="70"/>
                  </a:lnTo>
                  <a:lnTo>
                    <a:pt x="1034" y="66"/>
                  </a:lnTo>
                  <a:lnTo>
                    <a:pt x="1038" y="66"/>
                  </a:lnTo>
                  <a:lnTo>
                    <a:pt x="1038" y="70"/>
                  </a:lnTo>
                  <a:lnTo>
                    <a:pt x="1038" y="70"/>
                  </a:lnTo>
                  <a:lnTo>
                    <a:pt x="1044" y="66"/>
                  </a:lnTo>
                  <a:lnTo>
                    <a:pt x="1050" y="66"/>
                  </a:lnTo>
                  <a:lnTo>
                    <a:pt x="1050" y="60"/>
                  </a:lnTo>
                  <a:lnTo>
                    <a:pt x="1054" y="60"/>
                  </a:lnTo>
                  <a:lnTo>
                    <a:pt x="1054" y="60"/>
                  </a:lnTo>
                  <a:lnTo>
                    <a:pt x="1060" y="60"/>
                  </a:lnTo>
                  <a:lnTo>
                    <a:pt x="1060" y="60"/>
                  </a:lnTo>
                  <a:lnTo>
                    <a:pt x="1054" y="60"/>
                  </a:lnTo>
                  <a:lnTo>
                    <a:pt x="1054" y="54"/>
                  </a:lnTo>
                  <a:lnTo>
                    <a:pt x="1060" y="54"/>
                  </a:lnTo>
                  <a:lnTo>
                    <a:pt x="1066" y="54"/>
                  </a:lnTo>
                  <a:lnTo>
                    <a:pt x="1066" y="48"/>
                  </a:lnTo>
                  <a:lnTo>
                    <a:pt x="1066" y="48"/>
                  </a:lnTo>
                  <a:lnTo>
                    <a:pt x="1066" y="54"/>
                  </a:lnTo>
                  <a:lnTo>
                    <a:pt x="1072" y="54"/>
                  </a:lnTo>
                  <a:lnTo>
                    <a:pt x="1072" y="48"/>
                  </a:lnTo>
                  <a:lnTo>
                    <a:pt x="1078" y="48"/>
                  </a:lnTo>
                  <a:lnTo>
                    <a:pt x="1078" y="48"/>
                  </a:lnTo>
                  <a:lnTo>
                    <a:pt x="1082" y="48"/>
                  </a:lnTo>
                  <a:lnTo>
                    <a:pt x="1088" y="48"/>
                  </a:lnTo>
                  <a:lnTo>
                    <a:pt x="1088" y="48"/>
                  </a:lnTo>
                  <a:lnTo>
                    <a:pt x="1092" y="48"/>
                  </a:lnTo>
                  <a:lnTo>
                    <a:pt x="1098" y="48"/>
                  </a:lnTo>
                  <a:lnTo>
                    <a:pt x="1104" y="48"/>
                  </a:lnTo>
                  <a:lnTo>
                    <a:pt x="1104" y="48"/>
                  </a:lnTo>
                  <a:lnTo>
                    <a:pt x="1108" y="54"/>
                  </a:lnTo>
                  <a:lnTo>
                    <a:pt x="1104" y="60"/>
                  </a:lnTo>
                  <a:lnTo>
                    <a:pt x="1104" y="60"/>
                  </a:lnTo>
                  <a:lnTo>
                    <a:pt x="1098" y="60"/>
                  </a:lnTo>
                  <a:lnTo>
                    <a:pt x="1104" y="60"/>
                  </a:lnTo>
                  <a:lnTo>
                    <a:pt x="1104" y="60"/>
                  </a:lnTo>
                  <a:lnTo>
                    <a:pt x="1104" y="60"/>
                  </a:lnTo>
                  <a:lnTo>
                    <a:pt x="1108" y="60"/>
                  </a:lnTo>
                  <a:lnTo>
                    <a:pt x="1108" y="60"/>
                  </a:lnTo>
                  <a:lnTo>
                    <a:pt x="1114" y="60"/>
                  </a:lnTo>
                  <a:lnTo>
                    <a:pt x="1114" y="54"/>
                  </a:lnTo>
                  <a:lnTo>
                    <a:pt x="1120" y="54"/>
                  </a:lnTo>
                  <a:lnTo>
                    <a:pt x="1120" y="54"/>
                  </a:lnTo>
                  <a:lnTo>
                    <a:pt x="1126" y="54"/>
                  </a:lnTo>
                  <a:lnTo>
                    <a:pt x="1132" y="54"/>
                  </a:lnTo>
                  <a:lnTo>
                    <a:pt x="1132" y="60"/>
                  </a:lnTo>
                  <a:lnTo>
                    <a:pt x="1136" y="60"/>
                  </a:lnTo>
                  <a:lnTo>
                    <a:pt x="1136" y="60"/>
                  </a:lnTo>
                  <a:lnTo>
                    <a:pt x="1136" y="60"/>
                  </a:lnTo>
                  <a:lnTo>
                    <a:pt x="1136" y="60"/>
                  </a:lnTo>
                  <a:lnTo>
                    <a:pt x="1136" y="66"/>
                  </a:lnTo>
                  <a:lnTo>
                    <a:pt x="1132" y="66"/>
                  </a:lnTo>
                  <a:lnTo>
                    <a:pt x="1132" y="70"/>
                  </a:lnTo>
                  <a:lnTo>
                    <a:pt x="1132" y="70"/>
                  </a:lnTo>
                  <a:lnTo>
                    <a:pt x="1136" y="70"/>
                  </a:lnTo>
                  <a:lnTo>
                    <a:pt x="1132" y="70"/>
                  </a:lnTo>
                  <a:lnTo>
                    <a:pt x="1132" y="74"/>
                  </a:lnTo>
                  <a:lnTo>
                    <a:pt x="1126" y="74"/>
                  </a:lnTo>
                  <a:lnTo>
                    <a:pt x="1126" y="70"/>
                  </a:lnTo>
                  <a:lnTo>
                    <a:pt x="1120" y="70"/>
                  </a:lnTo>
                  <a:lnTo>
                    <a:pt x="1120" y="74"/>
                  </a:lnTo>
                  <a:lnTo>
                    <a:pt x="1126" y="74"/>
                  </a:lnTo>
                  <a:lnTo>
                    <a:pt x="1132" y="74"/>
                  </a:lnTo>
                  <a:lnTo>
                    <a:pt x="1132" y="80"/>
                  </a:lnTo>
                  <a:lnTo>
                    <a:pt x="1136" y="80"/>
                  </a:lnTo>
                  <a:lnTo>
                    <a:pt x="1136" y="86"/>
                  </a:lnTo>
                  <a:lnTo>
                    <a:pt x="1132" y="86"/>
                  </a:lnTo>
                  <a:lnTo>
                    <a:pt x="1126" y="86"/>
                  </a:lnTo>
                  <a:lnTo>
                    <a:pt x="1120" y="86"/>
                  </a:lnTo>
                  <a:lnTo>
                    <a:pt x="1120" y="86"/>
                  </a:lnTo>
                  <a:lnTo>
                    <a:pt x="1114" y="86"/>
                  </a:lnTo>
                  <a:lnTo>
                    <a:pt x="1114" y="92"/>
                  </a:lnTo>
                  <a:lnTo>
                    <a:pt x="1108" y="86"/>
                  </a:lnTo>
                  <a:lnTo>
                    <a:pt x="1108" y="86"/>
                  </a:lnTo>
                  <a:lnTo>
                    <a:pt x="1104" y="86"/>
                  </a:lnTo>
                  <a:lnTo>
                    <a:pt x="1104" y="86"/>
                  </a:lnTo>
                  <a:lnTo>
                    <a:pt x="1098" y="86"/>
                  </a:lnTo>
                  <a:lnTo>
                    <a:pt x="1092" y="86"/>
                  </a:lnTo>
                  <a:lnTo>
                    <a:pt x="1092" y="86"/>
                  </a:lnTo>
                  <a:lnTo>
                    <a:pt x="1088" y="86"/>
                  </a:lnTo>
                  <a:lnTo>
                    <a:pt x="1088" y="86"/>
                  </a:lnTo>
                  <a:lnTo>
                    <a:pt x="1082" y="86"/>
                  </a:lnTo>
                  <a:lnTo>
                    <a:pt x="1088" y="86"/>
                  </a:lnTo>
                  <a:lnTo>
                    <a:pt x="1082" y="86"/>
                  </a:lnTo>
                  <a:lnTo>
                    <a:pt x="1078" y="86"/>
                  </a:lnTo>
                  <a:lnTo>
                    <a:pt x="1078" y="86"/>
                  </a:lnTo>
                  <a:lnTo>
                    <a:pt x="1078" y="80"/>
                  </a:lnTo>
                  <a:lnTo>
                    <a:pt x="1072" y="80"/>
                  </a:lnTo>
                  <a:lnTo>
                    <a:pt x="1066" y="80"/>
                  </a:lnTo>
                  <a:lnTo>
                    <a:pt x="1066" y="80"/>
                  </a:lnTo>
                  <a:lnTo>
                    <a:pt x="1060" y="80"/>
                  </a:lnTo>
                  <a:lnTo>
                    <a:pt x="1060" y="74"/>
                  </a:lnTo>
                  <a:lnTo>
                    <a:pt x="1054" y="74"/>
                  </a:lnTo>
                  <a:lnTo>
                    <a:pt x="1054" y="70"/>
                  </a:lnTo>
                  <a:lnTo>
                    <a:pt x="1054" y="70"/>
                  </a:lnTo>
                  <a:lnTo>
                    <a:pt x="1054" y="70"/>
                  </a:lnTo>
                  <a:lnTo>
                    <a:pt x="1050" y="70"/>
                  </a:lnTo>
                  <a:lnTo>
                    <a:pt x="1054" y="70"/>
                  </a:lnTo>
                  <a:lnTo>
                    <a:pt x="1050" y="70"/>
                  </a:lnTo>
                  <a:lnTo>
                    <a:pt x="1050" y="66"/>
                  </a:lnTo>
                  <a:lnTo>
                    <a:pt x="1044" y="70"/>
                  </a:lnTo>
                  <a:lnTo>
                    <a:pt x="1038" y="70"/>
                  </a:lnTo>
                  <a:lnTo>
                    <a:pt x="1038" y="70"/>
                  </a:lnTo>
                  <a:lnTo>
                    <a:pt x="1038" y="70"/>
                  </a:lnTo>
                  <a:lnTo>
                    <a:pt x="1038" y="70"/>
                  </a:lnTo>
                  <a:close/>
                  <a:moveTo>
                    <a:pt x="1012" y="54"/>
                  </a:moveTo>
                  <a:lnTo>
                    <a:pt x="1006" y="54"/>
                  </a:lnTo>
                  <a:lnTo>
                    <a:pt x="1012" y="54"/>
                  </a:lnTo>
                  <a:lnTo>
                    <a:pt x="1018" y="54"/>
                  </a:lnTo>
                  <a:lnTo>
                    <a:pt x="1018" y="54"/>
                  </a:lnTo>
                  <a:lnTo>
                    <a:pt x="1022" y="54"/>
                  </a:lnTo>
                  <a:lnTo>
                    <a:pt x="1028" y="54"/>
                  </a:lnTo>
                  <a:lnTo>
                    <a:pt x="1028" y="54"/>
                  </a:lnTo>
                  <a:lnTo>
                    <a:pt x="1034" y="54"/>
                  </a:lnTo>
                  <a:lnTo>
                    <a:pt x="1038" y="54"/>
                  </a:lnTo>
                  <a:lnTo>
                    <a:pt x="1038" y="54"/>
                  </a:lnTo>
                  <a:lnTo>
                    <a:pt x="1044" y="54"/>
                  </a:lnTo>
                  <a:lnTo>
                    <a:pt x="1050" y="60"/>
                  </a:lnTo>
                  <a:lnTo>
                    <a:pt x="1044" y="60"/>
                  </a:lnTo>
                  <a:lnTo>
                    <a:pt x="1044" y="60"/>
                  </a:lnTo>
                  <a:lnTo>
                    <a:pt x="1038" y="60"/>
                  </a:lnTo>
                  <a:lnTo>
                    <a:pt x="1038" y="60"/>
                  </a:lnTo>
                  <a:lnTo>
                    <a:pt x="1034" y="60"/>
                  </a:lnTo>
                  <a:lnTo>
                    <a:pt x="1034" y="66"/>
                  </a:lnTo>
                  <a:lnTo>
                    <a:pt x="1028" y="66"/>
                  </a:lnTo>
                  <a:lnTo>
                    <a:pt x="1028" y="66"/>
                  </a:lnTo>
                  <a:lnTo>
                    <a:pt x="1022" y="66"/>
                  </a:lnTo>
                  <a:lnTo>
                    <a:pt x="1022" y="60"/>
                  </a:lnTo>
                  <a:lnTo>
                    <a:pt x="1028" y="60"/>
                  </a:lnTo>
                  <a:lnTo>
                    <a:pt x="1022" y="60"/>
                  </a:lnTo>
                  <a:lnTo>
                    <a:pt x="1018" y="60"/>
                  </a:lnTo>
                  <a:lnTo>
                    <a:pt x="1012" y="60"/>
                  </a:lnTo>
                  <a:lnTo>
                    <a:pt x="1012" y="54"/>
                  </a:lnTo>
                  <a:lnTo>
                    <a:pt x="1012" y="54"/>
                  </a:lnTo>
                  <a:lnTo>
                    <a:pt x="1012" y="54"/>
                  </a:lnTo>
                  <a:lnTo>
                    <a:pt x="1012" y="54"/>
                  </a:lnTo>
                  <a:close/>
                  <a:moveTo>
                    <a:pt x="1136" y="66"/>
                  </a:moveTo>
                  <a:lnTo>
                    <a:pt x="1136" y="60"/>
                  </a:lnTo>
                  <a:lnTo>
                    <a:pt x="1136" y="60"/>
                  </a:lnTo>
                  <a:lnTo>
                    <a:pt x="1142" y="66"/>
                  </a:lnTo>
                  <a:lnTo>
                    <a:pt x="1136" y="66"/>
                  </a:lnTo>
                  <a:lnTo>
                    <a:pt x="1136" y="66"/>
                  </a:lnTo>
                  <a:lnTo>
                    <a:pt x="1136" y="66"/>
                  </a:lnTo>
                  <a:lnTo>
                    <a:pt x="1136" y="66"/>
                  </a:lnTo>
                  <a:lnTo>
                    <a:pt x="1136" y="66"/>
                  </a:lnTo>
                  <a:close/>
                  <a:moveTo>
                    <a:pt x="806" y="70"/>
                  </a:moveTo>
                  <a:lnTo>
                    <a:pt x="800" y="70"/>
                  </a:lnTo>
                  <a:lnTo>
                    <a:pt x="800" y="66"/>
                  </a:lnTo>
                  <a:lnTo>
                    <a:pt x="800" y="66"/>
                  </a:lnTo>
                  <a:lnTo>
                    <a:pt x="806" y="66"/>
                  </a:lnTo>
                  <a:lnTo>
                    <a:pt x="812" y="66"/>
                  </a:lnTo>
                  <a:lnTo>
                    <a:pt x="812" y="66"/>
                  </a:lnTo>
                  <a:lnTo>
                    <a:pt x="812" y="70"/>
                  </a:lnTo>
                  <a:lnTo>
                    <a:pt x="818" y="70"/>
                  </a:lnTo>
                  <a:lnTo>
                    <a:pt x="822" y="70"/>
                  </a:lnTo>
                  <a:lnTo>
                    <a:pt x="818" y="70"/>
                  </a:lnTo>
                  <a:lnTo>
                    <a:pt x="812" y="70"/>
                  </a:lnTo>
                  <a:lnTo>
                    <a:pt x="812" y="70"/>
                  </a:lnTo>
                  <a:lnTo>
                    <a:pt x="806" y="70"/>
                  </a:lnTo>
                  <a:lnTo>
                    <a:pt x="806" y="70"/>
                  </a:lnTo>
                  <a:lnTo>
                    <a:pt x="806" y="70"/>
                  </a:lnTo>
                  <a:lnTo>
                    <a:pt x="806" y="70"/>
                  </a:lnTo>
                  <a:close/>
                  <a:moveTo>
                    <a:pt x="1018" y="70"/>
                  </a:moveTo>
                  <a:lnTo>
                    <a:pt x="1022" y="70"/>
                  </a:lnTo>
                  <a:lnTo>
                    <a:pt x="1028" y="70"/>
                  </a:lnTo>
                  <a:lnTo>
                    <a:pt x="1028" y="70"/>
                  </a:lnTo>
                  <a:lnTo>
                    <a:pt x="1028" y="70"/>
                  </a:lnTo>
                  <a:lnTo>
                    <a:pt x="1028" y="70"/>
                  </a:lnTo>
                  <a:lnTo>
                    <a:pt x="1022" y="70"/>
                  </a:lnTo>
                  <a:lnTo>
                    <a:pt x="1018" y="70"/>
                  </a:lnTo>
                  <a:lnTo>
                    <a:pt x="1018" y="70"/>
                  </a:lnTo>
                  <a:lnTo>
                    <a:pt x="1018" y="70"/>
                  </a:lnTo>
                  <a:lnTo>
                    <a:pt x="1018" y="70"/>
                  </a:lnTo>
                  <a:close/>
                  <a:moveTo>
                    <a:pt x="1028" y="70"/>
                  </a:moveTo>
                  <a:lnTo>
                    <a:pt x="1034" y="70"/>
                  </a:lnTo>
                  <a:lnTo>
                    <a:pt x="1038" y="70"/>
                  </a:lnTo>
                  <a:lnTo>
                    <a:pt x="1038" y="70"/>
                  </a:lnTo>
                  <a:lnTo>
                    <a:pt x="1034" y="70"/>
                  </a:lnTo>
                  <a:lnTo>
                    <a:pt x="1028" y="70"/>
                  </a:lnTo>
                  <a:lnTo>
                    <a:pt x="1028" y="70"/>
                  </a:lnTo>
                  <a:lnTo>
                    <a:pt x="1028" y="70"/>
                  </a:lnTo>
                  <a:lnTo>
                    <a:pt x="1028" y="70"/>
                  </a:lnTo>
                  <a:close/>
                  <a:moveTo>
                    <a:pt x="1206" y="96"/>
                  </a:moveTo>
                  <a:lnTo>
                    <a:pt x="1206" y="96"/>
                  </a:lnTo>
                  <a:lnTo>
                    <a:pt x="1206" y="102"/>
                  </a:lnTo>
                  <a:lnTo>
                    <a:pt x="1200" y="102"/>
                  </a:lnTo>
                  <a:lnTo>
                    <a:pt x="1196" y="102"/>
                  </a:lnTo>
                  <a:lnTo>
                    <a:pt x="1196" y="102"/>
                  </a:lnTo>
                  <a:lnTo>
                    <a:pt x="1190" y="102"/>
                  </a:lnTo>
                  <a:lnTo>
                    <a:pt x="1186" y="102"/>
                  </a:lnTo>
                  <a:lnTo>
                    <a:pt x="1186" y="108"/>
                  </a:lnTo>
                  <a:lnTo>
                    <a:pt x="1180" y="108"/>
                  </a:lnTo>
                  <a:lnTo>
                    <a:pt x="1174" y="108"/>
                  </a:lnTo>
                  <a:lnTo>
                    <a:pt x="1168" y="108"/>
                  </a:lnTo>
                  <a:lnTo>
                    <a:pt x="1168" y="108"/>
                  </a:lnTo>
                  <a:lnTo>
                    <a:pt x="1162" y="108"/>
                  </a:lnTo>
                  <a:lnTo>
                    <a:pt x="1158" y="108"/>
                  </a:lnTo>
                  <a:lnTo>
                    <a:pt x="1158" y="108"/>
                  </a:lnTo>
                  <a:lnTo>
                    <a:pt x="1152" y="108"/>
                  </a:lnTo>
                  <a:lnTo>
                    <a:pt x="1146" y="108"/>
                  </a:lnTo>
                  <a:lnTo>
                    <a:pt x="1146" y="108"/>
                  </a:lnTo>
                  <a:lnTo>
                    <a:pt x="1146" y="108"/>
                  </a:lnTo>
                  <a:lnTo>
                    <a:pt x="1142" y="108"/>
                  </a:lnTo>
                  <a:lnTo>
                    <a:pt x="1136" y="114"/>
                  </a:lnTo>
                  <a:lnTo>
                    <a:pt x="1136" y="114"/>
                  </a:lnTo>
                  <a:lnTo>
                    <a:pt x="1132" y="114"/>
                  </a:lnTo>
                  <a:lnTo>
                    <a:pt x="1126" y="114"/>
                  </a:lnTo>
                  <a:lnTo>
                    <a:pt x="1126" y="108"/>
                  </a:lnTo>
                  <a:lnTo>
                    <a:pt x="1132" y="108"/>
                  </a:lnTo>
                  <a:lnTo>
                    <a:pt x="1136" y="102"/>
                  </a:lnTo>
                  <a:lnTo>
                    <a:pt x="1136" y="102"/>
                  </a:lnTo>
                  <a:lnTo>
                    <a:pt x="1136" y="96"/>
                  </a:lnTo>
                  <a:lnTo>
                    <a:pt x="1136" y="92"/>
                  </a:lnTo>
                  <a:lnTo>
                    <a:pt x="1142" y="92"/>
                  </a:lnTo>
                  <a:lnTo>
                    <a:pt x="1146" y="86"/>
                  </a:lnTo>
                  <a:lnTo>
                    <a:pt x="1146" y="92"/>
                  </a:lnTo>
                  <a:lnTo>
                    <a:pt x="1152" y="92"/>
                  </a:lnTo>
                  <a:lnTo>
                    <a:pt x="1146" y="86"/>
                  </a:lnTo>
                  <a:lnTo>
                    <a:pt x="1146" y="86"/>
                  </a:lnTo>
                  <a:lnTo>
                    <a:pt x="1146" y="86"/>
                  </a:lnTo>
                  <a:lnTo>
                    <a:pt x="1152" y="86"/>
                  </a:lnTo>
                  <a:lnTo>
                    <a:pt x="1158" y="86"/>
                  </a:lnTo>
                  <a:lnTo>
                    <a:pt x="1158" y="86"/>
                  </a:lnTo>
                  <a:lnTo>
                    <a:pt x="1158" y="86"/>
                  </a:lnTo>
                  <a:lnTo>
                    <a:pt x="1152" y="86"/>
                  </a:lnTo>
                  <a:lnTo>
                    <a:pt x="1152" y="80"/>
                  </a:lnTo>
                  <a:lnTo>
                    <a:pt x="1146" y="80"/>
                  </a:lnTo>
                  <a:lnTo>
                    <a:pt x="1152" y="74"/>
                  </a:lnTo>
                  <a:lnTo>
                    <a:pt x="1158" y="74"/>
                  </a:lnTo>
                  <a:lnTo>
                    <a:pt x="1158" y="70"/>
                  </a:lnTo>
                  <a:lnTo>
                    <a:pt x="1158" y="70"/>
                  </a:lnTo>
                  <a:lnTo>
                    <a:pt x="1162" y="70"/>
                  </a:lnTo>
                  <a:lnTo>
                    <a:pt x="1162" y="74"/>
                  </a:lnTo>
                  <a:lnTo>
                    <a:pt x="1168" y="74"/>
                  </a:lnTo>
                  <a:lnTo>
                    <a:pt x="1168" y="70"/>
                  </a:lnTo>
                  <a:lnTo>
                    <a:pt x="1168" y="70"/>
                  </a:lnTo>
                  <a:lnTo>
                    <a:pt x="1168" y="70"/>
                  </a:lnTo>
                  <a:lnTo>
                    <a:pt x="1168" y="70"/>
                  </a:lnTo>
                  <a:lnTo>
                    <a:pt x="1174" y="70"/>
                  </a:lnTo>
                  <a:lnTo>
                    <a:pt x="1180" y="70"/>
                  </a:lnTo>
                  <a:lnTo>
                    <a:pt x="1180" y="74"/>
                  </a:lnTo>
                  <a:lnTo>
                    <a:pt x="1174" y="74"/>
                  </a:lnTo>
                  <a:lnTo>
                    <a:pt x="1174" y="80"/>
                  </a:lnTo>
                  <a:lnTo>
                    <a:pt x="1168" y="86"/>
                  </a:lnTo>
                  <a:lnTo>
                    <a:pt x="1168" y="86"/>
                  </a:lnTo>
                  <a:lnTo>
                    <a:pt x="1174" y="86"/>
                  </a:lnTo>
                  <a:lnTo>
                    <a:pt x="1174" y="86"/>
                  </a:lnTo>
                  <a:lnTo>
                    <a:pt x="1180" y="80"/>
                  </a:lnTo>
                  <a:lnTo>
                    <a:pt x="1186" y="80"/>
                  </a:lnTo>
                  <a:lnTo>
                    <a:pt x="1186" y="80"/>
                  </a:lnTo>
                  <a:lnTo>
                    <a:pt x="1190" y="80"/>
                  </a:lnTo>
                  <a:lnTo>
                    <a:pt x="1196" y="80"/>
                  </a:lnTo>
                  <a:lnTo>
                    <a:pt x="1196" y="86"/>
                  </a:lnTo>
                  <a:lnTo>
                    <a:pt x="1196" y="86"/>
                  </a:lnTo>
                  <a:lnTo>
                    <a:pt x="1200" y="86"/>
                  </a:lnTo>
                  <a:lnTo>
                    <a:pt x="1200" y="86"/>
                  </a:lnTo>
                  <a:lnTo>
                    <a:pt x="1200" y="92"/>
                  </a:lnTo>
                  <a:lnTo>
                    <a:pt x="1200" y="86"/>
                  </a:lnTo>
                  <a:lnTo>
                    <a:pt x="1206" y="86"/>
                  </a:lnTo>
                  <a:lnTo>
                    <a:pt x="1200" y="86"/>
                  </a:lnTo>
                  <a:lnTo>
                    <a:pt x="1206" y="86"/>
                  </a:lnTo>
                  <a:lnTo>
                    <a:pt x="1206" y="86"/>
                  </a:lnTo>
                  <a:lnTo>
                    <a:pt x="1206" y="92"/>
                  </a:lnTo>
                  <a:lnTo>
                    <a:pt x="1212" y="96"/>
                  </a:lnTo>
                  <a:lnTo>
                    <a:pt x="1212" y="96"/>
                  </a:lnTo>
                  <a:lnTo>
                    <a:pt x="1206" y="96"/>
                  </a:lnTo>
                  <a:lnTo>
                    <a:pt x="1206" y="96"/>
                  </a:lnTo>
                  <a:lnTo>
                    <a:pt x="1206" y="96"/>
                  </a:lnTo>
                  <a:lnTo>
                    <a:pt x="1206" y="96"/>
                  </a:lnTo>
                  <a:close/>
                  <a:moveTo>
                    <a:pt x="1222" y="108"/>
                  </a:moveTo>
                  <a:lnTo>
                    <a:pt x="1218" y="108"/>
                  </a:lnTo>
                  <a:lnTo>
                    <a:pt x="1218" y="102"/>
                  </a:lnTo>
                  <a:lnTo>
                    <a:pt x="1222" y="102"/>
                  </a:lnTo>
                  <a:lnTo>
                    <a:pt x="1228" y="102"/>
                  </a:lnTo>
                  <a:lnTo>
                    <a:pt x="1234" y="102"/>
                  </a:lnTo>
                  <a:lnTo>
                    <a:pt x="1228" y="102"/>
                  </a:lnTo>
                  <a:lnTo>
                    <a:pt x="1228" y="108"/>
                  </a:lnTo>
                  <a:lnTo>
                    <a:pt x="1222" y="108"/>
                  </a:lnTo>
                  <a:lnTo>
                    <a:pt x="1222" y="108"/>
                  </a:lnTo>
                  <a:lnTo>
                    <a:pt x="1222" y="108"/>
                  </a:lnTo>
                  <a:lnTo>
                    <a:pt x="1222" y="108"/>
                  </a:lnTo>
                  <a:close/>
                  <a:moveTo>
                    <a:pt x="1050" y="108"/>
                  </a:moveTo>
                  <a:lnTo>
                    <a:pt x="1044" y="108"/>
                  </a:lnTo>
                  <a:lnTo>
                    <a:pt x="1050" y="108"/>
                  </a:lnTo>
                  <a:lnTo>
                    <a:pt x="1050" y="108"/>
                  </a:lnTo>
                  <a:lnTo>
                    <a:pt x="1050" y="108"/>
                  </a:lnTo>
                  <a:lnTo>
                    <a:pt x="1050" y="108"/>
                  </a:lnTo>
                  <a:close/>
                  <a:moveTo>
                    <a:pt x="1246" y="108"/>
                  </a:moveTo>
                  <a:lnTo>
                    <a:pt x="1240" y="108"/>
                  </a:lnTo>
                  <a:lnTo>
                    <a:pt x="1234" y="108"/>
                  </a:lnTo>
                  <a:lnTo>
                    <a:pt x="1234" y="108"/>
                  </a:lnTo>
                  <a:lnTo>
                    <a:pt x="1228" y="108"/>
                  </a:lnTo>
                  <a:lnTo>
                    <a:pt x="1228" y="108"/>
                  </a:lnTo>
                  <a:lnTo>
                    <a:pt x="1234" y="108"/>
                  </a:lnTo>
                  <a:lnTo>
                    <a:pt x="1234" y="108"/>
                  </a:lnTo>
                  <a:lnTo>
                    <a:pt x="1240" y="108"/>
                  </a:lnTo>
                  <a:lnTo>
                    <a:pt x="1246" y="108"/>
                  </a:lnTo>
                  <a:lnTo>
                    <a:pt x="1246" y="108"/>
                  </a:lnTo>
                  <a:lnTo>
                    <a:pt x="1246" y="108"/>
                  </a:lnTo>
                  <a:lnTo>
                    <a:pt x="1246" y="108"/>
                  </a:lnTo>
                  <a:lnTo>
                    <a:pt x="1246" y="108"/>
                  </a:lnTo>
                  <a:lnTo>
                    <a:pt x="1246" y="108"/>
                  </a:lnTo>
                  <a:lnTo>
                    <a:pt x="1246" y="108"/>
                  </a:lnTo>
                  <a:close/>
                  <a:moveTo>
                    <a:pt x="1022" y="120"/>
                  </a:moveTo>
                  <a:lnTo>
                    <a:pt x="1018" y="120"/>
                  </a:lnTo>
                  <a:lnTo>
                    <a:pt x="1022" y="120"/>
                  </a:lnTo>
                  <a:lnTo>
                    <a:pt x="1022" y="120"/>
                  </a:lnTo>
                  <a:lnTo>
                    <a:pt x="1022" y="120"/>
                  </a:lnTo>
                  <a:lnTo>
                    <a:pt x="1022" y="120"/>
                  </a:lnTo>
                  <a:close/>
                  <a:moveTo>
                    <a:pt x="880" y="124"/>
                  </a:moveTo>
                  <a:lnTo>
                    <a:pt x="886" y="124"/>
                  </a:lnTo>
                  <a:lnTo>
                    <a:pt x="886" y="128"/>
                  </a:lnTo>
                  <a:lnTo>
                    <a:pt x="880" y="124"/>
                  </a:lnTo>
                  <a:lnTo>
                    <a:pt x="880" y="124"/>
                  </a:lnTo>
                  <a:lnTo>
                    <a:pt x="880" y="124"/>
                  </a:lnTo>
                  <a:lnTo>
                    <a:pt x="880" y="124"/>
                  </a:lnTo>
                  <a:close/>
                  <a:moveTo>
                    <a:pt x="1228" y="128"/>
                  </a:moveTo>
                  <a:lnTo>
                    <a:pt x="1234" y="124"/>
                  </a:lnTo>
                  <a:lnTo>
                    <a:pt x="1234" y="128"/>
                  </a:lnTo>
                  <a:lnTo>
                    <a:pt x="1234" y="128"/>
                  </a:lnTo>
                  <a:lnTo>
                    <a:pt x="1228" y="128"/>
                  </a:lnTo>
                  <a:lnTo>
                    <a:pt x="1228" y="128"/>
                  </a:lnTo>
                  <a:lnTo>
                    <a:pt x="1228" y="128"/>
                  </a:lnTo>
                  <a:lnTo>
                    <a:pt x="1228" y="128"/>
                  </a:lnTo>
                  <a:close/>
                  <a:moveTo>
                    <a:pt x="1240" y="128"/>
                  </a:moveTo>
                  <a:lnTo>
                    <a:pt x="1240" y="128"/>
                  </a:lnTo>
                  <a:lnTo>
                    <a:pt x="1246" y="128"/>
                  </a:lnTo>
                  <a:lnTo>
                    <a:pt x="1246" y="128"/>
                  </a:lnTo>
                  <a:lnTo>
                    <a:pt x="1246" y="128"/>
                  </a:lnTo>
                  <a:lnTo>
                    <a:pt x="1246" y="128"/>
                  </a:lnTo>
                  <a:lnTo>
                    <a:pt x="1240" y="128"/>
                  </a:lnTo>
                  <a:lnTo>
                    <a:pt x="1240" y="128"/>
                  </a:lnTo>
                  <a:lnTo>
                    <a:pt x="1240" y="128"/>
                  </a:lnTo>
                  <a:lnTo>
                    <a:pt x="1240" y="128"/>
                  </a:lnTo>
                  <a:close/>
                  <a:moveTo>
                    <a:pt x="980" y="134"/>
                  </a:moveTo>
                  <a:lnTo>
                    <a:pt x="980" y="128"/>
                  </a:lnTo>
                  <a:lnTo>
                    <a:pt x="984" y="128"/>
                  </a:lnTo>
                  <a:lnTo>
                    <a:pt x="990" y="128"/>
                  </a:lnTo>
                  <a:lnTo>
                    <a:pt x="990" y="134"/>
                  </a:lnTo>
                  <a:lnTo>
                    <a:pt x="984" y="134"/>
                  </a:lnTo>
                  <a:lnTo>
                    <a:pt x="980" y="128"/>
                  </a:lnTo>
                  <a:lnTo>
                    <a:pt x="980" y="134"/>
                  </a:lnTo>
                  <a:lnTo>
                    <a:pt x="980" y="134"/>
                  </a:lnTo>
                  <a:lnTo>
                    <a:pt x="980" y="134"/>
                  </a:lnTo>
                  <a:lnTo>
                    <a:pt x="980" y="134"/>
                  </a:lnTo>
                  <a:close/>
                  <a:moveTo>
                    <a:pt x="1088" y="128"/>
                  </a:moveTo>
                  <a:lnTo>
                    <a:pt x="1088" y="134"/>
                  </a:lnTo>
                  <a:lnTo>
                    <a:pt x="1088" y="134"/>
                  </a:lnTo>
                  <a:lnTo>
                    <a:pt x="1088" y="134"/>
                  </a:lnTo>
                  <a:lnTo>
                    <a:pt x="1082" y="140"/>
                  </a:lnTo>
                  <a:lnTo>
                    <a:pt x="1078" y="140"/>
                  </a:lnTo>
                  <a:lnTo>
                    <a:pt x="1078" y="140"/>
                  </a:lnTo>
                  <a:lnTo>
                    <a:pt x="1078" y="140"/>
                  </a:lnTo>
                  <a:lnTo>
                    <a:pt x="1078" y="140"/>
                  </a:lnTo>
                  <a:lnTo>
                    <a:pt x="1072" y="140"/>
                  </a:lnTo>
                  <a:lnTo>
                    <a:pt x="1066" y="140"/>
                  </a:lnTo>
                  <a:lnTo>
                    <a:pt x="1072" y="140"/>
                  </a:lnTo>
                  <a:lnTo>
                    <a:pt x="1078" y="134"/>
                  </a:lnTo>
                  <a:lnTo>
                    <a:pt x="1082" y="134"/>
                  </a:lnTo>
                  <a:lnTo>
                    <a:pt x="1088" y="134"/>
                  </a:lnTo>
                  <a:lnTo>
                    <a:pt x="1088" y="128"/>
                  </a:lnTo>
                  <a:lnTo>
                    <a:pt x="1088" y="128"/>
                  </a:lnTo>
                  <a:lnTo>
                    <a:pt x="1088" y="128"/>
                  </a:lnTo>
                  <a:lnTo>
                    <a:pt x="1088" y="128"/>
                  </a:lnTo>
                  <a:close/>
                  <a:moveTo>
                    <a:pt x="980" y="134"/>
                  </a:moveTo>
                  <a:lnTo>
                    <a:pt x="980" y="134"/>
                  </a:lnTo>
                  <a:lnTo>
                    <a:pt x="980" y="134"/>
                  </a:lnTo>
                  <a:lnTo>
                    <a:pt x="974" y="134"/>
                  </a:lnTo>
                  <a:lnTo>
                    <a:pt x="980" y="134"/>
                  </a:lnTo>
                  <a:lnTo>
                    <a:pt x="980" y="140"/>
                  </a:lnTo>
                  <a:lnTo>
                    <a:pt x="974" y="140"/>
                  </a:lnTo>
                  <a:lnTo>
                    <a:pt x="974" y="134"/>
                  </a:lnTo>
                  <a:lnTo>
                    <a:pt x="980" y="134"/>
                  </a:lnTo>
                  <a:lnTo>
                    <a:pt x="980" y="134"/>
                  </a:lnTo>
                  <a:lnTo>
                    <a:pt x="980" y="134"/>
                  </a:lnTo>
                  <a:lnTo>
                    <a:pt x="980" y="134"/>
                  </a:lnTo>
                  <a:close/>
                  <a:moveTo>
                    <a:pt x="1938" y="134"/>
                  </a:moveTo>
                  <a:lnTo>
                    <a:pt x="1938" y="134"/>
                  </a:lnTo>
                  <a:lnTo>
                    <a:pt x="1938" y="134"/>
                  </a:lnTo>
                  <a:lnTo>
                    <a:pt x="1938" y="134"/>
                  </a:lnTo>
                  <a:lnTo>
                    <a:pt x="1938" y="134"/>
                  </a:lnTo>
                  <a:lnTo>
                    <a:pt x="1938" y="134"/>
                  </a:lnTo>
                  <a:close/>
                  <a:moveTo>
                    <a:pt x="584" y="168"/>
                  </a:moveTo>
                  <a:lnTo>
                    <a:pt x="584" y="168"/>
                  </a:lnTo>
                  <a:lnTo>
                    <a:pt x="584" y="162"/>
                  </a:lnTo>
                  <a:lnTo>
                    <a:pt x="584" y="162"/>
                  </a:lnTo>
                  <a:lnTo>
                    <a:pt x="584" y="156"/>
                  </a:lnTo>
                  <a:lnTo>
                    <a:pt x="590" y="156"/>
                  </a:lnTo>
                  <a:lnTo>
                    <a:pt x="596" y="156"/>
                  </a:lnTo>
                  <a:lnTo>
                    <a:pt x="600" y="156"/>
                  </a:lnTo>
                  <a:lnTo>
                    <a:pt x="600" y="162"/>
                  </a:lnTo>
                  <a:lnTo>
                    <a:pt x="600" y="162"/>
                  </a:lnTo>
                  <a:lnTo>
                    <a:pt x="600" y="156"/>
                  </a:lnTo>
                  <a:lnTo>
                    <a:pt x="604" y="162"/>
                  </a:lnTo>
                  <a:lnTo>
                    <a:pt x="610" y="162"/>
                  </a:lnTo>
                  <a:lnTo>
                    <a:pt x="610" y="156"/>
                  </a:lnTo>
                  <a:lnTo>
                    <a:pt x="610" y="162"/>
                  </a:lnTo>
                  <a:lnTo>
                    <a:pt x="616" y="162"/>
                  </a:lnTo>
                  <a:lnTo>
                    <a:pt x="616" y="156"/>
                  </a:lnTo>
                  <a:lnTo>
                    <a:pt x="622" y="156"/>
                  </a:lnTo>
                  <a:lnTo>
                    <a:pt x="622" y="156"/>
                  </a:lnTo>
                  <a:lnTo>
                    <a:pt x="626" y="156"/>
                  </a:lnTo>
                  <a:lnTo>
                    <a:pt x="632" y="156"/>
                  </a:lnTo>
                  <a:lnTo>
                    <a:pt x="632" y="152"/>
                  </a:lnTo>
                  <a:lnTo>
                    <a:pt x="638" y="152"/>
                  </a:lnTo>
                  <a:lnTo>
                    <a:pt x="644" y="152"/>
                  </a:lnTo>
                  <a:lnTo>
                    <a:pt x="644" y="152"/>
                  </a:lnTo>
                  <a:lnTo>
                    <a:pt x="644" y="152"/>
                  </a:lnTo>
                  <a:lnTo>
                    <a:pt x="650" y="152"/>
                  </a:lnTo>
                  <a:lnTo>
                    <a:pt x="654" y="152"/>
                  </a:lnTo>
                  <a:lnTo>
                    <a:pt x="658" y="152"/>
                  </a:lnTo>
                  <a:lnTo>
                    <a:pt x="654" y="152"/>
                  </a:lnTo>
                  <a:lnTo>
                    <a:pt x="654" y="146"/>
                  </a:lnTo>
                  <a:lnTo>
                    <a:pt x="658" y="146"/>
                  </a:lnTo>
                  <a:lnTo>
                    <a:pt x="658" y="140"/>
                  </a:lnTo>
                  <a:lnTo>
                    <a:pt x="664" y="140"/>
                  </a:lnTo>
                  <a:lnTo>
                    <a:pt x="670" y="140"/>
                  </a:lnTo>
                  <a:lnTo>
                    <a:pt x="670" y="140"/>
                  </a:lnTo>
                  <a:lnTo>
                    <a:pt x="676" y="140"/>
                  </a:lnTo>
                  <a:lnTo>
                    <a:pt x="680" y="140"/>
                  </a:lnTo>
                  <a:lnTo>
                    <a:pt x="680" y="140"/>
                  </a:lnTo>
                  <a:lnTo>
                    <a:pt x="686" y="140"/>
                  </a:lnTo>
                  <a:lnTo>
                    <a:pt x="692" y="140"/>
                  </a:lnTo>
                  <a:lnTo>
                    <a:pt x="692" y="140"/>
                  </a:lnTo>
                  <a:lnTo>
                    <a:pt x="698" y="146"/>
                  </a:lnTo>
                  <a:lnTo>
                    <a:pt x="692" y="146"/>
                  </a:lnTo>
                  <a:lnTo>
                    <a:pt x="692" y="152"/>
                  </a:lnTo>
                  <a:lnTo>
                    <a:pt x="692" y="156"/>
                  </a:lnTo>
                  <a:lnTo>
                    <a:pt x="686" y="156"/>
                  </a:lnTo>
                  <a:lnTo>
                    <a:pt x="680" y="156"/>
                  </a:lnTo>
                  <a:lnTo>
                    <a:pt x="680" y="162"/>
                  </a:lnTo>
                  <a:lnTo>
                    <a:pt x="676" y="162"/>
                  </a:lnTo>
                  <a:lnTo>
                    <a:pt x="670" y="162"/>
                  </a:lnTo>
                  <a:lnTo>
                    <a:pt x="670" y="168"/>
                  </a:lnTo>
                  <a:lnTo>
                    <a:pt x="670" y="168"/>
                  </a:lnTo>
                  <a:lnTo>
                    <a:pt x="664" y="168"/>
                  </a:lnTo>
                  <a:lnTo>
                    <a:pt x="658" y="168"/>
                  </a:lnTo>
                  <a:lnTo>
                    <a:pt x="658" y="168"/>
                  </a:lnTo>
                  <a:lnTo>
                    <a:pt x="654" y="168"/>
                  </a:lnTo>
                  <a:lnTo>
                    <a:pt x="650" y="168"/>
                  </a:lnTo>
                  <a:lnTo>
                    <a:pt x="644" y="168"/>
                  </a:lnTo>
                  <a:lnTo>
                    <a:pt x="644" y="174"/>
                  </a:lnTo>
                  <a:lnTo>
                    <a:pt x="638" y="174"/>
                  </a:lnTo>
                  <a:lnTo>
                    <a:pt x="632" y="174"/>
                  </a:lnTo>
                  <a:lnTo>
                    <a:pt x="632" y="174"/>
                  </a:lnTo>
                  <a:lnTo>
                    <a:pt x="626" y="174"/>
                  </a:lnTo>
                  <a:lnTo>
                    <a:pt x="622" y="180"/>
                  </a:lnTo>
                  <a:lnTo>
                    <a:pt x="622" y="180"/>
                  </a:lnTo>
                  <a:lnTo>
                    <a:pt x="616" y="180"/>
                  </a:lnTo>
                  <a:lnTo>
                    <a:pt x="610" y="180"/>
                  </a:lnTo>
                  <a:lnTo>
                    <a:pt x="610" y="180"/>
                  </a:lnTo>
                  <a:lnTo>
                    <a:pt x="610" y="180"/>
                  </a:lnTo>
                  <a:lnTo>
                    <a:pt x="604" y="180"/>
                  </a:lnTo>
                  <a:lnTo>
                    <a:pt x="600" y="180"/>
                  </a:lnTo>
                  <a:lnTo>
                    <a:pt x="600" y="182"/>
                  </a:lnTo>
                  <a:lnTo>
                    <a:pt x="600" y="180"/>
                  </a:lnTo>
                  <a:lnTo>
                    <a:pt x="600" y="180"/>
                  </a:lnTo>
                  <a:lnTo>
                    <a:pt x="600" y="182"/>
                  </a:lnTo>
                  <a:lnTo>
                    <a:pt x="596" y="182"/>
                  </a:lnTo>
                  <a:lnTo>
                    <a:pt x="596" y="188"/>
                  </a:lnTo>
                  <a:lnTo>
                    <a:pt x="590" y="188"/>
                  </a:lnTo>
                  <a:lnTo>
                    <a:pt x="590" y="182"/>
                  </a:lnTo>
                  <a:lnTo>
                    <a:pt x="590" y="188"/>
                  </a:lnTo>
                  <a:lnTo>
                    <a:pt x="584" y="188"/>
                  </a:lnTo>
                  <a:lnTo>
                    <a:pt x="584" y="188"/>
                  </a:lnTo>
                  <a:lnTo>
                    <a:pt x="584" y="188"/>
                  </a:lnTo>
                  <a:lnTo>
                    <a:pt x="578" y="194"/>
                  </a:lnTo>
                  <a:lnTo>
                    <a:pt x="578" y="188"/>
                  </a:lnTo>
                  <a:lnTo>
                    <a:pt x="572" y="188"/>
                  </a:lnTo>
                  <a:lnTo>
                    <a:pt x="572" y="194"/>
                  </a:lnTo>
                  <a:lnTo>
                    <a:pt x="572" y="194"/>
                  </a:lnTo>
                  <a:lnTo>
                    <a:pt x="568" y="194"/>
                  </a:lnTo>
                  <a:lnTo>
                    <a:pt x="572" y="194"/>
                  </a:lnTo>
                  <a:lnTo>
                    <a:pt x="572" y="194"/>
                  </a:lnTo>
                  <a:lnTo>
                    <a:pt x="578" y="194"/>
                  </a:lnTo>
                  <a:lnTo>
                    <a:pt x="578" y="200"/>
                  </a:lnTo>
                  <a:lnTo>
                    <a:pt x="572" y="200"/>
                  </a:lnTo>
                  <a:lnTo>
                    <a:pt x="572" y="200"/>
                  </a:lnTo>
                  <a:lnTo>
                    <a:pt x="572" y="200"/>
                  </a:lnTo>
                  <a:lnTo>
                    <a:pt x="572" y="200"/>
                  </a:lnTo>
                  <a:lnTo>
                    <a:pt x="572" y="200"/>
                  </a:lnTo>
                  <a:lnTo>
                    <a:pt x="568" y="200"/>
                  </a:lnTo>
                  <a:lnTo>
                    <a:pt x="562" y="200"/>
                  </a:lnTo>
                  <a:lnTo>
                    <a:pt x="562" y="200"/>
                  </a:lnTo>
                  <a:lnTo>
                    <a:pt x="568" y="200"/>
                  </a:lnTo>
                  <a:lnTo>
                    <a:pt x="568" y="206"/>
                  </a:lnTo>
                  <a:lnTo>
                    <a:pt x="562" y="206"/>
                  </a:lnTo>
                  <a:lnTo>
                    <a:pt x="562" y="200"/>
                  </a:lnTo>
                  <a:lnTo>
                    <a:pt x="562" y="200"/>
                  </a:lnTo>
                  <a:lnTo>
                    <a:pt x="562" y="206"/>
                  </a:lnTo>
                  <a:lnTo>
                    <a:pt x="556" y="206"/>
                  </a:lnTo>
                  <a:lnTo>
                    <a:pt x="556" y="210"/>
                  </a:lnTo>
                  <a:lnTo>
                    <a:pt x="550" y="210"/>
                  </a:lnTo>
                  <a:lnTo>
                    <a:pt x="550" y="206"/>
                  </a:lnTo>
                  <a:lnTo>
                    <a:pt x="550" y="206"/>
                  </a:lnTo>
                  <a:lnTo>
                    <a:pt x="546" y="206"/>
                  </a:lnTo>
                  <a:lnTo>
                    <a:pt x="550" y="206"/>
                  </a:lnTo>
                  <a:lnTo>
                    <a:pt x="550" y="210"/>
                  </a:lnTo>
                  <a:lnTo>
                    <a:pt x="550" y="216"/>
                  </a:lnTo>
                  <a:lnTo>
                    <a:pt x="550" y="216"/>
                  </a:lnTo>
                  <a:lnTo>
                    <a:pt x="546" y="216"/>
                  </a:lnTo>
                  <a:lnTo>
                    <a:pt x="546" y="216"/>
                  </a:lnTo>
                  <a:lnTo>
                    <a:pt x="550" y="216"/>
                  </a:lnTo>
                  <a:lnTo>
                    <a:pt x="546" y="216"/>
                  </a:lnTo>
                  <a:lnTo>
                    <a:pt x="546" y="222"/>
                  </a:lnTo>
                  <a:lnTo>
                    <a:pt x="540" y="222"/>
                  </a:lnTo>
                  <a:lnTo>
                    <a:pt x="536" y="222"/>
                  </a:lnTo>
                  <a:lnTo>
                    <a:pt x="536" y="216"/>
                  </a:lnTo>
                  <a:lnTo>
                    <a:pt x="536" y="216"/>
                  </a:lnTo>
                  <a:lnTo>
                    <a:pt x="530" y="216"/>
                  </a:lnTo>
                  <a:lnTo>
                    <a:pt x="536" y="216"/>
                  </a:lnTo>
                  <a:lnTo>
                    <a:pt x="536" y="222"/>
                  </a:lnTo>
                  <a:lnTo>
                    <a:pt x="536" y="222"/>
                  </a:lnTo>
                  <a:lnTo>
                    <a:pt x="540" y="222"/>
                  </a:lnTo>
                  <a:lnTo>
                    <a:pt x="540" y="228"/>
                  </a:lnTo>
                  <a:lnTo>
                    <a:pt x="536" y="228"/>
                  </a:lnTo>
                  <a:lnTo>
                    <a:pt x="536" y="228"/>
                  </a:lnTo>
                  <a:lnTo>
                    <a:pt x="530" y="228"/>
                  </a:lnTo>
                  <a:lnTo>
                    <a:pt x="524" y="228"/>
                  </a:lnTo>
                  <a:lnTo>
                    <a:pt x="524" y="228"/>
                  </a:lnTo>
                  <a:lnTo>
                    <a:pt x="524" y="228"/>
                  </a:lnTo>
                  <a:lnTo>
                    <a:pt x="530" y="228"/>
                  </a:lnTo>
                  <a:lnTo>
                    <a:pt x="536" y="228"/>
                  </a:lnTo>
                  <a:lnTo>
                    <a:pt x="536" y="228"/>
                  </a:lnTo>
                  <a:lnTo>
                    <a:pt x="536" y="228"/>
                  </a:lnTo>
                  <a:lnTo>
                    <a:pt x="536" y="234"/>
                  </a:lnTo>
                  <a:lnTo>
                    <a:pt x="536" y="234"/>
                  </a:lnTo>
                  <a:lnTo>
                    <a:pt x="530" y="234"/>
                  </a:lnTo>
                  <a:lnTo>
                    <a:pt x="524" y="234"/>
                  </a:lnTo>
                  <a:lnTo>
                    <a:pt x="524" y="228"/>
                  </a:lnTo>
                  <a:lnTo>
                    <a:pt x="524" y="228"/>
                  </a:lnTo>
                  <a:lnTo>
                    <a:pt x="524" y="234"/>
                  </a:lnTo>
                  <a:lnTo>
                    <a:pt x="524" y="234"/>
                  </a:lnTo>
                  <a:lnTo>
                    <a:pt x="530" y="234"/>
                  </a:lnTo>
                  <a:lnTo>
                    <a:pt x="530" y="238"/>
                  </a:lnTo>
                  <a:lnTo>
                    <a:pt x="524" y="238"/>
                  </a:lnTo>
                  <a:lnTo>
                    <a:pt x="524" y="238"/>
                  </a:lnTo>
                  <a:lnTo>
                    <a:pt x="524" y="238"/>
                  </a:lnTo>
                  <a:lnTo>
                    <a:pt x="524" y="238"/>
                  </a:lnTo>
                  <a:lnTo>
                    <a:pt x="518" y="238"/>
                  </a:lnTo>
                  <a:lnTo>
                    <a:pt x="512" y="238"/>
                  </a:lnTo>
                  <a:lnTo>
                    <a:pt x="512" y="238"/>
                  </a:lnTo>
                  <a:lnTo>
                    <a:pt x="512" y="238"/>
                  </a:lnTo>
                  <a:lnTo>
                    <a:pt x="512" y="238"/>
                  </a:lnTo>
                  <a:lnTo>
                    <a:pt x="508" y="238"/>
                  </a:lnTo>
                  <a:lnTo>
                    <a:pt x="502" y="238"/>
                  </a:lnTo>
                  <a:lnTo>
                    <a:pt x="502" y="238"/>
                  </a:lnTo>
                  <a:lnTo>
                    <a:pt x="502" y="238"/>
                  </a:lnTo>
                  <a:lnTo>
                    <a:pt x="496" y="238"/>
                  </a:lnTo>
                  <a:lnTo>
                    <a:pt x="492" y="238"/>
                  </a:lnTo>
                  <a:lnTo>
                    <a:pt x="492" y="238"/>
                  </a:lnTo>
                  <a:lnTo>
                    <a:pt x="486" y="238"/>
                  </a:lnTo>
                  <a:lnTo>
                    <a:pt x="492" y="238"/>
                  </a:lnTo>
                  <a:lnTo>
                    <a:pt x="492" y="234"/>
                  </a:lnTo>
                  <a:lnTo>
                    <a:pt x="492" y="234"/>
                  </a:lnTo>
                  <a:lnTo>
                    <a:pt x="496" y="234"/>
                  </a:lnTo>
                  <a:lnTo>
                    <a:pt x="496" y="228"/>
                  </a:lnTo>
                  <a:lnTo>
                    <a:pt x="502" y="228"/>
                  </a:lnTo>
                  <a:lnTo>
                    <a:pt x="496" y="228"/>
                  </a:lnTo>
                  <a:lnTo>
                    <a:pt x="492" y="228"/>
                  </a:lnTo>
                  <a:lnTo>
                    <a:pt x="492" y="234"/>
                  </a:lnTo>
                  <a:lnTo>
                    <a:pt x="486" y="234"/>
                  </a:lnTo>
                  <a:lnTo>
                    <a:pt x="486" y="228"/>
                  </a:lnTo>
                  <a:lnTo>
                    <a:pt x="482" y="228"/>
                  </a:lnTo>
                  <a:lnTo>
                    <a:pt x="482" y="228"/>
                  </a:lnTo>
                  <a:lnTo>
                    <a:pt x="482" y="228"/>
                  </a:lnTo>
                  <a:lnTo>
                    <a:pt x="486" y="228"/>
                  </a:lnTo>
                  <a:lnTo>
                    <a:pt x="486" y="228"/>
                  </a:lnTo>
                  <a:lnTo>
                    <a:pt x="492" y="228"/>
                  </a:lnTo>
                  <a:lnTo>
                    <a:pt x="492" y="222"/>
                  </a:lnTo>
                  <a:lnTo>
                    <a:pt x="492" y="222"/>
                  </a:lnTo>
                  <a:lnTo>
                    <a:pt x="496" y="222"/>
                  </a:lnTo>
                  <a:lnTo>
                    <a:pt x="492" y="222"/>
                  </a:lnTo>
                  <a:lnTo>
                    <a:pt x="496" y="216"/>
                  </a:lnTo>
                  <a:lnTo>
                    <a:pt x="502" y="216"/>
                  </a:lnTo>
                  <a:lnTo>
                    <a:pt x="502" y="216"/>
                  </a:lnTo>
                  <a:lnTo>
                    <a:pt x="508" y="216"/>
                  </a:lnTo>
                  <a:lnTo>
                    <a:pt x="512" y="216"/>
                  </a:lnTo>
                  <a:lnTo>
                    <a:pt x="508" y="216"/>
                  </a:lnTo>
                  <a:lnTo>
                    <a:pt x="508" y="216"/>
                  </a:lnTo>
                  <a:lnTo>
                    <a:pt x="502" y="216"/>
                  </a:lnTo>
                  <a:lnTo>
                    <a:pt x="502" y="216"/>
                  </a:lnTo>
                  <a:lnTo>
                    <a:pt x="502" y="216"/>
                  </a:lnTo>
                  <a:lnTo>
                    <a:pt x="508" y="216"/>
                  </a:lnTo>
                  <a:lnTo>
                    <a:pt x="512" y="216"/>
                  </a:lnTo>
                  <a:lnTo>
                    <a:pt x="508" y="216"/>
                  </a:lnTo>
                  <a:lnTo>
                    <a:pt x="502" y="210"/>
                  </a:lnTo>
                  <a:lnTo>
                    <a:pt x="512" y="210"/>
                  </a:lnTo>
                  <a:lnTo>
                    <a:pt x="512" y="210"/>
                  </a:lnTo>
                  <a:lnTo>
                    <a:pt x="518" y="206"/>
                  </a:lnTo>
                  <a:lnTo>
                    <a:pt x="512" y="206"/>
                  </a:lnTo>
                  <a:lnTo>
                    <a:pt x="512" y="206"/>
                  </a:lnTo>
                  <a:lnTo>
                    <a:pt x="508" y="206"/>
                  </a:lnTo>
                  <a:lnTo>
                    <a:pt x="508" y="200"/>
                  </a:lnTo>
                  <a:lnTo>
                    <a:pt x="512" y="200"/>
                  </a:lnTo>
                  <a:lnTo>
                    <a:pt x="512" y="200"/>
                  </a:lnTo>
                  <a:lnTo>
                    <a:pt x="518" y="200"/>
                  </a:lnTo>
                  <a:lnTo>
                    <a:pt x="524" y="200"/>
                  </a:lnTo>
                  <a:lnTo>
                    <a:pt x="524" y="200"/>
                  </a:lnTo>
                  <a:lnTo>
                    <a:pt x="524" y="200"/>
                  </a:lnTo>
                  <a:lnTo>
                    <a:pt x="518" y="200"/>
                  </a:lnTo>
                  <a:lnTo>
                    <a:pt x="512" y="200"/>
                  </a:lnTo>
                  <a:lnTo>
                    <a:pt x="512" y="200"/>
                  </a:lnTo>
                  <a:lnTo>
                    <a:pt x="518" y="194"/>
                  </a:lnTo>
                  <a:lnTo>
                    <a:pt x="524" y="194"/>
                  </a:lnTo>
                  <a:lnTo>
                    <a:pt x="518" y="194"/>
                  </a:lnTo>
                  <a:lnTo>
                    <a:pt x="518" y="188"/>
                  </a:lnTo>
                  <a:lnTo>
                    <a:pt x="512" y="194"/>
                  </a:lnTo>
                  <a:lnTo>
                    <a:pt x="512" y="194"/>
                  </a:lnTo>
                  <a:lnTo>
                    <a:pt x="512" y="188"/>
                  </a:lnTo>
                  <a:lnTo>
                    <a:pt x="508" y="188"/>
                  </a:lnTo>
                  <a:lnTo>
                    <a:pt x="512" y="188"/>
                  </a:lnTo>
                  <a:lnTo>
                    <a:pt x="512" y="188"/>
                  </a:lnTo>
                  <a:lnTo>
                    <a:pt x="512" y="188"/>
                  </a:lnTo>
                  <a:lnTo>
                    <a:pt x="512" y="188"/>
                  </a:lnTo>
                  <a:lnTo>
                    <a:pt x="518" y="188"/>
                  </a:lnTo>
                  <a:lnTo>
                    <a:pt x="518" y="188"/>
                  </a:lnTo>
                  <a:lnTo>
                    <a:pt x="524" y="188"/>
                  </a:lnTo>
                  <a:lnTo>
                    <a:pt x="524" y="188"/>
                  </a:lnTo>
                  <a:lnTo>
                    <a:pt x="524" y="188"/>
                  </a:lnTo>
                  <a:lnTo>
                    <a:pt x="524" y="188"/>
                  </a:lnTo>
                  <a:lnTo>
                    <a:pt x="524" y="182"/>
                  </a:lnTo>
                  <a:lnTo>
                    <a:pt x="524" y="182"/>
                  </a:lnTo>
                  <a:lnTo>
                    <a:pt x="530" y="182"/>
                  </a:lnTo>
                  <a:lnTo>
                    <a:pt x="536" y="182"/>
                  </a:lnTo>
                  <a:lnTo>
                    <a:pt x="536" y="182"/>
                  </a:lnTo>
                  <a:lnTo>
                    <a:pt x="536" y="180"/>
                  </a:lnTo>
                  <a:lnTo>
                    <a:pt x="536" y="180"/>
                  </a:lnTo>
                  <a:lnTo>
                    <a:pt x="536" y="180"/>
                  </a:lnTo>
                  <a:lnTo>
                    <a:pt x="540" y="180"/>
                  </a:lnTo>
                  <a:lnTo>
                    <a:pt x="546" y="180"/>
                  </a:lnTo>
                  <a:lnTo>
                    <a:pt x="546" y="180"/>
                  </a:lnTo>
                  <a:lnTo>
                    <a:pt x="540" y="180"/>
                  </a:lnTo>
                  <a:lnTo>
                    <a:pt x="546" y="180"/>
                  </a:lnTo>
                  <a:lnTo>
                    <a:pt x="550" y="174"/>
                  </a:lnTo>
                  <a:lnTo>
                    <a:pt x="550" y="174"/>
                  </a:lnTo>
                  <a:lnTo>
                    <a:pt x="550" y="168"/>
                  </a:lnTo>
                  <a:lnTo>
                    <a:pt x="556" y="168"/>
                  </a:lnTo>
                  <a:lnTo>
                    <a:pt x="562" y="168"/>
                  </a:lnTo>
                  <a:lnTo>
                    <a:pt x="562" y="168"/>
                  </a:lnTo>
                  <a:lnTo>
                    <a:pt x="568" y="168"/>
                  </a:lnTo>
                  <a:lnTo>
                    <a:pt x="572" y="168"/>
                  </a:lnTo>
                  <a:lnTo>
                    <a:pt x="572" y="168"/>
                  </a:lnTo>
                  <a:lnTo>
                    <a:pt x="572" y="168"/>
                  </a:lnTo>
                  <a:lnTo>
                    <a:pt x="572" y="168"/>
                  </a:lnTo>
                  <a:lnTo>
                    <a:pt x="572" y="168"/>
                  </a:lnTo>
                  <a:lnTo>
                    <a:pt x="572" y="162"/>
                  </a:lnTo>
                  <a:lnTo>
                    <a:pt x="578" y="162"/>
                  </a:lnTo>
                  <a:lnTo>
                    <a:pt x="584" y="162"/>
                  </a:lnTo>
                  <a:lnTo>
                    <a:pt x="584" y="168"/>
                  </a:lnTo>
                  <a:lnTo>
                    <a:pt x="578" y="168"/>
                  </a:lnTo>
                  <a:lnTo>
                    <a:pt x="572" y="168"/>
                  </a:lnTo>
                  <a:lnTo>
                    <a:pt x="578" y="168"/>
                  </a:lnTo>
                  <a:lnTo>
                    <a:pt x="584" y="168"/>
                  </a:lnTo>
                  <a:lnTo>
                    <a:pt x="584" y="168"/>
                  </a:lnTo>
                  <a:lnTo>
                    <a:pt x="584" y="168"/>
                  </a:lnTo>
                  <a:lnTo>
                    <a:pt x="584" y="168"/>
                  </a:lnTo>
                  <a:close/>
                  <a:moveTo>
                    <a:pt x="1088" y="140"/>
                  </a:moveTo>
                  <a:lnTo>
                    <a:pt x="1082" y="140"/>
                  </a:lnTo>
                  <a:lnTo>
                    <a:pt x="1078" y="140"/>
                  </a:lnTo>
                  <a:lnTo>
                    <a:pt x="1078" y="140"/>
                  </a:lnTo>
                  <a:lnTo>
                    <a:pt x="1082" y="140"/>
                  </a:lnTo>
                  <a:lnTo>
                    <a:pt x="1088" y="140"/>
                  </a:lnTo>
                  <a:lnTo>
                    <a:pt x="1088" y="140"/>
                  </a:lnTo>
                  <a:lnTo>
                    <a:pt x="1088" y="140"/>
                  </a:lnTo>
                  <a:lnTo>
                    <a:pt x="1088" y="140"/>
                  </a:lnTo>
                  <a:close/>
                  <a:moveTo>
                    <a:pt x="1104" y="146"/>
                  </a:moveTo>
                  <a:lnTo>
                    <a:pt x="1104" y="140"/>
                  </a:lnTo>
                  <a:lnTo>
                    <a:pt x="1108" y="140"/>
                  </a:lnTo>
                  <a:lnTo>
                    <a:pt x="1108" y="146"/>
                  </a:lnTo>
                  <a:lnTo>
                    <a:pt x="1104" y="146"/>
                  </a:lnTo>
                  <a:lnTo>
                    <a:pt x="1104" y="146"/>
                  </a:lnTo>
                  <a:lnTo>
                    <a:pt x="1104" y="146"/>
                  </a:lnTo>
                  <a:lnTo>
                    <a:pt x="1104" y="146"/>
                  </a:lnTo>
                  <a:close/>
                  <a:moveTo>
                    <a:pt x="1104" y="146"/>
                  </a:moveTo>
                  <a:lnTo>
                    <a:pt x="1098" y="146"/>
                  </a:lnTo>
                  <a:lnTo>
                    <a:pt x="1104" y="146"/>
                  </a:lnTo>
                  <a:lnTo>
                    <a:pt x="1104" y="146"/>
                  </a:lnTo>
                  <a:lnTo>
                    <a:pt x="1104" y="146"/>
                  </a:lnTo>
                  <a:lnTo>
                    <a:pt x="1104" y="146"/>
                  </a:lnTo>
                  <a:close/>
                  <a:moveTo>
                    <a:pt x="1818" y="152"/>
                  </a:moveTo>
                  <a:lnTo>
                    <a:pt x="1818" y="146"/>
                  </a:lnTo>
                  <a:lnTo>
                    <a:pt x="1824" y="146"/>
                  </a:lnTo>
                  <a:lnTo>
                    <a:pt x="1830" y="146"/>
                  </a:lnTo>
                  <a:lnTo>
                    <a:pt x="1830" y="146"/>
                  </a:lnTo>
                  <a:lnTo>
                    <a:pt x="1836" y="146"/>
                  </a:lnTo>
                  <a:lnTo>
                    <a:pt x="1830" y="146"/>
                  </a:lnTo>
                  <a:lnTo>
                    <a:pt x="1830" y="152"/>
                  </a:lnTo>
                  <a:lnTo>
                    <a:pt x="1830" y="146"/>
                  </a:lnTo>
                  <a:lnTo>
                    <a:pt x="1830" y="146"/>
                  </a:lnTo>
                  <a:lnTo>
                    <a:pt x="1824" y="146"/>
                  </a:lnTo>
                  <a:lnTo>
                    <a:pt x="1824" y="152"/>
                  </a:lnTo>
                  <a:lnTo>
                    <a:pt x="1818" y="152"/>
                  </a:lnTo>
                  <a:lnTo>
                    <a:pt x="1818" y="152"/>
                  </a:lnTo>
                  <a:lnTo>
                    <a:pt x="1818" y="152"/>
                  </a:lnTo>
                  <a:lnTo>
                    <a:pt x="1818" y="152"/>
                  </a:lnTo>
                  <a:close/>
                  <a:moveTo>
                    <a:pt x="1104" y="152"/>
                  </a:moveTo>
                  <a:lnTo>
                    <a:pt x="1098" y="152"/>
                  </a:lnTo>
                  <a:lnTo>
                    <a:pt x="1098" y="146"/>
                  </a:lnTo>
                  <a:lnTo>
                    <a:pt x="1104" y="146"/>
                  </a:lnTo>
                  <a:lnTo>
                    <a:pt x="1104" y="152"/>
                  </a:lnTo>
                  <a:lnTo>
                    <a:pt x="1104" y="152"/>
                  </a:lnTo>
                  <a:lnTo>
                    <a:pt x="1104" y="152"/>
                  </a:lnTo>
                  <a:lnTo>
                    <a:pt x="1104" y="152"/>
                  </a:lnTo>
                  <a:close/>
                  <a:moveTo>
                    <a:pt x="1066" y="146"/>
                  </a:moveTo>
                  <a:lnTo>
                    <a:pt x="1072" y="152"/>
                  </a:lnTo>
                  <a:lnTo>
                    <a:pt x="1066" y="152"/>
                  </a:lnTo>
                  <a:lnTo>
                    <a:pt x="1066" y="152"/>
                  </a:lnTo>
                  <a:lnTo>
                    <a:pt x="1066" y="146"/>
                  </a:lnTo>
                  <a:lnTo>
                    <a:pt x="1066" y="146"/>
                  </a:lnTo>
                  <a:lnTo>
                    <a:pt x="1066" y="146"/>
                  </a:lnTo>
                  <a:lnTo>
                    <a:pt x="1066" y="146"/>
                  </a:lnTo>
                  <a:lnTo>
                    <a:pt x="1066" y="146"/>
                  </a:lnTo>
                  <a:close/>
                  <a:moveTo>
                    <a:pt x="1088" y="146"/>
                  </a:moveTo>
                  <a:lnTo>
                    <a:pt x="1088" y="152"/>
                  </a:lnTo>
                  <a:lnTo>
                    <a:pt x="1082" y="152"/>
                  </a:lnTo>
                  <a:lnTo>
                    <a:pt x="1078" y="152"/>
                  </a:lnTo>
                  <a:lnTo>
                    <a:pt x="1078" y="146"/>
                  </a:lnTo>
                  <a:lnTo>
                    <a:pt x="1082" y="146"/>
                  </a:lnTo>
                  <a:lnTo>
                    <a:pt x="1088" y="146"/>
                  </a:lnTo>
                  <a:lnTo>
                    <a:pt x="1088" y="146"/>
                  </a:lnTo>
                  <a:lnTo>
                    <a:pt x="1088" y="146"/>
                  </a:lnTo>
                  <a:lnTo>
                    <a:pt x="1088" y="146"/>
                  </a:lnTo>
                  <a:close/>
                  <a:moveTo>
                    <a:pt x="1054" y="152"/>
                  </a:moveTo>
                  <a:lnTo>
                    <a:pt x="1054" y="152"/>
                  </a:lnTo>
                  <a:lnTo>
                    <a:pt x="1054" y="152"/>
                  </a:lnTo>
                  <a:lnTo>
                    <a:pt x="1050" y="152"/>
                  </a:lnTo>
                  <a:lnTo>
                    <a:pt x="1054" y="152"/>
                  </a:lnTo>
                  <a:lnTo>
                    <a:pt x="1054" y="152"/>
                  </a:lnTo>
                  <a:lnTo>
                    <a:pt x="1054" y="152"/>
                  </a:lnTo>
                  <a:lnTo>
                    <a:pt x="1054" y="152"/>
                  </a:lnTo>
                  <a:close/>
                  <a:moveTo>
                    <a:pt x="1320" y="156"/>
                  </a:moveTo>
                  <a:lnTo>
                    <a:pt x="1320" y="152"/>
                  </a:lnTo>
                  <a:lnTo>
                    <a:pt x="1326" y="152"/>
                  </a:lnTo>
                  <a:lnTo>
                    <a:pt x="1326" y="156"/>
                  </a:lnTo>
                  <a:lnTo>
                    <a:pt x="1326" y="156"/>
                  </a:lnTo>
                  <a:lnTo>
                    <a:pt x="1326" y="156"/>
                  </a:lnTo>
                  <a:lnTo>
                    <a:pt x="1320" y="156"/>
                  </a:lnTo>
                  <a:lnTo>
                    <a:pt x="1320" y="156"/>
                  </a:lnTo>
                  <a:lnTo>
                    <a:pt x="1320" y="156"/>
                  </a:lnTo>
                  <a:lnTo>
                    <a:pt x="1320" y="156"/>
                  </a:lnTo>
                  <a:close/>
                  <a:moveTo>
                    <a:pt x="1088" y="162"/>
                  </a:moveTo>
                  <a:lnTo>
                    <a:pt x="1088" y="156"/>
                  </a:lnTo>
                  <a:lnTo>
                    <a:pt x="1092" y="156"/>
                  </a:lnTo>
                  <a:lnTo>
                    <a:pt x="1088" y="156"/>
                  </a:lnTo>
                  <a:lnTo>
                    <a:pt x="1088" y="162"/>
                  </a:lnTo>
                  <a:lnTo>
                    <a:pt x="1092" y="162"/>
                  </a:lnTo>
                  <a:lnTo>
                    <a:pt x="1092" y="156"/>
                  </a:lnTo>
                  <a:lnTo>
                    <a:pt x="1092" y="162"/>
                  </a:lnTo>
                  <a:lnTo>
                    <a:pt x="1088" y="162"/>
                  </a:lnTo>
                  <a:lnTo>
                    <a:pt x="1088" y="162"/>
                  </a:lnTo>
                  <a:lnTo>
                    <a:pt x="1088" y="162"/>
                  </a:lnTo>
                  <a:lnTo>
                    <a:pt x="1088" y="162"/>
                  </a:lnTo>
                  <a:close/>
                  <a:moveTo>
                    <a:pt x="1088" y="168"/>
                  </a:moveTo>
                  <a:lnTo>
                    <a:pt x="1082" y="162"/>
                  </a:lnTo>
                  <a:lnTo>
                    <a:pt x="1078" y="162"/>
                  </a:lnTo>
                  <a:lnTo>
                    <a:pt x="1078" y="162"/>
                  </a:lnTo>
                  <a:lnTo>
                    <a:pt x="1072" y="162"/>
                  </a:lnTo>
                  <a:lnTo>
                    <a:pt x="1072" y="156"/>
                  </a:lnTo>
                  <a:lnTo>
                    <a:pt x="1078" y="162"/>
                  </a:lnTo>
                  <a:lnTo>
                    <a:pt x="1078" y="156"/>
                  </a:lnTo>
                  <a:lnTo>
                    <a:pt x="1078" y="156"/>
                  </a:lnTo>
                  <a:lnTo>
                    <a:pt x="1082" y="156"/>
                  </a:lnTo>
                  <a:lnTo>
                    <a:pt x="1088" y="156"/>
                  </a:lnTo>
                  <a:lnTo>
                    <a:pt x="1088" y="156"/>
                  </a:lnTo>
                  <a:lnTo>
                    <a:pt x="1088" y="162"/>
                  </a:lnTo>
                  <a:lnTo>
                    <a:pt x="1088" y="162"/>
                  </a:lnTo>
                  <a:lnTo>
                    <a:pt x="1088" y="156"/>
                  </a:lnTo>
                  <a:lnTo>
                    <a:pt x="1082" y="162"/>
                  </a:lnTo>
                  <a:lnTo>
                    <a:pt x="1088" y="162"/>
                  </a:lnTo>
                  <a:lnTo>
                    <a:pt x="1088" y="168"/>
                  </a:lnTo>
                  <a:lnTo>
                    <a:pt x="1088" y="168"/>
                  </a:lnTo>
                  <a:lnTo>
                    <a:pt x="1088" y="168"/>
                  </a:lnTo>
                  <a:lnTo>
                    <a:pt x="1088" y="168"/>
                  </a:lnTo>
                  <a:close/>
                  <a:moveTo>
                    <a:pt x="1066" y="162"/>
                  </a:moveTo>
                  <a:lnTo>
                    <a:pt x="1066" y="156"/>
                  </a:lnTo>
                  <a:lnTo>
                    <a:pt x="1066" y="156"/>
                  </a:lnTo>
                  <a:lnTo>
                    <a:pt x="1066" y="162"/>
                  </a:lnTo>
                  <a:lnTo>
                    <a:pt x="1060" y="162"/>
                  </a:lnTo>
                  <a:lnTo>
                    <a:pt x="1054" y="162"/>
                  </a:lnTo>
                  <a:lnTo>
                    <a:pt x="1060" y="162"/>
                  </a:lnTo>
                  <a:lnTo>
                    <a:pt x="1066" y="162"/>
                  </a:lnTo>
                  <a:lnTo>
                    <a:pt x="1066" y="162"/>
                  </a:lnTo>
                  <a:lnTo>
                    <a:pt x="1066" y="162"/>
                  </a:lnTo>
                  <a:lnTo>
                    <a:pt x="1066" y="162"/>
                  </a:lnTo>
                  <a:close/>
                  <a:moveTo>
                    <a:pt x="1736" y="200"/>
                  </a:moveTo>
                  <a:lnTo>
                    <a:pt x="1732" y="200"/>
                  </a:lnTo>
                  <a:lnTo>
                    <a:pt x="1732" y="200"/>
                  </a:lnTo>
                  <a:lnTo>
                    <a:pt x="1732" y="194"/>
                  </a:lnTo>
                  <a:lnTo>
                    <a:pt x="1732" y="194"/>
                  </a:lnTo>
                  <a:lnTo>
                    <a:pt x="1732" y="194"/>
                  </a:lnTo>
                  <a:lnTo>
                    <a:pt x="1728" y="194"/>
                  </a:lnTo>
                  <a:lnTo>
                    <a:pt x="1722" y="194"/>
                  </a:lnTo>
                  <a:lnTo>
                    <a:pt x="1722" y="194"/>
                  </a:lnTo>
                  <a:lnTo>
                    <a:pt x="1716" y="194"/>
                  </a:lnTo>
                  <a:lnTo>
                    <a:pt x="1710" y="200"/>
                  </a:lnTo>
                  <a:lnTo>
                    <a:pt x="1710" y="200"/>
                  </a:lnTo>
                  <a:lnTo>
                    <a:pt x="1704" y="200"/>
                  </a:lnTo>
                  <a:lnTo>
                    <a:pt x="1700" y="194"/>
                  </a:lnTo>
                  <a:lnTo>
                    <a:pt x="1700" y="194"/>
                  </a:lnTo>
                  <a:lnTo>
                    <a:pt x="1694" y="194"/>
                  </a:lnTo>
                  <a:lnTo>
                    <a:pt x="1694" y="200"/>
                  </a:lnTo>
                  <a:lnTo>
                    <a:pt x="1700" y="200"/>
                  </a:lnTo>
                  <a:lnTo>
                    <a:pt x="1694" y="200"/>
                  </a:lnTo>
                  <a:lnTo>
                    <a:pt x="1694" y="200"/>
                  </a:lnTo>
                  <a:lnTo>
                    <a:pt x="1688" y="200"/>
                  </a:lnTo>
                  <a:lnTo>
                    <a:pt x="1688" y="200"/>
                  </a:lnTo>
                  <a:lnTo>
                    <a:pt x="1682" y="200"/>
                  </a:lnTo>
                  <a:lnTo>
                    <a:pt x="1678" y="200"/>
                  </a:lnTo>
                  <a:lnTo>
                    <a:pt x="1678" y="200"/>
                  </a:lnTo>
                  <a:lnTo>
                    <a:pt x="1672" y="200"/>
                  </a:lnTo>
                  <a:lnTo>
                    <a:pt x="1672" y="200"/>
                  </a:lnTo>
                  <a:lnTo>
                    <a:pt x="1672" y="194"/>
                  </a:lnTo>
                  <a:lnTo>
                    <a:pt x="1668" y="194"/>
                  </a:lnTo>
                  <a:lnTo>
                    <a:pt x="1668" y="188"/>
                  </a:lnTo>
                  <a:lnTo>
                    <a:pt x="1662" y="188"/>
                  </a:lnTo>
                  <a:lnTo>
                    <a:pt x="1662" y="188"/>
                  </a:lnTo>
                  <a:lnTo>
                    <a:pt x="1662" y="188"/>
                  </a:lnTo>
                  <a:lnTo>
                    <a:pt x="1656" y="182"/>
                  </a:lnTo>
                  <a:lnTo>
                    <a:pt x="1662" y="182"/>
                  </a:lnTo>
                  <a:lnTo>
                    <a:pt x="1662" y="182"/>
                  </a:lnTo>
                  <a:lnTo>
                    <a:pt x="1668" y="182"/>
                  </a:lnTo>
                  <a:lnTo>
                    <a:pt x="1662" y="182"/>
                  </a:lnTo>
                  <a:lnTo>
                    <a:pt x="1662" y="182"/>
                  </a:lnTo>
                  <a:lnTo>
                    <a:pt x="1662" y="180"/>
                  </a:lnTo>
                  <a:lnTo>
                    <a:pt x="1662" y="180"/>
                  </a:lnTo>
                  <a:lnTo>
                    <a:pt x="1662" y="180"/>
                  </a:lnTo>
                  <a:lnTo>
                    <a:pt x="1662" y="180"/>
                  </a:lnTo>
                  <a:lnTo>
                    <a:pt x="1662" y="180"/>
                  </a:lnTo>
                  <a:lnTo>
                    <a:pt x="1662" y="180"/>
                  </a:lnTo>
                  <a:lnTo>
                    <a:pt x="1662" y="180"/>
                  </a:lnTo>
                  <a:lnTo>
                    <a:pt x="1662" y="180"/>
                  </a:lnTo>
                  <a:lnTo>
                    <a:pt x="1662" y="174"/>
                  </a:lnTo>
                  <a:lnTo>
                    <a:pt x="1662" y="174"/>
                  </a:lnTo>
                  <a:lnTo>
                    <a:pt x="1668" y="174"/>
                  </a:lnTo>
                  <a:lnTo>
                    <a:pt x="1672" y="174"/>
                  </a:lnTo>
                  <a:lnTo>
                    <a:pt x="1668" y="174"/>
                  </a:lnTo>
                  <a:lnTo>
                    <a:pt x="1668" y="168"/>
                  </a:lnTo>
                  <a:lnTo>
                    <a:pt x="1662" y="168"/>
                  </a:lnTo>
                  <a:lnTo>
                    <a:pt x="1668" y="168"/>
                  </a:lnTo>
                  <a:lnTo>
                    <a:pt x="1672" y="168"/>
                  </a:lnTo>
                  <a:lnTo>
                    <a:pt x="1672" y="168"/>
                  </a:lnTo>
                  <a:lnTo>
                    <a:pt x="1672" y="162"/>
                  </a:lnTo>
                  <a:lnTo>
                    <a:pt x="1678" y="162"/>
                  </a:lnTo>
                  <a:lnTo>
                    <a:pt x="1678" y="168"/>
                  </a:lnTo>
                  <a:lnTo>
                    <a:pt x="1678" y="162"/>
                  </a:lnTo>
                  <a:lnTo>
                    <a:pt x="1682" y="162"/>
                  </a:lnTo>
                  <a:lnTo>
                    <a:pt x="1688" y="162"/>
                  </a:lnTo>
                  <a:lnTo>
                    <a:pt x="1688" y="162"/>
                  </a:lnTo>
                  <a:lnTo>
                    <a:pt x="1688" y="168"/>
                  </a:lnTo>
                  <a:lnTo>
                    <a:pt x="1694" y="168"/>
                  </a:lnTo>
                  <a:lnTo>
                    <a:pt x="1700" y="168"/>
                  </a:lnTo>
                  <a:lnTo>
                    <a:pt x="1700" y="168"/>
                  </a:lnTo>
                  <a:lnTo>
                    <a:pt x="1700" y="168"/>
                  </a:lnTo>
                  <a:lnTo>
                    <a:pt x="1700" y="174"/>
                  </a:lnTo>
                  <a:lnTo>
                    <a:pt x="1704" y="174"/>
                  </a:lnTo>
                  <a:lnTo>
                    <a:pt x="1710" y="174"/>
                  </a:lnTo>
                  <a:lnTo>
                    <a:pt x="1710" y="180"/>
                  </a:lnTo>
                  <a:lnTo>
                    <a:pt x="1710" y="180"/>
                  </a:lnTo>
                  <a:lnTo>
                    <a:pt x="1716" y="180"/>
                  </a:lnTo>
                  <a:lnTo>
                    <a:pt x="1716" y="174"/>
                  </a:lnTo>
                  <a:lnTo>
                    <a:pt x="1716" y="168"/>
                  </a:lnTo>
                  <a:lnTo>
                    <a:pt x="1716" y="168"/>
                  </a:lnTo>
                  <a:lnTo>
                    <a:pt x="1722" y="168"/>
                  </a:lnTo>
                  <a:lnTo>
                    <a:pt x="1722" y="168"/>
                  </a:lnTo>
                  <a:lnTo>
                    <a:pt x="1722" y="162"/>
                  </a:lnTo>
                  <a:lnTo>
                    <a:pt x="1722" y="162"/>
                  </a:lnTo>
                  <a:lnTo>
                    <a:pt x="1722" y="162"/>
                  </a:lnTo>
                  <a:lnTo>
                    <a:pt x="1728" y="168"/>
                  </a:lnTo>
                  <a:lnTo>
                    <a:pt x="1732" y="168"/>
                  </a:lnTo>
                  <a:lnTo>
                    <a:pt x="1732" y="168"/>
                  </a:lnTo>
                  <a:lnTo>
                    <a:pt x="1736" y="168"/>
                  </a:lnTo>
                  <a:lnTo>
                    <a:pt x="1736" y="174"/>
                  </a:lnTo>
                  <a:lnTo>
                    <a:pt x="1742" y="174"/>
                  </a:lnTo>
                  <a:lnTo>
                    <a:pt x="1748" y="174"/>
                  </a:lnTo>
                  <a:lnTo>
                    <a:pt x="1748" y="174"/>
                  </a:lnTo>
                  <a:lnTo>
                    <a:pt x="1754" y="168"/>
                  </a:lnTo>
                  <a:lnTo>
                    <a:pt x="1758" y="174"/>
                  </a:lnTo>
                  <a:lnTo>
                    <a:pt x="1758" y="174"/>
                  </a:lnTo>
                  <a:lnTo>
                    <a:pt x="1764" y="180"/>
                  </a:lnTo>
                  <a:lnTo>
                    <a:pt x="1770" y="180"/>
                  </a:lnTo>
                  <a:lnTo>
                    <a:pt x="1770" y="180"/>
                  </a:lnTo>
                  <a:lnTo>
                    <a:pt x="1776" y="180"/>
                  </a:lnTo>
                  <a:lnTo>
                    <a:pt x="1776" y="180"/>
                  </a:lnTo>
                  <a:lnTo>
                    <a:pt x="1782" y="180"/>
                  </a:lnTo>
                  <a:lnTo>
                    <a:pt x="1776" y="180"/>
                  </a:lnTo>
                  <a:lnTo>
                    <a:pt x="1770" y="180"/>
                  </a:lnTo>
                  <a:lnTo>
                    <a:pt x="1770" y="180"/>
                  </a:lnTo>
                  <a:lnTo>
                    <a:pt x="1770" y="182"/>
                  </a:lnTo>
                  <a:lnTo>
                    <a:pt x="1770" y="188"/>
                  </a:lnTo>
                  <a:lnTo>
                    <a:pt x="1770" y="188"/>
                  </a:lnTo>
                  <a:lnTo>
                    <a:pt x="1770" y="188"/>
                  </a:lnTo>
                  <a:lnTo>
                    <a:pt x="1770" y="188"/>
                  </a:lnTo>
                  <a:lnTo>
                    <a:pt x="1764" y="188"/>
                  </a:lnTo>
                  <a:lnTo>
                    <a:pt x="1758" y="188"/>
                  </a:lnTo>
                  <a:lnTo>
                    <a:pt x="1758" y="194"/>
                  </a:lnTo>
                  <a:lnTo>
                    <a:pt x="1758" y="194"/>
                  </a:lnTo>
                  <a:lnTo>
                    <a:pt x="1758" y="188"/>
                  </a:lnTo>
                  <a:lnTo>
                    <a:pt x="1754" y="188"/>
                  </a:lnTo>
                  <a:lnTo>
                    <a:pt x="1748" y="188"/>
                  </a:lnTo>
                  <a:lnTo>
                    <a:pt x="1748" y="188"/>
                  </a:lnTo>
                  <a:lnTo>
                    <a:pt x="1742" y="188"/>
                  </a:lnTo>
                  <a:lnTo>
                    <a:pt x="1742" y="188"/>
                  </a:lnTo>
                  <a:lnTo>
                    <a:pt x="1736" y="188"/>
                  </a:lnTo>
                  <a:lnTo>
                    <a:pt x="1736" y="182"/>
                  </a:lnTo>
                  <a:lnTo>
                    <a:pt x="1736" y="180"/>
                  </a:lnTo>
                  <a:lnTo>
                    <a:pt x="1742" y="180"/>
                  </a:lnTo>
                  <a:lnTo>
                    <a:pt x="1748" y="180"/>
                  </a:lnTo>
                  <a:lnTo>
                    <a:pt x="1742" y="180"/>
                  </a:lnTo>
                  <a:lnTo>
                    <a:pt x="1742" y="174"/>
                  </a:lnTo>
                  <a:lnTo>
                    <a:pt x="1736" y="174"/>
                  </a:lnTo>
                  <a:lnTo>
                    <a:pt x="1736" y="180"/>
                  </a:lnTo>
                  <a:lnTo>
                    <a:pt x="1732" y="180"/>
                  </a:lnTo>
                  <a:lnTo>
                    <a:pt x="1732" y="180"/>
                  </a:lnTo>
                  <a:lnTo>
                    <a:pt x="1732" y="180"/>
                  </a:lnTo>
                  <a:lnTo>
                    <a:pt x="1732" y="182"/>
                  </a:lnTo>
                  <a:lnTo>
                    <a:pt x="1732" y="182"/>
                  </a:lnTo>
                  <a:lnTo>
                    <a:pt x="1732" y="188"/>
                  </a:lnTo>
                  <a:lnTo>
                    <a:pt x="1736" y="188"/>
                  </a:lnTo>
                  <a:lnTo>
                    <a:pt x="1742" y="188"/>
                  </a:lnTo>
                  <a:lnTo>
                    <a:pt x="1748" y="188"/>
                  </a:lnTo>
                  <a:lnTo>
                    <a:pt x="1748" y="194"/>
                  </a:lnTo>
                  <a:lnTo>
                    <a:pt x="1754" y="194"/>
                  </a:lnTo>
                  <a:lnTo>
                    <a:pt x="1748" y="200"/>
                  </a:lnTo>
                  <a:lnTo>
                    <a:pt x="1748" y="194"/>
                  </a:lnTo>
                  <a:lnTo>
                    <a:pt x="1748" y="194"/>
                  </a:lnTo>
                  <a:lnTo>
                    <a:pt x="1748" y="200"/>
                  </a:lnTo>
                  <a:lnTo>
                    <a:pt x="1742" y="200"/>
                  </a:lnTo>
                  <a:lnTo>
                    <a:pt x="1742" y="194"/>
                  </a:lnTo>
                  <a:lnTo>
                    <a:pt x="1736" y="194"/>
                  </a:lnTo>
                  <a:lnTo>
                    <a:pt x="1736" y="200"/>
                  </a:lnTo>
                  <a:lnTo>
                    <a:pt x="1742" y="200"/>
                  </a:lnTo>
                  <a:lnTo>
                    <a:pt x="1736" y="200"/>
                  </a:lnTo>
                  <a:lnTo>
                    <a:pt x="1736" y="200"/>
                  </a:lnTo>
                  <a:lnTo>
                    <a:pt x="1736" y="200"/>
                  </a:lnTo>
                  <a:lnTo>
                    <a:pt x="1736" y="200"/>
                  </a:lnTo>
                  <a:close/>
                  <a:moveTo>
                    <a:pt x="1878" y="168"/>
                  </a:moveTo>
                  <a:lnTo>
                    <a:pt x="1878" y="162"/>
                  </a:lnTo>
                  <a:lnTo>
                    <a:pt x="1884" y="162"/>
                  </a:lnTo>
                  <a:lnTo>
                    <a:pt x="1884" y="168"/>
                  </a:lnTo>
                  <a:lnTo>
                    <a:pt x="1878" y="168"/>
                  </a:lnTo>
                  <a:lnTo>
                    <a:pt x="1878" y="168"/>
                  </a:lnTo>
                  <a:lnTo>
                    <a:pt x="1878" y="168"/>
                  </a:lnTo>
                  <a:lnTo>
                    <a:pt x="1878" y="168"/>
                  </a:lnTo>
                  <a:close/>
                  <a:moveTo>
                    <a:pt x="1716" y="168"/>
                  </a:moveTo>
                  <a:lnTo>
                    <a:pt x="1716" y="162"/>
                  </a:lnTo>
                  <a:lnTo>
                    <a:pt x="1716" y="168"/>
                  </a:lnTo>
                  <a:lnTo>
                    <a:pt x="1716" y="168"/>
                  </a:lnTo>
                  <a:lnTo>
                    <a:pt x="1716" y="168"/>
                  </a:lnTo>
                  <a:lnTo>
                    <a:pt x="1716" y="168"/>
                  </a:lnTo>
                  <a:close/>
                  <a:moveTo>
                    <a:pt x="1098" y="168"/>
                  </a:moveTo>
                  <a:lnTo>
                    <a:pt x="1092" y="168"/>
                  </a:lnTo>
                  <a:lnTo>
                    <a:pt x="1092" y="168"/>
                  </a:lnTo>
                  <a:lnTo>
                    <a:pt x="1088" y="168"/>
                  </a:lnTo>
                  <a:lnTo>
                    <a:pt x="1088" y="168"/>
                  </a:lnTo>
                  <a:lnTo>
                    <a:pt x="1098" y="168"/>
                  </a:lnTo>
                  <a:lnTo>
                    <a:pt x="1098" y="168"/>
                  </a:lnTo>
                  <a:lnTo>
                    <a:pt x="1098" y="168"/>
                  </a:lnTo>
                  <a:lnTo>
                    <a:pt x="1098" y="168"/>
                  </a:lnTo>
                  <a:close/>
                  <a:moveTo>
                    <a:pt x="898" y="168"/>
                  </a:moveTo>
                  <a:lnTo>
                    <a:pt x="892" y="168"/>
                  </a:lnTo>
                  <a:lnTo>
                    <a:pt x="886" y="168"/>
                  </a:lnTo>
                  <a:lnTo>
                    <a:pt x="880" y="168"/>
                  </a:lnTo>
                  <a:lnTo>
                    <a:pt x="886" y="168"/>
                  </a:lnTo>
                  <a:lnTo>
                    <a:pt x="886" y="168"/>
                  </a:lnTo>
                  <a:lnTo>
                    <a:pt x="892" y="168"/>
                  </a:lnTo>
                  <a:lnTo>
                    <a:pt x="892" y="168"/>
                  </a:lnTo>
                  <a:lnTo>
                    <a:pt x="898" y="168"/>
                  </a:lnTo>
                  <a:lnTo>
                    <a:pt x="898" y="168"/>
                  </a:lnTo>
                  <a:lnTo>
                    <a:pt x="898" y="168"/>
                  </a:lnTo>
                  <a:lnTo>
                    <a:pt x="898" y="168"/>
                  </a:lnTo>
                  <a:lnTo>
                    <a:pt x="898" y="168"/>
                  </a:lnTo>
                  <a:lnTo>
                    <a:pt x="898" y="168"/>
                  </a:lnTo>
                  <a:close/>
                  <a:moveTo>
                    <a:pt x="876" y="168"/>
                  </a:moveTo>
                  <a:lnTo>
                    <a:pt x="880" y="168"/>
                  </a:lnTo>
                  <a:lnTo>
                    <a:pt x="880" y="168"/>
                  </a:lnTo>
                  <a:lnTo>
                    <a:pt x="880" y="168"/>
                  </a:lnTo>
                  <a:lnTo>
                    <a:pt x="876" y="168"/>
                  </a:lnTo>
                  <a:lnTo>
                    <a:pt x="872" y="168"/>
                  </a:lnTo>
                  <a:lnTo>
                    <a:pt x="876" y="168"/>
                  </a:lnTo>
                  <a:lnTo>
                    <a:pt x="876" y="168"/>
                  </a:lnTo>
                  <a:lnTo>
                    <a:pt x="876" y="168"/>
                  </a:lnTo>
                  <a:lnTo>
                    <a:pt x="876" y="168"/>
                  </a:lnTo>
                  <a:close/>
                  <a:moveTo>
                    <a:pt x="1640" y="182"/>
                  </a:moveTo>
                  <a:lnTo>
                    <a:pt x="1640" y="180"/>
                  </a:lnTo>
                  <a:lnTo>
                    <a:pt x="1640" y="180"/>
                  </a:lnTo>
                  <a:lnTo>
                    <a:pt x="1640" y="180"/>
                  </a:lnTo>
                  <a:lnTo>
                    <a:pt x="1640" y="180"/>
                  </a:lnTo>
                  <a:lnTo>
                    <a:pt x="1640" y="174"/>
                  </a:lnTo>
                  <a:lnTo>
                    <a:pt x="1640" y="168"/>
                  </a:lnTo>
                  <a:lnTo>
                    <a:pt x="1640" y="174"/>
                  </a:lnTo>
                  <a:lnTo>
                    <a:pt x="1644" y="180"/>
                  </a:lnTo>
                  <a:lnTo>
                    <a:pt x="1650" y="180"/>
                  </a:lnTo>
                  <a:lnTo>
                    <a:pt x="1644" y="180"/>
                  </a:lnTo>
                  <a:lnTo>
                    <a:pt x="1644" y="182"/>
                  </a:lnTo>
                  <a:lnTo>
                    <a:pt x="1640" y="182"/>
                  </a:lnTo>
                  <a:lnTo>
                    <a:pt x="1640" y="182"/>
                  </a:lnTo>
                  <a:lnTo>
                    <a:pt x="1640" y="182"/>
                  </a:lnTo>
                  <a:lnTo>
                    <a:pt x="1640" y="182"/>
                  </a:lnTo>
                  <a:lnTo>
                    <a:pt x="1640" y="182"/>
                  </a:lnTo>
                  <a:close/>
                  <a:moveTo>
                    <a:pt x="1790" y="180"/>
                  </a:moveTo>
                  <a:lnTo>
                    <a:pt x="1790" y="180"/>
                  </a:lnTo>
                  <a:lnTo>
                    <a:pt x="1796" y="180"/>
                  </a:lnTo>
                  <a:lnTo>
                    <a:pt x="1790" y="182"/>
                  </a:lnTo>
                  <a:lnTo>
                    <a:pt x="1796" y="182"/>
                  </a:lnTo>
                  <a:lnTo>
                    <a:pt x="1802" y="182"/>
                  </a:lnTo>
                  <a:lnTo>
                    <a:pt x="1802" y="182"/>
                  </a:lnTo>
                  <a:lnTo>
                    <a:pt x="1802" y="182"/>
                  </a:lnTo>
                  <a:lnTo>
                    <a:pt x="1802" y="182"/>
                  </a:lnTo>
                  <a:lnTo>
                    <a:pt x="1808" y="182"/>
                  </a:lnTo>
                  <a:lnTo>
                    <a:pt x="1808" y="180"/>
                  </a:lnTo>
                  <a:lnTo>
                    <a:pt x="1808" y="182"/>
                  </a:lnTo>
                  <a:lnTo>
                    <a:pt x="1814" y="182"/>
                  </a:lnTo>
                  <a:lnTo>
                    <a:pt x="1814" y="182"/>
                  </a:lnTo>
                  <a:lnTo>
                    <a:pt x="1818" y="182"/>
                  </a:lnTo>
                  <a:lnTo>
                    <a:pt x="1824" y="182"/>
                  </a:lnTo>
                  <a:lnTo>
                    <a:pt x="1818" y="182"/>
                  </a:lnTo>
                  <a:lnTo>
                    <a:pt x="1818" y="188"/>
                  </a:lnTo>
                  <a:lnTo>
                    <a:pt x="1824" y="188"/>
                  </a:lnTo>
                  <a:lnTo>
                    <a:pt x="1830" y="188"/>
                  </a:lnTo>
                  <a:lnTo>
                    <a:pt x="1830" y="188"/>
                  </a:lnTo>
                  <a:lnTo>
                    <a:pt x="1836" y="188"/>
                  </a:lnTo>
                  <a:lnTo>
                    <a:pt x="1842" y="188"/>
                  </a:lnTo>
                  <a:lnTo>
                    <a:pt x="1842" y="188"/>
                  </a:lnTo>
                  <a:lnTo>
                    <a:pt x="1844" y="188"/>
                  </a:lnTo>
                  <a:lnTo>
                    <a:pt x="1850" y="188"/>
                  </a:lnTo>
                  <a:lnTo>
                    <a:pt x="1850" y="188"/>
                  </a:lnTo>
                  <a:lnTo>
                    <a:pt x="1856" y="188"/>
                  </a:lnTo>
                  <a:lnTo>
                    <a:pt x="1850" y="188"/>
                  </a:lnTo>
                  <a:lnTo>
                    <a:pt x="1850" y="194"/>
                  </a:lnTo>
                  <a:lnTo>
                    <a:pt x="1850" y="200"/>
                  </a:lnTo>
                  <a:lnTo>
                    <a:pt x="1850" y="200"/>
                  </a:lnTo>
                  <a:lnTo>
                    <a:pt x="1844" y="200"/>
                  </a:lnTo>
                  <a:lnTo>
                    <a:pt x="1842" y="200"/>
                  </a:lnTo>
                  <a:lnTo>
                    <a:pt x="1842" y="200"/>
                  </a:lnTo>
                  <a:lnTo>
                    <a:pt x="1836" y="200"/>
                  </a:lnTo>
                  <a:lnTo>
                    <a:pt x="1830" y="200"/>
                  </a:lnTo>
                  <a:lnTo>
                    <a:pt x="1830" y="200"/>
                  </a:lnTo>
                  <a:lnTo>
                    <a:pt x="1824" y="200"/>
                  </a:lnTo>
                  <a:lnTo>
                    <a:pt x="1818" y="200"/>
                  </a:lnTo>
                  <a:lnTo>
                    <a:pt x="1814" y="200"/>
                  </a:lnTo>
                  <a:lnTo>
                    <a:pt x="1814" y="200"/>
                  </a:lnTo>
                  <a:lnTo>
                    <a:pt x="1814" y="194"/>
                  </a:lnTo>
                  <a:lnTo>
                    <a:pt x="1808" y="194"/>
                  </a:lnTo>
                  <a:lnTo>
                    <a:pt x="1802" y="194"/>
                  </a:lnTo>
                  <a:lnTo>
                    <a:pt x="1802" y="194"/>
                  </a:lnTo>
                  <a:lnTo>
                    <a:pt x="1802" y="188"/>
                  </a:lnTo>
                  <a:lnTo>
                    <a:pt x="1796" y="188"/>
                  </a:lnTo>
                  <a:lnTo>
                    <a:pt x="1790" y="188"/>
                  </a:lnTo>
                  <a:lnTo>
                    <a:pt x="1790" y="188"/>
                  </a:lnTo>
                  <a:lnTo>
                    <a:pt x="1790" y="188"/>
                  </a:lnTo>
                  <a:lnTo>
                    <a:pt x="1786" y="188"/>
                  </a:lnTo>
                  <a:lnTo>
                    <a:pt x="1790" y="188"/>
                  </a:lnTo>
                  <a:lnTo>
                    <a:pt x="1790" y="182"/>
                  </a:lnTo>
                  <a:lnTo>
                    <a:pt x="1790" y="180"/>
                  </a:lnTo>
                  <a:lnTo>
                    <a:pt x="1790" y="180"/>
                  </a:lnTo>
                  <a:lnTo>
                    <a:pt x="1790" y="180"/>
                  </a:lnTo>
                  <a:lnTo>
                    <a:pt x="1790" y="180"/>
                  </a:lnTo>
                  <a:lnTo>
                    <a:pt x="1790" y="180"/>
                  </a:lnTo>
                  <a:close/>
                  <a:moveTo>
                    <a:pt x="880" y="180"/>
                  </a:moveTo>
                  <a:lnTo>
                    <a:pt x="880" y="180"/>
                  </a:lnTo>
                  <a:lnTo>
                    <a:pt x="880" y="182"/>
                  </a:lnTo>
                  <a:lnTo>
                    <a:pt x="880" y="182"/>
                  </a:lnTo>
                  <a:lnTo>
                    <a:pt x="880" y="182"/>
                  </a:lnTo>
                  <a:lnTo>
                    <a:pt x="880" y="188"/>
                  </a:lnTo>
                  <a:lnTo>
                    <a:pt x="880" y="182"/>
                  </a:lnTo>
                  <a:lnTo>
                    <a:pt x="876" y="182"/>
                  </a:lnTo>
                  <a:lnTo>
                    <a:pt x="876" y="188"/>
                  </a:lnTo>
                  <a:lnTo>
                    <a:pt x="872" y="182"/>
                  </a:lnTo>
                  <a:lnTo>
                    <a:pt x="876" y="182"/>
                  </a:lnTo>
                  <a:lnTo>
                    <a:pt x="876" y="180"/>
                  </a:lnTo>
                  <a:lnTo>
                    <a:pt x="876" y="182"/>
                  </a:lnTo>
                  <a:lnTo>
                    <a:pt x="880" y="182"/>
                  </a:lnTo>
                  <a:lnTo>
                    <a:pt x="880" y="180"/>
                  </a:lnTo>
                  <a:lnTo>
                    <a:pt x="880" y="180"/>
                  </a:lnTo>
                  <a:lnTo>
                    <a:pt x="880" y="180"/>
                  </a:lnTo>
                  <a:lnTo>
                    <a:pt x="880" y="180"/>
                  </a:lnTo>
                  <a:lnTo>
                    <a:pt x="880" y="180"/>
                  </a:lnTo>
                  <a:close/>
                  <a:moveTo>
                    <a:pt x="952" y="194"/>
                  </a:moveTo>
                  <a:lnTo>
                    <a:pt x="958" y="194"/>
                  </a:lnTo>
                  <a:lnTo>
                    <a:pt x="952" y="194"/>
                  </a:lnTo>
                  <a:lnTo>
                    <a:pt x="952" y="200"/>
                  </a:lnTo>
                  <a:lnTo>
                    <a:pt x="952" y="194"/>
                  </a:lnTo>
                  <a:lnTo>
                    <a:pt x="946" y="194"/>
                  </a:lnTo>
                  <a:lnTo>
                    <a:pt x="946" y="200"/>
                  </a:lnTo>
                  <a:lnTo>
                    <a:pt x="952" y="200"/>
                  </a:lnTo>
                  <a:lnTo>
                    <a:pt x="946" y="200"/>
                  </a:lnTo>
                  <a:lnTo>
                    <a:pt x="946" y="200"/>
                  </a:lnTo>
                  <a:lnTo>
                    <a:pt x="940" y="200"/>
                  </a:lnTo>
                  <a:lnTo>
                    <a:pt x="940" y="194"/>
                  </a:lnTo>
                  <a:lnTo>
                    <a:pt x="946" y="194"/>
                  </a:lnTo>
                  <a:lnTo>
                    <a:pt x="946" y="200"/>
                  </a:lnTo>
                  <a:lnTo>
                    <a:pt x="946" y="194"/>
                  </a:lnTo>
                  <a:lnTo>
                    <a:pt x="946" y="194"/>
                  </a:lnTo>
                  <a:lnTo>
                    <a:pt x="946" y="194"/>
                  </a:lnTo>
                  <a:lnTo>
                    <a:pt x="952" y="194"/>
                  </a:lnTo>
                  <a:lnTo>
                    <a:pt x="952" y="194"/>
                  </a:lnTo>
                  <a:lnTo>
                    <a:pt x="952" y="194"/>
                  </a:lnTo>
                  <a:lnTo>
                    <a:pt x="952" y="194"/>
                  </a:lnTo>
                  <a:close/>
                  <a:moveTo>
                    <a:pt x="930" y="200"/>
                  </a:moveTo>
                  <a:lnTo>
                    <a:pt x="930" y="200"/>
                  </a:lnTo>
                  <a:lnTo>
                    <a:pt x="930" y="200"/>
                  </a:lnTo>
                  <a:lnTo>
                    <a:pt x="930" y="200"/>
                  </a:lnTo>
                  <a:lnTo>
                    <a:pt x="926" y="200"/>
                  </a:lnTo>
                  <a:lnTo>
                    <a:pt x="926" y="200"/>
                  </a:lnTo>
                  <a:lnTo>
                    <a:pt x="930" y="200"/>
                  </a:lnTo>
                  <a:lnTo>
                    <a:pt x="930" y="200"/>
                  </a:lnTo>
                  <a:lnTo>
                    <a:pt x="930" y="200"/>
                  </a:lnTo>
                  <a:lnTo>
                    <a:pt x="930" y="200"/>
                  </a:lnTo>
                  <a:close/>
                  <a:moveTo>
                    <a:pt x="838" y="206"/>
                  </a:moveTo>
                  <a:lnTo>
                    <a:pt x="844" y="206"/>
                  </a:lnTo>
                  <a:lnTo>
                    <a:pt x="844" y="200"/>
                  </a:lnTo>
                  <a:lnTo>
                    <a:pt x="844" y="206"/>
                  </a:lnTo>
                  <a:lnTo>
                    <a:pt x="850" y="206"/>
                  </a:lnTo>
                  <a:lnTo>
                    <a:pt x="844" y="206"/>
                  </a:lnTo>
                  <a:lnTo>
                    <a:pt x="838" y="206"/>
                  </a:lnTo>
                  <a:lnTo>
                    <a:pt x="838" y="206"/>
                  </a:lnTo>
                  <a:lnTo>
                    <a:pt x="838" y="206"/>
                  </a:lnTo>
                  <a:lnTo>
                    <a:pt x="838" y="206"/>
                  </a:lnTo>
                  <a:close/>
                  <a:moveTo>
                    <a:pt x="930" y="206"/>
                  </a:moveTo>
                  <a:lnTo>
                    <a:pt x="930" y="210"/>
                  </a:lnTo>
                  <a:lnTo>
                    <a:pt x="926" y="210"/>
                  </a:lnTo>
                  <a:lnTo>
                    <a:pt x="926" y="206"/>
                  </a:lnTo>
                  <a:lnTo>
                    <a:pt x="930" y="206"/>
                  </a:lnTo>
                  <a:lnTo>
                    <a:pt x="930" y="206"/>
                  </a:lnTo>
                  <a:lnTo>
                    <a:pt x="930" y="206"/>
                  </a:lnTo>
                  <a:lnTo>
                    <a:pt x="930" y="206"/>
                  </a:lnTo>
                  <a:lnTo>
                    <a:pt x="930" y="206"/>
                  </a:lnTo>
                  <a:close/>
                  <a:moveTo>
                    <a:pt x="1314" y="216"/>
                  </a:moveTo>
                  <a:lnTo>
                    <a:pt x="1314" y="216"/>
                  </a:lnTo>
                  <a:lnTo>
                    <a:pt x="1308" y="216"/>
                  </a:lnTo>
                  <a:lnTo>
                    <a:pt x="1304" y="216"/>
                  </a:lnTo>
                  <a:lnTo>
                    <a:pt x="1304" y="216"/>
                  </a:lnTo>
                  <a:lnTo>
                    <a:pt x="1304" y="216"/>
                  </a:lnTo>
                  <a:lnTo>
                    <a:pt x="1300" y="216"/>
                  </a:lnTo>
                  <a:lnTo>
                    <a:pt x="1300" y="210"/>
                  </a:lnTo>
                  <a:lnTo>
                    <a:pt x="1304" y="210"/>
                  </a:lnTo>
                  <a:lnTo>
                    <a:pt x="1304" y="210"/>
                  </a:lnTo>
                  <a:lnTo>
                    <a:pt x="1304" y="206"/>
                  </a:lnTo>
                  <a:lnTo>
                    <a:pt x="1308" y="206"/>
                  </a:lnTo>
                  <a:lnTo>
                    <a:pt x="1314" y="206"/>
                  </a:lnTo>
                  <a:lnTo>
                    <a:pt x="1320" y="206"/>
                  </a:lnTo>
                  <a:lnTo>
                    <a:pt x="1326" y="206"/>
                  </a:lnTo>
                  <a:lnTo>
                    <a:pt x="1326" y="210"/>
                  </a:lnTo>
                  <a:lnTo>
                    <a:pt x="1326" y="216"/>
                  </a:lnTo>
                  <a:lnTo>
                    <a:pt x="1320" y="216"/>
                  </a:lnTo>
                  <a:lnTo>
                    <a:pt x="1320" y="216"/>
                  </a:lnTo>
                  <a:lnTo>
                    <a:pt x="1314" y="216"/>
                  </a:lnTo>
                  <a:lnTo>
                    <a:pt x="1314" y="216"/>
                  </a:lnTo>
                  <a:lnTo>
                    <a:pt x="1314" y="216"/>
                  </a:lnTo>
                  <a:lnTo>
                    <a:pt x="1314" y="216"/>
                  </a:lnTo>
                  <a:close/>
                  <a:moveTo>
                    <a:pt x="920" y="206"/>
                  </a:moveTo>
                  <a:lnTo>
                    <a:pt x="920" y="206"/>
                  </a:lnTo>
                  <a:lnTo>
                    <a:pt x="920" y="210"/>
                  </a:lnTo>
                  <a:lnTo>
                    <a:pt x="920" y="210"/>
                  </a:lnTo>
                  <a:lnTo>
                    <a:pt x="920" y="210"/>
                  </a:lnTo>
                  <a:lnTo>
                    <a:pt x="920" y="210"/>
                  </a:lnTo>
                  <a:lnTo>
                    <a:pt x="914" y="210"/>
                  </a:lnTo>
                  <a:lnTo>
                    <a:pt x="920" y="210"/>
                  </a:lnTo>
                  <a:lnTo>
                    <a:pt x="920" y="206"/>
                  </a:lnTo>
                  <a:lnTo>
                    <a:pt x="920" y="206"/>
                  </a:lnTo>
                  <a:lnTo>
                    <a:pt x="920" y="206"/>
                  </a:lnTo>
                  <a:lnTo>
                    <a:pt x="920" y="206"/>
                  </a:lnTo>
                  <a:close/>
                  <a:moveTo>
                    <a:pt x="1362" y="216"/>
                  </a:moveTo>
                  <a:lnTo>
                    <a:pt x="1362" y="210"/>
                  </a:lnTo>
                  <a:lnTo>
                    <a:pt x="1362" y="210"/>
                  </a:lnTo>
                  <a:lnTo>
                    <a:pt x="1362" y="216"/>
                  </a:lnTo>
                  <a:lnTo>
                    <a:pt x="1362" y="216"/>
                  </a:lnTo>
                  <a:lnTo>
                    <a:pt x="1362" y="216"/>
                  </a:lnTo>
                  <a:lnTo>
                    <a:pt x="1362" y="216"/>
                  </a:lnTo>
                  <a:lnTo>
                    <a:pt x="1362" y="216"/>
                  </a:lnTo>
                  <a:close/>
                  <a:moveTo>
                    <a:pt x="1710" y="228"/>
                  </a:moveTo>
                  <a:lnTo>
                    <a:pt x="1710" y="222"/>
                  </a:lnTo>
                  <a:lnTo>
                    <a:pt x="1704" y="222"/>
                  </a:lnTo>
                  <a:lnTo>
                    <a:pt x="1704" y="216"/>
                  </a:lnTo>
                  <a:lnTo>
                    <a:pt x="1704" y="216"/>
                  </a:lnTo>
                  <a:lnTo>
                    <a:pt x="1710" y="216"/>
                  </a:lnTo>
                  <a:lnTo>
                    <a:pt x="1710" y="216"/>
                  </a:lnTo>
                  <a:lnTo>
                    <a:pt x="1716" y="216"/>
                  </a:lnTo>
                  <a:lnTo>
                    <a:pt x="1722" y="216"/>
                  </a:lnTo>
                  <a:lnTo>
                    <a:pt x="1716" y="216"/>
                  </a:lnTo>
                  <a:lnTo>
                    <a:pt x="1716" y="222"/>
                  </a:lnTo>
                  <a:lnTo>
                    <a:pt x="1710" y="222"/>
                  </a:lnTo>
                  <a:lnTo>
                    <a:pt x="1710" y="222"/>
                  </a:lnTo>
                  <a:lnTo>
                    <a:pt x="1710" y="228"/>
                  </a:lnTo>
                  <a:lnTo>
                    <a:pt x="1710" y="228"/>
                  </a:lnTo>
                  <a:lnTo>
                    <a:pt x="1710" y="228"/>
                  </a:lnTo>
                  <a:lnTo>
                    <a:pt x="1710" y="228"/>
                  </a:lnTo>
                  <a:close/>
                  <a:moveTo>
                    <a:pt x="1640" y="216"/>
                  </a:moveTo>
                  <a:lnTo>
                    <a:pt x="1640" y="216"/>
                  </a:lnTo>
                  <a:lnTo>
                    <a:pt x="1644" y="216"/>
                  </a:lnTo>
                  <a:lnTo>
                    <a:pt x="1650" y="222"/>
                  </a:lnTo>
                  <a:lnTo>
                    <a:pt x="1650" y="228"/>
                  </a:lnTo>
                  <a:lnTo>
                    <a:pt x="1644" y="228"/>
                  </a:lnTo>
                  <a:lnTo>
                    <a:pt x="1644" y="222"/>
                  </a:lnTo>
                  <a:lnTo>
                    <a:pt x="1640" y="222"/>
                  </a:lnTo>
                  <a:lnTo>
                    <a:pt x="1640" y="216"/>
                  </a:lnTo>
                  <a:lnTo>
                    <a:pt x="1640" y="216"/>
                  </a:lnTo>
                  <a:lnTo>
                    <a:pt x="1640" y="216"/>
                  </a:lnTo>
                  <a:lnTo>
                    <a:pt x="1640" y="216"/>
                  </a:lnTo>
                  <a:lnTo>
                    <a:pt x="1640" y="216"/>
                  </a:lnTo>
                  <a:lnTo>
                    <a:pt x="1640" y="216"/>
                  </a:lnTo>
                  <a:close/>
                  <a:moveTo>
                    <a:pt x="886" y="216"/>
                  </a:moveTo>
                  <a:lnTo>
                    <a:pt x="892" y="216"/>
                  </a:lnTo>
                  <a:lnTo>
                    <a:pt x="892" y="222"/>
                  </a:lnTo>
                  <a:lnTo>
                    <a:pt x="886" y="222"/>
                  </a:lnTo>
                  <a:lnTo>
                    <a:pt x="886" y="216"/>
                  </a:lnTo>
                  <a:lnTo>
                    <a:pt x="880" y="216"/>
                  </a:lnTo>
                  <a:lnTo>
                    <a:pt x="886" y="216"/>
                  </a:lnTo>
                  <a:lnTo>
                    <a:pt x="886" y="216"/>
                  </a:lnTo>
                  <a:lnTo>
                    <a:pt x="886" y="216"/>
                  </a:lnTo>
                  <a:lnTo>
                    <a:pt x="886" y="216"/>
                  </a:lnTo>
                  <a:close/>
                  <a:moveTo>
                    <a:pt x="892" y="216"/>
                  </a:moveTo>
                  <a:lnTo>
                    <a:pt x="898" y="216"/>
                  </a:lnTo>
                  <a:lnTo>
                    <a:pt x="898" y="216"/>
                  </a:lnTo>
                  <a:lnTo>
                    <a:pt x="904" y="216"/>
                  </a:lnTo>
                  <a:lnTo>
                    <a:pt x="898" y="216"/>
                  </a:lnTo>
                  <a:lnTo>
                    <a:pt x="898" y="222"/>
                  </a:lnTo>
                  <a:lnTo>
                    <a:pt x="904" y="222"/>
                  </a:lnTo>
                  <a:lnTo>
                    <a:pt x="898" y="222"/>
                  </a:lnTo>
                  <a:lnTo>
                    <a:pt x="898" y="216"/>
                  </a:lnTo>
                  <a:lnTo>
                    <a:pt x="898" y="216"/>
                  </a:lnTo>
                  <a:lnTo>
                    <a:pt x="892" y="216"/>
                  </a:lnTo>
                  <a:lnTo>
                    <a:pt x="892" y="216"/>
                  </a:lnTo>
                  <a:lnTo>
                    <a:pt x="892" y="216"/>
                  </a:lnTo>
                  <a:lnTo>
                    <a:pt x="892" y="216"/>
                  </a:lnTo>
                  <a:close/>
                  <a:moveTo>
                    <a:pt x="908" y="222"/>
                  </a:moveTo>
                  <a:lnTo>
                    <a:pt x="914" y="222"/>
                  </a:lnTo>
                  <a:lnTo>
                    <a:pt x="908" y="222"/>
                  </a:lnTo>
                  <a:lnTo>
                    <a:pt x="908" y="222"/>
                  </a:lnTo>
                  <a:lnTo>
                    <a:pt x="908" y="222"/>
                  </a:lnTo>
                  <a:lnTo>
                    <a:pt x="908" y="222"/>
                  </a:lnTo>
                  <a:lnTo>
                    <a:pt x="908" y="222"/>
                  </a:lnTo>
                  <a:lnTo>
                    <a:pt x="908" y="222"/>
                  </a:lnTo>
                  <a:close/>
                  <a:moveTo>
                    <a:pt x="1482" y="228"/>
                  </a:moveTo>
                  <a:lnTo>
                    <a:pt x="1482" y="222"/>
                  </a:lnTo>
                  <a:lnTo>
                    <a:pt x="1482" y="222"/>
                  </a:lnTo>
                  <a:lnTo>
                    <a:pt x="1482" y="222"/>
                  </a:lnTo>
                  <a:lnTo>
                    <a:pt x="1482" y="228"/>
                  </a:lnTo>
                  <a:lnTo>
                    <a:pt x="1482" y="228"/>
                  </a:lnTo>
                  <a:lnTo>
                    <a:pt x="1482" y="228"/>
                  </a:lnTo>
                  <a:lnTo>
                    <a:pt x="1482" y="228"/>
                  </a:lnTo>
                  <a:lnTo>
                    <a:pt x="1482" y="228"/>
                  </a:lnTo>
                  <a:lnTo>
                    <a:pt x="1482" y="228"/>
                  </a:lnTo>
                  <a:close/>
                  <a:moveTo>
                    <a:pt x="1722" y="228"/>
                  </a:moveTo>
                  <a:lnTo>
                    <a:pt x="1722" y="228"/>
                  </a:lnTo>
                  <a:lnTo>
                    <a:pt x="1728" y="228"/>
                  </a:lnTo>
                  <a:lnTo>
                    <a:pt x="1732" y="228"/>
                  </a:lnTo>
                  <a:lnTo>
                    <a:pt x="1732" y="228"/>
                  </a:lnTo>
                  <a:lnTo>
                    <a:pt x="1736" y="228"/>
                  </a:lnTo>
                  <a:lnTo>
                    <a:pt x="1742" y="228"/>
                  </a:lnTo>
                  <a:lnTo>
                    <a:pt x="1748" y="228"/>
                  </a:lnTo>
                  <a:lnTo>
                    <a:pt x="1748" y="234"/>
                  </a:lnTo>
                  <a:lnTo>
                    <a:pt x="1748" y="234"/>
                  </a:lnTo>
                  <a:lnTo>
                    <a:pt x="1748" y="238"/>
                  </a:lnTo>
                  <a:lnTo>
                    <a:pt x="1754" y="238"/>
                  </a:lnTo>
                  <a:lnTo>
                    <a:pt x="1748" y="238"/>
                  </a:lnTo>
                  <a:lnTo>
                    <a:pt x="1748" y="238"/>
                  </a:lnTo>
                  <a:lnTo>
                    <a:pt x="1754" y="238"/>
                  </a:lnTo>
                  <a:lnTo>
                    <a:pt x="1748" y="242"/>
                  </a:lnTo>
                  <a:lnTo>
                    <a:pt x="1748" y="242"/>
                  </a:lnTo>
                  <a:lnTo>
                    <a:pt x="1742" y="238"/>
                  </a:lnTo>
                  <a:lnTo>
                    <a:pt x="1736" y="238"/>
                  </a:lnTo>
                  <a:lnTo>
                    <a:pt x="1732" y="238"/>
                  </a:lnTo>
                  <a:lnTo>
                    <a:pt x="1732" y="238"/>
                  </a:lnTo>
                  <a:lnTo>
                    <a:pt x="1728" y="238"/>
                  </a:lnTo>
                  <a:lnTo>
                    <a:pt x="1722" y="238"/>
                  </a:lnTo>
                  <a:lnTo>
                    <a:pt x="1722" y="238"/>
                  </a:lnTo>
                  <a:lnTo>
                    <a:pt x="1716" y="238"/>
                  </a:lnTo>
                  <a:lnTo>
                    <a:pt x="1710" y="238"/>
                  </a:lnTo>
                  <a:lnTo>
                    <a:pt x="1710" y="238"/>
                  </a:lnTo>
                  <a:lnTo>
                    <a:pt x="1704" y="238"/>
                  </a:lnTo>
                  <a:lnTo>
                    <a:pt x="1700" y="238"/>
                  </a:lnTo>
                  <a:lnTo>
                    <a:pt x="1700" y="238"/>
                  </a:lnTo>
                  <a:lnTo>
                    <a:pt x="1700" y="238"/>
                  </a:lnTo>
                  <a:lnTo>
                    <a:pt x="1704" y="238"/>
                  </a:lnTo>
                  <a:lnTo>
                    <a:pt x="1710" y="238"/>
                  </a:lnTo>
                  <a:lnTo>
                    <a:pt x="1710" y="234"/>
                  </a:lnTo>
                  <a:lnTo>
                    <a:pt x="1710" y="234"/>
                  </a:lnTo>
                  <a:lnTo>
                    <a:pt x="1710" y="228"/>
                  </a:lnTo>
                  <a:lnTo>
                    <a:pt x="1716" y="228"/>
                  </a:lnTo>
                  <a:lnTo>
                    <a:pt x="1722" y="228"/>
                  </a:lnTo>
                  <a:lnTo>
                    <a:pt x="1722" y="228"/>
                  </a:lnTo>
                  <a:lnTo>
                    <a:pt x="1722" y="228"/>
                  </a:lnTo>
                  <a:lnTo>
                    <a:pt x="1722" y="228"/>
                  </a:lnTo>
                  <a:close/>
                  <a:moveTo>
                    <a:pt x="1500" y="234"/>
                  </a:moveTo>
                  <a:lnTo>
                    <a:pt x="1504" y="234"/>
                  </a:lnTo>
                  <a:lnTo>
                    <a:pt x="1500" y="234"/>
                  </a:lnTo>
                  <a:lnTo>
                    <a:pt x="1500" y="234"/>
                  </a:lnTo>
                  <a:lnTo>
                    <a:pt x="1500" y="234"/>
                  </a:lnTo>
                  <a:lnTo>
                    <a:pt x="1500" y="234"/>
                  </a:lnTo>
                  <a:close/>
                  <a:moveTo>
                    <a:pt x="860" y="238"/>
                  </a:moveTo>
                  <a:lnTo>
                    <a:pt x="854" y="234"/>
                  </a:lnTo>
                  <a:lnTo>
                    <a:pt x="860" y="234"/>
                  </a:lnTo>
                  <a:lnTo>
                    <a:pt x="860" y="238"/>
                  </a:lnTo>
                  <a:lnTo>
                    <a:pt x="860" y="238"/>
                  </a:lnTo>
                  <a:lnTo>
                    <a:pt x="860" y="238"/>
                  </a:lnTo>
                  <a:lnTo>
                    <a:pt x="860" y="238"/>
                  </a:lnTo>
                  <a:close/>
                  <a:moveTo>
                    <a:pt x="1520" y="234"/>
                  </a:moveTo>
                  <a:lnTo>
                    <a:pt x="1526" y="234"/>
                  </a:lnTo>
                  <a:lnTo>
                    <a:pt x="1530" y="234"/>
                  </a:lnTo>
                  <a:lnTo>
                    <a:pt x="1530" y="238"/>
                  </a:lnTo>
                  <a:lnTo>
                    <a:pt x="1530" y="238"/>
                  </a:lnTo>
                  <a:lnTo>
                    <a:pt x="1526" y="234"/>
                  </a:lnTo>
                  <a:lnTo>
                    <a:pt x="1520" y="234"/>
                  </a:lnTo>
                  <a:lnTo>
                    <a:pt x="1520" y="234"/>
                  </a:lnTo>
                  <a:lnTo>
                    <a:pt x="1520" y="234"/>
                  </a:lnTo>
                  <a:lnTo>
                    <a:pt x="1520" y="234"/>
                  </a:lnTo>
                  <a:close/>
                  <a:moveTo>
                    <a:pt x="710" y="248"/>
                  </a:moveTo>
                  <a:lnTo>
                    <a:pt x="710" y="242"/>
                  </a:lnTo>
                  <a:lnTo>
                    <a:pt x="712" y="242"/>
                  </a:lnTo>
                  <a:lnTo>
                    <a:pt x="712" y="238"/>
                  </a:lnTo>
                  <a:lnTo>
                    <a:pt x="712" y="238"/>
                  </a:lnTo>
                  <a:lnTo>
                    <a:pt x="710" y="238"/>
                  </a:lnTo>
                  <a:lnTo>
                    <a:pt x="712" y="238"/>
                  </a:lnTo>
                  <a:lnTo>
                    <a:pt x="718" y="238"/>
                  </a:lnTo>
                  <a:lnTo>
                    <a:pt x="718" y="238"/>
                  </a:lnTo>
                  <a:lnTo>
                    <a:pt x="724" y="234"/>
                  </a:lnTo>
                  <a:lnTo>
                    <a:pt x="730" y="238"/>
                  </a:lnTo>
                  <a:lnTo>
                    <a:pt x="724" y="238"/>
                  </a:lnTo>
                  <a:lnTo>
                    <a:pt x="730" y="238"/>
                  </a:lnTo>
                  <a:lnTo>
                    <a:pt x="730" y="238"/>
                  </a:lnTo>
                  <a:lnTo>
                    <a:pt x="736" y="238"/>
                  </a:lnTo>
                  <a:lnTo>
                    <a:pt x="736" y="242"/>
                  </a:lnTo>
                  <a:lnTo>
                    <a:pt x="730" y="242"/>
                  </a:lnTo>
                  <a:lnTo>
                    <a:pt x="730" y="242"/>
                  </a:lnTo>
                  <a:lnTo>
                    <a:pt x="724" y="242"/>
                  </a:lnTo>
                  <a:lnTo>
                    <a:pt x="718" y="242"/>
                  </a:lnTo>
                  <a:lnTo>
                    <a:pt x="718" y="248"/>
                  </a:lnTo>
                  <a:lnTo>
                    <a:pt x="718" y="248"/>
                  </a:lnTo>
                  <a:lnTo>
                    <a:pt x="712" y="248"/>
                  </a:lnTo>
                  <a:lnTo>
                    <a:pt x="712" y="242"/>
                  </a:lnTo>
                  <a:lnTo>
                    <a:pt x="712" y="248"/>
                  </a:lnTo>
                  <a:lnTo>
                    <a:pt x="710" y="248"/>
                  </a:lnTo>
                  <a:lnTo>
                    <a:pt x="710" y="248"/>
                  </a:lnTo>
                  <a:lnTo>
                    <a:pt x="710" y="248"/>
                  </a:lnTo>
                  <a:lnTo>
                    <a:pt x="710" y="248"/>
                  </a:lnTo>
                  <a:close/>
                  <a:moveTo>
                    <a:pt x="476" y="292"/>
                  </a:moveTo>
                  <a:lnTo>
                    <a:pt x="482" y="288"/>
                  </a:lnTo>
                  <a:lnTo>
                    <a:pt x="486" y="288"/>
                  </a:lnTo>
                  <a:lnTo>
                    <a:pt x="482" y="288"/>
                  </a:lnTo>
                  <a:lnTo>
                    <a:pt x="476" y="288"/>
                  </a:lnTo>
                  <a:lnTo>
                    <a:pt x="476" y="292"/>
                  </a:lnTo>
                  <a:lnTo>
                    <a:pt x="476" y="288"/>
                  </a:lnTo>
                  <a:lnTo>
                    <a:pt x="476" y="288"/>
                  </a:lnTo>
                  <a:lnTo>
                    <a:pt x="476" y="288"/>
                  </a:lnTo>
                  <a:lnTo>
                    <a:pt x="476" y="288"/>
                  </a:lnTo>
                  <a:lnTo>
                    <a:pt x="470" y="288"/>
                  </a:lnTo>
                  <a:lnTo>
                    <a:pt x="464" y="288"/>
                  </a:lnTo>
                  <a:lnTo>
                    <a:pt x="464" y="288"/>
                  </a:lnTo>
                  <a:lnTo>
                    <a:pt x="464" y="288"/>
                  </a:lnTo>
                  <a:lnTo>
                    <a:pt x="464" y="288"/>
                  </a:lnTo>
                  <a:lnTo>
                    <a:pt x="458" y="288"/>
                  </a:lnTo>
                  <a:lnTo>
                    <a:pt x="458" y="288"/>
                  </a:lnTo>
                  <a:lnTo>
                    <a:pt x="458" y="288"/>
                  </a:lnTo>
                  <a:lnTo>
                    <a:pt x="454" y="288"/>
                  </a:lnTo>
                  <a:lnTo>
                    <a:pt x="454" y="288"/>
                  </a:lnTo>
                  <a:lnTo>
                    <a:pt x="448" y="282"/>
                  </a:lnTo>
                  <a:lnTo>
                    <a:pt x="448" y="276"/>
                  </a:lnTo>
                  <a:lnTo>
                    <a:pt x="448" y="276"/>
                  </a:lnTo>
                  <a:lnTo>
                    <a:pt x="454" y="276"/>
                  </a:lnTo>
                  <a:lnTo>
                    <a:pt x="454" y="270"/>
                  </a:lnTo>
                  <a:lnTo>
                    <a:pt x="454" y="270"/>
                  </a:lnTo>
                  <a:lnTo>
                    <a:pt x="458" y="270"/>
                  </a:lnTo>
                  <a:lnTo>
                    <a:pt x="458" y="276"/>
                  </a:lnTo>
                  <a:lnTo>
                    <a:pt x="464" y="276"/>
                  </a:lnTo>
                  <a:lnTo>
                    <a:pt x="464" y="270"/>
                  </a:lnTo>
                  <a:lnTo>
                    <a:pt x="464" y="266"/>
                  </a:lnTo>
                  <a:lnTo>
                    <a:pt x="464" y="266"/>
                  </a:lnTo>
                  <a:lnTo>
                    <a:pt x="464" y="260"/>
                  </a:lnTo>
                  <a:lnTo>
                    <a:pt x="470" y="260"/>
                  </a:lnTo>
                  <a:lnTo>
                    <a:pt x="470" y="260"/>
                  </a:lnTo>
                  <a:lnTo>
                    <a:pt x="464" y="260"/>
                  </a:lnTo>
                  <a:lnTo>
                    <a:pt x="470" y="254"/>
                  </a:lnTo>
                  <a:lnTo>
                    <a:pt x="470" y="260"/>
                  </a:lnTo>
                  <a:lnTo>
                    <a:pt x="476" y="260"/>
                  </a:lnTo>
                  <a:lnTo>
                    <a:pt x="470" y="254"/>
                  </a:lnTo>
                  <a:lnTo>
                    <a:pt x="464" y="254"/>
                  </a:lnTo>
                  <a:lnTo>
                    <a:pt x="464" y="254"/>
                  </a:lnTo>
                  <a:lnTo>
                    <a:pt x="464" y="248"/>
                  </a:lnTo>
                  <a:lnTo>
                    <a:pt x="470" y="248"/>
                  </a:lnTo>
                  <a:lnTo>
                    <a:pt x="476" y="248"/>
                  </a:lnTo>
                  <a:lnTo>
                    <a:pt x="476" y="248"/>
                  </a:lnTo>
                  <a:lnTo>
                    <a:pt x="476" y="248"/>
                  </a:lnTo>
                  <a:lnTo>
                    <a:pt x="476" y="248"/>
                  </a:lnTo>
                  <a:lnTo>
                    <a:pt x="476" y="248"/>
                  </a:lnTo>
                  <a:lnTo>
                    <a:pt x="476" y="248"/>
                  </a:lnTo>
                  <a:lnTo>
                    <a:pt x="476" y="242"/>
                  </a:lnTo>
                  <a:lnTo>
                    <a:pt x="476" y="238"/>
                  </a:lnTo>
                  <a:lnTo>
                    <a:pt x="482" y="238"/>
                  </a:lnTo>
                  <a:lnTo>
                    <a:pt x="486" y="238"/>
                  </a:lnTo>
                  <a:lnTo>
                    <a:pt x="492" y="238"/>
                  </a:lnTo>
                  <a:lnTo>
                    <a:pt x="492" y="238"/>
                  </a:lnTo>
                  <a:lnTo>
                    <a:pt x="492" y="238"/>
                  </a:lnTo>
                  <a:lnTo>
                    <a:pt x="496" y="238"/>
                  </a:lnTo>
                  <a:lnTo>
                    <a:pt x="502" y="238"/>
                  </a:lnTo>
                  <a:lnTo>
                    <a:pt x="502" y="238"/>
                  </a:lnTo>
                  <a:lnTo>
                    <a:pt x="508" y="238"/>
                  </a:lnTo>
                  <a:lnTo>
                    <a:pt x="512" y="238"/>
                  </a:lnTo>
                  <a:lnTo>
                    <a:pt x="512" y="238"/>
                  </a:lnTo>
                  <a:lnTo>
                    <a:pt x="518" y="238"/>
                  </a:lnTo>
                  <a:lnTo>
                    <a:pt x="518" y="242"/>
                  </a:lnTo>
                  <a:lnTo>
                    <a:pt x="524" y="242"/>
                  </a:lnTo>
                  <a:lnTo>
                    <a:pt x="518" y="242"/>
                  </a:lnTo>
                  <a:lnTo>
                    <a:pt x="512" y="242"/>
                  </a:lnTo>
                  <a:lnTo>
                    <a:pt x="512" y="248"/>
                  </a:lnTo>
                  <a:lnTo>
                    <a:pt x="512" y="248"/>
                  </a:lnTo>
                  <a:lnTo>
                    <a:pt x="518" y="248"/>
                  </a:lnTo>
                  <a:lnTo>
                    <a:pt x="512" y="248"/>
                  </a:lnTo>
                  <a:lnTo>
                    <a:pt x="512" y="248"/>
                  </a:lnTo>
                  <a:lnTo>
                    <a:pt x="508" y="248"/>
                  </a:lnTo>
                  <a:lnTo>
                    <a:pt x="512" y="248"/>
                  </a:lnTo>
                  <a:lnTo>
                    <a:pt x="512" y="248"/>
                  </a:lnTo>
                  <a:lnTo>
                    <a:pt x="512" y="248"/>
                  </a:lnTo>
                  <a:lnTo>
                    <a:pt x="512" y="254"/>
                  </a:lnTo>
                  <a:lnTo>
                    <a:pt x="512" y="254"/>
                  </a:lnTo>
                  <a:lnTo>
                    <a:pt x="512" y="248"/>
                  </a:lnTo>
                  <a:lnTo>
                    <a:pt x="512" y="254"/>
                  </a:lnTo>
                  <a:lnTo>
                    <a:pt x="508" y="254"/>
                  </a:lnTo>
                  <a:lnTo>
                    <a:pt x="508" y="248"/>
                  </a:lnTo>
                  <a:lnTo>
                    <a:pt x="502" y="254"/>
                  </a:lnTo>
                  <a:lnTo>
                    <a:pt x="508" y="254"/>
                  </a:lnTo>
                  <a:lnTo>
                    <a:pt x="512" y="254"/>
                  </a:lnTo>
                  <a:lnTo>
                    <a:pt x="508" y="260"/>
                  </a:lnTo>
                  <a:lnTo>
                    <a:pt x="502" y="260"/>
                  </a:lnTo>
                  <a:lnTo>
                    <a:pt x="508" y="260"/>
                  </a:lnTo>
                  <a:lnTo>
                    <a:pt x="508" y="260"/>
                  </a:lnTo>
                  <a:lnTo>
                    <a:pt x="502" y="260"/>
                  </a:lnTo>
                  <a:lnTo>
                    <a:pt x="502" y="260"/>
                  </a:lnTo>
                  <a:lnTo>
                    <a:pt x="502" y="260"/>
                  </a:lnTo>
                  <a:lnTo>
                    <a:pt x="508" y="260"/>
                  </a:lnTo>
                  <a:lnTo>
                    <a:pt x="502" y="266"/>
                  </a:lnTo>
                  <a:lnTo>
                    <a:pt x="508" y="266"/>
                  </a:lnTo>
                  <a:lnTo>
                    <a:pt x="508" y="270"/>
                  </a:lnTo>
                  <a:lnTo>
                    <a:pt x="502" y="270"/>
                  </a:lnTo>
                  <a:lnTo>
                    <a:pt x="502" y="276"/>
                  </a:lnTo>
                  <a:lnTo>
                    <a:pt x="502" y="276"/>
                  </a:lnTo>
                  <a:lnTo>
                    <a:pt x="508" y="276"/>
                  </a:lnTo>
                  <a:lnTo>
                    <a:pt x="508" y="282"/>
                  </a:lnTo>
                  <a:lnTo>
                    <a:pt x="508" y="288"/>
                  </a:lnTo>
                  <a:lnTo>
                    <a:pt x="512" y="288"/>
                  </a:lnTo>
                  <a:lnTo>
                    <a:pt x="512" y="288"/>
                  </a:lnTo>
                  <a:lnTo>
                    <a:pt x="512" y="292"/>
                  </a:lnTo>
                  <a:lnTo>
                    <a:pt x="512" y="296"/>
                  </a:lnTo>
                  <a:lnTo>
                    <a:pt x="518" y="296"/>
                  </a:lnTo>
                  <a:lnTo>
                    <a:pt x="524" y="296"/>
                  </a:lnTo>
                  <a:lnTo>
                    <a:pt x="524" y="302"/>
                  </a:lnTo>
                  <a:lnTo>
                    <a:pt x="530" y="302"/>
                  </a:lnTo>
                  <a:lnTo>
                    <a:pt x="536" y="302"/>
                  </a:lnTo>
                  <a:lnTo>
                    <a:pt x="536" y="308"/>
                  </a:lnTo>
                  <a:lnTo>
                    <a:pt x="536" y="308"/>
                  </a:lnTo>
                  <a:lnTo>
                    <a:pt x="536" y="308"/>
                  </a:lnTo>
                  <a:lnTo>
                    <a:pt x="530" y="308"/>
                  </a:lnTo>
                  <a:lnTo>
                    <a:pt x="530" y="308"/>
                  </a:lnTo>
                  <a:lnTo>
                    <a:pt x="524" y="308"/>
                  </a:lnTo>
                  <a:lnTo>
                    <a:pt x="524" y="308"/>
                  </a:lnTo>
                  <a:lnTo>
                    <a:pt x="524" y="308"/>
                  </a:lnTo>
                  <a:lnTo>
                    <a:pt x="530" y="308"/>
                  </a:lnTo>
                  <a:lnTo>
                    <a:pt x="536" y="308"/>
                  </a:lnTo>
                  <a:lnTo>
                    <a:pt x="530" y="308"/>
                  </a:lnTo>
                  <a:lnTo>
                    <a:pt x="524" y="308"/>
                  </a:lnTo>
                  <a:lnTo>
                    <a:pt x="524" y="308"/>
                  </a:lnTo>
                  <a:lnTo>
                    <a:pt x="518" y="308"/>
                  </a:lnTo>
                  <a:lnTo>
                    <a:pt x="524" y="308"/>
                  </a:lnTo>
                  <a:lnTo>
                    <a:pt x="518" y="308"/>
                  </a:lnTo>
                  <a:lnTo>
                    <a:pt x="512" y="308"/>
                  </a:lnTo>
                  <a:lnTo>
                    <a:pt x="518" y="308"/>
                  </a:lnTo>
                  <a:lnTo>
                    <a:pt x="518" y="308"/>
                  </a:lnTo>
                  <a:lnTo>
                    <a:pt x="524" y="308"/>
                  </a:lnTo>
                  <a:lnTo>
                    <a:pt x="518" y="308"/>
                  </a:lnTo>
                  <a:lnTo>
                    <a:pt x="524" y="308"/>
                  </a:lnTo>
                  <a:lnTo>
                    <a:pt x="518" y="308"/>
                  </a:lnTo>
                  <a:lnTo>
                    <a:pt x="512" y="308"/>
                  </a:lnTo>
                  <a:lnTo>
                    <a:pt x="512" y="308"/>
                  </a:lnTo>
                  <a:lnTo>
                    <a:pt x="512" y="308"/>
                  </a:lnTo>
                  <a:lnTo>
                    <a:pt x="512" y="308"/>
                  </a:lnTo>
                  <a:lnTo>
                    <a:pt x="512" y="308"/>
                  </a:lnTo>
                  <a:lnTo>
                    <a:pt x="512" y="308"/>
                  </a:lnTo>
                  <a:lnTo>
                    <a:pt x="512" y="308"/>
                  </a:lnTo>
                  <a:lnTo>
                    <a:pt x="508" y="308"/>
                  </a:lnTo>
                  <a:lnTo>
                    <a:pt x="512" y="308"/>
                  </a:lnTo>
                  <a:lnTo>
                    <a:pt x="512" y="308"/>
                  </a:lnTo>
                  <a:lnTo>
                    <a:pt x="508" y="308"/>
                  </a:lnTo>
                  <a:lnTo>
                    <a:pt x="502" y="308"/>
                  </a:lnTo>
                  <a:lnTo>
                    <a:pt x="502" y="308"/>
                  </a:lnTo>
                  <a:lnTo>
                    <a:pt x="502" y="308"/>
                  </a:lnTo>
                  <a:lnTo>
                    <a:pt x="496" y="308"/>
                  </a:lnTo>
                  <a:lnTo>
                    <a:pt x="492" y="308"/>
                  </a:lnTo>
                  <a:lnTo>
                    <a:pt x="496" y="308"/>
                  </a:lnTo>
                  <a:lnTo>
                    <a:pt x="492" y="308"/>
                  </a:lnTo>
                  <a:lnTo>
                    <a:pt x="492" y="308"/>
                  </a:lnTo>
                  <a:lnTo>
                    <a:pt x="486" y="308"/>
                  </a:lnTo>
                  <a:lnTo>
                    <a:pt x="482" y="302"/>
                  </a:lnTo>
                  <a:lnTo>
                    <a:pt x="482" y="308"/>
                  </a:lnTo>
                  <a:lnTo>
                    <a:pt x="482" y="302"/>
                  </a:lnTo>
                  <a:lnTo>
                    <a:pt x="476" y="302"/>
                  </a:lnTo>
                  <a:lnTo>
                    <a:pt x="482" y="302"/>
                  </a:lnTo>
                  <a:lnTo>
                    <a:pt x="482" y="296"/>
                  </a:lnTo>
                  <a:lnTo>
                    <a:pt x="476" y="296"/>
                  </a:lnTo>
                  <a:lnTo>
                    <a:pt x="476" y="296"/>
                  </a:lnTo>
                  <a:lnTo>
                    <a:pt x="482" y="296"/>
                  </a:lnTo>
                  <a:lnTo>
                    <a:pt x="486" y="296"/>
                  </a:lnTo>
                  <a:lnTo>
                    <a:pt x="492" y="296"/>
                  </a:lnTo>
                  <a:lnTo>
                    <a:pt x="486" y="296"/>
                  </a:lnTo>
                  <a:lnTo>
                    <a:pt x="482" y="296"/>
                  </a:lnTo>
                  <a:lnTo>
                    <a:pt x="476" y="296"/>
                  </a:lnTo>
                  <a:lnTo>
                    <a:pt x="476" y="292"/>
                  </a:lnTo>
                  <a:lnTo>
                    <a:pt x="476" y="292"/>
                  </a:lnTo>
                  <a:lnTo>
                    <a:pt x="476" y="292"/>
                  </a:lnTo>
                  <a:lnTo>
                    <a:pt x="476" y="292"/>
                  </a:lnTo>
                  <a:close/>
                  <a:moveTo>
                    <a:pt x="1418" y="248"/>
                  </a:moveTo>
                  <a:lnTo>
                    <a:pt x="1412" y="242"/>
                  </a:lnTo>
                  <a:lnTo>
                    <a:pt x="1418" y="242"/>
                  </a:lnTo>
                  <a:lnTo>
                    <a:pt x="1422" y="242"/>
                  </a:lnTo>
                  <a:lnTo>
                    <a:pt x="1422" y="248"/>
                  </a:lnTo>
                  <a:lnTo>
                    <a:pt x="1418" y="248"/>
                  </a:lnTo>
                  <a:lnTo>
                    <a:pt x="1418" y="248"/>
                  </a:lnTo>
                  <a:lnTo>
                    <a:pt x="1418" y="248"/>
                  </a:lnTo>
                  <a:lnTo>
                    <a:pt x="1418" y="248"/>
                  </a:lnTo>
                  <a:close/>
                  <a:moveTo>
                    <a:pt x="838" y="248"/>
                  </a:moveTo>
                  <a:lnTo>
                    <a:pt x="838" y="248"/>
                  </a:lnTo>
                  <a:lnTo>
                    <a:pt x="838" y="248"/>
                  </a:lnTo>
                  <a:lnTo>
                    <a:pt x="838" y="242"/>
                  </a:lnTo>
                  <a:lnTo>
                    <a:pt x="844" y="242"/>
                  </a:lnTo>
                  <a:lnTo>
                    <a:pt x="844" y="248"/>
                  </a:lnTo>
                  <a:lnTo>
                    <a:pt x="850" y="248"/>
                  </a:lnTo>
                  <a:lnTo>
                    <a:pt x="850" y="254"/>
                  </a:lnTo>
                  <a:lnTo>
                    <a:pt x="844" y="254"/>
                  </a:lnTo>
                  <a:lnTo>
                    <a:pt x="838" y="254"/>
                  </a:lnTo>
                  <a:lnTo>
                    <a:pt x="838" y="254"/>
                  </a:lnTo>
                  <a:lnTo>
                    <a:pt x="832" y="248"/>
                  </a:lnTo>
                  <a:lnTo>
                    <a:pt x="838" y="248"/>
                  </a:lnTo>
                  <a:lnTo>
                    <a:pt x="838" y="248"/>
                  </a:lnTo>
                  <a:lnTo>
                    <a:pt x="838" y="248"/>
                  </a:lnTo>
                  <a:lnTo>
                    <a:pt x="838" y="248"/>
                  </a:lnTo>
                  <a:close/>
                  <a:moveTo>
                    <a:pt x="812" y="266"/>
                  </a:moveTo>
                  <a:lnTo>
                    <a:pt x="812" y="260"/>
                  </a:lnTo>
                  <a:lnTo>
                    <a:pt x="812" y="260"/>
                  </a:lnTo>
                  <a:lnTo>
                    <a:pt x="812" y="260"/>
                  </a:lnTo>
                  <a:lnTo>
                    <a:pt x="818" y="260"/>
                  </a:lnTo>
                  <a:lnTo>
                    <a:pt x="822" y="260"/>
                  </a:lnTo>
                  <a:lnTo>
                    <a:pt x="822" y="260"/>
                  </a:lnTo>
                  <a:lnTo>
                    <a:pt x="826" y="260"/>
                  </a:lnTo>
                  <a:lnTo>
                    <a:pt x="826" y="260"/>
                  </a:lnTo>
                  <a:lnTo>
                    <a:pt x="822" y="260"/>
                  </a:lnTo>
                  <a:lnTo>
                    <a:pt x="822" y="266"/>
                  </a:lnTo>
                  <a:lnTo>
                    <a:pt x="822" y="266"/>
                  </a:lnTo>
                  <a:lnTo>
                    <a:pt x="818" y="266"/>
                  </a:lnTo>
                  <a:lnTo>
                    <a:pt x="812" y="266"/>
                  </a:lnTo>
                  <a:lnTo>
                    <a:pt x="812" y="266"/>
                  </a:lnTo>
                  <a:lnTo>
                    <a:pt x="812" y="266"/>
                  </a:lnTo>
                  <a:lnTo>
                    <a:pt x="812" y="266"/>
                  </a:lnTo>
                  <a:lnTo>
                    <a:pt x="812" y="266"/>
                  </a:lnTo>
                  <a:close/>
                  <a:moveTo>
                    <a:pt x="1678" y="288"/>
                  </a:moveTo>
                  <a:lnTo>
                    <a:pt x="1678" y="282"/>
                  </a:lnTo>
                  <a:lnTo>
                    <a:pt x="1682" y="282"/>
                  </a:lnTo>
                  <a:lnTo>
                    <a:pt x="1682" y="288"/>
                  </a:lnTo>
                  <a:lnTo>
                    <a:pt x="1678" y="288"/>
                  </a:lnTo>
                  <a:lnTo>
                    <a:pt x="1678" y="288"/>
                  </a:lnTo>
                  <a:lnTo>
                    <a:pt x="1678" y="288"/>
                  </a:lnTo>
                  <a:lnTo>
                    <a:pt x="1678" y="288"/>
                  </a:lnTo>
                  <a:close/>
                  <a:moveTo>
                    <a:pt x="1672" y="288"/>
                  </a:moveTo>
                  <a:lnTo>
                    <a:pt x="1672" y="288"/>
                  </a:lnTo>
                  <a:lnTo>
                    <a:pt x="1668" y="288"/>
                  </a:lnTo>
                  <a:lnTo>
                    <a:pt x="1662" y="288"/>
                  </a:lnTo>
                  <a:lnTo>
                    <a:pt x="1662" y="288"/>
                  </a:lnTo>
                  <a:lnTo>
                    <a:pt x="1662" y="288"/>
                  </a:lnTo>
                  <a:lnTo>
                    <a:pt x="1662" y="288"/>
                  </a:lnTo>
                  <a:lnTo>
                    <a:pt x="1668" y="288"/>
                  </a:lnTo>
                  <a:lnTo>
                    <a:pt x="1672" y="288"/>
                  </a:lnTo>
                  <a:lnTo>
                    <a:pt x="1672" y="288"/>
                  </a:lnTo>
                  <a:lnTo>
                    <a:pt x="1672" y="288"/>
                  </a:lnTo>
                  <a:lnTo>
                    <a:pt x="1672" y="288"/>
                  </a:lnTo>
                  <a:lnTo>
                    <a:pt x="1672" y="288"/>
                  </a:lnTo>
                  <a:close/>
                  <a:moveTo>
                    <a:pt x="470" y="296"/>
                  </a:moveTo>
                  <a:lnTo>
                    <a:pt x="464" y="296"/>
                  </a:lnTo>
                  <a:lnTo>
                    <a:pt x="464" y="292"/>
                  </a:lnTo>
                  <a:lnTo>
                    <a:pt x="464" y="292"/>
                  </a:lnTo>
                  <a:lnTo>
                    <a:pt x="458" y="292"/>
                  </a:lnTo>
                  <a:lnTo>
                    <a:pt x="464" y="292"/>
                  </a:lnTo>
                  <a:lnTo>
                    <a:pt x="464" y="288"/>
                  </a:lnTo>
                  <a:lnTo>
                    <a:pt x="464" y="288"/>
                  </a:lnTo>
                  <a:lnTo>
                    <a:pt x="470" y="288"/>
                  </a:lnTo>
                  <a:lnTo>
                    <a:pt x="470" y="292"/>
                  </a:lnTo>
                  <a:lnTo>
                    <a:pt x="464" y="292"/>
                  </a:lnTo>
                  <a:lnTo>
                    <a:pt x="464" y="288"/>
                  </a:lnTo>
                  <a:lnTo>
                    <a:pt x="464" y="292"/>
                  </a:lnTo>
                  <a:lnTo>
                    <a:pt x="470" y="292"/>
                  </a:lnTo>
                  <a:lnTo>
                    <a:pt x="476" y="292"/>
                  </a:lnTo>
                  <a:lnTo>
                    <a:pt x="470" y="292"/>
                  </a:lnTo>
                  <a:lnTo>
                    <a:pt x="476" y="292"/>
                  </a:lnTo>
                  <a:lnTo>
                    <a:pt x="476" y="296"/>
                  </a:lnTo>
                  <a:lnTo>
                    <a:pt x="476" y="296"/>
                  </a:lnTo>
                  <a:lnTo>
                    <a:pt x="470" y="296"/>
                  </a:lnTo>
                  <a:lnTo>
                    <a:pt x="470" y="296"/>
                  </a:lnTo>
                  <a:lnTo>
                    <a:pt x="476" y="296"/>
                  </a:lnTo>
                  <a:lnTo>
                    <a:pt x="470" y="296"/>
                  </a:lnTo>
                  <a:lnTo>
                    <a:pt x="470" y="296"/>
                  </a:lnTo>
                  <a:lnTo>
                    <a:pt x="470" y="296"/>
                  </a:lnTo>
                  <a:lnTo>
                    <a:pt x="470" y="296"/>
                  </a:lnTo>
                  <a:close/>
                  <a:moveTo>
                    <a:pt x="2008" y="308"/>
                  </a:moveTo>
                  <a:lnTo>
                    <a:pt x="2008" y="308"/>
                  </a:lnTo>
                  <a:lnTo>
                    <a:pt x="2008" y="302"/>
                  </a:lnTo>
                  <a:lnTo>
                    <a:pt x="2008" y="302"/>
                  </a:lnTo>
                  <a:lnTo>
                    <a:pt x="2008" y="308"/>
                  </a:lnTo>
                  <a:lnTo>
                    <a:pt x="2008" y="308"/>
                  </a:lnTo>
                  <a:lnTo>
                    <a:pt x="2008" y="308"/>
                  </a:lnTo>
                  <a:lnTo>
                    <a:pt x="2008" y="308"/>
                  </a:lnTo>
                  <a:close/>
                  <a:moveTo>
                    <a:pt x="568" y="336"/>
                  </a:moveTo>
                  <a:lnTo>
                    <a:pt x="562" y="336"/>
                  </a:lnTo>
                  <a:lnTo>
                    <a:pt x="562" y="330"/>
                  </a:lnTo>
                  <a:lnTo>
                    <a:pt x="562" y="330"/>
                  </a:lnTo>
                  <a:lnTo>
                    <a:pt x="556" y="330"/>
                  </a:lnTo>
                  <a:lnTo>
                    <a:pt x="556" y="324"/>
                  </a:lnTo>
                  <a:lnTo>
                    <a:pt x="556" y="330"/>
                  </a:lnTo>
                  <a:lnTo>
                    <a:pt x="550" y="324"/>
                  </a:lnTo>
                  <a:lnTo>
                    <a:pt x="550" y="324"/>
                  </a:lnTo>
                  <a:lnTo>
                    <a:pt x="550" y="320"/>
                  </a:lnTo>
                  <a:lnTo>
                    <a:pt x="550" y="320"/>
                  </a:lnTo>
                  <a:lnTo>
                    <a:pt x="550" y="320"/>
                  </a:lnTo>
                  <a:lnTo>
                    <a:pt x="550" y="314"/>
                  </a:lnTo>
                  <a:lnTo>
                    <a:pt x="556" y="314"/>
                  </a:lnTo>
                  <a:lnTo>
                    <a:pt x="562" y="314"/>
                  </a:lnTo>
                  <a:lnTo>
                    <a:pt x="562" y="320"/>
                  </a:lnTo>
                  <a:lnTo>
                    <a:pt x="562" y="320"/>
                  </a:lnTo>
                  <a:lnTo>
                    <a:pt x="562" y="320"/>
                  </a:lnTo>
                  <a:lnTo>
                    <a:pt x="568" y="320"/>
                  </a:lnTo>
                  <a:lnTo>
                    <a:pt x="572" y="324"/>
                  </a:lnTo>
                  <a:lnTo>
                    <a:pt x="572" y="324"/>
                  </a:lnTo>
                  <a:lnTo>
                    <a:pt x="578" y="330"/>
                  </a:lnTo>
                  <a:lnTo>
                    <a:pt x="572" y="336"/>
                  </a:lnTo>
                  <a:lnTo>
                    <a:pt x="572" y="336"/>
                  </a:lnTo>
                  <a:lnTo>
                    <a:pt x="568" y="336"/>
                  </a:lnTo>
                  <a:lnTo>
                    <a:pt x="568" y="336"/>
                  </a:lnTo>
                  <a:lnTo>
                    <a:pt x="568" y="336"/>
                  </a:lnTo>
                  <a:lnTo>
                    <a:pt x="568" y="336"/>
                  </a:lnTo>
                  <a:close/>
                  <a:moveTo>
                    <a:pt x="2116" y="336"/>
                  </a:moveTo>
                  <a:lnTo>
                    <a:pt x="2116" y="336"/>
                  </a:lnTo>
                  <a:lnTo>
                    <a:pt x="2116" y="336"/>
                  </a:lnTo>
                  <a:lnTo>
                    <a:pt x="2112" y="336"/>
                  </a:lnTo>
                  <a:lnTo>
                    <a:pt x="2106" y="336"/>
                  </a:lnTo>
                  <a:lnTo>
                    <a:pt x="2100" y="336"/>
                  </a:lnTo>
                  <a:lnTo>
                    <a:pt x="2100" y="336"/>
                  </a:lnTo>
                  <a:lnTo>
                    <a:pt x="2096" y="330"/>
                  </a:lnTo>
                  <a:lnTo>
                    <a:pt x="2096" y="324"/>
                  </a:lnTo>
                  <a:lnTo>
                    <a:pt x="2100" y="324"/>
                  </a:lnTo>
                  <a:lnTo>
                    <a:pt x="2100" y="324"/>
                  </a:lnTo>
                  <a:lnTo>
                    <a:pt x="2106" y="324"/>
                  </a:lnTo>
                  <a:lnTo>
                    <a:pt x="2112" y="324"/>
                  </a:lnTo>
                  <a:lnTo>
                    <a:pt x="2112" y="330"/>
                  </a:lnTo>
                  <a:lnTo>
                    <a:pt x="2116" y="330"/>
                  </a:lnTo>
                  <a:lnTo>
                    <a:pt x="2116" y="330"/>
                  </a:lnTo>
                  <a:lnTo>
                    <a:pt x="2116" y="336"/>
                  </a:lnTo>
                  <a:lnTo>
                    <a:pt x="2116" y="336"/>
                  </a:lnTo>
                  <a:lnTo>
                    <a:pt x="2116" y="336"/>
                  </a:lnTo>
                  <a:lnTo>
                    <a:pt x="2116" y="336"/>
                  </a:lnTo>
                  <a:close/>
                  <a:moveTo>
                    <a:pt x="2008" y="336"/>
                  </a:moveTo>
                  <a:lnTo>
                    <a:pt x="2008" y="336"/>
                  </a:lnTo>
                  <a:lnTo>
                    <a:pt x="2008" y="336"/>
                  </a:lnTo>
                  <a:lnTo>
                    <a:pt x="2008" y="336"/>
                  </a:lnTo>
                  <a:lnTo>
                    <a:pt x="2008" y="336"/>
                  </a:lnTo>
                  <a:lnTo>
                    <a:pt x="2008" y="336"/>
                  </a:lnTo>
                  <a:lnTo>
                    <a:pt x="2008" y="336"/>
                  </a:lnTo>
                  <a:lnTo>
                    <a:pt x="2008" y="336"/>
                  </a:lnTo>
                  <a:close/>
                  <a:moveTo>
                    <a:pt x="2004" y="342"/>
                  </a:moveTo>
                  <a:lnTo>
                    <a:pt x="2008" y="342"/>
                  </a:lnTo>
                  <a:lnTo>
                    <a:pt x="2008" y="336"/>
                  </a:lnTo>
                  <a:lnTo>
                    <a:pt x="2004" y="336"/>
                  </a:lnTo>
                  <a:lnTo>
                    <a:pt x="2008" y="336"/>
                  </a:lnTo>
                  <a:lnTo>
                    <a:pt x="2008" y="336"/>
                  </a:lnTo>
                  <a:lnTo>
                    <a:pt x="2008" y="342"/>
                  </a:lnTo>
                  <a:lnTo>
                    <a:pt x="2004" y="342"/>
                  </a:lnTo>
                  <a:lnTo>
                    <a:pt x="2004" y="342"/>
                  </a:lnTo>
                  <a:lnTo>
                    <a:pt x="2004" y="342"/>
                  </a:lnTo>
                  <a:lnTo>
                    <a:pt x="2004" y="342"/>
                  </a:lnTo>
                  <a:close/>
                  <a:moveTo>
                    <a:pt x="670" y="336"/>
                  </a:moveTo>
                  <a:lnTo>
                    <a:pt x="670" y="336"/>
                  </a:lnTo>
                  <a:lnTo>
                    <a:pt x="676" y="336"/>
                  </a:lnTo>
                  <a:lnTo>
                    <a:pt x="670" y="342"/>
                  </a:lnTo>
                  <a:lnTo>
                    <a:pt x="670" y="342"/>
                  </a:lnTo>
                  <a:lnTo>
                    <a:pt x="670" y="336"/>
                  </a:lnTo>
                  <a:lnTo>
                    <a:pt x="670" y="336"/>
                  </a:lnTo>
                  <a:lnTo>
                    <a:pt x="670" y="336"/>
                  </a:lnTo>
                  <a:lnTo>
                    <a:pt x="670" y="336"/>
                  </a:lnTo>
                  <a:close/>
                  <a:moveTo>
                    <a:pt x="2008" y="350"/>
                  </a:moveTo>
                  <a:lnTo>
                    <a:pt x="2004" y="350"/>
                  </a:lnTo>
                  <a:lnTo>
                    <a:pt x="2004" y="348"/>
                  </a:lnTo>
                  <a:lnTo>
                    <a:pt x="1998" y="348"/>
                  </a:lnTo>
                  <a:lnTo>
                    <a:pt x="1998" y="348"/>
                  </a:lnTo>
                  <a:lnTo>
                    <a:pt x="2004" y="348"/>
                  </a:lnTo>
                  <a:lnTo>
                    <a:pt x="2004" y="342"/>
                  </a:lnTo>
                  <a:lnTo>
                    <a:pt x="1998" y="342"/>
                  </a:lnTo>
                  <a:lnTo>
                    <a:pt x="2004" y="336"/>
                  </a:lnTo>
                  <a:lnTo>
                    <a:pt x="2004" y="342"/>
                  </a:lnTo>
                  <a:lnTo>
                    <a:pt x="2004" y="348"/>
                  </a:lnTo>
                  <a:lnTo>
                    <a:pt x="2004" y="348"/>
                  </a:lnTo>
                  <a:lnTo>
                    <a:pt x="2008" y="348"/>
                  </a:lnTo>
                  <a:lnTo>
                    <a:pt x="2008" y="350"/>
                  </a:lnTo>
                  <a:lnTo>
                    <a:pt x="2008" y="350"/>
                  </a:lnTo>
                  <a:lnTo>
                    <a:pt x="2008" y="350"/>
                  </a:lnTo>
                  <a:lnTo>
                    <a:pt x="2008" y="350"/>
                  </a:lnTo>
                  <a:close/>
                  <a:moveTo>
                    <a:pt x="404" y="348"/>
                  </a:moveTo>
                  <a:lnTo>
                    <a:pt x="404" y="348"/>
                  </a:lnTo>
                  <a:lnTo>
                    <a:pt x="410" y="348"/>
                  </a:lnTo>
                  <a:lnTo>
                    <a:pt x="410" y="342"/>
                  </a:lnTo>
                  <a:lnTo>
                    <a:pt x="410" y="342"/>
                  </a:lnTo>
                  <a:lnTo>
                    <a:pt x="410" y="336"/>
                  </a:lnTo>
                  <a:lnTo>
                    <a:pt x="416" y="336"/>
                  </a:lnTo>
                  <a:lnTo>
                    <a:pt x="422" y="336"/>
                  </a:lnTo>
                  <a:lnTo>
                    <a:pt x="422" y="342"/>
                  </a:lnTo>
                  <a:lnTo>
                    <a:pt x="426" y="342"/>
                  </a:lnTo>
                  <a:lnTo>
                    <a:pt x="432" y="348"/>
                  </a:lnTo>
                  <a:lnTo>
                    <a:pt x="432" y="348"/>
                  </a:lnTo>
                  <a:lnTo>
                    <a:pt x="432" y="350"/>
                  </a:lnTo>
                  <a:lnTo>
                    <a:pt x="432" y="348"/>
                  </a:lnTo>
                  <a:lnTo>
                    <a:pt x="432" y="348"/>
                  </a:lnTo>
                  <a:lnTo>
                    <a:pt x="432" y="348"/>
                  </a:lnTo>
                  <a:lnTo>
                    <a:pt x="426" y="350"/>
                  </a:lnTo>
                  <a:lnTo>
                    <a:pt x="426" y="356"/>
                  </a:lnTo>
                  <a:lnTo>
                    <a:pt x="422" y="356"/>
                  </a:lnTo>
                  <a:lnTo>
                    <a:pt x="422" y="356"/>
                  </a:lnTo>
                  <a:lnTo>
                    <a:pt x="416" y="356"/>
                  </a:lnTo>
                  <a:lnTo>
                    <a:pt x="410" y="356"/>
                  </a:lnTo>
                  <a:lnTo>
                    <a:pt x="410" y="356"/>
                  </a:lnTo>
                  <a:lnTo>
                    <a:pt x="404" y="350"/>
                  </a:lnTo>
                  <a:lnTo>
                    <a:pt x="404" y="348"/>
                  </a:lnTo>
                  <a:lnTo>
                    <a:pt x="404" y="348"/>
                  </a:lnTo>
                  <a:lnTo>
                    <a:pt x="404" y="348"/>
                  </a:lnTo>
                  <a:lnTo>
                    <a:pt x="404" y="348"/>
                  </a:lnTo>
                  <a:close/>
                  <a:moveTo>
                    <a:pt x="204" y="342"/>
                  </a:moveTo>
                  <a:lnTo>
                    <a:pt x="210" y="342"/>
                  </a:lnTo>
                  <a:lnTo>
                    <a:pt x="204" y="342"/>
                  </a:lnTo>
                  <a:lnTo>
                    <a:pt x="204" y="342"/>
                  </a:lnTo>
                  <a:lnTo>
                    <a:pt x="204" y="342"/>
                  </a:lnTo>
                  <a:lnTo>
                    <a:pt x="204" y="342"/>
                  </a:lnTo>
                  <a:lnTo>
                    <a:pt x="204" y="342"/>
                  </a:lnTo>
                  <a:lnTo>
                    <a:pt x="204" y="342"/>
                  </a:lnTo>
                  <a:close/>
                  <a:moveTo>
                    <a:pt x="654" y="348"/>
                  </a:moveTo>
                  <a:lnTo>
                    <a:pt x="658" y="348"/>
                  </a:lnTo>
                  <a:lnTo>
                    <a:pt x="658" y="348"/>
                  </a:lnTo>
                  <a:lnTo>
                    <a:pt x="658" y="350"/>
                  </a:lnTo>
                  <a:lnTo>
                    <a:pt x="664" y="350"/>
                  </a:lnTo>
                  <a:lnTo>
                    <a:pt x="658" y="350"/>
                  </a:lnTo>
                  <a:lnTo>
                    <a:pt x="658" y="348"/>
                  </a:lnTo>
                  <a:lnTo>
                    <a:pt x="654" y="348"/>
                  </a:lnTo>
                  <a:lnTo>
                    <a:pt x="654" y="348"/>
                  </a:lnTo>
                  <a:lnTo>
                    <a:pt x="654" y="348"/>
                  </a:lnTo>
                  <a:lnTo>
                    <a:pt x="654" y="348"/>
                  </a:lnTo>
                  <a:close/>
                  <a:moveTo>
                    <a:pt x="530" y="356"/>
                  </a:moveTo>
                  <a:lnTo>
                    <a:pt x="536" y="356"/>
                  </a:lnTo>
                  <a:lnTo>
                    <a:pt x="536" y="356"/>
                  </a:lnTo>
                  <a:lnTo>
                    <a:pt x="540" y="356"/>
                  </a:lnTo>
                  <a:lnTo>
                    <a:pt x="536" y="356"/>
                  </a:lnTo>
                  <a:lnTo>
                    <a:pt x="536" y="356"/>
                  </a:lnTo>
                  <a:lnTo>
                    <a:pt x="536" y="356"/>
                  </a:lnTo>
                  <a:lnTo>
                    <a:pt x="530" y="356"/>
                  </a:lnTo>
                  <a:lnTo>
                    <a:pt x="530" y="356"/>
                  </a:lnTo>
                  <a:lnTo>
                    <a:pt x="530" y="356"/>
                  </a:lnTo>
                  <a:lnTo>
                    <a:pt x="530" y="356"/>
                  </a:lnTo>
                  <a:lnTo>
                    <a:pt x="530" y="356"/>
                  </a:lnTo>
                  <a:close/>
                  <a:moveTo>
                    <a:pt x="442" y="368"/>
                  </a:moveTo>
                  <a:lnTo>
                    <a:pt x="442" y="362"/>
                  </a:lnTo>
                  <a:lnTo>
                    <a:pt x="442" y="362"/>
                  </a:lnTo>
                  <a:lnTo>
                    <a:pt x="448" y="362"/>
                  </a:lnTo>
                  <a:lnTo>
                    <a:pt x="442" y="362"/>
                  </a:lnTo>
                  <a:lnTo>
                    <a:pt x="442" y="368"/>
                  </a:lnTo>
                  <a:lnTo>
                    <a:pt x="442" y="368"/>
                  </a:lnTo>
                  <a:lnTo>
                    <a:pt x="442" y="368"/>
                  </a:lnTo>
                  <a:lnTo>
                    <a:pt x="442" y="368"/>
                  </a:lnTo>
                  <a:lnTo>
                    <a:pt x="442" y="368"/>
                  </a:lnTo>
                  <a:close/>
                  <a:moveTo>
                    <a:pt x="324" y="406"/>
                  </a:moveTo>
                  <a:lnTo>
                    <a:pt x="324" y="406"/>
                  </a:lnTo>
                  <a:lnTo>
                    <a:pt x="324" y="406"/>
                  </a:lnTo>
                  <a:lnTo>
                    <a:pt x="324" y="406"/>
                  </a:lnTo>
                  <a:lnTo>
                    <a:pt x="324" y="406"/>
                  </a:lnTo>
                  <a:lnTo>
                    <a:pt x="324" y="406"/>
                  </a:lnTo>
                  <a:lnTo>
                    <a:pt x="324" y="406"/>
                  </a:lnTo>
                  <a:lnTo>
                    <a:pt x="324" y="406"/>
                  </a:lnTo>
                  <a:close/>
                  <a:moveTo>
                    <a:pt x="228" y="444"/>
                  </a:moveTo>
                  <a:lnTo>
                    <a:pt x="228" y="450"/>
                  </a:lnTo>
                  <a:lnTo>
                    <a:pt x="228" y="450"/>
                  </a:lnTo>
                  <a:lnTo>
                    <a:pt x="228" y="444"/>
                  </a:lnTo>
                  <a:lnTo>
                    <a:pt x="228" y="444"/>
                  </a:lnTo>
                  <a:lnTo>
                    <a:pt x="228" y="444"/>
                  </a:lnTo>
                  <a:lnTo>
                    <a:pt x="228" y="444"/>
                  </a:lnTo>
                  <a:lnTo>
                    <a:pt x="228" y="444"/>
                  </a:lnTo>
                  <a:close/>
                  <a:moveTo>
                    <a:pt x="2412" y="456"/>
                  </a:moveTo>
                  <a:lnTo>
                    <a:pt x="2412" y="456"/>
                  </a:lnTo>
                  <a:lnTo>
                    <a:pt x="2418" y="456"/>
                  </a:lnTo>
                  <a:lnTo>
                    <a:pt x="2418" y="456"/>
                  </a:lnTo>
                  <a:lnTo>
                    <a:pt x="2418" y="456"/>
                  </a:lnTo>
                  <a:lnTo>
                    <a:pt x="2418" y="456"/>
                  </a:lnTo>
                  <a:lnTo>
                    <a:pt x="2412" y="456"/>
                  </a:lnTo>
                  <a:lnTo>
                    <a:pt x="2412" y="456"/>
                  </a:lnTo>
                  <a:lnTo>
                    <a:pt x="2412" y="456"/>
                  </a:lnTo>
                  <a:lnTo>
                    <a:pt x="2412" y="456"/>
                  </a:lnTo>
                  <a:close/>
                  <a:moveTo>
                    <a:pt x="2408" y="456"/>
                  </a:moveTo>
                  <a:lnTo>
                    <a:pt x="2412" y="456"/>
                  </a:lnTo>
                  <a:lnTo>
                    <a:pt x="2412" y="460"/>
                  </a:lnTo>
                  <a:lnTo>
                    <a:pt x="2412" y="456"/>
                  </a:lnTo>
                  <a:lnTo>
                    <a:pt x="2408" y="456"/>
                  </a:lnTo>
                  <a:lnTo>
                    <a:pt x="2408" y="456"/>
                  </a:lnTo>
                  <a:lnTo>
                    <a:pt x="2408" y="456"/>
                  </a:lnTo>
                  <a:lnTo>
                    <a:pt x="2408" y="456"/>
                  </a:lnTo>
                  <a:close/>
                  <a:moveTo>
                    <a:pt x="2036" y="596"/>
                  </a:moveTo>
                  <a:lnTo>
                    <a:pt x="2036" y="596"/>
                  </a:lnTo>
                  <a:lnTo>
                    <a:pt x="2036" y="596"/>
                  </a:lnTo>
                  <a:lnTo>
                    <a:pt x="2036" y="590"/>
                  </a:lnTo>
                  <a:lnTo>
                    <a:pt x="2040" y="590"/>
                  </a:lnTo>
                  <a:lnTo>
                    <a:pt x="2040" y="584"/>
                  </a:lnTo>
                  <a:lnTo>
                    <a:pt x="2036" y="584"/>
                  </a:lnTo>
                  <a:lnTo>
                    <a:pt x="2036" y="590"/>
                  </a:lnTo>
                  <a:lnTo>
                    <a:pt x="2036" y="584"/>
                  </a:lnTo>
                  <a:lnTo>
                    <a:pt x="2040" y="584"/>
                  </a:lnTo>
                  <a:lnTo>
                    <a:pt x="2046" y="584"/>
                  </a:lnTo>
                  <a:lnTo>
                    <a:pt x="2046" y="584"/>
                  </a:lnTo>
                  <a:lnTo>
                    <a:pt x="2046" y="584"/>
                  </a:lnTo>
                  <a:lnTo>
                    <a:pt x="2052" y="584"/>
                  </a:lnTo>
                  <a:lnTo>
                    <a:pt x="2052" y="584"/>
                  </a:lnTo>
                  <a:lnTo>
                    <a:pt x="2052" y="590"/>
                  </a:lnTo>
                  <a:lnTo>
                    <a:pt x="2046" y="590"/>
                  </a:lnTo>
                  <a:lnTo>
                    <a:pt x="2046" y="590"/>
                  </a:lnTo>
                  <a:lnTo>
                    <a:pt x="2046" y="596"/>
                  </a:lnTo>
                  <a:lnTo>
                    <a:pt x="2040" y="596"/>
                  </a:lnTo>
                  <a:lnTo>
                    <a:pt x="2036" y="596"/>
                  </a:lnTo>
                  <a:lnTo>
                    <a:pt x="2036" y="602"/>
                  </a:lnTo>
                  <a:lnTo>
                    <a:pt x="2036" y="596"/>
                  </a:lnTo>
                  <a:lnTo>
                    <a:pt x="2036" y="596"/>
                  </a:lnTo>
                  <a:lnTo>
                    <a:pt x="2036" y="596"/>
                  </a:lnTo>
                  <a:lnTo>
                    <a:pt x="2036" y="596"/>
                  </a:lnTo>
                  <a:close/>
                  <a:moveTo>
                    <a:pt x="2072" y="666"/>
                  </a:moveTo>
                  <a:lnTo>
                    <a:pt x="2072" y="672"/>
                  </a:lnTo>
                  <a:lnTo>
                    <a:pt x="2072" y="676"/>
                  </a:lnTo>
                  <a:lnTo>
                    <a:pt x="2078" y="682"/>
                  </a:lnTo>
                  <a:lnTo>
                    <a:pt x="2078" y="682"/>
                  </a:lnTo>
                  <a:lnTo>
                    <a:pt x="2078" y="682"/>
                  </a:lnTo>
                  <a:lnTo>
                    <a:pt x="2072" y="682"/>
                  </a:lnTo>
                  <a:lnTo>
                    <a:pt x="2072" y="676"/>
                  </a:lnTo>
                  <a:lnTo>
                    <a:pt x="2068" y="676"/>
                  </a:lnTo>
                  <a:lnTo>
                    <a:pt x="2068" y="672"/>
                  </a:lnTo>
                  <a:lnTo>
                    <a:pt x="2068" y="672"/>
                  </a:lnTo>
                  <a:lnTo>
                    <a:pt x="2068" y="666"/>
                  </a:lnTo>
                  <a:lnTo>
                    <a:pt x="2068" y="666"/>
                  </a:lnTo>
                  <a:lnTo>
                    <a:pt x="2072" y="666"/>
                  </a:lnTo>
                  <a:lnTo>
                    <a:pt x="2072" y="666"/>
                  </a:lnTo>
                  <a:lnTo>
                    <a:pt x="2072" y="666"/>
                  </a:lnTo>
                  <a:lnTo>
                    <a:pt x="2072" y="666"/>
                  </a:lnTo>
                  <a:close/>
                  <a:moveTo>
                    <a:pt x="1662" y="682"/>
                  </a:moveTo>
                  <a:lnTo>
                    <a:pt x="1662" y="682"/>
                  </a:lnTo>
                  <a:lnTo>
                    <a:pt x="1662" y="676"/>
                  </a:lnTo>
                  <a:lnTo>
                    <a:pt x="1668" y="676"/>
                  </a:lnTo>
                  <a:lnTo>
                    <a:pt x="1668" y="672"/>
                  </a:lnTo>
                  <a:lnTo>
                    <a:pt x="1672" y="672"/>
                  </a:lnTo>
                  <a:lnTo>
                    <a:pt x="1672" y="676"/>
                  </a:lnTo>
                  <a:lnTo>
                    <a:pt x="1672" y="676"/>
                  </a:lnTo>
                  <a:lnTo>
                    <a:pt x="1672" y="682"/>
                  </a:lnTo>
                  <a:lnTo>
                    <a:pt x="1672" y="682"/>
                  </a:lnTo>
                  <a:lnTo>
                    <a:pt x="1668" y="682"/>
                  </a:lnTo>
                  <a:lnTo>
                    <a:pt x="1668" y="682"/>
                  </a:lnTo>
                  <a:lnTo>
                    <a:pt x="1662" y="682"/>
                  </a:lnTo>
                  <a:lnTo>
                    <a:pt x="1662" y="682"/>
                  </a:lnTo>
                  <a:lnTo>
                    <a:pt x="1662" y="682"/>
                  </a:lnTo>
                  <a:lnTo>
                    <a:pt x="1662" y="682"/>
                  </a:lnTo>
                  <a:lnTo>
                    <a:pt x="1662" y="682"/>
                  </a:lnTo>
                  <a:close/>
                  <a:moveTo>
                    <a:pt x="2090" y="682"/>
                  </a:moveTo>
                  <a:lnTo>
                    <a:pt x="2096" y="682"/>
                  </a:lnTo>
                  <a:lnTo>
                    <a:pt x="2096" y="682"/>
                  </a:lnTo>
                  <a:lnTo>
                    <a:pt x="2100" y="688"/>
                  </a:lnTo>
                  <a:lnTo>
                    <a:pt x="2096" y="688"/>
                  </a:lnTo>
                  <a:lnTo>
                    <a:pt x="2096" y="682"/>
                  </a:lnTo>
                  <a:lnTo>
                    <a:pt x="2096" y="682"/>
                  </a:lnTo>
                  <a:lnTo>
                    <a:pt x="2090" y="682"/>
                  </a:lnTo>
                  <a:lnTo>
                    <a:pt x="2090" y="682"/>
                  </a:lnTo>
                  <a:lnTo>
                    <a:pt x="2090" y="682"/>
                  </a:lnTo>
                  <a:lnTo>
                    <a:pt x="2090" y="682"/>
                  </a:lnTo>
                  <a:close/>
                  <a:moveTo>
                    <a:pt x="1748" y="866"/>
                  </a:moveTo>
                  <a:lnTo>
                    <a:pt x="1748" y="860"/>
                  </a:lnTo>
                  <a:lnTo>
                    <a:pt x="1748" y="860"/>
                  </a:lnTo>
                  <a:lnTo>
                    <a:pt x="1748" y="856"/>
                  </a:lnTo>
                  <a:lnTo>
                    <a:pt x="1748" y="850"/>
                  </a:lnTo>
                  <a:lnTo>
                    <a:pt x="1748" y="856"/>
                  </a:lnTo>
                  <a:lnTo>
                    <a:pt x="1748" y="850"/>
                  </a:lnTo>
                  <a:lnTo>
                    <a:pt x="1742" y="850"/>
                  </a:lnTo>
                  <a:lnTo>
                    <a:pt x="1736" y="850"/>
                  </a:lnTo>
                  <a:lnTo>
                    <a:pt x="1732" y="856"/>
                  </a:lnTo>
                  <a:lnTo>
                    <a:pt x="1732" y="860"/>
                  </a:lnTo>
                  <a:lnTo>
                    <a:pt x="1732" y="860"/>
                  </a:lnTo>
                  <a:lnTo>
                    <a:pt x="1732" y="866"/>
                  </a:lnTo>
                  <a:lnTo>
                    <a:pt x="1732" y="866"/>
                  </a:lnTo>
                  <a:lnTo>
                    <a:pt x="1732" y="860"/>
                  </a:lnTo>
                  <a:lnTo>
                    <a:pt x="1728" y="860"/>
                  </a:lnTo>
                  <a:lnTo>
                    <a:pt x="1728" y="856"/>
                  </a:lnTo>
                  <a:lnTo>
                    <a:pt x="1728" y="850"/>
                  </a:lnTo>
                  <a:lnTo>
                    <a:pt x="1732" y="850"/>
                  </a:lnTo>
                  <a:lnTo>
                    <a:pt x="1732" y="844"/>
                  </a:lnTo>
                  <a:lnTo>
                    <a:pt x="1732" y="838"/>
                  </a:lnTo>
                  <a:lnTo>
                    <a:pt x="1732" y="838"/>
                  </a:lnTo>
                  <a:lnTo>
                    <a:pt x="1732" y="834"/>
                  </a:lnTo>
                  <a:lnTo>
                    <a:pt x="1732" y="830"/>
                  </a:lnTo>
                  <a:lnTo>
                    <a:pt x="1732" y="824"/>
                  </a:lnTo>
                  <a:lnTo>
                    <a:pt x="1732" y="824"/>
                  </a:lnTo>
                  <a:lnTo>
                    <a:pt x="1732" y="824"/>
                  </a:lnTo>
                  <a:lnTo>
                    <a:pt x="1732" y="824"/>
                  </a:lnTo>
                  <a:lnTo>
                    <a:pt x="1732" y="818"/>
                  </a:lnTo>
                  <a:lnTo>
                    <a:pt x="1732" y="812"/>
                  </a:lnTo>
                  <a:lnTo>
                    <a:pt x="1732" y="812"/>
                  </a:lnTo>
                  <a:lnTo>
                    <a:pt x="1728" y="812"/>
                  </a:lnTo>
                  <a:lnTo>
                    <a:pt x="1728" y="806"/>
                  </a:lnTo>
                  <a:lnTo>
                    <a:pt x="1732" y="806"/>
                  </a:lnTo>
                  <a:lnTo>
                    <a:pt x="1732" y="802"/>
                  </a:lnTo>
                  <a:lnTo>
                    <a:pt x="1732" y="802"/>
                  </a:lnTo>
                  <a:lnTo>
                    <a:pt x="1732" y="796"/>
                  </a:lnTo>
                  <a:lnTo>
                    <a:pt x="1732" y="790"/>
                  </a:lnTo>
                  <a:lnTo>
                    <a:pt x="1732" y="790"/>
                  </a:lnTo>
                  <a:lnTo>
                    <a:pt x="1732" y="784"/>
                  </a:lnTo>
                  <a:lnTo>
                    <a:pt x="1732" y="780"/>
                  </a:lnTo>
                  <a:lnTo>
                    <a:pt x="1732" y="774"/>
                  </a:lnTo>
                  <a:lnTo>
                    <a:pt x="1732" y="774"/>
                  </a:lnTo>
                  <a:lnTo>
                    <a:pt x="1732" y="770"/>
                  </a:lnTo>
                  <a:lnTo>
                    <a:pt x="1732" y="764"/>
                  </a:lnTo>
                  <a:lnTo>
                    <a:pt x="1732" y="764"/>
                  </a:lnTo>
                  <a:lnTo>
                    <a:pt x="1732" y="764"/>
                  </a:lnTo>
                  <a:lnTo>
                    <a:pt x="1732" y="758"/>
                  </a:lnTo>
                  <a:lnTo>
                    <a:pt x="1732" y="752"/>
                  </a:lnTo>
                  <a:lnTo>
                    <a:pt x="1732" y="752"/>
                  </a:lnTo>
                  <a:lnTo>
                    <a:pt x="1728" y="746"/>
                  </a:lnTo>
                  <a:lnTo>
                    <a:pt x="1728" y="742"/>
                  </a:lnTo>
                  <a:lnTo>
                    <a:pt x="1728" y="742"/>
                  </a:lnTo>
                  <a:lnTo>
                    <a:pt x="1728" y="736"/>
                  </a:lnTo>
                  <a:lnTo>
                    <a:pt x="1728" y="730"/>
                  </a:lnTo>
                  <a:lnTo>
                    <a:pt x="1728" y="726"/>
                  </a:lnTo>
                  <a:lnTo>
                    <a:pt x="1728" y="726"/>
                  </a:lnTo>
                  <a:lnTo>
                    <a:pt x="1728" y="720"/>
                  </a:lnTo>
                  <a:lnTo>
                    <a:pt x="1732" y="720"/>
                  </a:lnTo>
                  <a:lnTo>
                    <a:pt x="1732" y="716"/>
                  </a:lnTo>
                  <a:lnTo>
                    <a:pt x="1728" y="716"/>
                  </a:lnTo>
                  <a:lnTo>
                    <a:pt x="1728" y="716"/>
                  </a:lnTo>
                  <a:lnTo>
                    <a:pt x="1732" y="710"/>
                  </a:lnTo>
                  <a:lnTo>
                    <a:pt x="1732" y="710"/>
                  </a:lnTo>
                  <a:lnTo>
                    <a:pt x="1732" y="716"/>
                  </a:lnTo>
                  <a:lnTo>
                    <a:pt x="1736" y="716"/>
                  </a:lnTo>
                  <a:lnTo>
                    <a:pt x="1736" y="710"/>
                  </a:lnTo>
                  <a:lnTo>
                    <a:pt x="1736" y="704"/>
                  </a:lnTo>
                  <a:lnTo>
                    <a:pt x="1742" y="704"/>
                  </a:lnTo>
                  <a:lnTo>
                    <a:pt x="1742" y="704"/>
                  </a:lnTo>
                  <a:lnTo>
                    <a:pt x="1736" y="704"/>
                  </a:lnTo>
                  <a:lnTo>
                    <a:pt x="1736" y="704"/>
                  </a:lnTo>
                  <a:lnTo>
                    <a:pt x="1742" y="704"/>
                  </a:lnTo>
                  <a:lnTo>
                    <a:pt x="1742" y="698"/>
                  </a:lnTo>
                  <a:lnTo>
                    <a:pt x="1736" y="698"/>
                  </a:lnTo>
                  <a:lnTo>
                    <a:pt x="1736" y="692"/>
                  </a:lnTo>
                  <a:lnTo>
                    <a:pt x="1732" y="692"/>
                  </a:lnTo>
                  <a:lnTo>
                    <a:pt x="1736" y="692"/>
                  </a:lnTo>
                  <a:lnTo>
                    <a:pt x="1736" y="692"/>
                  </a:lnTo>
                  <a:lnTo>
                    <a:pt x="1736" y="692"/>
                  </a:lnTo>
                  <a:lnTo>
                    <a:pt x="1742" y="692"/>
                  </a:lnTo>
                  <a:lnTo>
                    <a:pt x="1742" y="692"/>
                  </a:lnTo>
                  <a:lnTo>
                    <a:pt x="1748" y="692"/>
                  </a:lnTo>
                  <a:lnTo>
                    <a:pt x="1748" y="698"/>
                  </a:lnTo>
                  <a:lnTo>
                    <a:pt x="1742" y="698"/>
                  </a:lnTo>
                  <a:lnTo>
                    <a:pt x="1742" y="704"/>
                  </a:lnTo>
                  <a:lnTo>
                    <a:pt x="1742" y="704"/>
                  </a:lnTo>
                  <a:lnTo>
                    <a:pt x="1748" y="704"/>
                  </a:lnTo>
                  <a:lnTo>
                    <a:pt x="1748" y="710"/>
                  </a:lnTo>
                  <a:lnTo>
                    <a:pt x="1748" y="716"/>
                  </a:lnTo>
                  <a:lnTo>
                    <a:pt x="1748" y="710"/>
                  </a:lnTo>
                  <a:lnTo>
                    <a:pt x="1748" y="716"/>
                  </a:lnTo>
                  <a:lnTo>
                    <a:pt x="1748" y="716"/>
                  </a:lnTo>
                  <a:lnTo>
                    <a:pt x="1748" y="716"/>
                  </a:lnTo>
                  <a:lnTo>
                    <a:pt x="1748" y="720"/>
                  </a:lnTo>
                  <a:lnTo>
                    <a:pt x="1748" y="726"/>
                  </a:lnTo>
                  <a:lnTo>
                    <a:pt x="1748" y="726"/>
                  </a:lnTo>
                  <a:lnTo>
                    <a:pt x="1748" y="730"/>
                  </a:lnTo>
                  <a:lnTo>
                    <a:pt x="1748" y="736"/>
                  </a:lnTo>
                  <a:lnTo>
                    <a:pt x="1748" y="730"/>
                  </a:lnTo>
                  <a:lnTo>
                    <a:pt x="1748" y="730"/>
                  </a:lnTo>
                  <a:lnTo>
                    <a:pt x="1748" y="726"/>
                  </a:lnTo>
                  <a:lnTo>
                    <a:pt x="1748" y="730"/>
                  </a:lnTo>
                  <a:lnTo>
                    <a:pt x="1748" y="736"/>
                  </a:lnTo>
                  <a:lnTo>
                    <a:pt x="1748" y="742"/>
                  </a:lnTo>
                  <a:lnTo>
                    <a:pt x="1748" y="742"/>
                  </a:lnTo>
                  <a:lnTo>
                    <a:pt x="1748" y="742"/>
                  </a:lnTo>
                  <a:lnTo>
                    <a:pt x="1748" y="746"/>
                  </a:lnTo>
                  <a:lnTo>
                    <a:pt x="1748" y="752"/>
                  </a:lnTo>
                  <a:lnTo>
                    <a:pt x="1748" y="752"/>
                  </a:lnTo>
                  <a:lnTo>
                    <a:pt x="1748" y="758"/>
                  </a:lnTo>
                  <a:lnTo>
                    <a:pt x="1754" y="752"/>
                  </a:lnTo>
                  <a:lnTo>
                    <a:pt x="1754" y="758"/>
                  </a:lnTo>
                  <a:lnTo>
                    <a:pt x="1754" y="764"/>
                  </a:lnTo>
                  <a:lnTo>
                    <a:pt x="1754" y="764"/>
                  </a:lnTo>
                  <a:lnTo>
                    <a:pt x="1754" y="770"/>
                  </a:lnTo>
                  <a:lnTo>
                    <a:pt x="1754" y="774"/>
                  </a:lnTo>
                  <a:lnTo>
                    <a:pt x="1758" y="774"/>
                  </a:lnTo>
                  <a:lnTo>
                    <a:pt x="1758" y="780"/>
                  </a:lnTo>
                  <a:lnTo>
                    <a:pt x="1758" y="784"/>
                  </a:lnTo>
                  <a:lnTo>
                    <a:pt x="1758" y="790"/>
                  </a:lnTo>
                  <a:lnTo>
                    <a:pt x="1758" y="796"/>
                  </a:lnTo>
                  <a:lnTo>
                    <a:pt x="1764" y="802"/>
                  </a:lnTo>
                  <a:lnTo>
                    <a:pt x="1764" y="802"/>
                  </a:lnTo>
                  <a:lnTo>
                    <a:pt x="1770" y="806"/>
                  </a:lnTo>
                  <a:lnTo>
                    <a:pt x="1770" y="812"/>
                  </a:lnTo>
                  <a:lnTo>
                    <a:pt x="1770" y="806"/>
                  </a:lnTo>
                  <a:lnTo>
                    <a:pt x="1764" y="802"/>
                  </a:lnTo>
                  <a:lnTo>
                    <a:pt x="1758" y="802"/>
                  </a:lnTo>
                  <a:lnTo>
                    <a:pt x="1758" y="802"/>
                  </a:lnTo>
                  <a:lnTo>
                    <a:pt x="1758" y="802"/>
                  </a:lnTo>
                  <a:lnTo>
                    <a:pt x="1754" y="802"/>
                  </a:lnTo>
                  <a:lnTo>
                    <a:pt x="1748" y="796"/>
                  </a:lnTo>
                  <a:lnTo>
                    <a:pt x="1748" y="802"/>
                  </a:lnTo>
                  <a:lnTo>
                    <a:pt x="1754" y="796"/>
                  </a:lnTo>
                  <a:lnTo>
                    <a:pt x="1754" y="802"/>
                  </a:lnTo>
                  <a:lnTo>
                    <a:pt x="1748" y="802"/>
                  </a:lnTo>
                  <a:lnTo>
                    <a:pt x="1748" y="802"/>
                  </a:lnTo>
                  <a:lnTo>
                    <a:pt x="1748" y="802"/>
                  </a:lnTo>
                  <a:lnTo>
                    <a:pt x="1748" y="806"/>
                  </a:lnTo>
                  <a:lnTo>
                    <a:pt x="1742" y="806"/>
                  </a:lnTo>
                  <a:lnTo>
                    <a:pt x="1742" y="812"/>
                  </a:lnTo>
                  <a:lnTo>
                    <a:pt x="1742" y="812"/>
                  </a:lnTo>
                  <a:lnTo>
                    <a:pt x="1736" y="818"/>
                  </a:lnTo>
                  <a:lnTo>
                    <a:pt x="1736" y="824"/>
                  </a:lnTo>
                  <a:lnTo>
                    <a:pt x="1736" y="824"/>
                  </a:lnTo>
                  <a:lnTo>
                    <a:pt x="1736" y="830"/>
                  </a:lnTo>
                  <a:lnTo>
                    <a:pt x="1736" y="834"/>
                  </a:lnTo>
                  <a:lnTo>
                    <a:pt x="1742" y="838"/>
                  </a:lnTo>
                  <a:lnTo>
                    <a:pt x="1748" y="838"/>
                  </a:lnTo>
                  <a:lnTo>
                    <a:pt x="1748" y="850"/>
                  </a:lnTo>
                  <a:lnTo>
                    <a:pt x="1748" y="850"/>
                  </a:lnTo>
                  <a:lnTo>
                    <a:pt x="1748" y="850"/>
                  </a:lnTo>
                  <a:lnTo>
                    <a:pt x="1748" y="850"/>
                  </a:lnTo>
                  <a:lnTo>
                    <a:pt x="1754" y="850"/>
                  </a:lnTo>
                  <a:lnTo>
                    <a:pt x="1754" y="850"/>
                  </a:lnTo>
                  <a:lnTo>
                    <a:pt x="1754" y="856"/>
                  </a:lnTo>
                  <a:lnTo>
                    <a:pt x="1754" y="860"/>
                  </a:lnTo>
                  <a:lnTo>
                    <a:pt x="1754" y="860"/>
                  </a:lnTo>
                  <a:lnTo>
                    <a:pt x="1748" y="860"/>
                  </a:lnTo>
                  <a:lnTo>
                    <a:pt x="1748" y="866"/>
                  </a:lnTo>
                  <a:lnTo>
                    <a:pt x="1748" y="866"/>
                  </a:lnTo>
                  <a:lnTo>
                    <a:pt x="1748" y="866"/>
                  </a:lnTo>
                  <a:lnTo>
                    <a:pt x="1748" y="866"/>
                  </a:lnTo>
                  <a:close/>
                  <a:moveTo>
                    <a:pt x="1922" y="764"/>
                  </a:moveTo>
                  <a:lnTo>
                    <a:pt x="1922" y="764"/>
                  </a:lnTo>
                  <a:lnTo>
                    <a:pt x="1922" y="764"/>
                  </a:lnTo>
                  <a:lnTo>
                    <a:pt x="1922" y="764"/>
                  </a:lnTo>
                  <a:lnTo>
                    <a:pt x="1922" y="764"/>
                  </a:lnTo>
                  <a:lnTo>
                    <a:pt x="1922" y="764"/>
                  </a:lnTo>
                  <a:lnTo>
                    <a:pt x="1922" y="764"/>
                  </a:lnTo>
                  <a:lnTo>
                    <a:pt x="1922" y="764"/>
                  </a:lnTo>
                  <a:close/>
                  <a:moveTo>
                    <a:pt x="1938" y="770"/>
                  </a:moveTo>
                  <a:lnTo>
                    <a:pt x="1932" y="770"/>
                  </a:lnTo>
                  <a:lnTo>
                    <a:pt x="1932" y="764"/>
                  </a:lnTo>
                  <a:lnTo>
                    <a:pt x="1938" y="764"/>
                  </a:lnTo>
                  <a:lnTo>
                    <a:pt x="1938" y="770"/>
                  </a:lnTo>
                  <a:lnTo>
                    <a:pt x="1938" y="770"/>
                  </a:lnTo>
                  <a:lnTo>
                    <a:pt x="1938" y="770"/>
                  </a:lnTo>
                  <a:lnTo>
                    <a:pt x="1938" y="770"/>
                  </a:lnTo>
                  <a:close/>
                  <a:moveTo>
                    <a:pt x="1916" y="780"/>
                  </a:moveTo>
                  <a:lnTo>
                    <a:pt x="1916" y="774"/>
                  </a:lnTo>
                  <a:lnTo>
                    <a:pt x="1922" y="774"/>
                  </a:lnTo>
                  <a:lnTo>
                    <a:pt x="1922" y="774"/>
                  </a:lnTo>
                  <a:lnTo>
                    <a:pt x="1922" y="774"/>
                  </a:lnTo>
                  <a:lnTo>
                    <a:pt x="1922" y="770"/>
                  </a:lnTo>
                  <a:lnTo>
                    <a:pt x="1928" y="770"/>
                  </a:lnTo>
                  <a:lnTo>
                    <a:pt x="1928" y="764"/>
                  </a:lnTo>
                  <a:lnTo>
                    <a:pt x="1928" y="770"/>
                  </a:lnTo>
                  <a:lnTo>
                    <a:pt x="1932" y="774"/>
                  </a:lnTo>
                  <a:lnTo>
                    <a:pt x="1928" y="774"/>
                  </a:lnTo>
                  <a:lnTo>
                    <a:pt x="1922" y="780"/>
                  </a:lnTo>
                  <a:lnTo>
                    <a:pt x="1922" y="780"/>
                  </a:lnTo>
                  <a:lnTo>
                    <a:pt x="1916" y="780"/>
                  </a:lnTo>
                  <a:lnTo>
                    <a:pt x="1916" y="780"/>
                  </a:lnTo>
                  <a:lnTo>
                    <a:pt x="1916" y="780"/>
                  </a:lnTo>
                  <a:lnTo>
                    <a:pt x="1916" y="780"/>
                  </a:lnTo>
                  <a:close/>
                  <a:moveTo>
                    <a:pt x="1910" y="802"/>
                  </a:moveTo>
                  <a:lnTo>
                    <a:pt x="1910" y="796"/>
                  </a:lnTo>
                  <a:lnTo>
                    <a:pt x="1910" y="790"/>
                  </a:lnTo>
                  <a:lnTo>
                    <a:pt x="1910" y="790"/>
                  </a:lnTo>
                  <a:lnTo>
                    <a:pt x="1910" y="796"/>
                  </a:lnTo>
                  <a:lnTo>
                    <a:pt x="1910" y="796"/>
                  </a:lnTo>
                  <a:lnTo>
                    <a:pt x="1910" y="802"/>
                  </a:lnTo>
                  <a:lnTo>
                    <a:pt x="1910" y="802"/>
                  </a:lnTo>
                  <a:lnTo>
                    <a:pt x="1910" y="802"/>
                  </a:lnTo>
                  <a:lnTo>
                    <a:pt x="1910" y="802"/>
                  </a:lnTo>
                  <a:lnTo>
                    <a:pt x="1910" y="802"/>
                  </a:lnTo>
                  <a:close/>
                  <a:moveTo>
                    <a:pt x="1904" y="802"/>
                  </a:moveTo>
                  <a:lnTo>
                    <a:pt x="1910" y="802"/>
                  </a:lnTo>
                  <a:lnTo>
                    <a:pt x="1910" y="802"/>
                  </a:lnTo>
                  <a:lnTo>
                    <a:pt x="1904" y="802"/>
                  </a:lnTo>
                  <a:lnTo>
                    <a:pt x="1904" y="802"/>
                  </a:lnTo>
                  <a:lnTo>
                    <a:pt x="1904" y="802"/>
                  </a:lnTo>
                  <a:lnTo>
                    <a:pt x="1904" y="802"/>
                  </a:lnTo>
                  <a:lnTo>
                    <a:pt x="1904" y="802"/>
                  </a:lnTo>
                  <a:close/>
                  <a:moveTo>
                    <a:pt x="1898" y="812"/>
                  </a:moveTo>
                  <a:lnTo>
                    <a:pt x="1898" y="806"/>
                  </a:lnTo>
                  <a:lnTo>
                    <a:pt x="1898" y="806"/>
                  </a:lnTo>
                  <a:lnTo>
                    <a:pt x="1898" y="812"/>
                  </a:lnTo>
                  <a:lnTo>
                    <a:pt x="1898" y="812"/>
                  </a:lnTo>
                  <a:lnTo>
                    <a:pt x="1898" y="812"/>
                  </a:lnTo>
                  <a:lnTo>
                    <a:pt x="1898" y="812"/>
                  </a:lnTo>
                  <a:lnTo>
                    <a:pt x="1898" y="812"/>
                  </a:lnTo>
                  <a:close/>
                  <a:moveTo>
                    <a:pt x="1878" y="844"/>
                  </a:moveTo>
                  <a:lnTo>
                    <a:pt x="1878" y="838"/>
                  </a:lnTo>
                  <a:lnTo>
                    <a:pt x="1878" y="844"/>
                  </a:lnTo>
                  <a:lnTo>
                    <a:pt x="1872" y="844"/>
                  </a:lnTo>
                  <a:lnTo>
                    <a:pt x="1872" y="850"/>
                  </a:lnTo>
                  <a:lnTo>
                    <a:pt x="1868" y="850"/>
                  </a:lnTo>
                  <a:lnTo>
                    <a:pt x="1868" y="850"/>
                  </a:lnTo>
                  <a:lnTo>
                    <a:pt x="1868" y="850"/>
                  </a:lnTo>
                  <a:lnTo>
                    <a:pt x="1872" y="844"/>
                  </a:lnTo>
                  <a:lnTo>
                    <a:pt x="1878" y="838"/>
                  </a:lnTo>
                  <a:lnTo>
                    <a:pt x="1878" y="844"/>
                  </a:lnTo>
                  <a:lnTo>
                    <a:pt x="1878" y="844"/>
                  </a:lnTo>
                  <a:lnTo>
                    <a:pt x="1878" y="844"/>
                  </a:lnTo>
                  <a:lnTo>
                    <a:pt x="1878" y="844"/>
                  </a:lnTo>
                  <a:close/>
                  <a:moveTo>
                    <a:pt x="1836" y="872"/>
                  </a:moveTo>
                  <a:lnTo>
                    <a:pt x="1842" y="872"/>
                  </a:lnTo>
                  <a:lnTo>
                    <a:pt x="1842" y="866"/>
                  </a:lnTo>
                  <a:lnTo>
                    <a:pt x="1842" y="866"/>
                  </a:lnTo>
                  <a:lnTo>
                    <a:pt x="1842" y="860"/>
                  </a:lnTo>
                  <a:lnTo>
                    <a:pt x="1844" y="860"/>
                  </a:lnTo>
                  <a:lnTo>
                    <a:pt x="1850" y="860"/>
                  </a:lnTo>
                  <a:lnTo>
                    <a:pt x="1844" y="860"/>
                  </a:lnTo>
                  <a:lnTo>
                    <a:pt x="1844" y="866"/>
                  </a:lnTo>
                  <a:lnTo>
                    <a:pt x="1842" y="872"/>
                  </a:lnTo>
                  <a:lnTo>
                    <a:pt x="1842" y="872"/>
                  </a:lnTo>
                  <a:lnTo>
                    <a:pt x="1842" y="872"/>
                  </a:lnTo>
                  <a:lnTo>
                    <a:pt x="1836" y="872"/>
                  </a:lnTo>
                  <a:lnTo>
                    <a:pt x="1836" y="872"/>
                  </a:lnTo>
                  <a:lnTo>
                    <a:pt x="1836" y="872"/>
                  </a:lnTo>
                  <a:lnTo>
                    <a:pt x="1836" y="872"/>
                  </a:lnTo>
                  <a:close/>
                  <a:moveTo>
                    <a:pt x="1796" y="898"/>
                  </a:moveTo>
                  <a:lnTo>
                    <a:pt x="1802" y="892"/>
                  </a:lnTo>
                  <a:lnTo>
                    <a:pt x="1802" y="888"/>
                  </a:lnTo>
                  <a:lnTo>
                    <a:pt x="1802" y="888"/>
                  </a:lnTo>
                  <a:lnTo>
                    <a:pt x="1802" y="884"/>
                  </a:lnTo>
                  <a:lnTo>
                    <a:pt x="1808" y="884"/>
                  </a:lnTo>
                  <a:lnTo>
                    <a:pt x="1808" y="884"/>
                  </a:lnTo>
                  <a:lnTo>
                    <a:pt x="1814" y="884"/>
                  </a:lnTo>
                  <a:lnTo>
                    <a:pt x="1814" y="878"/>
                  </a:lnTo>
                  <a:lnTo>
                    <a:pt x="1814" y="878"/>
                  </a:lnTo>
                  <a:lnTo>
                    <a:pt x="1814" y="884"/>
                  </a:lnTo>
                  <a:lnTo>
                    <a:pt x="1818" y="884"/>
                  </a:lnTo>
                  <a:lnTo>
                    <a:pt x="1818" y="878"/>
                  </a:lnTo>
                  <a:lnTo>
                    <a:pt x="1824" y="878"/>
                  </a:lnTo>
                  <a:lnTo>
                    <a:pt x="1824" y="872"/>
                  </a:lnTo>
                  <a:lnTo>
                    <a:pt x="1830" y="872"/>
                  </a:lnTo>
                  <a:lnTo>
                    <a:pt x="1830" y="878"/>
                  </a:lnTo>
                  <a:lnTo>
                    <a:pt x="1824" y="878"/>
                  </a:lnTo>
                  <a:lnTo>
                    <a:pt x="1824" y="884"/>
                  </a:lnTo>
                  <a:lnTo>
                    <a:pt x="1818" y="884"/>
                  </a:lnTo>
                  <a:lnTo>
                    <a:pt x="1814" y="884"/>
                  </a:lnTo>
                  <a:lnTo>
                    <a:pt x="1814" y="884"/>
                  </a:lnTo>
                  <a:lnTo>
                    <a:pt x="1814" y="884"/>
                  </a:lnTo>
                  <a:lnTo>
                    <a:pt x="1808" y="884"/>
                  </a:lnTo>
                  <a:lnTo>
                    <a:pt x="1808" y="888"/>
                  </a:lnTo>
                  <a:lnTo>
                    <a:pt x="1802" y="892"/>
                  </a:lnTo>
                  <a:lnTo>
                    <a:pt x="1802" y="898"/>
                  </a:lnTo>
                  <a:lnTo>
                    <a:pt x="1802" y="898"/>
                  </a:lnTo>
                  <a:lnTo>
                    <a:pt x="1796" y="898"/>
                  </a:lnTo>
                  <a:lnTo>
                    <a:pt x="1796" y="898"/>
                  </a:lnTo>
                  <a:lnTo>
                    <a:pt x="1796" y="898"/>
                  </a:lnTo>
                  <a:lnTo>
                    <a:pt x="1796" y="898"/>
                  </a:lnTo>
                  <a:close/>
                  <a:moveTo>
                    <a:pt x="1790" y="898"/>
                  </a:moveTo>
                  <a:lnTo>
                    <a:pt x="1790" y="898"/>
                  </a:lnTo>
                  <a:lnTo>
                    <a:pt x="1790" y="898"/>
                  </a:lnTo>
                  <a:lnTo>
                    <a:pt x="1790" y="898"/>
                  </a:lnTo>
                  <a:lnTo>
                    <a:pt x="1786" y="898"/>
                  </a:lnTo>
                  <a:lnTo>
                    <a:pt x="1786" y="904"/>
                  </a:lnTo>
                  <a:lnTo>
                    <a:pt x="1782" y="904"/>
                  </a:lnTo>
                  <a:lnTo>
                    <a:pt x="1782" y="910"/>
                  </a:lnTo>
                  <a:lnTo>
                    <a:pt x="1782" y="910"/>
                  </a:lnTo>
                  <a:lnTo>
                    <a:pt x="1782" y="910"/>
                  </a:lnTo>
                  <a:lnTo>
                    <a:pt x="1782" y="910"/>
                  </a:lnTo>
                  <a:lnTo>
                    <a:pt x="1782" y="910"/>
                  </a:lnTo>
                  <a:lnTo>
                    <a:pt x="1782" y="904"/>
                  </a:lnTo>
                  <a:lnTo>
                    <a:pt x="1786" y="898"/>
                  </a:lnTo>
                  <a:lnTo>
                    <a:pt x="1786" y="898"/>
                  </a:lnTo>
                  <a:lnTo>
                    <a:pt x="1790" y="898"/>
                  </a:lnTo>
                  <a:lnTo>
                    <a:pt x="1790" y="898"/>
                  </a:lnTo>
                  <a:lnTo>
                    <a:pt x="1790" y="898"/>
                  </a:lnTo>
                  <a:lnTo>
                    <a:pt x="1790" y="898"/>
                  </a:lnTo>
                  <a:close/>
                  <a:moveTo>
                    <a:pt x="1796" y="910"/>
                  </a:moveTo>
                  <a:lnTo>
                    <a:pt x="1796" y="910"/>
                  </a:lnTo>
                  <a:lnTo>
                    <a:pt x="1790" y="910"/>
                  </a:lnTo>
                  <a:lnTo>
                    <a:pt x="1790" y="910"/>
                  </a:lnTo>
                  <a:lnTo>
                    <a:pt x="1796" y="910"/>
                  </a:lnTo>
                  <a:lnTo>
                    <a:pt x="1796" y="910"/>
                  </a:lnTo>
                  <a:lnTo>
                    <a:pt x="1796" y="910"/>
                  </a:lnTo>
                  <a:lnTo>
                    <a:pt x="1796" y="9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4921250" y="4241868"/>
              <a:ext cx="285750" cy="234950"/>
            </a:xfrm>
            <a:custGeom>
              <a:avLst/>
              <a:gdLst>
                <a:gd name="T0" fmla="*/ 126 w 180"/>
                <a:gd name="T1" fmla="*/ 30 h 148"/>
                <a:gd name="T2" fmla="*/ 112 w 180"/>
                <a:gd name="T3" fmla="*/ 44 h 148"/>
                <a:gd name="T4" fmla="*/ 106 w 180"/>
                <a:gd name="T5" fmla="*/ 38 h 148"/>
                <a:gd name="T6" fmla="*/ 100 w 180"/>
                <a:gd name="T7" fmla="*/ 36 h 148"/>
                <a:gd name="T8" fmla="*/ 96 w 180"/>
                <a:gd name="T9" fmla="*/ 34 h 148"/>
                <a:gd name="T10" fmla="*/ 80 w 180"/>
                <a:gd name="T11" fmla="*/ 52 h 148"/>
                <a:gd name="T12" fmla="*/ 74 w 180"/>
                <a:gd name="T13" fmla="*/ 50 h 148"/>
                <a:gd name="T14" fmla="*/ 56 w 180"/>
                <a:gd name="T15" fmla="*/ 46 h 148"/>
                <a:gd name="T16" fmla="*/ 40 w 180"/>
                <a:gd name="T17" fmla="*/ 40 h 148"/>
                <a:gd name="T18" fmla="*/ 34 w 180"/>
                <a:gd name="T19" fmla="*/ 28 h 148"/>
                <a:gd name="T20" fmla="*/ 34 w 180"/>
                <a:gd name="T21" fmla="*/ 30 h 148"/>
                <a:gd name="T22" fmla="*/ 28 w 180"/>
                <a:gd name="T23" fmla="*/ 30 h 148"/>
                <a:gd name="T24" fmla="*/ 26 w 180"/>
                <a:gd name="T25" fmla="*/ 32 h 148"/>
                <a:gd name="T26" fmla="*/ 16 w 180"/>
                <a:gd name="T27" fmla="*/ 42 h 148"/>
                <a:gd name="T28" fmla="*/ 10 w 180"/>
                <a:gd name="T29" fmla="*/ 42 h 148"/>
                <a:gd name="T30" fmla="*/ 8 w 180"/>
                <a:gd name="T31" fmla="*/ 48 h 148"/>
                <a:gd name="T32" fmla="*/ 2 w 180"/>
                <a:gd name="T33" fmla="*/ 38 h 148"/>
                <a:gd name="T34" fmla="*/ 0 w 180"/>
                <a:gd name="T35" fmla="*/ 54 h 148"/>
                <a:gd name="T36" fmla="*/ 10 w 180"/>
                <a:gd name="T37" fmla="*/ 58 h 148"/>
                <a:gd name="T38" fmla="*/ 12 w 180"/>
                <a:gd name="T39" fmla="*/ 62 h 148"/>
                <a:gd name="T40" fmla="*/ 24 w 180"/>
                <a:gd name="T41" fmla="*/ 68 h 148"/>
                <a:gd name="T42" fmla="*/ 26 w 180"/>
                <a:gd name="T43" fmla="*/ 76 h 148"/>
                <a:gd name="T44" fmla="*/ 42 w 180"/>
                <a:gd name="T45" fmla="*/ 90 h 148"/>
                <a:gd name="T46" fmla="*/ 56 w 180"/>
                <a:gd name="T47" fmla="*/ 110 h 148"/>
                <a:gd name="T48" fmla="*/ 68 w 180"/>
                <a:gd name="T49" fmla="*/ 130 h 148"/>
                <a:gd name="T50" fmla="*/ 76 w 180"/>
                <a:gd name="T51" fmla="*/ 130 h 148"/>
                <a:gd name="T52" fmla="*/ 90 w 180"/>
                <a:gd name="T53" fmla="*/ 130 h 148"/>
                <a:gd name="T54" fmla="*/ 108 w 180"/>
                <a:gd name="T55" fmla="*/ 146 h 148"/>
                <a:gd name="T56" fmla="*/ 110 w 180"/>
                <a:gd name="T57" fmla="*/ 144 h 148"/>
                <a:gd name="T58" fmla="*/ 122 w 180"/>
                <a:gd name="T59" fmla="*/ 144 h 148"/>
                <a:gd name="T60" fmla="*/ 136 w 180"/>
                <a:gd name="T61" fmla="*/ 142 h 148"/>
                <a:gd name="T62" fmla="*/ 152 w 180"/>
                <a:gd name="T63" fmla="*/ 138 h 148"/>
                <a:gd name="T64" fmla="*/ 180 w 180"/>
                <a:gd name="T65" fmla="*/ 130 h 148"/>
                <a:gd name="T66" fmla="*/ 168 w 180"/>
                <a:gd name="T67" fmla="*/ 112 h 148"/>
                <a:gd name="T68" fmla="*/ 162 w 180"/>
                <a:gd name="T69" fmla="*/ 94 h 148"/>
                <a:gd name="T70" fmla="*/ 150 w 180"/>
                <a:gd name="T71" fmla="*/ 78 h 148"/>
                <a:gd name="T72" fmla="*/ 138 w 180"/>
                <a:gd name="T73" fmla="*/ 70 h 148"/>
                <a:gd name="T74" fmla="*/ 140 w 180"/>
                <a:gd name="T75" fmla="*/ 62 h 148"/>
                <a:gd name="T76" fmla="*/ 154 w 180"/>
                <a:gd name="T77" fmla="*/ 58 h 148"/>
                <a:gd name="T78" fmla="*/ 156 w 180"/>
                <a:gd name="T79" fmla="*/ 26 h 148"/>
                <a:gd name="T80" fmla="*/ 156 w 180"/>
                <a:gd name="T81" fmla="*/ 26 h 148"/>
                <a:gd name="T82" fmla="*/ 154 w 180"/>
                <a:gd name="T83" fmla="*/ 28 h 148"/>
                <a:gd name="T84" fmla="*/ 152 w 180"/>
                <a:gd name="T85" fmla="*/ 28 h 148"/>
                <a:gd name="T86" fmla="*/ 152 w 180"/>
                <a:gd name="T87" fmla="*/ 32 h 148"/>
                <a:gd name="T88" fmla="*/ 148 w 180"/>
                <a:gd name="T89" fmla="*/ 28 h 148"/>
                <a:gd name="T90" fmla="*/ 142 w 180"/>
                <a:gd name="T91" fmla="*/ 24 h 148"/>
                <a:gd name="T92" fmla="*/ 142 w 180"/>
                <a:gd name="T93" fmla="*/ 0 h 148"/>
                <a:gd name="T94" fmla="*/ 136 w 180"/>
                <a:gd name="T95" fmla="*/ 6 h 148"/>
                <a:gd name="T96" fmla="*/ 134 w 180"/>
                <a:gd name="T97" fmla="*/ 14 h 148"/>
                <a:gd name="T98" fmla="*/ 132 w 180"/>
                <a:gd name="T99" fmla="*/ 20 h 148"/>
                <a:gd name="T100" fmla="*/ 130 w 180"/>
                <a:gd name="T101" fmla="*/ 22 h 148"/>
                <a:gd name="T102" fmla="*/ 126 w 180"/>
                <a:gd name="T103"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48">
                  <a:moveTo>
                    <a:pt x="126" y="30"/>
                  </a:moveTo>
                  <a:lnTo>
                    <a:pt x="126" y="30"/>
                  </a:lnTo>
                  <a:lnTo>
                    <a:pt x="120" y="38"/>
                  </a:lnTo>
                  <a:lnTo>
                    <a:pt x="112" y="44"/>
                  </a:lnTo>
                  <a:lnTo>
                    <a:pt x="106" y="38"/>
                  </a:lnTo>
                  <a:lnTo>
                    <a:pt x="106" y="38"/>
                  </a:lnTo>
                  <a:lnTo>
                    <a:pt x="104" y="38"/>
                  </a:lnTo>
                  <a:lnTo>
                    <a:pt x="100" y="36"/>
                  </a:lnTo>
                  <a:lnTo>
                    <a:pt x="98" y="34"/>
                  </a:lnTo>
                  <a:lnTo>
                    <a:pt x="96" y="34"/>
                  </a:lnTo>
                  <a:lnTo>
                    <a:pt x="92" y="44"/>
                  </a:lnTo>
                  <a:lnTo>
                    <a:pt x="80" y="52"/>
                  </a:lnTo>
                  <a:lnTo>
                    <a:pt x="80" y="52"/>
                  </a:lnTo>
                  <a:lnTo>
                    <a:pt x="74" y="50"/>
                  </a:lnTo>
                  <a:lnTo>
                    <a:pt x="70" y="50"/>
                  </a:lnTo>
                  <a:lnTo>
                    <a:pt x="56" y="46"/>
                  </a:lnTo>
                  <a:lnTo>
                    <a:pt x="50" y="48"/>
                  </a:lnTo>
                  <a:lnTo>
                    <a:pt x="40" y="40"/>
                  </a:lnTo>
                  <a:lnTo>
                    <a:pt x="40" y="40"/>
                  </a:lnTo>
                  <a:lnTo>
                    <a:pt x="34" y="28"/>
                  </a:lnTo>
                  <a:lnTo>
                    <a:pt x="34" y="28"/>
                  </a:lnTo>
                  <a:lnTo>
                    <a:pt x="34" y="30"/>
                  </a:lnTo>
                  <a:lnTo>
                    <a:pt x="30" y="30"/>
                  </a:lnTo>
                  <a:lnTo>
                    <a:pt x="28" y="30"/>
                  </a:lnTo>
                  <a:lnTo>
                    <a:pt x="26" y="32"/>
                  </a:lnTo>
                  <a:lnTo>
                    <a:pt x="26" y="32"/>
                  </a:lnTo>
                  <a:lnTo>
                    <a:pt x="24" y="40"/>
                  </a:lnTo>
                  <a:lnTo>
                    <a:pt x="16" y="42"/>
                  </a:lnTo>
                  <a:lnTo>
                    <a:pt x="10" y="42"/>
                  </a:lnTo>
                  <a:lnTo>
                    <a:pt x="10" y="42"/>
                  </a:lnTo>
                  <a:lnTo>
                    <a:pt x="8" y="48"/>
                  </a:lnTo>
                  <a:lnTo>
                    <a:pt x="8" y="48"/>
                  </a:lnTo>
                  <a:lnTo>
                    <a:pt x="2" y="38"/>
                  </a:lnTo>
                  <a:lnTo>
                    <a:pt x="2" y="38"/>
                  </a:lnTo>
                  <a:lnTo>
                    <a:pt x="0" y="54"/>
                  </a:lnTo>
                  <a:lnTo>
                    <a:pt x="0" y="54"/>
                  </a:lnTo>
                  <a:lnTo>
                    <a:pt x="2" y="56"/>
                  </a:lnTo>
                  <a:lnTo>
                    <a:pt x="10" y="58"/>
                  </a:lnTo>
                  <a:lnTo>
                    <a:pt x="10" y="58"/>
                  </a:lnTo>
                  <a:lnTo>
                    <a:pt x="12" y="62"/>
                  </a:lnTo>
                  <a:lnTo>
                    <a:pt x="20" y="64"/>
                  </a:lnTo>
                  <a:lnTo>
                    <a:pt x="24" y="68"/>
                  </a:lnTo>
                  <a:lnTo>
                    <a:pt x="24" y="68"/>
                  </a:lnTo>
                  <a:lnTo>
                    <a:pt x="26" y="76"/>
                  </a:lnTo>
                  <a:lnTo>
                    <a:pt x="42" y="90"/>
                  </a:lnTo>
                  <a:lnTo>
                    <a:pt x="42" y="90"/>
                  </a:lnTo>
                  <a:lnTo>
                    <a:pt x="46" y="104"/>
                  </a:lnTo>
                  <a:lnTo>
                    <a:pt x="56" y="110"/>
                  </a:lnTo>
                  <a:lnTo>
                    <a:pt x="60" y="118"/>
                  </a:lnTo>
                  <a:lnTo>
                    <a:pt x="68" y="130"/>
                  </a:lnTo>
                  <a:lnTo>
                    <a:pt x="72" y="134"/>
                  </a:lnTo>
                  <a:lnTo>
                    <a:pt x="76" y="130"/>
                  </a:lnTo>
                  <a:lnTo>
                    <a:pt x="86" y="132"/>
                  </a:lnTo>
                  <a:lnTo>
                    <a:pt x="90" y="130"/>
                  </a:lnTo>
                  <a:lnTo>
                    <a:pt x="108" y="146"/>
                  </a:lnTo>
                  <a:lnTo>
                    <a:pt x="108" y="146"/>
                  </a:lnTo>
                  <a:lnTo>
                    <a:pt x="108" y="146"/>
                  </a:lnTo>
                  <a:lnTo>
                    <a:pt x="110" y="144"/>
                  </a:lnTo>
                  <a:lnTo>
                    <a:pt x="122" y="144"/>
                  </a:lnTo>
                  <a:lnTo>
                    <a:pt x="122" y="144"/>
                  </a:lnTo>
                  <a:lnTo>
                    <a:pt x="124" y="148"/>
                  </a:lnTo>
                  <a:lnTo>
                    <a:pt x="136" y="142"/>
                  </a:lnTo>
                  <a:lnTo>
                    <a:pt x="144" y="142"/>
                  </a:lnTo>
                  <a:lnTo>
                    <a:pt x="152" y="138"/>
                  </a:lnTo>
                  <a:lnTo>
                    <a:pt x="160" y="130"/>
                  </a:lnTo>
                  <a:lnTo>
                    <a:pt x="180" y="130"/>
                  </a:lnTo>
                  <a:lnTo>
                    <a:pt x="180" y="116"/>
                  </a:lnTo>
                  <a:lnTo>
                    <a:pt x="168" y="112"/>
                  </a:lnTo>
                  <a:lnTo>
                    <a:pt x="168" y="112"/>
                  </a:lnTo>
                  <a:lnTo>
                    <a:pt x="162" y="94"/>
                  </a:lnTo>
                  <a:lnTo>
                    <a:pt x="156" y="86"/>
                  </a:lnTo>
                  <a:lnTo>
                    <a:pt x="150" y="78"/>
                  </a:lnTo>
                  <a:lnTo>
                    <a:pt x="138" y="70"/>
                  </a:lnTo>
                  <a:lnTo>
                    <a:pt x="138" y="70"/>
                  </a:lnTo>
                  <a:lnTo>
                    <a:pt x="140" y="68"/>
                  </a:lnTo>
                  <a:lnTo>
                    <a:pt x="140" y="62"/>
                  </a:lnTo>
                  <a:lnTo>
                    <a:pt x="150" y="62"/>
                  </a:lnTo>
                  <a:lnTo>
                    <a:pt x="154" y="58"/>
                  </a:lnTo>
                  <a:lnTo>
                    <a:pt x="154" y="58"/>
                  </a:lnTo>
                  <a:lnTo>
                    <a:pt x="156" y="26"/>
                  </a:lnTo>
                  <a:lnTo>
                    <a:pt x="156" y="26"/>
                  </a:lnTo>
                  <a:lnTo>
                    <a:pt x="156" y="26"/>
                  </a:lnTo>
                  <a:lnTo>
                    <a:pt x="156" y="26"/>
                  </a:lnTo>
                  <a:lnTo>
                    <a:pt x="154" y="28"/>
                  </a:lnTo>
                  <a:lnTo>
                    <a:pt x="152" y="28"/>
                  </a:lnTo>
                  <a:lnTo>
                    <a:pt x="152" y="28"/>
                  </a:lnTo>
                  <a:lnTo>
                    <a:pt x="152" y="32"/>
                  </a:lnTo>
                  <a:lnTo>
                    <a:pt x="152" y="32"/>
                  </a:lnTo>
                  <a:lnTo>
                    <a:pt x="150" y="30"/>
                  </a:lnTo>
                  <a:lnTo>
                    <a:pt x="148" y="28"/>
                  </a:lnTo>
                  <a:lnTo>
                    <a:pt x="144" y="26"/>
                  </a:lnTo>
                  <a:lnTo>
                    <a:pt x="142" y="24"/>
                  </a:lnTo>
                  <a:lnTo>
                    <a:pt x="142" y="24"/>
                  </a:lnTo>
                  <a:lnTo>
                    <a:pt x="142" y="0"/>
                  </a:lnTo>
                  <a:lnTo>
                    <a:pt x="136" y="6"/>
                  </a:lnTo>
                  <a:lnTo>
                    <a:pt x="136" y="6"/>
                  </a:lnTo>
                  <a:lnTo>
                    <a:pt x="134" y="10"/>
                  </a:lnTo>
                  <a:lnTo>
                    <a:pt x="134" y="14"/>
                  </a:lnTo>
                  <a:lnTo>
                    <a:pt x="134" y="14"/>
                  </a:lnTo>
                  <a:lnTo>
                    <a:pt x="132" y="20"/>
                  </a:lnTo>
                  <a:lnTo>
                    <a:pt x="132" y="20"/>
                  </a:lnTo>
                  <a:lnTo>
                    <a:pt x="130" y="22"/>
                  </a:lnTo>
                  <a:lnTo>
                    <a:pt x="126" y="30"/>
                  </a:lnTo>
                  <a:lnTo>
                    <a:pt x="126" y="30"/>
                  </a:lnTo>
                  <a:lnTo>
                    <a:pt x="126"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4886325" y="3918018"/>
              <a:ext cx="377825" cy="406400"/>
            </a:xfrm>
            <a:custGeom>
              <a:avLst/>
              <a:gdLst>
                <a:gd name="T0" fmla="*/ 30 w 238"/>
                <a:gd name="T1" fmla="*/ 102 h 256"/>
                <a:gd name="T2" fmla="*/ 16 w 238"/>
                <a:gd name="T3" fmla="*/ 138 h 256"/>
                <a:gd name="T4" fmla="*/ 6 w 238"/>
                <a:gd name="T5" fmla="*/ 158 h 256"/>
                <a:gd name="T6" fmla="*/ 2 w 238"/>
                <a:gd name="T7" fmla="*/ 178 h 256"/>
                <a:gd name="T8" fmla="*/ 6 w 238"/>
                <a:gd name="T9" fmla="*/ 188 h 256"/>
                <a:gd name="T10" fmla="*/ 14 w 238"/>
                <a:gd name="T11" fmla="*/ 218 h 256"/>
                <a:gd name="T12" fmla="*/ 22 w 238"/>
                <a:gd name="T13" fmla="*/ 238 h 256"/>
                <a:gd name="T14" fmla="*/ 24 w 238"/>
                <a:gd name="T15" fmla="*/ 244 h 256"/>
                <a:gd name="T16" fmla="*/ 28 w 238"/>
                <a:gd name="T17" fmla="*/ 250 h 256"/>
                <a:gd name="T18" fmla="*/ 30 w 238"/>
                <a:gd name="T19" fmla="*/ 250 h 256"/>
                <a:gd name="T20" fmla="*/ 36 w 238"/>
                <a:gd name="T21" fmla="*/ 246 h 256"/>
                <a:gd name="T22" fmla="*/ 46 w 238"/>
                <a:gd name="T23" fmla="*/ 244 h 256"/>
                <a:gd name="T24" fmla="*/ 48 w 238"/>
                <a:gd name="T25" fmla="*/ 238 h 256"/>
                <a:gd name="T26" fmla="*/ 58 w 238"/>
                <a:gd name="T27" fmla="*/ 238 h 256"/>
                <a:gd name="T28" fmla="*/ 62 w 238"/>
                <a:gd name="T29" fmla="*/ 246 h 256"/>
                <a:gd name="T30" fmla="*/ 74 w 238"/>
                <a:gd name="T31" fmla="*/ 250 h 256"/>
                <a:gd name="T32" fmla="*/ 90 w 238"/>
                <a:gd name="T33" fmla="*/ 254 h 256"/>
                <a:gd name="T34" fmla="*/ 100 w 238"/>
                <a:gd name="T35" fmla="*/ 256 h 256"/>
                <a:gd name="T36" fmla="*/ 112 w 238"/>
                <a:gd name="T37" fmla="*/ 250 h 256"/>
                <a:gd name="T38" fmla="*/ 118 w 238"/>
                <a:gd name="T39" fmla="*/ 238 h 256"/>
                <a:gd name="T40" fmla="*/ 128 w 238"/>
                <a:gd name="T41" fmla="*/ 244 h 256"/>
                <a:gd name="T42" fmla="*/ 130 w 238"/>
                <a:gd name="T43" fmla="*/ 246 h 256"/>
                <a:gd name="T44" fmla="*/ 142 w 238"/>
                <a:gd name="T45" fmla="*/ 244 h 256"/>
                <a:gd name="T46" fmla="*/ 150 w 238"/>
                <a:gd name="T47" fmla="*/ 230 h 256"/>
                <a:gd name="T48" fmla="*/ 156 w 238"/>
                <a:gd name="T49" fmla="*/ 224 h 256"/>
                <a:gd name="T50" fmla="*/ 156 w 238"/>
                <a:gd name="T51" fmla="*/ 218 h 256"/>
                <a:gd name="T52" fmla="*/ 158 w 238"/>
                <a:gd name="T53" fmla="*/ 210 h 256"/>
                <a:gd name="T54" fmla="*/ 164 w 238"/>
                <a:gd name="T55" fmla="*/ 216 h 256"/>
                <a:gd name="T56" fmla="*/ 166 w 238"/>
                <a:gd name="T57" fmla="*/ 232 h 256"/>
                <a:gd name="T58" fmla="*/ 174 w 238"/>
                <a:gd name="T59" fmla="*/ 236 h 256"/>
                <a:gd name="T60" fmla="*/ 176 w 238"/>
                <a:gd name="T61" fmla="*/ 234 h 256"/>
                <a:gd name="T62" fmla="*/ 178 w 238"/>
                <a:gd name="T63" fmla="*/ 230 h 256"/>
                <a:gd name="T64" fmla="*/ 186 w 238"/>
                <a:gd name="T65" fmla="*/ 220 h 256"/>
                <a:gd name="T66" fmla="*/ 206 w 238"/>
                <a:gd name="T67" fmla="*/ 186 h 256"/>
                <a:gd name="T68" fmla="*/ 210 w 238"/>
                <a:gd name="T69" fmla="*/ 162 h 256"/>
                <a:gd name="T70" fmla="*/ 222 w 238"/>
                <a:gd name="T71" fmla="*/ 110 h 256"/>
                <a:gd name="T72" fmla="*/ 236 w 238"/>
                <a:gd name="T73" fmla="*/ 102 h 256"/>
                <a:gd name="T74" fmla="*/ 238 w 238"/>
                <a:gd name="T75" fmla="*/ 92 h 256"/>
                <a:gd name="T76" fmla="*/ 232 w 238"/>
                <a:gd name="T77" fmla="*/ 84 h 256"/>
                <a:gd name="T78" fmla="*/ 222 w 238"/>
                <a:gd name="T79" fmla="*/ 78 h 256"/>
                <a:gd name="T80" fmla="*/ 220 w 238"/>
                <a:gd name="T81" fmla="*/ 38 h 256"/>
                <a:gd name="T82" fmla="*/ 214 w 238"/>
                <a:gd name="T83" fmla="*/ 22 h 256"/>
                <a:gd name="T84" fmla="*/ 196 w 238"/>
                <a:gd name="T85" fmla="*/ 0 h 256"/>
                <a:gd name="T86" fmla="*/ 184 w 238"/>
                <a:gd name="T87" fmla="*/ 14 h 256"/>
                <a:gd name="T88" fmla="*/ 174 w 238"/>
                <a:gd name="T89" fmla="*/ 24 h 256"/>
                <a:gd name="T90" fmla="*/ 150 w 238"/>
                <a:gd name="T91" fmla="*/ 22 h 256"/>
                <a:gd name="T92" fmla="*/ 138 w 238"/>
                <a:gd name="T93" fmla="*/ 16 h 256"/>
                <a:gd name="T94" fmla="*/ 136 w 238"/>
                <a:gd name="T95" fmla="*/ 22 h 256"/>
                <a:gd name="T96" fmla="*/ 100 w 238"/>
                <a:gd name="T97" fmla="*/ 22 h 256"/>
                <a:gd name="T98" fmla="*/ 66 w 238"/>
                <a:gd name="T99" fmla="*/ 22 h 256"/>
                <a:gd name="T100" fmla="*/ 44 w 238"/>
                <a:gd name="T101" fmla="*/ 38 h 256"/>
                <a:gd name="T102" fmla="*/ 30 w 238"/>
                <a:gd name="T103" fmla="*/ 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6">
                  <a:moveTo>
                    <a:pt x="30" y="66"/>
                  </a:moveTo>
                  <a:lnTo>
                    <a:pt x="30" y="84"/>
                  </a:lnTo>
                  <a:lnTo>
                    <a:pt x="30" y="102"/>
                  </a:lnTo>
                  <a:lnTo>
                    <a:pt x="30" y="118"/>
                  </a:lnTo>
                  <a:lnTo>
                    <a:pt x="30" y="134"/>
                  </a:lnTo>
                  <a:lnTo>
                    <a:pt x="16" y="138"/>
                  </a:lnTo>
                  <a:lnTo>
                    <a:pt x="16" y="138"/>
                  </a:lnTo>
                  <a:lnTo>
                    <a:pt x="12" y="146"/>
                  </a:lnTo>
                  <a:lnTo>
                    <a:pt x="6" y="158"/>
                  </a:lnTo>
                  <a:lnTo>
                    <a:pt x="6" y="168"/>
                  </a:lnTo>
                  <a:lnTo>
                    <a:pt x="2" y="170"/>
                  </a:lnTo>
                  <a:lnTo>
                    <a:pt x="2" y="178"/>
                  </a:lnTo>
                  <a:lnTo>
                    <a:pt x="0" y="184"/>
                  </a:lnTo>
                  <a:lnTo>
                    <a:pt x="0" y="190"/>
                  </a:lnTo>
                  <a:lnTo>
                    <a:pt x="6" y="188"/>
                  </a:lnTo>
                  <a:lnTo>
                    <a:pt x="6" y="188"/>
                  </a:lnTo>
                  <a:lnTo>
                    <a:pt x="6" y="198"/>
                  </a:lnTo>
                  <a:lnTo>
                    <a:pt x="14" y="218"/>
                  </a:lnTo>
                  <a:lnTo>
                    <a:pt x="14" y="218"/>
                  </a:lnTo>
                  <a:lnTo>
                    <a:pt x="12" y="220"/>
                  </a:lnTo>
                  <a:lnTo>
                    <a:pt x="22" y="238"/>
                  </a:lnTo>
                  <a:lnTo>
                    <a:pt x="22" y="238"/>
                  </a:lnTo>
                  <a:lnTo>
                    <a:pt x="24" y="244"/>
                  </a:lnTo>
                  <a:lnTo>
                    <a:pt x="24" y="244"/>
                  </a:lnTo>
                  <a:lnTo>
                    <a:pt x="24" y="246"/>
                  </a:lnTo>
                  <a:lnTo>
                    <a:pt x="26" y="248"/>
                  </a:lnTo>
                  <a:lnTo>
                    <a:pt x="28" y="250"/>
                  </a:lnTo>
                  <a:lnTo>
                    <a:pt x="28" y="252"/>
                  </a:lnTo>
                  <a:lnTo>
                    <a:pt x="28" y="252"/>
                  </a:lnTo>
                  <a:lnTo>
                    <a:pt x="30" y="250"/>
                  </a:lnTo>
                  <a:lnTo>
                    <a:pt x="32" y="248"/>
                  </a:lnTo>
                  <a:lnTo>
                    <a:pt x="32" y="248"/>
                  </a:lnTo>
                  <a:lnTo>
                    <a:pt x="36" y="246"/>
                  </a:lnTo>
                  <a:lnTo>
                    <a:pt x="38" y="246"/>
                  </a:lnTo>
                  <a:lnTo>
                    <a:pt x="40" y="246"/>
                  </a:lnTo>
                  <a:lnTo>
                    <a:pt x="46" y="244"/>
                  </a:lnTo>
                  <a:lnTo>
                    <a:pt x="46" y="244"/>
                  </a:lnTo>
                  <a:lnTo>
                    <a:pt x="48" y="240"/>
                  </a:lnTo>
                  <a:lnTo>
                    <a:pt x="48" y="238"/>
                  </a:lnTo>
                  <a:lnTo>
                    <a:pt x="56" y="234"/>
                  </a:lnTo>
                  <a:lnTo>
                    <a:pt x="56" y="234"/>
                  </a:lnTo>
                  <a:lnTo>
                    <a:pt x="58" y="238"/>
                  </a:lnTo>
                  <a:lnTo>
                    <a:pt x="60" y="240"/>
                  </a:lnTo>
                  <a:lnTo>
                    <a:pt x="62" y="246"/>
                  </a:lnTo>
                  <a:lnTo>
                    <a:pt x="62" y="246"/>
                  </a:lnTo>
                  <a:lnTo>
                    <a:pt x="70" y="250"/>
                  </a:lnTo>
                  <a:lnTo>
                    <a:pt x="70" y="250"/>
                  </a:lnTo>
                  <a:lnTo>
                    <a:pt x="74" y="250"/>
                  </a:lnTo>
                  <a:lnTo>
                    <a:pt x="76" y="250"/>
                  </a:lnTo>
                  <a:lnTo>
                    <a:pt x="90" y="254"/>
                  </a:lnTo>
                  <a:lnTo>
                    <a:pt x="90" y="254"/>
                  </a:lnTo>
                  <a:lnTo>
                    <a:pt x="94" y="256"/>
                  </a:lnTo>
                  <a:lnTo>
                    <a:pt x="100" y="256"/>
                  </a:lnTo>
                  <a:lnTo>
                    <a:pt x="100" y="256"/>
                  </a:lnTo>
                  <a:lnTo>
                    <a:pt x="106" y="254"/>
                  </a:lnTo>
                  <a:lnTo>
                    <a:pt x="112" y="250"/>
                  </a:lnTo>
                  <a:lnTo>
                    <a:pt x="112" y="250"/>
                  </a:lnTo>
                  <a:lnTo>
                    <a:pt x="116" y="244"/>
                  </a:lnTo>
                  <a:lnTo>
                    <a:pt x="118" y="238"/>
                  </a:lnTo>
                  <a:lnTo>
                    <a:pt x="118" y="238"/>
                  </a:lnTo>
                  <a:lnTo>
                    <a:pt x="122" y="240"/>
                  </a:lnTo>
                  <a:lnTo>
                    <a:pt x="124" y="240"/>
                  </a:lnTo>
                  <a:lnTo>
                    <a:pt x="128" y="244"/>
                  </a:lnTo>
                  <a:lnTo>
                    <a:pt x="128" y="244"/>
                  </a:lnTo>
                  <a:lnTo>
                    <a:pt x="128" y="244"/>
                  </a:lnTo>
                  <a:lnTo>
                    <a:pt x="130" y="246"/>
                  </a:lnTo>
                  <a:lnTo>
                    <a:pt x="132" y="250"/>
                  </a:lnTo>
                  <a:lnTo>
                    <a:pt x="138" y="246"/>
                  </a:lnTo>
                  <a:lnTo>
                    <a:pt x="142" y="244"/>
                  </a:lnTo>
                  <a:lnTo>
                    <a:pt x="146" y="238"/>
                  </a:lnTo>
                  <a:lnTo>
                    <a:pt x="150" y="230"/>
                  </a:lnTo>
                  <a:lnTo>
                    <a:pt x="150" y="230"/>
                  </a:lnTo>
                  <a:lnTo>
                    <a:pt x="152" y="226"/>
                  </a:lnTo>
                  <a:lnTo>
                    <a:pt x="156" y="224"/>
                  </a:lnTo>
                  <a:lnTo>
                    <a:pt x="156" y="224"/>
                  </a:lnTo>
                  <a:lnTo>
                    <a:pt x="156" y="220"/>
                  </a:lnTo>
                  <a:lnTo>
                    <a:pt x="156" y="220"/>
                  </a:lnTo>
                  <a:lnTo>
                    <a:pt x="156" y="218"/>
                  </a:lnTo>
                  <a:lnTo>
                    <a:pt x="156" y="214"/>
                  </a:lnTo>
                  <a:lnTo>
                    <a:pt x="156" y="214"/>
                  </a:lnTo>
                  <a:lnTo>
                    <a:pt x="158" y="210"/>
                  </a:lnTo>
                  <a:lnTo>
                    <a:pt x="164" y="204"/>
                  </a:lnTo>
                  <a:lnTo>
                    <a:pt x="164" y="204"/>
                  </a:lnTo>
                  <a:lnTo>
                    <a:pt x="164" y="216"/>
                  </a:lnTo>
                  <a:lnTo>
                    <a:pt x="164" y="228"/>
                  </a:lnTo>
                  <a:lnTo>
                    <a:pt x="164" y="228"/>
                  </a:lnTo>
                  <a:lnTo>
                    <a:pt x="166" y="232"/>
                  </a:lnTo>
                  <a:lnTo>
                    <a:pt x="170" y="234"/>
                  </a:lnTo>
                  <a:lnTo>
                    <a:pt x="174" y="236"/>
                  </a:lnTo>
                  <a:lnTo>
                    <a:pt x="174" y="236"/>
                  </a:lnTo>
                  <a:lnTo>
                    <a:pt x="176" y="232"/>
                  </a:lnTo>
                  <a:lnTo>
                    <a:pt x="176" y="234"/>
                  </a:lnTo>
                  <a:lnTo>
                    <a:pt x="176" y="234"/>
                  </a:lnTo>
                  <a:lnTo>
                    <a:pt x="178" y="230"/>
                  </a:lnTo>
                  <a:lnTo>
                    <a:pt x="178" y="230"/>
                  </a:lnTo>
                  <a:lnTo>
                    <a:pt x="178" y="230"/>
                  </a:lnTo>
                  <a:lnTo>
                    <a:pt x="182" y="224"/>
                  </a:lnTo>
                  <a:lnTo>
                    <a:pt x="186" y="220"/>
                  </a:lnTo>
                  <a:lnTo>
                    <a:pt x="186" y="220"/>
                  </a:lnTo>
                  <a:lnTo>
                    <a:pt x="190" y="208"/>
                  </a:lnTo>
                  <a:lnTo>
                    <a:pt x="198" y="194"/>
                  </a:lnTo>
                  <a:lnTo>
                    <a:pt x="206" y="186"/>
                  </a:lnTo>
                  <a:lnTo>
                    <a:pt x="210" y="168"/>
                  </a:lnTo>
                  <a:lnTo>
                    <a:pt x="210" y="162"/>
                  </a:lnTo>
                  <a:lnTo>
                    <a:pt x="210" y="162"/>
                  </a:lnTo>
                  <a:lnTo>
                    <a:pt x="210" y="152"/>
                  </a:lnTo>
                  <a:lnTo>
                    <a:pt x="218" y="110"/>
                  </a:lnTo>
                  <a:lnTo>
                    <a:pt x="222" y="110"/>
                  </a:lnTo>
                  <a:lnTo>
                    <a:pt x="222" y="110"/>
                  </a:lnTo>
                  <a:lnTo>
                    <a:pt x="226" y="108"/>
                  </a:lnTo>
                  <a:lnTo>
                    <a:pt x="236" y="102"/>
                  </a:lnTo>
                  <a:lnTo>
                    <a:pt x="236" y="102"/>
                  </a:lnTo>
                  <a:lnTo>
                    <a:pt x="238" y="92"/>
                  </a:lnTo>
                  <a:lnTo>
                    <a:pt x="238" y="92"/>
                  </a:lnTo>
                  <a:lnTo>
                    <a:pt x="238" y="90"/>
                  </a:lnTo>
                  <a:lnTo>
                    <a:pt x="234" y="90"/>
                  </a:lnTo>
                  <a:lnTo>
                    <a:pt x="232" y="84"/>
                  </a:lnTo>
                  <a:lnTo>
                    <a:pt x="226" y="82"/>
                  </a:lnTo>
                  <a:lnTo>
                    <a:pt x="226" y="82"/>
                  </a:lnTo>
                  <a:lnTo>
                    <a:pt x="222" y="78"/>
                  </a:lnTo>
                  <a:lnTo>
                    <a:pt x="222" y="78"/>
                  </a:lnTo>
                  <a:lnTo>
                    <a:pt x="220" y="62"/>
                  </a:lnTo>
                  <a:lnTo>
                    <a:pt x="220" y="38"/>
                  </a:lnTo>
                  <a:lnTo>
                    <a:pt x="216" y="30"/>
                  </a:lnTo>
                  <a:lnTo>
                    <a:pt x="216" y="30"/>
                  </a:lnTo>
                  <a:lnTo>
                    <a:pt x="214" y="22"/>
                  </a:lnTo>
                  <a:lnTo>
                    <a:pt x="208" y="10"/>
                  </a:lnTo>
                  <a:lnTo>
                    <a:pt x="200" y="6"/>
                  </a:lnTo>
                  <a:lnTo>
                    <a:pt x="196" y="0"/>
                  </a:lnTo>
                  <a:lnTo>
                    <a:pt x="190" y="6"/>
                  </a:lnTo>
                  <a:lnTo>
                    <a:pt x="186" y="4"/>
                  </a:lnTo>
                  <a:lnTo>
                    <a:pt x="184" y="14"/>
                  </a:lnTo>
                  <a:lnTo>
                    <a:pt x="176" y="16"/>
                  </a:lnTo>
                  <a:lnTo>
                    <a:pt x="176" y="16"/>
                  </a:lnTo>
                  <a:lnTo>
                    <a:pt x="174" y="24"/>
                  </a:lnTo>
                  <a:lnTo>
                    <a:pt x="168" y="24"/>
                  </a:lnTo>
                  <a:lnTo>
                    <a:pt x="162" y="22"/>
                  </a:lnTo>
                  <a:lnTo>
                    <a:pt x="150" y="22"/>
                  </a:lnTo>
                  <a:lnTo>
                    <a:pt x="138" y="22"/>
                  </a:lnTo>
                  <a:lnTo>
                    <a:pt x="138" y="22"/>
                  </a:lnTo>
                  <a:lnTo>
                    <a:pt x="138" y="16"/>
                  </a:lnTo>
                  <a:lnTo>
                    <a:pt x="136" y="16"/>
                  </a:lnTo>
                  <a:lnTo>
                    <a:pt x="136" y="16"/>
                  </a:lnTo>
                  <a:lnTo>
                    <a:pt x="136" y="22"/>
                  </a:lnTo>
                  <a:lnTo>
                    <a:pt x="124" y="22"/>
                  </a:lnTo>
                  <a:lnTo>
                    <a:pt x="112" y="22"/>
                  </a:lnTo>
                  <a:lnTo>
                    <a:pt x="100" y="22"/>
                  </a:lnTo>
                  <a:lnTo>
                    <a:pt x="90" y="22"/>
                  </a:lnTo>
                  <a:lnTo>
                    <a:pt x="78" y="22"/>
                  </a:lnTo>
                  <a:lnTo>
                    <a:pt x="66" y="22"/>
                  </a:lnTo>
                  <a:lnTo>
                    <a:pt x="56" y="22"/>
                  </a:lnTo>
                  <a:lnTo>
                    <a:pt x="44" y="22"/>
                  </a:lnTo>
                  <a:lnTo>
                    <a:pt x="44" y="38"/>
                  </a:lnTo>
                  <a:lnTo>
                    <a:pt x="44" y="58"/>
                  </a:lnTo>
                  <a:lnTo>
                    <a:pt x="30" y="58"/>
                  </a:lnTo>
                  <a:lnTo>
                    <a:pt x="30" y="66"/>
                  </a:lnTo>
                  <a:lnTo>
                    <a:pt x="30" y="66"/>
                  </a:lnTo>
                  <a:lnTo>
                    <a:pt x="30" y="6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p:nvSpPr>
          <p:spPr bwMode="auto">
            <a:xfrm>
              <a:off x="5753100" y="3473518"/>
              <a:ext cx="320675" cy="273050"/>
            </a:xfrm>
            <a:custGeom>
              <a:avLst/>
              <a:gdLst>
                <a:gd name="T0" fmla="*/ 20 w 202"/>
                <a:gd name="T1" fmla="*/ 60 h 172"/>
                <a:gd name="T2" fmla="*/ 30 w 202"/>
                <a:gd name="T3" fmla="*/ 64 h 172"/>
                <a:gd name="T4" fmla="*/ 34 w 202"/>
                <a:gd name="T5" fmla="*/ 56 h 172"/>
                <a:gd name="T6" fmla="*/ 38 w 202"/>
                <a:gd name="T7" fmla="*/ 52 h 172"/>
                <a:gd name="T8" fmla="*/ 50 w 202"/>
                <a:gd name="T9" fmla="*/ 44 h 172"/>
                <a:gd name="T10" fmla="*/ 56 w 202"/>
                <a:gd name="T11" fmla="*/ 38 h 172"/>
                <a:gd name="T12" fmla="*/ 60 w 202"/>
                <a:gd name="T13" fmla="*/ 26 h 172"/>
                <a:gd name="T14" fmla="*/ 72 w 202"/>
                <a:gd name="T15" fmla="*/ 22 h 172"/>
                <a:gd name="T16" fmla="*/ 80 w 202"/>
                <a:gd name="T17" fmla="*/ 22 h 172"/>
                <a:gd name="T18" fmla="*/ 94 w 202"/>
                <a:gd name="T19" fmla="*/ 22 h 172"/>
                <a:gd name="T20" fmla="*/ 102 w 202"/>
                <a:gd name="T21" fmla="*/ 26 h 172"/>
                <a:gd name="T22" fmla="*/ 112 w 202"/>
                <a:gd name="T23" fmla="*/ 26 h 172"/>
                <a:gd name="T24" fmla="*/ 124 w 202"/>
                <a:gd name="T25" fmla="*/ 26 h 172"/>
                <a:gd name="T26" fmla="*/ 136 w 202"/>
                <a:gd name="T27" fmla="*/ 18 h 172"/>
                <a:gd name="T28" fmla="*/ 136 w 202"/>
                <a:gd name="T29" fmla="*/ 10 h 172"/>
                <a:gd name="T30" fmla="*/ 146 w 202"/>
                <a:gd name="T31" fmla="*/ 0 h 172"/>
                <a:gd name="T32" fmla="*/ 150 w 202"/>
                <a:gd name="T33" fmla="*/ 10 h 172"/>
                <a:gd name="T34" fmla="*/ 154 w 202"/>
                <a:gd name="T35" fmla="*/ 14 h 172"/>
                <a:gd name="T36" fmla="*/ 154 w 202"/>
                <a:gd name="T37" fmla="*/ 30 h 172"/>
                <a:gd name="T38" fmla="*/ 166 w 202"/>
                <a:gd name="T39" fmla="*/ 30 h 172"/>
                <a:gd name="T40" fmla="*/ 176 w 202"/>
                <a:gd name="T41" fmla="*/ 26 h 172"/>
                <a:gd name="T42" fmla="*/ 184 w 202"/>
                <a:gd name="T43" fmla="*/ 22 h 172"/>
                <a:gd name="T44" fmla="*/ 188 w 202"/>
                <a:gd name="T45" fmla="*/ 26 h 172"/>
                <a:gd name="T46" fmla="*/ 202 w 202"/>
                <a:gd name="T47" fmla="*/ 22 h 172"/>
                <a:gd name="T48" fmla="*/ 196 w 202"/>
                <a:gd name="T49" fmla="*/ 26 h 172"/>
                <a:gd name="T50" fmla="*/ 188 w 202"/>
                <a:gd name="T51" fmla="*/ 30 h 172"/>
                <a:gd name="T52" fmla="*/ 172 w 202"/>
                <a:gd name="T53" fmla="*/ 34 h 172"/>
                <a:gd name="T54" fmla="*/ 162 w 202"/>
                <a:gd name="T55" fmla="*/ 38 h 172"/>
                <a:gd name="T56" fmla="*/ 150 w 202"/>
                <a:gd name="T57" fmla="*/ 48 h 172"/>
                <a:gd name="T58" fmla="*/ 154 w 202"/>
                <a:gd name="T59" fmla="*/ 56 h 172"/>
                <a:gd name="T60" fmla="*/ 154 w 202"/>
                <a:gd name="T61" fmla="*/ 66 h 172"/>
                <a:gd name="T62" fmla="*/ 146 w 202"/>
                <a:gd name="T63" fmla="*/ 74 h 172"/>
                <a:gd name="T64" fmla="*/ 150 w 202"/>
                <a:gd name="T65" fmla="*/ 86 h 172"/>
                <a:gd name="T66" fmla="*/ 136 w 202"/>
                <a:gd name="T67" fmla="*/ 86 h 172"/>
                <a:gd name="T68" fmla="*/ 136 w 202"/>
                <a:gd name="T69" fmla="*/ 94 h 172"/>
                <a:gd name="T70" fmla="*/ 136 w 202"/>
                <a:gd name="T71" fmla="*/ 100 h 172"/>
                <a:gd name="T72" fmla="*/ 124 w 202"/>
                <a:gd name="T73" fmla="*/ 108 h 172"/>
                <a:gd name="T74" fmla="*/ 124 w 202"/>
                <a:gd name="T75" fmla="*/ 116 h 172"/>
                <a:gd name="T76" fmla="*/ 120 w 202"/>
                <a:gd name="T77" fmla="*/ 126 h 172"/>
                <a:gd name="T78" fmla="*/ 112 w 202"/>
                <a:gd name="T79" fmla="*/ 126 h 172"/>
                <a:gd name="T80" fmla="*/ 98 w 202"/>
                <a:gd name="T81" fmla="*/ 130 h 172"/>
                <a:gd name="T82" fmla="*/ 94 w 202"/>
                <a:gd name="T83" fmla="*/ 138 h 172"/>
                <a:gd name="T84" fmla="*/ 86 w 202"/>
                <a:gd name="T85" fmla="*/ 138 h 172"/>
                <a:gd name="T86" fmla="*/ 84 w 202"/>
                <a:gd name="T87" fmla="*/ 152 h 172"/>
                <a:gd name="T88" fmla="*/ 84 w 202"/>
                <a:gd name="T89" fmla="*/ 160 h 172"/>
                <a:gd name="T90" fmla="*/ 68 w 202"/>
                <a:gd name="T91" fmla="*/ 168 h 172"/>
                <a:gd name="T92" fmla="*/ 54 w 202"/>
                <a:gd name="T93" fmla="*/ 168 h 172"/>
                <a:gd name="T94" fmla="*/ 38 w 202"/>
                <a:gd name="T95" fmla="*/ 168 h 172"/>
                <a:gd name="T96" fmla="*/ 16 w 202"/>
                <a:gd name="T97" fmla="*/ 168 h 172"/>
                <a:gd name="T98" fmla="*/ 8 w 202"/>
                <a:gd name="T99" fmla="*/ 160 h 172"/>
                <a:gd name="T100" fmla="*/ 20 w 202"/>
                <a:gd name="T101" fmla="*/ 142 h 172"/>
                <a:gd name="T102" fmla="*/ 12 w 202"/>
                <a:gd name="T103" fmla="*/ 134 h 172"/>
                <a:gd name="T104" fmla="*/ 4 w 202"/>
                <a:gd name="T105" fmla="*/ 122 h 172"/>
                <a:gd name="T106" fmla="*/ 0 w 202"/>
                <a:gd name="T107" fmla="*/ 108 h 172"/>
                <a:gd name="T108" fmla="*/ 4 w 202"/>
                <a:gd name="T109" fmla="*/ 96 h 172"/>
                <a:gd name="T110" fmla="*/ 0 w 202"/>
                <a:gd name="T111" fmla="*/ 86 h 172"/>
                <a:gd name="T112" fmla="*/ 0 w 202"/>
                <a:gd name="T113" fmla="*/ 74 h 172"/>
                <a:gd name="T114" fmla="*/ 8 w 202"/>
                <a:gd name="T115" fmla="*/ 64 h 172"/>
                <a:gd name="T116" fmla="*/ 12 w 202"/>
                <a:gd name="T117"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2" h="172">
                  <a:moveTo>
                    <a:pt x="12" y="56"/>
                  </a:moveTo>
                  <a:lnTo>
                    <a:pt x="12" y="60"/>
                  </a:lnTo>
                  <a:lnTo>
                    <a:pt x="16" y="60"/>
                  </a:lnTo>
                  <a:lnTo>
                    <a:pt x="20" y="60"/>
                  </a:lnTo>
                  <a:lnTo>
                    <a:pt x="24" y="60"/>
                  </a:lnTo>
                  <a:lnTo>
                    <a:pt x="24" y="64"/>
                  </a:lnTo>
                  <a:lnTo>
                    <a:pt x="28" y="64"/>
                  </a:lnTo>
                  <a:lnTo>
                    <a:pt x="30" y="64"/>
                  </a:lnTo>
                  <a:lnTo>
                    <a:pt x="30" y="60"/>
                  </a:lnTo>
                  <a:lnTo>
                    <a:pt x="34" y="60"/>
                  </a:lnTo>
                  <a:lnTo>
                    <a:pt x="38" y="56"/>
                  </a:lnTo>
                  <a:lnTo>
                    <a:pt x="34" y="56"/>
                  </a:lnTo>
                  <a:lnTo>
                    <a:pt x="38" y="56"/>
                  </a:lnTo>
                  <a:lnTo>
                    <a:pt x="38" y="52"/>
                  </a:lnTo>
                  <a:lnTo>
                    <a:pt x="34" y="52"/>
                  </a:lnTo>
                  <a:lnTo>
                    <a:pt x="38" y="52"/>
                  </a:lnTo>
                  <a:lnTo>
                    <a:pt x="42" y="48"/>
                  </a:lnTo>
                  <a:lnTo>
                    <a:pt x="46" y="48"/>
                  </a:lnTo>
                  <a:lnTo>
                    <a:pt x="50" y="48"/>
                  </a:lnTo>
                  <a:lnTo>
                    <a:pt x="50" y="44"/>
                  </a:lnTo>
                  <a:lnTo>
                    <a:pt x="54" y="44"/>
                  </a:lnTo>
                  <a:lnTo>
                    <a:pt x="56" y="44"/>
                  </a:lnTo>
                  <a:lnTo>
                    <a:pt x="56" y="40"/>
                  </a:lnTo>
                  <a:lnTo>
                    <a:pt x="56" y="38"/>
                  </a:lnTo>
                  <a:lnTo>
                    <a:pt x="56" y="34"/>
                  </a:lnTo>
                  <a:lnTo>
                    <a:pt x="60" y="34"/>
                  </a:lnTo>
                  <a:lnTo>
                    <a:pt x="60" y="30"/>
                  </a:lnTo>
                  <a:lnTo>
                    <a:pt x="60" y="26"/>
                  </a:lnTo>
                  <a:lnTo>
                    <a:pt x="64" y="26"/>
                  </a:lnTo>
                  <a:lnTo>
                    <a:pt x="68" y="26"/>
                  </a:lnTo>
                  <a:lnTo>
                    <a:pt x="72" y="26"/>
                  </a:lnTo>
                  <a:lnTo>
                    <a:pt x="72" y="22"/>
                  </a:lnTo>
                  <a:lnTo>
                    <a:pt x="72" y="18"/>
                  </a:lnTo>
                  <a:lnTo>
                    <a:pt x="76" y="18"/>
                  </a:lnTo>
                  <a:lnTo>
                    <a:pt x="76" y="22"/>
                  </a:lnTo>
                  <a:lnTo>
                    <a:pt x="80" y="22"/>
                  </a:lnTo>
                  <a:lnTo>
                    <a:pt x="84" y="22"/>
                  </a:lnTo>
                  <a:lnTo>
                    <a:pt x="86" y="22"/>
                  </a:lnTo>
                  <a:lnTo>
                    <a:pt x="90" y="22"/>
                  </a:lnTo>
                  <a:lnTo>
                    <a:pt x="94" y="22"/>
                  </a:lnTo>
                  <a:lnTo>
                    <a:pt x="94" y="26"/>
                  </a:lnTo>
                  <a:lnTo>
                    <a:pt x="98" y="26"/>
                  </a:lnTo>
                  <a:lnTo>
                    <a:pt x="98" y="22"/>
                  </a:lnTo>
                  <a:lnTo>
                    <a:pt x="102" y="26"/>
                  </a:lnTo>
                  <a:lnTo>
                    <a:pt x="106" y="30"/>
                  </a:lnTo>
                  <a:lnTo>
                    <a:pt x="110" y="30"/>
                  </a:lnTo>
                  <a:lnTo>
                    <a:pt x="110" y="26"/>
                  </a:lnTo>
                  <a:lnTo>
                    <a:pt x="112" y="26"/>
                  </a:lnTo>
                  <a:lnTo>
                    <a:pt x="116" y="22"/>
                  </a:lnTo>
                  <a:lnTo>
                    <a:pt x="120" y="22"/>
                  </a:lnTo>
                  <a:lnTo>
                    <a:pt x="120" y="26"/>
                  </a:lnTo>
                  <a:lnTo>
                    <a:pt x="124" y="26"/>
                  </a:lnTo>
                  <a:lnTo>
                    <a:pt x="124" y="22"/>
                  </a:lnTo>
                  <a:lnTo>
                    <a:pt x="128" y="18"/>
                  </a:lnTo>
                  <a:lnTo>
                    <a:pt x="132" y="18"/>
                  </a:lnTo>
                  <a:lnTo>
                    <a:pt x="136" y="18"/>
                  </a:lnTo>
                  <a:lnTo>
                    <a:pt x="140" y="18"/>
                  </a:lnTo>
                  <a:lnTo>
                    <a:pt x="140" y="14"/>
                  </a:lnTo>
                  <a:lnTo>
                    <a:pt x="136" y="14"/>
                  </a:lnTo>
                  <a:lnTo>
                    <a:pt x="136" y="10"/>
                  </a:lnTo>
                  <a:lnTo>
                    <a:pt x="140" y="10"/>
                  </a:lnTo>
                  <a:lnTo>
                    <a:pt x="142" y="8"/>
                  </a:lnTo>
                  <a:lnTo>
                    <a:pt x="142" y="4"/>
                  </a:lnTo>
                  <a:lnTo>
                    <a:pt x="146" y="0"/>
                  </a:lnTo>
                  <a:lnTo>
                    <a:pt x="150" y="4"/>
                  </a:lnTo>
                  <a:lnTo>
                    <a:pt x="154" y="4"/>
                  </a:lnTo>
                  <a:lnTo>
                    <a:pt x="154" y="8"/>
                  </a:lnTo>
                  <a:lnTo>
                    <a:pt x="150" y="10"/>
                  </a:lnTo>
                  <a:lnTo>
                    <a:pt x="154" y="10"/>
                  </a:lnTo>
                  <a:lnTo>
                    <a:pt x="158" y="10"/>
                  </a:lnTo>
                  <a:lnTo>
                    <a:pt x="158" y="14"/>
                  </a:lnTo>
                  <a:lnTo>
                    <a:pt x="154" y="14"/>
                  </a:lnTo>
                  <a:lnTo>
                    <a:pt x="154" y="18"/>
                  </a:lnTo>
                  <a:lnTo>
                    <a:pt x="154" y="22"/>
                  </a:lnTo>
                  <a:lnTo>
                    <a:pt x="154" y="26"/>
                  </a:lnTo>
                  <a:lnTo>
                    <a:pt x="154" y="30"/>
                  </a:lnTo>
                  <a:lnTo>
                    <a:pt x="158" y="34"/>
                  </a:lnTo>
                  <a:lnTo>
                    <a:pt x="158" y="38"/>
                  </a:lnTo>
                  <a:lnTo>
                    <a:pt x="162" y="34"/>
                  </a:lnTo>
                  <a:lnTo>
                    <a:pt x="166" y="30"/>
                  </a:lnTo>
                  <a:lnTo>
                    <a:pt x="168" y="30"/>
                  </a:lnTo>
                  <a:lnTo>
                    <a:pt x="172" y="30"/>
                  </a:lnTo>
                  <a:lnTo>
                    <a:pt x="172" y="26"/>
                  </a:lnTo>
                  <a:lnTo>
                    <a:pt x="176" y="26"/>
                  </a:lnTo>
                  <a:lnTo>
                    <a:pt x="176" y="22"/>
                  </a:lnTo>
                  <a:lnTo>
                    <a:pt x="180" y="22"/>
                  </a:lnTo>
                  <a:lnTo>
                    <a:pt x="184" y="18"/>
                  </a:lnTo>
                  <a:lnTo>
                    <a:pt x="184" y="22"/>
                  </a:lnTo>
                  <a:lnTo>
                    <a:pt x="188" y="22"/>
                  </a:lnTo>
                  <a:lnTo>
                    <a:pt x="184" y="22"/>
                  </a:lnTo>
                  <a:lnTo>
                    <a:pt x="184" y="26"/>
                  </a:lnTo>
                  <a:lnTo>
                    <a:pt x="188" y="26"/>
                  </a:lnTo>
                  <a:lnTo>
                    <a:pt x="192" y="22"/>
                  </a:lnTo>
                  <a:lnTo>
                    <a:pt x="196" y="22"/>
                  </a:lnTo>
                  <a:lnTo>
                    <a:pt x="198" y="22"/>
                  </a:lnTo>
                  <a:lnTo>
                    <a:pt x="202" y="22"/>
                  </a:lnTo>
                  <a:lnTo>
                    <a:pt x="202" y="26"/>
                  </a:lnTo>
                  <a:lnTo>
                    <a:pt x="202" y="22"/>
                  </a:lnTo>
                  <a:lnTo>
                    <a:pt x="198" y="26"/>
                  </a:lnTo>
                  <a:lnTo>
                    <a:pt x="196" y="26"/>
                  </a:lnTo>
                  <a:lnTo>
                    <a:pt x="198" y="30"/>
                  </a:lnTo>
                  <a:lnTo>
                    <a:pt x="196" y="30"/>
                  </a:lnTo>
                  <a:lnTo>
                    <a:pt x="192" y="34"/>
                  </a:lnTo>
                  <a:lnTo>
                    <a:pt x="188" y="30"/>
                  </a:lnTo>
                  <a:lnTo>
                    <a:pt x="184" y="30"/>
                  </a:lnTo>
                  <a:lnTo>
                    <a:pt x="180" y="30"/>
                  </a:lnTo>
                  <a:lnTo>
                    <a:pt x="176" y="34"/>
                  </a:lnTo>
                  <a:lnTo>
                    <a:pt x="172" y="34"/>
                  </a:lnTo>
                  <a:lnTo>
                    <a:pt x="168" y="34"/>
                  </a:lnTo>
                  <a:lnTo>
                    <a:pt x="166" y="34"/>
                  </a:lnTo>
                  <a:lnTo>
                    <a:pt x="166" y="38"/>
                  </a:lnTo>
                  <a:lnTo>
                    <a:pt x="162" y="38"/>
                  </a:lnTo>
                  <a:lnTo>
                    <a:pt x="158" y="40"/>
                  </a:lnTo>
                  <a:lnTo>
                    <a:pt x="154" y="44"/>
                  </a:lnTo>
                  <a:lnTo>
                    <a:pt x="150" y="44"/>
                  </a:lnTo>
                  <a:lnTo>
                    <a:pt x="150" y="48"/>
                  </a:lnTo>
                  <a:lnTo>
                    <a:pt x="154" y="48"/>
                  </a:lnTo>
                  <a:lnTo>
                    <a:pt x="154" y="52"/>
                  </a:lnTo>
                  <a:lnTo>
                    <a:pt x="158" y="52"/>
                  </a:lnTo>
                  <a:lnTo>
                    <a:pt x="154" y="56"/>
                  </a:lnTo>
                  <a:lnTo>
                    <a:pt x="158" y="56"/>
                  </a:lnTo>
                  <a:lnTo>
                    <a:pt x="158" y="60"/>
                  </a:lnTo>
                  <a:lnTo>
                    <a:pt x="158" y="64"/>
                  </a:lnTo>
                  <a:lnTo>
                    <a:pt x="154" y="66"/>
                  </a:lnTo>
                  <a:lnTo>
                    <a:pt x="154" y="70"/>
                  </a:lnTo>
                  <a:lnTo>
                    <a:pt x="150" y="70"/>
                  </a:lnTo>
                  <a:lnTo>
                    <a:pt x="150" y="74"/>
                  </a:lnTo>
                  <a:lnTo>
                    <a:pt x="146" y="74"/>
                  </a:lnTo>
                  <a:lnTo>
                    <a:pt x="146" y="78"/>
                  </a:lnTo>
                  <a:lnTo>
                    <a:pt x="150" y="78"/>
                  </a:lnTo>
                  <a:lnTo>
                    <a:pt x="150" y="82"/>
                  </a:lnTo>
                  <a:lnTo>
                    <a:pt x="150" y="86"/>
                  </a:lnTo>
                  <a:lnTo>
                    <a:pt x="146" y="86"/>
                  </a:lnTo>
                  <a:lnTo>
                    <a:pt x="142" y="86"/>
                  </a:lnTo>
                  <a:lnTo>
                    <a:pt x="140" y="86"/>
                  </a:lnTo>
                  <a:lnTo>
                    <a:pt x="136" y="86"/>
                  </a:lnTo>
                  <a:lnTo>
                    <a:pt x="132" y="86"/>
                  </a:lnTo>
                  <a:lnTo>
                    <a:pt x="132" y="90"/>
                  </a:lnTo>
                  <a:lnTo>
                    <a:pt x="136" y="90"/>
                  </a:lnTo>
                  <a:lnTo>
                    <a:pt x="136" y="94"/>
                  </a:lnTo>
                  <a:lnTo>
                    <a:pt x="136" y="96"/>
                  </a:lnTo>
                  <a:lnTo>
                    <a:pt x="140" y="96"/>
                  </a:lnTo>
                  <a:lnTo>
                    <a:pt x="140" y="100"/>
                  </a:lnTo>
                  <a:lnTo>
                    <a:pt x="136" y="100"/>
                  </a:lnTo>
                  <a:lnTo>
                    <a:pt x="132" y="104"/>
                  </a:lnTo>
                  <a:lnTo>
                    <a:pt x="128" y="104"/>
                  </a:lnTo>
                  <a:lnTo>
                    <a:pt x="128" y="108"/>
                  </a:lnTo>
                  <a:lnTo>
                    <a:pt x="124" y="108"/>
                  </a:lnTo>
                  <a:lnTo>
                    <a:pt x="128" y="108"/>
                  </a:lnTo>
                  <a:lnTo>
                    <a:pt x="128" y="112"/>
                  </a:lnTo>
                  <a:lnTo>
                    <a:pt x="124" y="112"/>
                  </a:lnTo>
                  <a:lnTo>
                    <a:pt x="124" y="116"/>
                  </a:lnTo>
                  <a:lnTo>
                    <a:pt x="124" y="120"/>
                  </a:lnTo>
                  <a:lnTo>
                    <a:pt x="124" y="122"/>
                  </a:lnTo>
                  <a:lnTo>
                    <a:pt x="124" y="126"/>
                  </a:lnTo>
                  <a:lnTo>
                    <a:pt x="120" y="126"/>
                  </a:lnTo>
                  <a:lnTo>
                    <a:pt x="120" y="130"/>
                  </a:lnTo>
                  <a:lnTo>
                    <a:pt x="116" y="130"/>
                  </a:lnTo>
                  <a:lnTo>
                    <a:pt x="116" y="126"/>
                  </a:lnTo>
                  <a:lnTo>
                    <a:pt x="112" y="126"/>
                  </a:lnTo>
                  <a:lnTo>
                    <a:pt x="110" y="126"/>
                  </a:lnTo>
                  <a:lnTo>
                    <a:pt x="106" y="130"/>
                  </a:lnTo>
                  <a:lnTo>
                    <a:pt x="102" y="130"/>
                  </a:lnTo>
                  <a:lnTo>
                    <a:pt x="98" y="130"/>
                  </a:lnTo>
                  <a:lnTo>
                    <a:pt x="102" y="134"/>
                  </a:lnTo>
                  <a:lnTo>
                    <a:pt x="102" y="138"/>
                  </a:lnTo>
                  <a:lnTo>
                    <a:pt x="98" y="138"/>
                  </a:lnTo>
                  <a:lnTo>
                    <a:pt x="94" y="138"/>
                  </a:lnTo>
                  <a:lnTo>
                    <a:pt x="90" y="138"/>
                  </a:lnTo>
                  <a:lnTo>
                    <a:pt x="90" y="134"/>
                  </a:lnTo>
                  <a:lnTo>
                    <a:pt x="90" y="138"/>
                  </a:lnTo>
                  <a:lnTo>
                    <a:pt x="86" y="138"/>
                  </a:lnTo>
                  <a:lnTo>
                    <a:pt x="86" y="142"/>
                  </a:lnTo>
                  <a:lnTo>
                    <a:pt x="84" y="142"/>
                  </a:lnTo>
                  <a:lnTo>
                    <a:pt x="84" y="150"/>
                  </a:lnTo>
                  <a:lnTo>
                    <a:pt x="84" y="152"/>
                  </a:lnTo>
                  <a:lnTo>
                    <a:pt x="84" y="156"/>
                  </a:lnTo>
                  <a:lnTo>
                    <a:pt x="80" y="156"/>
                  </a:lnTo>
                  <a:lnTo>
                    <a:pt x="80" y="160"/>
                  </a:lnTo>
                  <a:lnTo>
                    <a:pt x="84" y="160"/>
                  </a:lnTo>
                  <a:lnTo>
                    <a:pt x="80" y="164"/>
                  </a:lnTo>
                  <a:lnTo>
                    <a:pt x="76" y="164"/>
                  </a:lnTo>
                  <a:lnTo>
                    <a:pt x="72" y="164"/>
                  </a:lnTo>
                  <a:lnTo>
                    <a:pt x="68" y="168"/>
                  </a:lnTo>
                  <a:lnTo>
                    <a:pt x="64" y="168"/>
                  </a:lnTo>
                  <a:lnTo>
                    <a:pt x="60" y="168"/>
                  </a:lnTo>
                  <a:lnTo>
                    <a:pt x="56" y="168"/>
                  </a:lnTo>
                  <a:lnTo>
                    <a:pt x="54" y="168"/>
                  </a:lnTo>
                  <a:lnTo>
                    <a:pt x="50" y="172"/>
                  </a:lnTo>
                  <a:lnTo>
                    <a:pt x="46" y="168"/>
                  </a:lnTo>
                  <a:lnTo>
                    <a:pt x="42" y="168"/>
                  </a:lnTo>
                  <a:lnTo>
                    <a:pt x="38" y="168"/>
                  </a:lnTo>
                  <a:lnTo>
                    <a:pt x="28" y="172"/>
                  </a:lnTo>
                  <a:lnTo>
                    <a:pt x="24" y="168"/>
                  </a:lnTo>
                  <a:lnTo>
                    <a:pt x="20" y="168"/>
                  </a:lnTo>
                  <a:lnTo>
                    <a:pt x="16" y="168"/>
                  </a:lnTo>
                  <a:lnTo>
                    <a:pt x="8" y="164"/>
                  </a:lnTo>
                  <a:lnTo>
                    <a:pt x="4" y="164"/>
                  </a:lnTo>
                  <a:lnTo>
                    <a:pt x="4" y="160"/>
                  </a:lnTo>
                  <a:lnTo>
                    <a:pt x="8" y="160"/>
                  </a:lnTo>
                  <a:lnTo>
                    <a:pt x="8" y="156"/>
                  </a:lnTo>
                  <a:lnTo>
                    <a:pt x="12" y="152"/>
                  </a:lnTo>
                  <a:lnTo>
                    <a:pt x="16" y="146"/>
                  </a:lnTo>
                  <a:lnTo>
                    <a:pt x="20" y="142"/>
                  </a:lnTo>
                  <a:lnTo>
                    <a:pt x="20" y="138"/>
                  </a:lnTo>
                  <a:lnTo>
                    <a:pt x="16" y="138"/>
                  </a:lnTo>
                  <a:lnTo>
                    <a:pt x="16" y="134"/>
                  </a:lnTo>
                  <a:lnTo>
                    <a:pt x="12" y="134"/>
                  </a:lnTo>
                  <a:lnTo>
                    <a:pt x="8" y="134"/>
                  </a:lnTo>
                  <a:lnTo>
                    <a:pt x="4" y="130"/>
                  </a:lnTo>
                  <a:lnTo>
                    <a:pt x="4" y="126"/>
                  </a:lnTo>
                  <a:lnTo>
                    <a:pt x="4" y="122"/>
                  </a:lnTo>
                  <a:lnTo>
                    <a:pt x="4" y="120"/>
                  </a:lnTo>
                  <a:lnTo>
                    <a:pt x="4" y="116"/>
                  </a:lnTo>
                  <a:lnTo>
                    <a:pt x="0" y="112"/>
                  </a:lnTo>
                  <a:lnTo>
                    <a:pt x="0" y="108"/>
                  </a:lnTo>
                  <a:lnTo>
                    <a:pt x="0" y="104"/>
                  </a:lnTo>
                  <a:lnTo>
                    <a:pt x="0" y="100"/>
                  </a:lnTo>
                  <a:lnTo>
                    <a:pt x="0" y="96"/>
                  </a:lnTo>
                  <a:lnTo>
                    <a:pt x="4" y="96"/>
                  </a:lnTo>
                  <a:lnTo>
                    <a:pt x="4" y="94"/>
                  </a:lnTo>
                  <a:lnTo>
                    <a:pt x="0" y="94"/>
                  </a:lnTo>
                  <a:lnTo>
                    <a:pt x="0" y="90"/>
                  </a:lnTo>
                  <a:lnTo>
                    <a:pt x="0" y="86"/>
                  </a:lnTo>
                  <a:lnTo>
                    <a:pt x="0" y="82"/>
                  </a:lnTo>
                  <a:lnTo>
                    <a:pt x="0" y="78"/>
                  </a:lnTo>
                  <a:lnTo>
                    <a:pt x="4" y="78"/>
                  </a:lnTo>
                  <a:lnTo>
                    <a:pt x="0" y="74"/>
                  </a:lnTo>
                  <a:lnTo>
                    <a:pt x="4" y="74"/>
                  </a:lnTo>
                  <a:lnTo>
                    <a:pt x="8" y="70"/>
                  </a:lnTo>
                  <a:lnTo>
                    <a:pt x="8" y="66"/>
                  </a:lnTo>
                  <a:lnTo>
                    <a:pt x="8" y="64"/>
                  </a:lnTo>
                  <a:lnTo>
                    <a:pt x="8" y="60"/>
                  </a:lnTo>
                  <a:lnTo>
                    <a:pt x="12" y="56"/>
                  </a:lnTo>
                  <a:lnTo>
                    <a:pt x="12" y="56"/>
                  </a:lnTo>
                  <a:lnTo>
                    <a:pt x="12"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noEditPoints="1"/>
            </p:cNvSpPr>
            <p:nvPr/>
          </p:nvSpPr>
          <p:spPr bwMode="auto">
            <a:xfrm>
              <a:off x="5372100" y="3390968"/>
              <a:ext cx="69850" cy="69850"/>
            </a:xfrm>
            <a:custGeom>
              <a:avLst/>
              <a:gdLst>
                <a:gd name="T0" fmla="*/ 40 w 44"/>
                <a:gd name="T1" fmla="*/ 44 h 44"/>
                <a:gd name="T2" fmla="*/ 36 w 44"/>
                <a:gd name="T3" fmla="*/ 44 h 44"/>
                <a:gd name="T4" fmla="*/ 36 w 44"/>
                <a:gd name="T5" fmla="*/ 44 h 44"/>
                <a:gd name="T6" fmla="*/ 36 w 44"/>
                <a:gd name="T7" fmla="*/ 36 h 44"/>
                <a:gd name="T8" fmla="*/ 32 w 44"/>
                <a:gd name="T9" fmla="*/ 32 h 44"/>
                <a:gd name="T10" fmla="*/ 28 w 44"/>
                <a:gd name="T11" fmla="*/ 32 h 44"/>
                <a:gd name="T12" fmla="*/ 28 w 44"/>
                <a:gd name="T13" fmla="*/ 32 h 44"/>
                <a:gd name="T14" fmla="*/ 22 w 44"/>
                <a:gd name="T15" fmla="*/ 30 h 44"/>
                <a:gd name="T16" fmla="*/ 18 w 44"/>
                <a:gd name="T17" fmla="*/ 30 h 44"/>
                <a:gd name="T18" fmla="*/ 18 w 44"/>
                <a:gd name="T19" fmla="*/ 30 h 44"/>
                <a:gd name="T20" fmla="*/ 14 w 44"/>
                <a:gd name="T21" fmla="*/ 26 h 44"/>
                <a:gd name="T22" fmla="*/ 10 w 44"/>
                <a:gd name="T23" fmla="*/ 22 h 44"/>
                <a:gd name="T24" fmla="*/ 6 w 44"/>
                <a:gd name="T25" fmla="*/ 22 h 44"/>
                <a:gd name="T26" fmla="*/ 2 w 44"/>
                <a:gd name="T27" fmla="*/ 22 h 44"/>
                <a:gd name="T28" fmla="*/ 0 w 44"/>
                <a:gd name="T29" fmla="*/ 14 h 44"/>
                <a:gd name="T30" fmla="*/ 2 w 44"/>
                <a:gd name="T31" fmla="*/ 10 h 44"/>
                <a:gd name="T32" fmla="*/ 0 w 44"/>
                <a:gd name="T33" fmla="*/ 4 h 44"/>
                <a:gd name="T34" fmla="*/ 0 w 44"/>
                <a:gd name="T35" fmla="*/ 4 h 44"/>
                <a:gd name="T36" fmla="*/ 2 w 44"/>
                <a:gd name="T37" fmla="*/ 4 h 44"/>
                <a:gd name="T38" fmla="*/ 2 w 44"/>
                <a:gd name="T39" fmla="*/ 0 h 44"/>
                <a:gd name="T40" fmla="*/ 6 w 44"/>
                <a:gd name="T41" fmla="*/ 0 h 44"/>
                <a:gd name="T42" fmla="*/ 10 w 44"/>
                <a:gd name="T43" fmla="*/ 0 h 44"/>
                <a:gd name="T44" fmla="*/ 18 w 44"/>
                <a:gd name="T45" fmla="*/ 0 h 44"/>
                <a:gd name="T46" fmla="*/ 22 w 44"/>
                <a:gd name="T47" fmla="*/ 0 h 44"/>
                <a:gd name="T48" fmla="*/ 24 w 44"/>
                <a:gd name="T49" fmla="*/ 0 h 44"/>
                <a:gd name="T50" fmla="*/ 22 w 44"/>
                <a:gd name="T51" fmla="*/ 4 h 44"/>
                <a:gd name="T52" fmla="*/ 22 w 44"/>
                <a:gd name="T53" fmla="*/ 4 h 44"/>
                <a:gd name="T54" fmla="*/ 28 w 44"/>
                <a:gd name="T55" fmla="*/ 8 h 44"/>
                <a:gd name="T56" fmla="*/ 24 w 44"/>
                <a:gd name="T57" fmla="*/ 10 h 44"/>
                <a:gd name="T58" fmla="*/ 28 w 44"/>
                <a:gd name="T59" fmla="*/ 14 h 44"/>
                <a:gd name="T60" fmla="*/ 32 w 44"/>
                <a:gd name="T61" fmla="*/ 18 h 44"/>
                <a:gd name="T62" fmla="*/ 32 w 44"/>
                <a:gd name="T63" fmla="*/ 22 h 44"/>
                <a:gd name="T64" fmla="*/ 32 w 44"/>
                <a:gd name="T65" fmla="*/ 22 h 44"/>
                <a:gd name="T66" fmla="*/ 28 w 44"/>
                <a:gd name="T67" fmla="*/ 22 h 44"/>
                <a:gd name="T68" fmla="*/ 32 w 44"/>
                <a:gd name="T69" fmla="*/ 26 h 44"/>
                <a:gd name="T70" fmla="*/ 32 w 44"/>
                <a:gd name="T71" fmla="*/ 26 h 44"/>
                <a:gd name="T72" fmla="*/ 32 w 44"/>
                <a:gd name="T73" fmla="*/ 30 h 44"/>
                <a:gd name="T74" fmla="*/ 36 w 44"/>
                <a:gd name="T75" fmla="*/ 30 h 44"/>
                <a:gd name="T76" fmla="*/ 36 w 44"/>
                <a:gd name="T77" fmla="*/ 32 h 44"/>
                <a:gd name="T78" fmla="*/ 40 w 44"/>
                <a:gd name="T79" fmla="*/ 30 h 44"/>
                <a:gd name="T80" fmla="*/ 40 w 44"/>
                <a:gd name="T81" fmla="*/ 32 h 44"/>
                <a:gd name="T82" fmla="*/ 40 w 44"/>
                <a:gd name="T83" fmla="*/ 36 h 44"/>
                <a:gd name="T84" fmla="*/ 44 w 44"/>
                <a:gd name="T85" fmla="*/ 36 h 44"/>
                <a:gd name="T86" fmla="*/ 40 w 44"/>
                <a:gd name="T87" fmla="*/ 40 h 44"/>
                <a:gd name="T88" fmla="*/ 40 w 44"/>
                <a:gd name="T89" fmla="*/ 40 h 44"/>
                <a:gd name="T90" fmla="*/ 40 w 44"/>
                <a:gd name="T91" fmla="*/ 44 h 44"/>
                <a:gd name="T92" fmla="*/ 44 w 44"/>
                <a:gd name="T93" fmla="*/ 44 h 44"/>
                <a:gd name="T94" fmla="*/ 22 w 44"/>
                <a:gd name="T95" fmla="*/ 4 h 44"/>
                <a:gd name="T96" fmla="*/ 22 w 44"/>
                <a:gd name="T97" fmla="*/ 4 h 44"/>
                <a:gd name="T98" fmla="*/ 24 w 44"/>
                <a:gd name="T99" fmla="*/ 4 h 44"/>
                <a:gd name="T100" fmla="*/ 24 w 44"/>
                <a:gd name="T101" fmla="*/ 4 h 44"/>
                <a:gd name="T102" fmla="*/ 28 w 44"/>
                <a:gd name="T103" fmla="*/ 10 h 44"/>
                <a:gd name="T104" fmla="*/ 28 w 44"/>
                <a:gd name="T10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 h="44">
                  <a:moveTo>
                    <a:pt x="44" y="44"/>
                  </a:moveTo>
                  <a:lnTo>
                    <a:pt x="44" y="44"/>
                  </a:lnTo>
                  <a:lnTo>
                    <a:pt x="40" y="44"/>
                  </a:lnTo>
                  <a:lnTo>
                    <a:pt x="40" y="44"/>
                  </a:lnTo>
                  <a:lnTo>
                    <a:pt x="40" y="44"/>
                  </a:lnTo>
                  <a:lnTo>
                    <a:pt x="40" y="44"/>
                  </a:lnTo>
                  <a:lnTo>
                    <a:pt x="40" y="44"/>
                  </a:lnTo>
                  <a:lnTo>
                    <a:pt x="36" y="44"/>
                  </a:lnTo>
                  <a:lnTo>
                    <a:pt x="36" y="44"/>
                  </a:lnTo>
                  <a:lnTo>
                    <a:pt x="36" y="44"/>
                  </a:lnTo>
                  <a:lnTo>
                    <a:pt x="36" y="44"/>
                  </a:lnTo>
                  <a:lnTo>
                    <a:pt x="36" y="44"/>
                  </a:lnTo>
                  <a:lnTo>
                    <a:pt x="32" y="40"/>
                  </a:lnTo>
                  <a:lnTo>
                    <a:pt x="32" y="40"/>
                  </a:lnTo>
                  <a:lnTo>
                    <a:pt x="36" y="36"/>
                  </a:lnTo>
                  <a:lnTo>
                    <a:pt x="36" y="36"/>
                  </a:lnTo>
                  <a:lnTo>
                    <a:pt x="36" y="36"/>
                  </a:lnTo>
                  <a:lnTo>
                    <a:pt x="32" y="36"/>
                  </a:lnTo>
                  <a:lnTo>
                    <a:pt x="32" y="32"/>
                  </a:lnTo>
                  <a:lnTo>
                    <a:pt x="32" y="32"/>
                  </a:lnTo>
                  <a:lnTo>
                    <a:pt x="32" y="32"/>
                  </a:lnTo>
                  <a:lnTo>
                    <a:pt x="32" y="32"/>
                  </a:lnTo>
                  <a:lnTo>
                    <a:pt x="28" y="32"/>
                  </a:lnTo>
                  <a:lnTo>
                    <a:pt x="28" y="32"/>
                  </a:lnTo>
                  <a:lnTo>
                    <a:pt x="28" y="32"/>
                  </a:lnTo>
                  <a:lnTo>
                    <a:pt x="28" y="32"/>
                  </a:lnTo>
                  <a:lnTo>
                    <a:pt x="28" y="32"/>
                  </a:lnTo>
                  <a:lnTo>
                    <a:pt x="28" y="32"/>
                  </a:lnTo>
                  <a:lnTo>
                    <a:pt x="24" y="32"/>
                  </a:lnTo>
                  <a:lnTo>
                    <a:pt x="24"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4" y="26"/>
                  </a:lnTo>
                  <a:lnTo>
                    <a:pt x="14" y="26"/>
                  </a:lnTo>
                  <a:lnTo>
                    <a:pt x="14" y="26"/>
                  </a:lnTo>
                  <a:lnTo>
                    <a:pt x="14" y="26"/>
                  </a:lnTo>
                  <a:lnTo>
                    <a:pt x="14" y="26"/>
                  </a:lnTo>
                  <a:lnTo>
                    <a:pt x="10" y="22"/>
                  </a:lnTo>
                  <a:lnTo>
                    <a:pt x="10" y="22"/>
                  </a:lnTo>
                  <a:lnTo>
                    <a:pt x="10" y="22"/>
                  </a:lnTo>
                  <a:lnTo>
                    <a:pt x="6" y="22"/>
                  </a:lnTo>
                  <a:lnTo>
                    <a:pt x="6" y="22"/>
                  </a:lnTo>
                  <a:lnTo>
                    <a:pt x="6" y="22"/>
                  </a:lnTo>
                  <a:lnTo>
                    <a:pt x="6" y="22"/>
                  </a:lnTo>
                  <a:lnTo>
                    <a:pt x="2" y="22"/>
                  </a:lnTo>
                  <a:lnTo>
                    <a:pt x="2" y="22"/>
                  </a:lnTo>
                  <a:lnTo>
                    <a:pt x="2" y="22"/>
                  </a:lnTo>
                  <a:lnTo>
                    <a:pt x="2" y="22"/>
                  </a:lnTo>
                  <a:lnTo>
                    <a:pt x="2" y="18"/>
                  </a:lnTo>
                  <a:lnTo>
                    <a:pt x="0" y="18"/>
                  </a:lnTo>
                  <a:lnTo>
                    <a:pt x="0" y="14"/>
                  </a:lnTo>
                  <a:lnTo>
                    <a:pt x="0" y="14"/>
                  </a:lnTo>
                  <a:lnTo>
                    <a:pt x="2" y="14"/>
                  </a:lnTo>
                  <a:lnTo>
                    <a:pt x="2" y="10"/>
                  </a:lnTo>
                  <a:lnTo>
                    <a:pt x="2" y="10"/>
                  </a:lnTo>
                  <a:lnTo>
                    <a:pt x="2" y="10"/>
                  </a:lnTo>
                  <a:lnTo>
                    <a:pt x="2" y="8"/>
                  </a:lnTo>
                  <a:lnTo>
                    <a:pt x="2" y="8"/>
                  </a:lnTo>
                  <a:lnTo>
                    <a:pt x="0" y="4"/>
                  </a:lnTo>
                  <a:lnTo>
                    <a:pt x="0" y="4"/>
                  </a:lnTo>
                  <a:lnTo>
                    <a:pt x="0" y="4"/>
                  </a:lnTo>
                  <a:lnTo>
                    <a:pt x="0" y="4"/>
                  </a:lnTo>
                  <a:lnTo>
                    <a:pt x="0" y="4"/>
                  </a:lnTo>
                  <a:lnTo>
                    <a:pt x="0" y="4"/>
                  </a:lnTo>
                  <a:lnTo>
                    <a:pt x="0" y="4"/>
                  </a:lnTo>
                  <a:lnTo>
                    <a:pt x="0" y="4"/>
                  </a:lnTo>
                  <a:lnTo>
                    <a:pt x="2" y="4"/>
                  </a:lnTo>
                  <a:lnTo>
                    <a:pt x="2" y="4"/>
                  </a:lnTo>
                  <a:lnTo>
                    <a:pt x="2" y="4"/>
                  </a:lnTo>
                  <a:lnTo>
                    <a:pt x="2" y="4"/>
                  </a:lnTo>
                  <a:lnTo>
                    <a:pt x="2" y="0"/>
                  </a:lnTo>
                  <a:lnTo>
                    <a:pt x="2" y="0"/>
                  </a:lnTo>
                  <a:lnTo>
                    <a:pt x="6" y="0"/>
                  </a:lnTo>
                  <a:lnTo>
                    <a:pt x="6" y="0"/>
                  </a:lnTo>
                  <a:lnTo>
                    <a:pt x="6"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2" y="0"/>
                  </a:lnTo>
                  <a:lnTo>
                    <a:pt x="24" y="0"/>
                  </a:lnTo>
                  <a:lnTo>
                    <a:pt x="24" y="0"/>
                  </a:lnTo>
                  <a:lnTo>
                    <a:pt x="24" y="4"/>
                  </a:lnTo>
                  <a:lnTo>
                    <a:pt x="24" y="4"/>
                  </a:lnTo>
                  <a:lnTo>
                    <a:pt x="22" y="4"/>
                  </a:lnTo>
                  <a:lnTo>
                    <a:pt x="22" y="4"/>
                  </a:lnTo>
                  <a:lnTo>
                    <a:pt x="22" y="4"/>
                  </a:lnTo>
                  <a:lnTo>
                    <a:pt x="22" y="4"/>
                  </a:lnTo>
                  <a:lnTo>
                    <a:pt x="22" y="4"/>
                  </a:lnTo>
                  <a:lnTo>
                    <a:pt x="24" y="4"/>
                  </a:lnTo>
                  <a:lnTo>
                    <a:pt x="28" y="8"/>
                  </a:lnTo>
                  <a:lnTo>
                    <a:pt x="28" y="8"/>
                  </a:lnTo>
                  <a:lnTo>
                    <a:pt x="28" y="8"/>
                  </a:lnTo>
                  <a:lnTo>
                    <a:pt x="28" y="8"/>
                  </a:lnTo>
                  <a:lnTo>
                    <a:pt x="28" y="8"/>
                  </a:lnTo>
                  <a:lnTo>
                    <a:pt x="28" y="10"/>
                  </a:lnTo>
                  <a:lnTo>
                    <a:pt x="24" y="10"/>
                  </a:lnTo>
                  <a:lnTo>
                    <a:pt x="24" y="10"/>
                  </a:lnTo>
                  <a:lnTo>
                    <a:pt x="24" y="10"/>
                  </a:lnTo>
                  <a:lnTo>
                    <a:pt x="24" y="10"/>
                  </a:lnTo>
                  <a:lnTo>
                    <a:pt x="28" y="14"/>
                  </a:lnTo>
                  <a:lnTo>
                    <a:pt x="28" y="14"/>
                  </a:lnTo>
                  <a:lnTo>
                    <a:pt x="28" y="14"/>
                  </a:lnTo>
                  <a:lnTo>
                    <a:pt x="32" y="18"/>
                  </a:lnTo>
                  <a:lnTo>
                    <a:pt x="32" y="18"/>
                  </a:lnTo>
                  <a:lnTo>
                    <a:pt x="32" y="18"/>
                  </a:lnTo>
                  <a:lnTo>
                    <a:pt x="36" y="18"/>
                  </a:lnTo>
                  <a:lnTo>
                    <a:pt x="32" y="22"/>
                  </a:lnTo>
                  <a:lnTo>
                    <a:pt x="32" y="22"/>
                  </a:lnTo>
                  <a:lnTo>
                    <a:pt x="32" y="22"/>
                  </a:lnTo>
                  <a:lnTo>
                    <a:pt x="32" y="22"/>
                  </a:lnTo>
                  <a:lnTo>
                    <a:pt x="32" y="22"/>
                  </a:lnTo>
                  <a:lnTo>
                    <a:pt x="32" y="22"/>
                  </a:lnTo>
                  <a:lnTo>
                    <a:pt x="28" y="22"/>
                  </a:lnTo>
                  <a:lnTo>
                    <a:pt x="28" y="22"/>
                  </a:lnTo>
                  <a:lnTo>
                    <a:pt x="28" y="22"/>
                  </a:lnTo>
                  <a:lnTo>
                    <a:pt x="28" y="22"/>
                  </a:lnTo>
                  <a:lnTo>
                    <a:pt x="28" y="22"/>
                  </a:lnTo>
                  <a:lnTo>
                    <a:pt x="28" y="26"/>
                  </a:lnTo>
                  <a:lnTo>
                    <a:pt x="28" y="26"/>
                  </a:lnTo>
                  <a:lnTo>
                    <a:pt x="32" y="26"/>
                  </a:lnTo>
                  <a:lnTo>
                    <a:pt x="32" y="26"/>
                  </a:lnTo>
                  <a:lnTo>
                    <a:pt x="32" y="26"/>
                  </a:lnTo>
                  <a:lnTo>
                    <a:pt x="32" y="26"/>
                  </a:lnTo>
                  <a:lnTo>
                    <a:pt x="32" y="26"/>
                  </a:lnTo>
                  <a:lnTo>
                    <a:pt x="32" y="26"/>
                  </a:lnTo>
                  <a:lnTo>
                    <a:pt x="32" y="26"/>
                  </a:lnTo>
                  <a:lnTo>
                    <a:pt x="32" y="26"/>
                  </a:lnTo>
                  <a:lnTo>
                    <a:pt x="32" y="30"/>
                  </a:lnTo>
                  <a:lnTo>
                    <a:pt x="32" y="30"/>
                  </a:lnTo>
                  <a:lnTo>
                    <a:pt x="36" y="30"/>
                  </a:lnTo>
                  <a:lnTo>
                    <a:pt x="36" y="30"/>
                  </a:lnTo>
                  <a:lnTo>
                    <a:pt x="36" y="30"/>
                  </a:lnTo>
                  <a:lnTo>
                    <a:pt x="36" y="30"/>
                  </a:lnTo>
                  <a:lnTo>
                    <a:pt x="36" y="30"/>
                  </a:lnTo>
                  <a:lnTo>
                    <a:pt x="36" y="30"/>
                  </a:lnTo>
                  <a:lnTo>
                    <a:pt x="36" y="32"/>
                  </a:lnTo>
                  <a:lnTo>
                    <a:pt x="36" y="32"/>
                  </a:lnTo>
                  <a:lnTo>
                    <a:pt x="40" y="30"/>
                  </a:lnTo>
                  <a:lnTo>
                    <a:pt x="40" y="30"/>
                  </a:lnTo>
                  <a:lnTo>
                    <a:pt x="40" y="30"/>
                  </a:lnTo>
                  <a:lnTo>
                    <a:pt x="44" y="32"/>
                  </a:lnTo>
                  <a:lnTo>
                    <a:pt x="44" y="32"/>
                  </a:lnTo>
                  <a:lnTo>
                    <a:pt x="44" y="32"/>
                  </a:lnTo>
                  <a:lnTo>
                    <a:pt x="40" y="32"/>
                  </a:lnTo>
                  <a:lnTo>
                    <a:pt x="40" y="32"/>
                  </a:lnTo>
                  <a:lnTo>
                    <a:pt x="40" y="32"/>
                  </a:lnTo>
                  <a:lnTo>
                    <a:pt x="40" y="36"/>
                  </a:lnTo>
                  <a:lnTo>
                    <a:pt x="40" y="36"/>
                  </a:lnTo>
                  <a:lnTo>
                    <a:pt x="44" y="36"/>
                  </a:lnTo>
                  <a:lnTo>
                    <a:pt x="44" y="36"/>
                  </a:lnTo>
                  <a:lnTo>
                    <a:pt x="44" y="36"/>
                  </a:lnTo>
                  <a:lnTo>
                    <a:pt x="44" y="36"/>
                  </a:lnTo>
                  <a:lnTo>
                    <a:pt x="44" y="40"/>
                  </a:lnTo>
                  <a:lnTo>
                    <a:pt x="40" y="40"/>
                  </a:lnTo>
                  <a:lnTo>
                    <a:pt x="40" y="36"/>
                  </a:lnTo>
                  <a:lnTo>
                    <a:pt x="40" y="40"/>
                  </a:lnTo>
                  <a:lnTo>
                    <a:pt x="40" y="40"/>
                  </a:lnTo>
                  <a:lnTo>
                    <a:pt x="40" y="40"/>
                  </a:lnTo>
                  <a:lnTo>
                    <a:pt x="40" y="40"/>
                  </a:lnTo>
                  <a:lnTo>
                    <a:pt x="40" y="40"/>
                  </a:lnTo>
                  <a:lnTo>
                    <a:pt x="44" y="40"/>
                  </a:lnTo>
                  <a:lnTo>
                    <a:pt x="44" y="40"/>
                  </a:lnTo>
                  <a:lnTo>
                    <a:pt x="44" y="40"/>
                  </a:lnTo>
                  <a:lnTo>
                    <a:pt x="40" y="44"/>
                  </a:lnTo>
                  <a:lnTo>
                    <a:pt x="40" y="44"/>
                  </a:lnTo>
                  <a:lnTo>
                    <a:pt x="44" y="44"/>
                  </a:lnTo>
                  <a:lnTo>
                    <a:pt x="44" y="44"/>
                  </a:lnTo>
                  <a:lnTo>
                    <a:pt x="44" y="44"/>
                  </a:lnTo>
                  <a:close/>
                  <a:moveTo>
                    <a:pt x="22" y="4"/>
                  </a:moveTo>
                  <a:lnTo>
                    <a:pt x="22" y="4"/>
                  </a:lnTo>
                  <a:lnTo>
                    <a:pt x="22" y="4"/>
                  </a:lnTo>
                  <a:lnTo>
                    <a:pt x="22" y="4"/>
                  </a:lnTo>
                  <a:lnTo>
                    <a:pt x="22" y="4"/>
                  </a:lnTo>
                  <a:lnTo>
                    <a:pt x="22" y="4"/>
                  </a:lnTo>
                  <a:lnTo>
                    <a:pt x="22" y="4"/>
                  </a:lnTo>
                  <a:lnTo>
                    <a:pt x="22" y="4"/>
                  </a:lnTo>
                  <a:lnTo>
                    <a:pt x="22" y="4"/>
                  </a:lnTo>
                  <a:lnTo>
                    <a:pt x="22" y="4"/>
                  </a:lnTo>
                  <a:close/>
                  <a:moveTo>
                    <a:pt x="24" y="4"/>
                  </a:moveTo>
                  <a:lnTo>
                    <a:pt x="24" y="4"/>
                  </a:lnTo>
                  <a:lnTo>
                    <a:pt x="24" y="4"/>
                  </a:lnTo>
                  <a:lnTo>
                    <a:pt x="24" y="4"/>
                  </a:lnTo>
                  <a:lnTo>
                    <a:pt x="24" y="4"/>
                  </a:lnTo>
                  <a:lnTo>
                    <a:pt x="24" y="4"/>
                  </a:lnTo>
                  <a:lnTo>
                    <a:pt x="24" y="4"/>
                  </a:lnTo>
                  <a:close/>
                  <a:moveTo>
                    <a:pt x="28" y="10"/>
                  </a:moveTo>
                  <a:lnTo>
                    <a:pt x="28" y="10"/>
                  </a:lnTo>
                  <a:lnTo>
                    <a:pt x="28" y="10"/>
                  </a:lnTo>
                  <a:lnTo>
                    <a:pt x="28" y="10"/>
                  </a:lnTo>
                  <a:lnTo>
                    <a:pt x="28" y="10"/>
                  </a:lnTo>
                  <a:lnTo>
                    <a:pt x="28" y="10"/>
                  </a:lnTo>
                  <a:lnTo>
                    <a:pt x="28" y="10"/>
                  </a:lnTo>
                  <a:lnTo>
                    <a:pt x="28" y="10"/>
                  </a:lnTo>
                  <a:lnTo>
                    <a:pt x="28" y="10"/>
                  </a:lnTo>
                  <a:lnTo>
                    <a:pt x="28"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8"/>
            <p:cNvSpPr>
              <a:spLocks noEditPoints="1"/>
            </p:cNvSpPr>
            <p:nvPr/>
          </p:nvSpPr>
          <p:spPr bwMode="auto">
            <a:xfrm>
              <a:off x="5400675" y="3343343"/>
              <a:ext cx="152400" cy="136525"/>
            </a:xfrm>
            <a:custGeom>
              <a:avLst/>
              <a:gdLst>
                <a:gd name="T0" fmla="*/ 78 w 96"/>
                <a:gd name="T1" fmla="*/ 86 h 86"/>
                <a:gd name="T2" fmla="*/ 56 w 96"/>
                <a:gd name="T3" fmla="*/ 86 h 86"/>
                <a:gd name="T4" fmla="*/ 48 w 96"/>
                <a:gd name="T5" fmla="*/ 82 h 86"/>
                <a:gd name="T6" fmla="*/ 44 w 96"/>
                <a:gd name="T7" fmla="*/ 74 h 86"/>
                <a:gd name="T8" fmla="*/ 48 w 96"/>
                <a:gd name="T9" fmla="*/ 74 h 86"/>
                <a:gd name="T10" fmla="*/ 48 w 96"/>
                <a:gd name="T11" fmla="*/ 70 h 86"/>
                <a:gd name="T12" fmla="*/ 48 w 96"/>
                <a:gd name="T13" fmla="*/ 66 h 86"/>
                <a:gd name="T14" fmla="*/ 48 w 96"/>
                <a:gd name="T15" fmla="*/ 62 h 86"/>
                <a:gd name="T16" fmla="*/ 40 w 96"/>
                <a:gd name="T17" fmla="*/ 60 h 86"/>
                <a:gd name="T18" fmla="*/ 32 w 96"/>
                <a:gd name="T19" fmla="*/ 66 h 86"/>
                <a:gd name="T20" fmla="*/ 30 w 96"/>
                <a:gd name="T21" fmla="*/ 70 h 86"/>
                <a:gd name="T22" fmla="*/ 26 w 96"/>
                <a:gd name="T23" fmla="*/ 74 h 86"/>
                <a:gd name="T24" fmla="*/ 22 w 96"/>
                <a:gd name="T25" fmla="*/ 70 h 86"/>
                <a:gd name="T26" fmla="*/ 26 w 96"/>
                <a:gd name="T27" fmla="*/ 66 h 86"/>
                <a:gd name="T28" fmla="*/ 22 w 96"/>
                <a:gd name="T29" fmla="*/ 62 h 86"/>
                <a:gd name="T30" fmla="*/ 22 w 96"/>
                <a:gd name="T31" fmla="*/ 60 h 86"/>
                <a:gd name="T32" fmla="*/ 18 w 96"/>
                <a:gd name="T33" fmla="*/ 60 h 86"/>
                <a:gd name="T34" fmla="*/ 14 w 96"/>
                <a:gd name="T35" fmla="*/ 56 h 86"/>
                <a:gd name="T36" fmla="*/ 10 w 96"/>
                <a:gd name="T37" fmla="*/ 52 h 86"/>
                <a:gd name="T38" fmla="*/ 14 w 96"/>
                <a:gd name="T39" fmla="*/ 52 h 86"/>
                <a:gd name="T40" fmla="*/ 14 w 96"/>
                <a:gd name="T41" fmla="*/ 48 h 86"/>
                <a:gd name="T42" fmla="*/ 6 w 96"/>
                <a:gd name="T43" fmla="*/ 40 h 86"/>
                <a:gd name="T44" fmla="*/ 6 w 96"/>
                <a:gd name="T45" fmla="*/ 32 h 86"/>
                <a:gd name="T46" fmla="*/ 6 w 96"/>
                <a:gd name="T47" fmla="*/ 32 h 86"/>
                <a:gd name="T48" fmla="*/ 4 w 96"/>
                <a:gd name="T49" fmla="*/ 26 h 86"/>
                <a:gd name="T50" fmla="*/ 10 w 96"/>
                <a:gd name="T51" fmla="*/ 26 h 86"/>
                <a:gd name="T52" fmla="*/ 14 w 96"/>
                <a:gd name="T53" fmla="*/ 30 h 86"/>
                <a:gd name="T54" fmla="*/ 18 w 96"/>
                <a:gd name="T55" fmla="*/ 30 h 86"/>
                <a:gd name="T56" fmla="*/ 22 w 96"/>
                <a:gd name="T57" fmla="*/ 32 h 86"/>
                <a:gd name="T58" fmla="*/ 26 w 96"/>
                <a:gd name="T59" fmla="*/ 26 h 86"/>
                <a:gd name="T60" fmla="*/ 18 w 96"/>
                <a:gd name="T61" fmla="*/ 22 h 86"/>
                <a:gd name="T62" fmla="*/ 22 w 96"/>
                <a:gd name="T63" fmla="*/ 18 h 86"/>
                <a:gd name="T64" fmla="*/ 26 w 96"/>
                <a:gd name="T65" fmla="*/ 18 h 86"/>
                <a:gd name="T66" fmla="*/ 30 w 96"/>
                <a:gd name="T67" fmla="*/ 22 h 86"/>
                <a:gd name="T68" fmla="*/ 36 w 96"/>
                <a:gd name="T69" fmla="*/ 30 h 86"/>
                <a:gd name="T70" fmla="*/ 40 w 96"/>
                <a:gd name="T71" fmla="*/ 30 h 86"/>
                <a:gd name="T72" fmla="*/ 48 w 96"/>
                <a:gd name="T73" fmla="*/ 26 h 86"/>
                <a:gd name="T74" fmla="*/ 52 w 96"/>
                <a:gd name="T75" fmla="*/ 22 h 86"/>
                <a:gd name="T76" fmla="*/ 70 w 96"/>
                <a:gd name="T77" fmla="*/ 0 h 86"/>
                <a:gd name="T78" fmla="*/ 88 w 96"/>
                <a:gd name="T79" fmla="*/ 30 h 86"/>
                <a:gd name="T80" fmla="*/ 96 w 96"/>
                <a:gd name="T81" fmla="*/ 56 h 86"/>
                <a:gd name="T82" fmla="*/ 92 w 96"/>
                <a:gd name="T83" fmla="*/ 74 h 86"/>
                <a:gd name="T84" fmla="*/ 10 w 96"/>
                <a:gd name="T85" fmla="*/ 40 h 86"/>
                <a:gd name="T86" fmla="*/ 4 w 96"/>
                <a:gd name="T87" fmla="*/ 32 h 86"/>
                <a:gd name="T88" fmla="*/ 4 w 96"/>
                <a:gd name="T89" fmla="*/ 32 h 86"/>
                <a:gd name="T90" fmla="*/ 6 w 96"/>
                <a:gd name="T91" fmla="*/ 32 h 86"/>
                <a:gd name="T92" fmla="*/ 0 w 96"/>
                <a:gd name="T93" fmla="*/ 60 h 86"/>
                <a:gd name="T94" fmla="*/ 4 w 96"/>
                <a:gd name="T95" fmla="*/ 60 h 86"/>
                <a:gd name="T96" fmla="*/ 10 w 96"/>
                <a:gd name="T97" fmla="*/ 62 h 86"/>
                <a:gd name="T98" fmla="*/ 14 w 96"/>
                <a:gd name="T99" fmla="*/ 66 h 86"/>
                <a:gd name="T100" fmla="*/ 18 w 96"/>
                <a:gd name="T101" fmla="*/ 74 h 86"/>
                <a:gd name="T102" fmla="*/ 10 w 96"/>
                <a:gd name="T103" fmla="*/ 74 h 86"/>
                <a:gd name="T104" fmla="*/ 6 w 96"/>
                <a:gd name="T105" fmla="*/ 70 h 86"/>
                <a:gd name="T106" fmla="*/ 4 w 96"/>
                <a:gd name="T107" fmla="*/ 62 h 86"/>
                <a:gd name="T108" fmla="*/ 0 w 96"/>
                <a:gd name="T109" fmla="*/ 6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86">
                  <a:moveTo>
                    <a:pt x="92" y="78"/>
                  </a:moveTo>
                  <a:lnTo>
                    <a:pt x="88" y="82"/>
                  </a:lnTo>
                  <a:lnTo>
                    <a:pt x="86" y="82"/>
                  </a:lnTo>
                  <a:lnTo>
                    <a:pt x="82" y="82"/>
                  </a:lnTo>
                  <a:lnTo>
                    <a:pt x="82" y="82"/>
                  </a:lnTo>
                  <a:lnTo>
                    <a:pt x="78" y="86"/>
                  </a:lnTo>
                  <a:lnTo>
                    <a:pt x="78" y="86"/>
                  </a:lnTo>
                  <a:lnTo>
                    <a:pt x="74" y="86"/>
                  </a:lnTo>
                  <a:lnTo>
                    <a:pt x="70" y="86"/>
                  </a:lnTo>
                  <a:lnTo>
                    <a:pt x="58" y="82"/>
                  </a:lnTo>
                  <a:lnTo>
                    <a:pt x="56" y="82"/>
                  </a:lnTo>
                  <a:lnTo>
                    <a:pt x="56" y="82"/>
                  </a:lnTo>
                  <a:lnTo>
                    <a:pt x="56" y="86"/>
                  </a:lnTo>
                  <a:lnTo>
                    <a:pt x="56" y="86"/>
                  </a:lnTo>
                  <a:lnTo>
                    <a:pt x="56" y="86"/>
                  </a:lnTo>
                  <a:lnTo>
                    <a:pt x="52" y="86"/>
                  </a:lnTo>
                  <a:lnTo>
                    <a:pt x="52" y="82"/>
                  </a:lnTo>
                  <a:lnTo>
                    <a:pt x="52" y="82"/>
                  </a:lnTo>
                  <a:lnTo>
                    <a:pt x="52" y="82"/>
                  </a:lnTo>
                  <a:lnTo>
                    <a:pt x="52" y="82"/>
                  </a:lnTo>
                  <a:lnTo>
                    <a:pt x="48" y="82"/>
                  </a:lnTo>
                  <a:lnTo>
                    <a:pt x="48" y="78"/>
                  </a:lnTo>
                  <a:lnTo>
                    <a:pt x="48" y="78"/>
                  </a:lnTo>
                  <a:lnTo>
                    <a:pt x="48" y="78"/>
                  </a:lnTo>
                  <a:lnTo>
                    <a:pt x="48" y="78"/>
                  </a:lnTo>
                  <a:lnTo>
                    <a:pt x="48" y="78"/>
                  </a:lnTo>
                  <a:lnTo>
                    <a:pt x="48" y="78"/>
                  </a:lnTo>
                  <a:lnTo>
                    <a:pt x="44" y="74"/>
                  </a:lnTo>
                  <a:lnTo>
                    <a:pt x="44" y="74"/>
                  </a:lnTo>
                  <a:lnTo>
                    <a:pt x="44" y="74"/>
                  </a:lnTo>
                  <a:lnTo>
                    <a:pt x="44" y="74"/>
                  </a:lnTo>
                  <a:lnTo>
                    <a:pt x="48" y="74"/>
                  </a:lnTo>
                  <a:lnTo>
                    <a:pt x="48" y="74"/>
                  </a:lnTo>
                  <a:lnTo>
                    <a:pt x="48" y="74"/>
                  </a:lnTo>
                  <a:lnTo>
                    <a:pt x="48" y="74"/>
                  </a:lnTo>
                  <a:lnTo>
                    <a:pt x="48" y="74"/>
                  </a:lnTo>
                  <a:lnTo>
                    <a:pt x="48" y="74"/>
                  </a:lnTo>
                  <a:lnTo>
                    <a:pt x="48" y="70"/>
                  </a:lnTo>
                  <a:lnTo>
                    <a:pt x="48" y="70"/>
                  </a:lnTo>
                  <a:lnTo>
                    <a:pt x="48" y="70"/>
                  </a:lnTo>
                  <a:lnTo>
                    <a:pt x="48" y="70"/>
                  </a:lnTo>
                  <a:lnTo>
                    <a:pt x="48" y="70"/>
                  </a:lnTo>
                  <a:lnTo>
                    <a:pt x="48" y="70"/>
                  </a:lnTo>
                  <a:lnTo>
                    <a:pt x="48" y="66"/>
                  </a:lnTo>
                  <a:lnTo>
                    <a:pt x="48" y="66"/>
                  </a:lnTo>
                  <a:lnTo>
                    <a:pt x="48" y="66"/>
                  </a:lnTo>
                  <a:lnTo>
                    <a:pt x="48" y="66"/>
                  </a:lnTo>
                  <a:lnTo>
                    <a:pt x="48" y="66"/>
                  </a:lnTo>
                  <a:lnTo>
                    <a:pt x="48" y="66"/>
                  </a:lnTo>
                  <a:lnTo>
                    <a:pt x="52" y="66"/>
                  </a:lnTo>
                  <a:lnTo>
                    <a:pt x="48" y="62"/>
                  </a:lnTo>
                  <a:lnTo>
                    <a:pt x="48" y="62"/>
                  </a:lnTo>
                  <a:lnTo>
                    <a:pt x="48" y="62"/>
                  </a:lnTo>
                  <a:lnTo>
                    <a:pt x="48" y="62"/>
                  </a:lnTo>
                  <a:lnTo>
                    <a:pt x="48" y="62"/>
                  </a:lnTo>
                  <a:lnTo>
                    <a:pt x="48" y="62"/>
                  </a:lnTo>
                  <a:lnTo>
                    <a:pt x="44" y="60"/>
                  </a:lnTo>
                  <a:lnTo>
                    <a:pt x="44" y="60"/>
                  </a:lnTo>
                  <a:lnTo>
                    <a:pt x="44" y="60"/>
                  </a:lnTo>
                  <a:lnTo>
                    <a:pt x="44" y="60"/>
                  </a:lnTo>
                  <a:lnTo>
                    <a:pt x="44" y="60"/>
                  </a:lnTo>
                  <a:lnTo>
                    <a:pt x="40" y="60"/>
                  </a:lnTo>
                  <a:lnTo>
                    <a:pt x="40" y="60"/>
                  </a:lnTo>
                  <a:lnTo>
                    <a:pt x="40" y="60"/>
                  </a:lnTo>
                  <a:lnTo>
                    <a:pt x="36" y="62"/>
                  </a:lnTo>
                  <a:lnTo>
                    <a:pt x="36" y="62"/>
                  </a:lnTo>
                  <a:lnTo>
                    <a:pt x="36" y="62"/>
                  </a:lnTo>
                  <a:lnTo>
                    <a:pt x="36" y="62"/>
                  </a:lnTo>
                  <a:lnTo>
                    <a:pt x="36" y="66"/>
                  </a:lnTo>
                  <a:lnTo>
                    <a:pt x="32" y="66"/>
                  </a:lnTo>
                  <a:lnTo>
                    <a:pt x="32" y="66"/>
                  </a:lnTo>
                  <a:lnTo>
                    <a:pt x="32" y="66"/>
                  </a:lnTo>
                  <a:lnTo>
                    <a:pt x="32" y="66"/>
                  </a:lnTo>
                  <a:lnTo>
                    <a:pt x="32" y="66"/>
                  </a:lnTo>
                  <a:lnTo>
                    <a:pt x="30" y="70"/>
                  </a:lnTo>
                  <a:lnTo>
                    <a:pt x="30" y="70"/>
                  </a:lnTo>
                  <a:lnTo>
                    <a:pt x="30" y="70"/>
                  </a:lnTo>
                  <a:lnTo>
                    <a:pt x="30" y="70"/>
                  </a:lnTo>
                  <a:lnTo>
                    <a:pt x="30" y="70"/>
                  </a:lnTo>
                  <a:lnTo>
                    <a:pt x="26" y="70"/>
                  </a:lnTo>
                  <a:lnTo>
                    <a:pt x="26" y="70"/>
                  </a:lnTo>
                  <a:lnTo>
                    <a:pt x="26" y="74"/>
                  </a:lnTo>
                  <a:lnTo>
                    <a:pt x="26" y="74"/>
                  </a:lnTo>
                  <a:lnTo>
                    <a:pt x="26" y="74"/>
                  </a:lnTo>
                  <a:lnTo>
                    <a:pt x="22" y="74"/>
                  </a:lnTo>
                  <a:lnTo>
                    <a:pt x="22" y="74"/>
                  </a:lnTo>
                  <a:lnTo>
                    <a:pt x="26" y="70"/>
                  </a:lnTo>
                  <a:lnTo>
                    <a:pt x="26" y="70"/>
                  </a:lnTo>
                  <a:lnTo>
                    <a:pt x="26" y="70"/>
                  </a:lnTo>
                  <a:lnTo>
                    <a:pt x="22" y="70"/>
                  </a:lnTo>
                  <a:lnTo>
                    <a:pt x="22" y="70"/>
                  </a:lnTo>
                  <a:lnTo>
                    <a:pt x="22" y="70"/>
                  </a:lnTo>
                  <a:lnTo>
                    <a:pt x="22" y="70"/>
                  </a:lnTo>
                  <a:lnTo>
                    <a:pt x="22" y="70"/>
                  </a:lnTo>
                  <a:lnTo>
                    <a:pt x="22" y="66"/>
                  </a:lnTo>
                  <a:lnTo>
                    <a:pt x="22" y="70"/>
                  </a:lnTo>
                  <a:lnTo>
                    <a:pt x="26" y="70"/>
                  </a:lnTo>
                  <a:lnTo>
                    <a:pt x="26" y="66"/>
                  </a:lnTo>
                  <a:lnTo>
                    <a:pt x="26" y="66"/>
                  </a:lnTo>
                  <a:lnTo>
                    <a:pt x="26" y="66"/>
                  </a:lnTo>
                  <a:lnTo>
                    <a:pt x="26" y="66"/>
                  </a:lnTo>
                  <a:lnTo>
                    <a:pt x="22" y="66"/>
                  </a:lnTo>
                  <a:lnTo>
                    <a:pt x="22" y="66"/>
                  </a:lnTo>
                  <a:lnTo>
                    <a:pt x="22" y="62"/>
                  </a:lnTo>
                  <a:lnTo>
                    <a:pt x="22" y="62"/>
                  </a:lnTo>
                  <a:lnTo>
                    <a:pt x="22" y="62"/>
                  </a:lnTo>
                  <a:lnTo>
                    <a:pt x="26" y="62"/>
                  </a:lnTo>
                  <a:lnTo>
                    <a:pt x="26" y="62"/>
                  </a:lnTo>
                  <a:lnTo>
                    <a:pt x="26" y="62"/>
                  </a:lnTo>
                  <a:lnTo>
                    <a:pt x="22" y="60"/>
                  </a:lnTo>
                  <a:lnTo>
                    <a:pt x="22" y="60"/>
                  </a:lnTo>
                  <a:lnTo>
                    <a:pt x="22" y="60"/>
                  </a:lnTo>
                  <a:lnTo>
                    <a:pt x="18" y="62"/>
                  </a:lnTo>
                  <a:lnTo>
                    <a:pt x="18" y="62"/>
                  </a:lnTo>
                  <a:lnTo>
                    <a:pt x="18" y="60"/>
                  </a:lnTo>
                  <a:lnTo>
                    <a:pt x="18" y="60"/>
                  </a:lnTo>
                  <a:lnTo>
                    <a:pt x="18" y="60"/>
                  </a:lnTo>
                  <a:lnTo>
                    <a:pt x="18" y="60"/>
                  </a:lnTo>
                  <a:lnTo>
                    <a:pt x="18" y="60"/>
                  </a:lnTo>
                  <a:lnTo>
                    <a:pt x="18" y="60"/>
                  </a:lnTo>
                  <a:lnTo>
                    <a:pt x="14" y="60"/>
                  </a:lnTo>
                  <a:lnTo>
                    <a:pt x="14" y="60"/>
                  </a:lnTo>
                  <a:lnTo>
                    <a:pt x="14" y="56"/>
                  </a:lnTo>
                  <a:lnTo>
                    <a:pt x="14" y="56"/>
                  </a:lnTo>
                  <a:lnTo>
                    <a:pt x="14" y="56"/>
                  </a:lnTo>
                  <a:lnTo>
                    <a:pt x="14" y="56"/>
                  </a:lnTo>
                  <a:lnTo>
                    <a:pt x="14" y="56"/>
                  </a:lnTo>
                  <a:lnTo>
                    <a:pt x="14" y="56"/>
                  </a:lnTo>
                  <a:lnTo>
                    <a:pt x="14" y="56"/>
                  </a:lnTo>
                  <a:lnTo>
                    <a:pt x="14" y="56"/>
                  </a:lnTo>
                  <a:lnTo>
                    <a:pt x="10" y="56"/>
                  </a:lnTo>
                  <a:lnTo>
                    <a:pt x="10" y="56"/>
                  </a:lnTo>
                  <a:lnTo>
                    <a:pt x="10" y="52"/>
                  </a:lnTo>
                  <a:lnTo>
                    <a:pt x="10" y="52"/>
                  </a:lnTo>
                  <a:lnTo>
                    <a:pt x="10" y="52"/>
                  </a:lnTo>
                  <a:lnTo>
                    <a:pt x="10" y="52"/>
                  </a:lnTo>
                  <a:lnTo>
                    <a:pt x="10" y="52"/>
                  </a:lnTo>
                  <a:lnTo>
                    <a:pt x="14" y="52"/>
                  </a:lnTo>
                  <a:lnTo>
                    <a:pt x="14" y="52"/>
                  </a:lnTo>
                  <a:lnTo>
                    <a:pt x="14" y="52"/>
                  </a:lnTo>
                  <a:lnTo>
                    <a:pt x="14" y="52"/>
                  </a:lnTo>
                  <a:lnTo>
                    <a:pt x="14" y="52"/>
                  </a:lnTo>
                  <a:lnTo>
                    <a:pt x="14" y="52"/>
                  </a:lnTo>
                  <a:lnTo>
                    <a:pt x="18" y="48"/>
                  </a:lnTo>
                  <a:lnTo>
                    <a:pt x="14" y="48"/>
                  </a:lnTo>
                  <a:lnTo>
                    <a:pt x="14" y="48"/>
                  </a:lnTo>
                  <a:lnTo>
                    <a:pt x="14" y="48"/>
                  </a:lnTo>
                  <a:lnTo>
                    <a:pt x="10" y="44"/>
                  </a:lnTo>
                  <a:lnTo>
                    <a:pt x="10" y="44"/>
                  </a:lnTo>
                  <a:lnTo>
                    <a:pt x="10" y="44"/>
                  </a:lnTo>
                  <a:lnTo>
                    <a:pt x="6" y="40"/>
                  </a:lnTo>
                  <a:lnTo>
                    <a:pt x="6" y="40"/>
                  </a:lnTo>
                  <a:lnTo>
                    <a:pt x="6" y="40"/>
                  </a:lnTo>
                  <a:lnTo>
                    <a:pt x="6" y="40"/>
                  </a:lnTo>
                  <a:lnTo>
                    <a:pt x="10" y="40"/>
                  </a:lnTo>
                  <a:lnTo>
                    <a:pt x="10" y="36"/>
                  </a:lnTo>
                  <a:lnTo>
                    <a:pt x="10" y="36"/>
                  </a:lnTo>
                  <a:lnTo>
                    <a:pt x="10" y="36"/>
                  </a:lnTo>
                  <a:lnTo>
                    <a:pt x="10" y="36"/>
                  </a:lnTo>
                  <a:lnTo>
                    <a:pt x="10" y="36"/>
                  </a:lnTo>
                  <a:lnTo>
                    <a:pt x="6" y="32"/>
                  </a:lnTo>
                  <a:lnTo>
                    <a:pt x="4" y="32"/>
                  </a:lnTo>
                  <a:lnTo>
                    <a:pt x="4" y="32"/>
                  </a:lnTo>
                  <a:lnTo>
                    <a:pt x="4" y="32"/>
                  </a:lnTo>
                  <a:lnTo>
                    <a:pt x="4" y="32"/>
                  </a:lnTo>
                  <a:lnTo>
                    <a:pt x="4" y="32"/>
                  </a:lnTo>
                  <a:lnTo>
                    <a:pt x="6" y="32"/>
                  </a:lnTo>
                  <a:lnTo>
                    <a:pt x="6" y="32"/>
                  </a:lnTo>
                  <a:lnTo>
                    <a:pt x="6" y="30"/>
                  </a:lnTo>
                  <a:lnTo>
                    <a:pt x="6" y="30"/>
                  </a:lnTo>
                  <a:lnTo>
                    <a:pt x="4" y="30"/>
                  </a:lnTo>
                  <a:lnTo>
                    <a:pt x="4" y="30"/>
                  </a:lnTo>
                  <a:lnTo>
                    <a:pt x="4" y="30"/>
                  </a:lnTo>
                  <a:lnTo>
                    <a:pt x="4" y="30"/>
                  </a:lnTo>
                  <a:lnTo>
                    <a:pt x="4" y="26"/>
                  </a:lnTo>
                  <a:lnTo>
                    <a:pt x="4" y="26"/>
                  </a:lnTo>
                  <a:lnTo>
                    <a:pt x="6" y="26"/>
                  </a:lnTo>
                  <a:lnTo>
                    <a:pt x="6" y="26"/>
                  </a:lnTo>
                  <a:lnTo>
                    <a:pt x="6" y="26"/>
                  </a:lnTo>
                  <a:lnTo>
                    <a:pt x="6" y="26"/>
                  </a:lnTo>
                  <a:lnTo>
                    <a:pt x="10" y="26"/>
                  </a:lnTo>
                  <a:lnTo>
                    <a:pt x="10" y="26"/>
                  </a:lnTo>
                  <a:lnTo>
                    <a:pt x="10" y="30"/>
                  </a:lnTo>
                  <a:lnTo>
                    <a:pt x="10" y="30"/>
                  </a:lnTo>
                  <a:lnTo>
                    <a:pt x="14" y="30"/>
                  </a:lnTo>
                  <a:lnTo>
                    <a:pt x="14" y="30"/>
                  </a:lnTo>
                  <a:lnTo>
                    <a:pt x="14" y="30"/>
                  </a:lnTo>
                  <a:lnTo>
                    <a:pt x="14" y="30"/>
                  </a:lnTo>
                  <a:lnTo>
                    <a:pt x="14" y="30"/>
                  </a:lnTo>
                  <a:lnTo>
                    <a:pt x="14" y="30"/>
                  </a:lnTo>
                  <a:lnTo>
                    <a:pt x="14" y="30"/>
                  </a:lnTo>
                  <a:lnTo>
                    <a:pt x="18" y="30"/>
                  </a:lnTo>
                  <a:lnTo>
                    <a:pt x="18" y="30"/>
                  </a:lnTo>
                  <a:lnTo>
                    <a:pt x="18" y="30"/>
                  </a:lnTo>
                  <a:lnTo>
                    <a:pt x="18" y="30"/>
                  </a:lnTo>
                  <a:lnTo>
                    <a:pt x="18" y="30"/>
                  </a:lnTo>
                  <a:lnTo>
                    <a:pt x="18" y="30"/>
                  </a:lnTo>
                  <a:lnTo>
                    <a:pt x="22" y="30"/>
                  </a:lnTo>
                  <a:lnTo>
                    <a:pt x="22" y="30"/>
                  </a:lnTo>
                  <a:lnTo>
                    <a:pt x="22" y="32"/>
                  </a:lnTo>
                  <a:lnTo>
                    <a:pt x="22" y="32"/>
                  </a:lnTo>
                  <a:lnTo>
                    <a:pt x="22" y="32"/>
                  </a:lnTo>
                  <a:lnTo>
                    <a:pt x="22" y="32"/>
                  </a:lnTo>
                  <a:lnTo>
                    <a:pt x="26" y="32"/>
                  </a:lnTo>
                  <a:lnTo>
                    <a:pt x="26" y="32"/>
                  </a:lnTo>
                  <a:lnTo>
                    <a:pt x="26" y="30"/>
                  </a:lnTo>
                  <a:lnTo>
                    <a:pt x="26" y="30"/>
                  </a:lnTo>
                  <a:lnTo>
                    <a:pt x="26" y="30"/>
                  </a:lnTo>
                  <a:lnTo>
                    <a:pt x="26" y="30"/>
                  </a:lnTo>
                  <a:lnTo>
                    <a:pt x="26" y="26"/>
                  </a:lnTo>
                  <a:lnTo>
                    <a:pt x="26" y="26"/>
                  </a:lnTo>
                  <a:lnTo>
                    <a:pt x="26" y="26"/>
                  </a:lnTo>
                  <a:lnTo>
                    <a:pt x="22" y="26"/>
                  </a:lnTo>
                  <a:lnTo>
                    <a:pt x="22" y="26"/>
                  </a:lnTo>
                  <a:lnTo>
                    <a:pt x="18" y="22"/>
                  </a:lnTo>
                  <a:lnTo>
                    <a:pt x="18" y="22"/>
                  </a:lnTo>
                  <a:lnTo>
                    <a:pt x="18" y="22"/>
                  </a:lnTo>
                  <a:lnTo>
                    <a:pt x="18" y="22"/>
                  </a:lnTo>
                  <a:lnTo>
                    <a:pt x="18" y="18"/>
                  </a:lnTo>
                  <a:lnTo>
                    <a:pt x="18" y="18"/>
                  </a:lnTo>
                  <a:lnTo>
                    <a:pt x="18" y="18"/>
                  </a:lnTo>
                  <a:lnTo>
                    <a:pt x="22" y="18"/>
                  </a:lnTo>
                  <a:lnTo>
                    <a:pt x="22" y="18"/>
                  </a:lnTo>
                  <a:lnTo>
                    <a:pt x="22" y="18"/>
                  </a:lnTo>
                  <a:lnTo>
                    <a:pt x="22" y="18"/>
                  </a:lnTo>
                  <a:lnTo>
                    <a:pt x="22" y="18"/>
                  </a:lnTo>
                  <a:lnTo>
                    <a:pt x="22" y="18"/>
                  </a:lnTo>
                  <a:lnTo>
                    <a:pt x="22" y="18"/>
                  </a:lnTo>
                  <a:lnTo>
                    <a:pt x="22" y="18"/>
                  </a:lnTo>
                  <a:lnTo>
                    <a:pt x="26" y="18"/>
                  </a:lnTo>
                  <a:lnTo>
                    <a:pt x="26" y="18"/>
                  </a:lnTo>
                  <a:lnTo>
                    <a:pt x="26" y="18"/>
                  </a:lnTo>
                  <a:lnTo>
                    <a:pt x="26" y="18"/>
                  </a:lnTo>
                  <a:lnTo>
                    <a:pt x="30" y="18"/>
                  </a:lnTo>
                  <a:lnTo>
                    <a:pt x="30" y="18"/>
                  </a:lnTo>
                  <a:lnTo>
                    <a:pt x="30" y="18"/>
                  </a:lnTo>
                  <a:lnTo>
                    <a:pt x="30" y="22"/>
                  </a:lnTo>
                  <a:lnTo>
                    <a:pt x="30" y="22"/>
                  </a:lnTo>
                  <a:lnTo>
                    <a:pt x="32" y="22"/>
                  </a:lnTo>
                  <a:lnTo>
                    <a:pt x="32" y="22"/>
                  </a:lnTo>
                  <a:lnTo>
                    <a:pt x="32" y="22"/>
                  </a:lnTo>
                  <a:lnTo>
                    <a:pt x="32" y="26"/>
                  </a:lnTo>
                  <a:lnTo>
                    <a:pt x="32" y="26"/>
                  </a:lnTo>
                  <a:lnTo>
                    <a:pt x="32" y="30"/>
                  </a:lnTo>
                  <a:lnTo>
                    <a:pt x="36" y="30"/>
                  </a:lnTo>
                  <a:lnTo>
                    <a:pt x="40" y="30"/>
                  </a:lnTo>
                  <a:lnTo>
                    <a:pt x="40" y="30"/>
                  </a:lnTo>
                  <a:lnTo>
                    <a:pt x="40" y="30"/>
                  </a:lnTo>
                  <a:lnTo>
                    <a:pt x="40" y="30"/>
                  </a:lnTo>
                  <a:lnTo>
                    <a:pt x="40" y="30"/>
                  </a:lnTo>
                  <a:lnTo>
                    <a:pt x="40" y="30"/>
                  </a:lnTo>
                  <a:lnTo>
                    <a:pt x="40" y="30"/>
                  </a:lnTo>
                  <a:lnTo>
                    <a:pt x="44" y="30"/>
                  </a:lnTo>
                  <a:lnTo>
                    <a:pt x="44" y="30"/>
                  </a:lnTo>
                  <a:lnTo>
                    <a:pt x="44" y="30"/>
                  </a:lnTo>
                  <a:lnTo>
                    <a:pt x="44" y="30"/>
                  </a:lnTo>
                  <a:lnTo>
                    <a:pt x="44" y="26"/>
                  </a:lnTo>
                  <a:lnTo>
                    <a:pt x="44" y="26"/>
                  </a:lnTo>
                  <a:lnTo>
                    <a:pt x="48" y="26"/>
                  </a:lnTo>
                  <a:lnTo>
                    <a:pt x="48" y="26"/>
                  </a:lnTo>
                  <a:lnTo>
                    <a:pt x="48" y="26"/>
                  </a:lnTo>
                  <a:lnTo>
                    <a:pt x="48" y="26"/>
                  </a:lnTo>
                  <a:lnTo>
                    <a:pt x="48" y="26"/>
                  </a:lnTo>
                  <a:lnTo>
                    <a:pt x="52" y="22"/>
                  </a:lnTo>
                  <a:lnTo>
                    <a:pt x="52" y="22"/>
                  </a:lnTo>
                  <a:lnTo>
                    <a:pt x="52" y="22"/>
                  </a:lnTo>
                  <a:lnTo>
                    <a:pt x="52" y="22"/>
                  </a:lnTo>
                  <a:lnTo>
                    <a:pt x="52" y="18"/>
                  </a:lnTo>
                  <a:lnTo>
                    <a:pt x="52" y="18"/>
                  </a:lnTo>
                  <a:lnTo>
                    <a:pt x="56" y="14"/>
                  </a:lnTo>
                  <a:lnTo>
                    <a:pt x="58" y="10"/>
                  </a:lnTo>
                  <a:lnTo>
                    <a:pt x="62" y="6"/>
                  </a:lnTo>
                  <a:lnTo>
                    <a:pt x="70" y="0"/>
                  </a:lnTo>
                  <a:lnTo>
                    <a:pt x="74" y="6"/>
                  </a:lnTo>
                  <a:lnTo>
                    <a:pt x="78" y="10"/>
                  </a:lnTo>
                  <a:lnTo>
                    <a:pt x="82" y="14"/>
                  </a:lnTo>
                  <a:lnTo>
                    <a:pt x="82" y="18"/>
                  </a:lnTo>
                  <a:lnTo>
                    <a:pt x="86" y="22"/>
                  </a:lnTo>
                  <a:lnTo>
                    <a:pt x="88" y="26"/>
                  </a:lnTo>
                  <a:lnTo>
                    <a:pt x="88" y="30"/>
                  </a:lnTo>
                  <a:lnTo>
                    <a:pt x="92" y="32"/>
                  </a:lnTo>
                  <a:lnTo>
                    <a:pt x="96" y="36"/>
                  </a:lnTo>
                  <a:lnTo>
                    <a:pt x="96" y="36"/>
                  </a:lnTo>
                  <a:lnTo>
                    <a:pt x="96" y="40"/>
                  </a:lnTo>
                  <a:lnTo>
                    <a:pt x="96" y="44"/>
                  </a:lnTo>
                  <a:lnTo>
                    <a:pt x="96" y="48"/>
                  </a:lnTo>
                  <a:lnTo>
                    <a:pt x="96" y="56"/>
                  </a:lnTo>
                  <a:lnTo>
                    <a:pt x="96" y="60"/>
                  </a:lnTo>
                  <a:lnTo>
                    <a:pt x="96" y="62"/>
                  </a:lnTo>
                  <a:lnTo>
                    <a:pt x="96" y="62"/>
                  </a:lnTo>
                  <a:lnTo>
                    <a:pt x="96" y="62"/>
                  </a:lnTo>
                  <a:lnTo>
                    <a:pt x="96" y="66"/>
                  </a:lnTo>
                  <a:lnTo>
                    <a:pt x="92" y="70"/>
                  </a:lnTo>
                  <a:lnTo>
                    <a:pt x="92" y="74"/>
                  </a:lnTo>
                  <a:lnTo>
                    <a:pt x="92" y="78"/>
                  </a:lnTo>
                  <a:lnTo>
                    <a:pt x="92" y="78"/>
                  </a:lnTo>
                  <a:lnTo>
                    <a:pt x="92" y="78"/>
                  </a:lnTo>
                  <a:close/>
                  <a:moveTo>
                    <a:pt x="10" y="40"/>
                  </a:moveTo>
                  <a:lnTo>
                    <a:pt x="10" y="40"/>
                  </a:lnTo>
                  <a:lnTo>
                    <a:pt x="10" y="40"/>
                  </a:lnTo>
                  <a:lnTo>
                    <a:pt x="10" y="40"/>
                  </a:lnTo>
                  <a:lnTo>
                    <a:pt x="10" y="40"/>
                  </a:lnTo>
                  <a:lnTo>
                    <a:pt x="10" y="40"/>
                  </a:lnTo>
                  <a:lnTo>
                    <a:pt x="10" y="40"/>
                  </a:lnTo>
                  <a:lnTo>
                    <a:pt x="10" y="40"/>
                  </a:lnTo>
                  <a:lnTo>
                    <a:pt x="10" y="40"/>
                  </a:lnTo>
                  <a:lnTo>
                    <a:pt x="10" y="40"/>
                  </a:lnTo>
                  <a:close/>
                  <a:moveTo>
                    <a:pt x="4" y="32"/>
                  </a:moveTo>
                  <a:lnTo>
                    <a:pt x="4" y="32"/>
                  </a:lnTo>
                  <a:lnTo>
                    <a:pt x="4" y="32"/>
                  </a:lnTo>
                  <a:lnTo>
                    <a:pt x="4" y="32"/>
                  </a:lnTo>
                  <a:lnTo>
                    <a:pt x="4" y="32"/>
                  </a:lnTo>
                  <a:lnTo>
                    <a:pt x="4" y="32"/>
                  </a:lnTo>
                  <a:lnTo>
                    <a:pt x="4" y="32"/>
                  </a:lnTo>
                  <a:lnTo>
                    <a:pt x="4" y="32"/>
                  </a:lnTo>
                  <a:lnTo>
                    <a:pt x="4" y="32"/>
                  </a:lnTo>
                  <a:lnTo>
                    <a:pt x="4" y="32"/>
                  </a:lnTo>
                  <a:close/>
                  <a:moveTo>
                    <a:pt x="6" y="32"/>
                  </a:moveTo>
                  <a:lnTo>
                    <a:pt x="6" y="32"/>
                  </a:lnTo>
                  <a:lnTo>
                    <a:pt x="6" y="32"/>
                  </a:lnTo>
                  <a:lnTo>
                    <a:pt x="6" y="32"/>
                  </a:lnTo>
                  <a:lnTo>
                    <a:pt x="6" y="32"/>
                  </a:lnTo>
                  <a:lnTo>
                    <a:pt x="6" y="32"/>
                  </a:lnTo>
                  <a:lnTo>
                    <a:pt x="6" y="32"/>
                  </a:lnTo>
                  <a:close/>
                  <a:moveTo>
                    <a:pt x="0" y="60"/>
                  </a:moveTo>
                  <a:lnTo>
                    <a:pt x="0" y="60"/>
                  </a:lnTo>
                  <a:lnTo>
                    <a:pt x="0" y="60"/>
                  </a:lnTo>
                  <a:lnTo>
                    <a:pt x="0" y="60"/>
                  </a:lnTo>
                  <a:lnTo>
                    <a:pt x="0" y="60"/>
                  </a:lnTo>
                  <a:lnTo>
                    <a:pt x="0" y="60"/>
                  </a:lnTo>
                  <a:lnTo>
                    <a:pt x="0" y="60"/>
                  </a:lnTo>
                  <a:lnTo>
                    <a:pt x="0" y="60"/>
                  </a:lnTo>
                  <a:lnTo>
                    <a:pt x="4" y="60"/>
                  </a:lnTo>
                  <a:lnTo>
                    <a:pt x="4" y="60"/>
                  </a:lnTo>
                  <a:lnTo>
                    <a:pt x="4" y="60"/>
                  </a:lnTo>
                  <a:lnTo>
                    <a:pt x="4" y="60"/>
                  </a:lnTo>
                  <a:lnTo>
                    <a:pt x="4" y="60"/>
                  </a:lnTo>
                  <a:lnTo>
                    <a:pt x="6" y="60"/>
                  </a:lnTo>
                  <a:lnTo>
                    <a:pt x="6" y="62"/>
                  </a:lnTo>
                  <a:lnTo>
                    <a:pt x="10" y="62"/>
                  </a:lnTo>
                  <a:lnTo>
                    <a:pt x="10" y="62"/>
                  </a:lnTo>
                  <a:lnTo>
                    <a:pt x="10" y="62"/>
                  </a:lnTo>
                  <a:lnTo>
                    <a:pt x="10" y="62"/>
                  </a:lnTo>
                  <a:lnTo>
                    <a:pt x="10" y="62"/>
                  </a:lnTo>
                  <a:lnTo>
                    <a:pt x="10" y="62"/>
                  </a:lnTo>
                  <a:lnTo>
                    <a:pt x="14" y="62"/>
                  </a:lnTo>
                  <a:lnTo>
                    <a:pt x="14" y="62"/>
                  </a:lnTo>
                  <a:lnTo>
                    <a:pt x="14" y="62"/>
                  </a:lnTo>
                  <a:lnTo>
                    <a:pt x="14" y="62"/>
                  </a:lnTo>
                  <a:lnTo>
                    <a:pt x="14" y="66"/>
                  </a:lnTo>
                  <a:lnTo>
                    <a:pt x="18" y="66"/>
                  </a:lnTo>
                  <a:lnTo>
                    <a:pt x="18" y="66"/>
                  </a:lnTo>
                  <a:lnTo>
                    <a:pt x="18" y="66"/>
                  </a:lnTo>
                  <a:lnTo>
                    <a:pt x="14" y="70"/>
                  </a:lnTo>
                  <a:lnTo>
                    <a:pt x="14" y="70"/>
                  </a:lnTo>
                  <a:lnTo>
                    <a:pt x="18" y="74"/>
                  </a:lnTo>
                  <a:lnTo>
                    <a:pt x="18" y="74"/>
                  </a:lnTo>
                  <a:lnTo>
                    <a:pt x="18" y="74"/>
                  </a:lnTo>
                  <a:lnTo>
                    <a:pt x="18" y="74"/>
                  </a:lnTo>
                  <a:lnTo>
                    <a:pt x="14" y="74"/>
                  </a:lnTo>
                  <a:lnTo>
                    <a:pt x="14" y="74"/>
                  </a:lnTo>
                  <a:lnTo>
                    <a:pt x="10" y="74"/>
                  </a:lnTo>
                  <a:lnTo>
                    <a:pt x="10" y="74"/>
                  </a:lnTo>
                  <a:lnTo>
                    <a:pt x="10" y="74"/>
                  </a:lnTo>
                  <a:lnTo>
                    <a:pt x="10" y="74"/>
                  </a:lnTo>
                  <a:lnTo>
                    <a:pt x="6" y="74"/>
                  </a:lnTo>
                  <a:lnTo>
                    <a:pt x="6" y="70"/>
                  </a:lnTo>
                  <a:lnTo>
                    <a:pt x="6" y="70"/>
                  </a:lnTo>
                  <a:lnTo>
                    <a:pt x="6" y="70"/>
                  </a:lnTo>
                  <a:lnTo>
                    <a:pt x="6" y="70"/>
                  </a:lnTo>
                  <a:lnTo>
                    <a:pt x="6" y="70"/>
                  </a:lnTo>
                  <a:lnTo>
                    <a:pt x="6" y="70"/>
                  </a:lnTo>
                  <a:lnTo>
                    <a:pt x="4" y="66"/>
                  </a:lnTo>
                  <a:lnTo>
                    <a:pt x="4" y="66"/>
                  </a:lnTo>
                  <a:lnTo>
                    <a:pt x="4" y="66"/>
                  </a:lnTo>
                  <a:lnTo>
                    <a:pt x="4" y="66"/>
                  </a:lnTo>
                  <a:lnTo>
                    <a:pt x="4" y="66"/>
                  </a:lnTo>
                  <a:lnTo>
                    <a:pt x="4" y="62"/>
                  </a:lnTo>
                  <a:lnTo>
                    <a:pt x="4" y="62"/>
                  </a:lnTo>
                  <a:lnTo>
                    <a:pt x="4" y="62"/>
                  </a:lnTo>
                  <a:lnTo>
                    <a:pt x="0" y="62"/>
                  </a:lnTo>
                  <a:lnTo>
                    <a:pt x="0" y="62"/>
                  </a:lnTo>
                  <a:lnTo>
                    <a:pt x="0" y="62"/>
                  </a:lnTo>
                  <a:lnTo>
                    <a:pt x="0" y="60"/>
                  </a:lnTo>
                  <a:lnTo>
                    <a:pt x="0" y="60"/>
                  </a:lnTo>
                  <a:lnTo>
                    <a:pt x="0" y="60"/>
                  </a:lnTo>
                  <a:lnTo>
                    <a:pt x="0" y="60"/>
                  </a:lnTo>
                  <a:lnTo>
                    <a:pt x="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9"/>
            <p:cNvSpPr>
              <a:spLocks noEditPoints="1"/>
            </p:cNvSpPr>
            <p:nvPr/>
          </p:nvSpPr>
          <p:spPr bwMode="auto">
            <a:xfrm>
              <a:off x="5524500" y="3835468"/>
              <a:ext cx="12700" cy="15875"/>
            </a:xfrm>
            <a:custGeom>
              <a:avLst/>
              <a:gdLst>
                <a:gd name="T0" fmla="*/ 4 w 8"/>
                <a:gd name="T1" fmla="*/ 0 h 10"/>
                <a:gd name="T2" fmla="*/ 4 w 8"/>
                <a:gd name="T3" fmla="*/ 0 h 10"/>
                <a:gd name="T4" fmla="*/ 4 w 8"/>
                <a:gd name="T5" fmla="*/ 0 h 10"/>
                <a:gd name="T6" fmla="*/ 4 w 8"/>
                <a:gd name="T7" fmla="*/ 0 h 10"/>
                <a:gd name="T8" fmla="*/ 4 w 8"/>
                <a:gd name="T9" fmla="*/ 0 h 10"/>
                <a:gd name="T10" fmla="*/ 4 w 8"/>
                <a:gd name="T11" fmla="*/ 4 h 10"/>
                <a:gd name="T12" fmla="*/ 4 w 8"/>
                <a:gd name="T13" fmla="*/ 4 h 10"/>
                <a:gd name="T14" fmla="*/ 4 w 8"/>
                <a:gd name="T15" fmla="*/ 4 h 10"/>
                <a:gd name="T16" fmla="*/ 4 w 8"/>
                <a:gd name="T17" fmla="*/ 4 h 10"/>
                <a:gd name="T18" fmla="*/ 4 w 8"/>
                <a:gd name="T19" fmla="*/ 4 h 10"/>
                <a:gd name="T20" fmla="*/ 4 w 8"/>
                <a:gd name="T21" fmla="*/ 8 h 10"/>
                <a:gd name="T22" fmla="*/ 4 w 8"/>
                <a:gd name="T23" fmla="*/ 8 h 10"/>
                <a:gd name="T24" fmla="*/ 4 w 8"/>
                <a:gd name="T25" fmla="*/ 8 h 10"/>
                <a:gd name="T26" fmla="*/ 4 w 8"/>
                <a:gd name="T27" fmla="*/ 8 h 10"/>
                <a:gd name="T28" fmla="*/ 4 w 8"/>
                <a:gd name="T29" fmla="*/ 4 h 10"/>
                <a:gd name="T30" fmla="*/ 4 w 8"/>
                <a:gd name="T31" fmla="*/ 4 h 10"/>
                <a:gd name="T32" fmla="*/ 4 w 8"/>
                <a:gd name="T33" fmla="*/ 4 h 10"/>
                <a:gd name="T34" fmla="*/ 4 w 8"/>
                <a:gd name="T35" fmla="*/ 4 h 10"/>
                <a:gd name="T36" fmla="*/ 4 w 8"/>
                <a:gd name="T37" fmla="*/ 4 h 10"/>
                <a:gd name="T38" fmla="*/ 0 w 8"/>
                <a:gd name="T39" fmla="*/ 0 h 10"/>
                <a:gd name="T40" fmla="*/ 4 w 8"/>
                <a:gd name="T41" fmla="*/ 0 h 10"/>
                <a:gd name="T42" fmla="*/ 4 w 8"/>
                <a:gd name="T43" fmla="*/ 0 h 10"/>
                <a:gd name="T44" fmla="*/ 4 w 8"/>
                <a:gd name="T45" fmla="*/ 0 h 10"/>
                <a:gd name="T46" fmla="*/ 4 w 8"/>
                <a:gd name="T47" fmla="*/ 0 h 10"/>
                <a:gd name="T48" fmla="*/ 4 w 8"/>
                <a:gd name="T49" fmla="*/ 0 h 10"/>
                <a:gd name="T50" fmla="*/ 4 w 8"/>
                <a:gd name="T51" fmla="*/ 0 h 10"/>
                <a:gd name="T52" fmla="*/ 4 w 8"/>
                <a:gd name="T53" fmla="*/ 4 h 10"/>
                <a:gd name="T54" fmla="*/ 4 w 8"/>
                <a:gd name="T55" fmla="*/ 4 h 10"/>
                <a:gd name="T56" fmla="*/ 8 w 8"/>
                <a:gd name="T57" fmla="*/ 10 h 10"/>
                <a:gd name="T58" fmla="*/ 8 w 8"/>
                <a:gd name="T59" fmla="*/ 10 h 10"/>
                <a:gd name="T60" fmla="*/ 8 w 8"/>
                <a:gd name="T61" fmla="*/ 10 h 10"/>
                <a:gd name="T62" fmla="*/ 8 w 8"/>
                <a:gd name="T63" fmla="*/ 10 h 10"/>
                <a:gd name="T64" fmla="*/ 8 w 8"/>
                <a:gd name="T65" fmla="*/ 10 h 10"/>
                <a:gd name="T66" fmla="*/ 8 w 8"/>
                <a:gd name="T67" fmla="*/ 10 h 10"/>
                <a:gd name="T68" fmla="*/ 8 w 8"/>
                <a:gd name="T69" fmla="*/ 10 h 10"/>
                <a:gd name="T70" fmla="*/ 8 w 8"/>
                <a:gd name="T71" fmla="*/ 10 h 10"/>
                <a:gd name="T72" fmla="*/ 8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4" y="0"/>
                  </a:moveTo>
                  <a:lnTo>
                    <a:pt x="4" y="0"/>
                  </a:lnTo>
                  <a:lnTo>
                    <a:pt x="4" y="0"/>
                  </a:lnTo>
                  <a:lnTo>
                    <a:pt x="4" y="0"/>
                  </a:lnTo>
                  <a:lnTo>
                    <a:pt x="4" y="0"/>
                  </a:lnTo>
                  <a:lnTo>
                    <a:pt x="4" y="0"/>
                  </a:lnTo>
                  <a:lnTo>
                    <a:pt x="4" y="0"/>
                  </a:lnTo>
                  <a:lnTo>
                    <a:pt x="4" y="0"/>
                  </a:lnTo>
                  <a:lnTo>
                    <a:pt x="4" y="0"/>
                  </a:lnTo>
                  <a:lnTo>
                    <a:pt x="4" y="0"/>
                  </a:lnTo>
                  <a:lnTo>
                    <a:pt x="4" y="0"/>
                  </a:lnTo>
                  <a:close/>
                  <a:moveTo>
                    <a:pt x="4" y="4"/>
                  </a:moveTo>
                  <a:lnTo>
                    <a:pt x="4" y="4"/>
                  </a:lnTo>
                  <a:lnTo>
                    <a:pt x="4" y="4"/>
                  </a:lnTo>
                  <a:lnTo>
                    <a:pt x="4" y="4"/>
                  </a:lnTo>
                  <a:lnTo>
                    <a:pt x="4" y="4"/>
                  </a:lnTo>
                  <a:lnTo>
                    <a:pt x="4" y="4"/>
                  </a:lnTo>
                  <a:lnTo>
                    <a:pt x="4" y="4"/>
                  </a:lnTo>
                  <a:lnTo>
                    <a:pt x="4" y="4"/>
                  </a:lnTo>
                  <a:lnTo>
                    <a:pt x="4" y="4"/>
                  </a:lnTo>
                  <a:lnTo>
                    <a:pt x="4" y="8"/>
                  </a:lnTo>
                  <a:lnTo>
                    <a:pt x="4" y="8"/>
                  </a:lnTo>
                  <a:lnTo>
                    <a:pt x="4" y="8"/>
                  </a:lnTo>
                  <a:lnTo>
                    <a:pt x="4" y="8"/>
                  </a:lnTo>
                  <a:lnTo>
                    <a:pt x="4" y="8"/>
                  </a:lnTo>
                  <a:lnTo>
                    <a:pt x="4" y="8"/>
                  </a:lnTo>
                  <a:lnTo>
                    <a:pt x="4" y="8"/>
                  </a:lnTo>
                  <a:lnTo>
                    <a:pt x="4" y="8"/>
                  </a:lnTo>
                  <a:lnTo>
                    <a:pt x="0" y="4"/>
                  </a:lnTo>
                  <a:lnTo>
                    <a:pt x="4" y="4"/>
                  </a:lnTo>
                  <a:lnTo>
                    <a:pt x="4" y="4"/>
                  </a:lnTo>
                  <a:lnTo>
                    <a:pt x="4" y="4"/>
                  </a:lnTo>
                  <a:lnTo>
                    <a:pt x="4" y="4"/>
                  </a:lnTo>
                  <a:lnTo>
                    <a:pt x="4" y="4"/>
                  </a:lnTo>
                  <a:lnTo>
                    <a:pt x="4" y="4"/>
                  </a:lnTo>
                  <a:lnTo>
                    <a:pt x="4" y="4"/>
                  </a:lnTo>
                  <a:lnTo>
                    <a:pt x="4" y="4"/>
                  </a:lnTo>
                  <a:lnTo>
                    <a:pt x="4" y="4"/>
                  </a:lnTo>
                  <a:lnTo>
                    <a:pt x="0" y="0"/>
                  </a:lnTo>
                  <a:lnTo>
                    <a:pt x="0" y="0"/>
                  </a:lnTo>
                  <a:lnTo>
                    <a:pt x="0"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4"/>
                  </a:lnTo>
                  <a:lnTo>
                    <a:pt x="4" y="4"/>
                  </a:lnTo>
                  <a:lnTo>
                    <a:pt x="4" y="4"/>
                  </a:lnTo>
                  <a:close/>
                  <a:moveTo>
                    <a:pt x="8" y="10"/>
                  </a:move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noEditPoints="1"/>
            </p:cNvSpPr>
            <p:nvPr/>
          </p:nvSpPr>
          <p:spPr bwMode="auto">
            <a:xfrm>
              <a:off x="6369050" y="3822768"/>
              <a:ext cx="107950" cy="168275"/>
            </a:xfrm>
            <a:custGeom>
              <a:avLst/>
              <a:gdLst>
                <a:gd name="T0" fmla="*/ 38 w 68"/>
                <a:gd name="T1" fmla="*/ 76 h 106"/>
                <a:gd name="T2" fmla="*/ 34 w 68"/>
                <a:gd name="T3" fmla="*/ 78 h 106"/>
                <a:gd name="T4" fmla="*/ 30 w 68"/>
                <a:gd name="T5" fmla="*/ 82 h 106"/>
                <a:gd name="T6" fmla="*/ 26 w 68"/>
                <a:gd name="T7" fmla="*/ 86 h 106"/>
                <a:gd name="T8" fmla="*/ 30 w 68"/>
                <a:gd name="T9" fmla="*/ 76 h 106"/>
                <a:gd name="T10" fmla="*/ 26 w 68"/>
                <a:gd name="T11" fmla="*/ 86 h 106"/>
                <a:gd name="T12" fmla="*/ 22 w 68"/>
                <a:gd name="T13" fmla="*/ 82 h 106"/>
                <a:gd name="T14" fmla="*/ 22 w 68"/>
                <a:gd name="T15" fmla="*/ 82 h 106"/>
                <a:gd name="T16" fmla="*/ 22 w 68"/>
                <a:gd name="T17" fmla="*/ 86 h 106"/>
                <a:gd name="T18" fmla="*/ 18 w 68"/>
                <a:gd name="T19" fmla="*/ 90 h 106"/>
                <a:gd name="T20" fmla="*/ 12 w 68"/>
                <a:gd name="T21" fmla="*/ 68 h 106"/>
                <a:gd name="T22" fmla="*/ 12 w 68"/>
                <a:gd name="T23" fmla="*/ 60 h 106"/>
                <a:gd name="T24" fmla="*/ 12 w 68"/>
                <a:gd name="T25" fmla="*/ 50 h 106"/>
                <a:gd name="T26" fmla="*/ 8 w 68"/>
                <a:gd name="T27" fmla="*/ 46 h 106"/>
                <a:gd name="T28" fmla="*/ 0 w 68"/>
                <a:gd name="T29" fmla="*/ 34 h 106"/>
                <a:gd name="T30" fmla="*/ 4 w 68"/>
                <a:gd name="T31" fmla="*/ 34 h 106"/>
                <a:gd name="T32" fmla="*/ 12 w 68"/>
                <a:gd name="T33" fmla="*/ 26 h 106"/>
                <a:gd name="T34" fmla="*/ 8 w 68"/>
                <a:gd name="T35" fmla="*/ 22 h 106"/>
                <a:gd name="T36" fmla="*/ 4 w 68"/>
                <a:gd name="T37" fmla="*/ 12 h 106"/>
                <a:gd name="T38" fmla="*/ 4 w 68"/>
                <a:gd name="T39" fmla="*/ 4 h 106"/>
                <a:gd name="T40" fmla="*/ 12 w 68"/>
                <a:gd name="T41" fmla="*/ 8 h 106"/>
                <a:gd name="T42" fmla="*/ 14 w 68"/>
                <a:gd name="T43" fmla="*/ 4 h 106"/>
                <a:gd name="T44" fmla="*/ 22 w 68"/>
                <a:gd name="T45" fmla="*/ 12 h 106"/>
                <a:gd name="T46" fmla="*/ 26 w 68"/>
                <a:gd name="T47" fmla="*/ 16 h 106"/>
                <a:gd name="T48" fmla="*/ 30 w 68"/>
                <a:gd name="T49" fmla="*/ 26 h 106"/>
                <a:gd name="T50" fmla="*/ 44 w 68"/>
                <a:gd name="T51" fmla="*/ 26 h 106"/>
                <a:gd name="T52" fmla="*/ 60 w 68"/>
                <a:gd name="T53" fmla="*/ 26 h 106"/>
                <a:gd name="T54" fmla="*/ 60 w 68"/>
                <a:gd name="T55" fmla="*/ 34 h 106"/>
                <a:gd name="T56" fmla="*/ 56 w 68"/>
                <a:gd name="T57" fmla="*/ 46 h 106"/>
                <a:gd name="T58" fmla="*/ 48 w 68"/>
                <a:gd name="T59" fmla="*/ 46 h 106"/>
                <a:gd name="T60" fmla="*/ 44 w 68"/>
                <a:gd name="T61" fmla="*/ 60 h 106"/>
                <a:gd name="T62" fmla="*/ 48 w 68"/>
                <a:gd name="T63" fmla="*/ 68 h 106"/>
                <a:gd name="T64" fmla="*/ 56 w 68"/>
                <a:gd name="T65" fmla="*/ 60 h 106"/>
                <a:gd name="T66" fmla="*/ 60 w 68"/>
                <a:gd name="T67" fmla="*/ 52 h 106"/>
                <a:gd name="T68" fmla="*/ 64 w 68"/>
                <a:gd name="T69" fmla="*/ 64 h 106"/>
                <a:gd name="T70" fmla="*/ 64 w 68"/>
                <a:gd name="T71" fmla="*/ 76 h 106"/>
                <a:gd name="T72" fmla="*/ 64 w 68"/>
                <a:gd name="T73" fmla="*/ 90 h 106"/>
                <a:gd name="T74" fmla="*/ 64 w 68"/>
                <a:gd name="T75" fmla="*/ 98 h 106"/>
                <a:gd name="T76" fmla="*/ 60 w 68"/>
                <a:gd name="T77" fmla="*/ 102 h 106"/>
                <a:gd name="T78" fmla="*/ 56 w 68"/>
                <a:gd name="T79" fmla="*/ 98 h 106"/>
                <a:gd name="T80" fmla="*/ 56 w 68"/>
                <a:gd name="T81" fmla="*/ 90 h 106"/>
                <a:gd name="T82" fmla="*/ 52 w 68"/>
                <a:gd name="T83" fmla="*/ 78 h 106"/>
                <a:gd name="T84" fmla="*/ 44 w 68"/>
                <a:gd name="T85" fmla="*/ 76 h 106"/>
                <a:gd name="T86" fmla="*/ 38 w 68"/>
                <a:gd name="T87" fmla="*/ 68 h 106"/>
                <a:gd name="T88" fmla="*/ 34 w 68"/>
                <a:gd name="T89" fmla="*/ 56 h 106"/>
                <a:gd name="T90" fmla="*/ 38 w 68"/>
                <a:gd name="T91" fmla="*/ 60 h 106"/>
                <a:gd name="T92" fmla="*/ 34 w 68"/>
                <a:gd name="T93" fmla="*/ 64 h 106"/>
                <a:gd name="T94" fmla="*/ 38 w 68"/>
                <a:gd name="T95" fmla="*/ 68 h 106"/>
                <a:gd name="T96" fmla="*/ 38 w 68"/>
                <a:gd name="T97" fmla="*/ 86 h 106"/>
                <a:gd name="T98" fmla="*/ 38 w 68"/>
                <a:gd name="T99" fmla="*/ 86 h 106"/>
                <a:gd name="T100" fmla="*/ 38 w 68"/>
                <a:gd name="T101" fmla="*/ 82 h 106"/>
                <a:gd name="T102" fmla="*/ 40 w 68"/>
                <a:gd name="T103" fmla="*/ 76 h 106"/>
                <a:gd name="T104" fmla="*/ 38 w 68"/>
                <a:gd name="T105" fmla="*/ 86 h 106"/>
                <a:gd name="T106" fmla="*/ 48 w 68"/>
                <a:gd name="T107" fmla="*/ 76 h 106"/>
                <a:gd name="T108" fmla="*/ 40 w 68"/>
                <a:gd name="T109" fmla="*/ 82 h 106"/>
                <a:gd name="T110" fmla="*/ 44 w 68"/>
                <a:gd name="T111" fmla="*/ 78 h 106"/>
                <a:gd name="T112" fmla="*/ 40 w 68"/>
                <a:gd name="T113" fmla="*/ 82 h 106"/>
                <a:gd name="T114" fmla="*/ 56 w 68"/>
                <a:gd name="T11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106">
                  <a:moveTo>
                    <a:pt x="34" y="64"/>
                  </a:moveTo>
                  <a:lnTo>
                    <a:pt x="34" y="68"/>
                  </a:lnTo>
                  <a:lnTo>
                    <a:pt x="34" y="72"/>
                  </a:lnTo>
                  <a:lnTo>
                    <a:pt x="38" y="76"/>
                  </a:lnTo>
                  <a:lnTo>
                    <a:pt x="38" y="78"/>
                  </a:lnTo>
                  <a:lnTo>
                    <a:pt x="38" y="82"/>
                  </a:lnTo>
                  <a:lnTo>
                    <a:pt x="34" y="82"/>
                  </a:lnTo>
                  <a:lnTo>
                    <a:pt x="34" y="78"/>
                  </a:lnTo>
                  <a:lnTo>
                    <a:pt x="34" y="82"/>
                  </a:lnTo>
                  <a:lnTo>
                    <a:pt x="34" y="86"/>
                  </a:lnTo>
                  <a:lnTo>
                    <a:pt x="30" y="86"/>
                  </a:lnTo>
                  <a:lnTo>
                    <a:pt x="30" y="82"/>
                  </a:lnTo>
                  <a:lnTo>
                    <a:pt x="30" y="86"/>
                  </a:lnTo>
                  <a:lnTo>
                    <a:pt x="30" y="82"/>
                  </a:lnTo>
                  <a:lnTo>
                    <a:pt x="26" y="82"/>
                  </a:lnTo>
                  <a:lnTo>
                    <a:pt x="26" y="86"/>
                  </a:lnTo>
                  <a:lnTo>
                    <a:pt x="26" y="82"/>
                  </a:lnTo>
                  <a:lnTo>
                    <a:pt x="26" y="78"/>
                  </a:lnTo>
                  <a:lnTo>
                    <a:pt x="26" y="76"/>
                  </a:lnTo>
                  <a:lnTo>
                    <a:pt x="30" y="76"/>
                  </a:lnTo>
                  <a:lnTo>
                    <a:pt x="26" y="76"/>
                  </a:lnTo>
                  <a:lnTo>
                    <a:pt x="26" y="78"/>
                  </a:lnTo>
                  <a:lnTo>
                    <a:pt x="26" y="82"/>
                  </a:lnTo>
                  <a:lnTo>
                    <a:pt x="26" y="86"/>
                  </a:lnTo>
                  <a:lnTo>
                    <a:pt x="22" y="86"/>
                  </a:lnTo>
                  <a:lnTo>
                    <a:pt x="22" y="90"/>
                  </a:lnTo>
                  <a:lnTo>
                    <a:pt x="22" y="86"/>
                  </a:lnTo>
                  <a:lnTo>
                    <a:pt x="22" y="82"/>
                  </a:lnTo>
                  <a:lnTo>
                    <a:pt x="22" y="78"/>
                  </a:lnTo>
                  <a:lnTo>
                    <a:pt x="22" y="82"/>
                  </a:lnTo>
                  <a:lnTo>
                    <a:pt x="22" y="86"/>
                  </a:lnTo>
                  <a:lnTo>
                    <a:pt x="22" y="82"/>
                  </a:lnTo>
                  <a:lnTo>
                    <a:pt x="22" y="78"/>
                  </a:lnTo>
                  <a:lnTo>
                    <a:pt x="18" y="78"/>
                  </a:lnTo>
                  <a:lnTo>
                    <a:pt x="22" y="82"/>
                  </a:lnTo>
                  <a:lnTo>
                    <a:pt x="22" y="86"/>
                  </a:lnTo>
                  <a:lnTo>
                    <a:pt x="22" y="90"/>
                  </a:lnTo>
                  <a:lnTo>
                    <a:pt x="18" y="90"/>
                  </a:lnTo>
                  <a:lnTo>
                    <a:pt x="18" y="86"/>
                  </a:lnTo>
                  <a:lnTo>
                    <a:pt x="18" y="90"/>
                  </a:lnTo>
                  <a:lnTo>
                    <a:pt x="14" y="86"/>
                  </a:lnTo>
                  <a:lnTo>
                    <a:pt x="14" y="82"/>
                  </a:lnTo>
                  <a:lnTo>
                    <a:pt x="14" y="78"/>
                  </a:lnTo>
                  <a:lnTo>
                    <a:pt x="12" y="68"/>
                  </a:lnTo>
                  <a:lnTo>
                    <a:pt x="12" y="64"/>
                  </a:lnTo>
                  <a:lnTo>
                    <a:pt x="14" y="64"/>
                  </a:lnTo>
                  <a:lnTo>
                    <a:pt x="12" y="64"/>
                  </a:lnTo>
                  <a:lnTo>
                    <a:pt x="12" y="60"/>
                  </a:lnTo>
                  <a:lnTo>
                    <a:pt x="12" y="56"/>
                  </a:lnTo>
                  <a:lnTo>
                    <a:pt x="8" y="56"/>
                  </a:lnTo>
                  <a:lnTo>
                    <a:pt x="8" y="52"/>
                  </a:lnTo>
                  <a:lnTo>
                    <a:pt x="12" y="50"/>
                  </a:lnTo>
                  <a:lnTo>
                    <a:pt x="12" y="46"/>
                  </a:lnTo>
                  <a:lnTo>
                    <a:pt x="12" y="42"/>
                  </a:lnTo>
                  <a:lnTo>
                    <a:pt x="8" y="42"/>
                  </a:lnTo>
                  <a:lnTo>
                    <a:pt x="8" y="46"/>
                  </a:lnTo>
                  <a:lnTo>
                    <a:pt x="8" y="42"/>
                  </a:lnTo>
                  <a:lnTo>
                    <a:pt x="4" y="42"/>
                  </a:lnTo>
                  <a:lnTo>
                    <a:pt x="0" y="38"/>
                  </a:lnTo>
                  <a:lnTo>
                    <a:pt x="0" y="34"/>
                  </a:lnTo>
                  <a:lnTo>
                    <a:pt x="4" y="34"/>
                  </a:lnTo>
                  <a:lnTo>
                    <a:pt x="0" y="34"/>
                  </a:lnTo>
                  <a:lnTo>
                    <a:pt x="4" y="30"/>
                  </a:lnTo>
                  <a:lnTo>
                    <a:pt x="4" y="34"/>
                  </a:lnTo>
                  <a:lnTo>
                    <a:pt x="4" y="30"/>
                  </a:lnTo>
                  <a:lnTo>
                    <a:pt x="8" y="30"/>
                  </a:lnTo>
                  <a:lnTo>
                    <a:pt x="8" y="26"/>
                  </a:lnTo>
                  <a:lnTo>
                    <a:pt x="12" y="26"/>
                  </a:lnTo>
                  <a:lnTo>
                    <a:pt x="14" y="26"/>
                  </a:lnTo>
                  <a:lnTo>
                    <a:pt x="12" y="26"/>
                  </a:lnTo>
                  <a:lnTo>
                    <a:pt x="12" y="22"/>
                  </a:lnTo>
                  <a:lnTo>
                    <a:pt x="8" y="22"/>
                  </a:lnTo>
                  <a:lnTo>
                    <a:pt x="8" y="20"/>
                  </a:lnTo>
                  <a:lnTo>
                    <a:pt x="4" y="16"/>
                  </a:lnTo>
                  <a:lnTo>
                    <a:pt x="0" y="16"/>
                  </a:lnTo>
                  <a:lnTo>
                    <a:pt x="4" y="12"/>
                  </a:lnTo>
                  <a:lnTo>
                    <a:pt x="4" y="8"/>
                  </a:lnTo>
                  <a:lnTo>
                    <a:pt x="8" y="8"/>
                  </a:lnTo>
                  <a:lnTo>
                    <a:pt x="8" y="4"/>
                  </a:lnTo>
                  <a:lnTo>
                    <a:pt x="4" y="4"/>
                  </a:lnTo>
                  <a:lnTo>
                    <a:pt x="8" y="0"/>
                  </a:lnTo>
                  <a:lnTo>
                    <a:pt x="8" y="4"/>
                  </a:lnTo>
                  <a:lnTo>
                    <a:pt x="12" y="4"/>
                  </a:lnTo>
                  <a:lnTo>
                    <a:pt x="12" y="8"/>
                  </a:lnTo>
                  <a:lnTo>
                    <a:pt x="14" y="8"/>
                  </a:lnTo>
                  <a:lnTo>
                    <a:pt x="12" y="8"/>
                  </a:lnTo>
                  <a:lnTo>
                    <a:pt x="12" y="4"/>
                  </a:lnTo>
                  <a:lnTo>
                    <a:pt x="14" y="4"/>
                  </a:lnTo>
                  <a:lnTo>
                    <a:pt x="14" y="8"/>
                  </a:lnTo>
                  <a:lnTo>
                    <a:pt x="14" y="12"/>
                  </a:lnTo>
                  <a:lnTo>
                    <a:pt x="18" y="12"/>
                  </a:lnTo>
                  <a:lnTo>
                    <a:pt x="22" y="12"/>
                  </a:lnTo>
                  <a:lnTo>
                    <a:pt x="22" y="8"/>
                  </a:lnTo>
                  <a:lnTo>
                    <a:pt x="22" y="12"/>
                  </a:lnTo>
                  <a:lnTo>
                    <a:pt x="26" y="12"/>
                  </a:lnTo>
                  <a:lnTo>
                    <a:pt x="26" y="16"/>
                  </a:lnTo>
                  <a:lnTo>
                    <a:pt x="26" y="20"/>
                  </a:lnTo>
                  <a:lnTo>
                    <a:pt x="26" y="22"/>
                  </a:lnTo>
                  <a:lnTo>
                    <a:pt x="26" y="26"/>
                  </a:lnTo>
                  <a:lnTo>
                    <a:pt x="30" y="26"/>
                  </a:lnTo>
                  <a:lnTo>
                    <a:pt x="34" y="26"/>
                  </a:lnTo>
                  <a:lnTo>
                    <a:pt x="38" y="26"/>
                  </a:lnTo>
                  <a:lnTo>
                    <a:pt x="40" y="26"/>
                  </a:lnTo>
                  <a:lnTo>
                    <a:pt x="44" y="26"/>
                  </a:lnTo>
                  <a:lnTo>
                    <a:pt x="48" y="26"/>
                  </a:lnTo>
                  <a:lnTo>
                    <a:pt x="52" y="26"/>
                  </a:lnTo>
                  <a:lnTo>
                    <a:pt x="56" y="26"/>
                  </a:lnTo>
                  <a:lnTo>
                    <a:pt x="60" y="26"/>
                  </a:lnTo>
                  <a:lnTo>
                    <a:pt x="60" y="30"/>
                  </a:lnTo>
                  <a:lnTo>
                    <a:pt x="64" y="30"/>
                  </a:lnTo>
                  <a:lnTo>
                    <a:pt x="64" y="34"/>
                  </a:lnTo>
                  <a:lnTo>
                    <a:pt x="60" y="34"/>
                  </a:lnTo>
                  <a:lnTo>
                    <a:pt x="60" y="38"/>
                  </a:lnTo>
                  <a:lnTo>
                    <a:pt x="60" y="42"/>
                  </a:lnTo>
                  <a:lnTo>
                    <a:pt x="56" y="42"/>
                  </a:lnTo>
                  <a:lnTo>
                    <a:pt x="56" y="46"/>
                  </a:lnTo>
                  <a:lnTo>
                    <a:pt x="52" y="46"/>
                  </a:lnTo>
                  <a:lnTo>
                    <a:pt x="48" y="46"/>
                  </a:lnTo>
                  <a:lnTo>
                    <a:pt x="48" y="50"/>
                  </a:lnTo>
                  <a:lnTo>
                    <a:pt x="48" y="46"/>
                  </a:lnTo>
                  <a:lnTo>
                    <a:pt x="44" y="50"/>
                  </a:lnTo>
                  <a:lnTo>
                    <a:pt x="44" y="52"/>
                  </a:lnTo>
                  <a:lnTo>
                    <a:pt x="44" y="56"/>
                  </a:lnTo>
                  <a:lnTo>
                    <a:pt x="44" y="60"/>
                  </a:lnTo>
                  <a:lnTo>
                    <a:pt x="48" y="64"/>
                  </a:lnTo>
                  <a:lnTo>
                    <a:pt x="48" y="60"/>
                  </a:lnTo>
                  <a:lnTo>
                    <a:pt x="48" y="64"/>
                  </a:lnTo>
                  <a:lnTo>
                    <a:pt x="48" y="68"/>
                  </a:lnTo>
                  <a:lnTo>
                    <a:pt x="52" y="68"/>
                  </a:lnTo>
                  <a:lnTo>
                    <a:pt x="52" y="64"/>
                  </a:lnTo>
                  <a:lnTo>
                    <a:pt x="52" y="60"/>
                  </a:lnTo>
                  <a:lnTo>
                    <a:pt x="56" y="60"/>
                  </a:lnTo>
                  <a:lnTo>
                    <a:pt x="56" y="56"/>
                  </a:lnTo>
                  <a:lnTo>
                    <a:pt x="56" y="52"/>
                  </a:lnTo>
                  <a:lnTo>
                    <a:pt x="56" y="56"/>
                  </a:lnTo>
                  <a:lnTo>
                    <a:pt x="60" y="52"/>
                  </a:lnTo>
                  <a:lnTo>
                    <a:pt x="60" y="56"/>
                  </a:lnTo>
                  <a:lnTo>
                    <a:pt x="60" y="60"/>
                  </a:lnTo>
                  <a:lnTo>
                    <a:pt x="64" y="60"/>
                  </a:lnTo>
                  <a:lnTo>
                    <a:pt x="64" y="64"/>
                  </a:lnTo>
                  <a:lnTo>
                    <a:pt x="60" y="64"/>
                  </a:lnTo>
                  <a:lnTo>
                    <a:pt x="64" y="68"/>
                  </a:lnTo>
                  <a:lnTo>
                    <a:pt x="64" y="72"/>
                  </a:lnTo>
                  <a:lnTo>
                    <a:pt x="64" y="76"/>
                  </a:lnTo>
                  <a:lnTo>
                    <a:pt x="64" y="78"/>
                  </a:lnTo>
                  <a:lnTo>
                    <a:pt x="64" y="82"/>
                  </a:lnTo>
                  <a:lnTo>
                    <a:pt x="64" y="86"/>
                  </a:lnTo>
                  <a:lnTo>
                    <a:pt x="64" y="90"/>
                  </a:lnTo>
                  <a:lnTo>
                    <a:pt x="64" y="94"/>
                  </a:lnTo>
                  <a:lnTo>
                    <a:pt x="68" y="94"/>
                  </a:lnTo>
                  <a:lnTo>
                    <a:pt x="68" y="98"/>
                  </a:lnTo>
                  <a:lnTo>
                    <a:pt x="64" y="98"/>
                  </a:lnTo>
                  <a:lnTo>
                    <a:pt x="64" y="94"/>
                  </a:lnTo>
                  <a:lnTo>
                    <a:pt x="60" y="94"/>
                  </a:lnTo>
                  <a:lnTo>
                    <a:pt x="60" y="98"/>
                  </a:lnTo>
                  <a:lnTo>
                    <a:pt x="60" y="102"/>
                  </a:lnTo>
                  <a:lnTo>
                    <a:pt x="60" y="106"/>
                  </a:lnTo>
                  <a:lnTo>
                    <a:pt x="60" y="102"/>
                  </a:lnTo>
                  <a:lnTo>
                    <a:pt x="56" y="102"/>
                  </a:lnTo>
                  <a:lnTo>
                    <a:pt x="56" y="98"/>
                  </a:lnTo>
                  <a:lnTo>
                    <a:pt x="56" y="94"/>
                  </a:lnTo>
                  <a:lnTo>
                    <a:pt x="56" y="90"/>
                  </a:lnTo>
                  <a:lnTo>
                    <a:pt x="56" y="86"/>
                  </a:lnTo>
                  <a:lnTo>
                    <a:pt x="56" y="90"/>
                  </a:lnTo>
                  <a:lnTo>
                    <a:pt x="56" y="86"/>
                  </a:lnTo>
                  <a:lnTo>
                    <a:pt x="56" y="82"/>
                  </a:lnTo>
                  <a:lnTo>
                    <a:pt x="52" y="82"/>
                  </a:lnTo>
                  <a:lnTo>
                    <a:pt x="52" y="78"/>
                  </a:lnTo>
                  <a:lnTo>
                    <a:pt x="52" y="76"/>
                  </a:lnTo>
                  <a:lnTo>
                    <a:pt x="48" y="72"/>
                  </a:lnTo>
                  <a:lnTo>
                    <a:pt x="44" y="72"/>
                  </a:lnTo>
                  <a:lnTo>
                    <a:pt x="44" y="76"/>
                  </a:lnTo>
                  <a:lnTo>
                    <a:pt x="40" y="76"/>
                  </a:lnTo>
                  <a:lnTo>
                    <a:pt x="40" y="72"/>
                  </a:lnTo>
                  <a:lnTo>
                    <a:pt x="38" y="72"/>
                  </a:lnTo>
                  <a:lnTo>
                    <a:pt x="38" y="68"/>
                  </a:lnTo>
                  <a:lnTo>
                    <a:pt x="38" y="64"/>
                  </a:lnTo>
                  <a:lnTo>
                    <a:pt x="38" y="60"/>
                  </a:lnTo>
                  <a:lnTo>
                    <a:pt x="38" y="56"/>
                  </a:lnTo>
                  <a:lnTo>
                    <a:pt x="34" y="56"/>
                  </a:lnTo>
                  <a:lnTo>
                    <a:pt x="38" y="56"/>
                  </a:lnTo>
                  <a:lnTo>
                    <a:pt x="38" y="60"/>
                  </a:lnTo>
                  <a:lnTo>
                    <a:pt x="34" y="60"/>
                  </a:lnTo>
                  <a:lnTo>
                    <a:pt x="38" y="60"/>
                  </a:lnTo>
                  <a:lnTo>
                    <a:pt x="38" y="64"/>
                  </a:lnTo>
                  <a:lnTo>
                    <a:pt x="34" y="64"/>
                  </a:lnTo>
                  <a:lnTo>
                    <a:pt x="34" y="64"/>
                  </a:lnTo>
                  <a:lnTo>
                    <a:pt x="34" y="64"/>
                  </a:lnTo>
                  <a:close/>
                  <a:moveTo>
                    <a:pt x="38" y="72"/>
                  </a:moveTo>
                  <a:lnTo>
                    <a:pt x="34" y="72"/>
                  </a:lnTo>
                  <a:lnTo>
                    <a:pt x="34" y="68"/>
                  </a:lnTo>
                  <a:lnTo>
                    <a:pt x="38" y="68"/>
                  </a:lnTo>
                  <a:lnTo>
                    <a:pt x="38" y="72"/>
                  </a:lnTo>
                  <a:lnTo>
                    <a:pt x="38" y="72"/>
                  </a:lnTo>
                  <a:lnTo>
                    <a:pt x="38" y="72"/>
                  </a:lnTo>
                  <a:close/>
                  <a:moveTo>
                    <a:pt x="38" y="86"/>
                  </a:moveTo>
                  <a:lnTo>
                    <a:pt x="34" y="86"/>
                  </a:lnTo>
                  <a:lnTo>
                    <a:pt x="34" y="82"/>
                  </a:lnTo>
                  <a:lnTo>
                    <a:pt x="38" y="82"/>
                  </a:lnTo>
                  <a:lnTo>
                    <a:pt x="38" y="86"/>
                  </a:lnTo>
                  <a:lnTo>
                    <a:pt x="38" y="86"/>
                  </a:lnTo>
                  <a:lnTo>
                    <a:pt x="38" y="86"/>
                  </a:lnTo>
                  <a:close/>
                  <a:moveTo>
                    <a:pt x="38" y="86"/>
                  </a:moveTo>
                  <a:lnTo>
                    <a:pt x="38" y="82"/>
                  </a:lnTo>
                  <a:lnTo>
                    <a:pt x="38" y="78"/>
                  </a:lnTo>
                  <a:lnTo>
                    <a:pt x="38" y="76"/>
                  </a:lnTo>
                  <a:lnTo>
                    <a:pt x="38" y="72"/>
                  </a:lnTo>
                  <a:lnTo>
                    <a:pt x="40" y="76"/>
                  </a:lnTo>
                  <a:lnTo>
                    <a:pt x="40" y="78"/>
                  </a:lnTo>
                  <a:lnTo>
                    <a:pt x="40" y="82"/>
                  </a:lnTo>
                  <a:lnTo>
                    <a:pt x="38" y="82"/>
                  </a:lnTo>
                  <a:lnTo>
                    <a:pt x="38" y="86"/>
                  </a:lnTo>
                  <a:lnTo>
                    <a:pt x="38" y="86"/>
                  </a:lnTo>
                  <a:lnTo>
                    <a:pt x="38" y="86"/>
                  </a:lnTo>
                  <a:close/>
                  <a:moveTo>
                    <a:pt x="48" y="78"/>
                  </a:moveTo>
                  <a:lnTo>
                    <a:pt x="48" y="76"/>
                  </a:lnTo>
                  <a:lnTo>
                    <a:pt x="48" y="78"/>
                  </a:lnTo>
                  <a:lnTo>
                    <a:pt x="48" y="78"/>
                  </a:lnTo>
                  <a:lnTo>
                    <a:pt x="48" y="78"/>
                  </a:lnTo>
                  <a:close/>
                  <a:moveTo>
                    <a:pt x="40" y="82"/>
                  </a:moveTo>
                  <a:lnTo>
                    <a:pt x="44" y="82"/>
                  </a:lnTo>
                  <a:lnTo>
                    <a:pt x="44" y="78"/>
                  </a:lnTo>
                  <a:lnTo>
                    <a:pt x="44" y="76"/>
                  </a:lnTo>
                  <a:lnTo>
                    <a:pt x="44" y="78"/>
                  </a:lnTo>
                  <a:lnTo>
                    <a:pt x="44" y="82"/>
                  </a:lnTo>
                  <a:lnTo>
                    <a:pt x="40" y="82"/>
                  </a:lnTo>
                  <a:lnTo>
                    <a:pt x="40" y="82"/>
                  </a:lnTo>
                  <a:lnTo>
                    <a:pt x="40" y="82"/>
                  </a:lnTo>
                  <a:close/>
                  <a:moveTo>
                    <a:pt x="56" y="94"/>
                  </a:moveTo>
                  <a:lnTo>
                    <a:pt x="56" y="90"/>
                  </a:lnTo>
                  <a:lnTo>
                    <a:pt x="56" y="94"/>
                  </a:lnTo>
                  <a:lnTo>
                    <a:pt x="56" y="94"/>
                  </a:lnTo>
                  <a:lnTo>
                    <a:pt x="56"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6388100" y="3775143"/>
              <a:ext cx="76200" cy="47625"/>
            </a:xfrm>
            <a:custGeom>
              <a:avLst/>
              <a:gdLst>
                <a:gd name="T0" fmla="*/ 44 w 48"/>
                <a:gd name="T1" fmla="*/ 26 h 30"/>
                <a:gd name="T2" fmla="*/ 38 w 48"/>
                <a:gd name="T3" fmla="*/ 26 h 30"/>
                <a:gd name="T4" fmla="*/ 38 w 48"/>
                <a:gd name="T5" fmla="*/ 26 h 30"/>
                <a:gd name="T6" fmla="*/ 38 w 48"/>
                <a:gd name="T7" fmla="*/ 30 h 30"/>
                <a:gd name="T8" fmla="*/ 34 w 48"/>
                <a:gd name="T9" fmla="*/ 26 h 30"/>
                <a:gd name="T10" fmla="*/ 30 w 48"/>
                <a:gd name="T11" fmla="*/ 30 h 30"/>
                <a:gd name="T12" fmla="*/ 26 w 48"/>
                <a:gd name="T13" fmla="*/ 30 h 30"/>
                <a:gd name="T14" fmla="*/ 22 w 48"/>
                <a:gd name="T15" fmla="*/ 26 h 30"/>
                <a:gd name="T16" fmla="*/ 18 w 48"/>
                <a:gd name="T17" fmla="*/ 26 h 30"/>
                <a:gd name="T18" fmla="*/ 18 w 48"/>
                <a:gd name="T19" fmla="*/ 30 h 30"/>
                <a:gd name="T20" fmla="*/ 14 w 48"/>
                <a:gd name="T21" fmla="*/ 30 h 30"/>
                <a:gd name="T22" fmla="*/ 10 w 48"/>
                <a:gd name="T23" fmla="*/ 30 h 30"/>
                <a:gd name="T24" fmla="*/ 10 w 48"/>
                <a:gd name="T25" fmla="*/ 26 h 30"/>
                <a:gd name="T26" fmla="*/ 6 w 48"/>
                <a:gd name="T27" fmla="*/ 26 h 30"/>
                <a:gd name="T28" fmla="*/ 6 w 48"/>
                <a:gd name="T29" fmla="*/ 26 h 30"/>
                <a:gd name="T30" fmla="*/ 4 w 48"/>
                <a:gd name="T31" fmla="*/ 26 h 30"/>
                <a:gd name="T32" fmla="*/ 0 w 48"/>
                <a:gd name="T33" fmla="*/ 26 h 30"/>
                <a:gd name="T34" fmla="*/ 0 w 48"/>
                <a:gd name="T35" fmla="*/ 24 h 30"/>
                <a:gd name="T36" fmla="*/ 0 w 48"/>
                <a:gd name="T37" fmla="*/ 20 h 30"/>
                <a:gd name="T38" fmla="*/ 0 w 48"/>
                <a:gd name="T39" fmla="*/ 20 h 30"/>
                <a:gd name="T40" fmla="*/ 4 w 48"/>
                <a:gd name="T41" fmla="*/ 20 h 30"/>
                <a:gd name="T42" fmla="*/ 4 w 48"/>
                <a:gd name="T43" fmla="*/ 16 h 30"/>
                <a:gd name="T44" fmla="*/ 4 w 48"/>
                <a:gd name="T45" fmla="*/ 16 h 30"/>
                <a:gd name="T46" fmla="*/ 6 w 48"/>
                <a:gd name="T47" fmla="*/ 12 h 30"/>
                <a:gd name="T48" fmla="*/ 6 w 48"/>
                <a:gd name="T49" fmla="*/ 8 h 30"/>
                <a:gd name="T50" fmla="*/ 6 w 48"/>
                <a:gd name="T51" fmla="*/ 8 h 30"/>
                <a:gd name="T52" fmla="*/ 10 w 48"/>
                <a:gd name="T53" fmla="*/ 4 h 30"/>
                <a:gd name="T54" fmla="*/ 14 w 48"/>
                <a:gd name="T55" fmla="*/ 4 h 30"/>
                <a:gd name="T56" fmla="*/ 18 w 48"/>
                <a:gd name="T57" fmla="*/ 0 h 30"/>
                <a:gd name="T58" fmla="*/ 18 w 48"/>
                <a:gd name="T59" fmla="*/ 0 h 30"/>
                <a:gd name="T60" fmla="*/ 22 w 48"/>
                <a:gd name="T61" fmla="*/ 0 h 30"/>
                <a:gd name="T62" fmla="*/ 22 w 48"/>
                <a:gd name="T63" fmla="*/ 4 h 30"/>
                <a:gd name="T64" fmla="*/ 22 w 48"/>
                <a:gd name="T65" fmla="*/ 4 h 30"/>
                <a:gd name="T66" fmla="*/ 26 w 48"/>
                <a:gd name="T67" fmla="*/ 4 h 30"/>
                <a:gd name="T68" fmla="*/ 30 w 48"/>
                <a:gd name="T69" fmla="*/ 4 h 30"/>
                <a:gd name="T70" fmla="*/ 30 w 48"/>
                <a:gd name="T71" fmla="*/ 8 h 30"/>
                <a:gd name="T72" fmla="*/ 34 w 48"/>
                <a:gd name="T73" fmla="*/ 8 h 30"/>
                <a:gd name="T74" fmla="*/ 38 w 48"/>
                <a:gd name="T75" fmla="*/ 4 h 30"/>
                <a:gd name="T76" fmla="*/ 38 w 48"/>
                <a:gd name="T77" fmla="*/ 8 h 30"/>
                <a:gd name="T78" fmla="*/ 40 w 48"/>
                <a:gd name="T79" fmla="*/ 8 h 30"/>
                <a:gd name="T80" fmla="*/ 40 w 48"/>
                <a:gd name="T81" fmla="*/ 8 h 30"/>
                <a:gd name="T82" fmla="*/ 40 w 48"/>
                <a:gd name="T83" fmla="*/ 12 h 30"/>
                <a:gd name="T84" fmla="*/ 40 w 48"/>
                <a:gd name="T85" fmla="*/ 12 h 30"/>
                <a:gd name="T86" fmla="*/ 40 w 48"/>
                <a:gd name="T87" fmla="*/ 16 h 30"/>
                <a:gd name="T88" fmla="*/ 44 w 48"/>
                <a:gd name="T89" fmla="*/ 16 h 30"/>
                <a:gd name="T90" fmla="*/ 48 w 48"/>
                <a:gd name="T91" fmla="*/ 20 h 30"/>
                <a:gd name="T92" fmla="*/ 44 w 48"/>
                <a:gd name="T93" fmla="*/ 24 h 30"/>
                <a:gd name="T94" fmla="*/ 48 w 48"/>
                <a:gd name="T95" fmla="*/ 26 h 30"/>
                <a:gd name="T96" fmla="*/ 44 w 48"/>
                <a:gd name="T9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30">
                  <a:moveTo>
                    <a:pt x="44" y="26"/>
                  </a:moveTo>
                  <a:lnTo>
                    <a:pt x="44" y="26"/>
                  </a:lnTo>
                  <a:lnTo>
                    <a:pt x="44" y="26"/>
                  </a:lnTo>
                  <a:lnTo>
                    <a:pt x="44" y="26"/>
                  </a:lnTo>
                  <a:lnTo>
                    <a:pt x="44" y="26"/>
                  </a:lnTo>
                  <a:lnTo>
                    <a:pt x="40" y="26"/>
                  </a:lnTo>
                  <a:lnTo>
                    <a:pt x="40" y="26"/>
                  </a:lnTo>
                  <a:lnTo>
                    <a:pt x="38" y="26"/>
                  </a:lnTo>
                  <a:lnTo>
                    <a:pt x="38" y="26"/>
                  </a:lnTo>
                  <a:lnTo>
                    <a:pt x="38" y="26"/>
                  </a:lnTo>
                  <a:lnTo>
                    <a:pt x="38" y="26"/>
                  </a:lnTo>
                  <a:lnTo>
                    <a:pt x="38" y="26"/>
                  </a:lnTo>
                  <a:lnTo>
                    <a:pt x="38" y="26"/>
                  </a:lnTo>
                  <a:lnTo>
                    <a:pt x="38" y="26"/>
                  </a:lnTo>
                  <a:lnTo>
                    <a:pt x="38" y="30"/>
                  </a:lnTo>
                  <a:lnTo>
                    <a:pt x="38" y="30"/>
                  </a:lnTo>
                  <a:lnTo>
                    <a:pt x="34" y="30"/>
                  </a:lnTo>
                  <a:lnTo>
                    <a:pt x="34" y="26"/>
                  </a:lnTo>
                  <a:lnTo>
                    <a:pt x="34" y="26"/>
                  </a:lnTo>
                  <a:lnTo>
                    <a:pt x="34" y="26"/>
                  </a:lnTo>
                  <a:lnTo>
                    <a:pt x="34" y="26"/>
                  </a:lnTo>
                  <a:lnTo>
                    <a:pt x="30" y="30"/>
                  </a:lnTo>
                  <a:lnTo>
                    <a:pt x="30" y="30"/>
                  </a:lnTo>
                  <a:lnTo>
                    <a:pt x="30" y="30"/>
                  </a:lnTo>
                  <a:lnTo>
                    <a:pt x="30" y="30"/>
                  </a:lnTo>
                  <a:lnTo>
                    <a:pt x="26" y="30"/>
                  </a:lnTo>
                  <a:lnTo>
                    <a:pt x="26" y="30"/>
                  </a:lnTo>
                  <a:lnTo>
                    <a:pt x="26" y="30"/>
                  </a:lnTo>
                  <a:lnTo>
                    <a:pt x="26" y="30"/>
                  </a:lnTo>
                  <a:lnTo>
                    <a:pt x="26" y="26"/>
                  </a:lnTo>
                  <a:lnTo>
                    <a:pt x="26" y="26"/>
                  </a:lnTo>
                  <a:lnTo>
                    <a:pt x="22" y="26"/>
                  </a:lnTo>
                  <a:lnTo>
                    <a:pt x="22" y="26"/>
                  </a:lnTo>
                  <a:lnTo>
                    <a:pt x="22" y="26"/>
                  </a:lnTo>
                  <a:lnTo>
                    <a:pt x="22" y="26"/>
                  </a:lnTo>
                  <a:lnTo>
                    <a:pt x="18" y="26"/>
                  </a:lnTo>
                  <a:lnTo>
                    <a:pt x="18" y="26"/>
                  </a:lnTo>
                  <a:lnTo>
                    <a:pt x="18" y="26"/>
                  </a:lnTo>
                  <a:lnTo>
                    <a:pt x="18" y="30"/>
                  </a:lnTo>
                  <a:lnTo>
                    <a:pt x="18" y="30"/>
                  </a:lnTo>
                  <a:lnTo>
                    <a:pt x="18" y="30"/>
                  </a:lnTo>
                  <a:lnTo>
                    <a:pt x="18" y="30"/>
                  </a:lnTo>
                  <a:lnTo>
                    <a:pt x="14" y="30"/>
                  </a:lnTo>
                  <a:lnTo>
                    <a:pt x="14" y="30"/>
                  </a:lnTo>
                  <a:lnTo>
                    <a:pt x="14" y="30"/>
                  </a:lnTo>
                  <a:lnTo>
                    <a:pt x="14" y="30"/>
                  </a:lnTo>
                  <a:lnTo>
                    <a:pt x="10" y="30"/>
                  </a:lnTo>
                  <a:lnTo>
                    <a:pt x="10" y="30"/>
                  </a:lnTo>
                  <a:lnTo>
                    <a:pt x="10" y="30"/>
                  </a:lnTo>
                  <a:lnTo>
                    <a:pt x="10" y="30"/>
                  </a:lnTo>
                  <a:lnTo>
                    <a:pt x="10" y="26"/>
                  </a:lnTo>
                  <a:lnTo>
                    <a:pt x="10" y="26"/>
                  </a:lnTo>
                  <a:lnTo>
                    <a:pt x="10" y="26"/>
                  </a:lnTo>
                  <a:lnTo>
                    <a:pt x="10" y="26"/>
                  </a:lnTo>
                  <a:lnTo>
                    <a:pt x="6" y="26"/>
                  </a:lnTo>
                  <a:lnTo>
                    <a:pt x="6" y="26"/>
                  </a:lnTo>
                  <a:lnTo>
                    <a:pt x="6" y="26"/>
                  </a:lnTo>
                  <a:lnTo>
                    <a:pt x="6" y="26"/>
                  </a:lnTo>
                  <a:lnTo>
                    <a:pt x="6" y="26"/>
                  </a:lnTo>
                  <a:lnTo>
                    <a:pt x="6" y="26"/>
                  </a:lnTo>
                  <a:lnTo>
                    <a:pt x="4" y="26"/>
                  </a:lnTo>
                  <a:lnTo>
                    <a:pt x="4" y="26"/>
                  </a:lnTo>
                  <a:lnTo>
                    <a:pt x="4" y="26"/>
                  </a:lnTo>
                  <a:lnTo>
                    <a:pt x="4" y="26"/>
                  </a:lnTo>
                  <a:lnTo>
                    <a:pt x="4" y="26"/>
                  </a:lnTo>
                  <a:lnTo>
                    <a:pt x="4" y="26"/>
                  </a:lnTo>
                  <a:lnTo>
                    <a:pt x="4" y="26"/>
                  </a:lnTo>
                  <a:lnTo>
                    <a:pt x="0" y="26"/>
                  </a:lnTo>
                  <a:lnTo>
                    <a:pt x="0" y="24"/>
                  </a:lnTo>
                  <a:lnTo>
                    <a:pt x="0" y="24"/>
                  </a:lnTo>
                  <a:lnTo>
                    <a:pt x="0" y="24"/>
                  </a:lnTo>
                  <a:lnTo>
                    <a:pt x="0" y="24"/>
                  </a:lnTo>
                  <a:lnTo>
                    <a:pt x="0" y="24"/>
                  </a:lnTo>
                  <a:lnTo>
                    <a:pt x="0" y="24"/>
                  </a:lnTo>
                  <a:lnTo>
                    <a:pt x="0" y="24"/>
                  </a:lnTo>
                  <a:lnTo>
                    <a:pt x="0" y="20"/>
                  </a:lnTo>
                  <a:lnTo>
                    <a:pt x="0" y="20"/>
                  </a:lnTo>
                  <a:lnTo>
                    <a:pt x="0" y="20"/>
                  </a:lnTo>
                  <a:lnTo>
                    <a:pt x="0" y="20"/>
                  </a:lnTo>
                  <a:lnTo>
                    <a:pt x="0" y="20"/>
                  </a:lnTo>
                  <a:lnTo>
                    <a:pt x="0" y="20"/>
                  </a:lnTo>
                  <a:lnTo>
                    <a:pt x="0" y="20"/>
                  </a:lnTo>
                  <a:lnTo>
                    <a:pt x="4" y="20"/>
                  </a:lnTo>
                  <a:lnTo>
                    <a:pt x="4" y="20"/>
                  </a:lnTo>
                  <a:lnTo>
                    <a:pt x="4" y="16"/>
                  </a:lnTo>
                  <a:lnTo>
                    <a:pt x="4" y="16"/>
                  </a:lnTo>
                  <a:lnTo>
                    <a:pt x="4" y="16"/>
                  </a:lnTo>
                  <a:lnTo>
                    <a:pt x="4" y="16"/>
                  </a:lnTo>
                  <a:lnTo>
                    <a:pt x="4" y="16"/>
                  </a:lnTo>
                  <a:lnTo>
                    <a:pt x="4" y="16"/>
                  </a:lnTo>
                  <a:lnTo>
                    <a:pt x="4" y="16"/>
                  </a:lnTo>
                  <a:lnTo>
                    <a:pt x="4" y="16"/>
                  </a:lnTo>
                  <a:lnTo>
                    <a:pt x="4" y="12"/>
                  </a:lnTo>
                  <a:lnTo>
                    <a:pt x="4" y="12"/>
                  </a:lnTo>
                  <a:lnTo>
                    <a:pt x="4" y="12"/>
                  </a:lnTo>
                  <a:lnTo>
                    <a:pt x="6" y="12"/>
                  </a:lnTo>
                  <a:lnTo>
                    <a:pt x="6" y="12"/>
                  </a:lnTo>
                  <a:lnTo>
                    <a:pt x="6" y="12"/>
                  </a:lnTo>
                  <a:lnTo>
                    <a:pt x="6" y="8"/>
                  </a:lnTo>
                  <a:lnTo>
                    <a:pt x="6" y="8"/>
                  </a:lnTo>
                  <a:lnTo>
                    <a:pt x="6" y="8"/>
                  </a:lnTo>
                  <a:lnTo>
                    <a:pt x="6" y="8"/>
                  </a:lnTo>
                  <a:lnTo>
                    <a:pt x="6" y="8"/>
                  </a:lnTo>
                  <a:lnTo>
                    <a:pt x="6" y="8"/>
                  </a:lnTo>
                  <a:lnTo>
                    <a:pt x="6" y="8"/>
                  </a:lnTo>
                  <a:lnTo>
                    <a:pt x="10" y="4"/>
                  </a:lnTo>
                  <a:lnTo>
                    <a:pt x="10" y="4"/>
                  </a:lnTo>
                  <a:lnTo>
                    <a:pt x="10" y="4"/>
                  </a:lnTo>
                  <a:lnTo>
                    <a:pt x="10" y="4"/>
                  </a:lnTo>
                  <a:lnTo>
                    <a:pt x="10" y="4"/>
                  </a:lnTo>
                  <a:lnTo>
                    <a:pt x="10" y="4"/>
                  </a:lnTo>
                  <a:lnTo>
                    <a:pt x="14" y="4"/>
                  </a:lnTo>
                  <a:lnTo>
                    <a:pt x="14" y="4"/>
                  </a:lnTo>
                  <a:lnTo>
                    <a:pt x="14" y="0"/>
                  </a:lnTo>
                  <a:lnTo>
                    <a:pt x="14" y="0"/>
                  </a:lnTo>
                  <a:lnTo>
                    <a:pt x="18" y="0"/>
                  </a:lnTo>
                  <a:lnTo>
                    <a:pt x="18" y="0"/>
                  </a:lnTo>
                  <a:lnTo>
                    <a:pt x="18" y="0"/>
                  </a:lnTo>
                  <a:lnTo>
                    <a:pt x="18" y="0"/>
                  </a:lnTo>
                  <a:lnTo>
                    <a:pt x="18" y="0"/>
                  </a:lnTo>
                  <a:lnTo>
                    <a:pt x="22" y="0"/>
                  </a:lnTo>
                  <a:lnTo>
                    <a:pt x="22" y="0"/>
                  </a:lnTo>
                  <a:lnTo>
                    <a:pt x="22" y="0"/>
                  </a:lnTo>
                  <a:lnTo>
                    <a:pt x="22" y="0"/>
                  </a:lnTo>
                  <a:lnTo>
                    <a:pt x="22" y="4"/>
                  </a:lnTo>
                  <a:lnTo>
                    <a:pt x="22" y="4"/>
                  </a:lnTo>
                  <a:lnTo>
                    <a:pt x="22" y="4"/>
                  </a:lnTo>
                  <a:lnTo>
                    <a:pt x="22" y="4"/>
                  </a:lnTo>
                  <a:lnTo>
                    <a:pt x="22" y="4"/>
                  </a:lnTo>
                  <a:lnTo>
                    <a:pt x="22" y="4"/>
                  </a:lnTo>
                  <a:lnTo>
                    <a:pt x="22" y="4"/>
                  </a:lnTo>
                  <a:lnTo>
                    <a:pt x="22" y="4"/>
                  </a:lnTo>
                  <a:lnTo>
                    <a:pt x="26" y="4"/>
                  </a:lnTo>
                  <a:lnTo>
                    <a:pt x="26" y="4"/>
                  </a:lnTo>
                  <a:lnTo>
                    <a:pt x="26" y="4"/>
                  </a:lnTo>
                  <a:lnTo>
                    <a:pt x="26" y="4"/>
                  </a:lnTo>
                  <a:lnTo>
                    <a:pt x="26" y="4"/>
                  </a:lnTo>
                  <a:lnTo>
                    <a:pt x="30" y="4"/>
                  </a:lnTo>
                  <a:lnTo>
                    <a:pt x="30" y="4"/>
                  </a:lnTo>
                  <a:lnTo>
                    <a:pt x="30" y="4"/>
                  </a:lnTo>
                  <a:lnTo>
                    <a:pt x="30" y="4"/>
                  </a:lnTo>
                  <a:lnTo>
                    <a:pt x="30" y="8"/>
                  </a:lnTo>
                  <a:lnTo>
                    <a:pt x="30" y="8"/>
                  </a:lnTo>
                  <a:lnTo>
                    <a:pt x="30" y="8"/>
                  </a:lnTo>
                  <a:lnTo>
                    <a:pt x="34" y="8"/>
                  </a:lnTo>
                  <a:lnTo>
                    <a:pt x="34" y="8"/>
                  </a:lnTo>
                  <a:lnTo>
                    <a:pt x="34" y="8"/>
                  </a:lnTo>
                  <a:lnTo>
                    <a:pt x="34" y="8"/>
                  </a:lnTo>
                  <a:lnTo>
                    <a:pt x="34" y="4"/>
                  </a:lnTo>
                  <a:lnTo>
                    <a:pt x="34" y="4"/>
                  </a:lnTo>
                  <a:lnTo>
                    <a:pt x="34" y="4"/>
                  </a:lnTo>
                  <a:lnTo>
                    <a:pt x="38" y="4"/>
                  </a:lnTo>
                  <a:lnTo>
                    <a:pt x="38" y="4"/>
                  </a:lnTo>
                  <a:lnTo>
                    <a:pt x="38" y="8"/>
                  </a:lnTo>
                  <a:lnTo>
                    <a:pt x="38" y="8"/>
                  </a:lnTo>
                  <a:lnTo>
                    <a:pt x="38" y="8"/>
                  </a:lnTo>
                  <a:lnTo>
                    <a:pt x="38" y="8"/>
                  </a:lnTo>
                  <a:lnTo>
                    <a:pt x="38"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2"/>
                  </a:lnTo>
                  <a:lnTo>
                    <a:pt x="40" y="12"/>
                  </a:lnTo>
                  <a:lnTo>
                    <a:pt x="40" y="12"/>
                  </a:lnTo>
                  <a:lnTo>
                    <a:pt x="40" y="12"/>
                  </a:lnTo>
                  <a:lnTo>
                    <a:pt x="40" y="12"/>
                  </a:lnTo>
                  <a:lnTo>
                    <a:pt x="40" y="16"/>
                  </a:lnTo>
                  <a:lnTo>
                    <a:pt x="40" y="16"/>
                  </a:lnTo>
                  <a:lnTo>
                    <a:pt x="40" y="16"/>
                  </a:lnTo>
                  <a:lnTo>
                    <a:pt x="40" y="16"/>
                  </a:lnTo>
                  <a:lnTo>
                    <a:pt x="44" y="16"/>
                  </a:lnTo>
                  <a:lnTo>
                    <a:pt x="44" y="16"/>
                  </a:lnTo>
                  <a:lnTo>
                    <a:pt x="44" y="16"/>
                  </a:lnTo>
                  <a:lnTo>
                    <a:pt x="44" y="20"/>
                  </a:lnTo>
                  <a:lnTo>
                    <a:pt x="44" y="20"/>
                  </a:lnTo>
                  <a:lnTo>
                    <a:pt x="48" y="20"/>
                  </a:lnTo>
                  <a:lnTo>
                    <a:pt x="44" y="24"/>
                  </a:lnTo>
                  <a:lnTo>
                    <a:pt x="44" y="24"/>
                  </a:lnTo>
                  <a:lnTo>
                    <a:pt x="44" y="24"/>
                  </a:lnTo>
                  <a:lnTo>
                    <a:pt x="44" y="24"/>
                  </a:lnTo>
                  <a:lnTo>
                    <a:pt x="44" y="24"/>
                  </a:lnTo>
                  <a:lnTo>
                    <a:pt x="44" y="24"/>
                  </a:lnTo>
                  <a:lnTo>
                    <a:pt x="44" y="24"/>
                  </a:lnTo>
                  <a:lnTo>
                    <a:pt x="48" y="26"/>
                  </a:lnTo>
                  <a:lnTo>
                    <a:pt x="48" y="26"/>
                  </a:lnTo>
                  <a:lnTo>
                    <a:pt x="48" y="26"/>
                  </a:lnTo>
                  <a:lnTo>
                    <a:pt x="44" y="26"/>
                  </a:lnTo>
                  <a:lnTo>
                    <a:pt x="44" y="26"/>
                  </a:lnTo>
                  <a:lnTo>
                    <a:pt x="44" y="26"/>
                  </a:lnTo>
                  <a:lnTo>
                    <a:pt x="4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noEditPoints="1"/>
            </p:cNvSpPr>
            <p:nvPr/>
          </p:nvSpPr>
          <p:spPr bwMode="auto">
            <a:xfrm>
              <a:off x="6956425" y="4419668"/>
              <a:ext cx="28575" cy="31750"/>
            </a:xfrm>
            <a:custGeom>
              <a:avLst/>
              <a:gdLst>
                <a:gd name="T0" fmla="*/ 10 w 18"/>
                <a:gd name="T1" fmla="*/ 4 h 20"/>
                <a:gd name="T2" fmla="*/ 10 w 18"/>
                <a:gd name="T3" fmla="*/ 4 h 20"/>
                <a:gd name="T4" fmla="*/ 10 w 18"/>
                <a:gd name="T5" fmla="*/ 4 h 20"/>
                <a:gd name="T6" fmla="*/ 10 w 18"/>
                <a:gd name="T7" fmla="*/ 4 h 20"/>
                <a:gd name="T8" fmla="*/ 10 w 18"/>
                <a:gd name="T9" fmla="*/ 4 h 20"/>
                <a:gd name="T10" fmla="*/ 10 w 18"/>
                <a:gd name="T11" fmla="*/ 8 h 20"/>
                <a:gd name="T12" fmla="*/ 10 w 18"/>
                <a:gd name="T13" fmla="*/ 8 h 20"/>
                <a:gd name="T14" fmla="*/ 10 w 18"/>
                <a:gd name="T15" fmla="*/ 12 h 20"/>
                <a:gd name="T16" fmla="*/ 10 w 18"/>
                <a:gd name="T17" fmla="*/ 12 h 20"/>
                <a:gd name="T18" fmla="*/ 10 w 18"/>
                <a:gd name="T19" fmla="*/ 12 h 20"/>
                <a:gd name="T20" fmla="*/ 10 w 18"/>
                <a:gd name="T21" fmla="*/ 16 h 20"/>
                <a:gd name="T22" fmla="*/ 10 w 18"/>
                <a:gd name="T23" fmla="*/ 20 h 20"/>
                <a:gd name="T24" fmla="*/ 6 w 18"/>
                <a:gd name="T25" fmla="*/ 20 h 20"/>
                <a:gd name="T26" fmla="*/ 6 w 18"/>
                <a:gd name="T27" fmla="*/ 20 h 20"/>
                <a:gd name="T28" fmla="*/ 6 w 18"/>
                <a:gd name="T29" fmla="*/ 20 h 20"/>
                <a:gd name="T30" fmla="*/ 4 w 18"/>
                <a:gd name="T31" fmla="*/ 16 h 20"/>
                <a:gd name="T32" fmla="*/ 4 w 18"/>
                <a:gd name="T33" fmla="*/ 16 h 20"/>
                <a:gd name="T34" fmla="*/ 4 w 18"/>
                <a:gd name="T35" fmla="*/ 12 h 20"/>
                <a:gd name="T36" fmla="*/ 4 w 18"/>
                <a:gd name="T37" fmla="*/ 12 h 20"/>
                <a:gd name="T38" fmla="*/ 0 w 18"/>
                <a:gd name="T39" fmla="*/ 12 h 20"/>
                <a:gd name="T40" fmla="*/ 0 w 18"/>
                <a:gd name="T41" fmla="*/ 12 h 20"/>
                <a:gd name="T42" fmla="*/ 0 w 18"/>
                <a:gd name="T43" fmla="*/ 8 h 20"/>
                <a:gd name="T44" fmla="*/ 0 w 18"/>
                <a:gd name="T45" fmla="*/ 8 h 20"/>
                <a:gd name="T46" fmla="*/ 0 w 18"/>
                <a:gd name="T47" fmla="*/ 8 h 20"/>
                <a:gd name="T48" fmla="*/ 0 w 18"/>
                <a:gd name="T49" fmla="*/ 12 h 20"/>
                <a:gd name="T50" fmla="*/ 4 w 18"/>
                <a:gd name="T51" fmla="*/ 8 h 20"/>
                <a:gd name="T52" fmla="*/ 6 w 18"/>
                <a:gd name="T53" fmla="*/ 8 h 20"/>
                <a:gd name="T54" fmla="*/ 6 w 18"/>
                <a:gd name="T55" fmla="*/ 8 h 20"/>
                <a:gd name="T56" fmla="*/ 6 w 18"/>
                <a:gd name="T57" fmla="*/ 8 h 20"/>
                <a:gd name="T58" fmla="*/ 6 w 18"/>
                <a:gd name="T59" fmla="*/ 4 h 20"/>
                <a:gd name="T60" fmla="*/ 6 w 18"/>
                <a:gd name="T61" fmla="*/ 4 h 20"/>
                <a:gd name="T62" fmla="*/ 6 w 18"/>
                <a:gd name="T63" fmla="*/ 4 h 20"/>
                <a:gd name="T64" fmla="*/ 10 w 18"/>
                <a:gd name="T65" fmla="*/ 4 h 20"/>
                <a:gd name="T66" fmla="*/ 10 w 18"/>
                <a:gd name="T67" fmla="*/ 4 h 20"/>
                <a:gd name="T68" fmla="*/ 10 w 18"/>
                <a:gd name="T69" fmla="*/ 0 h 20"/>
                <a:gd name="T70" fmla="*/ 14 w 18"/>
                <a:gd name="T71" fmla="*/ 0 h 20"/>
                <a:gd name="T72" fmla="*/ 14 w 18"/>
                <a:gd name="T73" fmla="*/ 0 h 20"/>
                <a:gd name="T74" fmla="*/ 14 w 18"/>
                <a:gd name="T75" fmla="*/ 0 h 20"/>
                <a:gd name="T76" fmla="*/ 10 w 18"/>
                <a:gd name="T77" fmla="*/ 4 h 20"/>
                <a:gd name="T78" fmla="*/ 10 w 18"/>
                <a:gd name="T79" fmla="*/ 4 h 20"/>
                <a:gd name="T80" fmla="*/ 10 w 18"/>
                <a:gd name="T81" fmla="*/ 4 h 20"/>
                <a:gd name="T82" fmla="*/ 14 w 18"/>
                <a:gd name="T83" fmla="*/ 4 h 20"/>
                <a:gd name="T84" fmla="*/ 14 w 18"/>
                <a:gd name="T85" fmla="*/ 4 h 20"/>
                <a:gd name="T86" fmla="*/ 14 w 18"/>
                <a:gd name="T87" fmla="*/ 4 h 20"/>
                <a:gd name="T88" fmla="*/ 14 w 18"/>
                <a:gd name="T89" fmla="*/ 4 h 20"/>
                <a:gd name="T90" fmla="*/ 14 w 18"/>
                <a:gd name="T91" fmla="*/ 8 h 20"/>
                <a:gd name="T92" fmla="*/ 14 w 18"/>
                <a:gd name="T93" fmla="*/ 8 h 20"/>
                <a:gd name="T94" fmla="*/ 14 w 18"/>
                <a:gd name="T95" fmla="*/ 12 h 20"/>
                <a:gd name="T96" fmla="*/ 14 w 18"/>
                <a:gd name="T97" fmla="*/ 12 h 20"/>
                <a:gd name="T98" fmla="*/ 14 w 18"/>
                <a:gd name="T99" fmla="*/ 12 h 20"/>
                <a:gd name="T100" fmla="*/ 18 w 18"/>
                <a:gd name="T101" fmla="*/ 12 h 20"/>
                <a:gd name="T102" fmla="*/ 18 w 18"/>
                <a:gd name="T103" fmla="*/ 12 h 20"/>
                <a:gd name="T104" fmla="*/ 18 w 18"/>
                <a:gd name="T105" fmla="*/ 16 h 20"/>
                <a:gd name="T106" fmla="*/ 18 w 18"/>
                <a:gd name="T107" fmla="*/ 16 h 20"/>
                <a:gd name="T108" fmla="*/ 18 w 18"/>
                <a:gd name="T109" fmla="*/ 16 h 20"/>
                <a:gd name="T110" fmla="*/ 14 w 18"/>
                <a:gd name="T111" fmla="*/ 12 h 20"/>
                <a:gd name="T112" fmla="*/ 14 w 18"/>
                <a:gd name="T113" fmla="*/ 12 h 20"/>
                <a:gd name="T114" fmla="*/ 14 w 18"/>
                <a:gd name="T115" fmla="*/ 8 h 20"/>
                <a:gd name="T116" fmla="*/ 10 w 18"/>
                <a:gd name="T117" fmla="*/ 8 h 20"/>
                <a:gd name="T118" fmla="*/ 14 w 18"/>
                <a:gd name="T1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20">
                  <a:moveTo>
                    <a:pt x="10" y="4"/>
                  </a:moveTo>
                  <a:lnTo>
                    <a:pt x="10" y="4"/>
                  </a:lnTo>
                  <a:lnTo>
                    <a:pt x="10" y="4"/>
                  </a:lnTo>
                  <a:lnTo>
                    <a:pt x="10" y="4"/>
                  </a:lnTo>
                  <a:lnTo>
                    <a:pt x="10" y="4"/>
                  </a:lnTo>
                  <a:lnTo>
                    <a:pt x="10" y="4"/>
                  </a:lnTo>
                  <a:lnTo>
                    <a:pt x="10" y="4"/>
                  </a:lnTo>
                  <a:lnTo>
                    <a:pt x="10" y="4"/>
                  </a:lnTo>
                  <a:lnTo>
                    <a:pt x="10" y="4"/>
                  </a:lnTo>
                  <a:lnTo>
                    <a:pt x="10" y="4"/>
                  </a:lnTo>
                  <a:lnTo>
                    <a:pt x="10" y="8"/>
                  </a:lnTo>
                  <a:lnTo>
                    <a:pt x="10" y="8"/>
                  </a:lnTo>
                  <a:lnTo>
                    <a:pt x="10" y="8"/>
                  </a:lnTo>
                  <a:lnTo>
                    <a:pt x="10" y="8"/>
                  </a:lnTo>
                  <a:lnTo>
                    <a:pt x="10" y="8"/>
                  </a:lnTo>
                  <a:lnTo>
                    <a:pt x="10" y="12"/>
                  </a:lnTo>
                  <a:lnTo>
                    <a:pt x="10" y="12"/>
                  </a:lnTo>
                  <a:lnTo>
                    <a:pt x="10" y="12"/>
                  </a:lnTo>
                  <a:lnTo>
                    <a:pt x="10" y="12"/>
                  </a:lnTo>
                  <a:lnTo>
                    <a:pt x="10" y="12"/>
                  </a:lnTo>
                  <a:lnTo>
                    <a:pt x="10" y="12"/>
                  </a:lnTo>
                  <a:lnTo>
                    <a:pt x="10" y="16"/>
                  </a:lnTo>
                  <a:lnTo>
                    <a:pt x="10" y="20"/>
                  </a:lnTo>
                  <a:lnTo>
                    <a:pt x="10" y="20"/>
                  </a:lnTo>
                  <a:lnTo>
                    <a:pt x="6" y="20"/>
                  </a:lnTo>
                  <a:lnTo>
                    <a:pt x="6" y="20"/>
                  </a:lnTo>
                  <a:lnTo>
                    <a:pt x="6" y="20"/>
                  </a:lnTo>
                  <a:lnTo>
                    <a:pt x="6" y="20"/>
                  </a:lnTo>
                  <a:lnTo>
                    <a:pt x="6" y="20"/>
                  </a:lnTo>
                  <a:lnTo>
                    <a:pt x="6" y="20"/>
                  </a:lnTo>
                  <a:lnTo>
                    <a:pt x="6" y="20"/>
                  </a:lnTo>
                  <a:lnTo>
                    <a:pt x="4" y="16"/>
                  </a:lnTo>
                  <a:lnTo>
                    <a:pt x="4" y="16"/>
                  </a:lnTo>
                  <a:lnTo>
                    <a:pt x="4" y="16"/>
                  </a:lnTo>
                  <a:lnTo>
                    <a:pt x="4" y="16"/>
                  </a:lnTo>
                  <a:lnTo>
                    <a:pt x="4" y="12"/>
                  </a:lnTo>
                  <a:lnTo>
                    <a:pt x="4" y="12"/>
                  </a:lnTo>
                  <a:lnTo>
                    <a:pt x="4" y="12"/>
                  </a:lnTo>
                  <a:lnTo>
                    <a:pt x="4" y="12"/>
                  </a:lnTo>
                  <a:lnTo>
                    <a:pt x="0" y="12"/>
                  </a:lnTo>
                  <a:lnTo>
                    <a:pt x="0" y="12"/>
                  </a:lnTo>
                  <a:lnTo>
                    <a:pt x="0" y="12"/>
                  </a:lnTo>
                  <a:lnTo>
                    <a:pt x="0" y="12"/>
                  </a:lnTo>
                  <a:lnTo>
                    <a:pt x="0" y="8"/>
                  </a:lnTo>
                  <a:lnTo>
                    <a:pt x="0" y="8"/>
                  </a:lnTo>
                  <a:lnTo>
                    <a:pt x="0" y="8"/>
                  </a:lnTo>
                  <a:lnTo>
                    <a:pt x="0" y="8"/>
                  </a:lnTo>
                  <a:lnTo>
                    <a:pt x="0" y="8"/>
                  </a:lnTo>
                  <a:lnTo>
                    <a:pt x="0" y="8"/>
                  </a:lnTo>
                  <a:lnTo>
                    <a:pt x="0" y="12"/>
                  </a:lnTo>
                  <a:lnTo>
                    <a:pt x="4" y="8"/>
                  </a:lnTo>
                  <a:lnTo>
                    <a:pt x="4" y="8"/>
                  </a:lnTo>
                  <a:lnTo>
                    <a:pt x="6" y="8"/>
                  </a:lnTo>
                  <a:lnTo>
                    <a:pt x="6" y="8"/>
                  </a:lnTo>
                  <a:lnTo>
                    <a:pt x="6" y="8"/>
                  </a:lnTo>
                  <a:lnTo>
                    <a:pt x="6" y="8"/>
                  </a:lnTo>
                  <a:lnTo>
                    <a:pt x="6" y="8"/>
                  </a:lnTo>
                  <a:lnTo>
                    <a:pt x="6" y="8"/>
                  </a:lnTo>
                  <a:lnTo>
                    <a:pt x="6" y="8"/>
                  </a:lnTo>
                  <a:lnTo>
                    <a:pt x="6" y="4"/>
                  </a:lnTo>
                  <a:lnTo>
                    <a:pt x="6" y="4"/>
                  </a:lnTo>
                  <a:lnTo>
                    <a:pt x="6" y="4"/>
                  </a:lnTo>
                  <a:lnTo>
                    <a:pt x="6" y="4"/>
                  </a:lnTo>
                  <a:lnTo>
                    <a:pt x="6" y="4"/>
                  </a:lnTo>
                  <a:lnTo>
                    <a:pt x="6" y="4"/>
                  </a:lnTo>
                  <a:lnTo>
                    <a:pt x="10" y="4"/>
                  </a:lnTo>
                  <a:lnTo>
                    <a:pt x="10" y="4"/>
                  </a:lnTo>
                  <a:lnTo>
                    <a:pt x="10" y="4"/>
                  </a:lnTo>
                  <a:lnTo>
                    <a:pt x="10" y="0"/>
                  </a:lnTo>
                  <a:lnTo>
                    <a:pt x="10" y="0"/>
                  </a:lnTo>
                  <a:lnTo>
                    <a:pt x="14" y="0"/>
                  </a:lnTo>
                  <a:lnTo>
                    <a:pt x="14" y="0"/>
                  </a:lnTo>
                  <a:lnTo>
                    <a:pt x="14" y="0"/>
                  </a:lnTo>
                  <a:lnTo>
                    <a:pt x="14" y="0"/>
                  </a:lnTo>
                  <a:lnTo>
                    <a:pt x="14" y="0"/>
                  </a:lnTo>
                  <a:lnTo>
                    <a:pt x="14" y="0"/>
                  </a:lnTo>
                  <a:lnTo>
                    <a:pt x="14" y="4"/>
                  </a:lnTo>
                  <a:lnTo>
                    <a:pt x="10" y="4"/>
                  </a:lnTo>
                  <a:lnTo>
                    <a:pt x="10" y="4"/>
                  </a:lnTo>
                  <a:lnTo>
                    <a:pt x="10" y="4"/>
                  </a:lnTo>
                  <a:lnTo>
                    <a:pt x="10" y="4"/>
                  </a:lnTo>
                  <a:lnTo>
                    <a:pt x="10" y="4"/>
                  </a:lnTo>
                  <a:close/>
                  <a:moveTo>
                    <a:pt x="14" y="4"/>
                  </a:moveTo>
                  <a:lnTo>
                    <a:pt x="14" y="4"/>
                  </a:lnTo>
                  <a:lnTo>
                    <a:pt x="14" y="8"/>
                  </a:lnTo>
                  <a:lnTo>
                    <a:pt x="14" y="4"/>
                  </a:lnTo>
                  <a:lnTo>
                    <a:pt x="14" y="4"/>
                  </a:lnTo>
                  <a:lnTo>
                    <a:pt x="14" y="4"/>
                  </a:lnTo>
                  <a:lnTo>
                    <a:pt x="14" y="4"/>
                  </a:lnTo>
                  <a:lnTo>
                    <a:pt x="14" y="4"/>
                  </a:lnTo>
                  <a:lnTo>
                    <a:pt x="14" y="4"/>
                  </a:lnTo>
                  <a:lnTo>
                    <a:pt x="14" y="8"/>
                  </a:lnTo>
                  <a:lnTo>
                    <a:pt x="14" y="8"/>
                  </a:lnTo>
                  <a:lnTo>
                    <a:pt x="14" y="8"/>
                  </a:lnTo>
                  <a:lnTo>
                    <a:pt x="14" y="8"/>
                  </a:lnTo>
                  <a:lnTo>
                    <a:pt x="14" y="12"/>
                  </a:lnTo>
                  <a:lnTo>
                    <a:pt x="14" y="12"/>
                  </a:lnTo>
                  <a:lnTo>
                    <a:pt x="14" y="12"/>
                  </a:lnTo>
                  <a:lnTo>
                    <a:pt x="14" y="12"/>
                  </a:lnTo>
                  <a:lnTo>
                    <a:pt x="14" y="12"/>
                  </a:lnTo>
                  <a:lnTo>
                    <a:pt x="14" y="12"/>
                  </a:lnTo>
                  <a:lnTo>
                    <a:pt x="18" y="12"/>
                  </a:lnTo>
                  <a:lnTo>
                    <a:pt x="18" y="12"/>
                  </a:lnTo>
                  <a:lnTo>
                    <a:pt x="18" y="12"/>
                  </a:lnTo>
                  <a:lnTo>
                    <a:pt x="18" y="16"/>
                  </a:lnTo>
                  <a:lnTo>
                    <a:pt x="18" y="16"/>
                  </a:lnTo>
                  <a:lnTo>
                    <a:pt x="18" y="16"/>
                  </a:lnTo>
                  <a:lnTo>
                    <a:pt x="18" y="16"/>
                  </a:lnTo>
                  <a:lnTo>
                    <a:pt x="18" y="16"/>
                  </a:lnTo>
                  <a:lnTo>
                    <a:pt x="18" y="16"/>
                  </a:lnTo>
                  <a:lnTo>
                    <a:pt x="14" y="12"/>
                  </a:lnTo>
                  <a:lnTo>
                    <a:pt x="14" y="12"/>
                  </a:lnTo>
                  <a:lnTo>
                    <a:pt x="14" y="12"/>
                  </a:lnTo>
                  <a:lnTo>
                    <a:pt x="14" y="12"/>
                  </a:lnTo>
                  <a:lnTo>
                    <a:pt x="14" y="8"/>
                  </a:lnTo>
                  <a:lnTo>
                    <a:pt x="14" y="8"/>
                  </a:lnTo>
                  <a:lnTo>
                    <a:pt x="10" y="8"/>
                  </a:lnTo>
                  <a:lnTo>
                    <a:pt x="10" y="8"/>
                  </a:lnTo>
                  <a:lnTo>
                    <a:pt x="14" y="4"/>
                  </a:lnTo>
                  <a:lnTo>
                    <a:pt x="14" y="4"/>
                  </a:lnTo>
                  <a:lnTo>
                    <a:pt x="1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3"/>
            <p:cNvSpPr>
              <a:spLocks/>
            </p:cNvSpPr>
            <p:nvPr/>
          </p:nvSpPr>
          <p:spPr bwMode="auto">
            <a:xfrm>
              <a:off x="6689725" y="4159318"/>
              <a:ext cx="117475" cy="117475"/>
            </a:xfrm>
            <a:custGeom>
              <a:avLst/>
              <a:gdLst>
                <a:gd name="T0" fmla="*/ 40 w 74"/>
                <a:gd name="T1" fmla="*/ 68 h 74"/>
                <a:gd name="T2" fmla="*/ 36 w 74"/>
                <a:gd name="T3" fmla="*/ 70 h 74"/>
                <a:gd name="T4" fmla="*/ 36 w 74"/>
                <a:gd name="T5" fmla="*/ 70 h 74"/>
                <a:gd name="T6" fmla="*/ 32 w 74"/>
                <a:gd name="T7" fmla="*/ 70 h 74"/>
                <a:gd name="T8" fmla="*/ 30 w 74"/>
                <a:gd name="T9" fmla="*/ 70 h 74"/>
                <a:gd name="T10" fmla="*/ 26 w 74"/>
                <a:gd name="T11" fmla="*/ 70 h 74"/>
                <a:gd name="T12" fmla="*/ 22 w 74"/>
                <a:gd name="T13" fmla="*/ 70 h 74"/>
                <a:gd name="T14" fmla="*/ 18 w 74"/>
                <a:gd name="T15" fmla="*/ 68 h 74"/>
                <a:gd name="T16" fmla="*/ 22 w 74"/>
                <a:gd name="T17" fmla="*/ 64 h 74"/>
                <a:gd name="T18" fmla="*/ 18 w 74"/>
                <a:gd name="T19" fmla="*/ 64 h 74"/>
                <a:gd name="T20" fmla="*/ 10 w 74"/>
                <a:gd name="T21" fmla="*/ 64 h 74"/>
                <a:gd name="T22" fmla="*/ 10 w 74"/>
                <a:gd name="T23" fmla="*/ 56 h 74"/>
                <a:gd name="T24" fmla="*/ 10 w 74"/>
                <a:gd name="T25" fmla="*/ 52 h 74"/>
                <a:gd name="T26" fmla="*/ 10 w 74"/>
                <a:gd name="T27" fmla="*/ 52 h 74"/>
                <a:gd name="T28" fmla="*/ 10 w 74"/>
                <a:gd name="T29" fmla="*/ 52 h 74"/>
                <a:gd name="T30" fmla="*/ 10 w 74"/>
                <a:gd name="T31" fmla="*/ 48 h 74"/>
                <a:gd name="T32" fmla="*/ 10 w 74"/>
                <a:gd name="T33" fmla="*/ 52 h 74"/>
                <a:gd name="T34" fmla="*/ 6 w 74"/>
                <a:gd name="T35" fmla="*/ 48 h 74"/>
                <a:gd name="T36" fmla="*/ 6 w 74"/>
                <a:gd name="T37" fmla="*/ 38 h 74"/>
                <a:gd name="T38" fmla="*/ 4 w 74"/>
                <a:gd name="T39" fmla="*/ 34 h 74"/>
                <a:gd name="T40" fmla="*/ 4 w 74"/>
                <a:gd name="T41" fmla="*/ 26 h 74"/>
                <a:gd name="T42" fmla="*/ 4 w 74"/>
                <a:gd name="T43" fmla="*/ 20 h 74"/>
                <a:gd name="T44" fmla="*/ 4 w 74"/>
                <a:gd name="T45" fmla="*/ 20 h 74"/>
                <a:gd name="T46" fmla="*/ 6 w 74"/>
                <a:gd name="T47" fmla="*/ 16 h 74"/>
                <a:gd name="T48" fmla="*/ 10 w 74"/>
                <a:gd name="T49" fmla="*/ 8 h 74"/>
                <a:gd name="T50" fmla="*/ 10 w 74"/>
                <a:gd name="T51" fmla="*/ 8 h 74"/>
                <a:gd name="T52" fmla="*/ 14 w 74"/>
                <a:gd name="T53" fmla="*/ 4 h 74"/>
                <a:gd name="T54" fmla="*/ 18 w 74"/>
                <a:gd name="T55" fmla="*/ 4 h 74"/>
                <a:gd name="T56" fmla="*/ 26 w 74"/>
                <a:gd name="T57" fmla="*/ 4 h 74"/>
                <a:gd name="T58" fmla="*/ 32 w 74"/>
                <a:gd name="T59" fmla="*/ 4 h 74"/>
                <a:gd name="T60" fmla="*/ 36 w 74"/>
                <a:gd name="T61" fmla="*/ 4 h 74"/>
                <a:gd name="T62" fmla="*/ 40 w 74"/>
                <a:gd name="T63" fmla="*/ 8 h 74"/>
                <a:gd name="T64" fmla="*/ 40 w 74"/>
                <a:gd name="T65" fmla="*/ 4 h 74"/>
                <a:gd name="T66" fmla="*/ 48 w 74"/>
                <a:gd name="T67" fmla="*/ 8 h 74"/>
                <a:gd name="T68" fmla="*/ 52 w 74"/>
                <a:gd name="T69" fmla="*/ 12 h 74"/>
                <a:gd name="T70" fmla="*/ 54 w 74"/>
                <a:gd name="T71" fmla="*/ 8 h 74"/>
                <a:gd name="T72" fmla="*/ 54 w 74"/>
                <a:gd name="T73" fmla="*/ 4 h 74"/>
                <a:gd name="T74" fmla="*/ 54 w 74"/>
                <a:gd name="T75" fmla="*/ 4 h 74"/>
                <a:gd name="T76" fmla="*/ 58 w 74"/>
                <a:gd name="T77" fmla="*/ 0 h 74"/>
                <a:gd name="T78" fmla="*/ 62 w 74"/>
                <a:gd name="T79" fmla="*/ 4 h 74"/>
                <a:gd name="T80" fmla="*/ 70 w 74"/>
                <a:gd name="T81" fmla="*/ 0 h 74"/>
                <a:gd name="T82" fmla="*/ 74 w 74"/>
                <a:gd name="T83" fmla="*/ 4 h 74"/>
                <a:gd name="T84" fmla="*/ 74 w 74"/>
                <a:gd name="T85" fmla="*/ 8 h 74"/>
                <a:gd name="T86" fmla="*/ 74 w 74"/>
                <a:gd name="T87" fmla="*/ 12 h 74"/>
                <a:gd name="T88" fmla="*/ 74 w 74"/>
                <a:gd name="T89" fmla="*/ 22 h 74"/>
                <a:gd name="T90" fmla="*/ 74 w 74"/>
                <a:gd name="T91" fmla="*/ 38 h 74"/>
                <a:gd name="T92" fmla="*/ 74 w 74"/>
                <a:gd name="T93" fmla="*/ 42 h 74"/>
                <a:gd name="T94" fmla="*/ 70 w 74"/>
                <a:gd name="T95" fmla="*/ 42 h 74"/>
                <a:gd name="T96" fmla="*/ 66 w 74"/>
                <a:gd name="T97" fmla="*/ 44 h 74"/>
                <a:gd name="T98" fmla="*/ 62 w 74"/>
                <a:gd name="T99" fmla="*/ 44 h 74"/>
                <a:gd name="T100" fmla="*/ 58 w 74"/>
                <a:gd name="T101" fmla="*/ 48 h 74"/>
                <a:gd name="T102" fmla="*/ 54 w 74"/>
                <a:gd name="T103" fmla="*/ 48 h 74"/>
                <a:gd name="T104" fmla="*/ 52 w 74"/>
                <a:gd name="T105" fmla="*/ 52 h 74"/>
                <a:gd name="T106" fmla="*/ 52 w 74"/>
                <a:gd name="T107" fmla="*/ 56 h 74"/>
                <a:gd name="T108" fmla="*/ 54 w 74"/>
                <a:gd name="T109" fmla="*/ 64 h 74"/>
                <a:gd name="T110" fmla="*/ 54 w 74"/>
                <a:gd name="T111" fmla="*/ 64 h 74"/>
                <a:gd name="T112" fmla="*/ 48 w 74"/>
                <a:gd name="T113" fmla="*/ 64 h 74"/>
                <a:gd name="T114" fmla="*/ 48 w 74"/>
                <a:gd name="T115" fmla="*/ 64 h 74"/>
                <a:gd name="T116" fmla="*/ 44 w 74"/>
                <a:gd name="T117" fmla="*/ 6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 h="74">
                  <a:moveTo>
                    <a:pt x="40" y="64"/>
                  </a:moveTo>
                  <a:lnTo>
                    <a:pt x="40" y="64"/>
                  </a:lnTo>
                  <a:lnTo>
                    <a:pt x="40" y="64"/>
                  </a:lnTo>
                  <a:lnTo>
                    <a:pt x="40" y="64"/>
                  </a:lnTo>
                  <a:lnTo>
                    <a:pt x="40" y="68"/>
                  </a:lnTo>
                  <a:lnTo>
                    <a:pt x="40" y="68"/>
                  </a:lnTo>
                  <a:lnTo>
                    <a:pt x="40" y="68"/>
                  </a:lnTo>
                  <a:lnTo>
                    <a:pt x="40" y="68"/>
                  </a:lnTo>
                  <a:lnTo>
                    <a:pt x="40" y="68"/>
                  </a:lnTo>
                  <a:lnTo>
                    <a:pt x="40" y="68"/>
                  </a:lnTo>
                  <a:lnTo>
                    <a:pt x="36" y="70"/>
                  </a:lnTo>
                  <a:lnTo>
                    <a:pt x="36" y="70"/>
                  </a:lnTo>
                  <a:lnTo>
                    <a:pt x="36" y="70"/>
                  </a:lnTo>
                  <a:lnTo>
                    <a:pt x="36" y="70"/>
                  </a:lnTo>
                  <a:lnTo>
                    <a:pt x="36" y="70"/>
                  </a:lnTo>
                  <a:lnTo>
                    <a:pt x="36" y="70"/>
                  </a:lnTo>
                  <a:lnTo>
                    <a:pt x="36" y="70"/>
                  </a:lnTo>
                  <a:lnTo>
                    <a:pt x="36" y="70"/>
                  </a:lnTo>
                  <a:lnTo>
                    <a:pt x="36" y="70"/>
                  </a:lnTo>
                  <a:lnTo>
                    <a:pt x="36" y="70"/>
                  </a:lnTo>
                  <a:lnTo>
                    <a:pt x="32" y="70"/>
                  </a:lnTo>
                  <a:lnTo>
                    <a:pt x="32" y="70"/>
                  </a:lnTo>
                  <a:lnTo>
                    <a:pt x="32" y="70"/>
                  </a:lnTo>
                  <a:lnTo>
                    <a:pt x="32" y="70"/>
                  </a:lnTo>
                  <a:lnTo>
                    <a:pt x="32" y="70"/>
                  </a:lnTo>
                  <a:lnTo>
                    <a:pt x="32" y="70"/>
                  </a:lnTo>
                  <a:lnTo>
                    <a:pt x="32" y="70"/>
                  </a:lnTo>
                  <a:lnTo>
                    <a:pt x="32" y="74"/>
                  </a:lnTo>
                  <a:lnTo>
                    <a:pt x="30" y="74"/>
                  </a:lnTo>
                  <a:lnTo>
                    <a:pt x="30" y="70"/>
                  </a:lnTo>
                  <a:lnTo>
                    <a:pt x="30" y="70"/>
                  </a:lnTo>
                  <a:lnTo>
                    <a:pt x="30" y="70"/>
                  </a:lnTo>
                  <a:lnTo>
                    <a:pt x="26" y="70"/>
                  </a:lnTo>
                  <a:lnTo>
                    <a:pt x="26" y="70"/>
                  </a:lnTo>
                  <a:lnTo>
                    <a:pt x="26" y="70"/>
                  </a:lnTo>
                  <a:lnTo>
                    <a:pt x="26" y="70"/>
                  </a:lnTo>
                  <a:lnTo>
                    <a:pt x="26" y="70"/>
                  </a:lnTo>
                  <a:lnTo>
                    <a:pt x="22" y="70"/>
                  </a:lnTo>
                  <a:lnTo>
                    <a:pt x="22" y="70"/>
                  </a:lnTo>
                  <a:lnTo>
                    <a:pt x="22" y="70"/>
                  </a:lnTo>
                  <a:lnTo>
                    <a:pt x="22" y="70"/>
                  </a:lnTo>
                  <a:lnTo>
                    <a:pt x="22" y="70"/>
                  </a:lnTo>
                  <a:lnTo>
                    <a:pt x="18" y="70"/>
                  </a:lnTo>
                  <a:lnTo>
                    <a:pt x="18" y="70"/>
                  </a:lnTo>
                  <a:lnTo>
                    <a:pt x="18" y="70"/>
                  </a:lnTo>
                  <a:lnTo>
                    <a:pt x="18" y="68"/>
                  </a:lnTo>
                  <a:lnTo>
                    <a:pt x="18" y="68"/>
                  </a:lnTo>
                  <a:lnTo>
                    <a:pt x="18" y="68"/>
                  </a:lnTo>
                  <a:lnTo>
                    <a:pt x="18" y="68"/>
                  </a:lnTo>
                  <a:lnTo>
                    <a:pt x="18" y="68"/>
                  </a:lnTo>
                  <a:lnTo>
                    <a:pt x="22" y="68"/>
                  </a:lnTo>
                  <a:lnTo>
                    <a:pt x="22" y="68"/>
                  </a:lnTo>
                  <a:lnTo>
                    <a:pt x="22" y="68"/>
                  </a:lnTo>
                  <a:lnTo>
                    <a:pt x="22" y="64"/>
                  </a:lnTo>
                  <a:lnTo>
                    <a:pt x="22" y="64"/>
                  </a:lnTo>
                  <a:lnTo>
                    <a:pt x="18" y="64"/>
                  </a:lnTo>
                  <a:lnTo>
                    <a:pt x="18" y="60"/>
                  </a:lnTo>
                  <a:lnTo>
                    <a:pt x="18" y="60"/>
                  </a:lnTo>
                  <a:lnTo>
                    <a:pt x="18" y="60"/>
                  </a:lnTo>
                  <a:lnTo>
                    <a:pt x="18" y="64"/>
                  </a:lnTo>
                  <a:lnTo>
                    <a:pt x="18" y="64"/>
                  </a:lnTo>
                  <a:lnTo>
                    <a:pt x="14" y="64"/>
                  </a:lnTo>
                  <a:lnTo>
                    <a:pt x="14" y="64"/>
                  </a:lnTo>
                  <a:lnTo>
                    <a:pt x="14" y="68"/>
                  </a:lnTo>
                  <a:lnTo>
                    <a:pt x="10" y="68"/>
                  </a:lnTo>
                  <a:lnTo>
                    <a:pt x="10" y="64"/>
                  </a:lnTo>
                  <a:lnTo>
                    <a:pt x="10" y="64"/>
                  </a:lnTo>
                  <a:lnTo>
                    <a:pt x="10" y="64"/>
                  </a:lnTo>
                  <a:lnTo>
                    <a:pt x="10" y="60"/>
                  </a:lnTo>
                  <a:lnTo>
                    <a:pt x="10" y="60"/>
                  </a:lnTo>
                  <a:lnTo>
                    <a:pt x="10" y="60"/>
                  </a:lnTo>
                  <a:lnTo>
                    <a:pt x="10" y="56"/>
                  </a:lnTo>
                  <a:lnTo>
                    <a:pt x="10" y="56"/>
                  </a:lnTo>
                  <a:lnTo>
                    <a:pt x="10" y="52"/>
                  </a:lnTo>
                  <a:lnTo>
                    <a:pt x="10" y="56"/>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48"/>
                  </a:lnTo>
                  <a:lnTo>
                    <a:pt x="10" y="48"/>
                  </a:lnTo>
                  <a:lnTo>
                    <a:pt x="10" y="48"/>
                  </a:lnTo>
                  <a:lnTo>
                    <a:pt x="6" y="48"/>
                  </a:lnTo>
                  <a:lnTo>
                    <a:pt x="10" y="48"/>
                  </a:lnTo>
                  <a:lnTo>
                    <a:pt x="10" y="48"/>
                  </a:lnTo>
                  <a:lnTo>
                    <a:pt x="10" y="48"/>
                  </a:lnTo>
                  <a:lnTo>
                    <a:pt x="10" y="52"/>
                  </a:lnTo>
                  <a:lnTo>
                    <a:pt x="10" y="52"/>
                  </a:lnTo>
                  <a:lnTo>
                    <a:pt x="10" y="52"/>
                  </a:lnTo>
                  <a:lnTo>
                    <a:pt x="10" y="52"/>
                  </a:lnTo>
                  <a:lnTo>
                    <a:pt x="10" y="52"/>
                  </a:lnTo>
                  <a:lnTo>
                    <a:pt x="10" y="52"/>
                  </a:lnTo>
                  <a:lnTo>
                    <a:pt x="10" y="52"/>
                  </a:lnTo>
                  <a:lnTo>
                    <a:pt x="10" y="52"/>
                  </a:lnTo>
                  <a:lnTo>
                    <a:pt x="10" y="52"/>
                  </a:lnTo>
                  <a:lnTo>
                    <a:pt x="10" y="48"/>
                  </a:lnTo>
                  <a:lnTo>
                    <a:pt x="6" y="48"/>
                  </a:lnTo>
                  <a:lnTo>
                    <a:pt x="6" y="48"/>
                  </a:lnTo>
                  <a:lnTo>
                    <a:pt x="6" y="48"/>
                  </a:lnTo>
                  <a:lnTo>
                    <a:pt x="6" y="44"/>
                  </a:lnTo>
                  <a:lnTo>
                    <a:pt x="6" y="42"/>
                  </a:lnTo>
                  <a:lnTo>
                    <a:pt x="6" y="42"/>
                  </a:lnTo>
                  <a:lnTo>
                    <a:pt x="6" y="38"/>
                  </a:lnTo>
                  <a:lnTo>
                    <a:pt x="6" y="38"/>
                  </a:lnTo>
                  <a:lnTo>
                    <a:pt x="4" y="38"/>
                  </a:lnTo>
                  <a:lnTo>
                    <a:pt x="4" y="34"/>
                  </a:lnTo>
                  <a:lnTo>
                    <a:pt x="4" y="34"/>
                  </a:lnTo>
                  <a:lnTo>
                    <a:pt x="4" y="34"/>
                  </a:lnTo>
                  <a:lnTo>
                    <a:pt x="4" y="34"/>
                  </a:lnTo>
                  <a:lnTo>
                    <a:pt x="4" y="34"/>
                  </a:lnTo>
                  <a:lnTo>
                    <a:pt x="4" y="34"/>
                  </a:lnTo>
                  <a:lnTo>
                    <a:pt x="4" y="34"/>
                  </a:lnTo>
                  <a:lnTo>
                    <a:pt x="4" y="30"/>
                  </a:lnTo>
                  <a:lnTo>
                    <a:pt x="4" y="26"/>
                  </a:lnTo>
                  <a:lnTo>
                    <a:pt x="4" y="26"/>
                  </a:lnTo>
                  <a:lnTo>
                    <a:pt x="0" y="22"/>
                  </a:lnTo>
                  <a:lnTo>
                    <a:pt x="0" y="22"/>
                  </a:lnTo>
                  <a:lnTo>
                    <a:pt x="0" y="22"/>
                  </a:lnTo>
                  <a:lnTo>
                    <a:pt x="0" y="22"/>
                  </a:lnTo>
                  <a:lnTo>
                    <a:pt x="0" y="20"/>
                  </a:lnTo>
                  <a:lnTo>
                    <a:pt x="4" y="20"/>
                  </a:lnTo>
                  <a:lnTo>
                    <a:pt x="4" y="20"/>
                  </a:lnTo>
                  <a:lnTo>
                    <a:pt x="4" y="20"/>
                  </a:lnTo>
                  <a:lnTo>
                    <a:pt x="4" y="20"/>
                  </a:lnTo>
                  <a:lnTo>
                    <a:pt x="4" y="20"/>
                  </a:lnTo>
                  <a:lnTo>
                    <a:pt x="4" y="20"/>
                  </a:lnTo>
                  <a:lnTo>
                    <a:pt x="4" y="20"/>
                  </a:lnTo>
                  <a:lnTo>
                    <a:pt x="4" y="20"/>
                  </a:lnTo>
                  <a:lnTo>
                    <a:pt x="4" y="20"/>
                  </a:lnTo>
                  <a:lnTo>
                    <a:pt x="4" y="16"/>
                  </a:lnTo>
                  <a:lnTo>
                    <a:pt x="6" y="16"/>
                  </a:lnTo>
                  <a:lnTo>
                    <a:pt x="6" y="16"/>
                  </a:lnTo>
                  <a:lnTo>
                    <a:pt x="6" y="16"/>
                  </a:lnTo>
                  <a:lnTo>
                    <a:pt x="6" y="12"/>
                  </a:lnTo>
                  <a:lnTo>
                    <a:pt x="6" y="12"/>
                  </a:lnTo>
                  <a:lnTo>
                    <a:pt x="6" y="12"/>
                  </a:lnTo>
                  <a:lnTo>
                    <a:pt x="6" y="12"/>
                  </a:lnTo>
                  <a:lnTo>
                    <a:pt x="10" y="12"/>
                  </a:lnTo>
                  <a:lnTo>
                    <a:pt x="10" y="8"/>
                  </a:lnTo>
                  <a:lnTo>
                    <a:pt x="10" y="8"/>
                  </a:lnTo>
                  <a:lnTo>
                    <a:pt x="10" y="8"/>
                  </a:lnTo>
                  <a:lnTo>
                    <a:pt x="10" y="8"/>
                  </a:lnTo>
                  <a:lnTo>
                    <a:pt x="10" y="8"/>
                  </a:lnTo>
                  <a:lnTo>
                    <a:pt x="10" y="8"/>
                  </a:lnTo>
                  <a:lnTo>
                    <a:pt x="10" y="8"/>
                  </a:lnTo>
                  <a:lnTo>
                    <a:pt x="10" y="8"/>
                  </a:lnTo>
                  <a:lnTo>
                    <a:pt x="10" y="8"/>
                  </a:lnTo>
                  <a:lnTo>
                    <a:pt x="10" y="8"/>
                  </a:lnTo>
                  <a:lnTo>
                    <a:pt x="14" y="8"/>
                  </a:lnTo>
                  <a:lnTo>
                    <a:pt x="14" y="4"/>
                  </a:lnTo>
                  <a:lnTo>
                    <a:pt x="14" y="4"/>
                  </a:lnTo>
                  <a:lnTo>
                    <a:pt x="14" y="4"/>
                  </a:lnTo>
                  <a:lnTo>
                    <a:pt x="14" y="4"/>
                  </a:lnTo>
                  <a:lnTo>
                    <a:pt x="18" y="4"/>
                  </a:lnTo>
                  <a:lnTo>
                    <a:pt x="18" y="4"/>
                  </a:lnTo>
                  <a:lnTo>
                    <a:pt x="18" y="4"/>
                  </a:lnTo>
                  <a:lnTo>
                    <a:pt x="18" y="4"/>
                  </a:lnTo>
                  <a:lnTo>
                    <a:pt x="22" y="4"/>
                  </a:lnTo>
                  <a:lnTo>
                    <a:pt x="22" y="4"/>
                  </a:lnTo>
                  <a:lnTo>
                    <a:pt x="22" y="4"/>
                  </a:lnTo>
                  <a:lnTo>
                    <a:pt x="26" y="4"/>
                  </a:lnTo>
                  <a:lnTo>
                    <a:pt x="26" y="4"/>
                  </a:lnTo>
                  <a:lnTo>
                    <a:pt x="26" y="4"/>
                  </a:lnTo>
                  <a:lnTo>
                    <a:pt x="26" y="4"/>
                  </a:lnTo>
                  <a:lnTo>
                    <a:pt x="30" y="4"/>
                  </a:lnTo>
                  <a:lnTo>
                    <a:pt x="30" y="4"/>
                  </a:lnTo>
                  <a:lnTo>
                    <a:pt x="30" y="4"/>
                  </a:lnTo>
                  <a:lnTo>
                    <a:pt x="30" y="4"/>
                  </a:lnTo>
                  <a:lnTo>
                    <a:pt x="32" y="4"/>
                  </a:lnTo>
                  <a:lnTo>
                    <a:pt x="32" y="4"/>
                  </a:lnTo>
                  <a:lnTo>
                    <a:pt x="32" y="4"/>
                  </a:lnTo>
                  <a:lnTo>
                    <a:pt x="32" y="4"/>
                  </a:lnTo>
                  <a:lnTo>
                    <a:pt x="36" y="4"/>
                  </a:lnTo>
                  <a:lnTo>
                    <a:pt x="36" y="4"/>
                  </a:lnTo>
                  <a:lnTo>
                    <a:pt x="36" y="4"/>
                  </a:lnTo>
                  <a:lnTo>
                    <a:pt x="36" y="4"/>
                  </a:lnTo>
                  <a:lnTo>
                    <a:pt x="36" y="4"/>
                  </a:lnTo>
                  <a:lnTo>
                    <a:pt x="36" y="4"/>
                  </a:lnTo>
                  <a:lnTo>
                    <a:pt x="36" y="8"/>
                  </a:lnTo>
                  <a:lnTo>
                    <a:pt x="36" y="8"/>
                  </a:lnTo>
                  <a:lnTo>
                    <a:pt x="40" y="8"/>
                  </a:lnTo>
                  <a:lnTo>
                    <a:pt x="40" y="8"/>
                  </a:lnTo>
                  <a:lnTo>
                    <a:pt x="40" y="8"/>
                  </a:lnTo>
                  <a:lnTo>
                    <a:pt x="40" y="8"/>
                  </a:lnTo>
                  <a:lnTo>
                    <a:pt x="40" y="8"/>
                  </a:lnTo>
                  <a:lnTo>
                    <a:pt x="40" y="4"/>
                  </a:lnTo>
                  <a:lnTo>
                    <a:pt x="40" y="4"/>
                  </a:lnTo>
                  <a:lnTo>
                    <a:pt x="40" y="8"/>
                  </a:lnTo>
                  <a:lnTo>
                    <a:pt x="44" y="8"/>
                  </a:lnTo>
                  <a:lnTo>
                    <a:pt x="44" y="12"/>
                  </a:lnTo>
                  <a:lnTo>
                    <a:pt x="44" y="12"/>
                  </a:lnTo>
                  <a:lnTo>
                    <a:pt x="44" y="8"/>
                  </a:lnTo>
                  <a:lnTo>
                    <a:pt x="48" y="8"/>
                  </a:lnTo>
                  <a:lnTo>
                    <a:pt x="48" y="12"/>
                  </a:lnTo>
                  <a:lnTo>
                    <a:pt x="48" y="12"/>
                  </a:lnTo>
                  <a:lnTo>
                    <a:pt x="48" y="12"/>
                  </a:lnTo>
                  <a:lnTo>
                    <a:pt x="52" y="12"/>
                  </a:lnTo>
                  <a:lnTo>
                    <a:pt x="52" y="12"/>
                  </a:lnTo>
                  <a:lnTo>
                    <a:pt x="52" y="12"/>
                  </a:lnTo>
                  <a:lnTo>
                    <a:pt x="52" y="12"/>
                  </a:lnTo>
                  <a:lnTo>
                    <a:pt x="52" y="12"/>
                  </a:lnTo>
                  <a:lnTo>
                    <a:pt x="54" y="12"/>
                  </a:lnTo>
                  <a:lnTo>
                    <a:pt x="54" y="12"/>
                  </a:lnTo>
                  <a:lnTo>
                    <a:pt x="54" y="12"/>
                  </a:lnTo>
                  <a:lnTo>
                    <a:pt x="54" y="8"/>
                  </a:lnTo>
                  <a:lnTo>
                    <a:pt x="52" y="8"/>
                  </a:lnTo>
                  <a:lnTo>
                    <a:pt x="52" y="8"/>
                  </a:lnTo>
                  <a:lnTo>
                    <a:pt x="52" y="4"/>
                  </a:lnTo>
                  <a:lnTo>
                    <a:pt x="54" y="4"/>
                  </a:lnTo>
                  <a:lnTo>
                    <a:pt x="54" y="4"/>
                  </a:lnTo>
                  <a:lnTo>
                    <a:pt x="54" y="4"/>
                  </a:lnTo>
                  <a:lnTo>
                    <a:pt x="54" y="4"/>
                  </a:lnTo>
                  <a:lnTo>
                    <a:pt x="54" y="4"/>
                  </a:lnTo>
                  <a:lnTo>
                    <a:pt x="54" y="4"/>
                  </a:lnTo>
                  <a:lnTo>
                    <a:pt x="54" y="4"/>
                  </a:lnTo>
                  <a:lnTo>
                    <a:pt x="54" y="4"/>
                  </a:lnTo>
                  <a:lnTo>
                    <a:pt x="54" y="4"/>
                  </a:lnTo>
                  <a:lnTo>
                    <a:pt x="54" y="4"/>
                  </a:lnTo>
                  <a:lnTo>
                    <a:pt x="58" y="4"/>
                  </a:lnTo>
                  <a:lnTo>
                    <a:pt x="58" y="4"/>
                  </a:lnTo>
                  <a:lnTo>
                    <a:pt x="58" y="4"/>
                  </a:lnTo>
                  <a:lnTo>
                    <a:pt x="58" y="0"/>
                  </a:lnTo>
                  <a:lnTo>
                    <a:pt x="58" y="0"/>
                  </a:lnTo>
                  <a:lnTo>
                    <a:pt x="62" y="4"/>
                  </a:lnTo>
                  <a:lnTo>
                    <a:pt x="62" y="4"/>
                  </a:lnTo>
                  <a:lnTo>
                    <a:pt x="62" y="4"/>
                  </a:lnTo>
                  <a:lnTo>
                    <a:pt x="62" y="4"/>
                  </a:lnTo>
                  <a:lnTo>
                    <a:pt x="62" y="4"/>
                  </a:lnTo>
                  <a:lnTo>
                    <a:pt x="62" y="4"/>
                  </a:lnTo>
                  <a:lnTo>
                    <a:pt x="62" y="8"/>
                  </a:lnTo>
                  <a:lnTo>
                    <a:pt x="70" y="4"/>
                  </a:lnTo>
                  <a:lnTo>
                    <a:pt x="70" y="4"/>
                  </a:lnTo>
                  <a:lnTo>
                    <a:pt x="70" y="4"/>
                  </a:lnTo>
                  <a:lnTo>
                    <a:pt x="70" y="4"/>
                  </a:lnTo>
                  <a:lnTo>
                    <a:pt x="70" y="0"/>
                  </a:lnTo>
                  <a:lnTo>
                    <a:pt x="74" y="0"/>
                  </a:lnTo>
                  <a:lnTo>
                    <a:pt x="74" y="0"/>
                  </a:lnTo>
                  <a:lnTo>
                    <a:pt x="74" y="0"/>
                  </a:lnTo>
                  <a:lnTo>
                    <a:pt x="74" y="0"/>
                  </a:lnTo>
                  <a:lnTo>
                    <a:pt x="74" y="0"/>
                  </a:lnTo>
                  <a:lnTo>
                    <a:pt x="74" y="4"/>
                  </a:lnTo>
                  <a:lnTo>
                    <a:pt x="74" y="4"/>
                  </a:lnTo>
                  <a:lnTo>
                    <a:pt x="74" y="4"/>
                  </a:lnTo>
                  <a:lnTo>
                    <a:pt x="74" y="4"/>
                  </a:lnTo>
                  <a:lnTo>
                    <a:pt x="74" y="4"/>
                  </a:lnTo>
                  <a:lnTo>
                    <a:pt x="70" y="4"/>
                  </a:lnTo>
                  <a:lnTo>
                    <a:pt x="74" y="8"/>
                  </a:lnTo>
                  <a:lnTo>
                    <a:pt x="74" y="8"/>
                  </a:lnTo>
                  <a:lnTo>
                    <a:pt x="70" y="8"/>
                  </a:lnTo>
                  <a:lnTo>
                    <a:pt x="70" y="8"/>
                  </a:lnTo>
                  <a:lnTo>
                    <a:pt x="70" y="12"/>
                  </a:lnTo>
                  <a:lnTo>
                    <a:pt x="74" y="12"/>
                  </a:lnTo>
                  <a:lnTo>
                    <a:pt x="74" y="12"/>
                  </a:lnTo>
                  <a:lnTo>
                    <a:pt x="74" y="16"/>
                  </a:lnTo>
                  <a:lnTo>
                    <a:pt x="74" y="16"/>
                  </a:lnTo>
                  <a:lnTo>
                    <a:pt x="74" y="20"/>
                  </a:lnTo>
                  <a:lnTo>
                    <a:pt x="74" y="20"/>
                  </a:lnTo>
                  <a:lnTo>
                    <a:pt x="74" y="22"/>
                  </a:lnTo>
                  <a:lnTo>
                    <a:pt x="74" y="22"/>
                  </a:lnTo>
                  <a:lnTo>
                    <a:pt x="74" y="30"/>
                  </a:lnTo>
                  <a:lnTo>
                    <a:pt x="74" y="30"/>
                  </a:lnTo>
                  <a:lnTo>
                    <a:pt x="74" y="30"/>
                  </a:lnTo>
                  <a:lnTo>
                    <a:pt x="74" y="30"/>
                  </a:lnTo>
                  <a:lnTo>
                    <a:pt x="74" y="34"/>
                  </a:lnTo>
                  <a:lnTo>
                    <a:pt x="74" y="38"/>
                  </a:lnTo>
                  <a:lnTo>
                    <a:pt x="74" y="38"/>
                  </a:lnTo>
                  <a:lnTo>
                    <a:pt x="74" y="42"/>
                  </a:lnTo>
                  <a:lnTo>
                    <a:pt x="74" y="42"/>
                  </a:lnTo>
                  <a:lnTo>
                    <a:pt x="74" y="42"/>
                  </a:lnTo>
                  <a:lnTo>
                    <a:pt x="74" y="42"/>
                  </a:lnTo>
                  <a:lnTo>
                    <a:pt x="74" y="42"/>
                  </a:lnTo>
                  <a:lnTo>
                    <a:pt x="70" y="42"/>
                  </a:lnTo>
                  <a:lnTo>
                    <a:pt x="70" y="42"/>
                  </a:lnTo>
                  <a:lnTo>
                    <a:pt x="70" y="42"/>
                  </a:lnTo>
                  <a:lnTo>
                    <a:pt x="70" y="42"/>
                  </a:lnTo>
                  <a:lnTo>
                    <a:pt x="70" y="42"/>
                  </a:lnTo>
                  <a:lnTo>
                    <a:pt x="70" y="42"/>
                  </a:lnTo>
                  <a:lnTo>
                    <a:pt x="66" y="42"/>
                  </a:lnTo>
                  <a:lnTo>
                    <a:pt x="66" y="44"/>
                  </a:lnTo>
                  <a:lnTo>
                    <a:pt x="66" y="44"/>
                  </a:lnTo>
                  <a:lnTo>
                    <a:pt x="66" y="44"/>
                  </a:lnTo>
                  <a:lnTo>
                    <a:pt x="66" y="44"/>
                  </a:lnTo>
                  <a:lnTo>
                    <a:pt x="66" y="44"/>
                  </a:lnTo>
                  <a:lnTo>
                    <a:pt x="66" y="44"/>
                  </a:lnTo>
                  <a:lnTo>
                    <a:pt x="62" y="44"/>
                  </a:lnTo>
                  <a:lnTo>
                    <a:pt x="62" y="44"/>
                  </a:lnTo>
                  <a:lnTo>
                    <a:pt x="62" y="44"/>
                  </a:lnTo>
                  <a:lnTo>
                    <a:pt x="62" y="48"/>
                  </a:lnTo>
                  <a:lnTo>
                    <a:pt x="62" y="44"/>
                  </a:lnTo>
                  <a:lnTo>
                    <a:pt x="58" y="44"/>
                  </a:lnTo>
                  <a:lnTo>
                    <a:pt x="58" y="44"/>
                  </a:lnTo>
                  <a:lnTo>
                    <a:pt x="58" y="44"/>
                  </a:lnTo>
                  <a:lnTo>
                    <a:pt x="58" y="48"/>
                  </a:lnTo>
                  <a:lnTo>
                    <a:pt x="58" y="48"/>
                  </a:lnTo>
                  <a:lnTo>
                    <a:pt x="58" y="48"/>
                  </a:lnTo>
                  <a:lnTo>
                    <a:pt x="58" y="52"/>
                  </a:lnTo>
                  <a:lnTo>
                    <a:pt x="58" y="52"/>
                  </a:lnTo>
                  <a:lnTo>
                    <a:pt x="58" y="52"/>
                  </a:lnTo>
                  <a:lnTo>
                    <a:pt x="54" y="52"/>
                  </a:lnTo>
                  <a:lnTo>
                    <a:pt x="54" y="52"/>
                  </a:lnTo>
                  <a:lnTo>
                    <a:pt x="54" y="48"/>
                  </a:lnTo>
                  <a:lnTo>
                    <a:pt x="52" y="48"/>
                  </a:lnTo>
                  <a:lnTo>
                    <a:pt x="52" y="48"/>
                  </a:lnTo>
                  <a:lnTo>
                    <a:pt x="52" y="52"/>
                  </a:lnTo>
                  <a:lnTo>
                    <a:pt x="52" y="52"/>
                  </a:lnTo>
                  <a:lnTo>
                    <a:pt x="52" y="52"/>
                  </a:lnTo>
                  <a:lnTo>
                    <a:pt x="52" y="52"/>
                  </a:lnTo>
                  <a:lnTo>
                    <a:pt x="52" y="52"/>
                  </a:lnTo>
                  <a:lnTo>
                    <a:pt x="52" y="52"/>
                  </a:lnTo>
                  <a:lnTo>
                    <a:pt x="52" y="52"/>
                  </a:lnTo>
                  <a:lnTo>
                    <a:pt x="52" y="52"/>
                  </a:lnTo>
                  <a:lnTo>
                    <a:pt x="52" y="52"/>
                  </a:lnTo>
                  <a:lnTo>
                    <a:pt x="52" y="56"/>
                  </a:lnTo>
                  <a:lnTo>
                    <a:pt x="52" y="56"/>
                  </a:lnTo>
                  <a:lnTo>
                    <a:pt x="52" y="60"/>
                  </a:lnTo>
                  <a:lnTo>
                    <a:pt x="52" y="60"/>
                  </a:lnTo>
                  <a:lnTo>
                    <a:pt x="52" y="60"/>
                  </a:lnTo>
                  <a:lnTo>
                    <a:pt x="54" y="64"/>
                  </a:lnTo>
                  <a:lnTo>
                    <a:pt x="54" y="64"/>
                  </a:lnTo>
                  <a:lnTo>
                    <a:pt x="54" y="64"/>
                  </a:lnTo>
                  <a:lnTo>
                    <a:pt x="54" y="64"/>
                  </a:lnTo>
                  <a:lnTo>
                    <a:pt x="54" y="64"/>
                  </a:lnTo>
                  <a:lnTo>
                    <a:pt x="54" y="64"/>
                  </a:lnTo>
                  <a:lnTo>
                    <a:pt x="54" y="64"/>
                  </a:lnTo>
                  <a:lnTo>
                    <a:pt x="54" y="64"/>
                  </a:lnTo>
                  <a:lnTo>
                    <a:pt x="54" y="68"/>
                  </a:lnTo>
                  <a:lnTo>
                    <a:pt x="54" y="68"/>
                  </a:lnTo>
                  <a:lnTo>
                    <a:pt x="54" y="68"/>
                  </a:lnTo>
                  <a:lnTo>
                    <a:pt x="52" y="64"/>
                  </a:lnTo>
                  <a:lnTo>
                    <a:pt x="52" y="64"/>
                  </a:lnTo>
                  <a:lnTo>
                    <a:pt x="48" y="64"/>
                  </a:lnTo>
                  <a:lnTo>
                    <a:pt x="48" y="64"/>
                  </a:lnTo>
                  <a:lnTo>
                    <a:pt x="48" y="64"/>
                  </a:lnTo>
                  <a:lnTo>
                    <a:pt x="48" y="64"/>
                  </a:lnTo>
                  <a:lnTo>
                    <a:pt x="48" y="64"/>
                  </a:lnTo>
                  <a:lnTo>
                    <a:pt x="48" y="64"/>
                  </a:lnTo>
                  <a:lnTo>
                    <a:pt x="48" y="64"/>
                  </a:lnTo>
                  <a:lnTo>
                    <a:pt x="44" y="64"/>
                  </a:lnTo>
                  <a:lnTo>
                    <a:pt x="44" y="64"/>
                  </a:lnTo>
                  <a:lnTo>
                    <a:pt x="44" y="64"/>
                  </a:lnTo>
                  <a:lnTo>
                    <a:pt x="44" y="64"/>
                  </a:lnTo>
                  <a:lnTo>
                    <a:pt x="44" y="68"/>
                  </a:lnTo>
                  <a:lnTo>
                    <a:pt x="44" y="68"/>
                  </a:lnTo>
                  <a:lnTo>
                    <a:pt x="40" y="64"/>
                  </a:lnTo>
                  <a:lnTo>
                    <a:pt x="40" y="64"/>
                  </a:lnTo>
                  <a:lnTo>
                    <a:pt x="40" y="64"/>
                  </a:lnTo>
                  <a:lnTo>
                    <a:pt x="40" y="64"/>
                  </a:lnTo>
                  <a:lnTo>
                    <a:pt x="40"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4"/>
            <p:cNvSpPr>
              <a:spLocks noEditPoints="1"/>
            </p:cNvSpPr>
            <p:nvPr/>
          </p:nvSpPr>
          <p:spPr bwMode="auto">
            <a:xfrm>
              <a:off x="6045200" y="2994093"/>
              <a:ext cx="1371600" cy="1069975"/>
            </a:xfrm>
            <a:custGeom>
              <a:avLst/>
              <a:gdLst>
                <a:gd name="T0" fmla="*/ 356 w 864"/>
                <a:gd name="T1" fmla="*/ 518 h 674"/>
                <a:gd name="T2" fmla="*/ 328 w 864"/>
                <a:gd name="T3" fmla="*/ 484 h 674"/>
                <a:gd name="T4" fmla="*/ 282 w 864"/>
                <a:gd name="T5" fmla="*/ 484 h 674"/>
                <a:gd name="T6" fmla="*/ 226 w 864"/>
                <a:gd name="T7" fmla="*/ 496 h 674"/>
                <a:gd name="T8" fmla="*/ 182 w 864"/>
                <a:gd name="T9" fmla="*/ 500 h 674"/>
                <a:gd name="T10" fmla="*/ 136 w 864"/>
                <a:gd name="T11" fmla="*/ 470 h 674"/>
                <a:gd name="T12" fmla="*/ 84 w 864"/>
                <a:gd name="T13" fmla="*/ 444 h 674"/>
                <a:gd name="T14" fmla="*/ 76 w 864"/>
                <a:gd name="T15" fmla="*/ 402 h 674"/>
                <a:gd name="T16" fmla="*/ 44 w 864"/>
                <a:gd name="T17" fmla="*/ 354 h 674"/>
                <a:gd name="T18" fmla="*/ 20 w 864"/>
                <a:gd name="T19" fmla="*/ 316 h 674"/>
                <a:gd name="T20" fmla="*/ 18 w 864"/>
                <a:gd name="T21" fmla="*/ 268 h 674"/>
                <a:gd name="T22" fmla="*/ 74 w 864"/>
                <a:gd name="T23" fmla="*/ 242 h 674"/>
                <a:gd name="T24" fmla="*/ 96 w 864"/>
                <a:gd name="T25" fmla="*/ 194 h 674"/>
                <a:gd name="T26" fmla="*/ 122 w 864"/>
                <a:gd name="T27" fmla="*/ 164 h 674"/>
                <a:gd name="T28" fmla="*/ 170 w 864"/>
                <a:gd name="T29" fmla="*/ 120 h 674"/>
                <a:gd name="T30" fmla="*/ 218 w 864"/>
                <a:gd name="T31" fmla="*/ 112 h 674"/>
                <a:gd name="T32" fmla="*/ 242 w 864"/>
                <a:gd name="T33" fmla="*/ 168 h 674"/>
                <a:gd name="T34" fmla="*/ 312 w 864"/>
                <a:gd name="T35" fmla="*/ 198 h 674"/>
                <a:gd name="T36" fmla="*/ 386 w 864"/>
                <a:gd name="T37" fmla="*/ 220 h 674"/>
                <a:gd name="T38" fmla="*/ 476 w 864"/>
                <a:gd name="T39" fmla="*/ 228 h 674"/>
                <a:gd name="T40" fmla="*/ 542 w 864"/>
                <a:gd name="T41" fmla="*/ 198 h 674"/>
                <a:gd name="T42" fmla="*/ 600 w 864"/>
                <a:gd name="T43" fmla="*/ 164 h 674"/>
                <a:gd name="T44" fmla="*/ 656 w 864"/>
                <a:gd name="T45" fmla="*/ 138 h 674"/>
                <a:gd name="T46" fmla="*/ 600 w 864"/>
                <a:gd name="T47" fmla="*/ 108 h 674"/>
                <a:gd name="T48" fmla="*/ 648 w 864"/>
                <a:gd name="T49" fmla="*/ 64 h 674"/>
                <a:gd name="T50" fmla="*/ 676 w 864"/>
                <a:gd name="T51" fmla="*/ 4 h 674"/>
                <a:gd name="T52" fmla="*/ 744 w 864"/>
                <a:gd name="T53" fmla="*/ 18 h 674"/>
                <a:gd name="T54" fmla="*/ 762 w 864"/>
                <a:gd name="T55" fmla="*/ 78 h 674"/>
                <a:gd name="T56" fmla="*/ 814 w 864"/>
                <a:gd name="T57" fmla="*/ 120 h 674"/>
                <a:gd name="T58" fmla="*/ 856 w 864"/>
                <a:gd name="T59" fmla="*/ 138 h 674"/>
                <a:gd name="T60" fmla="*/ 814 w 864"/>
                <a:gd name="T61" fmla="*/ 180 h 674"/>
                <a:gd name="T62" fmla="*/ 796 w 864"/>
                <a:gd name="T63" fmla="*/ 220 h 674"/>
                <a:gd name="T64" fmla="*/ 748 w 864"/>
                <a:gd name="T65" fmla="*/ 242 h 674"/>
                <a:gd name="T66" fmla="*/ 696 w 864"/>
                <a:gd name="T67" fmla="*/ 284 h 674"/>
                <a:gd name="T68" fmla="*/ 688 w 864"/>
                <a:gd name="T69" fmla="*/ 268 h 674"/>
                <a:gd name="T70" fmla="*/ 628 w 864"/>
                <a:gd name="T71" fmla="*/ 286 h 674"/>
                <a:gd name="T72" fmla="*/ 662 w 864"/>
                <a:gd name="T73" fmla="*/ 320 h 674"/>
                <a:gd name="T74" fmla="*/ 666 w 864"/>
                <a:gd name="T75" fmla="*/ 340 h 674"/>
                <a:gd name="T76" fmla="*/ 662 w 864"/>
                <a:gd name="T77" fmla="*/ 384 h 674"/>
                <a:gd name="T78" fmla="*/ 662 w 864"/>
                <a:gd name="T79" fmla="*/ 424 h 674"/>
                <a:gd name="T80" fmla="*/ 676 w 864"/>
                <a:gd name="T81" fmla="*/ 448 h 674"/>
                <a:gd name="T82" fmla="*/ 680 w 864"/>
                <a:gd name="T83" fmla="*/ 470 h 674"/>
                <a:gd name="T84" fmla="*/ 670 w 864"/>
                <a:gd name="T85" fmla="*/ 496 h 674"/>
                <a:gd name="T86" fmla="*/ 658 w 864"/>
                <a:gd name="T87" fmla="*/ 522 h 674"/>
                <a:gd name="T88" fmla="*/ 648 w 864"/>
                <a:gd name="T89" fmla="*/ 540 h 674"/>
                <a:gd name="T90" fmla="*/ 626 w 864"/>
                <a:gd name="T91" fmla="*/ 564 h 674"/>
                <a:gd name="T92" fmla="*/ 588 w 864"/>
                <a:gd name="T93" fmla="*/ 592 h 674"/>
                <a:gd name="T94" fmla="*/ 562 w 864"/>
                <a:gd name="T95" fmla="*/ 592 h 674"/>
                <a:gd name="T96" fmla="*/ 536 w 864"/>
                <a:gd name="T97" fmla="*/ 616 h 674"/>
                <a:gd name="T98" fmla="*/ 514 w 864"/>
                <a:gd name="T99" fmla="*/ 620 h 674"/>
                <a:gd name="T100" fmla="*/ 486 w 864"/>
                <a:gd name="T101" fmla="*/ 616 h 674"/>
                <a:gd name="T102" fmla="*/ 430 w 864"/>
                <a:gd name="T103" fmla="*/ 592 h 674"/>
                <a:gd name="T104" fmla="*/ 402 w 864"/>
                <a:gd name="T105" fmla="*/ 620 h 674"/>
                <a:gd name="T106" fmla="*/ 364 w 864"/>
                <a:gd name="T107" fmla="*/ 586 h 674"/>
                <a:gd name="T108" fmla="*/ 670 w 864"/>
                <a:gd name="T109" fmla="*/ 556 h 674"/>
                <a:gd name="T110" fmla="*/ 670 w 864"/>
                <a:gd name="T111" fmla="*/ 600 h 674"/>
                <a:gd name="T112" fmla="*/ 498 w 864"/>
                <a:gd name="T113" fmla="*/ 662 h 674"/>
                <a:gd name="T114" fmla="*/ 524 w 864"/>
                <a:gd name="T115" fmla="*/ 656 h 674"/>
                <a:gd name="T116" fmla="*/ 684 w 864"/>
                <a:gd name="T117" fmla="*/ 458 h 674"/>
                <a:gd name="T118" fmla="*/ 520 w 864"/>
                <a:gd name="T119" fmla="*/ 622 h 674"/>
                <a:gd name="T120" fmla="*/ 566 w 864"/>
                <a:gd name="T121" fmla="*/ 590 h 674"/>
                <a:gd name="T122" fmla="*/ 628 w 864"/>
                <a:gd name="T123" fmla="*/ 564 h 674"/>
                <a:gd name="T124" fmla="*/ 576 w 864"/>
                <a:gd name="T125" fmla="*/ 60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4" h="674">
                  <a:moveTo>
                    <a:pt x="342" y="574"/>
                  </a:moveTo>
                  <a:lnTo>
                    <a:pt x="342" y="570"/>
                  </a:lnTo>
                  <a:lnTo>
                    <a:pt x="338" y="570"/>
                  </a:lnTo>
                  <a:lnTo>
                    <a:pt x="342" y="570"/>
                  </a:lnTo>
                  <a:lnTo>
                    <a:pt x="342" y="566"/>
                  </a:lnTo>
                  <a:lnTo>
                    <a:pt x="342" y="564"/>
                  </a:lnTo>
                  <a:lnTo>
                    <a:pt x="338" y="564"/>
                  </a:lnTo>
                  <a:lnTo>
                    <a:pt x="338" y="560"/>
                  </a:lnTo>
                  <a:lnTo>
                    <a:pt x="338" y="556"/>
                  </a:lnTo>
                  <a:lnTo>
                    <a:pt x="342" y="556"/>
                  </a:lnTo>
                  <a:lnTo>
                    <a:pt x="342" y="552"/>
                  </a:lnTo>
                  <a:lnTo>
                    <a:pt x="342" y="548"/>
                  </a:lnTo>
                  <a:lnTo>
                    <a:pt x="346" y="548"/>
                  </a:lnTo>
                  <a:lnTo>
                    <a:pt x="346" y="544"/>
                  </a:lnTo>
                  <a:lnTo>
                    <a:pt x="348" y="540"/>
                  </a:lnTo>
                  <a:lnTo>
                    <a:pt x="352" y="540"/>
                  </a:lnTo>
                  <a:lnTo>
                    <a:pt x="352" y="536"/>
                  </a:lnTo>
                  <a:lnTo>
                    <a:pt x="356" y="536"/>
                  </a:lnTo>
                  <a:lnTo>
                    <a:pt x="352" y="536"/>
                  </a:lnTo>
                  <a:lnTo>
                    <a:pt x="352" y="534"/>
                  </a:lnTo>
                  <a:lnTo>
                    <a:pt x="356" y="534"/>
                  </a:lnTo>
                  <a:lnTo>
                    <a:pt x="356" y="530"/>
                  </a:lnTo>
                  <a:lnTo>
                    <a:pt x="356" y="526"/>
                  </a:lnTo>
                  <a:lnTo>
                    <a:pt x="356" y="522"/>
                  </a:lnTo>
                  <a:lnTo>
                    <a:pt x="356" y="518"/>
                  </a:lnTo>
                  <a:lnTo>
                    <a:pt x="356" y="514"/>
                  </a:lnTo>
                  <a:lnTo>
                    <a:pt x="356" y="510"/>
                  </a:lnTo>
                  <a:lnTo>
                    <a:pt x="356" y="508"/>
                  </a:lnTo>
                  <a:lnTo>
                    <a:pt x="352" y="508"/>
                  </a:lnTo>
                  <a:lnTo>
                    <a:pt x="352" y="504"/>
                  </a:lnTo>
                  <a:lnTo>
                    <a:pt x="352" y="508"/>
                  </a:lnTo>
                  <a:lnTo>
                    <a:pt x="348" y="508"/>
                  </a:lnTo>
                  <a:lnTo>
                    <a:pt x="348" y="504"/>
                  </a:lnTo>
                  <a:lnTo>
                    <a:pt x="348" y="500"/>
                  </a:lnTo>
                  <a:lnTo>
                    <a:pt x="346" y="500"/>
                  </a:lnTo>
                  <a:lnTo>
                    <a:pt x="346" y="496"/>
                  </a:lnTo>
                  <a:lnTo>
                    <a:pt x="346" y="492"/>
                  </a:lnTo>
                  <a:lnTo>
                    <a:pt x="342" y="492"/>
                  </a:lnTo>
                  <a:lnTo>
                    <a:pt x="342" y="488"/>
                  </a:lnTo>
                  <a:lnTo>
                    <a:pt x="338" y="488"/>
                  </a:lnTo>
                  <a:lnTo>
                    <a:pt x="338" y="492"/>
                  </a:lnTo>
                  <a:lnTo>
                    <a:pt x="334" y="492"/>
                  </a:lnTo>
                  <a:lnTo>
                    <a:pt x="334" y="496"/>
                  </a:lnTo>
                  <a:lnTo>
                    <a:pt x="334" y="492"/>
                  </a:lnTo>
                  <a:lnTo>
                    <a:pt x="330" y="492"/>
                  </a:lnTo>
                  <a:lnTo>
                    <a:pt x="328" y="492"/>
                  </a:lnTo>
                  <a:lnTo>
                    <a:pt x="328" y="488"/>
                  </a:lnTo>
                  <a:lnTo>
                    <a:pt x="324" y="492"/>
                  </a:lnTo>
                  <a:lnTo>
                    <a:pt x="324" y="488"/>
                  </a:lnTo>
                  <a:lnTo>
                    <a:pt x="328" y="484"/>
                  </a:lnTo>
                  <a:lnTo>
                    <a:pt x="324" y="480"/>
                  </a:lnTo>
                  <a:lnTo>
                    <a:pt x="324" y="478"/>
                  </a:lnTo>
                  <a:lnTo>
                    <a:pt x="324" y="480"/>
                  </a:lnTo>
                  <a:lnTo>
                    <a:pt x="320" y="480"/>
                  </a:lnTo>
                  <a:lnTo>
                    <a:pt x="320" y="478"/>
                  </a:lnTo>
                  <a:lnTo>
                    <a:pt x="324" y="478"/>
                  </a:lnTo>
                  <a:lnTo>
                    <a:pt x="324" y="474"/>
                  </a:lnTo>
                  <a:lnTo>
                    <a:pt x="320" y="478"/>
                  </a:lnTo>
                  <a:lnTo>
                    <a:pt x="320" y="474"/>
                  </a:lnTo>
                  <a:lnTo>
                    <a:pt x="320" y="470"/>
                  </a:lnTo>
                  <a:lnTo>
                    <a:pt x="316" y="474"/>
                  </a:lnTo>
                  <a:lnTo>
                    <a:pt x="312" y="474"/>
                  </a:lnTo>
                  <a:lnTo>
                    <a:pt x="312" y="478"/>
                  </a:lnTo>
                  <a:lnTo>
                    <a:pt x="308" y="478"/>
                  </a:lnTo>
                  <a:lnTo>
                    <a:pt x="308" y="480"/>
                  </a:lnTo>
                  <a:lnTo>
                    <a:pt x="304" y="478"/>
                  </a:lnTo>
                  <a:lnTo>
                    <a:pt x="302" y="478"/>
                  </a:lnTo>
                  <a:lnTo>
                    <a:pt x="302" y="474"/>
                  </a:lnTo>
                  <a:lnTo>
                    <a:pt x="298" y="474"/>
                  </a:lnTo>
                  <a:lnTo>
                    <a:pt x="298" y="478"/>
                  </a:lnTo>
                  <a:lnTo>
                    <a:pt x="294" y="478"/>
                  </a:lnTo>
                  <a:lnTo>
                    <a:pt x="290" y="480"/>
                  </a:lnTo>
                  <a:lnTo>
                    <a:pt x="290" y="484"/>
                  </a:lnTo>
                  <a:lnTo>
                    <a:pt x="286" y="484"/>
                  </a:lnTo>
                  <a:lnTo>
                    <a:pt x="282" y="484"/>
                  </a:lnTo>
                  <a:lnTo>
                    <a:pt x="278" y="488"/>
                  </a:lnTo>
                  <a:lnTo>
                    <a:pt x="278" y="492"/>
                  </a:lnTo>
                  <a:lnTo>
                    <a:pt x="274" y="492"/>
                  </a:lnTo>
                  <a:lnTo>
                    <a:pt x="272" y="496"/>
                  </a:lnTo>
                  <a:lnTo>
                    <a:pt x="272" y="500"/>
                  </a:lnTo>
                  <a:lnTo>
                    <a:pt x="268" y="500"/>
                  </a:lnTo>
                  <a:lnTo>
                    <a:pt x="264" y="504"/>
                  </a:lnTo>
                  <a:lnTo>
                    <a:pt x="264" y="500"/>
                  </a:lnTo>
                  <a:lnTo>
                    <a:pt x="264" y="504"/>
                  </a:lnTo>
                  <a:lnTo>
                    <a:pt x="260" y="504"/>
                  </a:lnTo>
                  <a:lnTo>
                    <a:pt x="256" y="504"/>
                  </a:lnTo>
                  <a:lnTo>
                    <a:pt x="256" y="500"/>
                  </a:lnTo>
                  <a:lnTo>
                    <a:pt x="252" y="500"/>
                  </a:lnTo>
                  <a:lnTo>
                    <a:pt x="252" y="496"/>
                  </a:lnTo>
                  <a:lnTo>
                    <a:pt x="248" y="496"/>
                  </a:lnTo>
                  <a:lnTo>
                    <a:pt x="248" y="500"/>
                  </a:lnTo>
                  <a:lnTo>
                    <a:pt x="246" y="500"/>
                  </a:lnTo>
                  <a:lnTo>
                    <a:pt x="246" y="496"/>
                  </a:lnTo>
                  <a:lnTo>
                    <a:pt x="242" y="496"/>
                  </a:lnTo>
                  <a:lnTo>
                    <a:pt x="238" y="496"/>
                  </a:lnTo>
                  <a:lnTo>
                    <a:pt x="238" y="492"/>
                  </a:lnTo>
                  <a:lnTo>
                    <a:pt x="234" y="492"/>
                  </a:lnTo>
                  <a:lnTo>
                    <a:pt x="230" y="492"/>
                  </a:lnTo>
                  <a:lnTo>
                    <a:pt x="230" y="496"/>
                  </a:lnTo>
                  <a:lnTo>
                    <a:pt x="226" y="496"/>
                  </a:lnTo>
                  <a:lnTo>
                    <a:pt x="222" y="500"/>
                  </a:lnTo>
                  <a:lnTo>
                    <a:pt x="222" y="504"/>
                  </a:lnTo>
                  <a:lnTo>
                    <a:pt x="218" y="504"/>
                  </a:lnTo>
                  <a:lnTo>
                    <a:pt x="218" y="508"/>
                  </a:lnTo>
                  <a:lnTo>
                    <a:pt x="218" y="510"/>
                  </a:lnTo>
                  <a:lnTo>
                    <a:pt x="216" y="510"/>
                  </a:lnTo>
                  <a:lnTo>
                    <a:pt x="216" y="508"/>
                  </a:lnTo>
                  <a:lnTo>
                    <a:pt x="216" y="504"/>
                  </a:lnTo>
                  <a:lnTo>
                    <a:pt x="216" y="500"/>
                  </a:lnTo>
                  <a:lnTo>
                    <a:pt x="216" y="496"/>
                  </a:lnTo>
                  <a:lnTo>
                    <a:pt x="212" y="496"/>
                  </a:lnTo>
                  <a:lnTo>
                    <a:pt x="208" y="500"/>
                  </a:lnTo>
                  <a:lnTo>
                    <a:pt x="204" y="500"/>
                  </a:lnTo>
                  <a:lnTo>
                    <a:pt x="200" y="500"/>
                  </a:lnTo>
                  <a:lnTo>
                    <a:pt x="200" y="504"/>
                  </a:lnTo>
                  <a:lnTo>
                    <a:pt x="200" y="500"/>
                  </a:lnTo>
                  <a:lnTo>
                    <a:pt x="200" y="504"/>
                  </a:lnTo>
                  <a:lnTo>
                    <a:pt x="196" y="504"/>
                  </a:lnTo>
                  <a:lnTo>
                    <a:pt x="196" y="500"/>
                  </a:lnTo>
                  <a:lnTo>
                    <a:pt x="192" y="500"/>
                  </a:lnTo>
                  <a:lnTo>
                    <a:pt x="192" y="504"/>
                  </a:lnTo>
                  <a:lnTo>
                    <a:pt x="192" y="500"/>
                  </a:lnTo>
                  <a:lnTo>
                    <a:pt x="188" y="500"/>
                  </a:lnTo>
                  <a:lnTo>
                    <a:pt x="186" y="496"/>
                  </a:lnTo>
                  <a:lnTo>
                    <a:pt x="182" y="500"/>
                  </a:lnTo>
                  <a:lnTo>
                    <a:pt x="178" y="500"/>
                  </a:lnTo>
                  <a:lnTo>
                    <a:pt x="178" y="496"/>
                  </a:lnTo>
                  <a:lnTo>
                    <a:pt x="178" y="500"/>
                  </a:lnTo>
                  <a:lnTo>
                    <a:pt x="174" y="500"/>
                  </a:lnTo>
                  <a:lnTo>
                    <a:pt x="174" y="496"/>
                  </a:lnTo>
                  <a:lnTo>
                    <a:pt x="170" y="492"/>
                  </a:lnTo>
                  <a:lnTo>
                    <a:pt x="166" y="492"/>
                  </a:lnTo>
                  <a:lnTo>
                    <a:pt x="162" y="492"/>
                  </a:lnTo>
                  <a:lnTo>
                    <a:pt x="162" y="488"/>
                  </a:lnTo>
                  <a:lnTo>
                    <a:pt x="162" y="484"/>
                  </a:lnTo>
                  <a:lnTo>
                    <a:pt x="162" y="488"/>
                  </a:lnTo>
                  <a:lnTo>
                    <a:pt x="160" y="488"/>
                  </a:lnTo>
                  <a:lnTo>
                    <a:pt x="156" y="488"/>
                  </a:lnTo>
                  <a:lnTo>
                    <a:pt x="156" y="484"/>
                  </a:lnTo>
                  <a:lnTo>
                    <a:pt x="152" y="484"/>
                  </a:lnTo>
                  <a:lnTo>
                    <a:pt x="152" y="480"/>
                  </a:lnTo>
                  <a:lnTo>
                    <a:pt x="152" y="478"/>
                  </a:lnTo>
                  <a:lnTo>
                    <a:pt x="148" y="478"/>
                  </a:lnTo>
                  <a:lnTo>
                    <a:pt x="148" y="474"/>
                  </a:lnTo>
                  <a:lnTo>
                    <a:pt x="144" y="474"/>
                  </a:lnTo>
                  <a:lnTo>
                    <a:pt x="144" y="478"/>
                  </a:lnTo>
                  <a:lnTo>
                    <a:pt x="140" y="478"/>
                  </a:lnTo>
                  <a:lnTo>
                    <a:pt x="140" y="474"/>
                  </a:lnTo>
                  <a:lnTo>
                    <a:pt x="136" y="474"/>
                  </a:lnTo>
                  <a:lnTo>
                    <a:pt x="136" y="470"/>
                  </a:lnTo>
                  <a:lnTo>
                    <a:pt x="132" y="470"/>
                  </a:lnTo>
                  <a:lnTo>
                    <a:pt x="132" y="466"/>
                  </a:lnTo>
                  <a:lnTo>
                    <a:pt x="130" y="466"/>
                  </a:lnTo>
                  <a:lnTo>
                    <a:pt x="126" y="462"/>
                  </a:lnTo>
                  <a:lnTo>
                    <a:pt x="122" y="458"/>
                  </a:lnTo>
                  <a:lnTo>
                    <a:pt x="122" y="462"/>
                  </a:lnTo>
                  <a:lnTo>
                    <a:pt x="122" y="458"/>
                  </a:lnTo>
                  <a:lnTo>
                    <a:pt x="122" y="454"/>
                  </a:lnTo>
                  <a:lnTo>
                    <a:pt x="118" y="454"/>
                  </a:lnTo>
                  <a:lnTo>
                    <a:pt x="114" y="454"/>
                  </a:lnTo>
                  <a:lnTo>
                    <a:pt x="110" y="454"/>
                  </a:lnTo>
                  <a:lnTo>
                    <a:pt x="110" y="458"/>
                  </a:lnTo>
                  <a:lnTo>
                    <a:pt x="106" y="462"/>
                  </a:lnTo>
                  <a:lnTo>
                    <a:pt x="106" y="458"/>
                  </a:lnTo>
                  <a:lnTo>
                    <a:pt x="104" y="458"/>
                  </a:lnTo>
                  <a:lnTo>
                    <a:pt x="106" y="458"/>
                  </a:lnTo>
                  <a:lnTo>
                    <a:pt x="104" y="458"/>
                  </a:lnTo>
                  <a:lnTo>
                    <a:pt x="104" y="454"/>
                  </a:lnTo>
                  <a:lnTo>
                    <a:pt x="100" y="454"/>
                  </a:lnTo>
                  <a:lnTo>
                    <a:pt x="96" y="452"/>
                  </a:lnTo>
                  <a:lnTo>
                    <a:pt x="92" y="452"/>
                  </a:lnTo>
                  <a:lnTo>
                    <a:pt x="96" y="448"/>
                  </a:lnTo>
                  <a:lnTo>
                    <a:pt x="92" y="448"/>
                  </a:lnTo>
                  <a:lnTo>
                    <a:pt x="88" y="444"/>
                  </a:lnTo>
                  <a:lnTo>
                    <a:pt x="84" y="444"/>
                  </a:lnTo>
                  <a:lnTo>
                    <a:pt x="80" y="444"/>
                  </a:lnTo>
                  <a:lnTo>
                    <a:pt x="80" y="440"/>
                  </a:lnTo>
                  <a:lnTo>
                    <a:pt x="80" y="436"/>
                  </a:lnTo>
                  <a:lnTo>
                    <a:pt x="76" y="436"/>
                  </a:lnTo>
                  <a:lnTo>
                    <a:pt x="74" y="436"/>
                  </a:lnTo>
                  <a:lnTo>
                    <a:pt x="74" y="440"/>
                  </a:lnTo>
                  <a:lnTo>
                    <a:pt x="74" y="436"/>
                  </a:lnTo>
                  <a:lnTo>
                    <a:pt x="74" y="432"/>
                  </a:lnTo>
                  <a:lnTo>
                    <a:pt x="74" y="428"/>
                  </a:lnTo>
                  <a:lnTo>
                    <a:pt x="74" y="424"/>
                  </a:lnTo>
                  <a:lnTo>
                    <a:pt x="70" y="424"/>
                  </a:lnTo>
                  <a:lnTo>
                    <a:pt x="70" y="422"/>
                  </a:lnTo>
                  <a:lnTo>
                    <a:pt x="70" y="418"/>
                  </a:lnTo>
                  <a:lnTo>
                    <a:pt x="70" y="414"/>
                  </a:lnTo>
                  <a:lnTo>
                    <a:pt x="74" y="414"/>
                  </a:lnTo>
                  <a:lnTo>
                    <a:pt x="74" y="418"/>
                  </a:lnTo>
                  <a:lnTo>
                    <a:pt x="76" y="418"/>
                  </a:lnTo>
                  <a:lnTo>
                    <a:pt x="80" y="414"/>
                  </a:lnTo>
                  <a:lnTo>
                    <a:pt x="80" y="418"/>
                  </a:lnTo>
                  <a:lnTo>
                    <a:pt x="84" y="414"/>
                  </a:lnTo>
                  <a:lnTo>
                    <a:pt x="84" y="410"/>
                  </a:lnTo>
                  <a:lnTo>
                    <a:pt x="80" y="410"/>
                  </a:lnTo>
                  <a:lnTo>
                    <a:pt x="80" y="406"/>
                  </a:lnTo>
                  <a:lnTo>
                    <a:pt x="80" y="402"/>
                  </a:lnTo>
                  <a:lnTo>
                    <a:pt x="76" y="402"/>
                  </a:lnTo>
                  <a:lnTo>
                    <a:pt x="76" y="398"/>
                  </a:lnTo>
                  <a:lnTo>
                    <a:pt x="74" y="398"/>
                  </a:lnTo>
                  <a:lnTo>
                    <a:pt x="74" y="396"/>
                  </a:lnTo>
                  <a:lnTo>
                    <a:pt x="74" y="392"/>
                  </a:lnTo>
                  <a:lnTo>
                    <a:pt x="74" y="388"/>
                  </a:lnTo>
                  <a:lnTo>
                    <a:pt x="74" y="384"/>
                  </a:lnTo>
                  <a:lnTo>
                    <a:pt x="76" y="384"/>
                  </a:lnTo>
                  <a:lnTo>
                    <a:pt x="76" y="380"/>
                  </a:lnTo>
                  <a:lnTo>
                    <a:pt x="74" y="376"/>
                  </a:lnTo>
                  <a:lnTo>
                    <a:pt x="70" y="376"/>
                  </a:lnTo>
                  <a:lnTo>
                    <a:pt x="66" y="376"/>
                  </a:lnTo>
                  <a:lnTo>
                    <a:pt x="66" y="372"/>
                  </a:lnTo>
                  <a:lnTo>
                    <a:pt x="66" y="368"/>
                  </a:lnTo>
                  <a:lnTo>
                    <a:pt x="62" y="366"/>
                  </a:lnTo>
                  <a:lnTo>
                    <a:pt x="58" y="368"/>
                  </a:lnTo>
                  <a:lnTo>
                    <a:pt x="60" y="368"/>
                  </a:lnTo>
                  <a:lnTo>
                    <a:pt x="58" y="368"/>
                  </a:lnTo>
                  <a:lnTo>
                    <a:pt x="56" y="366"/>
                  </a:lnTo>
                  <a:lnTo>
                    <a:pt x="58" y="366"/>
                  </a:lnTo>
                  <a:lnTo>
                    <a:pt x="52" y="364"/>
                  </a:lnTo>
                  <a:lnTo>
                    <a:pt x="52" y="362"/>
                  </a:lnTo>
                  <a:lnTo>
                    <a:pt x="50" y="358"/>
                  </a:lnTo>
                  <a:lnTo>
                    <a:pt x="48" y="358"/>
                  </a:lnTo>
                  <a:lnTo>
                    <a:pt x="44" y="358"/>
                  </a:lnTo>
                  <a:lnTo>
                    <a:pt x="44" y="354"/>
                  </a:lnTo>
                  <a:lnTo>
                    <a:pt x="42" y="354"/>
                  </a:lnTo>
                  <a:lnTo>
                    <a:pt x="40" y="354"/>
                  </a:lnTo>
                  <a:lnTo>
                    <a:pt x="36" y="354"/>
                  </a:lnTo>
                  <a:lnTo>
                    <a:pt x="36" y="350"/>
                  </a:lnTo>
                  <a:lnTo>
                    <a:pt x="32" y="350"/>
                  </a:lnTo>
                  <a:lnTo>
                    <a:pt x="32" y="346"/>
                  </a:lnTo>
                  <a:lnTo>
                    <a:pt x="36" y="346"/>
                  </a:lnTo>
                  <a:lnTo>
                    <a:pt x="32" y="342"/>
                  </a:lnTo>
                  <a:lnTo>
                    <a:pt x="32" y="342"/>
                  </a:lnTo>
                  <a:lnTo>
                    <a:pt x="30" y="340"/>
                  </a:lnTo>
                  <a:lnTo>
                    <a:pt x="26" y="338"/>
                  </a:lnTo>
                  <a:lnTo>
                    <a:pt x="24" y="336"/>
                  </a:lnTo>
                  <a:lnTo>
                    <a:pt x="24" y="336"/>
                  </a:lnTo>
                  <a:lnTo>
                    <a:pt x="20" y="332"/>
                  </a:lnTo>
                  <a:lnTo>
                    <a:pt x="18" y="332"/>
                  </a:lnTo>
                  <a:lnTo>
                    <a:pt x="14" y="332"/>
                  </a:lnTo>
                  <a:lnTo>
                    <a:pt x="10" y="328"/>
                  </a:lnTo>
                  <a:lnTo>
                    <a:pt x="14" y="328"/>
                  </a:lnTo>
                  <a:lnTo>
                    <a:pt x="18" y="324"/>
                  </a:lnTo>
                  <a:lnTo>
                    <a:pt x="18" y="328"/>
                  </a:lnTo>
                  <a:lnTo>
                    <a:pt x="20" y="324"/>
                  </a:lnTo>
                  <a:lnTo>
                    <a:pt x="20" y="320"/>
                  </a:lnTo>
                  <a:lnTo>
                    <a:pt x="18" y="320"/>
                  </a:lnTo>
                  <a:lnTo>
                    <a:pt x="18" y="316"/>
                  </a:lnTo>
                  <a:lnTo>
                    <a:pt x="20" y="316"/>
                  </a:lnTo>
                  <a:lnTo>
                    <a:pt x="18" y="316"/>
                  </a:lnTo>
                  <a:lnTo>
                    <a:pt x="18" y="312"/>
                  </a:lnTo>
                  <a:lnTo>
                    <a:pt x="18" y="310"/>
                  </a:lnTo>
                  <a:lnTo>
                    <a:pt x="18" y="306"/>
                  </a:lnTo>
                  <a:lnTo>
                    <a:pt x="18" y="302"/>
                  </a:lnTo>
                  <a:lnTo>
                    <a:pt x="14" y="302"/>
                  </a:lnTo>
                  <a:lnTo>
                    <a:pt x="10" y="298"/>
                  </a:lnTo>
                  <a:lnTo>
                    <a:pt x="6" y="298"/>
                  </a:lnTo>
                  <a:lnTo>
                    <a:pt x="6" y="302"/>
                  </a:lnTo>
                  <a:lnTo>
                    <a:pt x="4" y="302"/>
                  </a:lnTo>
                  <a:lnTo>
                    <a:pt x="4" y="298"/>
                  </a:lnTo>
                  <a:lnTo>
                    <a:pt x="4" y="294"/>
                  </a:lnTo>
                  <a:lnTo>
                    <a:pt x="4" y="290"/>
                  </a:lnTo>
                  <a:lnTo>
                    <a:pt x="0" y="286"/>
                  </a:lnTo>
                  <a:lnTo>
                    <a:pt x="4" y="286"/>
                  </a:lnTo>
                  <a:lnTo>
                    <a:pt x="4" y="284"/>
                  </a:lnTo>
                  <a:lnTo>
                    <a:pt x="6" y="284"/>
                  </a:lnTo>
                  <a:lnTo>
                    <a:pt x="6" y="280"/>
                  </a:lnTo>
                  <a:lnTo>
                    <a:pt x="4" y="280"/>
                  </a:lnTo>
                  <a:lnTo>
                    <a:pt x="4" y="276"/>
                  </a:lnTo>
                  <a:lnTo>
                    <a:pt x="6" y="272"/>
                  </a:lnTo>
                  <a:lnTo>
                    <a:pt x="10" y="272"/>
                  </a:lnTo>
                  <a:lnTo>
                    <a:pt x="14" y="272"/>
                  </a:lnTo>
                  <a:lnTo>
                    <a:pt x="14" y="268"/>
                  </a:lnTo>
                  <a:lnTo>
                    <a:pt x="18" y="268"/>
                  </a:lnTo>
                  <a:lnTo>
                    <a:pt x="18" y="264"/>
                  </a:lnTo>
                  <a:lnTo>
                    <a:pt x="20" y="264"/>
                  </a:lnTo>
                  <a:lnTo>
                    <a:pt x="24" y="264"/>
                  </a:lnTo>
                  <a:lnTo>
                    <a:pt x="24" y="260"/>
                  </a:lnTo>
                  <a:lnTo>
                    <a:pt x="28" y="260"/>
                  </a:lnTo>
                  <a:lnTo>
                    <a:pt x="28" y="264"/>
                  </a:lnTo>
                  <a:lnTo>
                    <a:pt x="28" y="268"/>
                  </a:lnTo>
                  <a:lnTo>
                    <a:pt x="32" y="268"/>
                  </a:lnTo>
                  <a:lnTo>
                    <a:pt x="36" y="264"/>
                  </a:lnTo>
                  <a:lnTo>
                    <a:pt x="40" y="264"/>
                  </a:lnTo>
                  <a:lnTo>
                    <a:pt x="40" y="268"/>
                  </a:lnTo>
                  <a:lnTo>
                    <a:pt x="40" y="264"/>
                  </a:lnTo>
                  <a:lnTo>
                    <a:pt x="44" y="264"/>
                  </a:lnTo>
                  <a:lnTo>
                    <a:pt x="44" y="260"/>
                  </a:lnTo>
                  <a:lnTo>
                    <a:pt x="44" y="254"/>
                  </a:lnTo>
                  <a:lnTo>
                    <a:pt x="48" y="254"/>
                  </a:lnTo>
                  <a:lnTo>
                    <a:pt x="50" y="254"/>
                  </a:lnTo>
                  <a:lnTo>
                    <a:pt x="54" y="254"/>
                  </a:lnTo>
                  <a:lnTo>
                    <a:pt x="58" y="254"/>
                  </a:lnTo>
                  <a:lnTo>
                    <a:pt x="62" y="254"/>
                  </a:lnTo>
                  <a:lnTo>
                    <a:pt x="66" y="254"/>
                  </a:lnTo>
                  <a:lnTo>
                    <a:pt x="66" y="250"/>
                  </a:lnTo>
                  <a:lnTo>
                    <a:pt x="66" y="246"/>
                  </a:lnTo>
                  <a:lnTo>
                    <a:pt x="70" y="246"/>
                  </a:lnTo>
                  <a:lnTo>
                    <a:pt x="74" y="242"/>
                  </a:lnTo>
                  <a:lnTo>
                    <a:pt x="76" y="242"/>
                  </a:lnTo>
                  <a:lnTo>
                    <a:pt x="76" y="238"/>
                  </a:lnTo>
                  <a:lnTo>
                    <a:pt x="80" y="238"/>
                  </a:lnTo>
                  <a:lnTo>
                    <a:pt x="84" y="238"/>
                  </a:lnTo>
                  <a:lnTo>
                    <a:pt x="88" y="238"/>
                  </a:lnTo>
                  <a:lnTo>
                    <a:pt x="88" y="234"/>
                  </a:lnTo>
                  <a:lnTo>
                    <a:pt x="92" y="234"/>
                  </a:lnTo>
                  <a:lnTo>
                    <a:pt x="96" y="234"/>
                  </a:lnTo>
                  <a:lnTo>
                    <a:pt x="96" y="230"/>
                  </a:lnTo>
                  <a:lnTo>
                    <a:pt x="92" y="230"/>
                  </a:lnTo>
                  <a:lnTo>
                    <a:pt x="96" y="230"/>
                  </a:lnTo>
                  <a:lnTo>
                    <a:pt x="96" y="228"/>
                  </a:lnTo>
                  <a:lnTo>
                    <a:pt x="92" y="228"/>
                  </a:lnTo>
                  <a:lnTo>
                    <a:pt x="92" y="224"/>
                  </a:lnTo>
                  <a:lnTo>
                    <a:pt x="96" y="220"/>
                  </a:lnTo>
                  <a:lnTo>
                    <a:pt x="100" y="216"/>
                  </a:lnTo>
                  <a:lnTo>
                    <a:pt x="96" y="216"/>
                  </a:lnTo>
                  <a:lnTo>
                    <a:pt x="100" y="214"/>
                  </a:lnTo>
                  <a:lnTo>
                    <a:pt x="104" y="214"/>
                  </a:lnTo>
                  <a:lnTo>
                    <a:pt x="104" y="210"/>
                  </a:lnTo>
                  <a:lnTo>
                    <a:pt x="100" y="206"/>
                  </a:lnTo>
                  <a:lnTo>
                    <a:pt x="100" y="202"/>
                  </a:lnTo>
                  <a:lnTo>
                    <a:pt x="100" y="198"/>
                  </a:lnTo>
                  <a:lnTo>
                    <a:pt x="96" y="198"/>
                  </a:lnTo>
                  <a:lnTo>
                    <a:pt x="96" y="194"/>
                  </a:lnTo>
                  <a:lnTo>
                    <a:pt x="96" y="190"/>
                  </a:lnTo>
                  <a:lnTo>
                    <a:pt x="96" y="186"/>
                  </a:lnTo>
                  <a:lnTo>
                    <a:pt x="96" y="184"/>
                  </a:lnTo>
                  <a:lnTo>
                    <a:pt x="100" y="184"/>
                  </a:lnTo>
                  <a:lnTo>
                    <a:pt x="100" y="180"/>
                  </a:lnTo>
                  <a:lnTo>
                    <a:pt x="96" y="180"/>
                  </a:lnTo>
                  <a:lnTo>
                    <a:pt x="92" y="180"/>
                  </a:lnTo>
                  <a:lnTo>
                    <a:pt x="88" y="180"/>
                  </a:lnTo>
                  <a:lnTo>
                    <a:pt x="92" y="176"/>
                  </a:lnTo>
                  <a:lnTo>
                    <a:pt x="96" y="176"/>
                  </a:lnTo>
                  <a:lnTo>
                    <a:pt x="100" y="172"/>
                  </a:lnTo>
                  <a:lnTo>
                    <a:pt x="104" y="172"/>
                  </a:lnTo>
                  <a:lnTo>
                    <a:pt x="106" y="172"/>
                  </a:lnTo>
                  <a:lnTo>
                    <a:pt x="110" y="172"/>
                  </a:lnTo>
                  <a:lnTo>
                    <a:pt x="110" y="168"/>
                  </a:lnTo>
                  <a:lnTo>
                    <a:pt x="114" y="168"/>
                  </a:lnTo>
                  <a:lnTo>
                    <a:pt x="114" y="172"/>
                  </a:lnTo>
                  <a:lnTo>
                    <a:pt x="118" y="172"/>
                  </a:lnTo>
                  <a:lnTo>
                    <a:pt x="122" y="172"/>
                  </a:lnTo>
                  <a:lnTo>
                    <a:pt x="126" y="172"/>
                  </a:lnTo>
                  <a:lnTo>
                    <a:pt x="130" y="172"/>
                  </a:lnTo>
                  <a:lnTo>
                    <a:pt x="130" y="168"/>
                  </a:lnTo>
                  <a:lnTo>
                    <a:pt x="126" y="168"/>
                  </a:lnTo>
                  <a:lnTo>
                    <a:pt x="126" y="164"/>
                  </a:lnTo>
                  <a:lnTo>
                    <a:pt x="122" y="164"/>
                  </a:lnTo>
                  <a:lnTo>
                    <a:pt x="126" y="160"/>
                  </a:lnTo>
                  <a:lnTo>
                    <a:pt x="126" y="158"/>
                  </a:lnTo>
                  <a:lnTo>
                    <a:pt x="126" y="154"/>
                  </a:lnTo>
                  <a:lnTo>
                    <a:pt x="126" y="150"/>
                  </a:lnTo>
                  <a:lnTo>
                    <a:pt x="130" y="150"/>
                  </a:lnTo>
                  <a:lnTo>
                    <a:pt x="130" y="146"/>
                  </a:lnTo>
                  <a:lnTo>
                    <a:pt x="130" y="142"/>
                  </a:lnTo>
                  <a:lnTo>
                    <a:pt x="132" y="138"/>
                  </a:lnTo>
                  <a:lnTo>
                    <a:pt x="132" y="134"/>
                  </a:lnTo>
                  <a:lnTo>
                    <a:pt x="132" y="130"/>
                  </a:lnTo>
                  <a:lnTo>
                    <a:pt x="136" y="130"/>
                  </a:lnTo>
                  <a:lnTo>
                    <a:pt x="140" y="134"/>
                  </a:lnTo>
                  <a:lnTo>
                    <a:pt x="144" y="134"/>
                  </a:lnTo>
                  <a:lnTo>
                    <a:pt x="148" y="134"/>
                  </a:lnTo>
                  <a:lnTo>
                    <a:pt x="152" y="134"/>
                  </a:lnTo>
                  <a:lnTo>
                    <a:pt x="156" y="134"/>
                  </a:lnTo>
                  <a:lnTo>
                    <a:pt x="160" y="138"/>
                  </a:lnTo>
                  <a:lnTo>
                    <a:pt x="162" y="138"/>
                  </a:lnTo>
                  <a:lnTo>
                    <a:pt x="162" y="134"/>
                  </a:lnTo>
                  <a:lnTo>
                    <a:pt x="166" y="134"/>
                  </a:lnTo>
                  <a:lnTo>
                    <a:pt x="170" y="134"/>
                  </a:lnTo>
                  <a:lnTo>
                    <a:pt x="170" y="130"/>
                  </a:lnTo>
                  <a:lnTo>
                    <a:pt x="170" y="128"/>
                  </a:lnTo>
                  <a:lnTo>
                    <a:pt x="170" y="124"/>
                  </a:lnTo>
                  <a:lnTo>
                    <a:pt x="170" y="120"/>
                  </a:lnTo>
                  <a:lnTo>
                    <a:pt x="170" y="116"/>
                  </a:lnTo>
                  <a:lnTo>
                    <a:pt x="170" y="112"/>
                  </a:lnTo>
                  <a:lnTo>
                    <a:pt x="170" y="108"/>
                  </a:lnTo>
                  <a:lnTo>
                    <a:pt x="174" y="108"/>
                  </a:lnTo>
                  <a:lnTo>
                    <a:pt x="174" y="104"/>
                  </a:lnTo>
                  <a:lnTo>
                    <a:pt x="178" y="104"/>
                  </a:lnTo>
                  <a:lnTo>
                    <a:pt x="182" y="104"/>
                  </a:lnTo>
                  <a:lnTo>
                    <a:pt x="186" y="104"/>
                  </a:lnTo>
                  <a:lnTo>
                    <a:pt x="186" y="102"/>
                  </a:lnTo>
                  <a:lnTo>
                    <a:pt x="186" y="98"/>
                  </a:lnTo>
                  <a:lnTo>
                    <a:pt x="186" y="94"/>
                  </a:lnTo>
                  <a:lnTo>
                    <a:pt x="188" y="94"/>
                  </a:lnTo>
                  <a:lnTo>
                    <a:pt x="192" y="94"/>
                  </a:lnTo>
                  <a:lnTo>
                    <a:pt x="196" y="94"/>
                  </a:lnTo>
                  <a:lnTo>
                    <a:pt x="200" y="90"/>
                  </a:lnTo>
                  <a:lnTo>
                    <a:pt x="200" y="94"/>
                  </a:lnTo>
                  <a:lnTo>
                    <a:pt x="204" y="94"/>
                  </a:lnTo>
                  <a:lnTo>
                    <a:pt x="200" y="98"/>
                  </a:lnTo>
                  <a:lnTo>
                    <a:pt x="204" y="102"/>
                  </a:lnTo>
                  <a:lnTo>
                    <a:pt x="204" y="104"/>
                  </a:lnTo>
                  <a:lnTo>
                    <a:pt x="208" y="104"/>
                  </a:lnTo>
                  <a:lnTo>
                    <a:pt x="212" y="108"/>
                  </a:lnTo>
                  <a:lnTo>
                    <a:pt x="212" y="112"/>
                  </a:lnTo>
                  <a:lnTo>
                    <a:pt x="216" y="112"/>
                  </a:lnTo>
                  <a:lnTo>
                    <a:pt x="218" y="112"/>
                  </a:lnTo>
                  <a:lnTo>
                    <a:pt x="218" y="116"/>
                  </a:lnTo>
                  <a:lnTo>
                    <a:pt x="222" y="116"/>
                  </a:lnTo>
                  <a:lnTo>
                    <a:pt x="226" y="116"/>
                  </a:lnTo>
                  <a:lnTo>
                    <a:pt x="230" y="120"/>
                  </a:lnTo>
                  <a:lnTo>
                    <a:pt x="230" y="116"/>
                  </a:lnTo>
                  <a:lnTo>
                    <a:pt x="234" y="116"/>
                  </a:lnTo>
                  <a:lnTo>
                    <a:pt x="234" y="120"/>
                  </a:lnTo>
                  <a:lnTo>
                    <a:pt x="238" y="120"/>
                  </a:lnTo>
                  <a:lnTo>
                    <a:pt x="238" y="124"/>
                  </a:lnTo>
                  <a:lnTo>
                    <a:pt x="238" y="128"/>
                  </a:lnTo>
                  <a:lnTo>
                    <a:pt x="238" y="130"/>
                  </a:lnTo>
                  <a:lnTo>
                    <a:pt x="242" y="130"/>
                  </a:lnTo>
                  <a:lnTo>
                    <a:pt x="242" y="134"/>
                  </a:lnTo>
                  <a:lnTo>
                    <a:pt x="246" y="134"/>
                  </a:lnTo>
                  <a:lnTo>
                    <a:pt x="246" y="138"/>
                  </a:lnTo>
                  <a:lnTo>
                    <a:pt x="246" y="142"/>
                  </a:lnTo>
                  <a:lnTo>
                    <a:pt x="248" y="142"/>
                  </a:lnTo>
                  <a:lnTo>
                    <a:pt x="246" y="142"/>
                  </a:lnTo>
                  <a:lnTo>
                    <a:pt x="248" y="146"/>
                  </a:lnTo>
                  <a:lnTo>
                    <a:pt x="246" y="150"/>
                  </a:lnTo>
                  <a:lnTo>
                    <a:pt x="246" y="154"/>
                  </a:lnTo>
                  <a:lnTo>
                    <a:pt x="246" y="158"/>
                  </a:lnTo>
                  <a:lnTo>
                    <a:pt x="242" y="160"/>
                  </a:lnTo>
                  <a:lnTo>
                    <a:pt x="242" y="164"/>
                  </a:lnTo>
                  <a:lnTo>
                    <a:pt x="242" y="168"/>
                  </a:lnTo>
                  <a:lnTo>
                    <a:pt x="246" y="168"/>
                  </a:lnTo>
                  <a:lnTo>
                    <a:pt x="246" y="172"/>
                  </a:lnTo>
                  <a:lnTo>
                    <a:pt x="248" y="172"/>
                  </a:lnTo>
                  <a:lnTo>
                    <a:pt x="252" y="172"/>
                  </a:lnTo>
                  <a:lnTo>
                    <a:pt x="252" y="176"/>
                  </a:lnTo>
                  <a:lnTo>
                    <a:pt x="260" y="176"/>
                  </a:lnTo>
                  <a:lnTo>
                    <a:pt x="264" y="176"/>
                  </a:lnTo>
                  <a:lnTo>
                    <a:pt x="268" y="176"/>
                  </a:lnTo>
                  <a:lnTo>
                    <a:pt x="272" y="176"/>
                  </a:lnTo>
                  <a:lnTo>
                    <a:pt x="274" y="176"/>
                  </a:lnTo>
                  <a:lnTo>
                    <a:pt x="278" y="176"/>
                  </a:lnTo>
                  <a:lnTo>
                    <a:pt x="282" y="176"/>
                  </a:lnTo>
                  <a:lnTo>
                    <a:pt x="282" y="180"/>
                  </a:lnTo>
                  <a:lnTo>
                    <a:pt x="286" y="180"/>
                  </a:lnTo>
                  <a:lnTo>
                    <a:pt x="290" y="180"/>
                  </a:lnTo>
                  <a:lnTo>
                    <a:pt x="290" y="184"/>
                  </a:lnTo>
                  <a:lnTo>
                    <a:pt x="294" y="184"/>
                  </a:lnTo>
                  <a:lnTo>
                    <a:pt x="294" y="186"/>
                  </a:lnTo>
                  <a:lnTo>
                    <a:pt x="298" y="186"/>
                  </a:lnTo>
                  <a:lnTo>
                    <a:pt x="298" y="190"/>
                  </a:lnTo>
                  <a:lnTo>
                    <a:pt x="304" y="190"/>
                  </a:lnTo>
                  <a:lnTo>
                    <a:pt x="308" y="190"/>
                  </a:lnTo>
                  <a:lnTo>
                    <a:pt x="308" y="194"/>
                  </a:lnTo>
                  <a:lnTo>
                    <a:pt x="312" y="194"/>
                  </a:lnTo>
                  <a:lnTo>
                    <a:pt x="312" y="198"/>
                  </a:lnTo>
                  <a:lnTo>
                    <a:pt x="312" y="202"/>
                  </a:lnTo>
                  <a:lnTo>
                    <a:pt x="312" y="206"/>
                  </a:lnTo>
                  <a:lnTo>
                    <a:pt x="316" y="206"/>
                  </a:lnTo>
                  <a:lnTo>
                    <a:pt x="316" y="210"/>
                  </a:lnTo>
                  <a:lnTo>
                    <a:pt x="316" y="214"/>
                  </a:lnTo>
                  <a:lnTo>
                    <a:pt x="320" y="214"/>
                  </a:lnTo>
                  <a:lnTo>
                    <a:pt x="324" y="216"/>
                  </a:lnTo>
                  <a:lnTo>
                    <a:pt x="324" y="220"/>
                  </a:lnTo>
                  <a:lnTo>
                    <a:pt x="328" y="220"/>
                  </a:lnTo>
                  <a:lnTo>
                    <a:pt x="330" y="220"/>
                  </a:lnTo>
                  <a:lnTo>
                    <a:pt x="334" y="220"/>
                  </a:lnTo>
                  <a:lnTo>
                    <a:pt x="338" y="220"/>
                  </a:lnTo>
                  <a:lnTo>
                    <a:pt x="342" y="220"/>
                  </a:lnTo>
                  <a:lnTo>
                    <a:pt x="346" y="220"/>
                  </a:lnTo>
                  <a:lnTo>
                    <a:pt x="348" y="224"/>
                  </a:lnTo>
                  <a:lnTo>
                    <a:pt x="352" y="224"/>
                  </a:lnTo>
                  <a:lnTo>
                    <a:pt x="356" y="224"/>
                  </a:lnTo>
                  <a:lnTo>
                    <a:pt x="360" y="224"/>
                  </a:lnTo>
                  <a:lnTo>
                    <a:pt x="364" y="224"/>
                  </a:lnTo>
                  <a:lnTo>
                    <a:pt x="368" y="224"/>
                  </a:lnTo>
                  <a:lnTo>
                    <a:pt x="372" y="224"/>
                  </a:lnTo>
                  <a:lnTo>
                    <a:pt x="374" y="224"/>
                  </a:lnTo>
                  <a:lnTo>
                    <a:pt x="378" y="220"/>
                  </a:lnTo>
                  <a:lnTo>
                    <a:pt x="382" y="220"/>
                  </a:lnTo>
                  <a:lnTo>
                    <a:pt x="386" y="220"/>
                  </a:lnTo>
                  <a:lnTo>
                    <a:pt x="386" y="224"/>
                  </a:lnTo>
                  <a:lnTo>
                    <a:pt x="390" y="224"/>
                  </a:lnTo>
                  <a:lnTo>
                    <a:pt x="394" y="224"/>
                  </a:lnTo>
                  <a:lnTo>
                    <a:pt x="398" y="224"/>
                  </a:lnTo>
                  <a:lnTo>
                    <a:pt x="402" y="228"/>
                  </a:lnTo>
                  <a:lnTo>
                    <a:pt x="402" y="230"/>
                  </a:lnTo>
                  <a:lnTo>
                    <a:pt x="408" y="230"/>
                  </a:lnTo>
                  <a:lnTo>
                    <a:pt x="412" y="230"/>
                  </a:lnTo>
                  <a:lnTo>
                    <a:pt x="416" y="234"/>
                  </a:lnTo>
                  <a:lnTo>
                    <a:pt x="420" y="234"/>
                  </a:lnTo>
                  <a:lnTo>
                    <a:pt x="420" y="238"/>
                  </a:lnTo>
                  <a:lnTo>
                    <a:pt x="428" y="238"/>
                  </a:lnTo>
                  <a:lnTo>
                    <a:pt x="430" y="238"/>
                  </a:lnTo>
                  <a:lnTo>
                    <a:pt x="438" y="238"/>
                  </a:lnTo>
                  <a:lnTo>
                    <a:pt x="438" y="242"/>
                  </a:lnTo>
                  <a:lnTo>
                    <a:pt x="442" y="242"/>
                  </a:lnTo>
                  <a:lnTo>
                    <a:pt x="446" y="238"/>
                  </a:lnTo>
                  <a:lnTo>
                    <a:pt x="450" y="238"/>
                  </a:lnTo>
                  <a:lnTo>
                    <a:pt x="454" y="238"/>
                  </a:lnTo>
                  <a:lnTo>
                    <a:pt x="458" y="234"/>
                  </a:lnTo>
                  <a:lnTo>
                    <a:pt x="460" y="234"/>
                  </a:lnTo>
                  <a:lnTo>
                    <a:pt x="464" y="230"/>
                  </a:lnTo>
                  <a:lnTo>
                    <a:pt x="468" y="228"/>
                  </a:lnTo>
                  <a:lnTo>
                    <a:pt x="472" y="228"/>
                  </a:lnTo>
                  <a:lnTo>
                    <a:pt x="476" y="228"/>
                  </a:lnTo>
                  <a:lnTo>
                    <a:pt x="480" y="228"/>
                  </a:lnTo>
                  <a:lnTo>
                    <a:pt x="484" y="228"/>
                  </a:lnTo>
                  <a:lnTo>
                    <a:pt x="490" y="228"/>
                  </a:lnTo>
                  <a:lnTo>
                    <a:pt x="494" y="228"/>
                  </a:lnTo>
                  <a:lnTo>
                    <a:pt x="498" y="228"/>
                  </a:lnTo>
                  <a:lnTo>
                    <a:pt x="502" y="228"/>
                  </a:lnTo>
                  <a:lnTo>
                    <a:pt x="506" y="228"/>
                  </a:lnTo>
                  <a:lnTo>
                    <a:pt x="510" y="228"/>
                  </a:lnTo>
                  <a:lnTo>
                    <a:pt x="510" y="224"/>
                  </a:lnTo>
                  <a:lnTo>
                    <a:pt x="514" y="224"/>
                  </a:lnTo>
                  <a:lnTo>
                    <a:pt x="516" y="224"/>
                  </a:lnTo>
                  <a:lnTo>
                    <a:pt x="516" y="220"/>
                  </a:lnTo>
                  <a:lnTo>
                    <a:pt x="520" y="220"/>
                  </a:lnTo>
                  <a:lnTo>
                    <a:pt x="520" y="216"/>
                  </a:lnTo>
                  <a:lnTo>
                    <a:pt x="524" y="216"/>
                  </a:lnTo>
                  <a:lnTo>
                    <a:pt x="524" y="214"/>
                  </a:lnTo>
                  <a:lnTo>
                    <a:pt x="528" y="214"/>
                  </a:lnTo>
                  <a:lnTo>
                    <a:pt x="528" y="210"/>
                  </a:lnTo>
                  <a:lnTo>
                    <a:pt x="532" y="210"/>
                  </a:lnTo>
                  <a:lnTo>
                    <a:pt x="532" y="206"/>
                  </a:lnTo>
                  <a:lnTo>
                    <a:pt x="536" y="206"/>
                  </a:lnTo>
                  <a:lnTo>
                    <a:pt x="540" y="206"/>
                  </a:lnTo>
                  <a:lnTo>
                    <a:pt x="540" y="202"/>
                  </a:lnTo>
                  <a:lnTo>
                    <a:pt x="542" y="202"/>
                  </a:lnTo>
                  <a:lnTo>
                    <a:pt x="542" y="198"/>
                  </a:lnTo>
                  <a:lnTo>
                    <a:pt x="540" y="194"/>
                  </a:lnTo>
                  <a:lnTo>
                    <a:pt x="536" y="190"/>
                  </a:lnTo>
                  <a:lnTo>
                    <a:pt x="536" y="186"/>
                  </a:lnTo>
                  <a:lnTo>
                    <a:pt x="536" y="184"/>
                  </a:lnTo>
                  <a:lnTo>
                    <a:pt x="540" y="180"/>
                  </a:lnTo>
                  <a:lnTo>
                    <a:pt x="540" y="176"/>
                  </a:lnTo>
                  <a:lnTo>
                    <a:pt x="542" y="176"/>
                  </a:lnTo>
                  <a:lnTo>
                    <a:pt x="546" y="176"/>
                  </a:lnTo>
                  <a:lnTo>
                    <a:pt x="550" y="176"/>
                  </a:lnTo>
                  <a:lnTo>
                    <a:pt x="554" y="180"/>
                  </a:lnTo>
                  <a:lnTo>
                    <a:pt x="558" y="180"/>
                  </a:lnTo>
                  <a:lnTo>
                    <a:pt x="562" y="180"/>
                  </a:lnTo>
                  <a:lnTo>
                    <a:pt x="566" y="180"/>
                  </a:lnTo>
                  <a:lnTo>
                    <a:pt x="570" y="180"/>
                  </a:lnTo>
                  <a:lnTo>
                    <a:pt x="570" y="176"/>
                  </a:lnTo>
                  <a:lnTo>
                    <a:pt x="572" y="176"/>
                  </a:lnTo>
                  <a:lnTo>
                    <a:pt x="576" y="176"/>
                  </a:lnTo>
                  <a:lnTo>
                    <a:pt x="576" y="172"/>
                  </a:lnTo>
                  <a:lnTo>
                    <a:pt x="580" y="168"/>
                  </a:lnTo>
                  <a:lnTo>
                    <a:pt x="584" y="168"/>
                  </a:lnTo>
                  <a:lnTo>
                    <a:pt x="588" y="168"/>
                  </a:lnTo>
                  <a:lnTo>
                    <a:pt x="592" y="168"/>
                  </a:lnTo>
                  <a:lnTo>
                    <a:pt x="596" y="168"/>
                  </a:lnTo>
                  <a:lnTo>
                    <a:pt x="596" y="164"/>
                  </a:lnTo>
                  <a:lnTo>
                    <a:pt x="600" y="164"/>
                  </a:lnTo>
                  <a:lnTo>
                    <a:pt x="600" y="160"/>
                  </a:lnTo>
                  <a:lnTo>
                    <a:pt x="602" y="160"/>
                  </a:lnTo>
                  <a:lnTo>
                    <a:pt x="602" y="158"/>
                  </a:lnTo>
                  <a:lnTo>
                    <a:pt x="606" y="154"/>
                  </a:lnTo>
                  <a:lnTo>
                    <a:pt x="606" y="150"/>
                  </a:lnTo>
                  <a:lnTo>
                    <a:pt x="610" y="150"/>
                  </a:lnTo>
                  <a:lnTo>
                    <a:pt x="614" y="150"/>
                  </a:lnTo>
                  <a:lnTo>
                    <a:pt x="618" y="150"/>
                  </a:lnTo>
                  <a:lnTo>
                    <a:pt x="618" y="146"/>
                  </a:lnTo>
                  <a:lnTo>
                    <a:pt x="622" y="146"/>
                  </a:lnTo>
                  <a:lnTo>
                    <a:pt x="622" y="142"/>
                  </a:lnTo>
                  <a:lnTo>
                    <a:pt x="622" y="146"/>
                  </a:lnTo>
                  <a:lnTo>
                    <a:pt x="626" y="146"/>
                  </a:lnTo>
                  <a:lnTo>
                    <a:pt x="626" y="142"/>
                  </a:lnTo>
                  <a:lnTo>
                    <a:pt x="628" y="142"/>
                  </a:lnTo>
                  <a:lnTo>
                    <a:pt x="632" y="142"/>
                  </a:lnTo>
                  <a:lnTo>
                    <a:pt x="636" y="142"/>
                  </a:lnTo>
                  <a:lnTo>
                    <a:pt x="640" y="142"/>
                  </a:lnTo>
                  <a:lnTo>
                    <a:pt x="640" y="138"/>
                  </a:lnTo>
                  <a:lnTo>
                    <a:pt x="640" y="142"/>
                  </a:lnTo>
                  <a:lnTo>
                    <a:pt x="644" y="142"/>
                  </a:lnTo>
                  <a:lnTo>
                    <a:pt x="648" y="142"/>
                  </a:lnTo>
                  <a:lnTo>
                    <a:pt x="652" y="142"/>
                  </a:lnTo>
                  <a:lnTo>
                    <a:pt x="656" y="142"/>
                  </a:lnTo>
                  <a:lnTo>
                    <a:pt x="656" y="138"/>
                  </a:lnTo>
                  <a:lnTo>
                    <a:pt x="656" y="134"/>
                  </a:lnTo>
                  <a:lnTo>
                    <a:pt x="652" y="130"/>
                  </a:lnTo>
                  <a:lnTo>
                    <a:pt x="648" y="130"/>
                  </a:lnTo>
                  <a:lnTo>
                    <a:pt x="648" y="128"/>
                  </a:lnTo>
                  <a:lnTo>
                    <a:pt x="648" y="124"/>
                  </a:lnTo>
                  <a:lnTo>
                    <a:pt x="644" y="124"/>
                  </a:lnTo>
                  <a:lnTo>
                    <a:pt x="640" y="120"/>
                  </a:lnTo>
                  <a:lnTo>
                    <a:pt x="636" y="116"/>
                  </a:lnTo>
                  <a:lnTo>
                    <a:pt x="632" y="116"/>
                  </a:lnTo>
                  <a:lnTo>
                    <a:pt x="628" y="116"/>
                  </a:lnTo>
                  <a:lnTo>
                    <a:pt x="626" y="116"/>
                  </a:lnTo>
                  <a:lnTo>
                    <a:pt x="622" y="116"/>
                  </a:lnTo>
                  <a:lnTo>
                    <a:pt x="622" y="120"/>
                  </a:lnTo>
                  <a:lnTo>
                    <a:pt x="618" y="124"/>
                  </a:lnTo>
                  <a:lnTo>
                    <a:pt x="614" y="120"/>
                  </a:lnTo>
                  <a:lnTo>
                    <a:pt x="614" y="116"/>
                  </a:lnTo>
                  <a:lnTo>
                    <a:pt x="610" y="116"/>
                  </a:lnTo>
                  <a:lnTo>
                    <a:pt x="606" y="120"/>
                  </a:lnTo>
                  <a:lnTo>
                    <a:pt x="602" y="116"/>
                  </a:lnTo>
                  <a:lnTo>
                    <a:pt x="602" y="120"/>
                  </a:lnTo>
                  <a:lnTo>
                    <a:pt x="600" y="120"/>
                  </a:lnTo>
                  <a:lnTo>
                    <a:pt x="596" y="116"/>
                  </a:lnTo>
                  <a:lnTo>
                    <a:pt x="592" y="112"/>
                  </a:lnTo>
                  <a:lnTo>
                    <a:pt x="596" y="112"/>
                  </a:lnTo>
                  <a:lnTo>
                    <a:pt x="600" y="108"/>
                  </a:lnTo>
                  <a:lnTo>
                    <a:pt x="596" y="104"/>
                  </a:lnTo>
                  <a:lnTo>
                    <a:pt x="600" y="102"/>
                  </a:lnTo>
                  <a:lnTo>
                    <a:pt x="602" y="98"/>
                  </a:lnTo>
                  <a:lnTo>
                    <a:pt x="600" y="98"/>
                  </a:lnTo>
                  <a:lnTo>
                    <a:pt x="602" y="94"/>
                  </a:lnTo>
                  <a:lnTo>
                    <a:pt x="602" y="90"/>
                  </a:lnTo>
                  <a:lnTo>
                    <a:pt x="606" y="90"/>
                  </a:lnTo>
                  <a:lnTo>
                    <a:pt x="606" y="86"/>
                  </a:lnTo>
                  <a:lnTo>
                    <a:pt x="606" y="82"/>
                  </a:lnTo>
                  <a:lnTo>
                    <a:pt x="610" y="78"/>
                  </a:lnTo>
                  <a:lnTo>
                    <a:pt x="614" y="78"/>
                  </a:lnTo>
                  <a:lnTo>
                    <a:pt x="618" y="82"/>
                  </a:lnTo>
                  <a:lnTo>
                    <a:pt x="622" y="82"/>
                  </a:lnTo>
                  <a:lnTo>
                    <a:pt x="626" y="82"/>
                  </a:lnTo>
                  <a:lnTo>
                    <a:pt x="628" y="82"/>
                  </a:lnTo>
                  <a:lnTo>
                    <a:pt x="632" y="78"/>
                  </a:lnTo>
                  <a:lnTo>
                    <a:pt x="636" y="78"/>
                  </a:lnTo>
                  <a:lnTo>
                    <a:pt x="636" y="74"/>
                  </a:lnTo>
                  <a:lnTo>
                    <a:pt x="640" y="74"/>
                  </a:lnTo>
                  <a:lnTo>
                    <a:pt x="644" y="74"/>
                  </a:lnTo>
                  <a:lnTo>
                    <a:pt x="648" y="72"/>
                  </a:lnTo>
                  <a:lnTo>
                    <a:pt x="648" y="68"/>
                  </a:lnTo>
                  <a:lnTo>
                    <a:pt x="644" y="68"/>
                  </a:lnTo>
                  <a:lnTo>
                    <a:pt x="644" y="64"/>
                  </a:lnTo>
                  <a:lnTo>
                    <a:pt x="648" y="64"/>
                  </a:lnTo>
                  <a:lnTo>
                    <a:pt x="648" y="60"/>
                  </a:lnTo>
                  <a:lnTo>
                    <a:pt x="652" y="60"/>
                  </a:lnTo>
                  <a:lnTo>
                    <a:pt x="652" y="56"/>
                  </a:lnTo>
                  <a:lnTo>
                    <a:pt x="652" y="52"/>
                  </a:lnTo>
                  <a:lnTo>
                    <a:pt x="656" y="48"/>
                  </a:lnTo>
                  <a:lnTo>
                    <a:pt x="656" y="46"/>
                  </a:lnTo>
                  <a:lnTo>
                    <a:pt x="656" y="42"/>
                  </a:lnTo>
                  <a:lnTo>
                    <a:pt x="658" y="42"/>
                  </a:lnTo>
                  <a:lnTo>
                    <a:pt x="658" y="38"/>
                  </a:lnTo>
                  <a:lnTo>
                    <a:pt x="662" y="38"/>
                  </a:lnTo>
                  <a:lnTo>
                    <a:pt x="662" y="34"/>
                  </a:lnTo>
                  <a:lnTo>
                    <a:pt x="666" y="34"/>
                  </a:lnTo>
                  <a:lnTo>
                    <a:pt x="666" y="30"/>
                  </a:lnTo>
                  <a:lnTo>
                    <a:pt x="666" y="26"/>
                  </a:lnTo>
                  <a:lnTo>
                    <a:pt x="666" y="22"/>
                  </a:lnTo>
                  <a:lnTo>
                    <a:pt x="666" y="18"/>
                  </a:lnTo>
                  <a:lnTo>
                    <a:pt x="662" y="18"/>
                  </a:lnTo>
                  <a:lnTo>
                    <a:pt x="658" y="18"/>
                  </a:lnTo>
                  <a:lnTo>
                    <a:pt x="656" y="18"/>
                  </a:lnTo>
                  <a:lnTo>
                    <a:pt x="658" y="16"/>
                  </a:lnTo>
                  <a:lnTo>
                    <a:pt x="662" y="12"/>
                  </a:lnTo>
                  <a:lnTo>
                    <a:pt x="666" y="8"/>
                  </a:lnTo>
                  <a:lnTo>
                    <a:pt x="670" y="4"/>
                  </a:lnTo>
                  <a:lnTo>
                    <a:pt x="674" y="4"/>
                  </a:lnTo>
                  <a:lnTo>
                    <a:pt x="676" y="4"/>
                  </a:lnTo>
                  <a:lnTo>
                    <a:pt x="680" y="4"/>
                  </a:lnTo>
                  <a:lnTo>
                    <a:pt x="680" y="0"/>
                  </a:lnTo>
                  <a:lnTo>
                    <a:pt x="684" y="0"/>
                  </a:lnTo>
                  <a:lnTo>
                    <a:pt x="688" y="0"/>
                  </a:lnTo>
                  <a:lnTo>
                    <a:pt x="692" y="0"/>
                  </a:lnTo>
                  <a:lnTo>
                    <a:pt x="696" y="0"/>
                  </a:lnTo>
                  <a:lnTo>
                    <a:pt x="698" y="0"/>
                  </a:lnTo>
                  <a:lnTo>
                    <a:pt x="702" y="0"/>
                  </a:lnTo>
                  <a:lnTo>
                    <a:pt x="706" y="0"/>
                  </a:lnTo>
                  <a:lnTo>
                    <a:pt x="710" y="0"/>
                  </a:lnTo>
                  <a:lnTo>
                    <a:pt x="714" y="0"/>
                  </a:lnTo>
                  <a:lnTo>
                    <a:pt x="714" y="4"/>
                  </a:lnTo>
                  <a:lnTo>
                    <a:pt x="718" y="4"/>
                  </a:lnTo>
                  <a:lnTo>
                    <a:pt x="718" y="8"/>
                  </a:lnTo>
                  <a:lnTo>
                    <a:pt x="722" y="8"/>
                  </a:lnTo>
                  <a:lnTo>
                    <a:pt x="726" y="8"/>
                  </a:lnTo>
                  <a:lnTo>
                    <a:pt x="728" y="8"/>
                  </a:lnTo>
                  <a:lnTo>
                    <a:pt x="732" y="8"/>
                  </a:lnTo>
                  <a:lnTo>
                    <a:pt x="736" y="8"/>
                  </a:lnTo>
                  <a:lnTo>
                    <a:pt x="736" y="12"/>
                  </a:lnTo>
                  <a:lnTo>
                    <a:pt x="740" y="16"/>
                  </a:lnTo>
                  <a:lnTo>
                    <a:pt x="744" y="16"/>
                  </a:lnTo>
                  <a:lnTo>
                    <a:pt x="740" y="16"/>
                  </a:lnTo>
                  <a:lnTo>
                    <a:pt x="740" y="18"/>
                  </a:lnTo>
                  <a:lnTo>
                    <a:pt x="744" y="18"/>
                  </a:lnTo>
                  <a:lnTo>
                    <a:pt x="744" y="22"/>
                  </a:lnTo>
                  <a:lnTo>
                    <a:pt x="744" y="26"/>
                  </a:lnTo>
                  <a:lnTo>
                    <a:pt x="748" y="26"/>
                  </a:lnTo>
                  <a:lnTo>
                    <a:pt x="748" y="30"/>
                  </a:lnTo>
                  <a:lnTo>
                    <a:pt x="748" y="34"/>
                  </a:lnTo>
                  <a:lnTo>
                    <a:pt x="748" y="38"/>
                  </a:lnTo>
                  <a:lnTo>
                    <a:pt x="752" y="38"/>
                  </a:lnTo>
                  <a:lnTo>
                    <a:pt x="752" y="42"/>
                  </a:lnTo>
                  <a:lnTo>
                    <a:pt x="752" y="46"/>
                  </a:lnTo>
                  <a:lnTo>
                    <a:pt x="756" y="46"/>
                  </a:lnTo>
                  <a:lnTo>
                    <a:pt x="752" y="46"/>
                  </a:lnTo>
                  <a:lnTo>
                    <a:pt x="752" y="48"/>
                  </a:lnTo>
                  <a:lnTo>
                    <a:pt x="756" y="48"/>
                  </a:lnTo>
                  <a:lnTo>
                    <a:pt x="756" y="46"/>
                  </a:lnTo>
                  <a:lnTo>
                    <a:pt x="756" y="48"/>
                  </a:lnTo>
                  <a:lnTo>
                    <a:pt x="756" y="52"/>
                  </a:lnTo>
                  <a:lnTo>
                    <a:pt x="756" y="56"/>
                  </a:lnTo>
                  <a:lnTo>
                    <a:pt x="758" y="56"/>
                  </a:lnTo>
                  <a:lnTo>
                    <a:pt x="758" y="60"/>
                  </a:lnTo>
                  <a:lnTo>
                    <a:pt x="758" y="64"/>
                  </a:lnTo>
                  <a:lnTo>
                    <a:pt x="758" y="68"/>
                  </a:lnTo>
                  <a:lnTo>
                    <a:pt x="762" y="68"/>
                  </a:lnTo>
                  <a:lnTo>
                    <a:pt x="762" y="72"/>
                  </a:lnTo>
                  <a:lnTo>
                    <a:pt x="762" y="74"/>
                  </a:lnTo>
                  <a:lnTo>
                    <a:pt x="762" y="78"/>
                  </a:lnTo>
                  <a:lnTo>
                    <a:pt x="766" y="78"/>
                  </a:lnTo>
                  <a:lnTo>
                    <a:pt x="766" y="82"/>
                  </a:lnTo>
                  <a:lnTo>
                    <a:pt x="770" y="82"/>
                  </a:lnTo>
                  <a:lnTo>
                    <a:pt x="774" y="82"/>
                  </a:lnTo>
                  <a:lnTo>
                    <a:pt x="778" y="82"/>
                  </a:lnTo>
                  <a:lnTo>
                    <a:pt x="782" y="82"/>
                  </a:lnTo>
                  <a:lnTo>
                    <a:pt x="782" y="86"/>
                  </a:lnTo>
                  <a:lnTo>
                    <a:pt x="784" y="86"/>
                  </a:lnTo>
                  <a:lnTo>
                    <a:pt x="788" y="86"/>
                  </a:lnTo>
                  <a:lnTo>
                    <a:pt x="792" y="86"/>
                  </a:lnTo>
                  <a:lnTo>
                    <a:pt x="792" y="90"/>
                  </a:lnTo>
                  <a:lnTo>
                    <a:pt x="796" y="94"/>
                  </a:lnTo>
                  <a:lnTo>
                    <a:pt x="800" y="98"/>
                  </a:lnTo>
                  <a:lnTo>
                    <a:pt x="804" y="98"/>
                  </a:lnTo>
                  <a:lnTo>
                    <a:pt x="808" y="98"/>
                  </a:lnTo>
                  <a:lnTo>
                    <a:pt x="808" y="102"/>
                  </a:lnTo>
                  <a:lnTo>
                    <a:pt x="804" y="102"/>
                  </a:lnTo>
                  <a:lnTo>
                    <a:pt x="808" y="104"/>
                  </a:lnTo>
                  <a:lnTo>
                    <a:pt x="808" y="108"/>
                  </a:lnTo>
                  <a:lnTo>
                    <a:pt x="808" y="112"/>
                  </a:lnTo>
                  <a:lnTo>
                    <a:pt x="808" y="116"/>
                  </a:lnTo>
                  <a:lnTo>
                    <a:pt x="812" y="116"/>
                  </a:lnTo>
                  <a:lnTo>
                    <a:pt x="812" y="120"/>
                  </a:lnTo>
                  <a:lnTo>
                    <a:pt x="812" y="124"/>
                  </a:lnTo>
                  <a:lnTo>
                    <a:pt x="814" y="120"/>
                  </a:lnTo>
                  <a:lnTo>
                    <a:pt x="818" y="120"/>
                  </a:lnTo>
                  <a:lnTo>
                    <a:pt x="818" y="124"/>
                  </a:lnTo>
                  <a:lnTo>
                    <a:pt x="822" y="124"/>
                  </a:lnTo>
                  <a:lnTo>
                    <a:pt x="826" y="124"/>
                  </a:lnTo>
                  <a:lnTo>
                    <a:pt x="826" y="120"/>
                  </a:lnTo>
                  <a:lnTo>
                    <a:pt x="830" y="120"/>
                  </a:lnTo>
                  <a:lnTo>
                    <a:pt x="834" y="120"/>
                  </a:lnTo>
                  <a:lnTo>
                    <a:pt x="834" y="116"/>
                  </a:lnTo>
                  <a:lnTo>
                    <a:pt x="838" y="116"/>
                  </a:lnTo>
                  <a:lnTo>
                    <a:pt x="840" y="112"/>
                  </a:lnTo>
                  <a:lnTo>
                    <a:pt x="844" y="112"/>
                  </a:lnTo>
                  <a:lnTo>
                    <a:pt x="848" y="112"/>
                  </a:lnTo>
                  <a:lnTo>
                    <a:pt x="852" y="108"/>
                  </a:lnTo>
                  <a:lnTo>
                    <a:pt x="856" y="108"/>
                  </a:lnTo>
                  <a:lnTo>
                    <a:pt x="860" y="108"/>
                  </a:lnTo>
                  <a:lnTo>
                    <a:pt x="864" y="108"/>
                  </a:lnTo>
                  <a:lnTo>
                    <a:pt x="864" y="112"/>
                  </a:lnTo>
                  <a:lnTo>
                    <a:pt x="864" y="116"/>
                  </a:lnTo>
                  <a:lnTo>
                    <a:pt x="864" y="120"/>
                  </a:lnTo>
                  <a:lnTo>
                    <a:pt x="864" y="128"/>
                  </a:lnTo>
                  <a:lnTo>
                    <a:pt x="860" y="128"/>
                  </a:lnTo>
                  <a:lnTo>
                    <a:pt x="856" y="128"/>
                  </a:lnTo>
                  <a:lnTo>
                    <a:pt x="856" y="130"/>
                  </a:lnTo>
                  <a:lnTo>
                    <a:pt x="856" y="134"/>
                  </a:lnTo>
                  <a:lnTo>
                    <a:pt x="856" y="138"/>
                  </a:lnTo>
                  <a:lnTo>
                    <a:pt x="856" y="142"/>
                  </a:lnTo>
                  <a:lnTo>
                    <a:pt x="852" y="142"/>
                  </a:lnTo>
                  <a:lnTo>
                    <a:pt x="852" y="146"/>
                  </a:lnTo>
                  <a:lnTo>
                    <a:pt x="852" y="150"/>
                  </a:lnTo>
                  <a:lnTo>
                    <a:pt x="852" y="154"/>
                  </a:lnTo>
                  <a:lnTo>
                    <a:pt x="848" y="154"/>
                  </a:lnTo>
                  <a:lnTo>
                    <a:pt x="848" y="158"/>
                  </a:lnTo>
                  <a:lnTo>
                    <a:pt x="848" y="160"/>
                  </a:lnTo>
                  <a:lnTo>
                    <a:pt x="848" y="164"/>
                  </a:lnTo>
                  <a:lnTo>
                    <a:pt x="844" y="164"/>
                  </a:lnTo>
                  <a:lnTo>
                    <a:pt x="840" y="164"/>
                  </a:lnTo>
                  <a:lnTo>
                    <a:pt x="840" y="168"/>
                  </a:lnTo>
                  <a:lnTo>
                    <a:pt x="840" y="172"/>
                  </a:lnTo>
                  <a:lnTo>
                    <a:pt x="840" y="176"/>
                  </a:lnTo>
                  <a:lnTo>
                    <a:pt x="838" y="176"/>
                  </a:lnTo>
                  <a:lnTo>
                    <a:pt x="834" y="172"/>
                  </a:lnTo>
                  <a:lnTo>
                    <a:pt x="830" y="172"/>
                  </a:lnTo>
                  <a:lnTo>
                    <a:pt x="826" y="172"/>
                  </a:lnTo>
                  <a:lnTo>
                    <a:pt x="826" y="168"/>
                  </a:lnTo>
                  <a:lnTo>
                    <a:pt x="822" y="168"/>
                  </a:lnTo>
                  <a:lnTo>
                    <a:pt x="822" y="172"/>
                  </a:lnTo>
                  <a:lnTo>
                    <a:pt x="822" y="176"/>
                  </a:lnTo>
                  <a:lnTo>
                    <a:pt x="818" y="176"/>
                  </a:lnTo>
                  <a:lnTo>
                    <a:pt x="814" y="176"/>
                  </a:lnTo>
                  <a:lnTo>
                    <a:pt x="814" y="180"/>
                  </a:lnTo>
                  <a:lnTo>
                    <a:pt x="814" y="176"/>
                  </a:lnTo>
                  <a:lnTo>
                    <a:pt x="812" y="180"/>
                  </a:lnTo>
                  <a:lnTo>
                    <a:pt x="812" y="184"/>
                  </a:lnTo>
                  <a:lnTo>
                    <a:pt x="814" y="184"/>
                  </a:lnTo>
                  <a:lnTo>
                    <a:pt x="814" y="190"/>
                  </a:lnTo>
                  <a:lnTo>
                    <a:pt x="814" y="194"/>
                  </a:lnTo>
                  <a:lnTo>
                    <a:pt x="814" y="198"/>
                  </a:lnTo>
                  <a:lnTo>
                    <a:pt x="814" y="206"/>
                  </a:lnTo>
                  <a:lnTo>
                    <a:pt x="814" y="210"/>
                  </a:lnTo>
                  <a:lnTo>
                    <a:pt x="814" y="214"/>
                  </a:lnTo>
                  <a:lnTo>
                    <a:pt x="814" y="216"/>
                  </a:lnTo>
                  <a:lnTo>
                    <a:pt x="812" y="216"/>
                  </a:lnTo>
                  <a:lnTo>
                    <a:pt x="812" y="220"/>
                  </a:lnTo>
                  <a:lnTo>
                    <a:pt x="812" y="216"/>
                  </a:lnTo>
                  <a:lnTo>
                    <a:pt x="808" y="216"/>
                  </a:lnTo>
                  <a:lnTo>
                    <a:pt x="808" y="220"/>
                  </a:lnTo>
                  <a:lnTo>
                    <a:pt x="804" y="220"/>
                  </a:lnTo>
                  <a:lnTo>
                    <a:pt x="808" y="224"/>
                  </a:lnTo>
                  <a:lnTo>
                    <a:pt x="808" y="228"/>
                  </a:lnTo>
                  <a:lnTo>
                    <a:pt x="804" y="228"/>
                  </a:lnTo>
                  <a:lnTo>
                    <a:pt x="804" y="224"/>
                  </a:lnTo>
                  <a:lnTo>
                    <a:pt x="800" y="220"/>
                  </a:lnTo>
                  <a:lnTo>
                    <a:pt x="800" y="216"/>
                  </a:lnTo>
                  <a:lnTo>
                    <a:pt x="796" y="216"/>
                  </a:lnTo>
                  <a:lnTo>
                    <a:pt x="796" y="220"/>
                  </a:lnTo>
                  <a:lnTo>
                    <a:pt x="792" y="220"/>
                  </a:lnTo>
                  <a:lnTo>
                    <a:pt x="792" y="224"/>
                  </a:lnTo>
                  <a:lnTo>
                    <a:pt x="792" y="228"/>
                  </a:lnTo>
                  <a:lnTo>
                    <a:pt x="788" y="228"/>
                  </a:lnTo>
                  <a:lnTo>
                    <a:pt x="784" y="228"/>
                  </a:lnTo>
                  <a:lnTo>
                    <a:pt x="784" y="230"/>
                  </a:lnTo>
                  <a:lnTo>
                    <a:pt x="784" y="234"/>
                  </a:lnTo>
                  <a:lnTo>
                    <a:pt x="782" y="234"/>
                  </a:lnTo>
                  <a:lnTo>
                    <a:pt x="778" y="234"/>
                  </a:lnTo>
                  <a:lnTo>
                    <a:pt x="774" y="234"/>
                  </a:lnTo>
                  <a:lnTo>
                    <a:pt x="770" y="234"/>
                  </a:lnTo>
                  <a:lnTo>
                    <a:pt x="770" y="238"/>
                  </a:lnTo>
                  <a:lnTo>
                    <a:pt x="770" y="242"/>
                  </a:lnTo>
                  <a:lnTo>
                    <a:pt x="774" y="242"/>
                  </a:lnTo>
                  <a:lnTo>
                    <a:pt x="774" y="246"/>
                  </a:lnTo>
                  <a:lnTo>
                    <a:pt x="770" y="246"/>
                  </a:lnTo>
                  <a:lnTo>
                    <a:pt x="766" y="246"/>
                  </a:lnTo>
                  <a:lnTo>
                    <a:pt x="762" y="246"/>
                  </a:lnTo>
                  <a:lnTo>
                    <a:pt x="758" y="246"/>
                  </a:lnTo>
                  <a:lnTo>
                    <a:pt x="758" y="242"/>
                  </a:lnTo>
                  <a:lnTo>
                    <a:pt x="756" y="242"/>
                  </a:lnTo>
                  <a:lnTo>
                    <a:pt x="756" y="238"/>
                  </a:lnTo>
                  <a:lnTo>
                    <a:pt x="752" y="238"/>
                  </a:lnTo>
                  <a:lnTo>
                    <a:pt x="752" y="242"/>
                  </a:lnTo>
                  <a:lnTo>
                    <a:pt x="748" y="242"/>
                  </a:lnTo>
                  <a:lnTo>
                    <a:pt x="748" y="246"/>
                  </a:lnTo>
                  <a:lnTo>
                    <a:pt x="748" y="250"/>
                  </a:lnTo>
                  <a:lnTo>
                    <a:pt x="744" y="250"/>
                  </a:lnTo>
                  <a:lnTo>
                    <a:pt x="744" y="254"/>
                  </a:lnTo>
                  <a:lnTo>
                    <a:pt x="740" y="256"/>
                  </a:lnTo>
                  <a:lnTo>
                    <a:pt x="736" y="256"/>
                  </a:lnTo>
                  <a:lnTo>
                    <a:pt x="736" y="260"/>
                  </a:lnTo>
                  <a:lnTo>
                    <a:pt x="732" y="260"/>
                  </a:lnTo>
                  <a:lnTo>
                    <a:pt x="728" y="260"/>
                  </a:lnTo>
                  <a:lnTo>
                    <a:pt x="728" y="264"/>
                  </a:lnTo>
                  <a:lnTo>
                    <a:pt x="726" y="264"/>
                  </a:lnTo>
                  <a:lnTo>
                    <a:pt x="728" y="264"/>
                  </a:lnTo>
                  <a:lnTo>
                    <a:pt x="726" y="264"/>
                  </a:lnTo>
                  <a:lnTo>
                    <a:pt x="722" y="268"/>
                  </a:lnTo>
                  <a:lnTo>
                    <a:pt x="718" y="272"/>
                  </a:lnTo>
                  <a:lnTo>
                    <a:pt x="718" y="276"/>
                  </a:lnTo>
                  <a:lnTo>
                    <a:pt x="714" y="276"/>
                  </a:lnTo>
                  <a:lnTo>
                    <a:pt x="710" y="276"/>
                  </a:lnTo>
                  <a:lnTo>
                    <a:pt x="706" y="276"/>
                  </a:lnTo>
                  <a:lnTo>
                    <a:pt x="706" y="280"/>
                  </a:lnTo>
                  <a:lnTo>
                    <a:pt x="702" y="280"/>
                  </a:lnTo>
                  <a:lnTo>
                    <a:pt x="702" y="276"/>
                  </a:lnTo>
                  <a:lnTo>
                    <a:pt x="702" y="280"/>
                  </a:lnTo>
                  <a:lnTo>
                    <a:pt x="698" y="280"/>
                  </a:lnTo>
                  <a:lnTo>
                    <a:pt x="696" y="284"/>
                  </a:lnTo>
                  <a:lnTo>
                    <a:pt x="692" y="284"/>
                  </a:lnTo>
                  <a:lnTo>
                    <a:pt x="692" y="286"/>
                  </a:lnTo>
                  <a:lnTo>
                    <a:pt x="688" y="284"/>
                  </a:lnTo>
                  <a:lnTo>
                    <a:pt x="688" y="286"/>
                  </a:lnTo>
                  <a:lnTo>
                    <a:pt x="684" y="290"/>
                  </a:lnTo>
                  <a:lnTo>
                    <a:pt x="680" y="290"/>
                  </a:lnTo>
                  <a:lnTo>
                    <a:pt x="680" y="294"/>
                  </a:lnTo>
                  <a:lnTo>
                    <a:pt x="676" y="298"/>
                  </a:lnTo>
                  <a:lnTo>
                    <a:pt x="674" y="298"/>
                  </a:lnTo>
                  <a:lnTo>
                    <a:pt x="674" y="294"/>
                  </a:lnTo>
                  <a:lnTo>
                    <a:pt x="676" y="294"/>
                  </a:lnTo>
                  <a:lnTo>
                    <a:pt x="676" y="290"/>
                  </a:lnTo>
                  <a:lnTo>
                    <a:pt x="680" y="290"/>
                  </a:lnTo>
                  <a:lnTo>
                    <a:pt x="676" y="290"/>
                  </a:lnTo>
                  <a:lnTo>
                    <a:pt x="676" y="286"/>
                  </a:lnTo>
                  <a:lnTo>
                    <a:pt x="680" y="286"/>
                  </a:lnTo>
                  <a:lnTo>
                    <a:pt x="676" y="286"/>
                  </a:lnTo>
                  <a:lnTo>
                    <a:pt x="676" y="284"/>
                  </a:lnTo>
                  <a:lnTo>
                    <a:pt x="674" y="284"/>
                  </a:lnTo>
                  <a:lnTo>
                    <a:pt x="676" y="280"/>
                  </a:lnTo>
                  <a:lnTo>
                    <a:pt x="676" y="276"/>
                  </a:lnTo>
                  <a:lnTo>
                    <a:pt x="680" y="276"/>
                  </a:lnTo>
                  <a:lnTo>
                    <a:pt x="684" y="272"/>
                  </a:lnTo>
                  <a:lnTo>
                    <a:pt x="684" y="268"/>
                  </a:lnTo>
                  <a:lnTo>
                    <a:pt x="688" y="268"/>
                  </a:lnTo>
                  <a:lnTo>
                    <a:pt x="688" y="264"/>
                  </a:lnTo>
                  <a:lnTo>
                    <a:pt x="684" y="260"/>
                  </a:lnTo>
                  <a:lnTo>
                    <a:pt x="684" y="256"/>
                  </a:lnTo>
                  <a:lnTo>
                    <a:pt x="680" y="256"/>
                  </a:lnTo>
                  <a:lnTo>
                    <a:pt x="676" y="256"/>
                  </a:lnTo>
                  <a:lnTo>
                    <a:pt x="674" y="256"/>
                  </a:lnTo>
                  <a:lnTo>
                    <a:pt x="670" y="256"/>
                  </a:lnTo>
                  <a:lnTo>
                    <a:pt x="670" y="260"/>
                  </a:lnTo>
                  <a:lnTo>
                    <a:pt x="666" y="264"/>
                  </a:lnTo>
                  <a:lnTo>
                    <a:pt x="662" y="264"/>
                  </a:lnTo>
                  <a:lnTo>
                    <a:pt x="662" y="268"/>
                  </a:lnTo>
                  <a:lnTo>
                    <a:pt x="658" y="272"/>
                  </a:lnTo>
                  <a:lnTo>
                    <a:pt x="656" y="272"/>
                  </a:lnTo>
                  <a:lnTo>
                    <a:pt x="656" y="276"/>
                  </a:lnTo>
                  <a:lnTo>
                    <a:pt x="652" y="276"/>
                  </a:lnTo>
                  <a:lnTo>
                    <a:pt x="648" y="280"/>
                  </a:lnTo>
                  <a:lnTo>
                    <a:pt x="648" y="284"/>
                  </a:lnTo>
                  <a:lnTo>
                    <a:pt x="648" y="286"/>
                  </a:lnTo>
                  <a:lnTo>
                    <a:pt x="644" y="286"/>
                  </a:lnTo>
                  <a:lnTo>
                    <a:pt x="644" y="290"/>
                  </a:lnTo>
                  <a:lnTo>
                    <a:pt x="640" y="290"/>
                  </a:lnTo>
                  <a:lnTo>
                    <a:pt x="636" y="290"/>
                  </a:lnTo>
                  <a:lnTo>
                    <a:pt x="632" y="290"/>
                  </a:lnTo>
                  <a:lnTo>
                    <a:pt x="628" y="290"/>
                  </a:lnTo>
                  <a:lnTo>
                    <a:pt x="628" y="286"/>
                  </a:lnTo>
                  <a:lnTo>
                    <a:pt x="626" y="290"/>
                  </a:lnTo>
                  <a:lnTo>
                    <a:pt x="622" y="294"/>
                  </a:lnTo>
                  <a:lnTo>
                    <a:pt x="622" y="298"/>
                  </a:lnTo>
                  <a:lnTo>
                    <a:pt x="622" y="302"/>
                  </a:lnTo>
                  <a:lnTo>
                    <a:pt x="622" y="306"/>
                  </a:lnTo>
                  <a:lnTo>
                    <a:pt x="626" y="306"/>
                  </a:lnTo>
                  <a:lnTo>
                    <a:pt x="626" y="310"/>
                  </a:lnTo>
                  <a:lnTo>
                    <a:pt x="628" y="310"/>
                  </a:lnTo>
                  <a:lnTo>
                    <a:pt x="632" y="310"/>
                  </a:lnTo>
                  <a:lnTo>
                    <a:pt x="636" y="310"/>
                  </a:lnTo>
                  <a:lnTo>
                    <a:pt x="640" y="310"/>
                  </a:lnTo>
                  <a:lnTo>
                    <a:pt x="640" y="312"/>
                  </a:lnTo>
                  <a:lnTo>
                    <a:pt x="644" y="312"/>
                  </a:lnTo>
                  <a:lnTo>
                    <a:pt x="644" y="316"/>
                  </a:lnTo>
                  <a:lnTo>
                    <a:pt x="644" y="320"/>
                  </a:lnTo>
                  <a:lnTo>
                    <a:pt x="640" y="320"/>
                  </a:lnTo>
                  <a:lnTo>
                    <a:pt x="640" y="324"/>
                  </a:lnTo>
                  <a:lnTo>
                    <a:pt x="644" y="328"/>
                  </a:lnTo>
                  <a:lnTo>
                    <a:pt x="648" y="328"/>
                  </a:lnTo>
                  <a:lnTo>
                    <a:pt x="652" y="328"/>
                  </a:lnTo>
                  <a:lnTo>
                    <a:pt x="656" y="328"/>
                  </a:lnTo>
                  <a:lnTo>
                    <a:pt x="656" y="324"/>
                  </a:lnTo>
                  <a:lnTo>
                    <a:pt x="658" y="324"/>
                  </a:lnTo>
                  <a:lnTo>
                    <a:pt x="658" y="320"/>
                  </a:lnTo>
                  <a:lnTo>
                    <a:pt x="662" y="320"/>
                  </a:lnTo>
                  <a:lnTo>
                    <a:pt x="662" y="316"/>
                  </a:lnTo>
                  <a:lnTo>
                    <a:pt x="666" y="316"/>
                  </a:lnTo>
                  <a:lnTo>
                    <a:pt x="670" y="316"/>
                  </a:lnTo>
                  <a:lnTo>
                    <a:pt x="674" y="320"/>
                  </a:lnTo>
                  <a:lnTo>
                    <a:pt x="676" y="320"/>
                  </a:lnTo>
                  <a:lnTo>
                    <a:pt x="676" y="324"/>
                  </a:lnTo>
                  <a:lnTo>
                    <a:pt x="680" y="324"/>
                  </a:lnTo>
                  <a:lnTo>
                    <a:pt x="684" y="324"/>
                  </a:lnTo>
                  <a:lnTo>
                    <a:pt x="684" y="320"/>
                  </a:lnTo>
                  <a:lnTo>
                    <a:pt x="688" y="320"/>
                  </a:lnTo>
                  <a:lnTo>
                    <a:pt x="684" y="320"/>
                  </a:lnTo>
                  <a:lnTo>
                    <a:pt x="688" y="324"/>
                  </a:lnTo>
                  <a:lnTo>
                    <a:pt x="692" y="324"/>
                  </a:lnTo>
                  <a:lnTo>
                    <a:pt x="692" y="328"/>
                  </a:lnTo>
                  <a:lnTo>
                    <a:pt x="688" y="332"/>
                  </a:lnTo>
                  <a:lnTo>
                    <a:pt x="692" y="332"/>
                  </a:lnTo>
                  <a:lnTo>
                    <a:pt x="688" y="336"/>
                  </a:lnTo>
                  <a:lnTo>
                    <a:pt x="688" y="332"/>
                  </a:lnTo>
                  <a:lnTo>
                    <a:pt x="684" y="332"/>
                  </a:lnTo>
                  <a:lnTo>
                    <a:pt x="680" y="336"/>
                  </a:lnTo>
                  <a:lnTo>
                    <a:pt x="676" y="336"/>
                  </a:lnTo>
                  <a:lnTo>
                    <a:pt x="674" y="336"/>
                  </a:lnTo>
                  <a:lnTo>
                    <a:pt x="674" y="340"/>
                  </a:lnTo>
                  <a:lnTo>
                    <a:pt x="670" y="340"/>
                  </a:lnTo>
                  <a:lnTo>
                    <a:pt x="666" y="340"/>
                  </a:lnTo>
                  <a:lnTo>
                    <a:pt x="670" y="340"/>
                  </a:lnTo>
                  <a:lnTo>
                    <a:pt x="670" y="342"/>
                  </a:lnTo>
                  <a:lnTo>
                    <a:pt x="666" y="342"/>
                  </a:lnTo>
                  <a:lnTo>
                    <a:pt x="666" y="346"/>
                  </a:lnTo>
                  <a:lnTo>
                    <a:pt x="662" y="350"/>
                  </a:lnTo>
                  <a:lnTo>
                    <a:pt x="658" y="350"/>
                  </a:lnTo>
                  <a:lnTo>
                    <a:pt x="662" y="346"/>
                  </a:lnTo>
                  <a:lnTo>
                    <a:pt x="658" y="346"/>
                  </a:lnTo>
                  <a:lnTo>
                    <a:pt x="658" y="350"/>
                  </a:lnTo>
                  <a:lnTo>
                    <a:pt x="658" y="354"/>
                  </a:lnTo>
                  <a:lnTo>
                    <a:pt x="656" y="354"/>
                  </a:lnTo>
                  <a:lnTo>
                    <a:pt x="656" y="358"/>
                  </a:lnTo>
                  <a:lnTo>
                    <a:pt x="652" y="358"/>
                  </a:lnTo>
                  <a:lnTo>
                    <a:pt x="652" y="362"/>
                  </a:lnTo>
                  <a:lnTo>
                    <a:pt x="648" y="362"/>
                  </a:lnTo>
                  <a:lnTo>
                    <a:pt x="648" y="366"/>
                  </a:lnTo>
                  <a:lnTo>
                    <a:pt x="648" y="368"/>
                  </a:lnTo>
                  <a:lnTo>
                    <a:pt x="644" y="368"/>
                  </a:lnTo>
                  <a:lnTo>
                    <a:pt x="644" y="372"/>
                  </a:lnTo>
                  <a:lnTo>
                    <a:pt x="648" y="372"/>
                  </a:lnTo>
                  <a:lnTo>
                    <a:pt x="648" y="376"/>
                  </a:lnTo>
                  <a:lnTo>
                    <a:pt x="652" y="376"/>
                  </a:lnTo>
                  <a:lnTo>
                    <a:pt x="656" y="380"/>
                  </a:lnTo>
                  <a:lnTo>
                    <a:pt x="658" y="380"/>
                  </a:lnTo>
                  <a:lnTo>
                    <a:pt x="662" y="384"/>
                  </a:lnTo>
                  <a:lnTo>
                    <a:pt x="662" y="388"/>
                  </a:lnTo>
                  <a:lnTo>
                    <a:pt x="662" y="392"/>
                  </a:lnTo>
                  <a:lnTo>
                    <a:pt x="662" y="396"/>
                  </a:lnTo>
                  <a:lnTo>
                    <a:pt x="666" y="398"/>
                  </a:lnTo>
                  <a:lnTo>
                    <a:pt x="666" y="402"/>
                  </a:lnTo>
                  <a:lnTo>
                    <a:pt x="670" y="406"/>
                  </a:lnTo>
                  <a:lnTo>
                    <a:pt x="670" y="410"/>
                  </a:lnTo>
                  <a:lnTo>
                    <a:pt x="670" y="414"/>
                  </a:lnTo>
                  <a:lnTo>
                    <a:pt x="674" y="414"/>
                  </a:lnTo>
                  <a:lnTo>
                    <a:pt x="674" y="418"/>
                  </a:lnTo>
                  <a:lnTo>
                    <a:pt x="676" y="418"/>
                  </a:lnTo>
                  <a:lnTo>
                    <a:pt x="676" y="422"/>
                  </a:lnTo>
                  <a:lnTo>
                    <a:pt x="680" y="424"/>
                  </a:lnTo>
                  <a:lnTo>
                    <a:pt x="680" y="428"/>
                  </a:lnTo>
                  <a:lnTo>
                    <a:pt x="684" y="428"/>
                  </a:lnTo>
                  <a:lnTo>
                    <a:pt x="684" y="432"/>
                  </a:lnTo>
                  <a:lnTo>
                    <a:pt x="680" y="432"/>
                  </a:lnTo>
                  <a:lnTo>
                    <a:pt x="680" y="428"/>
                  </a:lnTo>
                  <a:lnTo>
                    <a:pt x="676" y="428"/>
                  </a:lnTo>
                  <a:lnTo>
                    <a:pt x="674" y="428"/>
                  </a:lnTo>
                  <a:lnTo>
                    <a:pt x="670" y="428"/>
                  </a:lnTo>
                  <a:lnTo>
                    <a:pt x="670" y="424"/>
                  </a:lnTo>
                  <a:lnTo>
                    <a:pt x="666" y="424"/>
                  </a:lnTo>
                  <a:lnTo>
                    <a:pt x="662" y="422"/>
                  </a:lnTo>
                  <a:lnTo>
                    <a:pt x="662" y="424"/>
                  </a:lnTo>
                  <a:lnTo>
                    <a:pt x="658" y="424"/>
                  </a:lnTo>
                  <a:lnTo>
                    <a:pt x="656" y="424"/>
                  </a:lnTo>
                  <a:lnTo>
                    <a:pt x="656" y="422"/>
                  </a:lnTo>
                  <a:lnTo>
                    <a:pt x="656" y="418"/>
                  </a:lnTo>
                  <a:lnTo>
                    <a:pt x="652" y="418"/>
                  </a:lnTo>
                  <a:lnTo>
                    <a:pt x="652" y="422"/>
                  </a:lnTo>
                  <a:lnTo>
                    <a:pt x="656" y="422"/>
                  </a:lnTo>
                  <a:lnTo>
                    <a:pt x="652" y="422"/>
                  </a:lnTo>
                  <a:lnTo>
                    <a:pt x="656" y="422"/>
                  </a:lnTo>
                  <a:lnTo>
                    <a:pt x="656" y="424"/>
                  </a:lnTo>
                  <a:lnTo>
                    <a:pt x="658" y="424"/>
                  </a:lnTo>
                  <a:lnTo>
                    <a:pt x="662" y="424"/>
                  </a:lnTo>
                  <a:lnTo>
                    <a:pt x="666" y="424"/>
                  </a:lnTo>
                  <a:lnTo>
                    <a:pt x="666" y="428"/>
                  </a:lnTo>
                  <a:lnTo>
                    <a:pt x="670" y="428"/>
                  </a:lnTo>
                  <a:lnTo>
                    <a:pt x="674" y="428"/>
                  </a:lnTo>
                  <a:lnTo>
                    <a:pt x="674" y="432"/>
                  </a:lnTo>
                  <a:lnTo>
                    <a:pt x="676" y="436"/>
                  </a:lnTo>
                  <a:lnTo>
                    <a:pt x="680" y="436"/>
                  </a:lnTo>
                  <a:lnTo>
                    <a:pt x="680" y="440"/>
                  </a:lnTo>
                  <a:lnTo>
                    <a:pt x="680" y="444"/>
                  </a:lnTo>
                  <a:lnTo>
                    <a:pt x="684" y="444"/>
                  </a:lnTo>
                  <a:lnTo>
                    <a:pt x="684" y="448"/>
                  </a:lnTo>
                  <a:lnTo>
                    <a:pt x="680" y="448"/>
                  </a:lnTo>
                  <a:lnTo>
                    <a:pt x="676" y="448"/>
                  </a:lnTo>
                  <a:lnTo>
                    <a:pt x="674" y="448"/>
                  </a:lnTo>
                  <a:lnTo>
                    <a:pt x="674" y="452"/>
                  </a:lnTo>
                  <a:lnTo>
                    <a:pt x="670" y="452"/>
                  </a:lnTo>
                  <a:lnTo>
                    <a:pt x="670" y="454"/>
                  </a:lnTo>
                  <a:lnTo>
                    <a:pt x="666" y="454"/>
                  </a:lnTo>
                  <a:lnTo>
                    <a:pt x="662" y="454"/>
                  </a:lnTo>
                  <a:lnTo>
                    <a:pt x="658" y="458"/>
                  </a:lnTo>
                  <a:lnTo>
                    <a:pt x="662" y="458"/>
                  </a:lnTo>
                  <a:lnTo>
                    <a:pt x="662" y="454"/>
                  </a:lnTo>
                  <a:lnTo>
                    <a:pt x="666" y="458"/>
                  </a:lnTo>
                  <a:lnTo>
                    <a:pt x="666" y="462"/>
                  </a:lnTo>
                  <a:lnTo>
                    <a:pt x="666" y="458"/>
                  </a:lnTo>
                  <a:lnTo>
                    <a:pt x="670" y="458"/>
                  </a:lnTo>
                  <a:lnTo>
                    <a:pt x="674" y="454"/>
                  </a:lnTo>
                  <a:lnTo>
                    <a:pt x="676" y="454"/>
                  </a:lnTo>
                  <a:lnTo>
                    <a:pt x="676" y="458"/>
                  </a:lnTo>
                  <a:lnTo>
                    <a:pt x="680" y="462"/>
                  </a:lnTo>
                  <a:lnTo>
                    <a:pt x="684" y="462"/>
                  </a:lnTo>
                  <a:lnTo>
                    <a:pt x="684" y="466"/>
                  </a:lnTo>
                  <a:lnTo>
                    <a:pt x="680" y="466"/>
                  </a:lnTo>
                  <a:lnTo>
                    <a:pt x="680" y="470"/>
                  </a:lnTo>
                  <a:lnTo>
                    <a:pt x="676" y="470"/>
                  </a:lnTo>
                  <a:lnTo>
                    <a:pt x="676" y="474"/>
                  </a:lnTo>
                  <a:lnTo>
                    <a:pt x="676" y="470"/>
                  </a:lnTo>
                  <a:lnTo>
                    <a:pt x="680" y="470"/>
                  </a:lnTo>
                  <a:lnTo>
                    <a:pt x="684" y="470"/>
                  </a:lnTo>
                  <a:lnTo>
                    <a:pt x="684" y="474"/>
                  </a:lnTo>
                  <a:lnTo>
                    <a:pt x="684" y="478"/>
                  </a:lnTo>
                  <a:lnTo>
                    <a:pt x="680" y="478"/>
                  </a:lnTo>
                  <a:lnTo>
                    <a:pt x="680" y="474"/>
                  </a:lnTo>
                  <a:lnTo>
                    <a:pt x="680" y="478"/>
                  </a:lnTo>
                  <a:lnTo>
                    <a:pt x="676" y="478"/>
                  </a:lnTo>
                  <a:lnTo>
                    <a:pt x="676" y="474"/>
                  </a:lnTo>
                  <a:lnTo>
                    <a:pt x="676" y="478"/>
                  </a:lnTo>
                  <a:lnTo>
                    <a:pt x="680" y="478"/>
                  </a:lnTo>
                  <a:lnTo>
                    <a:pt x="680" y="480"/>
                  </a:lnTo>
                  <a:lnTo>
                    <a:pt x="676" y="480"/>
                  </a:lnTo>
                  <a:lnTo>
                    <a:pt x="680" y="484"/>
                  </a:lnTo>
                  <a:lnTo>
                    <a:pt x="676" y="484"/>
                  </a:lnTo>
                  <a:lnTo>
                    <a:pt x="674" y="484"/>
                  </a:lnTo>
                  <a:lnTo>
                    <a:pt x="676" y="484"/>
                  </a:lnTo>
                  <a:lnTo>
                    <a:pt x="676" y="488"/>
                  </a:lnTo>
                  <a:lnTo>
                    <a:pt x="676" y="492"/>
                  </a:lnTo>
                  <a:lnTo>
                    <a:pt x="680" y="492"/>
                  </a:lnTo>
                  <a:lnTo>
                    <a:pt x="676" y="492"/>
                  </a:lnTo>
                  <a:lnTo>
                    <a:pt x="676" y="496"/>
                  </a:lnTo>
                  <a:lnTo>
                    <a:pt x="674" y="496"/>
                  </a:lnTo>
                  <a:lnTo>
                    <a:pt x="674" y="492"/>
                  </a:lnTo>
                  <a:lnTo>
                    <a:pt x="674" y="496"/>
                  </a:lnTo>
                  <a:lnTo>
                    <a:pt x="670" y="496"/>
                  </a:lnTo>
                  <a:lnTo>
                    <a:pt x="670" y="500"/>
                  </a:lnTo>
                  <a:lnTo>
                    <a:pt x="666" y="496"/>
                  </a:lnTo>
                  <a:lnTo>
                    <a:pt x="666" y="500"/>
                  </a:lnTo>
                  <a:lnTo>
                    <a:pt x="670" y="500"/>
                  </a:lnTo>
                  <a:lnTo>
                    <a:pt x="666" y="500"/>
                  </a:lnTo>
                  <a:lnTo>
                    <a:pt x="666" y="504"/>
                  </a:lnTo>
                  <a:lnTo>
                    <a:pt x="666" y="508"/>
                  </a:lnTo>
                  <a:lnTo>
                    <a:pt x="666" y="510"/>
                  </a:lnTo>
                  <a:lnTo>
                    <a:pt x="662" y="510"/>
                  </a:lnTo>
                  <a:lnTo>
                    <a:pt x="662" y="514"/>
                  </a:lnTo>
                  <a:lnTo>
                    <a:pt x="662" y="510"/>
                  </a:lnTo>
                  <a:lnTo>
                    <a:pt x="662" y="514"/>
                  </a:lnTo>
                  <a:lnTo>
                    <a:pt x="662" y="510"/>
                  </a:lnTo>
                  <a:lnTo>
                    <a:pt x="658" y="510"/>
                  </a:lnTo>
                  <a:lnTo>
                    <a:pt x="662" y="510"/>
                  </a:lnTo>
                  <a:lnTo>
                    <a:pt x="662" y="514"/>
                  </a:lnTo>
                  <a:lnTo>
                    <a:pt x="658" y="514"/>
                  </a:lnTo>
                  <a:lnTo>
                    <a:pt x="658" y="518"/>
                  </a:lnTo>
                  <a:lnTo>
                    <a:pt x="656" y="518"/>
                  </a:lnTo>
                  <a:lnTo>
                    <a:pt x="658" y="518"/>
                  </a:lnTo>
                  <a:lnTo>
                    <a:pt x="658" y="522"/>
                  </a:lnTo>
                  <a:lnTo>
                    <a:pt x="656" y="522"/>
                  </a:lnTo>
                  <a:lnTo>
                    <a:pt x="656" y="526"/>
                  </a:lnTo>
                  <a:lnTo>
                    <a:pt x="656" y="522"/>
                  </a:lnTo>
                  <a:lnTo>
                    <a:pt x="658" y="522"/>
                  </a:lnTo>
                  <a:lnTo>
                    <a:pt x="656" y="518"/>
                  </a:lnTo>
                  <a:lnTo>
                    <a:pt x="656" y="522"/>
                  </a:lnTo>
                  <a:lnTo>
                    <a:pt x="656" y="518"/>
                  </a:lnTo>
                  <a:lnTo>
                    <a:pt x="652" y="518"/>
                  </a:lnTo>
                  <a:lnTo>
                    <a:pt x="652" y="522"/>
                  </a:lnTo>
                  <a:lnTo>
                    <a:pt x="652" y="518"/>
                  </a:lnTo>
                  <a:lnTo>
                    <a:pt x="652" y="522"/>
                  </a:lnTo>
                  <a:lnTo>
                    <a:pt x="652" y="526"/>
                  </a:lnTo>
                  <a:lnTo>
                    <a:pt x="652" y="522"/>
                  </a:lnTo>
                  <a:lnTo>
                    <a:pt x="656" y="526"/>
                  </a:lnTo>
                  <a:lnTo>
                    <a:pt x="652" y="526"/>
                  </a:lnTo>
                  <a:lnTo>
                    <a:pt x="652" y="530"/>
                  </a:lnTo>
                  <a:lnTo>
                    <a:pt x="656" y="526"/>
                  </a:lnTo>
                  <a:lnTo>
                    <a:pt x="656" y="530"/>
                  </a:lnTo>
                  <a:lnTo>
                    <a:pt x="652" y="530"/>
                  </a:lnTo>
                  <a:lnTo>
                    <a:pt x="652" y="534"/>
                  </a:lnTo>
                  <a:lnTo>
                    <a:pt x="648" y="534"/>
                  </a:lnTo>
                  <a:lnTo>
                    <a:pt x="644" y="534"/>
                  </a:lnTo>
                  <a:lnTo>
                    <a:pt x="648" y="534"/>
                  </a:lnTo>
                  <a:lnTo>
                    <a:pt x="648" y="536"/>
                  </a:lnTo>
                  <a:lnTo>
                    <a:pt x="648" y="534"/>
                  </a:lnTo>
                  <a:lnTo>
                    <a:pt x="652" y="534"/>
                  </a:lnTo>
                  <a:lnTo>
                    <a:pt x="652" y="536"/>
                  </a:lnTo>
                  <a:lnTo>
                    <a:pt x="652" y="540"/>
                  </a:lnTo>
                  <a:lnTo>
                    <a:pt x="648" y="540"/>
                  </a:lnTo>
                  <a:lnTo>
                    <a:pt x="652" y="540"/>
                  </a:lnTo>
                  <a:lnTo>
                    <a:pt x="652" y="544"/>
                  </a:lnTo>
                  <a:lnTo>
                    <a:pt x="652" y="548"/>
                  </a:lnTo>
                  <a:lnTo>
                    <a:pt x="652" y="544"/>
                  </a:lnTo>
                  <a:lnTo>
                    <a:pt x="648" y="544"/>
                  </a:lnTo>
                  <a:lnTo>
                    <a:pt x="648" y="540"/>
                  </a:lnTo>
                  <a:lnTo>
                    <a:pt x="648" y="544"/>
                  </a:lnTo>
                  <a:lnTo>
                    <a:pt x="644" y="544"/>
                  </a:lnTo>
                  <a:lnTo>
                    <a:pt x="648" y="548"/>
                  </a:lnTo>
                  <a:lnTo>
                    <a:pt x="644" y="552"/>
                  </a:lnTo>
                  <a:lnTo>
                    <a:pt x="644" y="548"/>
                  </a:lnTo>
                  <a:lnTo>
                    <a:pt x="640" y="548"/>
                  </a:lnTo>
                  <a:lnTo>
                    <a:pt x="640" y="552"/>
                  </a:lnTo>
                  <a:lnTo>
                    <a:pt x="644" y="552"/>
                  </a:lnTo>
                  <a:lnTo>
                    <a:pt x="640" y="556"/>
                  </a:lnTo>
                  <a:lnTo>
                    <a:pt x="636" y="556"/>
                  </a:lnTo>
                  <a:lnTo>
                    <a:pt x="640" y="556"/>
                  </a:lnTo>
                  <a:lnTo>
                    <a:pt x="636" y="552"/>
                  </a:lnTo>
                  <a:lnTo>
                    <a:pt x="636" y="556"/>
                  </a:lnTo>
                  <a:lnTo>
                    <a:pt x="640" y="556"/>
                  </a:lnTo>
                  <a:lnTo>
                    <a:pt x="636" y="560"/>
                  </a:lnTo>
                  <a:lnTo>
                    <a:pt x="632" y="560"/>
                  </a:lnTo>
                  <a:lnTo>
                    <a:pt x="628" y="560"/>
                  </a:lnTo>
                  <a:lnTo>
                    <a:pt x="628" y="564"/>
                  </a:lnTo>
                  <a:lnTo>
                    <a:pt x="626" y="564"/>
                  </a:lnTo>
                  <a:lnTo>
                    <a:pt x="628" y="564"/>
                  </a:lnTo>
                  <a:lnTo>
                    <a:pt x="628" y="566"/>
                  </a:lnTo>
                  <a:lnTo>
                    <a:pt x="626" y="570"/>
                  </a:lnTo>
                  <a:lnTo>
                    <a:pt x="622" y="570"/>
                  </a:lnTo>
                  <a:lnTo>
                    <a:pt x="622" y="574"/>
                  </a:lnTo>
                  <a:lnTo>
                    <a:pt x="618" y="574"/>
                  </a:lnTo>
                  <a:lnTo>
                    <a:pt x="618" y="578"/>
                  </a:lnTo>
                  <a:lnTo>
                    <a:pt x="614" y="578"/>
                  </a:lnTo>
                  <a:lnTo>
                    <a:pt x="610" y="578"/>
                  </a:lnTo>
                  <a:lnTo>
                    <a:pt x="610" y="582"/>
                  </a:lnTo>
                  <a:lnTo>
                    <a:pt x="606" y="582"/>
                  </a:lnTo>
                  <a:lnTo>
                    <a:pt x="610" y="582"/>
                  </a:lnTo>
                  <a:lnTo>
                    <a:pt x="610" y="586"/>
                  </a:lnTo>
                  <a:lnTo>
                    <a:pt x="606" y="586"/>
                  </a:lnTo>
                  <a:lnTo>
                    <a:pt x="606" y="590"/>
                  </a:lnTo>
                  <a:lnTo>
                    <a:pt x="602" y="590"/>
                  </a:lnTo>
                  <a:lnTo>
                    <a:pt x="602" y="592"/>
                  </a:lnTo>
                  <a:lnTo>
                    <a:pt x="600" y="590"/>
                  </a:lnTo>
                  <a:lnTo>
                    <a:pt x="600" y="592"/>
                  </a:lnTo>
                  <a:lnTo>
                    <a:pt x="596" y="592"/>
                  </a:lnTo>
                  <a:lnTo>
                    <a:pt x="596" y="590"/>
                  </a:lnTo>
                  <a:lnTo>
                    <a:pt x="592" y="592"/>
                  </a:lnTo>
                  <a:lnTo>
                    <a:pt x="596" y="592"/>
                  </a:lnTo>
                  <a:lnTo>
                    <a:pt x="592" y="592"/>
                  </a:lnTo>
                  <a:lnTo>
                    <a:pt x="588" y="592"/>
                  </a:lnTo>
                  <a:lnTo>
                    <a:pt x="584" y="592"/>
                  </a:lnTo>
                  <a:lnTo>
                    <a:pt x="584" y="596"/>
                  </a:lnTo>
                  <a:lnTo>
                    <a:pt x="580" y="596"/>
                  </a:lnTo>
                  <a:lnTo>
                    <a:pt x="580" y="592"/>
                  </a:lnTo>
                  <a:lnTo>
                    <a:pt x="584" y="592"/>
                  </a:lnTo>
                  <a:lnTo>
                    <a:pt x="580" y="592"/>
                  </a:lnTo>
                  <a:lnTo>
                    <a:pt x="580" y="596"/>
                  </a:lnTo>
                  <a:lnTo>
                    <a:pt x="576" y="596"/>
                  </a:lnTo>
                  <a:lnTo>
                    <a:pt x="572" y="596"/>
                  </a:lnTo>
                  <a:lnTo>
                    <a:pt x="576" y="596"/>
                  </a:lnTo>
                  <a:lnTo>
                    <a:pt x="576" y="600"/>
                  </a:lnTo>
                  <a:lnTo>
                    <a:pt x="572" y="600"/>
                  </a:lnTo>
                  <a:lnTo>
                    <a:pt x="570" y="600"/>
                  </a:lnTo>
                  <a:lnTo>
                    <a:pt x="570" y="596"/>
                  </a:lnTo>
                  <a:lnTo>
                    <a:pt x="572" y="596"/>
                  </a:lnTo>
                  <a:lnTo>
                    <a:pt x="570" y="596"/>
                  </a:lnTo>
                  <a:lnTo>
                    <a:pt x="570" y="592"/>
                  </a:lnTo>
                  <a:lnTo>
                    <a:pt x="566" y="590"/>
                  </a:lnTo>
                  <a:lnTo>
                    <a:pt x="566" y="586"/>
                  </a:lnTo>
                  <a:lnTo>
                    <a:pt x="570" y="586"/>
                  </a:lnTo>
                  <a:lnTo>
                    <a:pt x="566" y="586"/>
                  </a:lnTo>
                  <a:lnTo>
                    <a:pt x="566" y="590"/>
                  </a:lnTo>
                  <a:lnTo>
                    <a:pt x="562" y="590"/>
                  </a:lnTo>
                  <a:lnTo>
                    <a:pt x="566" y="592"/>
                  </a:lnTo>
                  <a:lnTo>
                    <a:pt x="562" y="592"/>
                  </a:lnTo>
                  <a:lnTo>
                    <a:pt x="566" y="592"/>
                  </a:lnTo>
                  <a:lnTo>
                    <a:pt x="566" y="596"/>
                  </a:lnTo>
                  <a:lnTo>
                    <a:pt x="566" y="600"/>
                  </a:lnTo>
                  <a:lnTo>
                    <a:pt x="566" y="604"/>
                  </a:lnTo>
                  <a:lnTo>
                    <a:pt x="562" y="604"/>
                  </a:lnTo>
                  <a:lnTo>
                    <a:pt x="562" y="600"/>
                  </a:lnTo>
                  <a:lnTo>
                    <a:pt x="562" y="596"/>
                  </a:lnTo>
                  <a:lnTo>
                    <a:pt x="558" y="596"/>
                  </a:lnTo>
                  <a:lnTo>
                    <a:pt x="562" y="596"/>
                  </a:lnTo>
                  <a:lnTo>
                    <a:pt x="562" y="600"/>
                  </a:lnTo>
                  <a:lnTo>
                    <a:pt x="562" y="604"/>
                  </a:lnTo>
                  <a:lnTo>
                    <a:pt x="558" y="604"/>
                  </a:lnTo>
                  <a:lnTo>
                    <a:pt x="558" y="600"/>
                  </a:lnTo>
                  <a:lnTo>
                    <a:pt x="558" y="604"/>
                  </a:lnTo>
                  <a:lnTo>
                    <a:pt x="558" y="608"/>
                  </a:lnTo>
                  <a:lnTo>
                    <a:pt x="554" y="608"/>
                  </a:lnTo>
                  <a:lnTo>
                    <a:pt x="550" y="608"/>
                  </a:lnTo>
                  <a:lnTo>
                    <a:pt x="550" y="612"/>
                  </a:lnTo>
                  <a:lnTo>
                    <a:pt x="550" y="608"/>
                  </a:lnTo>
                  <a:lnTo>
                    <a:pt x="546" y="612"/>
                  </a:lnTo>
                  <a:lnTo>
                    <a:pt x="542" y="608"/>
                  </a:lnTo>
                  <a:lnTo>
                    <a:pt x="542" y="612"/>
                  </a:lnTo>
                  <a:lnTo>
                    <a:pt x="540" y="612"/>
                  </a:lnTo>
                  <a:lnTo>
                    <a:pt x="540" y="616"/>
                  </a:lnTo>
                  <a:lnTo>
                    <a:pt x="536" y="616"/>
                  </a:lnTo>
                  <a:lnTo>
                    <a:pt x="532" y="616"/>
                  </a:lnTo>
                  <a:lnTo>
                    <a:pt x="528" y="616"/>
                  </a:lnTo>
                  <a:lnTo>
                    <a:pt x="524" y="616"/>
                  </a:lnTo>
                  <a:lnTo>
                    <a:pt x="524" y="620"/>
                  </a:lnTo>
                  <a:lnTo>
                    <a:pt x="524" y="616"/>
                  </a:lnTo>
                  <a:lnTo>
                    <a:pt x="524" y="620"/>
                  </a:lnTo>
                  <a:lnTo>
                    <a:pt x="520" y="620"/>
                  </a:lnTo>
                  <a:lnTo>
                    <a:pt x="520" y="616"/>
                  </a:lnTo>
                  <a:lnTo>
                    <a:pt x="520" y="620"/>
                  </a:lnTo>
                  <a:lnTo>
                    <a:pt x="520" y="622"/>
                  </a:lnTo>
                  <a:lnTo>
                    <a:pt x="516" y="622"/>
                  </a:lnTo>
                  <a:lnTo>
                    <a:pt x="516" y="626"/>
                  </a:lnTo>
                  <a:lnTo>
                    <a:pt x="520" y="626"/>
                  </a:lnTo>
                  <a:lnTo>
                    <a:pt x="520" y="630"/>
                  </a:lnTo>
                  <a:lnTo>
                    <a:pt x="520" y="626"/>
                  </a:lnTo>
                  <a:lnTo>
                    <a:pt x="520" y="630"/>
                  </a:lnTo>
                  <a:lnTo>
                    <a:pt x="520" y="634"/>
                  </a:lnTo>
                  <a:lnTo>
                    <a:pt x="520" y="636"/>
                  </a:lnTo>
                  <a:lnTo>
                    <a:pt x="516" y="636"/>
                  </a:lnTo>
                  <a:lnTo>
                    <a:pt x="514" y="636"/>
                  </a:lnTo>
                  <a:lnTo>
                    <a:pt x="514" y="634"/>
                  </a:lnTo>
                  <a:lnTo>
                    <a:pt x="510" y="630"/>
                  </a:lnTo>
                  <a:lnTo>
                    <a:pt x="510" y="626"/>
                  </a:lnTo>
                  <a:lnTo>
                    <a:pt x="510" y="622"/>
                  </a:lnTo>
                  <a:lnTo>
                    <a:pt x="514" y="620"/>
                  </a:lnTo>
                  <a:lnTo>
                    <a:pt x="514" y="616"/>
                  </a:lnTo>
                  <a:lnTo>
                    <a:pt x="514" y="612"/>
                  </a:lnTo>
                  <a:lnTo>
                    <a:pt x="510" y="612"/>
                  </a:lnTo>
                  <a:lnTo>
                    <a:pt x="510" y="616"/>
                  </a:lnTo>
                  <a:lnTo>
                    <a:pt x="514" y="616"/>
                  </a:lnTo>
                  <a:lnTo>
                    <a:pt x="510" y="616"/>
                  </a:lnTo>
                  <a:lnTo>
                    <a:pt x="510" y="612"/>
                  </a:lnTo>
                  <a:lnTo>
                    <a:pt x="510" y="616"/>
                  </a:lnTo>
                  <a:lnTo>
                    <a:pt x="506" y="616"/>
                  </a:lnTo>
                  <a:lnTo>
                    <a:pt x="502" y="616"/>
                  </a:lnTo>
                  <a:lnTo>
                    <a:pt x="502" y="612"/>
                  </a:lnTo>
                  <a:lnTo>
                    <a:pt x="498" y="612"/>
                  </a:lnTo>
                  <a:lnTo>
                    <a:pt x="498" y="608"/>
                  </a:lnTo>
                  <a:lnTo>
                    <a:pt x="498" y="612"/>
                  </a:lnTo>
                  <a:lnTo>
                    <a:pt x="494" y="612"/>
                  </a:lnTo>
                  <a:lnTo>
                    <a:pt x="494" y="608"/>
                  </a:lnTo>
                  <a:lnTo>
                    <a:pt x="494" y="612"/>
                  </a:lnTo>
                  <a:lnTo>
                    <a:pt x="494" y="616"/>
                  </a:lnTo>
                  <a:lnTo>
                    <a:pt x="490" y="616"/>
                  </a:lnTo>
                  <a:lnTo>
                    <a:pt x="490" y="612"/>
                  </a:lnTo>
                  <a:lnTo>
                    <a:pt x="494" y="612"/>
                  </a:lnTo>
                  <a:lnTo>
                    <a:pt x="490" y="612"/>
                  </a:lnTo>
                  <a:lnTo>
                    <a:pt x="490" y="616"/>
                  </a:lnTo>
                  <a:lnTo>
                    <a:pt x="490" y="612"/>
                  </a:lnTo>
                  <a:lnTo>
                    <a:pt x="486" y="616"/>
                  </a:lnTo>
                  <a:lnTo>
                    <a:pt x="486" y="612"/>
                  </a:lnTo>
                  <a:lnTo>
                    <a:pt x="484" y="612"/>
                  </a:lnTo>
                  <a:lnTo>
                    <a:pt x="480" y="612"/>
                  </a:lnTo>
                  <a:lnTo>
                    <a:pt x="476" y="612"/>
                  </a:lnTo>
                  <a:lnTo>
                    <a:pt x="472" y="608"/>
                  </a:lnTo>
                  <a:lnTo>
                    <a:pt x="468" y="604"/>
                  </a:lnTo>
                  <a:lnTo>
                    <a:pt x="468" y="600"/>
                  </a:lnTo>
                  <a:lnTo>
                    <a:pt x="464" y="600"/>
                  </a:lnTo>
                  <a:lnTo>
                    <a:pt x="464" y="596"/>
                  </a:lnTo>
                  <a:lnTo>
                    <a:pt x="468" y="596"/>
                  </a:lnTo>
                  <a:lnTo>
                    <a:pt x="468" y="592"/>
                  </a:lnTo>
                  <a:lnTo>
                    <a:pt x="468" y="590"/>
                  </a:lnTo>
                  <a:lnTo>
                    <a:pt x="464" y="590"/>
                  </a:lnTo>
                  <a:lnTo>
                    <a:pt x="460" y="590"/>
                  </a:lnTo>
                  <a:lnTo>
                    <a:pt x="458" y="590"/>
                  </a:lnTo>
                  <a:lnTo>
                    <a:pt x="454" y="590"/>
                  </a:lnTo>
                  <a:lnTo>
                    <a:pt x="454" y="586"/>
                  </a:lnTo>
                  <a:lnTo>
                    <a:pt x="450" y="586"/>
                  </a:lnTo>
                  <a:lnTo>
                    <a:pt x="450" y="582"/>
                  </a:lnTo>
                  <a:lnTo>
                    <a:pt x="446" y="582"/>
                  </a:lnTo>
                  <a:lnTo>
                    <a:pt x="442" y="586"/>
                  </a:lnTo>
                  <a:lnTo>
                    <a:pt x="442" y="590"/>
                  </a:lnTo>
                  <a:lnTo>
                    <a:pt x="438" y="592"/>
                  </a:lnTo>
                  <a:lnTo>
                    <a:pt x="434" y="592"/>
                  </a:lnTo>
                  <a:lnTo>
                    <a:pt x="430" y="592"/>
                  </a:lnTo>
                  <a:lnTo>
                    <a:pt x="430" y="596"/>
                  </a:lnTo>
                  <a:lnTo>
                    <a:pt x="428" y="596"/>
                  </a:lnTo>
                  <a:lnTo>
                    <a:pt x="428" y="592"/>
                  </a:lnTo>
                  <a:lnTo>
                    <a:pt x="424" y="592"/>
                  </a:lnTo>
                  <a:lnTo>
                    <a:pt x="424" y="596"/>
                  </a:lnTo>
                  <a:lnTo>
                    <a:pt x="424" y="592"/>
                  </a:lnTo>
                  <a:lnTo>
                    <a:pt x="420" y="592"/>
                  </a:lnTo>
                  <a:lnTo>
                    <a:pt x="420" y="596"/>
                  </a:lnTo>
                  <a:lnTo>
                    <a:pt x="416" y="596"/>
                  </a:lnTo>
                  <a:lnTo>
                    <a:pt x="412" y="596"/>
                  </a:lnTo>
                  <a:lnTo>
                    <a:pt x="412" y="592"/>
                  </a:lnTo>
                  <a:lnTo>
                    <a:pt x="408" y="592"/>
                  </a:lnTo>
                  <a:lnTo>
                    <a:pt x="408" y="596"/>
                  </a:lnTo>
                  <a:lnTo>
                    <a:pt x="404" y="596"/>
                  </a:lnTo>
                  <a:lnTo>
                    <a:pt x="404" y="600"/>
                  </a:lnTo>
                  <a:lnTo>
                    <a:pt x="404" y="596"/>
                  </a:lnTo>
                  <a:lnTo>
                    <a:pt x="402" y="596"/>
                  </a:lnTo>
                  <a:lnTo>
                    <a:pt x="398" y="596"/>
                  </a:lnTo>
                  <a:lnTo>
                    <a:pt x="398" y="600"/>
                  </a:lnTo>
                  <a:lnTo>
                    <a:pt x="394" y="600"/>
                  </a:lnTo>
                  <a:lnTo>
                    <a:pt x="398" y="608"/>
                  </a:lnTo>
                  <a:lnTo>
                    <a:pt x="398" y="612"/>
                  </a:lnTo>
                  <a:lnTo>
                    <a:pt x="398" y="616"/>
                  </a:lnTo>
                  <a:lnTo>
                    <a:pt x="398" y="620"/>
                  </a:lnTo>
                  <a:lnTo>
                    <a:pt x="402" y="620"/>
                  </a:lnTo>
                  <a:lnTo>
                    <a:pt x="398" y="620"/>
                  </a:lnTo>
                  <a:lnTo>
                    <a:pt x="398" y="622"/>
                  </a:lnTo>
                  <a:lnTo>
                    <a:pt x="398" y="620"/>
                  </a:lnTo>
                  <a:lnTo>
                    <a:pt x="394" y="620"/>
                  </a:lnTo>
                  <a:lnTo>
                    <a:pt x="390" y="620"/>
                  </a:lnTo>
                  <a:lnTo>
                    <a:pt x="390" y="616"/>
                  </a:lnTo>
                  <a:lnTo>
                    <a:pt x="390" y="612"/>
                  </a:lnTo>
                  <a:lnTo>
                    <a:pt x="386" y="612"/>
                  </a:lnTo>
                  <a:lnTo>
                    <a:pt x="382" y="616"/>
                  </a:lnTo>
                  <a:lnTo>
                    <a:pt x="378" y="616"/>
                  </a:lnTo>
                  <a:lnTo>
                    <a:pt x="374" y="616"/>
                  </a:lnTo>
                  <a:lnTo>
                    <a:pt x="374" y="612"/>
                  </a:lnTo>
                  <a:lnTo>
                    <a:pt x="372" y="612"/>
                  </a:lnTo>
                  <a:lnTo>
                    <a:pt x="372" y="608"/>
                  </a:lnTo>
                  <a:lnTo>
                    <a:pt x="372" y="604"/>
                  </a:lnTo>
                  <a:lnTo>
                    <a:pt x="368" y="604"/>
                  </a:lnTo>
                  <a:lnTo>
                    <a:pt x="364" y="604"/>
                  </a:lnTo>
                  <a:lnTo>
                    <a:pt x="360" y="604"/>
                  </a:lnTo>
                  <a:lnTo>
                    <a:pt x="364" y="600"/>
                  </a:lnTo>
                  <a:lnTo>
                    <a:pt x="364" y="596"/>
                  </a:lnTo>
                  <a:lnTo>
                    <a:pt x="364" y="592"/>
                  </a:lnTo>
                  <a:lnTo>
                    <a:pt x="364" y="590"/>
                  </a:lnTo>
                  <a:lnTo>
                    <a:pt x="368" y="590"/>
                  </a:lnTo>
                  <a:lnTo>
                    <a:pt x="368" y="586"/>
                  </a:lnTo>
                  <a:lnTo>
                    <a:pt x="364" y="586"/>
                  </a:lnTo>
                  <a:lnTo>
                    <a:pt x="360" y="586"/>
                  </a:lnTo>
                  <a:lnTo>
                    <a:pt x="356" y="586"/>
                  </a:lnTo>
                  <a:lnTo>
                    <a:pt x="356" y="582"/>
                  </a:lnTo>
                  <a:lnTo>
                    <a:pt x="356" y="578"/>
                  </a:lnTo>
                  <a:lnTo>
                    <a:pt x="356" y="574"/>
                  </a:lnTo>
                  <a:lnTo>
                    <a:pt x="352" y="570"/>
                  </a:lnTo>
                  <a:lnTo>
                    <a:pt x="356" y="570"/>
                  </a:lnTo>
                  <a:lnTo>
                    <a:pt x="356" y="566"/>
                  </a:lnTo>
                  <a:lnTo>
                    <a:pt x="352" y="566"/>
                  </a:lnTo>
                  <a:lnTo>
                    <a:pt x="348" y="566"/>
                  </a:lnTo>
                  <a:lnTo>
                    <a:pt x="346" y="566"/>
                  </a:lnTo>
                  <a:lnTo>
                    <a:pt x="346" y="570"/>
                  </a:lnTo>
                  <a:lnTo>
                    <a:pt x="342" y="570"/>
                  </a:lnTo>
                  <a:lnTo>
                    <a:pt x="342" y="574"/>
                  </a:lnTo>
                  <a:lnTo>
                    <a:pt x="342" y="574"/>
                  </a:lnTo>
                  <a:lnTo>
                    <a:pt x="342" y="574"/>
                  </a:lnTo>
                  <a:close/>
                  <a:moveTo>
                    <a:pt x="658" y="578"/>
                  </a:moveTo>
                  <a:lnTo>
                    <a:pt x="658" y="574"/>
                  </a:lnTo>
                  <a:lnTo>
                    <a:pt x="658" y="570"/>
                  </a:lnTo>
                  <a:lnTo>
                    <a:pt x="662" y="570"/>
                  </a:lnTo>
                  <a:lnTo>
                    <a:pt x="662" y="566"/>
                  </a:lnTo>
                  <a:lnTo>
                    <a:pt x="662" y="564"/>
                  </a:lnTo>
                  <a:lnTo>
                    <a:pt x="666" y="564"/>
                  </a:lnTo>
                  <a:lnTo>
                    <a:pt x="666" y="560"/>
                  </a:lnTo>
                  <a:lnTo>
                    <a:pt x="670" y="556"/>
                  </a:lnTo>
                  <a:lnTo>
                    <a:pt x="670" y="552"/>
                  </a:lnTo>
                  <a:lnTo>
                    <a:pt x="674" y="552"/>
                  </a:lnTo>
                  <a:lnTo>
                    <a:pt x="674" y="548"/>
                  </a:lnTo>
                  <a:lnTo>
                    <a:pt x="676" y="548"/>
                  </a:lnTo>
                  <a:lnTo>
                    <a:pt x="676" y="552"/>
                  </a:lnTo>
                  <a:lnTo>
                    <a:pt x="676" y="548"/>
                  </a:lnTo>
                  <a:lnTo>
                    <a:pt x="680" y="548"/>
                  </a:lnTo>
                  <a:lnTo>
                    <a:pt x="680" y="552"/>
                  </a:lnTo>
                  <a:lnTo>
                    <a:pt x="684" y="552"/>
                  </a:lnTo>
                  <a:lnTo>
                    <a:pt x="680" y="556"/>
                  </a:lnTo>
                  <a:lnTo>
                    <a:pt x="680" y="560"/>
                  </a:lnTo>
                  <a:lnTo>
                    <a:pt x="680" y="564"/>
                  </a:lnTo>
                  <a:lnTo>
                    <a:pt x="680" y="566"/>
                  </a:lnTo>
                  <a:lnTo>
                    <a:pt x="676" y="570"/>
                  </a:lnTo>
                  <a:lnTo>
                    <a:pt x="680" y="570"/>
                  </a:lnTo>
                  <a:lnTo>
                    <a:pt x="676" y="570"/>
                  </a:lnTo>
                  <a:lnTo>
                    <a:pt x="676" y="574"/>
                  </a:lnTo>
                  <a:lnTo>
                    <a:pt x="676" y="578"/>
                  </a:lnTo>
                  <a:lnTo>
                    <a:pt x="676" y="582"/>
                  </a:lnTo>
                  <a:lnTo>
                    <a:pt x="676" y="586"/>
                  </a:lnTo>
                  <a:lnTo>
                    <a:pt x="674" y="590"/>
                  </a:lnTo>
                  <a:lnTo>
                    <a:pt x="674" y="592"/>
                  </a:lnTo>
                  <a:lnTo>
                    <a:pt x="670" y="592"/>
                  </a:lnTo>
                  <a:lnTo>
                    <a:pt x="670" y="596"/>
                  </a:lnTo>
                  <a:lnTo>
                    <a:pt x="670" y="600"/>
                  </a:lnTo>
                  <a:lnTo>
                    <a:pt x="670" y="604"/>
                  </a:lnTo>
                  <a:lnTo>
                    <a:pt x="670" y="608"/>
                  </a:lnTo>
                  <a:lnTo>
                    <a:pt x="666" y="608"/>
                  </a:lnTo>
                  <a:lnTo>
                    <a:pt x="666" y="604"/>
                  </a:lnTo>
                  <a:lnTo>
                    <a:pt x="666" y="600"/>
                  </a:lnTo>
                  <a:lnTo>
                    <a:pt x="662" y="600"/>
                  </a:lnTo>
                  <a:lnTo>
                    <a:pt x="662" y="596"/>
                  </a:lnTo>
                  <a:lnTo>
                    <a:pt x="658" y="596"/>
                  </a:lnTo>
                  <a:lnTo>
                    <a:pt x="658" y="592"/>
                  </a:lnTo>
                  <a:lnTo>
                    <a:pt x="658" y="590"/>
                  </a:lnTo>
                  <a:lnTo>
                    <a:pt x="658" y="586"/>
                  </a:lnTo>
                  <a:lnTo>
                    <a:pt x="658" y="582"/>
                  </a:lnTo>
                  <a:lnTo>
                    <a:pt x="658" y="578"/>
                  </a:lnTo>
                  <a:lnTo>
                    <a:pt x="658" y="578"/>
                  </a:lnTo>
                  <a:lnTo>
                    <a:pt x="658" y="578"/>
                  </a:lnTo>
                  <a:close/>
                  <a:moveTo>
                    <a:pt x="510" y="670"/>
                  </a:moveTo>
                  <a:lnTo>
                    <a:pt x="510" y="674"/>
                  </a:lnTo>
                  <a:lnTo>
                    <a:pt x="510" y="670"/>
                  </a:lnTo>
                  <a:lnTo>
                    <a:pt x="506" y="670"/>
                  </a:lnTo>
                  <a:lnTo>
                    <a:pt x="502" y="670"/>
                  </a:lnTo>
                  <a:lnTo>
                    <a:pt x="498" y="670"/>
                  </a:lnTo>
                  <a:lnTo>
                    <a:pt x="498" y="666"/>
                  </a:lnTo>
                  <a:lnTo>
                    <a:pt x="494" y="666"/>
                  </a:lnTo>
                  <a:lnTo>
                    <a:pt x="494" y="662"/>
                  </a:lnTo>
                  <a:lnTo>
                    <a:pt x="498" y="662"/>
                  </a:lnTo>
                  <a:lnTo>
                    <a:pt x="494" y="662"/>
                  </a:lnTo>
                  <a:lnTo>
                    <a:pt x="494" y="660"/>
                  </a:lnTo>
                  <a:lnTo>
                    <a:pt x="494" y="656"/>
                  </a:lnTo>
                  <a:lnTo>
                    <a:pt x="494" y="652"/>
                  </a:lnTo>
                  <a:lnTo>
                    <a:pt x="498" y="652"/>
                  </a:lnTo>
                  <a:lnTo>
                    <a:pt x="498" y="648"/>
                  </a:lnTo>
                  <a:lnTo>
                    <a:pt x="502" y="648"/>
                  </a:lnTo>
                  <a:lnTo>
                    <a:pt x="506" y="644"/>
                  </a:lnTo>
                  <a:lnTo>
                    <a:pt x="502" y="644"/>
                  </a:lnTo>
                  <a:lnTo>
                    <a:pt x="506" y="640"/>
                  </a:lnTo>
                  <a:lnTo>
                    <a:pt x="506" y="644"/>
                  </a:lnTo>
                  <a:lnTo>
                    <a:pt x="510" y="644"/>
                  </a:lnTo>
                  <a:lnTo>
                    <a:pt x="510" y="640"/>
                  </a:lnTo>
                  <a:lnTo>
                    <a:pt x="514" y="640"/>
                  </a:lnTo>
                  <a:lnTo>
                    <a:pt x="516" y="640"/>
                  </a:lnTo>
                  <a:lnTo>
                    <a:pt x="520" y="640"/>
                  </a:lnTo>
                  <a:lnTo>
                    <a:pt x="524" y="640"/>
                  </a:lnTo>
                  <a:lnTo>
                    <a:pt x="524" y="636"/>
                  </a:lnTo>
                  <a:lnTo>
                    <a:pt x="524" y="640"/>
                  </a:lnTo>
                  <a:lnTo>
                    <a:pt x="528" y="640"/>
                  </a:lnTo>
                  <a:lnTo>
                    <a:pt x="528" y="648"/>
                  </a:lnTo>
                  <a:lnTo>
                    <a:pt x="524" y="652"/>
                  </a:lnTo>
                  <a:lnTo>
                    <a:pt x="524" y="656"/>
                  </a:lnTo>
                  <a:lnTo>
                    <a:pt x="520" y="656"/>
                  </a:lnTo>
                  <a:lnTo>
                    <a:pt x="524" y="656"/>
                  </a:lnTo>
                  <a:lnTo>
                    <a:pt x="520" y="660"/>
                  </a:lnTo>
                  <a:lnTo>
                    <a:pt x="520" y="662"/>
                  </a:lnTo>
                  <a:lnTo>
                    <a:pt x="516" y="662"/>
                  </a:lnTo>
                  <a:lnTo>
                    <a:pt x="516" y="666"/>
                  </a:lnTo>
                  <a:lnTo>
                    <a:pt x="516" y="670"/>
                  </a:lnTo>
                  <a:lnTo>
                    <a:pt x="514" y="670"/>
                  </a:lnTo>
                  <a:lnTo>
                    <a:pt x="514" y="666"/>
                  </a:lnTo>
                  <a:lnTo>
                    <a:pt x="514" y="670"/>
                  </a:lnTo>
                  <a:lnTo>
                    <a:pt x="510" y="670"/>
                  </a:lnTo>
                  <a:lnTo>
                    <a:pt x="510" y="670"/>
                  </a:lnTo>
                  <a:lnTo>
                    <a:pt x="510" y="670"/>
                  </a:lnTo>
                  <a:close/>
                  <a:moveTo>
                    <a:pt x="674" y="428"/>
                  </a:moveTo>
                  <a:lnTo>
                    <a:pt x="676" y="428"/>
                  </a:lnTo>
                  <a:lnTo>
                    <a:pt x="676" y="432"/>
                  </a:lnTo>
                  <a:lnTo>
                    <a:pt x="680" y="432"/>
                  </a:lnTo>
                  <a:lnTo>
                    <a:pt x="684" y="432"/>
                  </a:lnTo>
                  <a:lnTo>
                    <a:pt x="680" y="432"/>
                  </a:lnTo>
                  <a:lnTo>
                    <a:pt x="680" y="436"/>
                  </a:lnTo>
                  <a:lnTo>
                    <a:pt x="676" y="432"/>
                  </a:lnTo>
                  <a:lnTo>
                    <a:pt x="674" y="432"/>
                  </a:lnTo>
                  <a:lnTo>
                    <a:pt x="674" y="428"/>
                  </a:lnTo>
                  <a:lnTo>
                    <a:pt x="674" y="428"/>
                  </a:lnTo>
                  <a:lnTo>
                    <a:pt x="674" y="428"/>
                  </a:lnTo>
                  <a:close/>
                  <a:moveTo>
                    <a:pt x="684" y="462"/>
                  </a:moveTo>
                  <a:lnTo>
                    <a:pt x="684" y="458"/>
                  </a:lnTo>
                  <a:lnTo>
                    <a:pt x="688" y="458"/>
                  </a:lnTo>
                  <a:lnTo>
                    <a:pt x="688" y="462"/>
                  </a:lnTo>
                  <a:lnTo>
                    <a:pt x="684" y="462"/>
                  </a:lnTo>
                  <a:lnTo>
                    <a:pt x="684" y="462"/>
                  </a:lnTo>
                  <a:lnTo>
                    <a:pt x="684" y="462"/>
                  </a:lnTo>
                  <a:close/>
                  <a:moveTo>
                    <a:pt x="652" y="544"/>
                  </a:moveTo>
                  <a:lnTo>
                    <a:pt x="652" y="540"/>
                  </a:lnTo>
                  <a:lnTo>
                    <a:pt x="656" y="540"/>
                  </a:lnTo>
                  <a:lnTo>
                    <a:pt x="656" y="544"/>
                  </a:lnTo>
                  <a:lnTo>
                    <a:pt x="652" y="544"/>
                  </a:lnTo>
                  <a:lnTo>
                    <a:pt x="652" y="544"/>
                  </a:lnTo>
                  <a:lnTo>
                    <a:pt x="652" y="544"/>
                  </a:lnTo>
                  <a:close/>
                  <a:moveTo>
                    <a:pt x="622" y="574"/>
                  </a:moveTo>
                  <a:lnTo>
                    <a:pt x="622" y="578"/>
                  </a:lnTo>
                  <a:lnTo>
                    <a:pt x="618" y="578"/>
                  </a:lnTo>
                  <a:lnTo>
                    <a:pt x="618" y="574"/>
                  </a:lnTo>
                  <a:lnTo>
                    <a:pt x="622" y="574"/>
                  </a:lnTo>
                  <a:lnTo>
                    <a:pt x="622" y="574"/>
                  </a:lnTo>
                  <a:lnTo>
                    <a:pt x="622" y="574"/>
                  </a:lnTo>
                  <a:close/>
                  <a:moveTo>
                    <a:pt x="520" y="622"/>
                  </a:moveTo>
                  <a:lnTo>
                    <a:pt x="524" y="622"/>
                  </a:lnTo>
                  <a:lnTo>
                    <a:pt x="520" y="622"/>
                  </a:lnTo>
                  <a:lnTo>
                    <a:pt x="516" y="622"/>
                  </a:lnTo>
                  <a:lnTo>
                    <a:pt x="520" y="622"/>
                  </a:lnTo>
                  <a:lnTo>
                    <a:pt x="520" y="622"/>
                  </a:lnTo>
                  <a:lnTo>
                    <a:pt x="520" y="622"/>
                  </a:lnTo>
                  <a:close/>
                  <a:moveTo>
                    <a:pt x="676" y="286"/>
                  </a:moveTo>
                  <a:lnTo>
                    <a:pt x="674" y="286"/>
                  </a:lnTo>
                  <a:lnTo>
                    <a:pt x="674" y="284"/>
                  </a:lnTo>
                  <a:lnTo>
                    <a:pt x="676" y="284"/>
                  </a:lnTo>
                  <a:lnTo>
                    <a:pt x="676" y="286"/>
                  </a:lnTo>
                  <a:lnTo>
                    <a:pt x="676" y="286"/>
                  </a:lnTo>
                  <a:lnTo>
                    <a:pt x="676" y="286"/>
                  </a:lnTo>
                  <a:close/>
                  <a:moveTo>
                    <a:pt x="572" y="600"/>
                  </a:moveTo>
                  <a:lnTo>
                    <a:pt x="570" y="600"/>
                  </a:lnTo>
                  <a:lnTo>
                    <a:pt x="570" y="604"/>
                  </a:lnTo>
                  <a:lnTo>
                    <a:pt x="570" y="600"/>
                  </a:lnTo>
                  <a:lnTo>
                    <a:pt x="572" y="600"/>
                  </a:lnTo>
                  <a:lnTo>
                    <a:pt x="572" y="600"/>
                  </a:lnTo>
                  <a:lnTo>
                    <a:pt x="572" y="600"/>
                  </a:lnTo>
                  <a:close/>
                  <a:moveTo>
                    <a:pt x="652" y="422"/>
                  </a:moveTo>
                  <a:lnTo>
                    <a:pt x="656" y="422"/>
                  </a:lnTo>
                  <a:lnTo>
                    <a:pt x="656" y="424"/>
                  </a:lnTo>
                  <a:lnTo>
                    <a:pt x="656" y="422"/>
                  </a:lnTo>
                  <a:lnTo>
                    <a:pt x="652" y="422"/>
                  </a:lnTo>
                  <a:lnTo>
                    <a:pt x="652" y="422"/>
                  </a:lnTo>
                  <a:lnTo>
                    <a:pt x="652" y="422"/>
                  </a:lnTo>
                  <a:close/>
                  <a:moveTo>
                    <a:pt x="566" y="592"/>
                  </a:moveTo>
                  <a:lnTo>
                    <a:pt x="562" y="590"/>
                  </a:lnTo>
                  <a:lnTo>
                    <a:pt x="566" y="590"/>
                  </a:lnTo>
                  <a:lnTo>
                    <a:pt x="566" y="592"/>
                  </a:lnTo>
                  <a:lnTo>
                    <a:pt x="566" y="592"/>
                  </a:lnTo>
                  <a:lnTo>
                    <a:pt x="566" y="592"/>
                  </a:lnTo>
                  <a:close/>
                  <a:moveTo>
                    <a:pt x="632" y="564"/>
                  </a:moveTo>
                  <a:lnTo>
                    <a:pt x="632" y="560"/>
                  </a:lnTo>
                  <a:lnTo>
                    <a:pt x="632" y="564"/>
                  </a:lnTo>
                  <a:lnTo>
                    <a:pt x="636" y="564"/>
                  </a:lnTo>
                  <a:lnTo>
                    <a:pt x="632" y="564"/>
                  </a:lnTo>
                  <a:lnTo>
                    <a:pt x="632" y="564"/>
                  </a:lnTo>
                  <a:lnTo>
                    <a:pt x="632" y="564"/>
                  </a:lnTo>
                  <a:close/>
                  <a:moveTo>
                    <a:pt x="614" y="578"/>
                  </a:moveTo>
                  <a:lnTo>
                    <a:pt x="614" y="582"/>
                  </a:lnTo>
                  <a:lnTo>
                    <a:pt x="614" y="578"/>
                  </a:lnTo>
                  <a:lnTo>
                    <a:pt x="614" y="578"/>
                  </a:lnTo>
                  <a:lnTo>
                    <a:pt x="614" y="578"/>
                  </a:lnTo>
                  <a:close/>
                  <a:moveTo>
                    <a:pt x="540" y="616"/>
                  </a:moveTo>
                  <a:lnTo>
                    <a:pt x="540" y="612"/>
                  </a:lnTo>
                  <a:lnTo>
                    <a:pt x="542" y="612"/>
                  </a:lnTo>
                  <a:lnTo>
                    <a:pt x="540" y="616"/>
                  </a:lnTo>
                  <a:lnTo>
                    <a:pt x="540" y="616"/>
                  </a:lnTo>
                  <a:lnTo>
                    <a:pt x="540" y="616"/>
                  </a:lnTo>
                  <a:close/>
                  <a:moveTo>
                    <a:pt x="628" y="564"/>
                  </a:moveTo>
                  <a:lnTo>
                    <a:pt x="628" y="560"/>
                  </a:lnTo>
                  <a:lnTo>
                    <a:pt x="632" y="564"/>
                  </a:lnTo>
                  <a:lnTo>
                    <a:pt x="628" y="564"/>
                  </a:lnTo>
                  <a:lnTo>
                    <a:pt x="628" y="564"/>
                  </a:lnTo>
                  <a:lnTo>
                    <a:pt x="628" y="564"/>
                  </a:lnTo>
                  <a:close/>
                  <a:moveTo>
                    <a:pt x="520" y="620"/>
                  </a:moveTo>
                  <a:lnTo>
                    <a:pt x="524" y="620"/>
                  </a:lnTo>
                  <a:lnTo>
                    <a:pt x="524" y="622"/>
                  </a:lnTo>
                  <a:lnTo>
                    <a:pt x="520" y="622"/>
                  </a:lnTo>
                  <a:lnTo>
                    <a:pt x="520" y="620"/>
                  </a:lnTo>
                  <a:lnTo>
                    <a:pt x="520" y="620"/>
                  </a:lnTo>
                  <a:lnTo>
                    <a:pt x="520" y="620"/>
                  </a:lnTo>
                  <a:close/>
                  <a:moveTo>
                    <a:pt x="684" y="454"/>
                  </a:moveTo>
                  <a:lnTo>
                    <a:pt x="688" y="454"/>
                  </a:lnTo>
                  <a:lnTo>
                    <a:pt x="688" y="458"/>
                  </a:lnTo>
                  <a:lnTo>
                    <a:pt x="684" y="458"/>
                  </a:lnTo>
                  <a:lnTo>
                    <a:pt x="684" y="454"/>
                  </a:lnTo>
                  <a:lnTo>
                    <a:pt x="684" y="454"/>
                  </a:lnTo>
                  <a:lnTo>
                    <a:pt x="684" y="454"/>
                  </a:lnTo>
                  <a:close/>
                  <a:moveTo>
                    <a:pt x="684" y="466"/>
                  </a:moveTo>
                  <a:lnTo>
                    <a:pt x="688" y="466"/>
                  </a:lnTo>
                  <a:lnTo>
                    <a:pt x="688" y="470"/>
                  </a:lnTo>
                  <a:lnTo>
                    <a:pt x="684" y="466"/>
                  </a:lnTo>
                  <a:lnTo>
                    <a:pt x="684" y="466"/>
                  </a:lnTo>
                  <a:lnTo>
                    <a:pt x="684" y="466"/>
                  </a:lnTo>
                  <a:close/>
                  <a:moveTo>
                    <a:pt x="572" y="600"/>
                  </a:moveTo>
                  <a:lnTo>
                    <a:pt x="576" y="600"/>
                  </a:lnTo>
                  <a:lnTo>
                    <a:pt x="576" y="604"/>
                  </a:lnTo>
                  <a:lnTo>
                    <a:pt x="572" y="600"/>
                  </a:lnTo>
                  <a:lnTo>
                    <a:pt x="572" y="604"/>
                  </a:lnTo>
                  <a:lnTo>
                    <a:pt x="572" y="600"/>
                  </a:lnTo>
                  <a:lnTo>
                    <a:pt x="572" y="600"/>
                  </a:lnTo>
                  <a:lnTo>
                    <a:pt x="572" y="6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p:cNvSpPr>
            <p:nvPr/>
          </p:nvSpPr>
          <p:spPr bwMode="auto">
            <a:xfrm>
              <a:off x="5114925" y="3562418"/>
              <a:ext cx="53975" cy="28575"/>
            </a:xfrm>
            <a:custGeom>
              <a:avLst/>
              <a:gdLst>
                <a:gd name="T0" fmla="*/ 14 w 34"/>
                <a:gd name="T1" fmla="*/ 14 h 18"/>
                <a:gd name="T2" fmla="*/ 14 w 34"/>
                <a:gd name="T3" fmla="*/ 18 h 18"/>
                <a:gd name="T4" fmla="*/ 10 w 34"/>
                <a:gd name="T5" fmla="*/ 18 h 18"/>
                <a:gd name="T6" fmla="*/ 8 w 34"/>
                <a:gd name="T7" fmla="*/ 18 h 18"/>
                <a:gd name="T8" fmla="*/ 8 w 34"/>
                <a:gd name="T9" fmla="*/ 18 h 18"/>
                <a:gd name="T10" fmla="*/ 4 w 34"/>
                <a:gd name="T11" fmla="*/ 14 h 18"/>
                <a:gd name="T12" fmla="*/ 4 w 34"/>
                <a:gd name="T13" fmla="*/ 14 h 18"/>
                <a:gd name="T14" fmla="*/ 0 w 34"/>
                <a:gd name="T15" fmla="*/ 10 h 18"/>
                <a:gd name="T16" fmla="*/ 4 w 34"/>
                <a:gd name="T17" fmla="*/ 10 h 18"/>
                <a:gd name="T18" fmla="*/ 4 w 34"/>
                <a:gd name="T19" fmla="*/ 10 h 18"/>
                <a:gd name="T20" fmla="*/ 4 w 34"/>
                <a:gd name="T21" fmla="*/ 10 h 18"/>
                <a:gd name="T22" fmla="*/ 4 w 34"/>
                <a:gd name="T23" fmla="*/ 10 h 18"/>
                <a:gd name="T24" fmla="*/ 4 w 34"/>
                <a:gd name="T25" fmla="*/ 8 h 18"/>
                <a:gd name="T26" fmla="*/ 8 w 34"/>
                <a:gd name="T27" fmla="*/ 8 h 18"/>
                <a:gd name="T28" fmla="*/ 8 w 34"/>
                <a:gd name="T29" fmla="*/ 8 h 18"/>
                <a:gd name="T30" fmla="*/ 10 w 34"/>
                <a:gd name="T31" fmla="*/ 8 h 18"/>
                <a:gd name="T32" fmla="*/ 10 w 34"/>
                <a:gd name="T33" fmla="*/ 8 h 18"/>
                <a:gd name="T34" fmla="*/ 10 w 34"/>
                <a:gd name="T35" fmla="*/ 8 h 18"/>
                <a:gd name="T36" fmla="*/ 10 w 34"/>
                <a:gd name="T37" fmla="*/ 8 h 18"/>
                <a:gd name="T38" fmla="*/ 14 w 34"/>
                <a:gd name="T39" fmla="*/ 4 h 18"/>
                <a:gd name="T40" fmla="*/ 18 w 34"/>
                <a:gd name="T41" fmla="*/ 4 h 18"/>
                <a:gd name="T42" fmla="*/ 22 w 34"/>
                <a:gd name="T43" fmla="*/ 4 h 18"/>
                <a:gd name="T44" fmla="*/ 22 w 34"/>
                <a:gd name="T45" fmla="*/ 4 h 18"/>
                <a:gd name="T46" fmla="*/ 22 w 34"/>
                <a:gd name="T47" fmla="*/ 4 h 18"/>
                <a:gd name="T48" fmla="*/ 30 w 34"/>
                <a:gd name="T49" fmla="*/ 0 h 18"/>
                <a:gd name="T50" fmla="*/ 30 w 34"/>
                <a:gd name="T51" fmla="*/ 0 h 18"/>
                <a:gd name="T52" fmla="*/ 34 w 34"/>
                <a:gd name="T53" fmla="*/ 0 h 18"/>
                <a:gd name="T54" fmla="*/ 34 w 34"/>
                <a:gd name="T55" fmla="*/ 0 h 18"/>
                <a:gd name="T56" fmla="*/ 30 w 34"/>
                <a:gd name="T57" fmla="*/ 4 h 18"/>
                <a:gd name="T58" fmla="*/ 26 w 34"/>
                <a:gd name="T59" fmla="*/ 4 h 18"/>
                <a:gd name="T60" fmla="*/ 26 w 34"/>
                <a:gd name="T61" fmla="*/ 8 h 18"/>
                <a:gd name="T62" fmla="*/ 26 w 34"/>
                <a:gd name="T63" fmla="*/ 8 h 18"/>
                <a:gd name="T64" fmla="*/ 26 w 34"/>
                <a:gd name="T65" fmla="*/ 10 h 18"/>
                <a:gd name="T66" fmla="*/ 26 w 34"/>
                <a:gd name="T67" fmla="*/ 10 h 18"/>
                <a:gd name="T68" fmla="*/ 26 w 34"/>
                <a:gd name="T69" fmla="*/ 10 h 18"/>
                <a:gd name="T70" fmla="*/ 26 w 34"/>
                <a:gd name="T71" fmla="*/ 10 h 18"/>
                <a:gd name="T72" fmla="*/ 26 w 34"/>
                <a:gd name="T73" fmla="*/ 10 h 18"/>
                <a:gd name="T74" fmla="*/ 26 w 34"/>
                <a:gd name="T75" fmla="*/ 10 h 18"/>
                <a:gd name="T76" fmla="*/ 22 w 34"/>
                <a:gd name="T77" fmla="*/ 10 h 18"/>
                <a:gd name="T78" fmla="*/ 22 w 34"/>
                <a:gd name="T79" fmla="*/ 10 h 18"/>
                <a:gd name="T80" fmla="*/ 22 w 34"/>
                <a:gd name="T81" fmla="*/ 10 h 18"/>
                <a:gd name="T82" fmla="*/ 22 w 34"/>
                <a:gd name="T83" fmla="*/ 10 h 18"/>
                <a:gd name="T84" fmla="*/ 22 w 34"/>
                <a:gd name="T85" fmla="*/ 14 h 18"/>
                <a:gd name="T86" fmla="*/ 18 w 34"/>
                <a:gd name="T87" fmla="*/ 14 h 18"/>
                <a:gd name="T88" fmla="*/ 14 w 34"/>
                <a:gd name="T8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14" y="14"/>
                  </a:moveTo>
                  <a:lnTo>
                    <a:pt x="14" y="18"/>
                  </a:lnTo>
                  <a:lnTo>
                    <a:pt x="14" y="14"/>
                  </a:lnTo>
                  <a:lnTo>
                    <a:pt x="14" y="14"/>
                  </a:lnTo>
                  <a:lnTo>
                    <a:pt x="14" y="18"/>
                  </a:lnTo>
                  <a:lnTo>
                    <a:pt x="14" y="18"/>
                  </a:lnTo>
                  <a:lnTo>
                    <a:pt x="10" y="18"/>
                  </a:lnTo>
                  <a:lnTo>
                    <a:pt x="10" y="18"/>
                  </a:lnTo>
                  <a:lnTo>
                    <a:pt x="10" y="18"/>
                  </a:lnTo>
                  <a:lnTo>
                    <a:pt x="10" y="18"/>
                  </a:lnTo>
                  <a:lnTo>
                    <a:pt x="8" y="18"/>
                  </a:lnTo>
                  <a:lnTo>
                    <a:pt x="8" y="18"/>
                  </a:lnTo>
                  <a:lnTo>
                    <a:pt x="8" y="18"/>
                  </a:lnTo>
                  <a:lnTo>
                    <a:pt x="8" y="18"/>
                  </a:lnTo>
                  <a:lnTo>
                    <a:pt x="8" y="18"/>
                  </a:lnTo>
                  <a:lnTo>
                    <a:pt x="8" y="18"/>
                  </a:lnTo>
                  <a:lnTo>
                    <a:pt x="8" y="18"/>
                  </a:lnTo>
                  <a:lnTo>
                    <a:pt x="4" y="14"/>
                  </a:lnTo>
                  <a:lnTo>
                    <a:pt x="4" y="14"/>
                  </a:lnTo>
                  <a:lnTo>
                    <a:pt x="4" y="14"/>
                  </a:lnTo>
                  <a:lnTo>
                    <a:pt x="4" y="14"/>
                  </a:lnTo>
                  <a:lnTo>
                    <a:pt x="4" y="10"/>
                  </a:lnTo>
                  <a:lnTo>
                    <a:pt x="0" y="10"/>
                  </a:lnTo>
                  <a:lnTo>
                    <a:pt x="0" y="10"/>
                  </a:lnTo>
                  <a:lnTo>
                    <a:pt x="0" y="10"/>
                  </a:lnTo>
                  <a:lnTo>
                    <a:pt x="0"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4"/>
                  </a:lnTo>
                  <a:lnTo>
                    <a:pt x="10" y="4"/>
                  </a:lnTo>
                  <a:lnTo>
                    <a:pt x="14" y="4"/>
                  </a:lnTo>
                  <a:lnTo>
                    <a:pt x="18" y="4"/>
                  </a:lnTo>
                  <a:lnTo>
                    <a:pt x="18" y="4"/>
                  </a:lnTo>
                  <a:lnTo>
                    <a:pt x="18" y="4"/>
                  </a:lnTo>
                  <a:lnTo>
                    <a:pt x="18" y="4"/>
                  </a:lnTo>
                  <a:lnTo>
                    <a:pt x="18" y="4"/>
                  </a:lnTo>
                  <a:lnTo>
                    <a:pt x="22" y="4"/>
                  </a:lnTo>
                  <a:lnTo>
                    <a:pt x="22" y="4"/>
                  </a:lnTo>
                  <a:lnTo>
                    <a:pt x="22" y="4"/>
                  </a:lnTo>
                  <a:lnTo>
                    <a:pt x="22" y="4"/>
                  </a:lnTo>
                  <a:lnTo>
                    <a:pt x="22" y="4"/>
                  </a:lnTo>
                  <a:lnTo>
                    <a:pt x="22" y="4"/>
                  </a:lnTo>
                  <a:lnTo>
                    <a:pt x="22" y="4"/>
                  </a:lnTo>
                  <a:lnTo>
                    <a:pt x="26" y="4"/>
                  </a:lnTo>
                  <a:lnTo>
                    <a:pt x="26" y="4"/>
                  </a:lnTo>
                  <a:lnTo>
                    <a:pt x="30" y="0"/>
                  </a:lnTo>
                  <a:lnTo>
                    <a:pt x="30" y="0"/>
                  </a:lnTo>
                  <a:lnTo>
                    <a:pt x="30" y="0"/>
                  </a:lnTo>
                  <a:lnTo>
                    <a:pt x="30" y="0"/>
                  </a:lnTo>
                  <a:lnTo>
                    <a:pt x="30" y="0"/>
                  </a:lnTo>
                  <a:lnTo>
                    <a:pt x="30" y="0"/>
                  </a:lnTo>
                  <a:lnTo>
                    <a:pt x="34" y="0"/>
                  </a:lnTo>
                  <a:lnTo>
                    <a:pt x="34" y="0"/>
                  </a:lnTo>
                  <a:lnTo>
                    <a:pt x="34" y="0"/>
                  </a:lnTo>
                  <a:lnTo>
                    <a:pt x="34" y="0"/>
                  </a:lnTo>
                  <a:lnTo>
                    <a:pt x="30" y="0"/>
                  </a:lnTo>
                  <a:lnTo>
                    <a:pt x="30" y="4"/>
                  </a:lnTo>
                  <a:lnTo>
                    <a:pt x="30" y="4"/>
                  </a:lnTo>
                  <a:lnTo>
                    <a:pt x="30" y="4"/>
                  </a:lnTo>
                  <a:lnTo>
                    <a:pt x="26" y="4"/>
                  </a:lnTo>
                  <a:lnTo>
                    <a:pt x="26" y="4"/>
                  </a:lnTo>
                  <a:lnTo>
                    <a:pt x="26" y="4"/>
                  </a:lnTo>
                  <a:lnTo>
                    <a:pt x="26" y="4"/>
                  </a:lnTo>
                  <a:lnTo>
                    <a:pt x="26" y="8"/>
                  </a:lnTo>
                  <a:lnTo>
                    <a:pt x="26" y="8"/>
                  </a:lnTo>
                  <a:lnTo>
                    <a:pt x="26" y="8"/>
                  </a:lnTo>
                  <a:lnTo>
                    <a:pt x="26" y="8"/>
                  </a:lnTo>
                  <a:lnTo>
                    <a:pt x="26" y="8"/>
                  </a:lnTo>
                  <a:lnTo>
                    <a:pt x="26" y="8"/>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22" y="14"/>
                  </a:lnTo>
                  <a:lnTo>
                    <a:pt x="22" y="14"/>
                  </a:lnTo>
                  <a:lnTo>
                    <a:pt x="22" y="14"/>
                  </a:lnTo>
                  <a:lnTo>
                    <a:pt x="18" y="14"/>
                  </a:lnTo>
                  <a:lnTo>
                    <a:pt x="18" y="14"/>
                  </a:lnTo>
                  <a:lnTo>
                    <a:pt x="14" y="14"/>
                  </a:lnTo>
                  <a:lnTo>
                    <a:pt x="14" y="14"/>
                  </a:lnTo>
                  <a:lnTo>
                    <a:pt x="14" y="14"/>
                  </a:lnTo>
                  <a:lnTo>
                    <a:pt x="14"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6"/>
            <p:cNvSpPr>
              <a:spLocks/>
            </p:cNvSpPr>
            <p:nvPr/>
          </p:nvSpPr>
          <p:spPr bwMode="auto">
            <a:xfrm>
              <a:off x="5162550" y="3679893"/>
              <a:ext cx="6350" cy="12700"/>
            </a:xfrm>
            <a:custGeom>
              <a:avLst/>
              <a:gdLst>
                <a:gd name="T0" fmla="*/ 4 w 4"/>
                <a:gd name="T1" fmla="*/ 0 h 8"/>
                <a:gd name="T2" fmla="*/ 4 w 4"/>
                <a:gd name="T3" fmla="*/ 0 h 8"/>
                <a:gd name="T4" fmla="*/ 4 w 4"/>
                <a:gd name="T5" fmla="*/ 0 h 8"/>
                <a:gd name="T6" fmla="*/ 4 w 4"/>
                <a:gd name="T7" fmla="*/ 0 h 8"/>
                <a:gd name="T8" fmla="*/ 4 w 4"/>
                <a:gd name="T9" fmla="*/ 4 h 8"/>
                <a:gd name="T10" fmla="*/ 4 w 4"/>
                <a:gd name="T11" fmla="*/ 4 h 8"/>
                <a:gd name="T12" fmla="*/ 0 w 4"/>
                <a:gd name="T13" fmla="*/ 4 h 8"/>
                <a:gd name="T14" fmla="*/ 0 w 4"/>
                <a:gd name="T15" fmla="*/ 4 h 8"/>
                <a:gd name="T16" fmla="*/ 0 w 4"/>
                <a:gd name="T17" fmla="*/ 8 h 8"/>
                <a:gd name="T18" fmla="*/ 0 w 4"/>
                <a:gd name="T19" fmla="*/ 8 h 8"/>
                <a:gd name="T20" fmla="*/ 0 w 4"/>
                <a:gd name="T21" fmla="*/ 4 h 8"/>
                <a:gd name="T22" fmla="*/ 0 w 4"/>
                <a:gd name="T23" fmla="*/ 4 h 8"/>
                <a:gd name="T24" fmla="*/ 0 w 4"/>
                <a:gd name="T25" fmla="*/ 4 h 8"/>
                <a:gd name="T26" fmla="*/ 0 w 4"/>
                <a:gd name="T27" fmla="*/ 4 h 8"/>
                <a:gd name="T28" fmla="*/ 4 w 4"/>
                <a:gd name="T29" fmla="*/ 4 h 8"/>
                <a:gd name="T30" fmla="*/ 4 w 4"/>
                <a:gd name="T31" fmla="*/ 0 h 8"/>
                <a:gd name="T32" fmla="*/ 4 w 4"/>
                <a:gd name="T33" fmla="*/ 0 h 8"/>
                <a:gd name="T34" fmla="*/ 4 w 4"/>
                <a:gd name="T35" fmla="*/ 0 h 8"/>
                <a:gd name="T36" fmla="*/ 4 w 4"/>
                <a:gd name="T37" fmla="*/ 0 h 8"/>
                <a:gd name="T38" fmla="*/ 4 w 4"/>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8">
                  <a:moveTo>
                    <a:pt x="4" y="0"/>
                  </a:moveTo>
                  <a:lnTo>
                    <a:pt x="4" y="0"/>
                  </a:lnTo>
                  <a:lnTo>
                    <a:pt x="4" y="0"/>
                  </a:lnTo>
                  <a:lnTo>
                    <a:pt x="4" y="0"/>
                  </a:lnTo>
                  <a:lnTo>
                    <a:pt x="4" y="4"/>
                  </a:lnTo>
                  <a:lnTo>
                    <a:pt x="4" y="4"/>
                  </a:lnTo>
                  <a:lnTo>
                    <a:pt x="0" y="4"/>
                  </a:lnTo>
                  <a:lnTo>
                    <a:pt x="0" y="4"/>
                  </a:lnTo>
                  <a:lnTo>
                    <a:pt x="0" y="8"/>
                  </a:lnTo>
                  <a:lnTo>
                    <a:pt x="0" y="8"/>
                  </a:lnTo>
                  <a:lnTo>
                    <a:pt x="0" y="4"/>
                  </a:lnTo>
                  <a:lnTo>
                    <a:pt x="0" y="4"/>
                  </a:lnTo>
                  <a:lnTo>
                    <a:pt x="0" y="4"/>
                  </a:lnTo>
                  <a:lnTo>
                    <a:pt x="0" y="4"/>
                  </a:lnTo>
                  <a:lnTo>
                    <a:pt x="4" y="4"/>
                  </a:lnTo>
                  <a:lnTo>
                    <a:pt x="4" y="0"/>
                  </a:lnTo>
                  <a:lnTo>
                    <a:pt x="4" y="0"/>
                  </a:lnTo>
                  <a:lnTo>
                    <a:pt x="4" y="0"/>
                  </a:lnTo>
                  <a:lnTo>
                    <a:pt x="4" y="0"/>
                  </a:lnTo>
                  <a:lnTo>
                    <a:pt x="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7"/>
            <p:cNvSpPr>
              <a:spLocks/>
            </p:cNvSpPr>
            <p:nvPr/>
          </p:nvSpPr>
          <p:spPr bwMode="auto">
            <a:xfrm>
              <a:off x="5292725" y="3321118"/>
              <a:ext cx="149225" cy="73025"/>
            </a:xfrm>
            <a:custGeom>
              <a:avLst/>
              <a:gdLst>
                <a:gd name="T0" fmla="*/ 34 w 94"/>
                <a:gd name="T1" fmla="*/ 40 h 46"/>
                <a:gd name="T2" fmla="*/ 30 w 94"/>
                <a:gd name="T3" fmla="*/ 40 h 46"/>
                <a:gd name="T4" fmla="*/ 26 w 94"/>
                <a:gd name="T5" fmla="*/ 40 h 46"/>
                <a:gd name="T6" fmla="*/ 22 w 94"/>
                <a:gd name="T7" fmla="*/ 36 h 46"/>
                <a:gd name="T8" fmla="*/ 26 w 94"/>
                <a:gd name="T9" fmla="*/ 32 h 46"/>
                <a:gd name="T10" fmla="*/ 22 w 94"/>
                <a:gd name="T11" fmla="*/ 24 h 46"/>
                <a:gd name="T12" fmla="*/ 22 w 94"/>
                <a:gd name="T13" fmla="*/ 20 h 46"/>
                <a:gd name="T14" fmla="*/ 18 w 94"/>
                <a:gd name="T15" fmla="*/ 14 h 46"/>
                <a:gd name="T16" fmla="*/ 18 w 94"/>
                <a:gd name="T17" fmla="*/ 14 h 46"/>
                <a:gd name="T18" fmla="*/ 14 w 94"/>
                <a:gd name="T19" fmla="*/ 10 h 46"/>
                <a:gd name="T20" fmla="*/ 12 w 94"/>
                <a:gd name="T21" fmla="*/ 10 h 46"/>
                <a:gd name="T22" fmla="*/ 12 w 94"/>
                <a:gd name="T23" fmla="*/ 8 h 46"/>
                <a:gd name="T24" fmla="*/ 4 w 94"/>
                <a:gd name="T25" fmla="*/ 4 h 46"/>
                <a:gd name="T26" fmla="*/ 0 w 94"/>
                <a:gd name="T27" fmla="*/ 4 h 46"/>
                <a:gd name="T28" fmla="*/ 0 w 94"/>
                <a:gd name="T29" fmla="*/ 0 h 46"/>
                <a:gd name="T30" fmla="*/ 4 w 94"/>
                <a:gd name="T31" fmla="*/ 0 h 46"/>
                <a:gd name="T32" fmla="*/ 8 w 94"/>
                <a:gd name="T33" fmla="*/ 0 h 46"/>
                <a:gd name="T34" fmla="*/ 12 w 94"/>
                <a:gd name="T35" fmla="*/ 0 h 46"/>
                <a:gd name="T36" fmla="*/ 12 w 94"/>
                <a:gd name="T37" fmla="*/ 0 h 46"/>
                <a:gd name="T38" fmla="*/ 14 w 94"/>
                <a:gd name="T39" fmla="*/ 4 h 46"/>
                <a:gd name="T40" fmla="*/ 22 w 94"/>
                <a:gd name="T41" fmla="*/ 8 h 46"/>
                <a:gd name="T42" fmla="*/ 30 w 94"/>
                <a:gd name="T43" fmla="*/ 4 h 46"/>
                <a:gd name="T44" fmla="*/ 34 w 94"/>
                <a:gd name="T45" fmla="*/ 8 h 46"/>
                <a:gd name="T46" fmla="*/ 38 w 94"/>
                <a:gd name="T47" fmla="*/ 8 h 46"/>
                <a:gd name="T48" fmla="*/ 44 w 94"/>
                <a:gd name="T49" fmla="*/ 10 h 46"/>
                <a:gd name="T50" fmla="*/ 48 w 94"/>
                <a:gd name="T51" fmla="*/ 10 h 46"/>
                <a:gd name="T52" fmla="*/ 52 w 94"/>
                <a:gd name="T53" fmla="*/ 14 h 46"/>
                <a:gd name="T54" fmla="*/ 52 w 94"/>
                <a:gd name="T55" fmla="*/ 14 h 46"/>
                <a:gd name="T56" fmla="*/ 56 w 94"/>
                <a:gd name="T57" fmla="*/ 18 h 46"/>
                <a:gd name="T58" fmla="*/ 64 w 94"/>
                <a:gd name="T59" fmla="*/ 14 h 46"/>
                <a:gd name="T60" fmla="*/ 64 w 94"/>
                <a:gd name="T61" fmla="*/ 14 h 46"/>
                <a:gd name="T62" fmla="*/ 68 w 94"/>
                <a:gd name="T63" fmla="*/ 14 h 46"/>
                <a:gd name="T64" fmla="*/ 70 w 94"/>
                <a:gd name="T65" fmla="*/ 14 h 46"/>
                <a:gd name="T66" fmla="*/ 70 w 94"/>
                <a:gd name="T67" fmla="*/ 14 h 46"/>
                <a:gd name="T68" fmla="*/ 74 w 94"/>
                <a:gd name="T69" fmla="*/ 18 h 46"/>
                <a:gd name="T70" fmla="*/ 74 w 94"/>
                <a:gd name="T71" fmla="*/ 18 h 46"/>
                <a:gd name="T72" fmla="*/ 78 w 94"/>
                <a:gd name="T73" fmla="*/ 18 h 46"/>
                <a:gd name="T74" fmla="*/ 78 w 94"/>
                <a:gd name="T75" fmla="*/ 20 h 46"/>
                <a:gd name="T76" fmla="*/ 86 w 94"/>
                <a:gd name="T77" fmla="*/ 28 h 46"/>
                <a:gd name="T78" fmla="*/ 90 w 94"/>
                <a:gd name="T79" fmla="*/ 32 h 46"/>
                <a:gd name="T80" fmla="*/ 90 w 94"/>
                <a:gd name="T81" fmla="*/ 32 h 46"/>
                <a:gd name="T82" fmla="*/ 86 w 94"/>
                <a:gd name="T83" fmla="*/ 32 h 46"/>
                <a:gd name="T84" fmla="*/ 90 w 94"/>
                <a:gd name="T85" fmla="*/ 40 h 46"/>
                <a:gd name="T86" fmla="*/ 94 w 94"/>
                <a:gd name="T87" fmla="*/ 44 h 46"/>
                <a:gd name="T88" fmla="*/ 94 w 94"/>
                <a:gd name="T89" fmla="*/ 46 h 46"/>
                <a:gd name="T90" fmla="*/ 90 w 94"/>
                <a:gd name="T91" fmla="*/ 44 h 46"/>
                <a:gd name="T92" fmla="*/ 86 w 94"/>
                <a:gd name="T93" fmla="*/ 44 h 46"/>
                <a:gd name="T94" fmla="*/ 82 w 94"/>
                <a:gd name="T95" fmla="*/ 44 h 46"/>
                <a:gd name="T96" fmla="*/ 78 w 94"/>
                <a:gd name="T97" fmla="*/ 44 h 46"/>
                <a:gd name="T98" fmla="*/ 74 w 94"/>
                <a:gd name="T99" fmla="*/ 40 h 46"/>
                <a:gd name="T100" fmla="*/ 70 w 94"/>
                <a:gd name="T101" fmla="*/ 44 h 46"/>
                <a:gd name="T102" fmla="*/ 68 w 94"/>
                <a:gd name="T103" fmla="*/ 44 h 46"/>
                <a:gd name="T104" fmla="*/ 60 w 94"/>
                <a:gd name="T105" fmla="*/ 44 h 46"/>
                <a:gd name="T106" fmla="*/ 56 w 94"/>
                <a:gd name="T107" fmla="*/ 44 h 46"/>
                <a:gd name="T108" fmla="*/ 52 w 94"/>
                <a:gd name="T109" fmla="*/ 46 h 46"/>
                <a:gd name="T110" fmla="*/ 48 w 94"/>
                <a:gd name="T111" fmla="*/ 46 h 46"/>
                <a:gd name="T112" fmla="*/ 48 w 94"/>
                <a:gd name="T113" fmla="*/ 44 h 46"/>
                <a:gd name="T114" fmla="*/ 42 w 94"/>
                <a:gd name="T115" fmla="*/ 40 h 46"/>
                <a:gd name="T116" fmla="*/ 38 w 94"/>
                <a:gd name="T117"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 h="46">
                  <a:moveTo>
                    <a:pt x="38" y="36"/>
                  </a:moveTo>
                  <a:lnTo>
                    <a:pt x="38" y="40"/>
                  </a:lnTo>
                  <a:lnTo>
                    <a:pt x="34" y="40"/>
                  </a:lnTo>
                  <a:lnTo>
                    <a:pt x="34" y="40"/>
                  </a:lnTo>
                  <a:lnTo>
                    <a:pt x="34" y="40"/>
                  </a:lnTo>
                  <a:lnTo>
                    <a:pt x="34" y="40"/>
                  </a:lnTo>
                  <a:lnTo>
                    <a:pt x="34" y="40"/>
                  </a:lnTo>
                  <a:lnTo>
                    <a:pt x="30" y="40"/>
                  </a:lnTo>
                  <a:lnTo>
                    <a:pt x="30" y="40"/>
                  </a:lnTo>
                  <a:lnTo>
                    <a:pt x="30" y="40"/>
                  </a:lnTo>
                  <a:lnTo>
                    <a:pt x="26" y="40"/>
                  </a:lnTo>
                  <a:lnTo>
                    <a:pt x="26" y="40"/>
                  </a:lnTo>
                  <a:lnTo>
                    <a:pt x="26" y="40"/>
                  </a:lnTo>
                  <a:lnTo>
                    <a:pt x="26" y="40"/>
                  </a:lnTo>
                  <a:lnTo>
                    <a:pt x="26" y="40"/>
                  </a:lnTo>
                  <a:lnTo>
                    <a:pt x="22" y="40"/>
                  </a:lnTo>
                  <a:lnTo>
                    <a:pt x="22" y="40"/>
                  </a:lnTo>
                  <a:lnTo>
                    <a:pt x="22" y="40"/>
                  </a:lnTo>
                  <a:lnTo>
                    <a:pt x="22" y="36"/>
                  </a:lnTo>
                  <a:lnTo>
                    <a:pt x="22" y="36"/>
                  </a:lnTo>
                  <a:lnTo>
                    <a:pt x="22" y="36"/>
                  </a:lnTo>
                  <a:lnTo>
                    <a:pt x="22" y="36"/>
                  </a:lnTo>
                  <a:lnTo>
                    <a:pt x="22" y="32"/>
                  </a:lnTo>
                  <a:lnTo>
                    <a:pt x="26" y="32"/>
                  </a:lnTo>
                  <a:lnTo>
                    <a:pt x="26" y="32"/>
                  </a:lnTo>
                  <a:lnTo>
                    <a:pt x="26" y="32"/>
                  </a:lnTo>
                  <a:lnTo>
                    <a:pt x="22" y="28"/>
                  </a:lnTo>
                  <a:lnTo>
                    <a:pt x="22" y="24"/>
                  </a:lnTo>
                  <a:lnTo>
                    <a:pt x="22" y="24"/>
                  </a:lnTo>
                  <a:lnTo>
                    <a:pt x="22" y="24"/>
                  </a:lnTo>
                  <a:lnTo>
                    <a:pt x="22" y="24"/>
                  </a:lnTo>
                  <a:lnTo>
                    <a:pt x="22" y="24"/>
                  </a:lnTo>
                  <a:lnTo>
                    <a:pt x="22" y="20"/>
                  </a:lnTo>
                  <a:lnTo>
                    <a:pt x="22" y="20"/>
                  </a:lnTo>
                  <a:lnTo>
                    <a:pt x="22" y="20"/>
                  </a:lnTo>
                  <a:lnTo>
                    <a:pt x="22" y="18"/>
                  </a:lnTo>
                  <a:lnTo>
                    <a:pt x="22" y="18"/>
                  </a:lnTo>
                  <a:lnTo>
                    <a:pt x="22" y="18"/>
                  </a:lnTo>
                  <a:lnTo>
                    <a:pt x="18" y="18"/>
                  </a:lnTo>
                  <a:lnTo>
                    <a:pt x="18" y="14"/>
                  </a:lnTo>
                  <a:lnTo>
                    <a:pt x="18" y="14"/>
                  </a:lnTo>
                  <a:lnTo>
                    <a:pt x="18" y="14"/>
                  </a:lnTo>
                  <a:lnTo>
                    <a:pt x="18" y="14"/>
                  </a:lnTo>
                  <a:lnTo>
                    <a:pt x="18" y="14"/>
                  </a:lnTo>
                  <a:lnTo>
                    <a:pt x="18" y="14"/>
                  </a:lnTo>
                  <a:lnTo>
                    <a:pt x="14" y="14"/>
                  </a:lnTo>
                  <a:lnTo>
                    <a:pt x="14" y="14"/>
                  </a:lnTo>
                  <a:lnTo>
                    <a:pt x="14" y="14"/>
                  </a:lnTo>
                  <a:lnTo>
                    <a:pt x="14" y="14"/>
                  </a:lnTo>
                  <a:lnTo>
                    <a:pt x="14" y="10"/>
                  </a:lnTo>
                  <a:lnTo>
                    <a:pt x="14" y="10"/>
                  </a:lnTo>
                  <a:lnTo>
                    <a:pt x="14" y="10"/>
                  </a:lnTo>
                  <a:lnTo>
                    <a:pt x="14" y="10"/>
                  </a:lnTo>
                  <a:lnTo>
                    <a:pt x="12" y="10"/>
                  </a:lnTo>
                  <a:lnTo>
                    <a:pt x="12" y="10"/>
                  </a:lnTo>
                  <a:lnTo>
                    <a:pt x="12" y="10"/>
                  </a:lnTo>
                  <a:lnTo>
                    <a:pt x="12" y="8"/>
                  </a:lnTo>
                  <a:lnTo>
                    <a:pt x="12" y="8"/>
                  </a:lnTo>
                  <a:lnTo>
                    <a:pt x="12" y="8"/>
                  </a:lnTo>
                  <a:lnTo>
                    <a:pt x="12" y="8"/>
                  </a:lnTo>
                  <a:lnTo>
                    <a:pt x="12" y="8"/>
                  </a:lnTo>
                  <a:lnTo>
                    <a:pt x="8" y="8"/>
                  </a:lnTo>
                  <a:lnTo>
                    <a:pt x="4" y="8"/>
                  </a:lnTo>
                  <a:lnTo>
                    <a:pt x="4" y="4"/>
                  </a:lnTo>
                  <a:lnTo>
                    <a:pt x="4" y="4"/>
                  </a:lnTo>
                  <a:lnTo>
                    <a:pt x="4" y="4"/>
                  </a:lnTo>
                  <a:lnTo>
                    <a:pt x="0" y="4"/>
                  </a:lnTo>
                  <a:lnTo>
                    <a:pt x="0" y="4"/>
                  </a:lnTo>
                  <a:lnTo>
                    <a:pt x="0" y="4"/>
                  </a:lnTo>
                  <a:lnTo>
                    <a:pt x="0" y="4"/>
                  </a:lnTo>
                  <a:lnTo>
                    <a:pt x="0" y="0"/>
                  </a:lnTo>
                  <a:lnTo>
                    <a:pt x="0" y="0"/>
                  </a:lnTo>
                  <a:lnTo>
                    <a:pt x="0" y="0"/>
                  </a:lnTo>
                  <a:lnTo>
                    <a:pt x="0" y="0"/>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2" y="0"/>
                  </a:lnTo>
                  <a:lnTo>
                    <a:pt x="14" y="4"/>
                  </a:lnTo>
                  <a:lnTo>
                    <a:pt x="14" y="4"/>
                  </a:lnTo>
                  <a:lnTo>
                    <a:pt x="14" y="4"/>
                  </a:lnTo>
                  <a:lnTo>
                    <a:pt x="14" y="4"/>
                  </a:lnTo>
                  <a:lnTo>
                    <a:pt x="14" y="4"/>
                  </a:lnTo>
                  <a:lnTo>
                    <a:pt x="14" y="4"/>
                  </a:lnTo>
                  <a:lnTo>
                    <a:pt x="14" y="4"/>
                  </a:lnTo>
                  <a:lnTo>
                    <a:pt x="18" y="4"/>
                  </a:lnTo>
                  <a:lnTo>
                    <a:pt x="22" y="4"/>
                  </a:lnTo>
                  <a:lnTo>
                    <a:pt x="22" y="8"/>
                  </a:lnTo>
                  <a:lnTo>
                    <a:pt x="30" y="8"/>
                  </a:lnTo>
                  <a:lnTo>
                    <a:pt x="30" y="8"/>
                  </a:lnTo>
                  <a:lnTo>
                    <a:pt x="30" y="8"/>
                  </a:lnTo>
                  <a:lnTo>
                    <a:pt x="30" y="4"/>
                  </a:lnTo>
                  <a:lnTo>
                    <a:pt x="30" y="4"/>
                  </a:lnTo>
                  <a:lnTo>
                    <a:pt x="34" y="4"/>
                  </a:lnTo>
                  <a:lnTo>
                    <a:pt x="34" y="4"/>
                  </a:lnTo>
                  <a:lnTo>
                    <a:pt x="34" y="4"/>
                  </a:lnTo>
                  <a:lnTo>
                    <a:pt x="34" y="8"/>
                  </a:lnTo>
                  <a:lnTo>
                    <a:pt x="34" y="8"/>
                  </a:lnTo>
                  <a:lnTo>
                    <a:pt x="34" y="8"/>
                  </a:lnTo>
                  <a:lnTo>
                    <a:pt x="38" y="8"/>
                  </a:lnTo>
                  <a:lnTo>
                    <a:pt x="38" y="8"/>
                  </a:lnTo>
                  <a:lnTo>
                    <a:pt x="38" y="8"/>
                  </a:lnTo>
                  <a:lnTo>
                    <a:pt x="38" y="8"/>
                  </a:lnTo>
                  <a:lnTo>
                    <a:pt x="38" y="8"/>
                  </a:lnTo>
                  <a:lnTo>
                    <a:pt x="42" y="8"/>
                  </a:lnTo>
                  <a:lnTo>
                    <a:pt x="42" y="8"/>
                  </a:lnTo>
                  <a:lnTo>
                    <a:pt x="42" y="8"/>
                  </a:lnTo>
                  <a:lnTo>
                    <a:pt x="44" y="10"/>
                  </a:lnTo>
                  <a:lnTo>
                    <a:pt x="44" y="10"/>
                  </a:lnTo>
                  <a:lnTo>
                    <a:pt x="44" y="10"/>
                  </a:lnTo>
                  <a:lnTo>
                    <a:pt x="48" y="10"/>
                  </a:lnTo>
                  <a:lnTo>
                    <a:pt x="48" y="10"/>
                  </a:lnTo>
                  <a:lnTo>
                    <a:pt x="48" y="10"/>
                  </a:lnTo>
                  <a:lnTo>
                    <a:pt x="48" y="10"/>
                  </a:lnTo>
                  <a:lnTo>
                    <a:pt x="48" y="10"/>
                  </a:lnTo>
                  <a:lnTo>
                    <a:pt x="48" y="14"/>
                  </a:lnTo>
                  <a:lnTo>
                    <a:pt x="52" y="14"/>
                  </a:lnTo>
                  <a:lnTo>
                    <a:pt x="52" y="14"/>
                  </a:lnTo>
                  <a:lnTo>
                    <a:pt x="52" y="14"/>
                  </a:lnTo>
                  <a:lnTo>
                    <a:pt x="52" y="14"/>
                  </a:lnTo>
                  <a:lnTo>
                    <a:pt x="52" y="14"/>
                  </a:lnTo>
                  <a:lnTo>
                    <a:pt x="52" y="14"/>
                  </a:lnTo>
                  <a:lnTo>
                    <a:pt x="52" y="14"/>
                  </a:lnTo>
                  <a:lnTo>
                    <a:pt x="52" y="14"/>
                  </a:lnTo>
                  <a:lnTo>
                    <a:pt x="52" y="14"/>
                  </a:lnTo>
                  <a:lnTo>
                    <a:pt x="52" y="18"/>
                  </a:lnTo>
                  <a:lnTo>
                    <a:pt x="52" y="18"/>
                  </a:lnTo>
                  <a:lnTo>
                    <a:pt x="56" y="18"/>
                  </a:lnTo>
                  <a:lnTo>
                    <a:pt x="60" y="18"/>
                  </a:lnTo>
                  <a:lnTo>
                    <a:pt x="60" y="18"/>
                  </a:lnTo>
                  <a:lnTo>
                    <a:pt x="60" y="18"/>
                  </a:lnTo>
                  <a:lnTo>
                    <a:pt x="60" y="14"/>
                  </a:lnTo>
                  <a:lnTo>
                    <a:pt x="64" y="14"/>
                  </a:lnTo>
                  <a:lnTo>
                    <a:pt x="64" y="14"/>
                  </a:lnTo>
                  <a:lnTo>
                    <a:pt x="64" y="14"/>
                  </a:lnTo>
                  <a:lnTo>
                    <a:pt x="64" y="14"/>
                  </a:lnTo>
                  <a:lnTo>
                    <a:pt x="64" y="14"/>
                  </a:lnTo>
                  <a:lnTo>
                    <a:pt x="64" y="14"/>
                  </a:lnTo>
                  <a:lnTo>
                    <a:pt x="64" y="14"/>
                  </a:lnTo>
                  <a:lnTo>
                    <a:pt x="68" y="14"/>
                  </a:lnTo>
                  <a:lnTo>
                    <a:pt x="68" y="14"/>
                  </a:lnTo>
                  <a:lnTo>
                    <a:pt x="68" y="14"/>
                  </a:lnTo>
                  <a:lnTo>
                    <a:pt x="68" y="14"/>
                  </a:lnTo>
                  <a:lnTo>
                    <a:pt x="68" y="14"/>
                  </a:lnTo>
                  <a:lnTo>
                    <a:pt x="68" y="14"/>
                  </a:lnTo>
                  <a:lnTo>
                    <a:pt x="68" y="14"/>
                  </a:lnTo>
                  <a:lnTo>
                    <a:pt x="70" y="14"/>
                  </a:lnTo>
                  <a:lnTo>
                    <a:pt x="70" y="14"/>
                  </a:lnTo>
                  <a:lnTo>
                    <a:pt x="70" y="14"/>
                  </a:lnTo>
                  <a:lnTo>
                    <a:pt x="70" y="14"/>
                  </a:lnTo>
                  <a:lnTo>
                    <a:pt x="70" y="14"/>
                  </a:lnTo>
                  <a:lnTo>
                    <a:pt x="70" y="14"/>
                  </a:lnTo>
                  <a:lnTo>
                    <a:pt x="70" y="14"/>
                  </a:lnTo>
                  <a:lnTo>
                    <a:pt x="70" y="14"/>
                  </a:lnTo>
                  <a:lnTo>
                    <a:pt x="70" y="14"/>
                  </a:lnTo>
                  <a:lnTo>
                    <a:pt x="70" y="14"/>
                  </a:lnTo>
                  <a:lnTo>
                    <a:pt x="74" y="14"/>
                  </a:lnTo>
                  <a:lnTo>
                    <a:pt x="74" y="18"/>
                  </a:lnTo>
                  <a:lnTo>
                    <a:pt x="74" y="18"/>
                  </a:lnTo>
                  <a:lnTo>
                    <a:pt x="74" y="18"/>
                  </a:lnTo>
                  <a:lnTo>
                    <a:pt x="74" y="18"/>
                  </a:lnTo>
                  <a:lnTo>
                    <a:pt x="74" y="18"/>
                  </a:lnTo>
                  <a:lnTo>
                    <a:pt x="74" y="18"/>
                  </a:lnTo>
                  <a:lnTo>
                    <a:pt x="78" y="18"/>
                  </a:lnTo>
                  <a:lnTo>
                    <a:pt x="78" y="18"/>
                  </a:lnTo>
                  <a:lnTo>
                    <a:pt x="78" y="18"/>
                  </a:lnTo>
                  <a:lnTo>
                    <a:pt x="78" y="18"/>
                  </a:lnTo>
                  <a:lnTo>
                    <a:pt x="78" y="18"/>
                  </a:lnTo>
                  <a:lnTo>
                    <a:pt x="82" y="18"/>
                  </a:lnTo>
                  <a:lnTo>
                    <a:pt x="82" y="18"/>
                  </a:lnTo>
                  <a:lnTo>
                    <a:pt x="82" y="18"/>
                  </a:lnTo>
                  <a:lnTo>
                    <a:pt x="82" y="20"/>
                  </a:lnTo>
                  <a:lnTo>
                    <a:pt x="78" y="20"/>
                  </a:lnTo>
                  <a:lnTo>
                    <a:pt x="78" y="20"/>
                  </a:lnTo>
                  <a:lnTo>
                    <a:pt x="78" y="24"/>
                  </a:lnTo>
                  <a:lnTo>
                    <a:pt x="78" y="24"/>
                  </a:lnTo>
                  <a:lnTo>
                    <a:pt x="78" y="24"/>
                  </a:lnTo>
                  <a:lnTo>
                    <a:pt x="86" y="28"/>
                  </a:lnTo>
                  <a:lnTo>
                    <a:pt x="86" y="28"/>
                  </a:lnTo>
                  <a:lnTo>
                    <a:pt x="86" y="28"/>
                  </a:lnTo>
                  <a:lnTo>
                    <a:pt x="90" y="28"/>
                  </a:lnTo>
                  <a:lnTo>
                    <a:pt x="90" y="28"/>
                  </a:lnTo>
                  <a:lnTo>
                    <a:pt x="90" y="32"/>
                  </a:lnTo>
                  <a:lnTo>
                    <a:pt x="90" y="32"/>
                  </a:lnTo>
                  <a:lnTo>
                    <a:pt x="90" y="32"/>
                  </a:lnTo>
                  <a:lnTo>
                    <a:pt x="90" y="32"/>
                  </a:lnTo>
                  <a:lnTo>
                    <a:pt x="90" y="32"/>
                  </a:lnTo>
                  <a:lnTo>
                    <a:pt x="90" y="32"/>
                  </a:lnTo>
                  <a:lnTo>
                    <a:pt x="90" y="32"/>
                  </a:lnTo>
                  <a:lnTo>
                    <a:pt x="90" y="32"/>
                  </a:lnTo>
                  <a:lnTo>
                    <a:pt x="86" y="32"/>
                  </a:lnTo>
                  <a:lnTo>
                    <a:pt x="86" y="32"/>
                  </a:lnTo>
                  <a:lnTo>
                    <a:pt x="86" y="32"/>
                  </a:lnTo>
                  <a:lnTo>
                    <a:pt x="86" y="36"/>
                  </a:lnTo>
                  <a:lnTo>
                    <a:pt x="86" y="36"/>
                  </a:lnTo>
                  <a:lnTo>
                    <a:pt x="86" y="36"/>
                  </a:lnTo>
                  <a:lnTo>
                    <a:pt x="86" y="36"/>
                  </a:lnTo>
                  <a:lnTo>
                    <a:pt x="90" y="40"/>
                  </a:lnTo>
                  <a:lnTo>
                    <a:pt x="90" y="40"/>
                  </a:lnTo>
                  <a:lnTo>
                    <a:pt x="94" y="40"/>
                  </a:lnTo>
                  <a:lnTo>
                    <a:pt x="94" y="40"/>
                  </a:lnTo>
                  <a:lnTo>
                    <a:pt x="94" y="40"/>
                  </a:lnTo>
                  <a:lnTo>
                    <a:pt x="94" y="44"/>
                  </a:lnTo>
                  <a:lnTo>
                    <a:pt x="94" y="44"/>
                  </a:lnTo>
                  <a:lnTo>
                    <a:pt x="94" y="44"/>
                  </a:lnTo>
                  <a:lnTo>
                    <a:pt x="94" y="44"/>
                  </a:lnTo>
                  <a:lnTo>
                    <a:pt x="94" y="46"/>
                  </a:lnTo>
                  <a:lnTo>
                    <a:pt x="94" y="46"/>
                  </a:lnTo>
                  <a:lnTo>
                    <a:pt x="90" y="46"/>
                  </a:lnTo>
                  <a:lnTo>
                    <a:pt x="90" y="46"/>
                  </a:lnTo>
                  <a:lnTo>
                    <a:pt x="90" y="46"/>
                  </a:lnTo>
                  <a:lnTo>
                    <a:pt x="90" y="46"/>
                  </a:lnTo>
                  <a:lnTo>
                    <a:pt x="90" y="44"/>
                  </a:lnTo>
                  <a:lnTo>
                    <a:pt x="90" y="44"/>
                  </a:lnTo>
                  <a:lnTo>
                    <a:pt x="86" y="44"/>
                  </a:lnTo>
                  <a:lnTo>
                    <a:pt x="86" y="44"/>
                  </a:lnTo>
                  <a:lnTo>
                    <a:pt x="86" y="44"/>
                  </a:lnTo>
                  <a:lnTo>
                    <a:pt x="86" y="44"/>
                  </a:lnTo>
                  <a:lnTo>
                    <a:pt x="86" y="44"/>
                  </a:lnTo>
                  <a:lnTo>
                    <a:pt x="86" y="44"/>
                  </a:lnTo>
                  <a:lnTo>
                    <a:pt x="82" y="44"/>
                  </a:lnTo>
                  <a:lnTo>
                    <a:pt x="82" y="44"/>
                  </a:lnTo>
                  <a:lnTo>
                    <a:pt x="82" y="44"/>
                  </a:lnTo>
                  <a:lnTo>
                    <a:pt x="82" y="44"/>
                  </a:lnTo>
                  <a:lnTo>
                    <a:pt x="82" y="44"/>
                  </a:lnTo>
                  <a:lnTo>
                    <a:pt x="82" y="44"/>
                  </a:lnTo>
                  <a:lnTo>
                    <a:pt x="82" y="44"/>
                  </a:lnTo>
                  <a:lnTo>
                    <a:pt x="78" y="44"/>
                  </a:lnTo>
                  <a:lnTo>
                    <a:pt x="78" y="44"/>
                  </a:lnTo>
                  <a:lnTo>
                    <a:pt x="78" y="40"/>
                  </a:lnTo>
                  <a:lnTo>
                    <a:pt x="78" y="40"/>
                  </a:lnTo>
                  <a:lnTo>
                    <a:pt x="74" y="40"/>
                  </a:lnTo>
                  <a:lnTo>
                    <a:pt x="74" y="40"/>
                  </a:lnTo>
                  <a:lnTo>
                    <a:pt x="74" y="40"/>
                  </a:lnTo>
                  <a:lnTo>
                    <a:pt x="74" y="40"/>
                  </a:lnTo>
                  <a:lnTo>
                    <a:pt x="70" y="40"/>
                  </a:lnTo>
                  <a:lnTo>
                    <a:pt x="70" y="40"/>
                  </a:lnTo>
                  <a:lnTo>
                    <a:pt x="70" y="44"/>
                  </a:lnTo>
                  <a:lnTo>
                    <a:pt x="70" y="44"/>
                  </a:lnTo>
                  <a:lnTo>
                    <a:pt x="70" y="44"/>
                  </a:lnTo>
                  <a:lnTo>
                    <a:pt x="68" y="44"/>
                  </a:lnTo>
                  <a:lnTo>
                    <a:pt x="68" y="44"/>
                  </a:lnTo>
                  <a:lnTo>
                    <a:pt x="68" y="44"/>
                  </a:lnTo>
                  <a:lnTo>
                    <a:pt x="68" y="44"/>
                  </a:lnTo>
                  <a:lnTo>
                    <a:pt x="64" y="44"/>
                  </a:lnTo>
                  <a:lnTo>
                    <a:pt x="64" y="44"/>
                  </a:lnTo>
                  <a:lnTo>
                    <a:pt x="64" y="44"/>
                  </a:lnTo>
                  <a:lnTo>
                    <a:pt x="60" y="44"/>
                  </a:lnTo>
                  <a:lnTo>
                    <a:pt x="60" y="44"/>
                  </a:lnTo>
                  <a:lnTo>
                    <a:pt x="60" y="44"/>
                  </a:lnTo>
                  <a:lnTo>
                    <a:pt x="60" y="44"/>
                  </a:lnTo>
                  <a:lnTo>
                    <a:pt x="56" y="44"/>
                  </a:lnTo>
                  <a:lnTo>
                    <a:pt x="56" y="44"/>
                  </a:lnTo>
                  <a:lnTo>
                    <a:pt x="56" y="44"/>
                  </a:lnTo>
                  <a:lnTo>
                    <a:pt x="52" y="44"/>
                  </a:lnTo>
                  <a:lnTo>
                    <a:pt x="52" y="44"/>
                  </a:lnTo>
                  <a:lnTo>
                    <a:pt x="52" y="46"/>
                  </a:lnTo>
                  <a:lnTo>
                    <a:pt x="52" y="46"/>
                  </a:lnTo>
                  <a:lnTo>
                    <a:pt x="52" y="46"/>
                  </a:lnTo>
                  <a:lnTo>
                    <a:pt x="52" y="46"/>
                  </a:lnTo>
                  <a:lnTo>
                    <a:pt x="48" y="46"/>
                  </a:lnTo>
                  <a:lnTo>
                    <a:pt x="48" y="46"/>
                  </a:lnTo>
                  <a:lnTo>
                    <a:pt x="48" y="46"/>
                  </a:lnTo>
                  <a:lnTo>
                    <a:pt x="48" y="46"/>
                  </a:lnTo>
                  <a:lnTo>
                    <a:pt x="48" y="46"/>
                  </a:lnTo>
                  <a:lnTo>
                    <a:pt x="48" y="44"/>
                  </a:lnTo>
                  <a:lnTo>
                    <a:pt x="48" y="44"/>
                  </a:lnTo>
                  <a:lnTo>
                    <a:pt x="48" y="44"/>
                  </a:lnTo>
                  <a:lnTo>
                    <a:pt x="48" y="44"/>
                  </a:lnTo>
                  <a:lnTo>
                    <a:pt x="44" y="44"/>
                  </a:lnTo>
                  <a:lnTo>
                    <a:pt x="44" y="44"/>
                  </a:lnTo>
                  <a:lnTo>
                    <a:pt x="42" y="40"/>
                  </a:lnTo>
                  <a:lnTo>
                    <a:pt x="42" y="40"/>
                  </a:lnTo>
                  <a:lnTo>
                    <a:pt x="42" y="40"/>
                  </a:lnTo>
                  <a:lnTo>
                    <a:pt x="42" y="36"/>
                  </a:lnTo>
                  <a:lnTo>
                    <a:pt x="38" y="36"/>
                  </a:lnTo>
                  <a:lnTo>
                    <a:pt x="38" y="36"/>
                  </a:lnTo>
                  <a:lnTo>
                    <a:pt x="38" y="36"/>
                  </a:lnTo>
                  <a:lnTo>
                    <a:pt x="38" y="36"/>
                  </a:lnTo>
                  <a:lnTo>
                    <a:pt x="38" y="36"/>
                  </a:lnTo>
                  <a:lnTo>
                    <a:pt x="38" y="3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8"/>
            <p:cNvSpPr>
              <a:spLocks noEditPoints="1"/>
            </p:cNvSpPr>
            <p:nvPr/>
          </p:nvSpPr>
          <p:spPr bwMode="auto">
            <a:xfrm>
              <a:off x="6530975" y="4397443"/>
              <a:ext cx="1028700" cy="460375"/>
            </a:xfrm>
            <a:custGeom>
              <a:avLst/>
              <a:gdLst>
                <a:gd name="T0" fmla="*/ 316 w 648"/>
                <a:gd name="T1" fmla="*/ 34 h 290"/>
                <a:gd name="T2" fmla="*/ 122 w 648"/>
                <a:gd name="T3" fmla="*/ 108 h 290"/>
                <a:gd name="T4" fmla="*/ 434 w 648"/>
                <a:gd name="T5" fmla="*/ 138 h 290"/>
                <a:gd name="T6" fmla="*/ 550 w 648"/>
                <a:gd name="T7" fmla="*/ 204 h 290"/>
                <a:gd name="T8" fmla="*/ 520 w 648"/>
                <a:gd name="T9" fmla="*/ 222 h 290"/>
                <a:gd name="T10" fmla="*/ 398 w 648"/>
                <a:gd name="T11" fmla="*/ 276 h 290"/>
                <a:gd name="T12" fmla="*/ 152 w 648"/>
                <a:gd name="T13" fmla="*/ 156 h 290"/>
                <a:gd name="T14" fmla="*/ 106 w 648"/>
                <a:gd name="T15" fmla="*/ 178 h 290"/>
                <a:gd name="T16" fmla="*/ 50 w 648"/>
                <a:gd name="T17" fmla="*/ 78 h 290"/>
                <a:gd name="T18" fmla="*/ 22 w 648"/>
                <a:gd name="T19" fmla="*/ 10 h 290"/>
                <a:gd name="T20" fmla="*/ 84 w 648"/>
                <a:gd name="T21" fmla="*/ 64 h 290"/>
                <a:gd name="T22" fmla="*/ 118 w 648"/>
                <a:gd name="T23" fmla="*/ 108 h 290"/>
                <a:gd name="T24" fmla="*/ 276 w 648"/>
                <a:gd name="T25" fmla="*/ 70 h 290"/>
                <a:gd name="T26" fmla="*/ 312 w 648"/>
                <a:gd name="T27" fmla="*/ 48 h 290"/>
                <a:gd name="T28" fmla="*/ 316 w 648"/>
                <a:gd name="T29" fmla="*/ 116 h 290"/>
                <a:gd name="T30" fmla="*/ 278 w 648"/>
                <a:gd name="T31" fmla="*/ 170 h 290"/>
                <a:gd name="T32" fmla="*/ 212 w 648"/>
                <a:gd name="T33" fmla="*/ 150 h 290"/>
                <a:gd name="T34" fmla="*/ 200 w 648"/>
                <a:gd name="T35" fmla="*/ 70 h 290"/>
                <a:gd name="T36" fmla="*/ 18 w 648"/>
                <a:gd name="T37" fmla="*/ 64 h 290"/>
                <a:gd name="T38" fmla="*/ 464 w 648"/>
                <a:gd name="T39" fmla="*/ 66 h 290"/>
                <a:gd name="T40" fmla="*/ 468 w 648"/>
                <a:gd name="T41" fmla="*/ 116 h 290"/>
                <a:gd name="T42" fmla="*/ 386 w 648"/>
                <a:gd name="T43" fmla="*/ 156 h 290"/>
                <a:gd name="T44" fmla="*/ 358 w 648"/>
                <a:gd name="T45" fmla="*/ 160 h 290"/>
                <a:gd name="T46" fmla="*/ 334 w 648"/>
                <a:gd name="T47" fmla="*/ 152 h 290"/>
                <a:gd name="T48" fmla="*/ 358 w 648"/>
                <a:gd name="T49" fmla="*/ 90 h 290"/>
                <a:gd name="T50" fmla="*/ 412 w 648"/>
                <a:gd name="T51" fmla="*/ 92 h 290"/>
                <a:gd name="T52" fmla="*/ 368 w 648"/>
                <a:gd name="T53" fmla="*/ 122 h 290"/>
                <a:gd name="T54" fmla="*/ 36 w 648"/>
                <a:gd name="T55" fmla="*/ 82 h 290"/>
                <a:gd name="T56" fmla="*/ 114 w 648"/>
                <a:gd name="T57" fmla="*/ 90 h 290"/>
                <a:gd name="T58" fmla="*/ 134 w 648"/>
                <a:gd name="T59" fmla="*/ 100 h 290"/>
                <a:gd name="T60" fmla="*/ 498 w 648"/>
                <a:gd name="T61" fmla="*/ 104 h 290"/>
                <a:gd name="T62" fmla="*/ 130 w 648"/>
                <a:gd name="T63" fmla="*/ 112 h 290"/>
                <a:gd name="T64" fmla="*/ 576 w 648"/>
                <a:gd name="T65" fmla="*/ 182 h 290"/>
                <a:gd name="T66" fmla="*/ 528 w 648"/>
                <a:gd name="T67" fmla="*/ 156 h 290"/>
                <a:gd name="T68" fmla="*/ 516 w 648"/>
                <a:gd name="T69" fmla="*/ 116 h 290"/>
                <a:gd name="T70" fmla="*/ 572 w 648"/>
                <a:gd name="T71" fmla="*/ 156 h 290"/>
                <a:gd name="T72" fmla="*/ 648 w 648"/>
                <a:gd name="T73" fmla="*/ 212 h 290"/>
                <a:gd name="T74" fmla="*/ 502 w 648"/>
                <a:gd name="T75" fmla="*/ 108 h 290"/>
                <a:gd name="T76" fmla="*/ 58 w 648"/>
                <a:gd name="T77" fmla="*/ 130 h 290"/>
                <a:gd name="T78" fmla="*/ 394 w 648"/>
                <a:gd name="T79" fmla="*/ 122 h 290"/>
                <a:gd name="T80" fmla="*/ 156 w 648"/>
                <a:gd name="T81" fmla="*/ 146 h 290"/>
                <a:gd name="T82" fmla="*/ 420 w 648"/>
                <a:gd name="T83" fmla="*/ 134 h 290"/>
                <a:gd name="T84" fmla="*/ 70 w 648"/>
                <a:gd name="T85" fmla="*/ 150 h 290"/>
                <a:gd name="T86" fmla="*/ 484 w 648"/>
                <a:gd name="T87" fmla="*/ 160 h 290"/>
                <a:gd name="T88" fmla="*/ 164 w 648"/>
                <a:gd name="T89" fmla="*/ 152 h 290"/>
                <a:gd name="T90" fmla="*/ 458 w 648"/>
                <a:gd name="T91" fmla="*/ 156 h 290"/>
                <a:gd name="T92" fmla="*/ 386 w 648"/>
                <a:gd name="T93" fmla="*/ 196 h 290"/>
                <a:gd name="T94" fmla="*/ 104 w 648"/>
                <a:gd name="T95" fmla="*/ 196 h 290"/>
                <a:gd name="T96" fmla="*/ 182 w 648"/>
                <a:gd name="T97" fmla="*/ 234 h 290"/>
                <a:gd name="T98" fmla="*/ 186 w 648"/>
                <a:gd name="T99" fmla="*/ 212 h 290"/>
                <a:gd name="T100" fmla="*/ 268 w 648"/>
                <a:gd name="T101" fmla="*/ 234 h 290"/>
                <a:gd name="T102" fmla="*/ 558 w 648"/>
                <a:gd name="T103" fmla="*/ 212 h 290"/>
                <a:gd name="T104" fmla="*/ 260 w 648"/>
                <a:gd name="T105" fmla="*/ 226 h 290"/>
                <a:gd name="T106" fmla="*/ 602 w 648"/>
                <a:gd name="T107" fmla="*/ 238 h 290"/>
                <a:gd name="T108" fmla="*/ 378 w 648"/>
                <a:gd name="T109" fmla="*/ 252 h 290"/>
                <a:gd name="T110" fmla="*/ 334 w 648"/>
                <a:gd name="T111" fmla="*/ 252 h 290"/>
                <a:gd name="T112" fmla="*/ 334 w 648"/>
                <a:gd name="T113" fmla="*/ 246 h 290"/>
                <a:gd name="T114" fmla="*/ 298 w 648"/>
                <a:gd name="T115" fmla="*/ 250 h 290"/>
                <a:gd name="T116" fmla="*/ 342 w 648"/>
                <a:gd name="T117" fmla="*/ 264 h 290"/>
                <a:gd name="T118" fmla="*/ 398 w 648"/>
                <a:gd name="T119" fmla="*/ 280 h 290"/>
                <a:gd name="T120" fmla="*/ 412 w 648"/>
                <a:gd name="T121" fmla="*/ 242 h 290"/>
                <a:gd name="T122" fmla="*/ 402 w 648"/>
                <a:gd name="T123" fmla="*/ 26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 h="290">
                  <a:moveTo>
                    <a:pt x="114" y="92"/>
                  </a:moveTo>
                  <a:lnTo>
                    <a:pt x="110" y="92"/>
                  </a:lnTo>
                  <a:lnTo>
                    <a:pt x="110" y="90"/>
                  </a:lnTo>
                  <a:lnTo>
                    <a:pt x="114" y="90"/>
                  </a:lnTo>
                  <a:lnTo>
                    <a:pt x="114" y="92"/>
                  </a:lnTo>
                  <a:lnTo>
                    <a:pt x="114" y="92"/>
                  </a:lnTo>
                  <a:lnTo>
                    <a:pt x="114" y="92"/>
                  </a:lnTo>
                  <a:close/>
                  <a:moveTo>
                    <a:pt x="460" y="156"/>
                  </a:moveTo>
                  <a:lnTo>
                    <a:pt x="458" y="156"/>
                  </a:lnTo>
                  <a:lnTo>
                    <a:pt x="460" y="156"/>
                  </a:lnTo>
                  <a:lnTo>
                    <a:pt x="460" y="156"/>
                  </a:lnTo>
                  <a:lnTo>
                    <a:pt x="460" y="156"/>
                  </a:lnTo>
                  <a:close/>
                  <a:moveTo>
                    <a:pt x="302" y="160"/>
                  </a:moveTo>
                  <a:lnTo>
                    <a:pt x="302" y="164"/>
                  </a:lnTo>
                  <a:lnTo>
                    <a:pt x="298" y="164"/>
                  </a:lnTo>
                  <a:lnTo>
                    <a:pt x="302" y="160"/>
                  </a:lnTo>
                  <a:lnTo>
                    <a:pt x="302" y="160"/>
                  </a:lnTo>
                  <a:lnTo>
                    <a:pt x="302" y="160"/>
                  </a:lnTo>
                  <a:close/>
                  <a:moveTo>
                    <a:pt x="446" y="34"/>
                  </a:moveTo>
                  <a:lnTo>
                    <a:pt x="446" y="30"/>
                  </a:lnTo>
                  <a:lnTo>
                    <a:pt x="446" y="26"/>
                  </a:lnTo>
                  <a:lnTo>
                    <a:pt x="450" y="30"/>
                  </a:lnTo>
                  <a:lnTo>
                    <a:pt x="446" y="30"/>
                  </a:lnTo>
                  <a:lnTo>
                    <a:pt x="446" y="34"/>
                  </a:lnTo>
                  <a:lnTo>
                    <a:pt x="446" y="34"/>
                  </a:lnTo>
                  <a:lnTo>
                    <a:pt x="446" y="34"/>
                  </a:lnTo>
                  <a:close/>
                  <a:moveTo>
                    <a:pt x="320" y="30"/>
                  </a:moveTo>
                  <a:lnTo>
                    <a:pt x="320" y="34"/>
                  </a:lnTo>
                  <a:lnTo>
                    <a:pt x="324" y="34"/>
                  </a:lnTo>
                  <a:lnTo>
                    <a:pt x="320" y="34"/>
                  </a:lnTo>
                  <a:lnTo>
                    <a:pt x="320" y="30"/>
                  </a:lnTo>
                  <a:lnTo>
                    <a:pt x="320" y="30"/>
                  </a:lnTo>
                  <a:lnTo>
                    <a:pt x="320" y="30"/>
                  </a:lnTo>
                  <a:close/>
                  <a:moveTo>
                    <a:pt x="316" y="34"/>
                  </a:moveTo>
                  <a:lnTo>
                    <a:pt x="320" y="34"/>
                  </a:lnTo>
                  <a:lnTo>
                    <a:pt x="316" y="34"/>
                  </a:lnTo>
                  <a:lnTo>
                    <a:pt x="316" y="34"/>
                  </a:lnTo>
                  <a:lnTo>
                    <a:pt x="316" y="34"/>
                  </a:lnTo>
                  <a:close/>
                  <a:moveTo>
                    <a:pt x="446" y="36"/>
                  </a:moveTo>
                  <a:lnTo>
                    <a:pt x="442" y="34"/>
                  </a:lnTo>
                  <a:lnTo>
                    <a:pt x="446" y="34"/>
                  </a:lnTo>
                  <a:lnTo>
                    <a:pt x="446" y="36"/>
                  </a:lnTo>
                  <a:lnTo>
                    <a:pt x="446" y="36"/>
                  </a:lnTo>
                  <a:lnTo>
                    <a:pt x="446" y="36"/>
                  </a:lnTo>
                  <a:close/>
                  <a:moveTo>
                    <a:pt x="434" y="44"/>
                  </a:moveTo>
                  <a:lnTo>
                    <a:pt x="430" y="44"/>
                  </a:lnTo>
                  <a:lnTo>
                    <a:pt x="430" y="40"/>
                  </a:lnTo>
                  <a:lnTo>
                    <a:pt x="430" y="36"/>
                  </a:lnTo>
                  <a:lnTo>
                    <a:pt x="430" y="40"/>
                  </a:lnTo>
                  <a:lnTo>
                    <a:pt x="434" y="44"/>
                  </a:lnTo>
                  <a:lnTo>
                    <a:pt x="434" y="44"/>
                  </a:lnTo>
                  <a:lnTo>
                    <a:pt x="434" y="44"/>
                  </a:lnTo>
                  <a:close/>
                  <a:moveTo>
                    <a:pt x="312" y="40"/>
                  </a:moveTo>
                  <a:lnTo>
                    <a:pt x="316" y="44"/>
                  </a:lnTo>
                  <a:lnTo>
                    <a:pt x="312" y="44"/>
                  </a:lnTo>
                  <a:lnTo>
                    <a:pt x="312" y="40"/>
                  </a:lnTo>
                  <a:lnTo>
                    <a:pt x="312" y="40"/>
                  </a:lnTo>
                  <a:lnTo>
                    <a:pt x="312" y="40"/>
                  </a:lnTo>
                  <a:close/>
                  <a:moveTo>
                    <a:pt x="316" y="44"/>
                  </a:moveTo>
                  <a:lnTo>
                    <a:pt x="320" y="44"/>
                  </a:lnTo>
                  <a:lnTo>
                    <a:pt x="316" y="48"/>
                  </a:lnTo>
                  <a:lnTo>
                    <a:pt x="316" y="44"/>
                  </a:lnTo>
                  <a:lnTo>
                    <a:pt x="316" y="44"/>
                  </a:lnTo>
                  <a:lnTo>
                    <a:pt x="316" y="44"/>
                  </a:lnTo>
                  <a:close/>
                  <a:moveTo>
                    <a:pt x="488" y="108"/>
                  </a:moveTo>
                  <a:lnTo>
                    <a:pt x="484" y="104"/>
                  </a:lnTo>
                  <a:lnTo>
                    <a:pt x="484" y="100"/>
                  </a:lnTo>
                  <a:lnTo>
                    <a:pt x="488" y="104"/>
                  </a:lnTo>
                  <a:lnTo>
                    <a:pt x="488" y="108"/>
                  </a:lnTo>
                  <a:lnTo>
                    <a:pt x="488" y="108"/>
                  </a:lnTo>
                  <a:lnTo>
                    <a:pt x="488" y="108"/>
                  </a:lnTo>
                  <a:close/>
                  <a:moveTo>
                    <a:pt x="122" y="108"/>
                  </a:moveTo>
                  <a:lnTo>
                    <a:pt x="118" y="108"/>
                  </a:lnTo>
                  <a:lnTo>
                    <a:pt x="122" y="108"/>
                  </a:lnTo>
                  <a:lnTo>
                    <a:pt x="122" y="108"/>
                  </a:lnTo>
                  <a:lnTo>
                    <a:pt x="122" y="108"/>
                  </a:lnTo>
                  <a:close/>
                  <a:moveTo>
                    <a:pt x="454" y="108"/>
                  </a:moveTo>
                  <a:lnTo>
                    <a:pt x="454" y="112"/>
                  </a:lnTo>
                  <a:lnTo>
                    <a:pt x="450" y="112"/>
                  </a:lnTo>
                  <a:lnTo>
                    <a:pt x="450" y="108"/>
                  </a:lnTo>
                  <a:lnTo>
                    <a:pt x="454" y="108"/>
                  </a:lnTo>
                  <a:lnTo>
                    <a:pt x="454" y="108"/>
                  </a:lnTo>
                  <a:lnTo>
                    <a:pt x="454" y="108"/>
                  </a:lnTo>
                  <a:close/>
                  <a:moveTo>
                    <a:pt x="378" y="108"/>
                  </a:moveTo>
                  <a:lnTo>
                    <a:pt x="374" y="108"/>
                  </a:lnTo>
                  <a:lnTo>
                    <a:pt x="378" y="108"/>
                  </a:lnTo>
                  <a:lnTo>
                    <a:pt x="378" y="108"/>
                  </a:lnTo>
                  <a:lnTo>
                    <a:pt x="378" y="108"/>
                  </a:lnTo>
                  <a:close/>
                  <a:moveTo>
                    <a:pt x="378" y="112"/>
                  </a:moveTo>
                  <a:lnTo>
                    <a:pt x="374" y="112"/>
                  </a:lnTo>
                  <a:lnTo>
                    <a:pt x="374" y="108"/>
                  </a:lnTo>
                  <a:lnTo>
                    <a:pt x="378" y="108"/>
                  </a:lnTo>
                  <a:lnTo>
                    <a:pt x="378" y="112"/>
                  </a:lnTo>
                  <a:lnTo>
                    <a:pt x="378" y="112"/>
                  </a:lnTo>
                  <a:lnTo>
                    <a:pt x="378" y="112"/>
                  </a:lnTo>
                  <a:close/>
                  <a:moveTo>
                    <a:pt x="454" y="112"/>
                  </a:moveTo>
                  <a:lnTo>
                    <a:pt x="454" y="116"/>
                  </a:lnTo>
                  <a:lnTo>
                    <a:pt x="454" y="112"/>
                  </a:lnTo>
                  <a:lnTo>
                    <a:pt x="454" y="112"/>
                  </a:lnTo>
                  <a:lnTo>
                    <a:pt x="454" y="112"/>
                  </a:lnTo>
                  <a:close/>
                  <a:moveTo>
                    <a:pt x="562" y="120"/>
                  </a:moveTo>
                  <a:lnTo>
                    <a:pt x="562" y="122"/>
                  </a:lnTo>
                  <a:lnTo>
                    <a:pt x="562" y="120"/>
                  </a:lnTo>
                  <a:lnTo>
                    <a:pt x="562" y="120"/>
                  </a:lnTo>
                  <a:lnTo>
                    <a:pt x="562" y="120"/>
                  </a:lnTo>
                  <a:close/>
                  <a:moveTo>
                    <a:pt x="434" y="138"/>
                  </a:moveTo>
                  <a:lnTo>
                    <a:pt x="434" y="142"/>
                  </a:lnTo>
                  <a:lnTo>
                    <a:pt x="434" y="146"/>
                  </a:lnTo>
                  <a:lnTo>
                    <a:pt x="434" y="142"/>
                  </a:lnTo>
                  <a:lnTo>
                    <a:pt x="434" y="138"/>
                  </a:lnTo>
                  <a:lnTo>
                    <a:pt x="434" y="138"/>
                  </a:lnTo>
                  <a:lnTo>
                    <a:pt x="434" y="138"/>
                  </a:lnTo>
                  <a:close/>
                  <a:moveTo>
                    <a:pt x="472" y="164"/>
                  </a:moveTo>
                  <a:lnTo>
                    <a:pt x="476" y="164"/>
                  </a:lnTo>
                  <a:lnTo>
                    <a:pt x="472" y="164"/>
                  </a:lnTo>
                  <a:lnTo>
                    <a:pt x="472" y="164"/>
                  </a:lnTo>
                  <a:lnTo>
                    <a:pt x="472" y="164"/>
                  </a:lnTo>
                  <a:close/>
                  <a:moveTo>
                    <a:pt x="540" y="170"/>
                  </a:moveTo>
                  <a:lnTo>
                    <a:pt x="540" y="174"/>
                  </a:lnTo>
                  <a:lnTo>
                    <a:pt x="544" y="174"/>
                  </a:lnTo>
                  <a:lnTo>
                    <a:pt x="540" y="174"/>
                  </a:lnTo>
                  <a:lnTo>
                    <a:pt x="540" y="170"/>
                  </a:lnTo>
                  <a:lnTo>
                    <a:pt x="540" y="170"/>
                  </a:lnTo>
                  <a:lnTo>
                    <a:pt x="540" y="170"/>
                  </a:lnTo>
                  <a:close/>
                  <a:moveTo>
                    <a:pt x="536" y="194"/>
                  </a:moveTo>
                  <a:lnTo>
                    <a:pt x="536" y="196"/>
                  </a:lnTo>
                  <a:lnTo>
                    <a:pt x="536" y="200"/>
                  </a:lnTo>
                  <a:lnTo>
                    <a:pt x="532" y="204"/>
                  </a:lnTo>
                  <a:lnTo>
                    <a:pt x="532" y="200"/>
                  </a:lnTo>
                  <a:lnTo>
                    <a:pt x="536" y="196"/>
                  </a:lnTo>
                  <a:lnTo>
                    <a:pt x="536" y="194"/>
                  </a:lnTo>
                  <a:lnTo>
                    <a:pt x="536" y="194"/>
                  </a:lnTo>
                  <a:lnTo>
                    <a:pt x="536" y="194"/>
                  </a:lnTo>
                  <a:close/>
                  <a:moveTo>
                    <a:pt x="532" y="200"/>
                  </a:moveTo>
                  <a:lnTo>
                    <a:pt x="532" y="204"/>
                  </a:lnTo>
                  <a:lnTo>
                    <a:pt x="528" y="204"/>
                  </a:lnTo>
                  <a:lnTo>
                    <a:pt x="528" y="200"/>
                  </a:lnTo>
                  <a:lnTo>
                    <a:pt x="528" y="196"/>
                  </a:lnTo>
                  <a:lnTo>
                    <a:pt x="532" y="196"/>
                  </a:lnTo>
                  <a:lnTo>
                    <a:pt x="532" y="200"/>
                  </a:lnTo>
                  <a:lnTo>
                    <a:pt x="532" y="200"/>
                  </a:lnTo>
                  <a:lnTo>
                    <a:pt x="532" y="200"/>
                  </a:lnTo>
                  <a:close/>
                  <a:moveTo>
                    <a:pt x="550" y="204"/>
                  </a:moveTo>
                  <a:lnTo>
                    <a:pt x="550" y="208"/>
                  </a:lnTo>
                  <a:lnTo>
                    <a:pt x="554" y="208"/>
                  </a:lnTo>
                  <a:lnTo>
                    <a:pt x="554" y="212"/>
                  </a:lnTo>
                  <a:lnTo>
                    <a:pt x="550" y="208"/>
                  </a:lnTo>
                  <a:lnTo>
                    <a:pt x="550" y="204"/>
                  </a:lnTo>
                  <a:lnTo>
                    <a:pt x="550" y="204"/>
                  </a:lnTo>
                  <a:lnTo>
                    <a:pt x="550" y="204"/>
                  </a:lnTo>
                  <a:close/>
                  <a:moveTo>
                    <a:pt x="554" y="208"/>
                  </a:moveTo>
                  <a:lnTo>
                    <a:pt x="558" y="212"/>
                  </a:lnTo>
                  <a:lnTo>
                    <a:pt x="554" y="212"/>
                  </a:lnTo>
                  <a:lnTo>
                    <a:pt x="554" y="208"/>
                  </a:lnTo>
                  <a:lnTo>
                    <a:pt x="554" y="208"/>
                  </a:lnTo>
                  <a:lnTo>
                    <a:pt x="554" y="208"/>
                  </a:lnTo>
                  <a:close/>
                  <a:moveTo>
                    <a:pt x="562" y="208"/>
                  </a:moveTo>
                  <a:lnTo>
                    <a:pt x="562" y="212"/>
                  </a:lnTo>
                  <a:lnTo>
                    <a:pt x="562" y="208"/>
                  </a:lnTo>
                  <a:lnTo>
                    <a:pt x="562" y="208"/>
                  </a:lnTo>
                  <a:lnTo>
                    <a:pt x="562" y="208"/>
                  </a:lnTo>
                  <a:close/>
                  <a:moveTo>
                    <a:pt x="558" y="216"/>
                  </a:moveTo>
                  <a:lnTo>
                    <a:pt x="558" y="220"/>
                  </a:lnTo>
                  <a:lnTo>
                    <a:pt x="558" y="216"/>
                  </a:lnTo>
                  <a:lnTo>
                    <a:pt x="558" y="216"/>
                  </a:lnTo>
                  <a:lnTo>
                    <a:pt x="558" y="216"/>
                  </a:lnTo>
                  <a:close/>
                  <a:moveTo>
                    <a:pt x="614" y="216"/>
                  </a:moveTo>
                  <a:lnTo>
                    <a:pt x="614" y="220"/>
                  </a:lnTo>
                  <a:lnTo>
                    <a:pt x="618" y="220"/>
                  </a:lnTo>
                  <a:lnTo>
                    <a:pt x="614" y="220"/>
                  </a:lnTo>
                  <a:lnTo>
                    <a:pt x="614" y="216"/>
                  </a:lnTo>
                  <a:lnTo>
                    <a:pt x="614" y="216"/>
                  </a:lnTo>
                  <a:lnTo>
                    <a:pt x="614" y="216"/>
                  </a:lnTo>
                  <a:close/>
                  <a:moveTo>
                    <a:pt x="472" y="222"/>
                  </a:moveTo>
                  <a:lnTo>
                    <a:pt x="472" y="226"/>
                  </a:lnTo>
                  <a:lnTo>
                    <a:pt x="472" y="222"/>
                  </a:lnTo>
                  <a:lnTo>
                    <a:pt x="472" y="222"/>
                  </a:lnTo>
                  <a:lnTo>
                    <a:pt x="472" y="222"/>
                  </a:lnTo>
                  <a:close/>
                  <a:moveTo>
                    <a:pt x="520" y="222"/>
                  </a:moveTo>
                  <a:lnTo>
                    <a:pt x="520" y="226"/>
                  </a:lnTo>
                  <a:lnTo>
                    <a:pt x="520" y="222"/>
                  </a:lnTo>
                  <a:lnTo>
                    <a:pt x="516" y="222"/>
                  </a:lnTo>
                  <a:lnTo>
                    <a:pt x="520" y="222"/>
                  </a:lnTo>
                  <a:lnTo>
                    <a:pt x="520" y="222"/>
                  </a:lnTo>
                  <a:lnTo>
                    <a:pt x="520" y="222"/>
                  </a:lnTo>
                  <a:close/>
                  <a:moveTo>
                    <a:pt x="364" y="226"/>
                  </a:moveTo>
                  <a:lnTo>
                    <a:pt x="360" y="226"/>
                  </a:lnTo>
                  <a:lnTo>
                    <a:pt x="364" y="226"/>
                  </a:lnTo>
                  <a:lnTo>
                    <a:pt x="364" y="226"/>
                  </a:lnTo>
                  <a:lnTo>
                    <a:pt x="364" y="226"/>
                  </a:lnTo>
                  <a:close/>
                  <a:moveTo>
                    <a:pt x="506" y="230"/>
                  </a:moveTo>
                  <a:lnTo>
                    <a:pt x="510" y="226"/>
                  </a:lnTo>
                  <a:lnTo>
                    <a:pt x="510" y="230"/>
                  </a:lnTo>
                  <a:lnTo>
                    <a:pt x="506" y="230"/>
                  </a:lnTo>
                  <a:lnTo>
                    <a:pt x="506" y="230"/>
                  </a:lnTo>
                  <a:lnTo>
                    <a:pt x="506" y="230"/>
                  </a:lnTo>
                  <a:close/>
                  <a:moveTo>
                    <a:pt x="458" y="230"/>
                  </a:moveTo>
                  <a:lnTo>
                    <a:pt x="454" y="234"/>
                  </a:lnTo>
                  <a:lnTo>
                    <a:pt x="454" y="230"/>
                  </a:lnTo>
                  <a:lnTo>
                    <a:pt x="458" y="230"/>
                  </a:lnTo>
                  <a:lnTo>
                    <a:pt x="458" y="230"/>
                  </a:lnTo>
                  <a:lnTo>
                    <a:pt x="458" y="230"/>
                  </a:lnTo>
                  <a:close/>
                  <a:moveTo>
                    <a:pt x="502" y="246"/>
                  </a:moveTo>
                  <a:lnTo>
                    <a:pt x="506" y="242"/>
                  </a:lnTo>
                  <a:lnTo>
                    <a:pt x="510" y="242"/>
                  </a:lnTo>
                  <a:lnTo>
                    <a:pt x="506" y="242"/>
                  </a:lnTo>
                  <a:lnTo>
                    <a:pt x="506" y="246"/>
                  </a:lnTo>
                  <a:lnTo>
                    <a:pt x="502" y="246"/>
                  </a:lnTo>
                  <a:lnTo>
                    <a:pt x="502" y="246"/>
                  </a:lnTo>
                  <a:lnTo>
                    <a:pt x="502" y="246"/>
                  </a:lnTo>
                  <a:close/>
                  <a:moveTo>
                    <a:pt x="290" y="252"/>
                  </a:moveTo>
                  <a:lnTo>
                    <a:pt x="286" y="252"/>
                  </a:lnTo>
                  <a:lnTo>
                    <a:pt x="286" y="250"/>
                  </a:lnTo>
                  <a:lnTo>
                    <a:pt x="290" y="250"/>
                  </a:lnTo>
                  <a:lnTo>
                    <a:pt x="290" y="252"/>
                  </a:lnTo>
                  <a:lnTo>
                    <a:pt x="290" y="252"/>
                  </a:lnTo>
                  <a:lnTo>
                    <a:pt x="290" y="252"/>
                  </a:lnTo>
                  <a:close/>
                  <a:moveTo>
                    <a:pt x="398" y="276"/>
                  </a:moveTo>
                  <a:lnTo>
                    <a:pt x="402" y="276"/>
                  </a:lnTo>
                  <a:lnTo>
                    <a:pt x="398" y="280"/>
                  </a:lnTo>
                  <a:lnTo>
                    <a:pt x="398" y="276"/>
                  </a:lnTo>
                  <a:lnTo>
                    <a:pt x="398" y="276"/>
                  </a:lnTo>
                  <a:lnTo>
                    <a:pt x="398" y="276"/>
                  </a:lnTo>
                  <a:close/>
                  <a:moveTo>
                    <a:pt x="4" y="4"/>
                  </a:moveTo>
                  <a:lnTo>
                    <a:pt x="0" y="4"/>
                  </a:lnTo>
                  <a:lnTo>
                    <a:pt x="0" y="0"/>
                  </a:lnTo>
                  <a:lnTo>
                    <a:pt x="4" y="0"/>
                  </a:lnTo>
                  <a:lnTo>
                    <a:pt x="4" y="4"/>
                  </a:lnTo>
                  <a:lnTo>
                    <a:pt x="4" y="4"/>
                  </a:lnTo>
                  <a:lnTo>
                    <a:pt x="4" y="4"/>
                  </a:lnTo>
                  <a:close/>
                  <a:moveTo>
                    <a:pt x="118" y="116"/>
                  </a:moveTo>
                  <a:lnTo>
                    <a:pt x="118" y="120"/>
                  </a:lnTo>
                  <a:lnTo>
                    <a:pt x="122" y="120"/>
                  </a:lnTo>
                  <a:lnTo>
                    <a:pt x="126" y="120"/>
                  </a:lnTo>
                  <a:lnTo>
                    <a:pt x="130" y="120"/>
                  </a:lnTo>
                  <a:lnTo>
                    <a:pt x="130" y="122"/>
                  </a:lnTo>
                  <a:lnTo>
                    <a:pt x="130" y="126"/>
                  </a:lnTo>
                  <a:lnTo>
                    <a:pt x="130" y="130"/>
                  </a:lnTo>
                  <a:lnTo>
                    <a:pt x="134" y="130"/>
                  </a:lnTo>
                  <a:lnTo>
                    <a:pt x="134" y="134"/>
                  </a:lnTo>
                  <a:lnTo>
                    <a:pt x="130" y="134"/>
                  </a:lnTo>
                  <a:lnTo>
                    <a:pt x="134" y="134"/>
                  </a:lnTo>
                  <a:lnTo>
                    <a:pt x="136" y="138"/>
                  </a:lnTo>
                  <a:lnTo>
                    <a:pt x="136" y="142"/>
                  </a:lnTo>
                  <a:lnTo>
                    <a:pt x="134" y="142"/>
                  </a:lnTo>
                  <a:lnTo>
                    <a:pt x="134" y="146"/>
                  </a:lnTo>
                  <a:lnTo>
                    <a:pt x="134" y="150"/>
                  </a:lnTo>
                  <a:lnTo>
                    <a:pt x="134" y="146"/>
                  </a:lnTo>
                  <a:lnTo>
                    <a:pt x="136" y="146"/>
                  </a:lnTo>
                  <a:lnTo>
                    <a:pt x="136" y="142"/>
                  </a:lnTo>
                  <a:lnTo>
                    <a:pt x="140" y="142"/>
                  </a:lnTo>
                  <a:lnTo>
                    <a:pt x="144" y="142"/>
                  </a:lnTo>
                  <a:lnTo>
                    <a:pt x="148" y="142"/>
                  </a:lnTo>
                  <a:lnTo>
                    <a:pt x="148" y="146"/>
                  </a:lnTo>
                  <a:lnTo>
                    <a:pt x="148" y="150"/>
                  </a:lnTo>
                  <a:lnTo>
                    <a:pt x="148" y="152"/>
                  </a:lnTo>
                  <a:lnTo>
                    <a:pt x="152" y="152"/>
                  </a:lnTo>
                  <a:lnTo>
                    <a:pt x="156" y="156"/>
                  </a:lnTo>
                  <a:lnTo>
                    <a:pt x="152" y="156"/>
                  </a:lnTo>
                  <a:lnTo>
                    <a:pt x="152" y="160"/>
                  </a:lnTo>
                  <a:lnTo>
                    <a:pt x="152" y="164"/>
                  </a:lnTo>
                  <a:lnTo>
                    <a:pt x="152" y="166"/>
                  </a:lnTo>
                  <a:lnTo>
                    <a:pt x="152" y="170"/>
                  </a:lnTo>
                  <a:lnTo>
                    <a:pt x="152" y="174"/>
                  </a:lnTo>
                  <a:lnTo>
                    <a:pt x="152" y="178"/>
                  </a:lnTo>
                  <a:lnTo>
                    <a:pt x="152" y="182"/>
                  </a:lnTo>
                  <a:lnTo>
                    <a:pt x="152" y="186"/>
                  </a:lnTo>
                  <a:lnTo>
                    <a:pt x="152" y="190"/>
                  </a:lnTo>
                  <a:lnTo>
                    <a:pt x="152" y="196"/>
                  </a:lnTo>
                  <a:lnTo>
                    <a:pt x="152" y="200"/>
                  </a:lnTo>
                  <a:lnTo>
                    <a:pt x="148" y="200"/>
                  </a:lnTo>
                  <a:lnTo>
                    <a:pt x="148" y="204"/>
                  </a:lnTo>
                  <a:lnTo>
                    <a:pt x="148" y="200"/>
                  </a:lnTo>
                  <a:lnTo>
                    <a:pt x="144" y="196"/>
                  </a:lnTo>
                  <a:lnTo>
                    <a:pt x="144" y="194"/>
                  </a:lnTo>
                  <a:lnTo>
                    <a:pt x="140" y="194"/>
                  </a:lnTo>
                  <a:lnTo>
                    <a:pt x="140" y="196"/>
                  </a:lnTo>
                  <a:lnTo>
                    <a:pt x="140" y="200"/>
                  </a:lnTo>
                  <a:lnTo>
                    <a:pt x="136" y="200"/>
                  </a:lnTo>
                  <a:lnTo>
                    <a:pt x="136" y="196"/>
                  </a:lnTo>
                  <a:lnTo>
                    <a:pt x="134" y="196"/>
                  </a:lnTo>
                  <a:lnTo>
                    <a:pt x="134" y="200"/>
                  </a:lnTo>
                  <a:lnTo>
                    <a:pt x="134" y="204"/>
                  </a:lnTo>
                  <a:lnTo>
                    <a:pt x="134" y="200"/>
                  </a:lnTo>
                  <a:lnTo>
                    <a:pt x="130" y="200"/>
                  </a:lnTo>
                  <a:lnTo>
                    <a:pt x="130" y="196"/>
                  </a:lnTo>
                  <a:lnTo>
                    <a:pt x="126" y="196"/>
                  </a:lnTo>
                  <a:lnTo>
                    <a:pt x="126" y="194"/>
                  </a:lnTo>
                  <a:lnTo>
                    <a:pt x="122" y="190"/>
                  </a:lnTo>
                  <a:lnTo>
                    <a:pt x="122" y="186"/>
                  </a:lnTo>
                  <a:lnTo>
                    <a:pt x="118" y="186"/>
                  </a:lnTo>
                  <a:lnTo>
                    <a:pt x="114" y="186"/>
                  </a:lnTo>
                  <a:lnTo>
                    <a:pt x="114" y="182"/>
                  </a:lnTo>
                  <a:lnTo>
                    <a:pt x="110" y="182"/>
                  </a:lnTo>
                  <a:lnTo>
                    <a:pt x="110" y="178"/>
                  </a:lnTo>
                  <a:lnTo>
                    <a:pt x="106" y="178"/>
                  </a:lnTo>
                  <a:lnTo>
                    <a:pt x="106" y="174"/>
                  </a:lnTo>
                  <a:lnTo>
                    <a:pt x="104" y="174"/>
                  </a:lnTo>
                  <a:lnTo>
                    <a:pt x="104" y="170"/>
                  </a:lnTo>
                  <a:lnTo>
                    <a:pt x="100" y="170"/>
                  </a:lnTo>
                  <a:lnTo>
                    <a:pt x="100" y="166"/>
                  </a:lnTo>
                  <a:lnTo>
                    <a:pt x="100" y="164"/>
                  </a:lnTo>
                  <a:lnTo>
                    <a:pt x="96" y="164"/>
                  </a:lnTo>
                  <a:lnTo>
                    <a:pt x="96" y="160"/>
                  </a:lnTo>
                  <a:lnTo>
                    <a:pt x="92" y="156"/>
                  </a:lnTo>
                  <a:lnTo>
                    <a:pt x="88" y="156"/>
                  </a:lnTo>
                  <a:lnTo>
                    <a:pt x="88" y="152"/>
                  </a:lnTo>
                  <a:lnTo>
                    <a:pt x="88" y="150"/>
                  </a:lnTo>
                  <a:lnTo>
                    <a:pt x="84" y="150"/>
                  </a:lnTo>
                  <a:lnTo>
                    <a:pt x="84" y="146"/>
                  </a:lnTo>
                  <a:lnTo>
                    <a:pt x="80" y="146"/>
                  </a:lnTo>
                  <a:lnTo>
                    <a:pt x="80" y="142"/>
                  </a:lnTo>
                  <a:lnTo>
                    <a:pt x="80" y="138"/>
                  </a:lnTo>
                  <a:lnTo>
                    <a:pt x="80" y="134"/>
                  </a:lnTo>
                  <a:lnTo>
                    <a:pt x="78" y="130"/>
                  </a:lnTo>
                  <a:lnTo>
                    <a:pt x="78" y="126"/>
                  </a:lnTo>
                  <a:lnTo>
                    <a:pt x="74" y="122"/>
                  </a:lnTo>
                  <a:lnTo>
                    <a:pt x="74" y="120"/>
                  </a:lnTo>
                  <a:lnTo>
                    <a:pt x="74" y="116"/>
                  </a:lnTo>
                  <a:lnTo>
                    <a:pt x="70" y="116"/>
                  </a:lnTo>
                  <a:lnTo>
                    <a:pt x="70" y="112"/>
                  </a:lnTo>
                  <a:lnTo>
                    <a:pt x="66" y="112"/>
                  </a:lnTo>
                  <a:lnTo>
                    <a:pt x="66" y="108"/>
                  </a:lnTo>
                  <a:lnTo>
                    <a:pt x="66" y="104"/>
                  </a:lnTo>
                  <a:lnTo>
                    <a:pt x="62" y="100"/>
                  </a:lnTo>
                  <a:lnTo>
                    <a:pt x="58" y="96"/>
                  </a:lnTo>
                  <a:lnTo>
                    <a:pt x="58" y="100"/>
                  </a:lnTo>
                  <a:lnTo>
                    <a:pt x="54" y="96"/>
                  </a:lnTo>
                  <a:lnTo>
                    <a:pt x="54" y="92"/>
                  </a:lnTo>
                  <a:lnTo>
                    <a:pt x="54" y="90"/>
                  </a:lnTo>
                  <a:lnTo>
                    <a:pt x="54" y="86"/>
                  </a:lnTo>
                  <a:lnTo>
                    <a:pt x="50" y="82"/>
                  </a:lnTo>
                  <a:lnTo>
                    <a:pt x="50" y="78"/>
                  </a:lnTo>
                  <a:lnTo>
                    <a:pt x="50" y="74"/>
                  </a:lnTo>
                  <a:lnTo>
                    <a:pt x="50" y="70"/>
                  </a:lnTo>
                  <a:lnTo>
                    <a:pt x="48" y="70"/>
                  </a:lnTo>
                  <a:lnTo>
                    <a:pt x="48" y="66"/>
                  </a:lnTo>
                  <a:lnTo>
                    <a:pt x="44" y="66"/>
                  </a:lnTo>
                  <a:lnTo>
                    <a:pt x="40" y="66"/>
                  </a:lnTo>
                  <a:lnTo>
                    <a:pt x="40" y="64"/>
                  </a:lnTo>
                  <a:lnTo>
                    <a:pt x="36" y="64"/>
                  </a:lnTo>
                  <a:lnTo>
                    <a:pt x="36" y="60"/>
                  </a:lnTo>
                  <a:lnTo>
                    <a:pt x="36" y="56"/>
                  </a:lnTo>
                  <a:lnTo>
                    <a:pt x="34" y="56"/>
                  </a:lnTo>
                  <a:lnTo>
                    <a:pt x="34" y="52"/>
                  </a:lnTo>
                  <a:lnTo>
                    <a:pt x="30" y="52"/>
                  </a:lnTo>
                  <a:lnTo>
                    <a:pt x="30" y="48"/>
                  </a:lnTo>
                  <a:lnTo>
                    <a:pt x="26" y="44"/>
                  </a:lnTo>
                  <a:lnTo>
                    <a:pt x="26" y="40"/>
                  </a:lnTo>
                  <a:lnTo>
                    <a:pt x="22" y="36"/>
                  </a:lnTo>
                  <a:lnTo>
                    <a:pt x="18" y="36"/>
                  </a:lnTo>
                  <a:lnTo>
                    <a:pt x="18" y="34"/>
                  </a:lnTo>
                  <a:lnTo>
                    <a:pt x="14" y="34"/>
                  </a:lnTo>
                  <a:lnTo>
                    <a:pt x="14" y="30"/>
                  </a:lnTo>
                  <a:lnTo>
                    <a:pt x="10" y="30"/>
                  </a:lnTo>
                  <a:lnTo>
                    <a:pt x="10" y="26"/>
                  </a:lnTo>
                  <a:lnTo>
                    <a:pt x="8" y="26"/>
                  </a:lnTo>
                  <a:lnTo>
                    <a:pt x="8" y="22"/>
                  </a:lnTo>
                  <a:lnTo>
                    <a:pt x="4" y="18"/>
                  </a:lnTo>
                  <a:lnTo>
                    <a:pt x="4" y="14"/>
                  </a:lnTo>
                  <a:lnTo>
                    <a:pt x="0" y="10"/>
                  </a:lnTo>
                  <a:lnTo>
                    <a:pt x="0" y="6"/>
                  </a:lnTo>
                  <a:lnTo>
                    <a:pt x="4" y="6"/>
                  </a:lnTo>
                  <a:lnTo>
                    <a:pt x="8" y="6"/>
                  </a:lnTo>
                  <a:lnTo>
                    <a:pt x="10" y="6"/>
                  </a:lnTo>
                  <a:lnTo>
                    <a:pt x="10" y="10"/>
                  </a:lnTo>
                  <a:lnTo>
                    <a:pt x="14" y="10"/>
                  </a:lnTo>
                  <a:lnTo>
                    <a:pt x="18" y="14"/>
                  </a:lnTo>
                  <a:lnTo>
                    <a:pt x="22" y="14"/>
                  </a:lnTo>
                  <a:lnTo>
                    <a:pt x="22" y="10"/>
                  </a:lnTo>
                  <a:lnTo>
                    <a:pt x="26" y="10"/>
                  </a:lnTo>
                  <a:lnTo>
                    <a:pt x="30" y="14"/>
                  </a:lnTo>
                  <a:lnTo>
                    <a:pt x="34" y="14"/>
                  </a:lnTo>
                  <a:lnTo>
                    <a:pt x="34" y="10"/>
                  </a:lnTo>
                  <a:lnTo>
                    <a:pt x="34" y="14"/>
                  </a:lnTo>
                  <a:lnTo>
                    <a:pt x="36" y="14"/>
                  </a:lnTo>
                  <a:lnTo>
                    <a:pt x="36" y="18"/>
                  </a:lnTo>
                  <a:lnTo>
                    <a:pt x="40" y="18"/>
                  </a:lnTo>
                  <a:lnTo>
                    <a:pt x="40" y="22"/>
                  </a:lnTo>
                  <a:lnTo>
                    <a:pt x="40" y="26"/>
                  </a:lnTo>
                  <a:lnTo>
                    <a:pt x="44" y="26"/>
                  </a:lnTo>
                  <a:lnTo>
                    <a:pt x="44" y="30"/>
                  </a:lnTo>
                  <a:lnTo>
                    <a:pt x="44" y="34"/>
                  </a:lnTo>
                  <a:lnTo>
                    <a:pt x="48" y="34"/>
                  </a:lnTo>
                  <a:lnTo>
                    <a:pt x="48" y="36"/>
                  </a:lnTo>
                  <a:lnTo>
                    <a:pt x="50" y="36"/>
                  </a:lnTo>
                  <a:lnTo>
                    <a:pt x="50" y="40"/>
                  </a:lnTo>
                  <a:lnTo>
                    <a:pt x="54" y="40"/>
                  </a:lnTo>
                  <a:lnTo>
                    <a:pt x="58" y="40"/>
                  </a:lnTo>
                  <a:lnTo>
                    <a:pt x="62" y="48"/>
                  </a:lnTo>
                  <a:lnTo>
                    <a:pt x="66" y="48"/>
                  </a:lnTo>
                  <a:lnTo>
                    <a:pt x="66" y="52"/>
                  </a:lnTo>
                  <a:lnTo>
                    <a:pt x="66" y="56"/>
                  </a:lnTo>
                  <a:lnTo>
                    <a:pt x="70" y="60"/>
                  </a:lnTo>
                  <a:lnTo>
                    <a:pt x="70" y="56"/>
                  </a:lnTo>
                  <a:lnTo>
                    <a:pt x="66" y="56"/>
                  </a:lnTo>
                  <a:lnTo>
                    <a:pt x="70" y="56"/>
                  </a:lnTo>
                  <a:lnTo>
                    <a:pt x="70" y="60"/>
                  </a:lnTo>
                  <a:lnTo>
                    <a:pt x="70" y="56"/>
                  </a:lnTo>
                  <a:lnTo>
                    <a:pt x="74" y="60"/>
                  </a:lnTo>
                  <a:lnTo>
                    <a:pt x="74" y="64"/>
                  </a:lnTo>
                  <a:lnTo>
                    <a:pt x="78" y="66"/>
                  </a:lnTo>
                  <a:lnTo>
                    <a:pt x="80" y="66"/>
                  </a:lnTo>
                  <a:lnTo>
                    <a:pt x="80" y="70"/>
                  </a:lnTo>
                  <a:lnTo>
                    <a:pt x="80" y="66"/>
                  </a:lnTo>
                  <a:lnTo>
                    <a:pt x="80" y="64"/>
                  </a:lnTo>
                  <a:lnTo>
                    <a:pt x="84" y="64"/>
                  </a:lnTo>
                  <a:lnTo>
                    <a:pt x="80" y="64"/>
                  </a:lnTo>
                  <a:lnTo>
                    <a:pt x="84" y="64"/>
                  </a:lnTo>
                  <a:lnTo>
                    <a:pt x="84" y="66"/>
                  </a:lnTo>
                  <a:lnTo>
                    <a:pt x="88" y="66"/>
                  </a:lnTo>
                  <a:lnTo>
                    <a:pt x="88" y="70"/>
                  </a:lnTo>
                  <a:lnTo>
                    <a:pt x="88" y="74"/>
                  </a:lnTo>
                  <a:lnTo>
                    <a:pt x="92" y="74"/>
                  </a:lnTo>
                  <a:lnTo>
                    <a:pt x="96" y="74"/>
                  </a:lnTo>
                  <a:lnTo>
                    <a:pt x="96" y="78"/>
                  </a:lnTo>
                  <a:lnTo>
                    <a:pt x="100" y="78"/>
                  </a:lnTo>
                  <a:lnTo>
                    <a:pt x="100" y="82"/>
                  </a:lnTo>
                  <a:lnTo>
                    <a:pt x="100" y="86"/>
                  </a:lnTo>
                  <a:lnTo>
                    <a:pt x="104" y="90"/>
                  </a:lnTo>
                  <a:lnTo>
                    <a:pt x="106" y="90"/>
                  </a:lnTo>
                  <a:lnTo>
                    <a:pt x="110" y="90"/>
                  </a:lnTo>
                  <a:lnTo>
                    <a:pt x="110" y="92"/>
                  </a:lnTo>
                  <a:lnTo>
                    <a:pt x="110" y="96"/>
                  </a:lnTo>
                  <a:lnTo>
                    <a:pt x="106" y="96"/>
                  </a:lnTo>
                  <a:lnTo>
                    <a:pt x="104" y="100"/>
                  </a:lnTo>
                  <a:lnTo>
                    <a:pt x="104" y="96"/>
                  </a:lnTo>
                  <a:lnTo>
                    <a:pt x="104" y="100"/>
                  </a:lnTo>
                  <a:lnTo>
                    <a:pt x="106" y="100"/>
                  </a:lnTo>
                  <a:lnTo>
                    <a:pt x="106" y="96"/>
                  </a:lnTo>
                  <a:lnTo>
                    <a:pt x="110" y="96"/>
                  </a:lnTo>
                  <a:lnTo>
                    <a:pt x="114" y="96"/>
                  </a:lnTo>
                  <a:lnTo>
                    <a:pt x="114" y="92"/>
                  </a:lnTo>
                  <a:lnTo>
                    <a:pt x="118" y="92"/>
                  </a:lnTo>
                  <a:lnTo>
                    <a:pt x="122" y="96"/>
                  </a:lnTo>
                  <a:lnTo>
                    <a:pt x="122" y="100"/>
                  </a:lnTo>
                  <a:lnTo>
                    <a:pt x="122" y="104"/>
                  </a:lnTo>
                  <a:lnTo>
                    <a:pt x="118" y="104"/>
                  </a:lnTo>
                  <a:lnTo>
                    <a:pt x="114" y="104"/>
                  </a:lnTo>
                  <a:lnTo>
                    <a:pt x="114" y="108"/>
                  </a:lnTo>
                  <a:lnTo>
                    <a:pt x="118" y="104"/>
                  </a:lnTo>
                  <a:lnTo>
                    <a:pt x="118" y="108"/>
                  </a:lnTo>
                  <a:lnTo>
                    <a:pt x="114" y="108"/>
                  </a:lnTo>
                  <a:lnTo>
                    <a:pt x="118" y="108"/>
                  </a:lnTo>
                  <a:lnTo>
                    <a:pt x="118" y="112"/>
                  </a:lnTo>
                  <a:lnTo>
                    <a:pt x="114" y="112"/>
                  </a:lnTo>
                  <a:lnTo>
                    <a:pt x="114" y="116"/>
                  </a:lnTo>
                  <a:lnTo>
                    <a:pt x="118" y="116"/>
                  </a:lnTo>
                  <a:lnTo>
                    <a:pt x="118" y="116"/>
                  </a:lnTo>
                  <a:lnTo>
                    <a:pt x="118" y="116"/>
                  </a:lnTo>
                  <a:close/>
                  <a:moveTo>
                    <a:pt x="204" y="66"/>
                  </a:moveTo>
                  <a:lnTo>
                    <a:pt x="204" y="70"/>
                  </a:lnTo>
                  <a:lnTo>
                    <a:pt x="204" y="74"/>
                  </a:lnTo>
                  <a:lnTo>
                    <a:pt x="208" y="78"/>
                  </a:lnTo>
                  <a:lnTo>
                    <a:pt x="208" y="82"/>
                  </a:lnTo>
                  <a:lnTo>
                    <a:pt x="212" y="82"/>
                  </a:lnTo>
                  <a:lnTo>
                    <a:pt x="216" y="86"/>
                  </a:lnTo>
                  <a:lnTo>
                    <a:pt x="216" y="90"/>
                  </a:lnTo>
                  <a:lnTo>
                    <a:pt x="220" y="90"/>
                  </a:lnTo>
                  <a:lnTo>
                    <a:pt x="220" y="86"/>
                  </a:lnTo>
                  <a:lnTo>
                    <a:pt x="222" y="86"/>
                  </a:lnTo>
                  <a:lnTo>
                    <a:pt x="226" y="86"/>
                  </a:lnTo>
                  <a:lnTo>
                    <a:pt x="230" y="86"/>
                  </a:lnTo>
                  <a:lnTo>
                    <a:pt x="234" y="86"/>
                  </a:lnTo>
                  <a:lnTo>
                    <a:pt x="238" y="86"/>
                  </a:lnTo>
                  <a:lnTo>
                    <a:pt x="238" y="82"/>
                  </a:lnTo>
                  <a:lnTo>
                    <a:pt x="242" y="82"/>
                  </a:lnTo>
                  <a:lnTo>
                    <a:pt x="242" y="78"/>
                  </a:lnTo>
                  <a:lnTo>
                    <a:pt x="246" y="74"/>
                  </a:lnTo>
                  <a:lnTo>
                    <a:pt x="248" y="74"/>
                  </a:lnTo>
                  <a:lnTo>
                    <a:pt x="252" y="74"/>
                  </a:lnTo>
                  <a:lnTo>
                    <a:pt x="252" y="78"/>
                  </a:lnTo>
                  <a:lnTo>
                    <a:pt x="256" y="78"/>
                  </a:lnTo>
                  <a:lnTo>
                    <a:pt x="260" y="82"/>
                  </a:lnTo>
                  <a:lnTo>
                    <a:pt x="264" y="82"/>
                  </a:lnTo>
                  <a:lnTo>
                    <a:pt x="264" y="78"/>
                  </a:lnTo>
                  <a:lnTo>
                    <a:pt x="268" y="78"/>
                  </a:lnTo>
                  <a:lnTo>
                    <a:pt x="272" y="78"/>
                  </a:lnTo>
                  <a:lnTo>
                    <a:pt x="276" y="78"/>
                  </a:lnTo>
                  <a:lnTo>
                    <a:pt x="276" y="74"/>
                  </a:lnTo>
                  <a:lnTo>
                    <a:pt x="276" y="70"/>
                  </a:lnTo>
                  <a:lnTo>
                    <a:pt x="278" y="70"/>
                  </a:lnTo>
                  <a:lnTo>
                    <a:pt x="278" y="66"/>
                  </a:lnTo>
                  <a:lnTo>
                    <a:pt x="278" y="64"/>
                  </a:lnTo>
                  <a:lnTo>
                    <a:pt x="282" y="60"/>
                  </a:lnTo>
                  <a:lnTo>
                    <a:pt x="282" y="52"/>
                  </a:lnTo>
                  <a:lnTo>
                    <a:pt x="286" y="52"/>
                  </a:lnTo>
                  <a:lnTo>
                    <a:pt x="286" y="48"/>
                  </a:lnTo>
                  <a:lnTo>
                    <a:pt x="286" y="44"/>
                  </a:lnTo>
                  <a:lnTo>
                    <a:pt x="290" y="44"/>
                  </a:lnTo>
                  <a:lnTo>
                    <a:pt x="290" y="40"/>
                  </a:lnTo>
                  <a:lnTo>
                    <a:pt x="290" y="36"/>
                  </a:lnTo>
                  <a:lnTo>
                    <a:pt x="290" y="34"/>
                  </a:lnTo>
                  <a:lnTo>
                    <a:pt x="290" y="30"/>
                  </a:lnTo>
                  <a:lnTo>
                    <a:pt x="294" y="30"/>
                  </a:lnTo>
                  <a:lnTo>
                    <a:pt x="294" y="26"/>
                  </a:lnTo>
                  <a:lnTo>
                    <a:pt x="294" y="30"/>
                  </a:lnTo>
                  <a:lnTo>
                    <a:pt x="298" y="30"/>
                  </a:lnTo>
                  <a:lnTo>
                    <a:pt x="302" y="30"/>
                  </a:lnTo>
                  <a:lnTo>
                    <a:pt x="304" y="30"/>
                  </a:lnTo>
                  <a:lnTo>
                    <a:pt x="308" y="30"/>
                  </a:lnTo>
                  <a:lnTo>
                    <a:pt x="312" y="30"/>
                  </a:lnTo>
                  <a:lnTo>
                    <a:pt x="316" y="30"/>
                  </a:lnTo>
                  <a:lnTo>
                    <a:pt x="316" y="34"/>
                  </a:lnTo>
                  <a:lnTo>
                    <a:pt x="316" y="30"/>
                  </a:lnTo>
                  <a:lnTo>
                    <a:pt x="312" y="34"/>
                  </a:lnTo>
                  <a:lnTo>
                    <a:pt x="316" y="34"/>
                  </a:lnTo>
                  <a:lnTo>
                    <a:pt x="316" y="36"/>
                  </a:lnTo>
                  <a:lnTo>
                    <a:pt x="320" y="36"/>
                  </a:lnTo>
                  <a:lnTo>
                    <a:pt x="320" y="40"/>
                  </a:lnTo>
                  <a:lnTo>
                    <a:pt x="316" y="40"/>
                  </a:lnTo>
                  <a:lnTo>
                    <a:pt x="312" y="40"/>
                  </a:lnTo>
                  <a:lnTo>
                    <a:pt x="308" y="40"/>
                  </a:lnTo>
                  <a:lnTo>
                    <a:pt x="312" y="40"/>
                  </a:lnTo>
                  <a:lnTo>
                    <a:pt x="312" y="44"/>
                  </a:lnTo>
                  <a:lnTo>
                    <a:pt x="316" y="44"/>
                  </a:lnTo>
                  <a:lnTo>
                    <a:pt x="312" y="44"/>
                  </a:lnTo>
                  <a:lnTo>
                    <a:pt x="312" y="48"/>
                  </a:lnTo>
                  <a:lnTo>
                    <a:pt x="316" y="48"/>
                  </a:lnTo>
                  <a:lnTo>
                    <a:pt x="320" y="52"/>
                  </a:lnTo>
                  <a:lnTo>
                    <a:pt x="320" y="56"/>
                  </a:lnTo>
                  <a:lnTo>
                    <a:pt x="320" y="60"/>
                  </a:lnTo>
                  <a:lnTo>
                    <a:pt x="324" y="60"/>
                  </a:lnTo>
                  <a:lnTo>
                    <a:pt x="324" y="64"/>
                  </a:lnTo>
                  <a:lnTo>
                    <a:pt x="324" y="66"/>
                  </a:lnTo>
                  <a:lnTo>
                    <a:pt x="320" y="66"/>
                  </a:lnTo>
                  <a:lnTo>
                    <a:pt x="320" y="70"/>
                  </a:lnTo>
                  <a:lnTo>
                    <a:pt x="324" y="74"/>
                  </a:lnTo>
                  <a:lnTo>
                    <a:pt x="328" y="74"/>
                  </a:lnTo>
                  <a:lnTo>
                    <a:pt x="328" y="78"/>
                  </a:lnTo>
                  <a:lnTo>
                    <a:pt x="332" y="78"/>
                  </a:lnTo>
                  <a:lnTo>
                    <a:pt x="334" y="82"/>
                  </a:lnTo>
                  <a:lnTo>
                    <a:pt x="334" y="86"/>
                  </a:lnTo>
                  <a:lnTo>
                    <a:pt x="338" y="86"/>
                  </a:lnTo>
                  <a:lnTo>
                    <a:pt x="334" y="86"/>
                  </a:lnTo>
                  <a:lnTo>
                    <a:pt x="334" y="90"/>
                  </a:lnTo>
                  <a:lnTo>
                    <a:pt x="332" y="90"/>
                  </a:lnTo>
                  <a:lnTo>
                    <a:pt x="328" y="90"/>
                  </a:lnTo>
                  <a:lnTo>
                    <a:pt x="324" y="86"/>
                  </a:lnTo>
                  <a:lnTo>
                    <a:pt x="324" y="82"/>
                  </a:lnTo>
                  <a:lnTo>
                    <a:pt x="320" y="82"/>
                  </a:lnTo>
                  <a:lnTo>
                    <a:pt x="320" y="86"/>
                  </a:lnTo>
                  <a:lnTo>
                    <a:pt x="324" y="86"/>
                  </a:lnTo>
                  <a:lnTo>
                    <a:pt x="324" y="90"/>
                  </a:lnTo>
                  <a:lnTo>
                    <a:pt x="320" y="90"/>
                  </a:lnTo>
                  <a:lnTo>
                    <a:pt x="320" y="92"/>
                  </a:lnTo>
                  <a:lnTo>
                    <a:pt x="316" y="92"/>
                  </a:lnTo>
                  <a:lnTo>
                    <a:pt x="316" y="96"/>
                  </a:lnTo>
                  <a:lnTo>
                    <a:pt x="316" y="100"/>
                  </a:lnTo>
                  <a:lnTo>
                    <a:pt x="316" y="104"/>
                  </a:lnTo>
                  <a:lnTo>
                    <a:pt x="316" y="108"/>
                  </a:lnTo>
                  <a:lnTo>
                    <a:pt x="316" y="112"/>
                  </a:lnTo>
                  <a:lnTo>
                    <a:pt x="316" y="108"/>
                  </a:lnTo>
                  <a:lnTo>
                    <a:pt x="316" y="112"/>
                  </a:lnTo>
                  <a:lnTo>
                    <a:pt x="316" y="116"/>
                  </a:lnTo>
                  <a:lnTo>
                    <a:pt x="312" y="116"/>
                  </a:lnTo>
                  <a:lnTo>
                    <a:pt x="312" y="120"/>
                  </a:lnTo>
                  <a:lnTo>
                    <a:pt x="308" y="120"/>
                  </a:lnTo>
                  <a:lnTo>
                    <a:pt x="308" y="122"/>
                  </a:lnTo>
                  <a:lnTo>
                    <a:pt x="304" y="122"/>
                  </a:lnTo>
                  <a:lnTo>
                    <a:pt x="304" y="120"/>
                  </a:lnTo>
                  <a:lnTo>
                    <a:pt x="304" y="122"/>
                  </a:lnTo>
                  <a:lnTo>
                    <a:pt x="304" y="126"/>
                  </a:lnTo>
                  <a:lnTo>
                    <a:pt x="302" y="126"/>
                  </a:lnTo>
                  <a:lnTo>
                    <a:pt x="302" y="130"/>
                  </a:lnTo>
                  <a:lnTo>
                    <a:pt x="298" y="130"/>
                  </a:lnTo>
                  <a:lnTo>
                    <a:pt x="298" y="134"/>
                  </a:lnTo>
                  <a:lnTo>
                    <a:pt x="302" y="134"/>
                  </a:lnTo>
                  <a:lnTo>
                    <a:pt x="302" y="138"/>
                  </a:lnTo>
                  <a:lnTo>
                    <a:pt x="298" y="138"/>
                  </a:lnTo>
                  <a:lnTo>
                    <a:pt x="302" y="142"/>
                  </a:lnTo>
                  <a:lnTo>
                    <a:pt x="302" y="138"/>
                  </a:lnTo>
                  <a:lnTo>
                    <a:pt x="302" y="142"/>
                  </a:lnTo>
                  <a:lnTo>
                    <a:pt x="304" y="142"/>
                  </a:lnTo>
                  <a:lnTo>
                    <a:pt x="302" y="142"/>
                  </a:lnTo>
                  <a:lnTo>
                    <a:pt x="302" y="146"/>
                  </a:lnTo>
                  <a:lnTo>
                    <a:pt x="298" y="146"/>
                  </a:lnTo>
                  <a:lnTo>
                    <a:pt x="302" y="150"/>
                  </a:lnTo>
                  <a:lnTo>
                    <a:pt x="302" y="152"/>
                  </a:lnTo>
                  <a:lnTo>
                    <a:pt x="298" y="152"/>
                  </a:lnTo>
                  <a:lnTo>
                    <a:pt x="298" y="150"/>
                  </a:lnTo>
                  <a:lnTo>
                    <a:pt x="298" y="152"/>
                  </a:lnTo>
                  <a:lnTo>
                    <a:pt x="298" y="156"/>
                  </a:lnTo>
                  <a:lnTo>
                    <a:pt x="298" y="160"/>
                  </a:lnTo>
                  <a:lnTo>
                    <a:pt x="294" y="160"/>
                  </a:lnTo>
                  <a:lnTo>
                    <a:pt x="294" y="164"/>
                  </a:lnTo>
                  <a:lnTo>
                    <a:pt x="290" y="164"/>
                  </a:lnTo>
                  <a:lnTo>
                    <a:pt x="290" y="166"/>
                  </a:lnTo>
                  <a:lnTo>
                    <a:pt x="286" y="166"/>
                  </a:lnTo>
                  <a:lnTo>
                    <a:pt x="282" y="166"/>
                  </a:lnTo>
                  <a:lnTo>
                    <a:pt x="282" y="170"/>
                  </a:lnTo>
                  <a:lnTo>
                    <a:pt x="278" y="170"/>
                  </a:lnTo>
                  <a:lnTo>
                    <a:pt x="276" y="174"/>
                  </a:lnTo>
                  <a:lnTo>
                    <a:pt x="276" y="170"/>
                  </a:lnTo>
                  <a:lnTo>
                    <a:pt x="276" y="166"/>
                  </a:lnTo>
                  <a:lnTo>
                    <a:pt x="276" y="164"/>
                  </a:lnTo>
                  <a:lnTo>
                    <a:pt x="272" y="164"/>
                  </a:lnTo>
                  <a:lnTo>
                    <a:pt x="272" y="160"/>
                  </a:lnTo>
                  <a:lnTo>
                    <a:pt x="268" y="160"/>
                  </a:lnTo>
                  <a:lnTo>
                    <a:pt x="264" y="160"/>
                  </a:lnTo>
                  <a:lnTo>
                    <a:pt x="260" y="160"/>
                  </a:lnTo>
                  <a:lnTo>
                    <a:pt x="260" y="156"/>
                  </a:lnTo>
                  <a:lnTo>
                    <a:pt x="256" y="156"/>
                  </a:lnTo>
                  <a:lnTo>
                    <a:pt x="252" y="156"/>
                  </a:lnTo>
                  <a:lnTo>
                    <a:pt x="252" y="152"/>
                  </a:lnTo>
                  <a:lnTo>
                    <a:pt x="252" y="156"/>
                  </a:lnTo>
                  <a:lnTo>
                    <a:pt x="248" y="160"/>
                  </a:lnTo>
                  <a:lnTo>
                    <a:pt x="246" y="160"/>
                  </a:lnTo>
                  <a:lnTo>
                    <a:pt x="242" y="160"/>
                  </a:lnTo>
                  <a:lnTo>
                    <a:pt x="238" y="160"/>
                  </a:lnTo>
                  <a:lnTo>
                    <a:pt x="238" y="164"/>
                  </a:lnTo>
                  <a:lnTo>
                    <a:pt x="234" y="164"/>
                  </a:lnTo>
                  <a:lnTo>
                    <a:pt x="234" y="160"/>
                  </a:lnTo>
                  <a:lnTo>
                    <a:pt x="234" y="156"/>
                  </a:lnTo>
                  <a:lnTo>
                    <a:pt x="234" y="152"/>
                  </a:lnTo>
                  <a:lnTo>
                    <a:pt x="234" y="150"/>
                  </a:lnTo>
                  <a:lnTo>
                    <a:pt x="234" y="152"/>
                  </a:lnTo>
                  <a:lnTo>
                    <a:pt x="230" y="152"/>
                  </a:lnTo>
                  <a:lnTo>
                    <a:pt x="226" y="152"/>
                  </a:lnTo>
                  <a:lnTo>
                    <a:pt x="226" y="156"/>
                  </a:lnTo>
                  <a:lnTo>
                    <a:pt x="222" y="156"/>
                  </a:lnTo>
                  <a:lnTo>
                    <a:pt x="220" y="152"/>
                  </a:lnTo>
                  <a:lnTo>
                    <a:pt x="222" y="152"/>
                  </a:lnTo>
                  <a:lnTo>
                    <a:pt x="220" y="152"/>
                  </a:lnTo>
                  <a:lnTo>
                    <a:pt x="220" y="156"/>
                  </a:lnTo>
                  <a:lnTo>
                    <a:pt x="220" y="152"/>
                  </a:lnTo>
                  <a:lnTo>
                    <a:pt x="216" y="152"/>
                  </a:lnTo>
                  <a:lnTo>
                    <a:pt x="212" y="152"/>
                  </a:lnTo>
                  <a:lnTo>
                    <a:pt x="212" y="150"/>
                  </a:lnTo>
                  <a:lnTo>
                    <a:pt x="212" y="146"/>
                  </a:lnTo>
                  <a:lnTo>
                    <a:pt x="212" y="142"/>
                  </a:lnTo>
                  <a:lnTo>
                    <a:pt x="212" y="138"/>
                  </a:lnTo>
                  <a:lnTo>
                    <a:pt x="212" y="134"/>
                  </a:lnTo>
                  <a:lnTo>
                    <a:pt x="208" y="134"/>
                  </a:lnTo>
                  <a:lnTo>
                    <a:pt x="208" y="130"/>
                  </a:lnTo>
                  <a:lnTo>
                    <a:pt x="212" y="130"/>
                  </a:lnTo>
                  <a:lnTo>
                    <a:pt x="212" y="126"/>
                  </a:lnTo>
                  <a:lnTo>
                    <a:pt x="212" y="122"/>
                  </a:lnTo>
                  <a:lnTo>
                    <a:pt x="208" y="122"/>
                  </a:lnTo>
                  <a:lnTo>
                    <a:pt x="208" y="120"/>
                  </a:lnTo>
                  <a:lnTo>
                    <a:pt x="204" y="120"/>
                  </a:lnTo>
                  <a:lnTo>
                    <a:pt x="200" y="116"/>
                  </a:lnTo>
                  <a:lnTo>
                    <a:pt x="200" y="120"/>
                  </a:lnTo>
                  <a:lnTo>
                    <a:pt x="200" y="116"/>
                  </a:lnTo>
                  <a:lnTo>
                    <a:pt x="204" y="116"/>
                  </a:lnTo>
                  <a:lnTo>
                    <a:pt x="200" y="112"/>
                  </a:lnTo>
                  <a:lnTo>
                    <a:pt x="196" y="112"/>
                  </a:lnTo>
                  <a:lnTo>
                    <a:pt x="196" y="108"/>
                  </a:lnTo>
                  <a:lnTo>
                    <a:pt x="196" y="104"/>
                  </a:lnTo>
                  <a:lnTo>
                    <a:pt x="196" y="100"/>
                  </a:lnTo>
                  <a:lnTo>
                    <a:pt x="196" y="96"/>
                  </a:lnTo>
                  <a:lnTo>
                    <a:pt x="192" y="96"/>
                  </a:lnTo>
                  <a:lnTo>
                    <a:pt x="192" y="92"/>
                  </a:lnTo>
                  <a:lnTo>
                    <a:pt x="192" y="90"/>
                  </a:lnTo>
                  <a:lnTo>
                    <a:pt x="192" y="86"/>
                  </a:lnTo>
                  <a:lnTo>
                    <a:pt x="196" y="86"/>
                  </a:lnTo>
                  <a:lnTo>
                    <a:pt x="192" y="86"/>
                  </a:lnTo>
                  <a:lnTo>
                    <a:pt x="192" y="82"/>
                  </a:lnTo>
                  <a:lnTo>
                    <a:pt x="196" y="82"/>
                  </a:lnTo>
                  <a:lnTo>
                    <a:pt x="200" y="78"/>
                  </a:lnTo>
                  <a:lnTo>
                    <a:pt x="196" y="78"/>
                  </a:lnTo>
                  <a:lnTo>
                    <a:pt x="196" y="82"/>
                  </a:lnTo>
                  <a:lnTo>
                    <a:pt x="196" y="78"/>
                  </a:lnTo>
                  <a:lnTo>
                    <a:pt x="196" y="74"/>
                  </a:lnTo>
                  <a:lnTo>
                    <a:pt x="200" y="74"/>
                  </a:lnTo>
                  <a:lnTo>
                    <a:pt x="200" y="70"/>
                  </a:lnTo>
                  <a:lnTo>
                    <a:pt x="204" y="66"/>
                  </a:lnTo>
                  <a:lnTo>
                    <a:pt x="204" y="66"/>
                  </a:lnTo>
                  <a:lnTo>
                    <a:pt x="204" y="66"/>
                  </a:lnTo>
                  <a:close/>
                  <a:moveTo>
                    <a:pt x="182" y="36"/>
                  </a:moveTo>
                  <a:lnTo>
                    <a:pt x="182" y="34"/>
                  </a:lnTo>
                  <a:lnTo>
                    <a:pt x="182" y="30"/>
                  </a:lnTo>
                  <a:lnTo>
                    <a:pt x="186" y="30"/>
                  </a:lnTo>
                  <a:lnTo>
                    <a:pt x="186" y="34"/>
                  </a:lnTo>
                  <a:lnTo>
                    <a:pt x="186" y="36"/>
                  </a:lnTo>
                  <a:lnTo>
                    <a:pt x="186" y="40"/>
                  </a:lnTo>
                  <a:lnTo>
                    <a:pt x="182" y="40"/>
                  </a:lnTo>
                  <a:lnTo>
                    <a:pt x="182" y="36"/>
                  </a:lnTo>
                  <a:lnTo>
                    <a:pt x="186" y="36"/>
                  </a:lnTo>
                  <a:lnTo>
                    <a:pt x="182" y="36"/>
                  </a:lnTo>
                  <a:lnTo>
                    <a:pt x="182" y="36"/>
                  </a:lnTo>
                  <a:lnTo>
                    <a:pt x="182" y="36"/>
                  </a:lnTo>
                  <a:close/>
                  <a:moveTo>
                    <a:pt x="148" y="52"/>
                  </a:moveTo>
                  <a:lnTo>
                    <a:pt x="148" y="48"/>
                  </a:lnTo>
                  <a:lnTo>
                    <a:pt x="152" y="52"/>
                  </a:lnTo>
                  <a:lnTo>
                    <a:pt x="148" y="52"/>
                  </a:lnTo>
                  <a:lnTo>
                    <a:pt x="148" y="56"/>
                  </a:lnTo>
                  <a:lnTo>
                    <a:pt x="148" y="52"/>
                  </a:lnTo>
                  <a:lnTo>
                    <a:pt x="148" y="52"/>
                  </a:lnTo>
                  <a:lnTo>
                    <a:pt x="148" y="52"/>
                  </a:lnTo>
                  <a:close/>
                  <a:moveTo>
                    <a:pt x="18" y="64"/>
                  </a:moveTo>
                  <a:lnTo>
                    <a:pt x="14" y="64"/>
                  </a:lnTo>
                  <a:lnTo>
                    <a:pt x="14" y="60"/>
                  </a:lnTo>
                  <a:lnTo>
                    <a:pt x="10" y="60"/>
                  </a:lnTo>
                  <a:lnTo>
                    <a:pt x="10" y="56"/>
                  </a:lnTo>
                  <a:lnTo>
                    <a:pt x="8" y="56"/>
                  </a:lnTo>
                  <a:lnTo>
                    <a:pt x="10" y="52"/>
                  </a:lnTo>
                  <a:lnTo>
                    <a:pt x="10" y="56"/>
                  </a:lnTo>
                  <a:lnTo>
                    <a:pt x="14" y="56"/>
                  </a:lnTo>
                  <a:lnTo>
                    <a:pt x="14" y="60"/>
                  </a:lnTo>
                  <a:lnTo>
                    <a:pt x="18" y="60"/>
                  </a:lnTo>
                  <a:lnTo>
                    <a:pt x="18" y="64"/>
                  </a:lnTo>
                  <a:lnTo>
                    <a:pt x="18" y="64"/>
                  </a:lnTo>
                  <a:lnTo>
                    <a:pt x="18" y="64"/>
                  </a:lnTo>
                  <a:close/>
                  <a:moveTo>
                    <a:pt x="468" y="66"/>
                  </a:moveTo>
                  <a:lnTo>
                    <a:pt x="468" y="64"/>
                  </a:lnTo>
                  <a:lnTo>
                    <a:pt x="468" y="60"/>
                  </a:lnTo>
                  <a:lnTo>
                    <a:pt x="472" y="56"/>
                  </a:lnTo>
                  <a:lnTo>
                    <a:pt x="472" y="60"/>
                  </a:lnTo>
                  <a:lnTo>
                    <a:pt x="472" y="64"/>
                  </a:lnTo>
                  <a:lnTo>
                    <a:pt x="472" y="66"/>
                  </a:lnTo>
                  <a:lnTo>
                    <a:pt x="468" y="66"/>
                  </a:lnTo>
                  <a:lnTo>
                    <a:pt x="468" y="66"/>
                  </a:lnTo>
                  <a:lnTo>
                    <a:pt x="468" y="66"/>
                  </a:lnTo>
                  <a:close/>
                  <a:moveTo>
                    <a:pt x="30" y="66"/>
                  </a:moveTo>
                  <a:lnTo>
                    <a:pt x="30" y="64"/>
                  </a:lnTo>
                  <a:lnTo>
                    <a:pt x="26" y="64"/>
                  </a:lnTo>
                  <a:lnTo>
                    <a:pt x="30" y="64"/>
                  </a:lnTo>
                  <a:lnTo>
                    <a:pt x="30" y="66"/>
                  </a:lnTo>
                  <a:lnTo>
                    <a:pt x="30" y="66"/>
                  </a:lnTo>
                  <a:lnTo>
                    <a:pt x="30" y="66"/>
                  </a:lnTo>
                  <a:close/>
                  <a:moveTo>
                    <a:pt x="460" y="112"/>
                  </a:moveTo>
                  <a:lnTo>
                    <a:pt x="460" y="108"/>
                  </a:lnTo>
                  <a:lnTo>
                    <a:pt x="458" y="104"/>
                  </a:lnTo>
                  <a:lnTo>
                    <a:pt x="460" y="104"/>
                  </a:lnTo>
                  <a:lnTo>
                    <a:pt x="460" y="100"/>
                  </a:lnTo>
                  <a:lnTo>
                    <a:pt x="458" y="96"/>
                  </a:lnTo>
                  <a:lnTo>
                    <a:pt x="458" y="92"/>
                  </a:lnTo>
                  <a:lnTo>
                    <a:pt x="458" y="90"/>
                  </a:lnTo>
                  <a:lnTo>
                    <a:pt x="458" y="86"/>
                  </a:lnTo>
                  <a:lnTo>
                    <a:pt x="454" y="86"/>
                  </a:lnTo>
                  <a:lnTo>
                    <a:pt x="454" y="82"/>
                  </a:lnTo>
                  <a:lnTo>
                    <a:pt x="458" y="82"/>
                  </a:lnTo>
                  <a:lnTo>
                    <a:pt x="458" y="78"/>
                  </a:lnTo>
                  <a:lnTo>
                    <a:pt x="458" y="74"/>
                  </a:lnTo>
                  <a:lnTo>
                    <a:pt x="458" y="70"/>
                  </a:lnTo>
                  <a:lnTo>
                    <a:pt x="460" y="70"/>
                  </a:lnTo>
                  <a:lnTo>
                    <a:pt x="460" y="66"/>
                  </a:lnTo>
                  <a:lnTo>
                    <a:pt x="464" y="64"/>
                  </a:lnTo>
                  <a:lnTo>
                    <a:pt x="464" y="66"/>
                  </a:lnTo>
                  <a:lnTo>
                    <a:pt x="460" y="70"/>
                  </a:lnTo>
                  <a:lnTo>
                    <a:pt x="464" y="70"/>
                  </a:lnTo>
                  <a:lnTo>
                    <a:pt x="464" y="74"/>
                  </a:lnTo>
                  <a:lnTo>
                    <a:pt x="464" y="78"/>
                  </a:lnTo>
                  <a:lnTo>
                    <a:pt x="460" y="82"/>
                  </a:lnTo>
                  <a:lnTo>
                    <a:pt x="458" y="86"/>
                  </a:lnTo>
                  <a:lnTo>
                    <a:pt x="460" y="90"/>
                  </a:lnTo>
                  <a:lnTo>
                    <a:pt x="460" y="86"/>
                  </a:lnTo>
                  <a:lnTo>
                    <a:pt x="464" y="86"/>
                  </a:lnTo>
                  <a:lnTo>
                    <a:pt x="464" y="82"/>
                  </a:lnTo>
                  <a:lnTo>
                    <a:pt x="464" y="78"/>
                  </a:lnTo>
                  <a:lnTo>
                    <a:pt x="468" y="78"/>
                  </a:lnTo>
                  <a:lnTo>
                    <a:pt x="468" y="74"/>
                  </a:lnTo>
                  <a:lnTo>
                    <a:pt x="472" y="74"/>
                  </a:lnTo>
                  <a:lnTo>
                    <a:pt x="472" y="82"/>
                  </a:lnTo>
                  <a:lnTo>
                    <a:pt x="472" y="86"/>
                  </a:lnTo>
                  <a:lnTo>
                    <a:pt x="468" y="86"/>
                  </a:lnTo>
                  <a:lnTo>
                    <a:pt x="468" y="90"/>
                  </a:lnTo>
                  <a:lnTo>
                    <a:pt x="468" y="92"/>
                  </a:lnTo>
                  <a:lnTo>
                    <a:pt x="472" y="92"/>
                  </a:lnTo>
                  <a:lnTo>
                    <a:pt x="472" y="96"/>
                  </a:lnTo>
                  <a:lnTo>
                    <a:pt x="476" y="96"/>
                  </a:lnTo>
                  <a:lnTo>
                    <a:pt x="476" y="100"/>
                  </a:lnTo>
                  <a:lnTo>
                    <a:pt x="476" y="96"/>
                  </a:lnTo>
                  <a:lnTo>
                    <a:pt x="472" y="96"/>
                  </a:lnTo>
                  <a:lnTo>
                    <a:pt x="468" y="96"/>
                  </a:lnTo>
                  <a:lnTo>
                    <a:pt x="464" y="96"/>
                  </a:lnTo>
                  <a:lnTo>
                    <a:pt x="464" y="92"/>
                  </a:lnTo>
                  <a:lnTo>
                    <a:pt x="460" y="92"/>
                  </a:lnTo>
                  <a:lnTo>
                    <a:pt x="460" y="96"/>
                  </a:lnTo>
                  <a:lnTo>
                    <a:pt x="460" y="100"/>
                  </a:lnTo>
                  <a:lnTo>
                    <a:pt x="460" y="104"/>
                  </a:lnTo>
                  <a:lnTo>
                    <a:pt x="464" y="108"/>
                  </a:lnTo>
                  <a:lnTo>
                    <a:pt x="464" y="112"/>
                  </a:lnTo>
                  <a:lnTo>
                    <a:pt x="468" y="116"/>
                  </a:lnTo>
                  <a:lnTo>
                    <a:pt x="468" y="120"/>
                  </a:lnTo>
                  <a:lnTo>
                    <a:pt x="468" y="116"/>
                  </a:lnTo>
                  <a:lnTo>
                    <a:pt x="464" y="116"/>
                  </a:lnTo>
                  <a:lnTo>
                    <a:pt x="464" y="112"/>
                  </a:lnTo>
                  <a:lnTo>
                    <a:pt x="460" y="112"/>
                  </a:lnTo>
                  <a:lnTo>
                    <a:pt x="460" y="112"/>
                  </a:lnTo>
                  <a:lnTo>
                    <a:pt x="460" y="112"/>
                  </a:lnTo>
                  <a:close/>
                  <a:moveTo>
                    <a:pt x="92" y="70"/>
                  </a:moveTo>
                  <a:lnTo>
                    <a:pt x="92" y="74"/>
                  </a:lnTo>
                  <a:lnTo>
                    <a:pt x="88" y="74"/>
                  </a:lnTo>
                  <a:lnTo>
                    <a:pt x="88" y="70"/>
                  </a:lnTo>
                  <a:lnTo>
                    <a:pt x="88" y="66"/>
                  </a:lnTo>
                  <a:lnTo>
                    <a:pt x="92" y="66"/>
                  </a:lnTo>
                  <a:lnTo>
                    <a:pt x="92" y="70"/>
                  </a:lnTo>
                  <a:lnTo>
                    <a:pt x="92" y="70"/>
                  </a:lnTo>
                  <a:lnTo>
                    <a:pt x="92" y="70"/>
                  </a:lnTo>
                  <a:close/>
                  <a:moveTo>
                    <a:pt x="398" y="120"/>
                  </a:moveTo>
                  <a:lnTo>
                    <a:pt x="394" y="120"/>
                  </a:lnTo>
                  <a:lnTo>
                    <a:pt x="390" y="120"/>
                  </a:lnTo>
                  <a:lnTo>
                    <a:pt x="390" y="122"/>
                  </a:lnTo>
                  <a:lnTo>
                    <a:pt x="386" y="122"/>
                  </a:lnTo>
                  <a:lnTo>
                    <a:pt x="386" y="126"/>
                  </a:lnTo>
                  <a:lnTo>
                    <a:pt x="382" y="126"/>
                  </a:lnTo>
                  <a:lnTo>
                    <a:pt x="382" y="130"/>
                  </a:lnTo>
                  <a:lnTo>
                    <a:pt x="378" y="130"/>
                  </a:lnTo>
                  <a:lnTo>
                    <a:pt x="374" y="130"/>
                  </a:lnTo>
                  <a:lnTo>
                    <a:pt x="374" y="134"/>
                  </a:lnTo>
                  <a:lnTo>
                    <a:pt x="372" y="134"/>
                  </a:lnTo>
                  <a:lnTo>
                    <a:pt x="368" y="134"/>
                  </a:lnTo>
                  <a:lnTo>
                    <a:pt x="368" y="138"/>
                  </a:lnTo>
                  <a:lnTo>
                    <a:pt x="372" y="138"/>
                  </a:lnTo>
                  <a:lnTo>
                    <a:pt x="374" y="138"/>
                  </a:lnTo>
                  <a:lnTo>
                    <a:pt x="374" y="142"/>
                  </a:lnTo>
                  <a:lnTo>
                    <a:pt x="378" y="146"/>
                  </a:lnTo>
                  <a:lnTo>
                    <a:pt x="378" y="150"/>
                  </a:lnTo>
                  <a:lnTo>
                    <a:pt x="382" y="150"/>
                  </a:lnTo>
                  <a:lnTo>
                    <a:pt x="382" y="152"/>
                  </a:lnTo>
                  <a:lnTo>
                    <a:pt x="382" y="156"/>
                  </a:lnTo>
                  <a:lnTo>
                    <a:pt x="386" y="156"/>
                  </a:lnTo>
                  <a:lnTo>
                    <a:pt x="382" y="156"/>
                  </a:lnTo>
                  <a:lnTo>
                    <a:pt x="382" y="160"/>
                  </a:lnTo>
                  <a:lnTo>
                    <a:pt x="382" y="164"/>
                  </a:lnTo>
                  <a:lnTo>
                    <a:pt x="382" y="166"/>
                  </a:lnTo>
                  <a:lnTo>
                    <a:pt x="386" y="166"/>
                  </a:lnTo>
                  <a:lnTo>
                    <a:pt x="386" y="170"/>
                  </a:lnTo>
                  <a:lnTo>
                    <a:pt x="390" y="170"/>
                  </a:lnTo>
                  <a:lnTo>
                    <a:pt x="390" y="174"/>
                  </a:lnTo>
                  <a:lnTo>
                    <a:pt x="390" y="170"/>
                  </a:lnTo>
                  <a:lnTo>
                    <a:pt x="390" y="174"/>
                  </a:lnTo>
                  <a:lnTo>
                    <a:pt x="390" y="178"/>
                  </a:lnTo>
                  <a:lnTo>
                    <a:pt x="386" y="178"/>
                  </a:lnTo>
                  <a:lnTo>
                    <a:pt x="382" y="178"/>
                  </a:lnTo>
                  <a:lnTo>
                    <a:pt x="378" y="178"/>
                  </a:lnTo>
                  <a:lnTo>
                    <a:pt x="378" y="182"/>
                  </a:lnTo>
                  <a:lnTo>
                    <a:pt x="378" y="186"/>
                  </a:lnTo>
                  <a:lnTo>
                    <a:pt x="374" y="186"/>
                  </a:lnTo>
                  <a:lnTo>
                    <a:pt x="372" y="182"/>
                  </a:lnTo>
                  <a:lnTo>
                    <a:pt x="372" y="178"/>
                  </a:lnTo>
                  <a:lnTo>
                    <a:pt x="372" y="174"/>
                  </a:lnTo>
                  <a:lnTo>
                    <a:pt x="374" y="174"/>
                  </a:lnTo>
                  <a:lnTo>
                    <a:pt x="374" y="170"/>
                  </a:lnTo>
                  <a:lnTo>
                    <a:pt x="372" y="170"/>
                  </a:lnTo>
                  <a:lnTo>
                    <a:pt x="368" y="170"/>
                  </a:lnTo>
                  <a:lnTo>
                    <a:pt x="368" y="166"/>
                  </a:lnTo>
                  <a:lnTo>
                    <a:pt x="364" y="164"/>
                  </a:lnTo>
                  <a:lnTo>
                    <a:pt x="364" y="160"/>
                  </a:lnTo>
                  <a:lnTo>
                    <a:pt x="364" y="156"/>
                  </a:lnTo>
                  <a:lnTo>
                    <a:pt x="364" y="152"/>
                  </a:lnTo>
                  <a:lnTo>
                    <a:pt x="364" y="150"/>
                  </a:lnTo>
                  <a:lnTo>
                    <a:pt x="360" y="146"/>
                  </a:lnTo>
                  <a:lnTo>
                    <a:pt x="360" y="150"/>
                  </a:lnTo>
                  <a:lnTo>
                    <a:pt x="358" y="152"/>
                  </a:lnTo>
                  <a:lnTo>
                    <a:pt x="354" y="152"/>
                  </a:lnTo>
                  <a:lnTo>
                    <a:pt x="354" y="156"/>
                  </a:lnTo>
                  <a:lnTo>
                    <a:pt x="358" y="156"/>
                  </a:lnTo>
                  <a:lnTo>
                    <a:pt x="358" y="160"/>
                  </a:lnTo>
                  <a:lnTo>
                    <a:pt x="358" y="164"/>
                  </a:lnTo>
                  <a:lnTo>
                    <a:pt x="358" y="166"/>
                  </a:lnTo>
                  <a:lnTo>
                    <a:pt x="358" y="170"/>
                  </a:lnTo>
                  <a:lnTo>
                    <a:pt x="358" y="174"/>
                  </a:lnTo>
                  <a:lnTo>
                    <a:pt x="358" y="178"/>
                  </a:lnTo>
                  <a:lnTo>
                    <a:pt x="358" y="182"/>
                  </a:lnTo>
                  <a:lnTo>
                    <a:pt x="358" y="186"/>
                  </a:lnTo>
                  <a:lnTo>
                    <a:pt x="354" y="190"/>
                  </a:lnTo>
                  <a:lnTo>
                    <a:pt x="358" y="194"/>
                  </a:lnTo>
                  <a:lnTo>
                    <a:pt x="358" y="196"/>
                  </a:lnTo>
                  <a:lnTo>
                    <a:pt x="354" y="196"/>
                  </a:lnTo>
                  <a:lnTo>
                    <a:pt x="350" y="196"/>
                  </a:lnTo>
                  <a:lnTo>
                    <a:pt x="350" y="200"/>
                  </a:lnTo>
                  <a:lnTo>
                    <a:pt x="346" y="200"/>
                  </a:lnTo>
                  <a:lnTo>
                    <a:pt x="346" y="196"/>
                  </a:lnTo>
                  <a:lnTo>
                    <a:pt x="342" y="196"/>
                  </a:lnTo>
                  <a:lnTo>
                    <a:pt x="342" y="194"/>
                  </a:lnTo>
                  <a:lnTo>
                    <a:pt x="342" y="190"/>
                  </a:lnTo>
                  <a:lnTo>
                    <a:pt x="346" y="186"/>
                  </a:lnTo>
                  <a:lnTo>
                    <a:pt x="342" y="186"/>
                  </a:lnTo>
                  <a:lnTo>
                    <a:pt x="342" y="182"/>
                  </a:lnTo>
                  <a:lnTo>
                    <a:pt x="346" y="182"/>
                  </a:lnTo>
                  <a:lnTo>
                    <a:pt x="346" y="178"/>
                  </a:lnTo>
                  <a:lnTo>
                    <a:pt x="346" y="174"/>
                  </a:lnTo>
                  <a:lnTo>
                    <a:pt x="346" y="170"/>
                  </a:lnTo>
                  <a:lnTo>
                    <a:pt x="346" y="166"/>
                  </a:lnTo>
                  <a:lnTo>
                    <a:pt x="342" y="164"/>
                  </a:lnTo>
                  <a:lnTo>
                    <a:pt x="346" y="164"/>
                  </a:lnTo>
                  <a:lnTo>
                    <a:pt x="342" y="160"/>
                  </a:lnTo>
                  <a:lnTo>
                    <a:pt x="338" y="160"/>
                  </a:lnTo>
                  <a:lnTo>
                    <a:pt x="338" y="164"/>
                  </a:lnTo>
                  <a:lnTo>
                    <a:pt x="338" y="160"/>
                  </a:lnTo>
                  <a:lnTo>
                    <a:pt x="338" y="164"/>
                  </a:lnTo>
                  <a:lnTo>
                    <a:pt x="334" y="164"/>
                  </a:lnTo>
                  <a:lnTo>
                    <a:pt x="334" y="160"/>
                  </a:lnTo>
                  <a:lnTo>
                    <a:pt x="334" y="156"/>
                  </a:lnTo>
                  <a:lnTo>
                    <a:pt x="334" y="152"/>
                  </a:lnTo>
                  <a:lnTo>
                    <a:pt x="334" y="150"/>
                  </a:lnTo>
                  <a:lnTo>
                    <a:pt x="338" y="146"/>
                  </a:lnTo>
                  <a:lnTo>
                    <a:pt x="338" y="142"/>
                  </a:lnTo>
                  <a:lnTo>
                    <a:pt x="338" y="138"/>
                  </a:lnTo>
                  <a:lnTo>
                    <a:pt x="342" y="138"/>
                  </a:lnTo>
                  <a:lnTo>
                    <a:pt x="342" y="134"/>
                  </a:lnTo>
                  <a:lnTo>
                    <a:pt x="342" y="138"/>
                  </a:lnTo>
                  <a:lnTo>
                    <a:pt x="342" y="134"/>
                  </a:lnTo>
                  <a:lnTo>
                    <a:pt x="342" y="130"/>
                  </a:lnTo>
                  <a:lnTo>
                    <a:pt x="342" y="126"/>
                  </a:lnTo>
                  <a:lnTo>
                    <a:pt x="342" y="122"/>
                  </a:lnTo>
                  <a:lnTo>
                    <a:pt x="342" y="120"/>
                  </a:lnTo>
                  <a:lnTo>
                    <a:pt x="346" y="120"/>
                  </a:lnTo>
                  <a:lnTo>
                    <a:pt x="346" y="116"/>
                  </a:lnTo>
                  <a:lnTo>
                    <a:pt x="346" y="112"/>
                  </a:lnTo>
                  <a:lnTo>
                    <a:pt x="350" y="116"/>
                  </a:lnTo>
                  <a:lnTo>
                    <a:pt x="350" y="120"/>
                  </a:lnTo>
                  <a:lnTo>
                    <a:pt x="350" y="116"/>
                  </a:lnTo>
                  <a:lnTo>
                    <a:pt x="350" y="112"/>
                  </a:lnTo>
                  <a:lnTo>
                    <a:pt x="346" y="112"/>
                  </a:lnTo>
                  <a:lnTo>
                    <a:pt x="346" y="108"/>
                  </a:lnTo>
                  <a:lnTo>
                    <a:pt x="350" y="108"/>
                  </a:lnTo>
                  <a:lnTo>
                    <a:pt x="350" y="104"/>
                  </a:lnTo>
                  <a:lnTo>
                    <a:pt x="346" y="104"/>
                  </a:lnTo>
                  <a:lnTo>
                    <a:pt x="346" y="100"/>
                  </a:lnTo>
                  <a:lnTo>
                    <a:pt x="346" y="104"/>
                  </a:lnTo>
                  <a:lnTo>
                    <a:pt x="350" y="104"/>
                  </a:lnTo>
                  <a:lnTo>
                    <a:pt x="350" y="100"/>
                  </a:lnTo>
                  <a:lnTo>
                    <a:pt x="350" y="96"/>
                  </a:lnTo>
                  <a:lnTo>
                    <a:pt x="350" y="92"/>
                  </a:lnTo>
                  <a:lnTo>
                    <a:pt x="354" y="92"/>
                  </a:lnTo>
                  <a:lnTo>
                    <a:pt x="350" y="92"/>
                  </a:lnTo>
                  <a:lnTo>
                    <a:pt x="350" y="90"/>
                  </a:lnTo>
                  <a:lnTo>
                    <a:pt x="354" y="90"/>
                  </a:lnTo>
                  <a:lnTo>
                    <a:pt x="354" y="86"/>
                  </a:lnTo>
                  <a:lnTo>
                    <a:pt x="358" y="86"/>
                  </a:lnTo>
                  <a:lnTo>
                    <a:pt x="358" y="90"/>
                  </a:lnTo>
                  <a:lnTo>
                    <a:pt x="360" y="90"/>
                  </a:lnTo>
                  <a:lnTo>
                    <a:pt x="360" y="86"/>
                  </a:lnTo>
                  <a:lnTo>
                    <a:pt x="364" y="82"/>
                  </a:lnTo>
                  <a:lnTo>
                    <a:pt x="360" y="82"/>
                  </a:lnTo>
                  <a:lnTo>
                    <a:pt x="364" y="78"/>
                  </a:lnTo>
                  <a:lnTo>
                    <a:pt x="368" y="78"/>
                  </a:lnTo>
                  <a:lnTo>
                    <a:pt x="368" y="82"/>
                  </a:lnTo>
                  <a:lnTo>
                    <a:pt x="372" y="82"/>
                  </a:lnTo>
                  <a:lnTo>
                    <a:pt x="372" y="86"/>
                  </a:lnTo>
                  <a:lnTo>
                    <a:pt x="374" y="86"/>
                  </a:lnTo>
                  <a:lnTo>
                    <a:pt x="378" y="82"/>
                  </a:lnTo>
                  <a:lnTo>
                    <a:pt x="378" y="86"/>
                  </a:lnTo>
                  <a:lnTo>
                    <a:pt x="382" y="86"/>
                  </a:lnTo>
                  <a:lnTo>
                    <a:pt x="386" y="86"/>
                  </a:lnTo>
                  <a:lnTo>
                    <a:pt x="390" y="86"/>
                  </a:lnTo>
                  <a:lnTo>
                    <a:pt x="390" y="90"/>
                  </a:lnTo>
                  <a:lnTo>
                    <a:pt x="394" y="86"/>
                  </a:lnTo>
                  <a:lnTo>
                    <a:pt x="398" y="86"/>
                  </a:lnTo>
                  <a:lnTo>
                    <a:pt x="402" y="86"/>
                  </a:lnTo>
                  <a:lnTo>
                    <a:pt x="402" y="90"/>
                  </a:lnTo>
                  <a:lnTo>
                    <a:pt x="402" y="86"/>
                  </a:lnTo>
                  <a:lnTo>
                    <a:pt x="404" y="90"/>
                  </a:lnTo>
                  <a:lnTo>
                    <a:pt x="408" y="86"/>
                  </a:lnTo>
                  <a:lnTo>
                    <a:pt x="412" y="86"/>
                  </a:lnTo>
                  <a:lnTo>
                    <a:pt x="412" y="82"/>
                  </a:lnTo>
                  <a:lnTo>
                    <a:pt x="416" y="82"/>
                  </a:lnTo>
                  <a:lnTo>
                    <a:pt x="416" y="78"/>
                  </a:lnTo>
                  <a:lnTo>
                    <a:pt x="420" y="78"/>
                  </a:lnTo>
                  <a:lnTo>
                    <a:pt x="420" y="74"/>
                  </a:lnTo>
                  <a:lnTo>
                    <a:pt x="424" y="74"/>
                  </a:lnTo>
                  <a:lnTo>
                    <a:pt x="424" y="78"/>
                  </a:lnTo>
                  <a:lnTo>
                    <a:pt x="424" y="82"/>
                  </a:lnTo>
                  <a:lnTo>
                    <a:pt x="420" y="82"/>
                  </a:lnTo>
                  <a:lnTo>
                    <a:pt x="420" y="86"/>
                  </a:lnTo>
                  <a:lnTo>
                    <a:pt x="416" y="90"/>
                  </a:lnTo>
                  <a:lnTo>
                    <a:pt x="416" y="92"/>
                  </a:lnTo>
                  <a:lnTo>
                    <a:pt x="412" y="92"/>
                  </a:lnTo>
                  <a:lnTo>
                    <a:pt x="412" y="96"/>
                  </a:lnTo>
                  <a:lnTo>
                    <a:pt x="408" y="96"/>
                  </a:lnTo>
                  <a:lnTo>
                    <a:pt x="404" y="96"/>
                  </a:lnTo>
                  <a:lnTo>
                    <a:pt x="402" y="96"/>
                  </a:lnTo>
                  <a:lnTo>
                    <a:pt x="398" y="96"/>
                  </a:lnTo>
                  <a:lnTo>
                    <a:pt x="394" y="96"/>
                  </a:lnTo>
                  <a:lnTo>
                    <a:pt x="394" y="92"/>
                  </a:lnTo>
                  <a:lnTo>
                    <a:pt x="390" y="92"/>
                  </a:lnTo>
                  <a:lnTo>
                    <a:pt x="386" y="92"/>
                  </a:lnTo>
                  <a:lnTo>
                    <a:pt x="382" y="92"/>
                  </a:lnTo>
                  <a:lnTo>
                    <a:pt x="378" y="92"/>
                  </a:lnTo>
                  <a:lnTo>
                    <a:pt x="378" y="96"/>
                  </a:lnTo>
                  <a:lnTo>
                    <a:pt x="374" y="96"/>
                  </a:lnTo>
                  <a:lnTo>
                    <a:pt x="374" y="92"/>
                  </a:lnTo>
                  <a:lnTo>
                    <a:pt x="372" y="92"/>
                  </a:lnTo>
                  <a:lnTo>
                    <a:pt x="368" y="92"/>
                  </a:lnTo>
                  <a:lnTo>
                    <a:pt x="368" y="96"/>
                  </a:lnTo>
                  <a:lnTo>
                    <a:pt x="364" y="96"/>
                  </a:lnTo>
                  <a:lnTo>
                    <a:pt x="364" y="92"/>
                  </a:lnTo>
                  <a:lnTo>
                    <a:pt x="360" y="92"/>
                  </a:lnTo>
                  <a:lnTo>
                    <a:pt x="358" y="92"/>
                  </a:lnTo>
                  <a:lnTo>
                    <a:pt x="358" y="96"/>
                  </a:lnTo>
                  <a:lnTo>
                    <a:pt x="354" y="96"/>
                  </a:lnTo>
                  <a:lnTo>
                    <a:pt x="354" y="100"/>
                  </a:lnTo>
                  <a:lnTo>
                    <a:pt x="354" y="104"/>
                  </a:lnTo>
                  <a:lnTo>
                    <a:pt x="350" y="104"/>
                  </a:lnTo>
                  <a:lnTo>
                    <a:pt x="350" y="108"/>
                  </a:lnTo>
                  <a:lnTo>
                    <a:pt x="354" y="112"/>
                  </a:lnTo>
                  <a:lnTo>
                    <a:pt x="354" y="116"/>
                  </a:lnTo>
                  <a:lnTo>
                    <a:pt x="354" y="120"/>
                  </a:lnTo>
                  <a:lnTo>
                    <a:pt x="358" y="120"/>
                  </a:lnTo>
                  <a:lnTo>
                    <a:pt x="360" y="120"/>
                  </a:lnTo>
                  <a:lnTo>
                    <a:pt x="360" y="122"/>
                  </a:lnTo>
                  <a:lnTo>
                    <a:pt x="360" y="126"/>
                  </a:lnTo>
                  <a:lnTo>
                    <a:pt x="364" y="126"/>
                  </a:lnTo>
                  <a:lnTo>
                    <a:pt x="368" y="126"/>
                  </a:lnTo>
                  <a:lnTo>
                    <a:pt x="368" y="122"/>
                  </a:lnTo>
                  <a:lnTo>
                    <a:pt x="372" y="120"/>
                  </a:lnTo>
                  <a:lnTo>
                    <a:pt x="372" y="116"/>
                  </a:lnTo>
                  <a:lnTo>
                    <a:pt x="374" y="116"/>
                  </a:lnTo>
                  <a:lnTo>
                    <a:pt x="374" y="120"/>
                  </a:lnTo>
                  <a:lnTo>
                    <a:pt x="378" y="120"/>
                  </a:lnTo>
                  <a:lnTo>
                    <a:pt x="382" y="120"/>
                  </a:lnTo>
                  <a:lnTo>
                    <a:pt x="382" y="116"/>
                  </a:lnTo>
                  <a:lnTo>
                    <a:pt x="386" y="116"/>
                  </a:lnTo>
                  <a:lnTo>
                    <a:pt x="390" y="116"/>
                  </a:lnTo>
                  <a:lnTo>
                    <a:pt x="394" y="116"/>
                  </a:lnTo>
                  <a:lnTo>
                    <a:pt x="390" y="116"/>
                  </a:lnTo>
                  <a:lnTo>
                    <a:pt x="390" y="112"/>
                  </a:lnTo>
                  <a:lnTo>
                    <a:pt x="394" y="112"/>
                  </a:lnTo>
                  <a:lnTo>
                    <a:pt x="398" y="112"/>
                  </a:lnTo>
                  <a:lnTo>
                    <a:pt x="398" y="116"/>
                  </a:lnTo>
                  <a:lnTo>
                    <a:pt x="398" y="120"/>
                  </a:lnTo>
                  <a:lnTo>
                    <a:pt x="398" y="120"/>
                  </a:lnTo>
                  <a:lnTo>
                    <a:pt x="398" y="120"/>
                  </a:lnTo>
                  <a:close/>
                  <a:moveTo>
                    <a:pt x="104" y="78"/>
                  </a:moveTo>
                  <a:lnTo>
                    <a:pt x="104" y="82"/>
                  </a:lnTo>
                  <a:lnTo>
                    <a:pt x="104" y="78"/>
                  </a:lnTo>
                  <a:lnTo>
                    <a:pt x="100" y="78"/>
                  </a:lnTo>
                  <a:lnTo>
                    <a:pt x="96" y="78"/>
                  </a:lnTo>
                  <a:lnTo>
                    <a:pt x="96" y="74"/>
                  </a:lnTo>
                  <a:lnTo>
                    <a:pt x="100" y="74"/>
                  </a:lnTo>
                  <a:lnTo>
                    <a:pt x="104" y="78"/>
                  </a:lnTo>
                  <a:lnTo>
                    <a:pt x="104" y="78"/>
                  </a:lnTo>
                  <a:lnTo>
                    <a:pt x="104" y="78"/>
                  </a:lnTo>
                  <a:close/>
                  <a:moveTo>
                    <a:pt x="36" y="92"/>
                  </a:moveTo>
                  <a:lnTo>
                    <a:pt x="36" y="90"/>
                  </a:lnTo>
                  <a:lnTo>
                    <a:pt x="34" y="90"/>
                  </a:lnTo>
                  <a:lnTo>
                    <a:pt x="34" y="86"/>
                  </a:lnTo>
                  <a:lnTo>
                    <a:pt x="30" y="86"/>
                  </a:lnTo>
                  <a:lnTo>
                    <a:pt x="30" y="82"/>
                  </a:lnTo>
                  <a:lnTo>
                    <a:pt x="30" y="78"/>
                  </a:lnTo>
                  <a:lnTo>
                    <a:pt x="34" y="78"/>
                  </a:lnTo>
                  <a:lnTo>
                    <a:pt x="36" y="82"/>
                  </a:lnTo>
                  <a:lnTo>
                    <a:pt x="40" y="86"/>
                  </a:lnTo>
                  <a:lnTo>
                    <a:pt x="36" y="90"/>
                  </a:lnTo>
                  <a:lnTo>
                    <a:pt x="36" y="92"/>
                  </a:lnTo>
                  <a:lnTo>
                    <a:pt x="36" y="92"/>
                  </a:lnTo>
                  <a:lnTo>
                    <a:pt x="36" y="92"/>
                  </a:lnTo>
                  <a:close/>
                  <a:moveTo>
                    <a:pt x="104" y="82"/>
                  </a:moveTo>
                  <a:lnTo>
                    <a:pt x="104" y="86"/>
                  </a:lnTo>
                  <a:lnTo>
                    <a:pt x="100" y="86"/>
                  </a:lnTo>
                  <a:lnTo>
                    <a:pt x="100" y="82"/>
                  </a:lnTo>
                  <a:lnTo>
                    <a:pt x="100" y="78"/>
                  </a:lnTo>
                  <a:lnTo>
                    <a:pt x="104" y="82"/>
                  </a:lnTo>
                  <a:lnTo>
                    <a:pt x="104" y="82"/>
                  </a:lnTo>
                  <a:lnTo>
                    <a:pt x="104" y="82"/>
                  </a:lnTo>
                  <a:close/>
                  <a:moveTo>
                    <a:pt x="134" y="86"/>
                  </a:moveTo>
                  <a:lnTo>
                    <a:pt x="134" y="90"/>
                  </a:lnTo>
                  <a:lnTo>
                    <a:pt x="134" y="86"/>
                  </a:lnTo>
                  <a:lnTo>
                    <a:pt x="130" y="86"/>
                  </a:lnTo>
                  <a:lnTo>
                    <a:pt x="130" y="82"/>
                  </a:lnTo>
                  <a:lnTo>
                    <a:pt x="134" y="82"/>
                  </a:lnTo>
                  <a:lnTo>
                    <a:pt x="134" y="86"/>
                  </a:lnTo>
                  <a:lnTo>
                    <a:pt x="134" y="86"/>
                  </a:lnTo>
                  <a:lnTo>
                    <a:pt x="134" y="86"/>
                  </a:lnTo>
                  <a:close/>
                  <a:moveTo>
                    <a:pt x="126" y="82"/>
                  </a:moveTo>
                  <a:lnTo>
                    <a:pt x="126" y="86"/>
                  </a:lnTo>
                  <a:lnTo>
                    <a:pt x="122" y="86"/>
                  </a:lnTo>
                  <a:lnTo>
                    <a:pt x="122" y="82"/>
                  </a:lnTo>
                  <a:lnTo>
                    <a:pt x="126" y="82"/>
                  </a:lnTo>
                  <a:lnTo>
                    <a:pt x="126" y="82"/>
                  </a:lnTo>
                  <a:lnTo>
                    <a:pt x="126" y="82"/>
                  </a:lnTo>
                  <a:close/>
                  <a:moveTo>
                    <a:pt x="110" y="90"/>
                  </a:moveTo>
                  <a:lnTo>
                    <a:pt x="110" y="86"/>
                  </a:lnTo>
                  <a:lnTo>
                    <a:pt x="106" y="86"/>
                  </a:lnTo>
                  <a:lnTo>
                    <a:pt x="106" y="82"/>
                  </a:lnTo>
                  <a:lnTo>
                    <a:pt x="110" y="82"/>
                  </a:lnTo>
                  <a:lnTo>
                    <a:pt x="110" y="86"/>
                  </a:lnTo>
                  <a:lnTo>
                    <a:pt x="114" y="86"/>
                  </a:lnTo>
                  <a:lnTo>
                    <a:pt x="114" y="90"/>
                  </a:lnTo>
                  <a:lnTo>
                    <a:pt x="110" y="90"/>
                  </a:lnTo>
                  <a:lnTo>
                    <a:pt x="110" y="90"/>
                  </a:lnTo>
                  <a:lnTo>
                    <a:pt x="110" y="90"/>
                  </a:lnTo>
                  <a:close/>
                  <a:moveTo>
                    <a:pt x="110" y="90"/>
                  </a:moveTo>
                  <a:lnTo>
                    <a:pt x="106" y="90"/>
                  </a:lnTo>
                  <a:lnTo>
                    <a:pt x="104" y="90"/>
                  </a:lnTo>
                  <a:lnTo>
                    <a:pt x="104" y="86"/>
                  </a:lnTo>
                  <a:lnTo>
                    <a:pt x="104" y="82"/>
                  </a:lnTo>
                  <a:lnTo>
                    <a:pt x="104" y="86"/>
                  </a:lnTo>
                  <a:lnTo>
                    <a:pt x="106" y="86"/>
                  </a:lnTo>
                  <a:lnTo>
                    <a:pt x="110" y="86"/>
                  </a:lnTo>
                  <a:lnTo>
                    <a:pt x="110" y="90"/>
                  </a:lnTo>
                  <a:lnTo>
                    <a:pt x="110" y="90"/>
                  </a:lnTo>
                  <a:lnTo>
                    <a:pt x="110" y="90"/>
                  </a:lnTo>
                  <a:close/>
                  <a:moveTo>
                    <a:pt x="118" y="86"/>
                  </a:moveTo>
                  <a:lnTo>
                    <a:pt x="114" y="86"/>
                  </a:lnTo>
                  <a:lnTo>
                    <a:pt x="114" y="82"/>
                  </a:lnTo>
                  <a:lnTo>
                    <a:pt x="114" y="86"/>
                  </a:lnTo>
                  <a:lnTo>
                    <a:pt x="118" y="86"/>
                  </a:lnTo>
                  <a:lnTo>
                    <a:pt x="118" y="86"/>
                  </a:lnTo>
                  <a:lnTo>
                    <a:pt x="118" y="86"/>
                  </a:lnTo>
                  <a:close/>
                  <a:moveTo>
                    <a:pt x="126" y="90"/>
                  </a:moveTo>
                  <a:lnTo>
                    <a:pt x="126" y="86"/>
                  </a:lnTo>
                  <a:lnTo>
                    <a:pt x="130" y="90"/>
                  </a:lnTo>
                  <a:lnTo>
                    <a:pt x="126" y="90"/>
                  </a:lnTo>
                  <a:lnTo>
                    <a:pt x="126" y="90"/>
                  </a:lnTo>
                  <a:lnTo>
                    <a:pt x="126" y="90"/>
                  </a:lnTo>
                  <a:close/>
                  <a:moveTo>
                    <a:pt x="118" y="90"/>
                  </a:moveTo>
                  <a:lnTo>
                    <a:pt x="118" y="92"/>
                  </a:lnTo>
                  <a:lnTo>
                    <a:pt x="114" y="92"/>
                  </a:lnTo>
                  <a:lnTo>
                    <a:pt x="114" y="90"/>
                  </a:lnTo>
                  <a:lnTo>
                    <a:pt x="114" y="86"/>
                  </a:lnTo>
                  <a:lnTo>
                    <a:pt x="114" y="90"/>
                  </a:lnTo>
                  <a:lnTo>
                    <a:pt x="118" y="90"/>
                  </a:lnTo>
                  <a:lnTo>
                    <a:pt x="118" y="90"/>
                  </a:lnTo>
                  <a:lnTo>
                    <a:pt x="118" y="90"/>
                  </a:lnTo>
                  <a:close/>
                  <a:moveTo>
                    <a:pt x="134" y="100"/>
                  </a:moveTo>
                  <a:lnTo>
                    <a:pt x="134" y="96"/>
                  </a:lnTo>
                  <a:lnTo>
                    <a:pt x="134" y="100"/>
                  </a:lnTo>
                  <a:lnTo>
                    <a:pt x="134" y="100"/>
                  </a:lnTo>
                  <a:lnTo>
                    <a:pt x="134" y="100"/>
                  </a:lnTo>
                  <a:close/>
                  <a:moveTo>
                    <a:pt x="50" y="100"/>
                  </a:moveTo>
                  <a:lnTo>
                    <a:pt x="48" y="100"/>
                  </a:lnTo>
                  <a:lnTo>
                    <a:pt x="50" y="100"/>
                  </a:lnTo>
                  <a:lnTo>
                    <a:pt x="50" y="100"/>
                  </a:lnTo>
                  <a:lnTo>
                    <a:pt x="50" y="100"/>
                  </a:lnTo>
                  <a:close/>
                  <a:moveTo>
                    <a:pt x="136" y="108"/>
                  </a:moveTo>
                  <a:lnTo>
                    <a:pt x="134" y="108"/>
                  </a:lnTo>
                  <a:lnTo>
                    <a:pt x="134" y="104"/>
                  </a:lnTo>
                  <a:lnTo>
                    <a:pt x="134" y="108"/>
                  </a:lnTo>
                  <a:lnTo>
                    <a:pt x="130" y="108"/>
                  </a:lnTo>
                  <a:lnTo>
                    <a:pt x="130" y="104"/>
                  </a:lnTo>
                  <a:lnTo>
                    <a:pt x="134" y="104"/>
                  </a:lnTo>
                  <a:lnTo>
                    <a:pt x="134" y="100"/>
                  </a:lnTo>
                  <a:lnTo>
                    <a:pt x="134" y="104"/>
                  </a:lnTo>
                  <a:lnTo>
                    <a:pt x="136" y="104"/>
                  </a:lnTo>
                  <a:lnTo>
                    <a:pt x="136" y="108"/>
                  </a:lnTo>
                  <a:lnTo>
                    <a:pt x="136" y="108"/>
                  </a:lnTo>
                  <a:lnTo>
                    <a:pt x="136" y="108"/>
                  </a:lnTo>
                  <a:close/>
                  <a:moveTo>
                    <a:pt x="48" y="108"/>
                  </a:moveTo>
                  <a:lnTo>
                    <a:pt x="44" y="104"/>
                  </a:lnTo>
                  <a:lnTo>
                    <a:pt x="44" y="100"/>
                  </a:lnTo>
                  <a:lnTo>
                    <a:pt x="44" y="104"/>
                  </a:lnTo>
                  <a:lnTo>
                    <a:pt x="48" y="104"/>
                  </a:lnTo>
                  <a:lnTo>
                    <a:pt x="48" y="108"/>
                  </a:lnTo>
                  <a:lnTo>
                    <a:pt x="48" y="108"/>
                  </a:lnTo>
                  <a:lnTo>
                    <a:pt x="48" y="108"/>
                  </a:lnTo>
                  <a:close/>
                  <a:moveTo>
                    <a:pt x="502" y="112"/>
                  </a:moveTo>
                  <a:lnTo>
                    <a:pt x="502" y="108"/>
                  </a:lnTo>
                  <a:lnTo>
                    <a:pt x="498" y="108"/>
                  </a:lnTo>
                  <a:lnTo>
                    <a:pt x="494" y="108"/>
                  </a:lnTo>
                  <a:lnTo>
                    <a:pt x="494" y="104"/>
                  </a:lnTo>
                  <a:lnTo>
                    <a:pt x="498" y="108"/>
                  </a:lnTo>
                  <a:lnTo>
                    <a:pt x="498" y="104"/>
                  </a:lnTo>
                  <a:lnTo>
                    <a:pt x="494" y="104"/>
                  </a:lnTo>
                  <a:lnTo>
                    <a:pt x="498" y="104"/>
                  </a:lnTo>
                  <a:lnTo>
                    <a:pt x="502" y="104"/>
                  </a:lnTo>
                  <a:lnTo>
                    <a:pt x="506" y="104"/>
                  </a:lnTo>
                  <a:lnTo>
                    <a:pt x="510" y="104"/>
                  </a:lnTo>
                  <a:lnTo>
                    <a:pt x="510" y="108"/>
                  </a:lnTo>
                  <a:lnTo>
                    <a:pt x="506" y="108"/>
                  </a:lnTo>
                  <a:lnTo>
                    <a:pt x="502" y="104"/>
                  </a:lnTo>
                  <a:lnTo>
                    <a:pt x="502" y="108"/>
                  </a:lnTo>
                  <a:lnTo>
                    <a:pt x="506" y="108"/>
                  </a:lnTo>
                  <a:lnTo>
                    <a:pt x="506" y="112"/>
                  </a:lnTo>
                  <a:lnTo>
                    <a:pt x="502" y="112"/>
                  </a:lnTo>
                  <a:lnTo>
                    <a:pt x="502" y="112"/>
                  </a:lnTo>
                  <a:lnTo>
                    <a:pt x="502" y="112"/>
                  </a:lnTo>
                  <a:close/>
                  <a:moveTo>
                    <a:pt x="48" y="112"/>
                  </a:moveTo>
                  <a:lnTo>
                    <a:pt x="44" y="112"/>
                  </a:lnTo>
                  <a:lnTo>
                    <a:pt x="44" y="108"/>
                  </a:lnTo>
                  <a:lnTo>
                    <a:pt x="48" y="108"/>
                  </a:lnTo>
                  <a:lnTo>
                    <a:pt x="48" y="112"/>
                  </a:lnTo>
                  <a:lnTo>
                    <a:pt x="48" y="112"/>
                  </a:lnTo>
                  <a:lnTo>
                    <a:pt x="48" y="112"/>
                  </a:lnTo>
                  <a:close/>
                  <a:moveTo>
                    <a:pt x="458" y="108"/>
                  </a:moveTo>
                  <a:lnTo>
                    <a:pt x="460" y="112"/>
                  </a:lnTo>
                  <a:lnTo>
                    <a:pt x="458" y="112"/>
                  </a:lnTo>
                  <a:lnTo>
                    <a:pt x="458" y="116"/>
                  </a:lnTo>
                  <a:lnTo>
                    <a:pt x="460" y="116"/>
                  </a:lnTo>
                  <a:lnTo>
                    <a:pt x="460" y="120"/>
                  </a:lnTo>
                  <a:lnTo>
                    <a:pt x="460" y="116"/>
                  </a:lnTo>
                  <a:lnTo>
                    <a:pt x="458" y="116"/>
                  </a:lnTo>
                  <a:lnTo>
                    <a:pt x="454" y="112"/>
                  </a:lnTo>
                  <a:lnTo>
                    <a:pt x="454" y="108"/>
                  </a:lnTo>
                  <a:lnTo>
                    <a:pt x="458" y="108"/>
                  </a:lnTo>
                  <a:lnTo>
                    <a:pt x="458" y="108"/>
                  </a:lnTo>
                  <a:lnTo>
                    <a:pt x="458" y="108"/>
                  </a:lnTo>
                  <a:close/>
                  <a:moveTo>
                    <a:pt x="134" y="108"/>
                  </a:moveTo>
                  <a:lnTo>
                    <a:pt x="134" y="112"/>
                  </a:lnTo>
                  <a:lnTo>
                    <a:pt x="130" y="112"/>
                  </a:lnTo>
                  <a:lnTo>
                    <a:pt x="130" y="108"/>
                  </a:lnTo>
                  <a:lnTo>
                    <a:pt x="134" y="108"/>
                  </a:lnTo>
                  <a:lnTo>
                    <a:pt x="134" y="108"/>
                  </a:lnTo>
                  <a:lnTo>
                    <a:pt x="134" y="108"/>
                  </a:lnTo>
                  <a:close/>
                  <a:moveTo>
                    <a:pt x="622" y="226"/>
                  </a:moveTo>
                  <a:lnTo>
                    <a:pt x="622" y="222"/>
                  </a:lnTo>
                  <a:lnTo>
                    <a:pt x="622" y="226"/>
                  </a:lnTo>
                  <a:lnTo>
                    <a:pt x="618" y="222"/>
                  </a:lnTo>
                  <a:lnTo>
                    <a:pt x="614" y="220"/>
                  </a:lnTo>
                  <a:lnTo>
                    <a:pt x="618" y="220"/>
                  </a:lnTo>
                  <a:lnTo>
                    <a:pt x="622" y="220"/>
                  </a:lnTo>
                  <a:lnTo>
                    <a:pt x="622" y="222"/>
                  </a:lnTo>
                  <a:lnTo>
                    <a:pt x="622" y="220"/>
                  </a:lnTo>
                  <a:lnTo>
                    <a:pt x="618" y="220"/>
                  </a:lnTo>
                  <a:lnTo>
                    <a:pt x="614" y="216"/>
                  </a:lnTo>
                  <a:lnTo>
                    <a:pt x="614" y="212"/>
                  </a:lnTo>
                  <a:lnTo>
                    <a:pt x="610" y="212"/>
                  </a:lnTo>
                  <a:lnTo>
                    <a:pt x="610" y="208"/>
                  </a:lnTo>
                  <a:lnTo>
                    <a:pt x="610" y="204"/>
                  </a:lnTo>
                  <a:lnTo>
                    <a:pt x="610" y="200"/>
                  </a:lnTo>
                  <a:lnTo>
                    <a:pt x="606" y="200"/>
                  </a:lnTo>
                  <a:lnTo>
                    <a:pt x="610" y="200"/>
                  </a:lnTo>
                  <a:lnTo>
                    <a:pt x="610" y="196"/>
                  </a:lnTo>
                  <a:lnTo>
                    <a:pt x="610" y="200"/>
                  </a:lnTo>
                  <a:lnTo>
                    <a:pt x="606" y="200"/>
                  </a:lnTo>
                  <a:lnTo>
                    <a:pt x="606" y="196"/>
                  </a:lnTo>
                  <a:lnTo>
                    <a:pt x="606" y="194"/>
                  </a:lnTo>
                  <a:lnTo>
                    <a:pt x="606" y="196"/>
                  </a:lnTo>
                  <a:lnTo>
                    <a:pt x="602" y="194"/>
                  </a:lnTo>
                  <a:lnTo>
                    <a:pt x="600" y="190"/>
                  </a:lnTo>
                  <a:lnTo>
                    <a:pt x="596" y="190"/>
                  </a:lnTo>
                  <a:lnTo>
                    <a:pt x="596" y="186"/>
                  </a:lnTo>
                  <a:lnTo>
                    <a:pt x="592" y="186"/>
                  </a:lnTo>
                  <a:lnTo>
                    <a:pt x="588" y="186"/>
                  </a:lnTo>
                  <a:lnTo>
                    <a:pt x="584" y="182"/>
                  </a:lnTo>
                  <a:lnTo>
                    <a:pt x="580" y="182"/>
                  </a:lnTo>
                  <a:lnTo>
                    <a:pt x="576" y="182"/>
                  </a:lnTo>
                  <a:lnTo>
                    <a:pt x="576" y="178"/>
                  </a:lnTo>
                  <a:lnTo>
                    <a:pt x="572" y="178"/>
                  </a:lnTo>
                  <a:lnTo>
                    <a:pt x="570" y="178"/>
                  </a:lnTo>
                  <a:lnTo>
                    <a:pt x="566" y="178"/>
                  </a:lnTo>
                  <a:lnTo>
                    <a:pt x="562" y="174"/>
                  </a:lnTo>
                  <a:lnTo>
                    <a:pt x="558" y="174"/>
                  </a:lnTo>
                  <a:lnTo>
                    <a:pt x="558" y="170"/>
                  </a:lnTo>
                  <a:lnTo>
                    <a:pt x="562" y="170"/>
                  </a:lnTo>
                  <a:lnTo>
                    <a:pt x="558" y="166"/>
                  </a:lnTo>
                  <a:lnTo>
                    <a:pt x="558" y="170"/>
                  </a:lnTo>
                  <a:lnTo>
                    <a:pt x="554" y="170"/>
                  </a:lnTo>
                  <a:lnTo>
                    <a:pt x="554" y="166"/>
                  </a:lnTo>
                  <a:lnTo>
                    <a:pt x="554" y="170"/>
                  </a:lnTo>
                  <a:lnTo>
                    <a:pt x="550" y="170"/>
                  </a:lnTo>
                  <a:lnTo>
                    <a:pt x="550" y="166"/>
                  </a:lnTo>
                  <a:lnTo>
                    <a:pt x="546" y="166"/>
                  </a:lnTo>
                  <a:lnTo>
                    <a:pt x="546" y="164"/>
                  </a:lnTo>
                  <a:lnTo>
                    <a:pt x="544" y="164"/>
                  </a:lnTo>
                  <a:lnTo>
                    <a:pt x="544" y="160"/>
                  </a:lnTo>
                  <a:lnTo>
                    <a:pt x="544" y="156"/>
                  </a:lnTo>
                  <a:lnTo>
                    <a:pt x="546" y="156"/>
                  </a:lnTo>
                  <a:lnTo>
                    <a:pt x="546" y="152"/>
                  </a:lnTo>
                  <a:lnTo>
                    <a:pt x="544" y="152"/>
                  </a:lnTo>
                  <a:lnTo>
                    <a:pt x="544" y="156"/>
                  </a:lnTo>
                  <a:lnTo>
                    <a:pt x="544" y="160"/>
                  </a:lnTo>
                  <a:lnTo>
                    <a:pt x="544" y="164"/>
                  </a:lnTo>
                  <a:lnTo>
                    <a:pt x="540" y="166"/>
                  </a:lnTo>
                  <a:lnTo>
                    <a:pt x="540" y="170"/>
                  </a:lnTo>
                  <a:lnTo>
                    <a:pt x="536" y="170"/>
                  </a:lnTo>
                  <a:lnTo>
                    <a:pt x="532" y="170"/>
                  </a:lnTo>
                  <a:lnTo>
                    <a:pt x="532" y="166"/>
                  </a:lnTo>
                  <a:lnTo>
                    <a:pt x="532" y="164"/>
                  </a:lnTo>
                  <a:lnTo>
                    <a:pt x="532" y="160"/>
                  </a:lnTo>
                  <a:lnTo>
                    <a:pt x="532" y="156"/>
                  </a:lnTo>
                  <a:lnTo>
                    <a:pt x="532" y="160"/>
                  </a:lnTo>
                  <a:lnTo>
                    <a:pt x="528" y="160"/>
                  </a:lnTo>
                  <a:lnTo>
                    <a:pt x="528" y="156"/>
                  </a:lnTo>
                  <a:lnTo>
                    <a:pt x="528" y="152"/>
                  </a:lnTo>
                  <a:lnTo>
                    <a:pt x="524" y="152"/>
                  </a:lnTo>
                  <a:lnTo>
                    <a:pt x="520" y="152"/>
                  </a:lnTo>
                  <a:lnTo>
                    <a:pt x="520" y="150"/>
                  </a:lnTo>
                  <a:lnTo>
                    <a:pt x="524" y="150"/>
                  </a:lnTo>
                  <a:lnTo>
                    <a:pt x="528" y="150"/>
                  </a:lnTo>
                  <a:lnTo>
                    <a:pt x="532" y="150"/>
                  </a:lnTo>
                  <a:lnTo>
                    <a:pt x="536" y="146"/>
                  </a:lnTo>
                  <a:lnTo>
                    <a:pt x="540" y="146"/>
                  </a:lnTo>
                  <a:lnTo>
                    <a:pt x="544" y="146"/>
                  </a:lnTo>
                  <a:lnTo>
                    <a:pt x="544" y="150"/>
                  </a:lnTo>
                  <a:lnTo>
                    <a:pt x="544" y="146"/>
                  </a:lnTo>
                  <a:lnTo>
                    <a:pt x="546" y="146"/>
                  </a:lnTo>
                  <a:lnTo>
                    <a:pt x="546" y="150"/>
                  </a:lnTo>
                  <a:lnTo>
                    <a:pt x="546" y="146"/>
                  </a:lnTo>
                  <a:lnTo>
                    <a:pt x="546" y="142"/>
                  </a:lnTo>
                  <a:lnTo>
                    <a:pt x="546" y="138"/>
                  </a:lnTo>
                  <a:lnTo>
                    <a:pt x="544" y="142"/>
                  </a:lnTo>
                  <a:lnTo>
                    <a:pt x="540" y="142"/>
                  </a:lnTo>
                  <a:lnTo>
                    <a:pt x="536" y="142"/>
                  </a:lnTo>
                  <a:lnTo>
                    <a:pt x="532" y="142"/>
                  </a:lnTo>
                  <a:lnTo>
                    <a:pt x="528" y="142"/>
                  </a:lnTo>
                  <a:lnTo>
                    <a:pt x="524" y="142"/>
                  </a:lnTo>
                  <a:lnTo>
                    <a:pt x="524" y="138"/>
                  </a:lnTo>
                  <a:lnTo>
                    <a:pt x="520" y="138"/>
                  </a:lnTo>
                  <a:lnTo>
                    <a:pt x="520" y="134"/>
                  </a:lnTo>
                  <a:lnTo>
                    <a:pt x="520" y="130"/>
                  </a:lnTo>
                  <a:lnTo>
                    <a:pt x="516" y="130"/>
                  </a:lnTo>
                  <a:lnTo>
                    <a:pt x="514" y="126"/>
                  </a:lnTo>
                  <a:lnTo>
                    <a:pt x="510" y="126"/>
                  </a:lnTo>
                  <a:lnTo>
                    <a:pt x="506" y="126"/>
                  </a:lnTo>
                  <a:lnTo>
                    <a:pt x="506" y="122"/>
                  </a:lnTo>
                  <a:lnTo>
                    <a:pt x="510" y="122"/>
                  </a:lnTo>
                  <a:lnTo>
                    <a:pt x="510" y="120"/>
                  </a:lnTo>
                  <a:lnTo>
                    <a:pt x="510" y="116"/>
                  </a:lnTo>
                  <a:lnTo>
                    <a:pt x="514" y="116"/>
                  </a:lnTo>
                  <a:lnTo>
                    <a:pt x="516" y="116"/>
                  </a:lnTo>
                  <a:lnTo>
                    <a:pt x="520" y="116"/>
                  </a:lnTo>
                  <a:lnTo>
                    <a:pt x="520" y="112"/>
                  </a:lnTo>
                  <a:lnTo>
                    <a:pt x="524" y="108"/>
                  </a:lnTo>
                  <a:lnTo>
                    <a:pt x="528" y="108"/>
                  </a:lnTo>
                  <a:lnTo>
                    <a:pt x="532" y="108"/>
                  </a:lnTo>
                  <a:lnTo>
                    <a:pt x="532" y="112"/>
                  </a:lnTo>
                  <a:lnTo>
                    <a:pt x="536" y="112"/>
                  </a:lnTo>
                  <a:lnTo>
                    <a:pt x="540" y="112"/>
                  </a:lnTo>
                  <a:lnTo>
                    <a:pt x="540" y="116"/>
                  </a:lnTo>
                  <a:lnTo>
                    <a:pt x="544" y="116"/>
                  </a:lnTo>
                  <a:lnTo>
                    <a:pt x="546" y="116"/>
                  </a:lnTo>
                  <a:lnTo>
                    <a:pt x="550" y="116"/>
                  </a:lnTo>
                  <a:lnTo>
                    <a:pt x="550" y="120"/>
                  </a:lnTo>
                  <a:lnTo>
                    <a:pt x="550" y="122"/>
                  </a:lnTo>
                  <a:lnTo>
                    <a:pt x="554" y="126"/>
                  </a:lnTo>
                  <a:lnTo>
                    <a:pt x="550" y="126"/>
                  </a:lnTo>
                  <a:lnTo>
                    <a:pt x="550" y="130"/>
                  </a:lnTo>
                  <a:lnTo>
                    <a:pt x="550" y="134"/>
                  </a:lnTo>
                  <a:lnTo>
                    <a:pt x="550" y="138"/>
                  </a:lnTo>
                  <a:lnTo>
                    <a:pt x="550" y="142"/>
                  </a:lnTo>
                  <a:lnTo>
                    <a:pt x="550" y="146"/>
                  </a:lnTo>
                  <a:lnTo>
                    <a:pt x="554" y="146"/>
                  </a:lnTo>
                  <a:lnTo>
                    <a:pt x="554" y="150"/>
                  </a:lnTo>
                  <a:lnTo>
                    <a:pt x="554" y="152"/>
                  </a:lnTo>
                  <a:lnTo>
                    <a:pt x="558" y="150"/>
                  </a:lnTo>
                  <a:lnTo>
                    <a:pt x="554" y="150"/>
                  </a:lnTo>
                  <a:lnTo>
                    <a:pt x="554" y="146"/>
                  </a:lnTo>
                  <a:lnTo>
                    <a:pt x="558" y="146"/>
                  </a:lnTo>
                  <a:lnTo>
                    <a:pt x="558" y="150"/>
                  </a:lnTo>
                  <a:lnTo>
                    <a:pt x="558" y="152"/>
                  </a:lnTo>
                  <a:lnTo>
                    <a:pt x="562" y="152"/>
                  </a:lnTo>
                  <a:lnTo>
                    <a:pt x="562" y="156"/>
                  </a:lnTo>
                  <a:lnTo>
                    <a:pt x="562" y="160"/>
                  </a:lnTo>
                  <a:lnTo>
                    <a:pt x="566" y="160"/>
                  </a:lnTo>
                  <a:lnTo>
                    <a:pt x="570" y="160"/>
                  </a:lnTo>
                  <a:lnTo>
                    <a:pt x="570" y="156"/>
                  </a:lnTo>
                  <a:lnTo>
                    <a:pt x="572" y="156"/>
                  </a:lnTo>
                  <a:lnTo>
                    <a:pt x="572" y="152"/>
                  </a:lnTo>
                  <a:lnTo>
                    <a:pt x="576" y="152"/>
                  </a:lnTo>
                  <a:lnTo>
                    <a:pt x="576" y="150"/>
                  </a:lnTo>
                  <a:lnTo>
                    <a:pt x="580" y="150"/>
                  </a:lnTo>
                  <a:lnTo>
                    <a:pt x="580" y="146"/>
                  </a:lnTo>
                  <a:lnTo>
                    <a:pt x="580" y="142"/>
                  </a:lnTo>
                  <a:lnTo>
                    <a:pt x="584" y="142"/>
                  </a:lnTo>
                  <a:lnTo>
                    <a:pt x="588" y="142"/>
                  </a:lnTo>
                  <a:lnTo>
                    <a:pt x="592" y="138"/>
                  </a:lnTo>
                  <a:lnTo>
                    <a:pt x="596" y="138"/>
                  </a:lnTo>
                  <a:lnTo>
                    <a:pt x="596" y="134"/>
                  </a:lnTo>
                  <a:lnTo>
                    <a:pt x="592" y="134"/>
                  </a:lnTo>
                  <a:lnTo>
                    <a:pt x="596" y="134"/>
                  </a:lnTo>
                  <a:lnTo>
                    <a:pt x="596" y="130"/>
                  </a:lnTo>
                  <a:lnTo>
                    <a:pt x="600" y="130"/>
                  </a:lnTo>
                  <a:lnTo>
                    <a:pt x="602" y="126"/>
                  </a:lnTo>
                  <a:lnTo>
                    <a:pt x="606" y="126"/>
                  </a:lnTo>
                  <a:lnTo>
                    <a:pt x="606" y="130"/>
                  </a:lnTo>
                  <a:lnTo>
                    <a:pt x="610" y="130"/>
                  </a:lnTo>
                  <a:lnTo>
                    <a:pt x="614" y="134"/>
                  </a:lnTo>
                  <a:lnTo>
                    <a:pt x="618" y="134"/>
                  </a:lnTo>
                  <a:lnTo>
                    <a:pt x="618" y="138"/>
                  </a:lnTo>
                  <a:lnTo>
                    <a:pt x="622" y="138"/>
                  </a:lnTo>
                  <a:lnTo>
                    <a:pt x="626" y="138"/>
                  </a:lnTo>
                  <a:lnTo>
                    <a:pt x="626" y="142"/>
                  </a:lnTo>
                  <a:lnTo>
                    <a:pt x="628" y="142"/>
                  </a:lnTo>
                  <a:lnTo>
                    <a:pt x="632" y="142"/>
                  </a:lnTo>
                  <a:lnTo>
                    <a:pt x="636" y="142"/>
                  </a:lnTo>
                  <a:lnTo>
                    <a:pt x="636" y="146"/>
                  </a:lnTo>
                  <a:lnTo>
                    <a:pt x="640" y="146"/>
                  </a:lnTo>
                  <a:lnTo>
                    <a:pt x="644" y="146"/>
                  </a:lnTo>
                  <a:lnTo>
                    <a:pt x="644" y="150"/>
                  </a:lnTo>
                  <a:lnTo>
                    <a:pt x="644" y="146"/>
                  </a:lnTo>
                  <a:lnTo>
                    <a:pt x="648" y="146"/>
                  </a:lnTo>
                  <a:lnTo>
                    <a:pt x="648" y="186"/>
                  </a:lnTo>
                  <a:lnTo>
                    <a:pt x="648" y="204"/>
                  </a:lnTo>
                  <a:lnTo>
                    <a:pt x="648" y="212"/>
                  </a:lnTo>
                  <a:lnTo>
                    <a:pt x="648" y="216"/>
                  </a:lnTo>
                  <a:lnTo>
                    <a:pt x="648" y="220"/>
                  </a:lnTo>
                  <a:lnTo>
                    <a:pt x="648" y="256"/>
                  </a:lnTo>
                  <a:lnTo>
                    <a:pt x="644" y="256"/>
                  </a:lnTo>
                  <a:lnTo>
                    <a:pt x="644" y="252"/>
                  </a:lnTo>
                  <a:lnTo>
                    <a:pt x="640" y="250"/>
                  </a:lnTo>
                  <a:lnTo>
                    <a:pt x="640" y="246"/>
                  </a:lnTo>
                  <a:lnTo>
                    <a:pt x="636" y="246"/>
                  </a:lnTo>
                  <a:lnTo>
                    <a:pt x="632" y="242"/>
                  </a:lnTo>
                  <a:lnTo>
                    <a:pt x="636" y="242"/>
                  </a:lnTo>
                  <a:lnTo>
                    <a:pt x="636" y="238"/>
                  </a:lnTo>
                  <a:lnTo>
                    <a:pt x="632" y="238"/>
                  </a:lnTo>
                  <a:lnTo>
                    <a:pt x="632" y="242"/>
                  </a:lnTo>
                  <a:lnTo>
                    <a:pt x="628" y="242"/>
                  </a:lnTo>
                  <a:lnTo>
                    <a:pt x="626" y="242"/>
                  </a:lnTo>
                  <a:lnTo>
                    <a:pt x="622" y="242"/>
                  </a:lnTo>
                  <a:lnTo>
                    <a:pt x="618" y="242"/>
                  </a:lnTo>
                  <a:lnTo>
                    <a:pt x="618" y="246"/>
                  </a:lnTo>
                  <a:lnTo>
                    <a:pt x="618" y="242"/>
                  </a:lnTo>
                  <a:lnTo>
                    <a:pt x="618" y="238"/>
                  </a:lnTo>
                  <a:lnTo>
                    <a:pt x="622" y="234"/>
                  </a:lnTo>
                  <a:lnTo>
                    <a:pt x="618" y="234"/>
                  </a:lnTo>
                  <a:lnTo>
                    <a:pt x="622" y="234"/>
                  </a:lnTo>
                  <a:lnTo>
                    <a:pt x="622" y="230"/>
                  </a:lnTo>
                  <a:lnTo>
                    <a:pt x="618" y="230"/>
                  </a:lnTo>
                  <a:lnTo>
                    <a:pt x="618" y="226"/>
                  </a:lnTo>
                  <a:lnTo>
                    <a:pt x="614" y="226"/>
                  </a:lnTo>
                  <a:lnTo>
                    <a:pt x="614" y="222"/>
                  </a:lnTo>
                  <a:lnTo>
                    <a:pt x="618" y="226"/>
                  </a:lnTo>
                  <a:lnTo>
                    <a:pt x="622" y="226"/>
                  </a:lnTo>
                  <a:lnTo>
                    <a:pt x="622" y="226"/>
                  </a:lnTo>
                  <a:lnTo>
                    <a:pt x="622" y="226"/>
                  </a:lnTo>
                  <a:close/>
                  <a:moveTo>
                    <a:pt x="502" y="108"/>
                  </a:moveTo>
                  <a:lnTo>
                    <a:pt x="502" y="112"/>
                  </a:lnTo>
                  <a:lnTo>
                    <a:pt x="498" y="112"/>
                  </a:lnTo>
                  <a:lnTo>
                    <a:pt x="502" y="108"/>
                  </a:lnTo>
                  <a:lnTo>
                    <a:pt x="502" y="108"/>
                  </a:lnTo>
                  <a:lnTo>
                    <a:pt x="502" y="108"/>
                  </a:lnTo>
                  <a:close/>
                  <a:moveTo>
                    <a:pt x="570" y="116"/>
                  </a:moveTo>
                  <a:lnTo>
                    <a:pt x="572" y="116"/>
                  </a:lnTo>
                  <a:lnTo>
                    <a:pt x="576" y="116"/>
                  </a:lnTo>
                  <a:lnTo>
                    <a:pt x="576" y="120"/>
                  </a:lnTo>
                  <a:lnTo>
                    <a:pt x="580" y="120"/>
                  </a:lnTo>
                  <a:lnTo>
                    <a:pt x="580" y="122"/>
                  </a:lnTo>
                  <a:lnTo>
                    <a:pt x="584" y="122"/>
                  </a:lnTo>
                  <a:lnTo>
                    <a:pt x="580" y="122"/>
                  </a:lnTo>
                  <a:lnTo>
                    <a:pt x="576" y="122"/>
                  </a:lnTo>
                  <a:lnTo>
                    <a:pt x="572" y="122"/>
                  </a:lnTo>
                  <a:lnTo>
                    <a:pt x="572" y="120"/>
                  </a:lnTo>
                  <a:lnTo>
                    <a:pt x="572" y="116"/>
                  </a:lnTo>
                  <a:lnTo>
                    <a:pt x="570" y="116"/>
                  </a:lnTo>
                  <a:lnTo>
                    <a:pt x="570" y="112"/>
                  </a:lnTo>
                  <a:lnTo>
                    <a:pt x="570" y="116"/>
                  </a:lnTo>
                  <a:lnTo>
                    <a:pt x="570" y="116"/>
                  </a:lnTo>
                  <a:lnTo>
                    <a:pt x="570" y="116"/>
                  </a:lnTo>
                  <a:close/>
                  <a:moveTo>
                    <a:pt x="506" y="116"/>
                  </a:moveTo>
                  <a:lnTo>
                    <a:pt x="502" y="120"/>
                  </a:lnTo>
                  <a:lnTo>
                    <a:pt x="498" y="120"/>
                  </a:lnTo>
                  <a:lnTo>
                    <a:pt x="498" y="116"/>
                  </a:lnTo>
                  <a:lnTo>
                    <a:pt x="502" y="116"/>
                  </a:lnTo>
                  <a:lnTo>
                    <a:pt x="506" y="116"/>
                  </a:lnTo>
                  <a:lnTo>
                    <a:pt x="506" y="116"/>
                  </a:lnTo>
                  <a:lnTo>
                    <a:pt x="506" y="116"/>
                  </a:lnTo>
                  <a:close/>
                  <a:moveTo>
                    <a:pt x="506" y="120"/>
                  </a:moveTo>
                  <a:lnTo>
                    <a:pt x="506" y="122"/>
                  </a:lnTo>
                  <a:lnTo>
                    <a:pt x="506" y="126"/>
                  </a:lnTo>
                  <a:lnTo>
                    <a:pt x="502" y="122"/>
                  </a:lnTo>
                  <a:lnTo>
                    <a:pt x="502" y="120"/>
                  </a:lnTo>
                  <a:lnTo>
                    <a:pt x="506" y="120"/>
                  </a:lnTo>
                  <a:lnTo>
                    <a:pt x="506" y="120"/>
                  </a:lnTo>
                  <a:lnTo>
                    <a:pt x="506" y="120"/>
                  </a:lnTo>
                  <a:close/>
                  <a:moveTo>
                    <a:pt x="58" y="130"/>
                  </a:moveTo>
                  <a:lnTo>
                    <a:pt x="54" y="130"/>
                  </a:lnTo>
                  <a:lnTo>
                    <a:pt x="58" y="130"/>
                  </a:lnTo>
                  <a:lnTo>
                    <a:pt x="58" y="134"/>
                  </a:lnTo>
                  <a:lnTo>
                    <a:pt x="54" y="134"/>
                  </a:lnTo>
                  <a:lnTo>
                    <a:pt x="50" y="130"/>
                  </a:lnTo>
                  <a:lnTo>
                    <a:pt x="50" y="126"/>
                  </a:lnTo>
                  <a:lnTo>
                    <a:pt x="48" y="122"/>
                  </a:lnTo>
                  <a:lnTo>
                    <a:pt x="48" y="120"/>
                  </a:lnTo>
                  <a:lnTo>
                    <a:pt x="50" y="120"/>
                  </a:lnTo>
                  <a:lnTo>
                    <a:pt x="54" y="122"/>
                  </a:lnTo>
                  <a:lnTo>
                    <a:pt x="54" y="126"/>
                  </a:lnTo>
                  <a:lnTo>
                    <a:pt x="58" y="130"/>
                  </a:lnTo>
                  <a:lnTo>
                    <a:pt x="58" y="130"/>
                  </a:lnTo>
                  <a:lnTo>
                    <a:pt x="58" y="130"/>
                  </a:lnTo>
                  <a:close/>
                  <a:moveTo>
                    <a:pt x="208" y="120"/>
                  </a:moveTo>
                  <a:lnTo>
                    <a:pt x="208" y="122"/>
                  </a:lnTo>
                  <a:lnTo>
                    <a:pt x="204" y="122"/>
                  </a:lnTo>
                  <a:lnTo>
                    <a:pt x="200" y="122"/>
                  </a:lnTo>
                  <a:lnTo>
                    <a:pt x="200" y="120"/>
                  </a:lnTo>
                  <a:lnTo>
                    <a:pt x="204" y="120"/>
                  </a:lnTo>
                  <a:lnTo>
                    <a:pt x="208" y="120"/>
                  </a:lnTo>
                  <a:lnTo>
                    <a:pt x="208" y="120"/>
                  </a:lnTo>
                  <a:lnTo>
                    <a:pt x="208" y="120"/>
                  </a:lnTo>
                  <a:close/>
                  <a:moveTo>
                    <a:pt x="490" y="122"/>
                  </a:moveTo>
                  <a:lnTo>
                    <a:pt x="488" y="122"/>
                  </a:lnTo>
                  <a:lnTo>
                    <a:pt x="490" y="122"/>
                  </a:lnTo>
                  <a:lnTo>
                    <a:pt x="490" y="122"/>
                  </a:lnTo>
                  <a:lnTo>
                    <a:pt x="490" y="122"/>
                  </a:lnTo>
                  <a:close/>
                  <a:moveTo>
                    <a:pt x="402" y="122"/>
                  </a:moveTo>
                  <a:lnTo>
                    <a:pt x="402" y="126"/>
                  </a:lnTo>
                  <a:lnTo>
                    <a:pt x="398" y="126"/>
                  </a:lnTo>
                  <a:lnTo>
                    <a:pt x="398" y="130"/>
                  </a:lnTo>
                  <a:lnTo>
                    <a:pt x="394" y="130"/>
                  </a:lnTo>
                  <a:lnTo>
                    <a:pt x="394" y="126"/>
                  </a:lnTo>
                  <a:lnTo>
                    <a:pt x="394" y="130"/>
                  </a:lnTo>
                  <a:lnTo>
                    <a:pt x="390" y="130"/>
                  </a:lnTo>
                  <a:lnTo>
                    <a:pt x="390" y="126"/>
                  </a:lnTo>
                  <a:lnTo>
                    <a:pt x="390" y="122"/>
                  </a:lnTo>
                  <a:lnTo>
                    <a:pt x="394" y="122"/>
                  </a:lnTo>
                  <a:lnTo>
                    <a:pt x="398" y="122"/>
                  </a:lnTo>
                  <a:lnTo>
                    <a:pt x="398" y="126"/>
                  </a:lnTo>
                  <a:lnTo>
                    <a:pt x="398" y="122"/>
                  </a:lnTo>
                  <a:lnTo>
                    <a:pt x="402" y="122"/>
                  </a:lnTo>
                  <a:lnTo>
                    <a:pt x="402" y="122"/>
                  </a:lnTo>
                  <a:lnTo>
                    <a:pt x="402" y="122"/>
                  </a:lnTo>
                  <a:close/>
                  <a:moveTo>
                    <a:pt x="464" y="130"/>
                  </a:moveTo>
                  <a:lnTo>
                    <a:pt x="460" y="130"/>
                  </a:lnTo>
                  <a:lnTo>
                    <a:pt x="458" y="130"/>
                  </a:lnTo>
                  <a:lnTo>
                    <a:pt x="454" y="130"/>
                  </a:lnTo>
                  <a:lnTo>
                    <a:pt x="454" y="126"/>
                  </a:lnTo>
                  <a:lnTo>
                    <a:pt x="458" y="126"/>
                  </a:lnTo>
                  <a:lnTo>
                    <a:pt x="460" y="126"/>
                  </a:lnTo>
                  <a:lnTo>
                    <a:pt x="464" y="130"/>
                  </a:lnTo>
                  <a:lnTo>
                    <a:pt x="464" y="130"/>
                  </a:lnTo>
                  <a:lnTo>
                    <a:pt x="464" y="130"/>
                  </a:lnTo>
                  <a:close/>
                  <a:moveTo>
                    <a:pt x="160" y="152"/>
                  </a:moveTo>
                  <a:lnTo>
                    <a:pt x="156" y="152"/>
                  </a:lnTo>
                  <a:lnTo>
                    <a:pt x="152" y="150"/>
                  </a:lnTo>
                  <a:lnTo>
                    <a:pt x="152" y="146"/>
                  </a:lnTo>
                  <a:lnTo>
                    <a:pt x="152" y="142"/>
                  </a:lnTo>
                  <a:lnTo>
                    <a:pt x="148" y="138"/>
                  </a:lnTo>
                  <a:lnTo>
                    <a:pt x="144" y="138"/>
                  </a:lnTo>
                  <a:lnTo>
                    <a:pt x="140" y="138"/>
                  </a:lnTo>
                  <a:lnTo>
                    <a:pt x="140" y="134"/>
                  </a:lnTo>
                  <a:lnTo>
                    <a:pt x="144" y="134"/>
                  </a:lnTo>
                  <a:lnTo>
                    <a:pt x="144" y="130"/>
                  </a:lnTo>
                  <a:lnTo>
                    <a:pt x="148" y="130"/>
                  </a:lnTo>
                  <a:lnTo>
                    <a:pt x="148" y="134"/>
                  </a:lnTo>
                  <a:lnTo>
                    <a:pt x="152" y="134"/>
                  </a:lnTo>
                  <a:lnTo>
                    <a:pt x="148" y="130"/>
                  </a:lnTo>
                  <a:lnTo>
                    <a:pt x="152" y="126"/>
                  </a:lnTo>
                  <a:lnTo>
                    <a:pt x="152" y="130"/>
                  </a:lnTo>
                  <a:lnTo>
                    <a:pt x="156" y="134"/>
                  </a:lnTo>
                  <a:lnTo>
                    <a:pt x="156" y="138"/>
                  </a:lnTo>
                  <a:lnTo>
                    <a:pt x="156" y="142"/>
                  </a:lnTo>
                  <a:lnTo>
                    <a:pt x="156" y="146"/>
                  </a:lnTo>
                  <a:lnTo>
                    <a:pt x="160" y="146"/>
                  </a:lnTo>
                  <a:lnTo>
                    <a:pt x="164" y="146"/>
                  </a:lnTo>
                  <a:lnTo>
                    <a:pt x="164" y="150"/>
                  </a:lnTo>
                  <a:lnTo>
                    <a:pt x="164" y="152"/>
                  </a:lnTo>
                  <a:lnTo>
                    <a:pt x="164" y="156"/>
                  </a:lnTo>
                  <a:lnTo>
                    <a:pt x="160" y="156"/>
                  </a:lnTo>
                  <a:lnTo>
                    <a:pt x="160" y="152"/>
                  </a:lnTo>
                  <a:lnTo>
                    <a:pt x="160" y="152"/>
                  </a:lnTo>
                  <a:lnTo>
                    <a:pt x="160" y="152"/>
                  </a:lnTo>
                  <a:close/>
                  <a:moveTo>
                    <a:pt x="192" y="130"/>
                  </a:moveTo>
                  <a:lnTo>
                    <a:pt x="196" y="130"/>
                  </a:lnTo>
                  <a:lnTo>
                    <a:pt x="192" y="130"/>
                  </a:lnTo>
                  <a:lnTo>
                    <a:pt x="192" y="130"/>
                  </a:lnTo>
                  <a:lnTo>
                    <a:pt x="192" y="130"/>
                  </a:lnTo>
                  <a:close/>
                  <a:moveTo>
                    <a:pt x="570" y="130"/>
                  </a:moveTo>
                  <a:lnTo>
                    <a:pt x="572" y="130"/>
                  </a:lnTo>
                  <a:lnTo>
                    <a:pt x="576" y="130"/>
                  </a:lnTo>
                  <a:lnTo>
                    <a:pt x="580" y="130"/>
                  </a:lnTo>
                  <a:lnTo>
                    <a:pt x="584" y="130"/>
                  </a:lnTo>
                  <a:lnTo>
                    <a:pt x="588" y="130"/>
                  </a:lnTo>
                  <a:lnTo>
                    <a:pt x="588" y="134"/>
                  </a:lnTo>
                  <a:lnTo>
                    <a:pt x="592" y="134"/>
                  </a:lnTo>
                  <a:lnTo>
                    <a:pt x="588" y="134"/>
                  </a:lnTo>
                  <a:lnTo>
                    <a:pt x="584" y="134"/>
                  </a:lnTo>
                  <a:lnTo>
                    <a:pt x="580" y="134"/>
                  </a:lnTo>
                  <a:lnTo>
                    <a:pt x="576" y="134"/>
                  </a:lnTo>
                  <a:lnTo>
                    <a:pt x="572" y="130"/>
                  </a:lnTo>
                  <a:lnTo>
                    <a:pt x="570" y="130"/>
                  </a:lnTo>
                  <a:lnTo>
                    <a:pt x="570" y="130"/>
                  </a:lnTo>
                  <a:lnTo>
                    <a:pt x="570" y="130"/>
                  </a:lnTo>
                  <a:close/>
                  <a:moveTo>
                    <a:pt x="412" y="130"/>
                  </a:moveTo>
                  <a:lnTo>
                    <a:pt x="416" y="130"/>
                  </a:lnTo>
                  <a:lnTo>
                    <a:pt x="420" y="130"/>
                  </a:lnTo>
                  <a:lnTo>
                    <a:pt x="424" y="130"/>
                  </a:lnTo>
                  <a:lnTo>
                    <a:pt x="428" y="134"/>
                  </a:lnTo>
                  <a:lnTo>
                    <a:pt x="424" y="134"/>
                  </a:lnTo>
                  <a:lnTo>
                    <a:pt x="420" y="134"/>
                  </a:lnTo>
                  <a:lnTo>
                    <a:pt x="416" y="134"/>
                  </a:lnTo>
                  <a:lnTo>
                    <a:pt x="416" y="138"/>
                  </a:lnTo>
                  <a:lnTo>
                    <a:pt x="412" y="138"/>
                  </a:lnTo>
                  <a:lnTo>
                    <a:pt x="412" y="134"/>
                  </a:lnTo>
                  <a:lnTo>
                    <a:pt x="412" y="130"/>
                  </a:lnTo>
                  <a:lnTo>
                    <a:pt x="412" y="130"/>
                  </a:lnTo>
                  <a:lnTo>
                    <a:pt x="412" y="130"/>
                  </a:lnTo>
                  <a:close/>
                  <a:moveTo>
                    <a:pt x="498" y="130"/>
                  </a:moveTo>
                  <a:lnTo>
                    <a:pt x="498" y="134"/>
                  </a:lnTo>
                  <a:lnTo>
                    <a:pt x="498" y="138"/>
                  </a:lnTo>
                  <a:lnTo>
                    <a:pt x="494" y="138"/>
                  </a:lnTo>
                  <a:lnTo>
                    <a:pt x="490" y="138"/>
                  </a:lnTo>
                  <a:lnTo>
                    <a:pt x="488" y="134"/>
                  </a:lnTo>
                  <a:lnTo>
                    <a:pt x="490" y="134"/>
                  </a:lnTo>
                  <a:lnTo>
                    <a:pt x="490" y="130"/>
                  </a:lnTo>
                  <a:lnTo>
                    <a:pt x="494" y="130"/>
                  </a:lnTo>
                  <a:lnTo>
                    <a:pt x="498" y="130"/>
                  </a:lnTo>
                  <a:lnTo>
                    <a:pt x="498" y="130"/>
                  </a:lnTo>
                  <a:lnTo>
                    <a:pt x="498" y="130"/>
                  </a:lnTo>
                  <a:close/>
                  <a:moveTo>
                    <a:pt x="428" y="134"/>
                  </a:moveTo>
                  <a:lnTo>
                    <a:pt x="430" y="134"/>
                  </a:lnTo>
                  <a:lnTo>
                    <a:pt x="434" y="134"/>
                  </a:lnTo>
                  <a:lnTo>
                    <a:pt x="438" y="134"/>
                  </a:lnTo>
                  <a:lnTo>
                    <a:pt x="434" y="134"/>
                  </a:lnTo>
                  <a:lnTo>
                    <a:pt x="430" y="134"/>
                  </a:lnTo>
                  <a:lnTo>
                    <a:pt x="428" y="134"/>
                  </a:lnTo>
                  <a:lnTo>
                    <a:pt x="428" y="134"/>
                  </a:lnTo>
                  <a:lnTo>
                    <a:pt x="428" y="134"/>
                  </a:lnTo>
                  <a:close/>
                  <a:moveTo>
                    <a:pt x="66" y="142"/>
                  </a:moveTo>
                  <a:lnTo>
                    <a:pt x="62" y="142"/>
                  </a:lnTo>
                  <a:lnTo>
                    <a:pt x="62" y="138"/>
                  </a:lnTo>
                  <a:lnTo>
                    <a:pt x="66" y="142"/>
                  </a:lnTo>
                  <a:lnTo>
                    <a:pt x="66" y="142"/>
                  </a:lnTo>
                  <a:lnTo>
                    <a:pt x="66" y="142"/>
                  </a:lnTo>
                  <a:close/>
                  <a:moveTo>
                    <a:pt x="70" y="150"/>
                  </a:moveTo>
                  <a:lnTo>
                    <a:pt x="70" y="152"/>
                  </a:lnTo>
                  <a:lnTo>
                    <a:pt x="70" y="150"/>
                  </a:lnTo>
                  <a:lnTo>
                    <a:pt x="66" y="150"/>
                  </a:lnTo>
                  <a:lnTo>
                    <a:pt x="66" y="146"/>
                  </a:lnTo>
                  <a:lnTo>
                    <a:pt x="70" y="146"/>
                  </a:lnTo>
                  <a:lnTo>
                    <a:pt x="70" y="150"/>
                  </a:lnTo>
                  <a:lnTo>
                    <a:pt x="70" y="150"/>
                  </a:lnTo>
                  <a:lnTo>
                    <a:pt x="70" y="150"/>
                  </a:lnTo>
                  <a:close/>
                  <a:moveTo>
                    <a:pt x="186" y="152"/>
                  </a:moveTo>
                  <a:lnTo>
                    <a:pt x="186" y="156"/>
                  </a:lnTo>
                  <a:lnTo>
                    <a:pt x="182" y="156"/>
                  </a:lnTo>
                  <a:lnTo>
                    <a:pt x="178" y="156"/>
                  </a:lnTo>
                  <a:lnTo>
                    <a:pt x="178" y="152"/>
                  </a:lnTo>
                  <a:lnTo>
                    <a:pt x="178" y="156"/>
                  </a:lnTo>
                  <a:lnTo>
                    <a:pt x="174" y="156"/>
                  </a:lnTo>
                  <a:lnTo>
                    <a:pt x="174" y="152"/>
                  </a:lnTo>
                  <a:lnTo>
                    <a:pt x="174" y="150"/>
                  </a:lnTo>
                  <a:lnTo>
                    <a:pt x="178" y="146"/>
                  </a:lnTo>
                  <a:lnTo>
                    <a:pt x="182" y="146"/>
                  </a:lnTo>
                  <a:lnTo>
                    <a:pt x="186" y="150"/>
                  </a:lnTo>
                  <a:lnTo>
                    <a:pt x="186" y="152"/>
                  </a:lnTo>
                  <a:lnTo>
                    <a:pt x="186" y="152"/>
                  </a:lnTo>
                  <a:lnTo>
                    <a:pt x="186" y="152"/>
                  </a:lnTo>
                  <a:close/>
                  <a:moveTo>
                    <a:pt x="74" y="160"/>
                  </a:moveTo>
                  <a:lnTo>
                    <a:pt x="74" y="156"/>
                  </a:lnTo>
                  <a:lnTo>
                    <a:pt x="70" y="152"/>
                  </a:lnTo>
                  <a:lnTo>
                    <a:pt x="70" y="150"/>
                  </a:lnTo>
                  <a:lnTo>
                    <a:pt x="74" y="152"/>
                  </a:lnTo>
                  <a:lnTo>
                    <a:pt x="74" y="156"/>
                  </a:lnTo>
                  <a:lnTo>
                    <a:pt x="74" y="160"/>
                  </a:lnTo>
                  <a:lnTo>
                    <a:pt x="74" y="160"/>
                  </a:lnTo>
                  <a:lnTo>
                    <a:pt x="74" y="160"/>
                  </a:lnTo>
                  <a:close/>
                  <a:moveTo>
                    <a:pt x="502" y="166"/>
                  </a:moveTo>
                  <a:lnTo>
                    <a:pt x="498" y="166"/>
                  </a:lnTo>
                  <a:lnTo>
                    <a:pt x="498" y="164"/>
                  </a:lnTo>
                  <a:lnTo>
                    <a:pt x="494" y="164"/>
                  </a:lnTo>
                  <a:lnTo>
                    <a:pt x="490" y="160"/>
                  </a:lnTo>
                  <a:lnTo>
                    <a:pt x="488" y="160"/>
                  </a:lnTo>
                  <a:lnTo>
                    <a:pt x="484" y="160"/>
                  </a:lnTo>
                  <a:lnTo>
                    <a:pt x="488" y="160"/>
                  </a:lnTo>
                  <a:lnTo>
                    <a:pt x="484" y="160"/>
                  </a:lnTo>
                  <a:lnTo>
                    <a:pt x="480" y="160"/>
                  </a:lnTo>
                  <a:lnTo>
                    <a:pt x="476" y="160"/>
                  </a:lnTo>
                  <a:lnTo>
                    <a:pt x="476" y="156"/>
                  </a:lnTo>
                  <a:lnTo>
                    <a:pt x="476" y="160"/>
                  </a:lnTo>
                  <a:lnTo>
                    <a:pt x="472" y="160"/>
                  </a:lnTo>
                  <a:lnTo>
                    <a:pt x="468" y="160"/>
                  </a:lnTo>
                  <a:lnTo>
                    <a:pt x="468" y="156"/>
                  </a:lnTo>
                  <a:lnTo>
                    <a:pt x="464" y="156"/>
                  </a:lnTo>
                  <a:lnTo>
                    <a:pt x="464" y="160"/>
                  </a:lnTo>
                  <a:lnTo>
                    <a:pt x="460" y="164"/>
                  </a:lnTo>
                  <a:lnTo>
                    <a:pt x="460" y="160"/>
                  </a:lnTo>
                  <a:lnTo>
                    <a:pt x="460" y="156"/>
                  </a:lnTo>
                  <a:lnTo>
                    <a:pt x="464" y="156"/>
                  </a:lnTo>
                  <a:lnTo>
                    <a:pt x="464" y="152"/>
                  </a:lnTo>
                  <a:lnTo>
                    <a:pt x="468" y="152"/>
                  </a:lnTo>
                  <a:lnTo>
                    <a:pt x="472" y="152"/>
                  </a:lnTo>
                  <a:lnTo>
                    <a:pt x="476" y="152"/>
                  </a:lnTo>
                  <a:lnTo>
                    <a:pt x="480" y="152"/>
                  </a:lnTo>
                  <a:lnTo>
                    <a:pt x="484" y="152"/>
                  </a:lnTo>
                  <a:lnTo>
                    <a:pt x="484" y="150"/>
                  </a:lnTo>
                  <a:lnTo>
                    <a:pt x="488" y="150"/>
                  </a:lnTo>
                  <a:lnTo>
                    <a:pt x="488" y="152"/>
                  </a:lnTo>
                  <a:lnTo>
                    <a:pt x="490" y="152"/>
                  </a:lnTo>
                  <a:lnTo>
                    <a:pt x="494" y="152"/>
                  </a:lnTo>
                  <a:lnTo>
                    <a:pt x="498" y="152"/>
                  </a:lnTo>
                  <a:lnTo>
                    <a:pt x="502" y="156"/>
                  </a:lnTo>
                  <a:lnTo>
                    <a:pt x="502" y="160"/>
                  </a:lnTo>
                  <a:lnTo>
                    <a:pt x="506" y="164"/>
                  </a:lnTo>
                  <a:lnTo>
                    <a:pt x="502" y="166"/>
                  </a:lnTo>
                  <a:lnTo>
                    <a:pt x="502" y="166"/>
                  </a:lnTo>
                  <a:lnTo>
                    <a:pt x="502" y="166"/>
                  </a:lnTo>
                  <a:close/>
                  <a:moveTo>
                    <a:pt x="164" y="152"/>
                  </a:moveTo>
                  <a:lnTo>
                    <a:pt x="166" y="152"/>
                  </a:lnTo>
                  <a:lnTo>
                    <a:pt x="164" y="152"/>
                  </a:lnTo>
                  <a:lnTo>
                    <a:pt x="164" y="152"/>
                  </a:lnTo>
                  <a:lnTo>
                    <a:pt x="164" y="152"/>
                  </a:lnTo>
                  <a:close/>
                  <a:moveTo>
                    <a:pt x="438" y="156"/>
                  </a:moveTo>
                  <a:lnTo>
                    <a:pt x="442" y="156"/>
                  </a:lnTo>
                  <a:lnTo>
                    <a:pt x="446" y="156"/>
                  </a:lnTo>
                  <a:lnTo>
                    <a:pt x="450" y="156"/>
                  </a:lnTo>
                  <a:lnTo>
                    <a:pt x="450" y="160"/>
                  </a:lnTo>
                  <a:lnTo>
                    <a:pt x="454" y="160"/>
                  </a:lnTo>
                  <a:lnTo>
                    <a:pt x="454" y="164"/>
                  </a:lnTo>
                  <a:lnTo>
                    <a:pt x="450" y="164"/>
                  </a:lnTo>
                  <a:lnTo>
                    <a:pt x="450" y="166"/>
                  </a:lnTo>
                  <a:lnTo>
                    <a:pt x="446" y="166"/>
                  </a:lnTo>
                  <a:lnTo>
                    <a:pt x="442" y="166"/>
                  </a:lnTo>
                  <a:lnTo>
                    <a:pt x="438" y="164"/>
                  </a:lnTo>
                  <a:lnTo>
                    <a:pt x="434" y="160"/>
                  </a:lnTo>
                  <a:lnTo>
                    <a:pt x="434" y="156"/>
                  </a:lnTo>
                  <a:lnTo>
                    <a:pt x="438" y="156"/>
                  </a:lnTo>
                  <a:lnTo>
                    <a:pt x="438" y="156"/>
                  </a:lnTo>
                  <a:lnTo>
                    <a:pt x="438" y="156"/>
                  </a:lnTo>
                  <a:close/>
                  <a:moveTo>
                    <a:pt x="298" y="160"/>
                  </a:moveTo>
                  <a:lnTo>
                    <a:pt x="298" y="164"/>
                  </a:lnTo>
                  <a:lnTo>
                    <a:pt x="298" y="166"/>
                  </a:lnTo>
                  <a:lnTo>
                    <a:pt x="298" y="170"/>
                  </a:lnTo>
                  <a:lnTo>
                    <a:pt x="294" y="170"/>
                  </a:lnTo>
                  <a:lnTo>
                    <a:pt x="298" y="166"/>
                  </a:lnTo>
                  <a:lnTo>
                    <a:pt x="294" y="166"/>
                  </a:lnTo>
                  <a:lnTo>
                    <a:pt x="294" y="164"/>
                  </a:lnTo>
                  <a:lnTo>
                    <a:pt x="294" y="160"/>
                  </a:lnTo>
                  <a:lnTo>
                    <a:pt x="298" y="160"/>
                  </a:lnTo>
                  <a:lnTo>
                    <a:pt x="298" y="156"/>
                  </a:lnTo>
                  <a:lnTo>
                    <a:pt x="298" y="160"/>
                  </a:lnTo>
                  <a:lnTo>
                    <a:pt x="298" y="160"/>
                  </a:lnTo>
                  <a:lnTo>
                    <a:pt x="298" y="160"/>
                  </a:lnTo>
                  <a:close/>
                  <a:moveTo>
                    <a:pt x="458" y="156"/>
                  </a:moveTo>
                  <a:lnTo>
                    <a:pt x="458" y="160"/>
                  </a:lnTo>
                  <a:lnTo>
                    <a:pt x="458" y="156"/>
                  </a:lnTo>
                  <a:lnTo>
                    <a:pt x="458" y="156"/>
                  </a:lnTo>
                  <a:lnTo>
                    <a:pt x="458" y="156"/>
                  </a:lnTo>
                  <a:close/>
                  <a:moveTo>
                    <a:pt x="464" y="164"/>
                  </a:moveTo>
                  <a:lnTo>
                    <a:pt x="468" y="164"/>
                  </a:lnTo>
                  <a:lnTo>
                    <a:pt x="468" y="166"/>
                  </a:lnTo>
                  <a:lnTo>
                    <a:pt x="464" y="166"/>
                  </a:lnTo>
                  <a:lnTo>
                    <a:pt x="468" y="164"/>
                  </a:lnTo>
                  <a:lnTo>
                    <a:pt x="464" y="164"/>
                  </a:lnTo>
                  <a:lnTo>
                    <a:pt x="464" y="166"/>
                  </a:lnTo>
                  <a:lnTo>
                    <a:pt x="460" y="166"/>
                  </a:lnTo>
                  <a:lnTo>
                    <a:pt x="460" y="164"/>
                  </a:lnTo>
                  <a:lnTo>
                    <a:pt x="464" y="164"/>
                  </a:lnTo>
                  <a:lnTo>
                    <a:pt x="464" y="164"/>
                  </a:lnTo>
                  <a:lnTo>
                    <a:pt x="464" y="164"/>
                  </a:lnTo>
                  <a:close/>
                  <a:moveTo>
                    <a:pt x="468" y="164"/>
                  </a:moveTo>
                  <a:lnTo>
                    <a:pt x="472" y="164"/>
                  </a:lnTo>
                  <a:lnTo>
                    <a:pt x="468" y="164"/>
                  </a:lnTo>
                  <a:lnTo>
                    <a:pt x="468" y="164"/>
                  </a:lnTo>
                  <a:lnTo>
                    <a:pt x="468" y="164"/>
                  </a:lnTo>
                  <a:close/>
                  <a:moveTo>
                    <a:pt x="394" y="170"/>
                  </a:moveTo>
                  <a:lnTo>
                    <a:pt x="398" y="170"/>
                  </a:lnTo>
                  <a:lnTo>
                    <a:pt x="394" y="174"/>
                  </a:lnTo>
                  <a:lnTo>
                    <a:pt x="394" y="170"/>
                  </a:lnTo>
                  <a:lnTo>
                    <a:pt x="394" y="170"/>
                  </a:lnTo>
                  <a:lnTo>
                    <a:pt x="394" y="170"/>
                  </a:lnTo>
                  <a:close/>
                  <a:moveTo>
                    <a:pt x="394" y="178"/>
                  </a:moveTo>
                  <a:lnTo>
                    <a:pt x="398" y="178"/>
                  </a:lnTo>
                  <a:lnTo>
                    <a:pt x="398" y="182"/>
                  </a:lnTo>
                  <a:lnTo>
                    <a:pt x="398" y="186"/>
                  </a:lnTo>
                  <a:lnTo>
                    <a:pt x="394" y="182"/>
                  </a:lnTo>
                  <a:lnTo>
                    <a:pt x="394" y="186"/>
                  </a:lnTo>
                  <a:lnTo>
                    <a:pt x="394" y="190"/>
                  </a:lnTo>
                  <a:lnTo>
                    <a:pt x="398" y="194"/>
                  </a:lnTo>
                  <a:lnTo>
                    <a:pt x="394" y="194"/>
                  </a:lnTo>
                  <a:lnTo>
                    <a:pt x="390" y="194"/>
                  </a:lnTo>
                  <a:lnTo>
                    <a:pt x="390" y="196"/>
                  </a:lnTo>
                  <a:lnTo>
                    <a:pt x="390" y="200"/>
                  </a:lnTo>
                  <a:lnTo>
                    <a:pt x="386" y="200"/>
                  </a:lnTo>
                  <a:lnTo>
                    <a:pt x="386" y="196"/>
                  </a:lnTo>
                  <a:lnTo>
                    <a:pt x="386" y="194"/>
                  </a:lnTo>
                  <a:lnTo>
                    <a:pt x="390" y="194"/>
                  </a:lnTo>
                  <a:lnTo>
                    <a:pt x="390" y="190"/>
                  </a:lnTo>
                  <a:lnTo>
                    <a:pt x="390" y="186"/>
                  </a:lnTo>
                  <a:lnTo>
                    <a:pt x="390" y="182"/>
                  </a:lnTo>
                  <a:lnTo>
                    <a:pt x="390" y="178"/>
                  </a:lnTo>
                  <a:lnTo>
                    <a:pt x="394" y="178"/>
                  </a:lnTo>
                  <a:lnTo>
                    <a:pt x="394" y="178"/>
                  </a:lnTo>
                  <a:lnTo>
                    <a:pt x="394" y="178"/>
                  </a:lnTo>
                  <a:close/>
                  <a:moveTo>
                    <a:pt x="390" y="182"/>
                  </a:moveTo>
                  <a:lnTo>
                    <a:pt x="390" y="186"/>
                  </a:lnTo>
                  <a:lnTo>
                    <a:pt x="386" y="190"/>
                  </a:lnTo>
                  <a:lnTo>
                    <a:pt x="386" y="194"/>
                  </a:lnTo>
                  <a:lnTo>
                    <a:pt x="382" y="194"/>
                  </a:lnTo>
                  <a:lnTo>
                    <a:pt x="382" y="190"/>
                  </a:lnTo>
                  <a:lnTo>
                    <a:pt x="382" y="186"/>
                  </a:lnTo>
                  <a:lnTo>
                    <a:pt x="382" y="182"/>
                  </a:lnTo>
                  <a:lnTo>
                    <a:pt x="386" y="182"/>
                  </a:lnTo>
                  <a:lnTo>
                    <a:pt x="390" y="182"/>
                  </a:lnTo>
                  <a:lnTo>
                    <a:pt x="390" y="182"/>
                  </a:lnTo>
                  <a:lnTo>
                    <a:pt x="390" y="182"/>
                  </a:lnTo>
                  <a:close/>
                  <a:moveTo>
                    <a:pt x="378" y="190"/>
                  </a:moveTo>
                  <a:lnTo>
                    <a:pt x="378" y="194"/>
                  </a:lnTo>
                  <a:lnTo>
                    <a:pt x="378" y="196"/>
                  </a:lnTo>
                  <a:lnTo>
                    <a:pt x="374" y="194"/>
                  </a:lnTo>
                  <a:lnTo>
                    <a:pt x="374" y="190"/>
                  </a:lnTo>
                  <a:lnTo>
                    <a:pt x="378" y="190"/>
                  </a:lnTo>
                  <a:lnTo>
                    <a:pt x="378" y="190"/>
                  </a:lnTo>
                  <a:lnTo>
                    <a:pt x="378" y="190"/>
                  </a:lnTo>
                  <a:close/>
                  <a:moveTo>
                    <a:pt x="104" y="196"/>
                  </a:moveTo>
                  <a:lnTo>
                    <a:pt x="100" y="196"/>
                  </a:lnTo>
                  <a:lnTo>
                    <a:pt x="96" y="194"/>
                  </a:lnTo>
                  <a:lnTo>
                    <a:pt x="100" y="194"/>
                  </a:lnTo>
                  <a:lnTo>
                    <a:pt x="104" y="194"/>
                  </a:lnTo>
                  <a:lnTo>
                    <a:pt x="104" y="196"/>
                  </a:lnTo>
                  <a:lnTo>
                    <a:pt x="104" y="196"/>
                  </a:lnTo>
                  <a:lnTo>
                    <a:pt x="104" y="196"/>
                  </a:lnTo>
                  <a:close/>
                  <a:moveTo>
                    <a:pt x="554" y="194"/>
                  </a:moveTo>
                  <a:lnTo>
                    <a:pt x="558" y="194"/>
                  </a:lnTo>
                  <a:lnTo>
                    <a:pt x="558" y="196"/>
                  </a:lnTo>
                  <a:lnTo>
                    <a:pt x="558" y="200"/>
                  </a:lnTo>
                  <a:lnTo>
                    <a:pt x="558" y="204"/>
                  </a:lnTo>
                  <a:lnTo>
                    <a:pt x="554" y="204"/>
                  </a:lnTo>
                  <a:lnTo>
                    <a:pt x="554" y="200"/>
                  </a:lnTo>
                  <a:lnTo>
                    <a:pt x="550" y="200"/>
                  </a:lnTo>
                  <a:lnTo>
                    <a:pt x="554" y="200"/>
                  </a:lnTo>
                  <a:lnTo>
                    <a:pt x="554" y="196"/>
                  </a:lnTo>
                  <a:lnTo>
                    <a:pt x="554" y="194"/>
                  </a:lnTo>
                  <a:lnTo>
                    <a:pt x="554" y="194"/>
                  </a:lnTo>
                  <a:lnTo>
                    <a:pt x="554" y="194"/>
                  </a:lnTo>
                  <a:close/>
                  <a:moveTo>
                    <a:pt x="248" y="200"/>
                  </a:moveTo>
                  <a:lnTo>
                    <a:pt x="246" y="200"/>
                  </a:lnTo>
                  <a:lnTo>
                    <a:pt x="248" y="200"/>
                  </a:lnTo>
                  <a:lnTo>
                    <a:pt x="248" y="200"/>
                  </a:lnTo>
                  <a:lnTo>
                    <a:pt x="248" y="200"/>
                  </a:lnTo>
                  <a:close/>
                  <a:moveTo>
                    <a:pt x="358" y="200"/>
                  </a:moveTo>
                  <a:lnTo>
                    <a:pt x="358" y="204"/>
                  </a:lnTo>
                  <a:lnTo>
                    <a:pt x="360" y="204"/>
                  </a:lnTo>
                  <a:lnTo>
                    <a:pt x="358" y="208"/>
                  </a:lnTo>
                  <a:lnTo>
                    <a:pt x="358" y="212"/>
                  </a:lnTo>
                  <a:lnTo>
                    <a:pt x="358" y="208"/>
                  </a:lnTo>
                  <a:lnTo>
                    <a:pt x="358" y="204"/>
                  </a:lnTo>
                  <a:lnTo>
                    <a:pt x="358" y="200"/>
                  </a:lnTo>
                  <a:lnTo>
                    <a:pt x="358" y="200"/>
                  </a:lnTo>
                  <a:lnTo>
                    <a:pt x="358" y="200"/>
                  </a:lnTo>
                  <a:close/>
                  <a:moveTo>
                    <a:pt x="212" y="238"/>
                  </a:moveTo>
                  <a:lnTo>
                    <a:pt x="208" y="238"/>
                  </a:lnTo>
                  <a:lnTo>
                    <a:pt x="204" y="234"/>
                  </a:lnTo>
                  <a:lnTo>
                    <a:pt x="200" y="234"/>
                  </a:lnTo>
                  <a:lnTo>
                    <a:pt x="196" y="234"/>
                  </a:lnTo>
                  <a:lnTo>
                    <a:pt x="192" y="234"/>
                  </a:lnTo>
                  <a:lnTo>
                    <a:pt x="190" y="234"/>
                  </a:lnTo>
                  <a:lnTo>
                    <a:pt x="186" y="234"/>
                  </a:lnTo>
                  <a:lnTo>
                    <a:pt x="182" y="234"/>
                  </a:lnTo>
                  <a:lnTo>
                    <a:pt x="178" y="234"/>
                  </a:lnTo>
                  <a:lnTo>
                    <a:pt x="178" y="230"/>
                  </a:lnTo>
                  <a:lnTo>
                    <a:pt x="174" y="230"/>
                  </a:lnTo>
                  <a:lnTo>
                    <a:pt x="170" y="230"/>
                  </a:lnTo>
                  <a:lnTo>
                    <a:pt x="166" y="230"/>
                  </a:lnTo>
                  <a:lnTo>
                    <a:pt x="164" y="230"/>
                  </a:lnTo>
                  <a:lnTo>
                    <a:pt x="160" y="230"/>
                  </a:lnTo>
                  <a:lnTo>
                    <a:pt x="160" y="226"/>
                  </a:lnTo>
                  <a:lnTo>
                    <a:pt x="160" y="222"/>
                  </a:lnTo>
                  <a:lnTo>
                    <a:pt x="160" y="220"/>
                  </a:lnTo>
                  <a:lnTo>
                    <a:pt x="160" y="222"/>
                  </a:lnTo>
                  <a:lnTo>
                    <a:pt x="156" y="222"/>
                  </a:lnTo>
                  <a:lnTo>
                    <a:pt x="156" y="220"/>
                  </a:lnTo>
                  <a:lnTo>
                    <a:pt x="152" y="220"/>
                  </a:lnTo>
                  <a:lnTo>
                    <a:pt x="148" y="220"/>
                  </a:lnTo>
                  <a:lnTo>
                    <a:pt x="144" y="220"/>
                  </a:lnTo>
                  <a:lnTo>
                    <a:pt x="140" y="220"/>
                  </a:lnTo>
                  <a:lnTo>
                    <a:pt x="144" y="220"/>
                  </a:lnTo>
                  <a:lnTo>
                    <a:pt x="144" y="216"/>
                  </a:lnTo>
                  <a:lnTo>
                    <a:pt x="144" y="220"/>
                  </a:lnTo>
                  <a:lnTo>
                    <a:pt x="148" y="216"/>
                  </a:lnTo>
                  <a:lnTo>
                    <a:pt x="148" y="212"/>
                  </a:lnTo>
                  <a:lnTo>
                    <a:pt x="152" y="212"/>
                  </a:lnTo>
                  <a:lnTo>
                    <a:pt x="152" y="208"/>
                  </a:lnTo>
                  <a:lnTo>
                    <a:pt x="152" y="204"/>
                  </a:lnTo>
                  <a:lnTo>
                    <a:pt x="152" y="200"/>
                  </a:lnTo>
                  <a:lnTo>
                    <a:pt x="156" y="200"/>
                  </a:lnTo>
                  <a:lnTo>
                    <a:pt x="156" y="204"/>
                  </a:lnTo>
                  <a:lnTo>
                    <a:pt x="160" y="204"/>
                  </a:lnTo>
                  <a:lnTo>
                    <a:pt x="164" y="204"/>
                  </a:lnTo>
                  <a:lnTo>
                    <a:pt x="166" y="204"/>
                  </a:lnTo>
                  <a:lnTo>
                    <a:pt x="170" y="204"/>
                  </a:lnTo>
                  <a:lnTo>
                    <a:pt x="174" y="204"/>
                  </a:lnTo>
                  <a:lnTo>
                    <a:pt x="174" y="208"/>
                  </a:lnTo>
                  <a:lnTo>
                    <a:pt x="178" y="208"/>
                  </a:lnTo>
                  <a:lnTo>
                    <a:pt x="182" y="212"/>
                  </a:lnTo>
                  <a:lnTo>
                    <a:pt x="186" y="212"/>
                  </a:lnTo>
                  <a:lnTo>
                    <a:pt x="186" y="208"/>
                  </a:lnTo>
                  <a:lnTo>
                    <a:pt x="186" y="212"/>
                  </a:lnTo>
                  <a:lnTo>
                    <a:pt x="190" y="212"/>
                  </a:lnTo>
                  <a:lnTo>
                    <a:pt x="190" y="216"/>
                  </a:lnTo>
                  <a:lnTo>
                    <a:pt x="190" y="220"/>
                  </a:lnTo>
                  <a:lnTo>
                    <a:pt x="192" y="220"/>
                  </a:lnTo>
                  <a:lnTo>
                    <a:pt x="196" y="220"/>
                  </a:lnTo>
                  <a:lnTo>
                    <a:pt x="200" y="220"/>
                  </a:lnTo>
                  <a:lnTo>
                    <a:pt x="204" y="220"/>
                  </a:lnTo>
                  <a:lnTo>
                    <a:pt x="208" y="220"/>
                  </a:lnTo>
                  <a:lnTo>
                    <a:pt x="212" y="220"/>
                  </a:lnTo>
                  <a:lnTo>
                    <a:pt x="216" y="220"/>
                  </a:lnTo>
                  <a:lnTo>
                    <a:pt x="216" y="222"/>
                  </a:lnTo>
                  <a:lnTo>
                    <a:pt x="216" y="220"/>
                  </a:lnTo>
                  <a:lnTo>
                    <a:pt x="220" y="220"/>
                  </a:lnTo>
                  <a:lnTo>
                    <a:pt x="220" y="216"/>
                  </a:lnTo>
                  <a:lnTo>
                    <a:pt x="220" y="212"/>
                  </a:lnTo>
                  <a:lnTo>
                    <a:pt x="222" y="212"/>
                  </a:lnTo>
                  <a:lnTo>
                    <a:pt x="226" y="216"/>
                  </a:lnTo>
                  <a:lnTo>
                    <a:pt x="230" y="216"/>
                  </a:lnTo>
                  <a:lnTo>
                    <a:pt x="234" y="216"/>
                  </a:lnTo>
                  <a:lnTo>
                    <a:pt x="234" y="220"/>
                  </a:lnTo>
                  <a:lnTo>
                    <a:pt x="238" y="220"/>
                  </a:lnTo>
                  <a:lnTo>
                    <a:pt x="242" y="220"/>
                  </a:lnTo>
                  <a:lnTo>
                    <a:pt x="246" y="220"/>
                  </a:lnTo>
                  <a:lnTo>
                    <a:pt x="246" y="222"/>
                  </a:lnTo>
                  <a:lnTo>
                    <a:pt x="248" y="222"/>
                  </a:lnTo>
                  <a:lnTo>
                    <a:pt x="248" y="226"/>
                  </a:lnTo>
                  <a:lnTo>
                    <a:pt x="246" y="222"/>
                  </a:lnTo>
                  <a:lnTo>
                    <a:pt x="246" y="226"/>
                  </a:lnTo>
                  <a:lnTo>
                    <a:pt x="248" y="226"/>
                  </a:lnTo>
                  <a:lnTo>
                    <a:pt x="248" y="230"/>
                  </a:lnTo>
                  <a:lnTo>
                    <a:pt x="252" y="234"/>
                  </a:lnTo>
                  <a:lnTo>
                    <a:pt x="256" y="234"/>
                  </a:lnTo>
                  <a:lnTo>
                    <a:pt x="260" y="234"/>
                  </a:lnTo>
                  <a:lnTo>
                    <a:pt x="264" y="234"/>
                  </a:lnTo>
                  <a:lnTo>
                    <a:pt x="268" y="234"/>
                  </a:lnTo>
                  <a:lnTo>
                    <a:pt x="268" y="230"/>
                  </a:lnTo>
                  <a:lnTo>
                    <a:pt x="268" y="234"/>
                  </a:lnTo>
                  <a:lnTo>
                    <a:pt x="272" y="234"/>
                  </a:lnTo>
                  <a:lnTo>
                    <a:pt x="272" y="238"/>
                  </a:lnTo>
                  <a:lnTo>
                    <a:pt x="272" y="242"/>
                  </a:lnTo>
                  <a:lnTo>
                    <a:pt x="272" y="246"/>
                  </a:lnTo>
                  <a:lnTo>
                    <a:pt x="272" y="250"/>
                  </a:lnTo>
                  <a:lnTo>
                    <a:pt x="276" y="250"/>
                  </a:lnTo>
                  <a:lnTo>
                    <a:pt x="276" y="252"/>
                  </a:lnTo>
                  <a:lnTo>
                    <a:pt x="272" y="252"/>
                  </a:lnTo>
                  <a:lnTo>
                    <a:pt x="272" y="250"/>
                  </a:lnTo>
                  <a:lnTo>
                    <a:pt x="268" y="250"/>
                  </a:lnTo>
                  <a:lnTo>
                    <a:pt x="264" y="250"/>
                  </a:lnTo>
                  <a:lnTo>
                    <a:pt x="260" y="246"/>
                  </a:lnTo>
                  <a:lnTo>
                    <a:pt x="256" y="246"/>
                  </a:lnTo>
                  <a:lnTo>
                    <a:pt x="256" y="242"/>
                  </a:lnTo>
                  <a:lnTo>
                    <a:pt x="252" y="242"/>
                  </a:lnTo>
                  <a:lnTo>
                    <a:pt x="252" y="246"/>
                  </a:lnTo>
                  <a:lnTo>
                    <a:pt x="248" y="246"/>
                  </a:lnTo>
                  <a:lnTo>
                    <a:pt x="246" y="246"/>
                  </a:lnTo>
                  <a:lnTo>
                    <a:pt x="242" y="246"/>
                  </a:lnTo>
                  <a:lnTo>
                    <a:pt x="238" y="246"/>
                  </a:lnTo>
                  <a:lnTo>
                    <a:pt x="234" y="242"/>
                  </a:lnTo>
                  <a:lnTo>
                    <a:pt x="234" y="246"/>
                  </a:lnTo>
                  <a:lnTo>
                    <a:pt x="230" y="246"/>
                  </a:lnTo>
                  <a:lnTo>
                    <a:pt x="230" y="242"/>
                  </a:lnTo>
                  <a:lnTo>
                    <a:pt x="226" y="242"/>
                  </a:lnTo>
                  <a:lnTo>
                    <a:pt x="222" y="242"/>
                  </a:lnTo>
                  <a:lnTo>
                    <a:pt x="220" y="242"/>
                  </a:lnTo>
                  <a:lnTo>
                    <a:pt x="216" y="242"/>
                  </a:lnTo>
                  <a:lnTo>
                    <a:pt x="212" y="238"/>
                  </a:lnTo>
                  <a:lnTo>
                    <a:pt x="212" y="238"/>
                  </a:lnTo>
                  <a:lnTo>
                    <a:pt x="212" y="238"/>
                  </a:lnTo>
                  <a:close/>
                  <a:moveTo>
                    <a:pt x="554" y="204"/>
                  </a:moveTo>
                  <a:lnTo>
                    <a:pt x="558" y="204"/>
                  </a:lnTo>
                  <a:lnTo>
                    <a:pt x="558" y="208"/>
                  </a:lnTo>
                  <a:lnTo>
                    <a:pt x="558" y="212"/>
                  </a:lnTo>
                  <a:lnTo>
                    <a:pt x="554" y="208"/>
                  </a:lnTo>
                  <a:lnTo>
                    <a:pt x="554" y="204"/>
                  </a:lnTo>
                  <a:lnTo>
                    <a:pt x="554" y="204"/>
                  </a:lnTo>
                  <a:lnTo>
                    <a:pt x="554" y="204"/>
                  </a:lnTo>
                  <a:close/>
                  <a:moveTo>
                    <a:pt x="550" y="208"/>
                  </a:moveTo>
                  <a:lnTo>
                    <a:pt x="554" y="208"/>
                  </a:lnTo>
                  <a:lnTo>
                    <a:pt x="554" y="212"/>
                  </a:lnTo>
                  <a:lnTo>
                    <a:pt x="554" y="216"/>
                  </a:lnTo>
                  <a:lnTo>
                    <a:pt x="554" y="220"/>
                  </a:lnTo>
                  <a:lnTo>
                    <a:pt x="550" y="220"/>
                  </a:lnTo>
                  <a:lnTo>
                    <a:pt x="550" y="212"/>
                  </a:lnTo>
                  <a:lnTo>
                    <a:pt x="550" y="208"/>
                  </a:lnTo>
                  <a:lnTo>
                    <a:pt x="550" y="208"/>
                  </a:lnTo>
                  <a:lnTo>
                    <a:pt x="550" y="208"/>
                  </a:lnTo>
                  <a:close/>
                  <a:moveTo>
                    <a:pt x="140" y="212"/>
                  </a:moveTo>
                  <a:lnTo>
                    <a:pt x="140" y="216"/>
                  </a:lnTo>
                  <a:lnTo>
                    <a:pt x="140" y="212"/>
                  </a:lnTo>
                  <a:lnTo>
                    <a:pt x="140" y="212"/>
                  </a:lnTo>
                  <a:lnTo>
                    <a:pt x="140" y="212"/>
                  </a:lnTo>
                  <a:close/>
                  <a:moveTo>
                    <a:pt x="286" y="220"/>
                  </a:moveTo>
                  <a:lnTo>
                    <a:pt x="290" y="220"/>
                  </a:lnTo>
                  <a:lnTo>
                    <a:pt x="286" y="220"/>
                  </a:lnTo>
                  <a:lnTo>
                    <a:pt x="286" y="222"/>
                  </a:lnTo>
                  <a:lnTo>
                    <a:pt x="282" y="222"/>
                  </a:lnTo>
                  <a:lnTo>
                    <a:pt x="282" y="220"/>
                  </a:lnTo>
                  <a:lnTo>
                    <a:pt x="286" y="220"/>
                  </a:lnTo>
                  <a:lnTo>
                    <a:pt x="286" y="220"/>
                  </a:lnTo>
                  <a:lnTo>
                    <a:pt x="286" y="220"/>
                  </a:lnTo>
                  <a:close/>
                  <a:moveTo>
                    <a:pt x="252" y="220"/>
                  </a:moveTo>
                  <a:lnTo>
                    <a:pt x="256" y="220"/>
                  </a:lnTo>
                  <a:lnTo>
                    <a:pt x="260" y="220"/>
                  </a:lnTo>
                  <a:lnTo>
                    <a:pt x="264" y="220"/>
                  </a:lnTo>
                  <a:lnTo>
                    <a:pt x="268" y="220"/>
                  </a:lnTo>
                  <a:lnTo>
                    <a:pt x="268" y="222"/>
                  </a:lnTo>
                  <a:lnTo>
                    <a:pt x="264" y="222"/>
                  </a:lnTo>
                  <a:lnTo>
                    <a:pt x="260" y="222"/>
                  </a:lnTo>
                  <a:lnTo>
                    <a:pt x="260" y="226"/>
                  </a:lnTo>
                  <a:lnTo>
                    <a:pt x="256" y="226"/>
                  </a:lnTo>
                  <a:lnTo>
                    <a:pt x="252" y="226"/>
                  </a:lnTo>
                  <a:lnTo>
                    <a:pt x="252" y="222"/>
                  </a:lnTo>
                  <a:lnTo>
                    <a:pt x="252" y="226"/>
                  </a:lnTo>
                  <a:lnTo>
                    <a:pt x="248" y="222"/>
                  </a:lnTo>
                  <a:lnTo>
                    <a:pt x="248" y="220"/>
                  </a:lnTo>
                  <a:lnTo>
                    <a:pt x="252" y="220"/>
                  </a:lnTo>
                  <a:lnTo>
                    <a:pt x="252" y="220"/>
                  </a:lnTo>
                  <a:lnTo>
                    <a:pt x="252" y="220"/>
                  </a:lnTo>
                  <a:close/>
                  <a:moveTo>
                    <a:pt x="516" y="222"/>
                  </a:moveTo>
                  <a:lnTo>
                    <a:pt x="516" y="226"/>
                  </a:lnTo>
                  <a:lnTo>
                    <a:pt x="516" y="230"/>
                  </a:lnTo>
                  <a:lnTo>
                    <a:pt x="514" y="234"/>
                  </a:lnTo>
                  <a:lnTo>
                    <a:pt x="514" y="238"/>
                  </a:lnTo>
                  <a:lnTo>
                    <a:pt x="510" y="238"/>
                  </a:lnTo>
                  <a:lnTo>
                    <a:pt x="506" y="238"/>
                  </a:lnTo>
                  <a:lnTo>
                    <a:pt x="510" y="234"/>
                  </a:lnTo>
                  <a:lnTo>
                    <a:pt x="510" y="230"/>
                  </a:lnTo>
                  <a:lnTo>
                    <a:pt x="514" y="226"/>
                  </a:lnTo>
                  <a:lnTo>
                    <a:pt x="514" y="222"/>
                  </a:lnTo>
                  <a:lnTo>
                    <a:pt x="516" y="222"/>
                  </a:lnTo>
                  <a:lnTo>
                    <a:pt x="516" y="222"/>
                  </a:lnTo>
                  <a:lnTo>
                    <a:pt x="516" y="222"/>
                  </a:lnTo>
                  <a:close/>
                  <a:moveTo>
                    <a:pt x="614" y="226"/>
                  </a:moveTo>
                  <a:lnTo>
                    <a:pt x="618" y="226"/>
                  </a:lnTo>
                  <a:lnTo>
                    <a:pt x="618" y="230"/>
                  </a:lnTo>
                  <a:lnTo>
                    <a:pt x="622" y="230"/>
                  </a:lnTo>
                  <a:lnTo>
                    <a:pt x="618" y="234"/>
                  </a:lnTo>
                  <a:lnTo>
                    <a:pt x="618" y="238"/>
                  </a:lnTo>
                  <a:lnTo>
                    <a:pt x="618" y="242"/>
                  </a:lnTo>
                  <a:lnTo>
                    <a:pt x="614" y="242"/>
                  </a:lnTo>
                  <a:lnTo>
                    <a:pt x="610" y="246"/>
                  </a:lnTo>
                  <a:lnTo>
                    <a:pt x="606" y="246"/>
                  </a:lnTo>
                  <a:lnTo>
                    <a:pt x="602" y="246"/>
                  </a:lnTo>
                  <a:lnTo>
                    <a:pt x="600" y="246"/>
                  </a:lnTo>
                  <a:lnTo>
                    <a:pt x="602" y="242"/>
                  </a:lnTo>
                  <a:lnTo>
                    <a:pt x="602" y="238"/>
                  </a:lnTo>
                  <a:lnTo>
                    <a:pt x="602" y="234"/>
                  </a:lnTo>
                  <a:lnTo>
                    <a:pt x="606" y="230"/>
                  </a:lnTo>
                  <a:lnTo>
                    <a:pt x="610" y="230"/>
                  </a:lnTo>
                  <a:lnTo>
                    <a:pt x="610" y="226"/>
                  </a:lnTo>
                  <a:lnTo>
                    <a:pt x="614" y="226"/>
                  </a:lnTo>
                  <a:lnTo>
                    <a:pt x="614" y="226"/>
                  </a:lnTo>
                  <a:lnTo>
                    <a:pt x="614" y="226"/>
                  </a:lnTo>
                  <a:close/>
                  <a:moveTo>
                    <a:pt x="488" y="234"/>
                  </a:moveTo>
                  <a:lnTo>
                    <a:pt x="490" y="234"/>
                  </a:lnTo>
                  <a:lnTo>
                    <a:pt x="490" y="238"/>
                  </a:lnTo>
                  <a:lnTo>
                    <a:pt x="488" y="238"/>
                  </a:lnTo>
                  <a:lnTo>
                    <a:pt x="488" y="234"/>
                  </a:lnTo>
                  <a:lnTo>
                    <a:pt x="488" y="234"/>
                  </a:lnTo>
                  <a:lnTo>
                    <a:pt x="488" y="234"/>
                  </a:lnTo>
                  <a:close/>
                  <a:moveTo>
                    <a:pt x="272" y="242"/>
                  </a:moveTo>
                  <a:lnTo>
                    <a:pt x="276" y="242"/>
                  </a:lnTo>
                  <a:lnTo>
                    <a:pt x="278" y="242"/>
                  </a:lnTo>
                  <a:lnTo>
                    <a:pt x="282" y="242"/>
                  </a:lnTo>
                  <a:lnTo>
                    <a:pt x="282" y="238"/>
                  </a:lnTo>
                  <a:lnTo>
                    <a:pt x="286" y="242"/>
                  </a:lnTo>
                  <a:lnTo>
                    <a:pt x="290" y="242"/>
                  </a:lnTo>
                  <a:lnTo>
                    <a:pt x="290" y="246"/>
                  </a:lnTo>
                  <a:lnTo>
                    <a:pt x="286" y="250"/>
                  </a:lnTo>
                  <a:lnTo>
                    <a:pt x="282" y="250"/>
                  </a:lnTo>
                  <a:lnTo>
                    <a:pt x="282" y="252"/>
                  </a:lnTo>
                  <a:lnTo>
                    <a:pt x="282" y="250"/>
                  </a:lnTo>
                  <a:lnTo>
                    <a:pt x="278" y="246"/>
                  </a:lnTo>
                  <a:lnTo>
                    <a:pt x="276" y="246"/>
                  </a:lnTo>
                  <a:lnTo>
                    <a:pt x="276" y="242"/>
                  </a:lnTo>
                  <a:lnTo>
                    <a:pt x="272" y="242"/>
                  </a:lnTo>
                  <a:lnTo>
                    <a:pt x="272" y="242"/>
                  </a:lnTo>
                  <a:lnTo>
                    <a:pt x="272" y="242"/>
                  </a:lnTo>
                  <a:close/>
                  <a:moveTo>
                    <a:pt x="390" y="250"/>
                  </a:moveTo>
                  <a:lnTo>
                    <a:pt x="386" y="250"/>
                  </a:lnTo>
                  <a:lnTo>
                    <a:pt x="386" y="252"/>
                  </a:lnTo>
                  <a:lnTo>
                    <a:pt x="382" y="252"/>
                  </a:lnTo>
                  <a:lnTo>
                    <a:pt x="378" y="252"/>
                  </a:lnTo>
                  <a:lnTo>
                    <a:pt x="374" y="252"/>
                  </a:lnTo>
                  <a:lnTo>
                    <a:pt x="372" y="252"/>
                  </a:lnTo>
                  <a:lnTo>
                    <a:pt x="368" y="252"/>
                  </a:lnTo>
                  <a:lnTo>
                    <a:pt x="364" y="256"/>
                  </a:lnTo>
                  <a:lnTo>
                    <a:pt x="364" y="252"/>
                  </a:lnTo>
                  <a:lnTo>
                    <a:pt x="360" y="252"/>
                  </a:lnTo>
                  <a:lnTo>
                    <a:pt x="358" y="252"/>
                  </a:lnTo>
                  <a:lnTo>
                    <a:pt x="354" y="252"/>
                  </a:lnTo>
                  <a:lnTo>
                    <a:pt x="350" y="252"/>
                  </a:lnTo>
                  <a:lnTo>
                    <a:pt x="350" y="250"/>
                  </a:lnTo>
                  <a:lnTo>
                    <a:pt x="350" y="246"/>
                  </a:lnTo>
                  <a:lnTo>
                    <a:pt x="354" y="246"/>
                  </a:lnTo>
                  <a:lnTo>
                    <a:pt x="354" y="242"/>
                  </a:lnTo>
                  <a:lnTo>
                    <a:pt x="358" y="242"/>
                  </a:lnTo>
                  <a:lnTo>
                    <a:pt x="360" y="246"/>
                  </a:lnTo>
                  <a:lnTo>
                    <a:pt x="364" y="246"/>
                  </a:lnTo>
                  <a:lnTo>
                    <a:pt x="368" y="246"/>
                  </a:lnTo>
                  <a:lnTo>
                    <a:pt x="368" y="250"/>
                  </a:lnTo>
                  <a:lnTo>
                    <a:pt x="372" y="250"/>
                  </a:lnTo>
                  <a:lnTo>
                    <a:pt x="374" y="246"/>
                  </a:lnTo>
                  <a:lnTo>
                    <a:pt x="378" y="246"/>
                  </a:lnTo>
                  <a:lnTo>
                    <a:pt x="378" y="250"/>
                  </a:lnTo>
                  <a:lnTo>
                    <a:pt x="382" y="250"/>
                  </a:lnTo>
                  <a:lnTo>
                    <a:pt x="386" y="250"/>
                  </a:lnTo>
                  <a:lnTo>
                    <a:pt x="386" y="246"/>
                  </a:lnTo>
                  <a:lnTo>
                    <a:pt x="390" y="246"/>
                  </a:lnTo>
                  <a:lnTo>
                    <a:pt x="394" y="242"/>
                  </a:lnTo>
                  <a:lnTo>
                    <a:pt x="390" y="242"/>
                  </a:lnTo>
                  <a:lnTo>
                    <a:pt x="394" y="242"/>
                  </a:lnTo>
                  <a:lnTo>
                    <a:pt x="394" y="246"/>
                  </a:lnTo>
                  <a:lnTo>
                    <a:pt x="390" y="246"/>
                  </a:lnTo>
                  <a:lnTo>
                    <a:pt x="390" y="250"/>
                  </a:lnTo>
                  <a:lnTo>
                    <a:pt x="390" y="250"/>
                  </a:lnTo>
                  <a:lnTo>
                    <a:pt x="390" y="250"/>
                  </a:lnTo>
                  <a:close/>
                  <a:moveTo>
                    <a:pt x="338" y="250"/>
                  </a:moveTo>
                  <a:lnTo>
                    <a:pt x="338" y="252"/>
                  </a:lnTo>
                  <a:lnTo>
                    <a:pt x="334" y="252"/>
                  </a:lnTo>
                  <a:lnTo>
                    <a:pt x="334" y="250"/>
                  </a:lnTo>
                  <a:lnTo>
                    <a:pt x="332" y="252"/>
                  </a:lnTo>
                  <a:lnTo>
                    <a:pt x="334" y="252"/>
                  </a:lnTo>
                  <a:lnTo>
                    <a:pt x="332" y="252"/>
                  </a:lnTo>
                  <a:lnTo>
                    <a:pt x="328" y="252"/>
                  </a:lnTo>
                  <a:lnTo>
                    <a:pt x="328" y="250"/>
                  </a:lnTo>
                  <a:lnTo>
                    <a:pt x="328" y="252"/>
                  </a:lnTo>
                  <a:lnTo>
                    <a:pt x="324" y="252"/>
                  </a:lnTo>
                  <a:lnTo>
                    <a:pt x="320" y="256"/>
                  </a:lnTo>
                  <a:lnTo>
                    <a:pt x="320" y="252"/>
                  </a:lnTo>
                  <a:lnTo>
                    <a:pt x="316" y="256"/>
                  </a:lnTo>
                  <a:lnTo>
                    <a:pt x="312" y="256"/>
                  </a:lnTo>
                  <a:lnTo>
                    <a:pt x="308" y="256"/>
                  </a:lnTo>
                  <a:lnTo>
                    <a:pt x="304" y="256"/>
                  </a:lnTo>
                  <a:lnTo>
                    <a:pt x="304" y="252"/>
                  </a:lnTo>
                  <a:lnTo>
                    <a:pt x="304" y="250"/>
                  </a:lnTo>
                  <a:lnTo>
                    <a:pt x="308" y="250"/>
                  </a:lnTo>
                  <a:lnTo>
                    <a:pt x="308" y="246"/>
                  </a:lnTo>
                  <a:lnTo>
                    <a:pt x="312" y="246"/>
                  </a:lnTo>
                  <a:lnTo>
                    <a:pt x="316" y="246"/>
                  </a:lnTo>
                  <a:lnTo>
                    <a:pt x="316" y="250"/>
                  </a:lnTo>
                  <a:lnTo>
                    <a:pt x="320" y="250"/>
                  </a:lnTo>
                  <a:lnTo>
                    <a:pt x="324" y="252"/>
                  </a:lnTo>
                  <a:lnTo>
                    <a:pt x="324" y="250"/>
                  </a:lnTo>
                  <a:lnTo>
                    <a:pt x="328" y="250"/>
                  </a:lnTo>
                  <a:lnTo>
                    <a:pt x="324" y="246"/>
                  </a:lnTo>
                  <a:lnTo>
                    <a:pt x="320" y="246"/>
                  </a:lnTo>
                  <a:lnTo>
                    <a:pt x="320" y="242"/>
                  </a:lnTo>
                  <a:lnTo>
                    <a:pt x="324" y="242"/>
                  </a:lnTo>
                  <a:lnTo>
                    <a:pt x="328" y="242"/>
                  </a:lnTo>
                  <a:lnTo>
                    <a:pt x="328" y="246"/>
                  </a:lnTo>
                  <a:lnTo>
                    <a:pt x="328" y="242"/>
                  </a:lnTo>
                  <a:lnTo>
                    <a:pt x="332" y="242"/>
                  </a:lnTo>
                  <a:lnTo>
                    <a:pt x="332" y="246"/>
                  </a:lnTo>
                  <a:lnTo>
                    <a:pt x="332" y="250"/>
                  </a:lnTo>
                  <a:lnTo>
                    <a:pt x="332" y="246"/>
                  </a:lnTo>
                  <a:lnTo>
                    <a:pt x="334" y="246"/>
                  </a:lnTo>
                  <a:lnTo>
                    <a:pt x="338" y="246"/>
                  </a:lnTo>
                  <a:lnTo>
                    <a:pt x="338" y="250"/>
                  </a:lnTo>
                  <a:lnTo>
                    <a:pt x="338" y="250"/>
                  </a:lnTo>
                  <a:lnTo>
                    <a:pt x="338" y="250"/>
                  </a:lnTo>
                  <a:close/>
                  <a:moveTo>
                    <a:pt x="460" y="242"/>
                  </a:moveTo>
                  <a:lnTo>
                    <a:pt x="464" y="242"/>
                  </a:lnTo>
                  <a:lnTo>
                    <a:pt x="460" y="242"/>
                  </a:lnTo>
                  <a:lnTo>
                    <a:pt x="460" y="242"/>
                  </a:lnTo>
                  <a:lnTo>
                    <a:pt x="460" y="242"/>
                  </a:lnTo>
                  <a:close/>
                  <a:moveTo>
                    <a:pt x="316" y="246"/>
                  </a:moveTo>
                  <a:lnTo>
                    <a:pt x="316" y="242"/>
                  </a:lnTo>
                  <a:lnTo>
                    <a:pt x="320" y="242"/>
                  </a:lnTo>
                  <a:lnTo>
                    <a:pt x="316" y="242"/>
                  </a:lnTo>
                  <a:lnTo>
                    <a:pt x="316" y="246"/>
                  </a:lnTo>
                  <a:lnTo>
                    <a:pt x="316" y="246"/>
                  </a:lnTo>
                  <a:lnTo>
                    <a:pt x="316" y="246"/>
                  </a:lnTo>
                  <a:close/>
                  <a:moveTo>
                    <a:pt x="618" y="242"/>
                  </a:moveTo>
                  <a:lnTo>
                    <a:pt x="618" y="246"/>
                  </a:lnTo>
                  <a:lnTo>
                    <a:pt x="614" y="246"/>
                  </a:lnTo>
                  <a:lnTo>
                    <a:pt x="614" y="242"/>
                  </a:lnTo>
                  <a:lnTo>
                    <a:pt x="618" y="242"/>
                  </a:lnTo>
                  <a:lnTo>
                    <a:pt x="618" y="242"/>
                  </a:lnTo>
                  <a:lnTo>
                    <a:pt x="618" y="242"/>
                  </a:lnTo>
                  <a:close/>
                  <a:moveTo>
                    <a:pt x="476" y="242"/>
                  </a:moveTo>
                  <a:lnTo>
                    <a:pt x="480" y="242"/>
                  </a:lnTo>
                  <a:lnTo>
                    <a:pt x="476" y="242"/>
                  </a:lnTo>
                  <a:lnTo>
                    <a:pt x="476" y="242"/>
                  </a:lnTo>
                  <a:lnTo>
                    <a:pt x="476" y="242"/>
                  </a:lnTo>
                  <a:close/>
                  <a:moveTo>
                    <a:pt x="298" y="242"/>
                  </a:moveTo>
                  <a:lnTo>
                    <a:pt x="302" y="242"/>
                  </a:lnTo>
                  <a:lnTo>
                    <a:pt x="304" y="246"/>
                  </a:lnTo>
                  <a:lnTo>
                    <a:pt x="304" y="250"/>
                  </a:lnTo>
                  <a:lnTo>
                    <a:pt x="302" y="250"/>
                  </a:lnTo>
                  <a:lnTo>
                    <a:pt x="302" y="252"/>
                  </a:lnTo>
                  <a:lnTo>
                    <a:pt x="298" y="252"/>
                  </a:lnTo>
                  <a:lnTo>
                    <a:pt x="294" y="252"/>
                  </a:lnTo>
                  <a:lnTo>
                    <a:pt x="298" y="250"/>
                  </a:lnTo>
                  <a:lnTo>
                    <a:pt x="294" y="250"/>
                  </a:lnTo>
                  <a:lnTo>
                    <a:pt x="298" y="246"/>
                  </a:lnTo>
                  <a:lnTo>
                    <a:pt x="298" y="242"/>
                  </a:lnTo>
                  <a:lnTo>
                    <a:pt x="298" y="242"/>
                  </a:lnTo>
                  <a:lnTo>
                    <a:pt x="298" y="242"/>
                  </a:lnTo>
                  <a:close/>
                  <a:moveTo>
                    <a:pt x="394" y="246"/>
                  </a:moveTo>
                  <a:lnTo>
                    <a:pt x="394" y="242"/>
                  </a:lnTo>
                  <a:lnTo>
                    <a:pt x="398" y="242"/>
                  </a:lnTo>
                  <a:lnTo>
                    <a:pt x="398" y="246"/>
                  </a:lnTo>
                  <a:lnTo>
                    <a:pt x="394" y="246"/>
                  </a:lnTo>
                  <a:lnTo>
                    <a:pt x="394" y="246"/>
                  </a:lnTo>
                  <a:lnTo>
                    <a:pt x="394" y="246"/>
                  </a:lnTo>
                  <a:close/>
                  <a:moveTo>
                    <a:pt x="342" y="246"/>
                  </a:moveTo>
                  <a:lnTo>
                    <a:pt x="346" y="246"/>
                  </a:lnTo>
                  <a:lnTo>
                    <a:pt x="346" y="250"/>
                  </a:lnTo>
                  <a:lnTo>
                    <a:pt x="342" y="250"/>
                  </a:lnTo>
                  <a:lnTo>
                    <a:pt x="342" y="252"/>
                  </a:lnTo>
                  <a:lnTo>
                    <a:pt x="342" y="250"/>
                  </a:lnTo>
                  <a:lnTo>
                    <a:pt x="342" y="246"/>
                  </a:lnTo>
                  <a:lnTo>
                    <a:pt x="342" y="246"/>
                  </a:lnTo>
                  <a:lnTo>
                    <a:pt x="342" y="246"/>
                  </a:lnTo>
                  <a:close/>
                  <a:moveTo>
                    <a:pt x="390" y="250"/>
                  </a:moveTo>
                  <a:lnTo>
                    <a:pt x="394" y="246"/>
                  </a:lnTo>
                  <a:lnTo>
                    <a:pt x="394" y="250"/>
                  </a:lnTo>
                  <a:lnTo>
                    <a:pt x="390" y="250"/>
                  </a:lnTo>
                  <a:lnTo>
                    <a:pt x="390" y="250"/>
                  </a:lnTo>
                  <a:lnTo>
                    <a:pt x="390" y="250"/>
                  </a:lnTo>
                  <a:close/>
                  <a:moveTo>
                    <a:pt x="346" y="252"/>
                  </a:moveTo>
                  <a:lnTo>
                    <a:pt x="346" y="250"/>
                  </a:lnTo>
                  <a:lnTo>
                    <a:pt x="346" y="252"/>
                  </a:lnTo>
                  <a:lnTo>
                    <a:pt x="346" y="252"/>
                  </a:lnTo>
                  <a:lnTo>
                    <a:pt x="346" y="252"/>
                  </a:lnTo>
                  <a:close/>
                  <a:moveTo>
                    <a:pt x="338" y="268"/>
                  </a:moveTo>
                  <a:lnTo>
                    <a:pt x="334" y="264"/>
                  </a:lnTo>
                  <a:lnTo>
                    <a:pt x="338" y="264"/>
                  </a:lnTo>
                  <a:lnTo>
                    <a:pt x="342" y="260"/>
                  </a:lnTo>
                  <a:lnTo>
                    <a:pt x="342" y="264"/>
                  </a:lnTo>
                  <a:lnTo>
                    <a:pt x="346" y="260"/>
                  </a:lnTo>
                  <a:lnTo>
                    <a:pt x="346" y="264"/>
                  </a:lnTo>
                  <a:lnTo>
                    <a:pt x="350" y="264"/>
                  </a:lnTo>
                  <a:lnTo>
                    <a:pt x="350" y="260"/>
                  </a:lnTo>
                  <a:lnTo>
                    <a:pt x="350" y="264"/>
                  </a:lnTo>
                  <a:lnTo>
                    <a:pt x="354" y="264"/>
                  </a:lnTo>
                  <a:lnTo>
                    <a:pt x="354" y="268"/>
                  </a:lnTo>
                  <a:lnTo>
                    <a:pt x="358" y="268"/>
                  </a:lnTo>
                  <a:lnTo>
                    <a:pt x="360" y="268"/>
                  </a:lnTo>
                  <a:lnTo>
                    <a:pt x="360" y="272"/>
                  </a:lnTo>
                  <a:lnTo>
                    <a:pt x="364" y="272"/>
                  </a:lnTo>
                  <a:lnTo>
                    <a:pt x="364" y="276"/>
                  </a:lnTo>
                  <a:lnTo>
                    <a:pt x="360" y="276"/>
                  </a:lnTo>
                  <a:lnTo>
                    <a:pt x="360" y="280"/>
                  </a:lnTo>
                  <a:lnTo>
                    <a:pt x="358" y="280"/>
                  </a:lnTo>
                  <a:lnTo>
                    <a:pt x="354" y="280"/>
                  </a:lnTo>
                  <a:lnTo>
                    <a:pt x="354" y="276"/>
                  </a:lnTo>
                  <a:lnTo>
                    <a:pt x="350" y="276"/>
                  </a:lnTo>
                  <a:lnTo>
                    <a:pt x="350" y="272"/>
                  </a:lnTo>
                  <a:lnTo>
                    <a:pt x="346" y="272"/>
                  </a:lnTo>
                  <a:lnTo>
                    <a:pt x="346" y="268"/>
                  </a:lnTo>
                  <a:lnTo>
                    <a:pt x="342" y="268"/>
                  </a:lnTo>
                  <a:lnTo>
                    <a:pt x="338" y="268"/>
                  </a:lnTo>
                  <a:lnTo>
                    <a:pt x="338" y="268"/>
                  </a:lnTo>
                  <a:lnTo>
                    <a:pt x="338" y="268"/>
                  </a:lnTo>
                  <a:close/>
                  <a:moveTo>
                    <a:pt x="374" y="282"/>
                  </a:moveTo>
                  <a:lnTo>
                    <a:pt x="374" y="280"/>
                  </a:lnTo>
                  <a:lnTo>
                    <a:pt x="378" y="280"/>
                  </a:lnTo>
                  <a:lnTo>
                    <a:pt x="378" y="282"/>
                  </a:lnTo>
                  <a:lnTo>
                    <a:pt x="374" y="282"/>
                  </a:lnTo>
                  <a:lnTo>
                    <a:pt x="374" y="282"/>
                  </a:lnTo>
                  <a:lnTo>
                    <a:pt x="374" y="282"/>
                  </a:lnTo>
                  <a:close/>
                  <a:moveTo>
                    <a:pt x="390" y="286"/>
                  </a:moveTo>
                  <a:lnTo>
                    <a:pt x="394" y="286"/>
                  </a:lnTo>
                  <a:lnTo>
                    <a:pt x="394" y="282"/>
                  </a:lnTo>
                  <a:lnTo>
                    <a:pt x="398" y="282"/>
                  </a:lnTo>
                  <a:lnTo>
                    <a:pt x="398" y="280"/>
                  </a:lnTo>
                  <a:lnTo>
                    <a:pt x="398" y="282"/>
                  </a:lnTo>
                  <a:lnTo>
                    <a:pt x="398" y="286"/>
                  </a:lnTo>
                  <a:lnTo>
                    <a:pt x="394" y="286"/>
                  </a:lnTo>
                  <a:lnTo>
                    <a:pt x="394" y="290"/>
                  </a:lnTo>
                  <a:lnTo>
                    <a:pt x="390" y="290"/>
                  </a:lnTo>
                  <a:lnTo>
                    <a:pt x="390" y="286"/>
                  </a:lnTo>
                  <a:lnTo>
                    <a:pt x="390" y="286"/>
                  </a:lnTo>
                  <a:lnTo>
                    <a:pt x="390" y="286"/>
                  </a:lnTo>
                  <a:close/>
                  <a:moveTo>
                    <a:pt x="434" y="234"/>
                  </a:moveTo>
                  <a:lnTo>
                    <a:pt x="438" y="234"/>
                  </a:lnTo>
                  <a:lnTo>
                    <a:pt x="442" y="234"/>
                  </a:lnTo>
                  <a:lnTo>
                    <a:pt x="442" y="230"/>
                  </a:lnTo>
                  <a:lnTo>
                    <a:pt x="446" y="230"/>
                  </a:lnTo>
                  <a:lnTo>
                    <a:pt x="446" y="234"/>
                  </a:lnTo>
                  <a:lnTo>
                    <a:pt x="442" y="234"/>
                  </a:lnTo>
                  <a:lnTo>
                    <a:pt x="442" y="238"/>
                  </a:lnTo>
                  <a:lnTo>
                    <a:pt x="438" y="238"/>
                  </a:lnTo>
                  <a:lnTo>
                    <a:pt x="434" y="238"/>
                  </a:lnTo>
                  <a:lnTo>
                    <a:pt x="430" y="238"/>
                  </a:lnTo>
                  <a:lnTo>
                    <a:pt x="434" y="234"/>
                  </a:lnTo>
                  <a:lnTo>
                    <a:pt x="434" y="234"/>
                  </a:lnTo>
                  <a:lnTo>
                    <a:pt x="434" y="234"/>
                  </a:lnTo>
                  <a:close/>
                  <a:moveTo>
                    <a:pt x="412" y="242"/>
                  </a:moveTo>
                  <a:lnTo>
                    <a:pt x="416" y="242"/>
                  </a:lnTo>
                  <a:lnTo>
                    <a:pt x="420" y="242"/>
                  </a:lnTo>
                  <a:lnTo>
                    <a:pt x="424" y="242"/>
                  </a:lnTo>
                  <a:lnTo>
                    <a:pt x="424" y="246"/>
                  </a:lnTo>
                  <a:lnTo>
                    <a:pt x="420" y="246"/>
                  </a:lnTo>
                  <a:lnTo>
                    <a:pt x="416" y="246"/>
                  </a:lnTo>
                  <a:lnTo>
                    <a:pt x="412" y="246"/>
                  </a:lnTo>
                  <a:lnTo>
                    <a:pt x="412" y="242"/>
                  </a:lnTo>
                  <a:lnTo>
                    <a:pt x="412" y="242"/>
                  </a:lnTo>
                  <a:lnTo>
                    <a:pt x="412" y="242"/>
                  </a:lnTo>
                  <a:close/>
                  <a:moveTo>
                    <a:pt x="404" y="246"/>
                  </a:moveTo>
                  <a:lnTo>
                    <a:pt x="408" y="246"/>
                  </a:lnTo>
                  <a:lnTo>
                    <a:pt x="408" y="242"/>
                  </a:lnTo>
                  <a:lnTo>
                    <a:pt x="412" y="242"/>
                  </a:lnTo>
                  <a:lnTo>
                    <a:pt x="412" y="246"/>
                  </a:lnTo>
                  <a:lnTo>
                    <a:pt x="408" y="246"/>
                  </a:lnTo>
                  <a:lnTo>
                    <a:pt x="408" y="250"/>
                  </a:lnTo>
                  <a:lnTo>
                    <a:pt x="408" y="246"/>
                  </a:lnTo>
                  <a:lnTo>
                    <a:pt x="404" y="246"/>
                  </a:lnTo>
                  <a:lnTo>
                    <a:pt x="404" y="246"/>
                  </a:lnTo>
                  <a:lnTo>
                    <a:pt x="404" y="246"/>
                  </a:lnTo>
                  <a:close/>
                  <a:moveTo>
                    <a:pt x="398" y="250"/>
                  </a:moveTo>
                  <a:lnTo>
                    <a:pt x="398" y="246"/>
                  </a:lnTo>
                  <a:lnTo>
                    <a:pt x="402" y="246"/>
                  </a:lnTo>
                  <a:lnTo>
                    <a:pt x="398" y="246"/>
                  </a:lnTo>
                  <a:lnTo>
                    <a:pt x="398" y="242"/>
                  </a:lnTo>
                  <a:lnTo>
                    <a:pt x="402" y="242"/>
                  </a:lnTo>
                  <a:lnTo>
                    <a:pt x="402" y="246"/>
                  </a:lnTo>
                  <a:lnTo>
                    <a:pt x="404" y="242"/>
                  </a:lnTo>
                  <a:lnTo>
                    <a:pt x="404" y="246"/>
                  </a:lnTo>
                  <a:lnTo>
                    <a:pt x="402" y="246"/>
                  </a:lnTo>
                  <a:lnTo>
                    <a:pt x="402" y="250"/>
                  </a:lnTo>
                  <a:lnTo>
                    <a:pt x="398" y="250"/>
                  </a:lnTo>
                  <a:lnTo>
                    <a:pt x="398" y="250"/>
                  </a:lnTo>
                  <a:lnTo>
                    <a:pt x="398" y="250"/>
                  </a:lnTo>
                  <a:close/>
                  <a:moveTo>
                    <a:pt x="424" y="264"/>
                  </a:moveTo>
                  <a:lnTo>
                    <a:pt x="420" y="264"/>
                  </a:lnTo>
                  <a:lnTo>
                    <a:pt x="420" y="268"/>
                  </a:lnTo>
                  <a:lnTo>
                    <a:pt x="420" y="272"/>
                  </a:lnTo>
                  <a:lnTo>
                    <a:pt x="416" y="272"/>
                  </a:lnTo>
                  <a:lnTo>
                    <a:pt x="416" y="276"/>
                  </a:lnTo>
                  <a:lnTo>
                    <a:pt x="412" y="276"/>
                  </a:lnTo>
                  <a:lnTo>
                    <a:pt x="408" y="276"/>
                  </a:lnTo>
                  <a:lnTo>
                    <a:pt x="408" y="280"/>
                  </a:lnTo>
                  <a:lnTo>
                    <a:pt x="404" y="280"/>
                  </a:lnTo>
                  <a:lnTo>
                    <a:pt x="402" y="280"/>
                  </a:lnTo>
                  <a:lnTo>
                    <a:pt x="402" y="276"/>
                  </a:lnTo>
                  <a:lnTo>
                    <a:pt x="404" y="276"/>
                  </a:lnTo>
                  <a:lnTo>
                    <a:pt x="402" y="276"/>
                  </a:lnTo>
                  <a:lnTo>
                    <a:pt x="402" y="272"/>
                  </a:lnTo>
                  <a:lnTo>
                    <a:pt x="402" y="268"/>
                  </a:lnTo>
                  <a:lnTo>
                    <a:pt x="404" y="264"/>
                  </a:lnTo>
                  <a:lnTo>
                    <a:pt x="404" y="260"/>
                  </a:lnTo>
                  <a:lnTo>
                    <a:pt x="408" y="260"/>
                  </a:lnTo>
                  <a:lnTo>
                    <a:pt x="408" y="264"/>
                  </a:lnTo>
                  <a:lnTo>
                    <a:pt x="412" y="264"/>
                  </a:lnTo>
                  <a:lnTo>
                    <a:pt x="412" y="260"/>
                  </a:lnTo>
                  <a:lnTo>
                    <a:pt x="416" y="260"/>
                  </a:lnTo>
                  <a:lnTo>
                    <a:pt x="416" y="256"/>
                  </a:lnTo>
                  <a:lnTo>
                    <a:pt x="420" y="256"/>
                  </a:lnTo>
                  <a:lnTo>
                    <a:pt x="424" y="256"/>
                  </a:lnTo>
                  <a:lnTo>
                    <a:pt x="424" y="260"/>
                  </a:lnTo>
                  <a:lnTo>
                    <a:pt x="420" y="260"/>
                  </a:lnTo>
                  <a:lnTo>
                    <a:pt x="424" y="264"/>
                  </a:lnTo>
                  <a:lnTo>
                    <a:pt x="424" y="264"/>
                  </a:lnTo>
                  <a:lnTo>
                    <a:pt x="424" y="2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9"/>
            <p:cNvSpPr>
              <a:spLocks noEditPoints="1"/>
            </p:cNvSpPr>
            <p:nvPr/>
          </p:nvSpPr>
          <p:spPr bwMode="auto">
            <a:xfrm>
              <a:off x="5381625" y="3438593"/>
              <a:ext cx="431800" cy="431800"/>
            </a:xfrm>
            <a:custGeom>
              <a:avLst/>
              <a:gdLst>
                <a:gd name="T0" fmla="*/ 250 w 272"/>
                <a:gd name="T1" fmla="*/ 156 h 272"/>
                <a:gd name="T2" fmla="*/ 242 w 272"/>
                <a:gd name="T3" fmla="*/ 178 h 272"/>
                <a:gd name="T4" fmla="*/ 246 w 272"/>
                <a:gd name="T5" fmla="*/ 198 h 272"/>
                <a:gd name="T6" fmla="*/ 264 w 272"/>
                <a:gd name="T7" fmla="*/ 212 h 272"/>
                <a:gd name="T8" fmla="*/ 268 w 272"/>
                <a:gd name="T9" fmla="*/ 232 h 272"/>
                <a:gd name="T10" fmla="*/ 264 w 272"/>
                <a:gd name="T11" fmla="*/ 242 h 272"/>
                <a:gd name="T12" fmla="*/ 258 w 272"/>
                <a:gd name="T13" fmla="*/ 250 h 272"/>
                <a:gd name="T14" fmla="*/ 250 w 272"/>
                <a:gd name="T15" fmla="*/ 264 h 272"/>
                <a:gd name="T16" fmla="*/ 238 w 272"/>
                <a:gd name="T17" fmla="*/ 268 h 272"/>
                <a:gd name="T18" fmla="*/ 228 w 272"/>
                <a:gd name="T19" fmla="*/ 264 h 272"/>
                <a:gd name="T20" fmla="*/ 204 w 272"/>
                <a:gd name="T21" fmla="*/ 262 h 272"/>
                <a:gd name="T22" fmla="*/ 190 w 272"/>
                <a:gd name="T23" fmla="*/ 258 h 272"/>
                <a:gd name="T24" fmla="*/ 182 w 272"/>
                <a:gd name="T25" fmla="*/ 234 h 272"/>
                <a:gd name="T26" fmla="*/ 164 w 272"/>
                <a:gd name="T27" fmla="*/ 238 h 272"/>
                <a:gd name="T28" fmla="*/ 144 w 272"/>
                <a:gd name="T29" fmla="*/ 242 h 272"/>
                <a:gd name="T30" fmla="*/ 126 w 272"/>
                <a:gd name="T31" fmla="*/ 234 h 272"/>
                <a:gd name="T32" fmla="*/ 116 w 272"/>
                <a:gd name="T33" fmla="*/ 224 h 272"/>
                <a:gd name="T34" fmla="*/ 100 w 272"/>
                <a:gd name="T35" fmla="*/ 208 h 272"/>
                <a:gd name="T36" fmla="*/ 94 w 272"/>
                <a:gd name="T37" fmla="*/ 194 h 272"/>
                <a:gd name="T38" fmla="*/ 86 w 272"/>
                <a:gd name="T39" fmla="*/ 178 h 272"/>
                <a:gd name="T40" fmla="*/ 74 w 272"/>
                <a:gd name="T41" fmla="*/ 176 h 272"/>
                <a:gd name="T42" fmla="*/ 68 w 272"/>
                <a:gd name="T43" fmla="*/ 182 h 272"/>
                <a:gd name="T44" fmla="*/ 56 w 272"/>
                <a:gd name="T45" fmla="*/ 164 h 272"/>
                <a:gd name="T46" fmla="*/ 52 w 272"/>
                <a:gd name="T47" fmla="*/ 148 h 272"/>
                <a:gd name="T48" fmla="*/ 44 w 272"/>
                <a:gd name="T49" fmla="*/ 134 h 272"/>
                <a:gd name="T50" fmla="*/ 30 w 272"/>
                <a:gd name="T51" fmla="*/ 120 h 272"/>
                <a:gd name="T52" fmla="*/ 18 w 272"/>
                <a:gd name="T53" fmla="*/ 108 h 272"/>
                <a:gd name="T54" fmla="*/ 26 w 272"/>
                <a:gd name="T55" fmla="*/ 96 h 272"/>
                <a:gd name="T56" fmla="*/ 26 w 272"/>
                <a:gd name="T57" fmla="*/ 90 h 272"/>
                <a:gd name="T58" fmla="*/ 30 w 272"/>
                <a:gd name="T59" fmla="*/ 74 h 272"/>
                <a:gd name="T60" fmla="*/ 18 w 272"/>
                <a:gd name="T61" fmla="*/ 66 h 272"/>
                <a:gd name="T62" fmla="*/ 12 w 272"/>
                <a:gd name="T63" fmla="*/ 52 h 272"/>
                <a:gd name="T64" fmla="*/ 4 w 272"/>
                <a:gd name="T65" fmla="*/ 34 h 272"/>
                <a:gd name="T66" fmla="*/ 4 w 272"/>
                <a:gd name="T67" fmla="*/ 14 h 272"/>
                <a:gd name="T68" fmla="*/ 4 w 272"/>
                <a:gd name="T69" fmla="*/ 4 h 272"/>
                <a:gd name="T70" fmla="*/ 14 w 272"/>
                <a:gd name="T71" fmla="*/ 8 h 272"/>
                <a:gd name="T72" fmla="*/ 34 w 272"/>
                <a:gd name="T73" fmla="*/ 14 h 272"/>
                <a:gd name="T74" fmla="*/ 48 w 272"/>
                <a:gd name="T75" fmla="*/ 4 h 272"/>
                <a:gd name="T76" fmla="*/ 60 w 272"/>
                <a:gd name="T77" fmla="*/ 10 h 272"/>
                <a:gd name="T78" fmla="*/ 64 w 272"/>
                <a:gd name="T79" fmla="*/ 26 h 272"/>
                <a:gd name="T80" fmla="*/ 90 w 272"/>
                <a:gd name="T81" fmla="*/ 26 h 272"/>
                <a:gd name="T82" fmla="*/ 108 w 272"/>
                <a:gd name="T83" fmla="*/ 26 h 272"/>
                <a:gd name="T84" fmla="*/ 122 w 272"/>
                <a:gd name="T85" fmla="*/ 36 h 272"/>
                <a:gd name="T86" fmla="*/ 142 w 272"/>
                <a:gd name="T87" fmla="*/ 44 h 272"/>
                <a:gd name="T88" fmla="*/ 156 w 272"/>
                <a:gd name="T89" fmla="*/ 34 h 272"/>
                <a:gd name="T90" fmla="*/ 174 w 272"/>
                <a:gd name="T91" fmla="*/ 30 h 272"/>
                <a:gd name="T92" fmla="*/ 186 w 272"/>
                <a:gd name="T93" fmla="*/ 26 h 272"/>
                <a:gd name="T94" fmla="*/ 208 w 272"/>
                <a:gd name="T95" fmla="*/ 36 h 272"/>
                <a:gd name="T96" fmla="*/ 216 w 272"/>
                <a:gd name="T97" fmla="*/ 44 h 272"/>
                <a:gd name="T98" fmla="*/ 234 w 272"/>
                <a:gd name="T99" fmla="*/ 60 h 272"/>
                <a:gd name="T100" fmla="*/ 242 w 272"/>
                <a:gd name="T101" fmla="*/ 74 h 272"/>
                <a:gd name="T102" fmla="*/ 242 w 272"/>
                <a:gd name="T103" fmla="*/ 92 h 272"/>
                <a:gd name="T104" fmla="*/ 234 w 272"/>
                <a:gd name="T105" fmla="*/ 108 h 272"/>
                <a:gd name="T106" fmla="*/ 234 w 272"/>
                <a:gd name="T107" fmla="*/ 122 h 272"/>
                <a:gd name="T108" fmla="*/ 238 w 272"/>
                <a:gd name="T109" fmla="*/ 146 h 272"/>
                <a:gd name="T110" fmla="*/ 168 w 272"/>
                <a:gd name="T111" fmla="*/ 238 h 272"/>
                <a:gd name="T112" fmla="*/ 172 w 272"/>
                <a:gd name="T113" fmla="*/ 242 h 272"/>
                <a:gd name="T114" fmla="*/ 168 w 272"/>
                <a:gd name="T115" fmla="*/ 242 h 272"/>
                <a:gd name="T116" fmla="*/ 174 w 272"/>
                <a:gd name="T117" fmla="*/ 2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2" h="272">
                  <a:moveTo>
                    <a:pt x="238" y="146"/>
                  </a:moveTo>
                  <a:lnTo>
                    <a:pt x="238" y="148"/>
                  </a:lnTo>
                  <a:lnTo>
                    <a:pt x="238" y="152"/>
                  </a:lnTo>
                  <a:lnTo>
                    <a:pt x="242" y="156"/>
                  </a:lnTo>
                  <a:lnTo>
                    <a:pt x="246" y="156"/>
                  </a:lnTo>
                  <a:lnTo>
                    <a:pt x="250" y="156"/>
                  </a:lnTo>
                  <a:lnTo>
                    <a:pt x="250" y="160"/>
                  </a:lnTo>
                  <a:lnTo>
                    <a:pt x="254" y="160"/>
                  </a:lnTo>
                  <a:lnTo>
                    <a:pt x="254" y="164"/>
                  </a:lnTo>
                  <a:lnTo>
                    <a:pt x="250" y="168"/>
                  </a:lnTo>
                  <a:lnTo>
                    <a:pt x="246" y="176"/>
                  </a:lnTo>
                  <a:lnTo>
                    <a:pt x="242" y="178"/>
                  </a:lnTo>
                  <a:lnTo>
                    <a:pt x="242" y="182"/>
                  </a:lnTo>
                  <a:lnTo>
                    <a:pt x="238" y="182"/>
                  </a:lnTo>
                  <a:lnTo>
                    <a:pt x="238" y="186"/>
                  </a:lnTo>
                  <a:lnTo>
                    <a:pt x="242" y="186"/>
                  </a:lnTo>
                  <a:lnTo>
                    <a:pt x="246" y="194"/>
                  </a:lnTo>
                  <a:lnTo>
                    <a:pt x="246" y="198"/>
                  </a:lnTo>
                  <a:lnTo>
                    <a:pt x="250" y="202"/>
                  </a:lnTo>
                  <a:lnTo>
                    <a:pt x="250" y="206"/>
                  </a:lnTo>
                  <a:lnTo>
                    <a:pt x="254" y="208"/>
                  </a:lnTo>
                  <a:lnTo>
                    <a:pt x="258" y="208"/>
                  </a:lnTo>
                  <a:lnTo>
                    <a:pt x="262" y="212"/>
                  </a:lnTo>
                  <a:lnTo>
                    <a:pt x="264" y="212"/>
                  </a:lnTo>
                  <a:lnTo>
                    <a:pt x="264" y="216"/>
                  </a:lnTo>
                  <a:lnTo>
                    <a:pt x="264" y="220"/>
                  </a:lnTo>
                  <a:lnTo>
                    <a:pt x="264" y="224"/>
                  </a:lnTo>
                  <a:lnTo>
                    <a:pt x="264" y="228"/>
                  </a:lnTo>
                  <a:lnTo>
                    <a:pt x="264" y="232"/>
                  </a:lnTo>
                  <a:lnTo>
                    <a:pt x="268" y="232"/>
                  </a:lnTo>
                  <a:lnTo>
                    <a:pt x="272" y="232"/>
                  </a:lnTo>
                  <a:lnTo>
                    <a:pt x="272" y="234"/>
                  </a:lnTo>
                  <a:lnTo>
                    <a:pt x="272" y="238"/>
                  </a:lnTo>
                  <a:lnTo>
                    <a:pt x="272" y="242"/>
                  </a:lnTo>
                  <a:lnTo>
                    <a:pt x="268" y="242"/>
                  </a:lnTo>
                  <a:lnTo>
                    <a:pt x="264" y="242"/>
                  </a:lnTo>
                  <a:lnTo>
                    <a:pt x="264" y="246"/>
                  </a:lnTo>
                  <a:lnTo>
                    <a:pt x="262" y="246"/>
                  </a:lnTo>
                  <a:lnTo>
                    <a:pt x="258" y="246"/>
                  </a:lnTo>
                  <a:lnTo>
                    <a:pt x="258" y="250"/>
                  </a:lnTo>
                  <a:lnTo>
                    <a:pt x="258" y="246"/>
                  </a:lnTo>
                  <a:lnTo>
                    <a:pt x="258" y="250"/>
                  </a:lnTo>
                  <a:lnTo>
                    <a:pt x="254" y="250"/>
                  </a:lnTo>
                  <a:lnTo>
                    <a:pt x="254" y="254"/>
                  </a:lnTo>
                  <a:lnTo>
                    <a:pt x="254" y="258"/>
                  </a:lnTo>
                  <a:lnTo>
                    <a:pt x="250" y="258"/>
                  </a:lnTo>
                  <a:lnTo>
                    <a:pt x="250" y="262"/>
                  </a:lnTo>
                  <a:lnTo>
                    <a:pt x="250" y="264"/>
                  </a:lnTo>
                  <a:lnTo>
                    <a:pt x="250" y="268"/>
                  </a:lnTo>
                  <a:lnTo>
                    <a:pt x="246" y="268"/>
                  </a:lnTo>
                  <a:lnTo>
                    <a:pt x="246" y="272"/>
                  </a:lnTo>
                  <a:lnTo>
                    <a:pt x="242" y="272"/>
                  </a:lnTo>
                  <a:lnTo>
                    <a:pt x="242" y="268"/>
                  </a:lnTo>
                  <a:lnTo>
                    <a:pt x="238" y="268"/>
                  </a:lnTo>
                  <a:lnTo>
                    <a:pt x="234" y="268"/>
                  </a:lnTo>
                  <a:lnTo>
                    <a:pt x="234" y="264"/>
                  </a:lnTo>
                  <a:lnTo>
                    <a:pt x="232" y="264"/>
                  </a:lnTo>
                  <a:lnTo>
                    <a:pt x="232" y="268"/>
                  </a:lnTo>
                  <a:lnTo>
                    <a:pt x="232" y="264"/>
                  </a:lnTo>
                  <a:lnTo>
                    <a:pt x="228" y="264"/>
                  </a:lnTo>
                  <a:lnTo>
                    <a:pt x="224" y="264"/>
                  </a:lnTo>
                  <a:lnTo>
                    <a:pt x="220" y="264"/>
                  </a:lnTo>
                  <a:lnTo>
                    <a:pt x="216" y="264"/>
                  </a:lnTo>
                  <a:lnTo>
                    <a:pt x="212" y="264"/>
                  </a:lnTo>
                  <a:lnTo>
                    <a:pt x="208" y="262"/>
                  </a:lnTo>
                  <a:lnTo>
                    <a:pt x="204" y="262"/>
                  </a:lnTo>
                  <a:lnTo>
                    <a:pt x="202" y="262"/>
                  </a:lnTo>
                  <a:lnTo>
                    <a:pt x="202" y="264"/>
                  </a:lnTo>
                  <a:lnTo>
                    <a:pt x="198" y="262"/>
                  </a:lnTo>
                  <a:lnTo>
                    <a:pt x="194" y="262"/>
                  </a:lnTo>
                  <a:lnTo>
                    <a:pt x="190" y="262"/>
                  </a:lnTo>
                  <a:lnTo>
                    <a:pt x="190" y="258"/>
                  </a:lnTo>
                  <a:lnTo>
                    <a:pt x="186" y="258"/>
                  </a:lnTo>
                  <a:lnTo>
                    <a:pt x="186" y="254"/>
                  </a:lnTo>
                  <a:lnTo>
                    <a:pt x="186" y="246"/>
                  </a:lnTo>
                  <a:lnTo>
                    <a:pt x="186" y="242"/>
                  </a:lnTo>
                  <a:lnTo>
                    <a:pt x="182" y="238"/>
                  </a:lnTo>
                  <a:lnTo>
                    <a:pt x="182" y="234"/>
                  </a:lnTo>
                  <a:lnTo>
                    <a:pt x="178" y="234"/>
                  </a:lnTo>
                  <a:lnTo>
                    <a:pt x="174" y="234"/>
                  </a:lnTo>
                  <a:lnTo>
                    <a:pt x="172" y="234"/>
                  </a:lnTo>
                  <a:lnTo>
                    <a:pt x="168" y="234"/>
                  </a:lnTo>
                  <a:lnTo>
                    <a:pt x="164" y="234"/>
                  </a:lnTo>
                  <a:lnTo>
                    <a:pt x="164" y="238"/>
                  </a:lnTo>
                  <a:lnTo>
                    <a:pt x="164" y="242"/>
                  </a:lnTo>
                  <a:lnTo>
                    <a:pt x="160" y="242"/>
                  </a:lnTo>
                  <a:lnTo>
                    <a:pt x="156" y="242"/>
                  </a:lnTo>
                  <a:lnTo>
                    <a:pt x="152" y="246"/>
                  </a:lnTo>
                  <a:lnTo>
                    <a:pt x="148" y="242"/>
                  </a:lnTo>
                  <a:lnTo>
                    <a:pt x="144" y="242"/>
                  </a:lnTo>
                  <a:lnTo>
                    <a:pt x="142" y="242"/>
                  </a:lnTo>
                  <a:lnTo>
                    <a:pt x="138" y="242"/>
                  </a:lnTo>
                  <a:lnTo>
                    <a:pt x="134" y="238"/>
                  </a:lnTo>
                  <a:lnTo>
                    <a:pt x="134" y="234"/>
                  </a:lnTo>
                  <a:lnTo>
                    <a:pt x="130" y="234"/>
                  </a:lnTo>
                  <a:lnTo>
                    <a:pt x="126" y="234"/>
                  </a:lnTo>
                  <a:lnTo>
                    <a:pt x="126" y="232"/>
                  </a:lnTo>
                  <a:lnTo>
                    <a:pt x="122" y="232"/>
                  </a:lnTo>
                  <a:lnTo>
                    <a:pt x="122" y="228"/>
                  </a:lnTo>
                  <a:lnTo>
                    <a:pt x="118" y="228"/>
                  </a:lnTo>
                  <a:lnTo>
                    <a:pt x="118" y="224"/>
                  </a:lnTo>
                  <a:lnTo>
                    <a:pt x="116" y="224"/>
                  </a:lnTo>
                  <a:lnTo>
                    <a:pt x="112" y="220"/>
                  </a:lnTo>
                  <a:lnTo>
                    <a:pt x="108" y="220"/>
                  </a:lnTo>
                  <a:lnTo>
                    <a:pt x="104" y="220"/>
                  </a:lnTo>
                  <a:lnTo>
                    <a:pt x="104" y="216"/>
                  </a:lnTo>
                  <a:lnTo>
                    <a:pt x="100" y="212"/>
                  </a:lnTo>
                  <a:lnTo>
                    <a:pt x="100" y="208"/>
                  </a:lnTo>
                  <a:lnTo>
                    <a:pt x="100" y="206"/>
                  </a:lnTo>
                  <a:lnTo>
                    <a:pt x="98" y="206"/>
                  </a:lnTo>
                  <a:lnTo>
                    <a:pt x="98" y="202"/>
                  </a:lnTo>
                  <a:lnTo>
                    <a:pt x="98" y="198"/>
                  </a:lnTo>
                  <a:lnTo>
                    <a:pt x="94" y="198"/>
                  </a:lnTo>
                  <a:lnTo>
                    <a:pt x="94" y="194"/>
                  </a:lnTo>
                  <a:lnTo>
                    <a:pt x="94" y="190"/>
                  </a:lnTo>
                  <a:lnTo>
                    <a:pt x="90" y="190"/>
                  </a:lnTo>
                  <a:lnTo>
                    <a:pt x="90" y="186"/>
                  </a:lnTo>
                  <a:lnTo>
                    <a:pt x="90" y="182"/>
                  </a:lnTo>
                  <a:lnTo>
                    <a:pt x="86" y="182"/>
                  </a:lnTo>
                  <a:lnTo>
                    <a:pt x="86" y="178"/>
                  </a:lnTo>
                  <a:lnTo>
                    <a:pt x="82" y="178"/>
                  </a:lnTo>
                  <a:lnTo>
                    <a:pt x="78" y="182"/>
                  </a:lnTo>
                  <a:lnTo>
                    <a:pt x="78" y="178"/>
                  </a:lnTo>
                  <a:lnTo>
                    <a:pt x="74" y="178"/>
                  </a:lnTo>
                  <a:lnTo>
                    <a:pt x="70" y="176"/>
                  </a:lnTo>
                  <a:lnTo>
                    <a:pt x="74" y="176"/>
                  </a:lnTo>
                  <a:lnTo>
                    <a:pt x="74" y="172"/>
                  </a:lnTo>
                  <a:lnTo>
                    <a:pt x="70" y="172"/>
                  </a:lnTo>
                  <a:lnTo>
                    <a:pt x="68" y="176"/>
                  </a:lnTo>
                  <a:lnTo>
                    <a:pt x="70" y="178"/>
                  </a:lnTo>
                  <a:lnTo>
                    <a:pt x="70" y="182"/>
                  </a:lnTo>
                  <a:lnTo>
                    <a:pt x="68" y="182"/>
                  </a:lnTo>
                  <a:lnTo>
                    <a:pt x="64" y="182"/>
                  </a:lnTo>
                  <a:lnTo>
                    <a:pt x="64" y="178"/>
                  </a:lnTo>
                  <a:lnTo>
                    <a:pt x="60" y="176"/>
                  </a:lnTo>
                  <a:lnTo>
                    <a:pt x="56" y="176"/>
                  </a:lnTo>
                  <a:lnTo>
                    <a:pt x="56" y="172"/>
                  </a:lnTo>
                  <a:lnTo>
                    <a:pt x="56" y="164"/>
                  </a:lnTo>
                  <a:lnTo>
                    <a:pt x="52" y="164"/>
                  </a:lnTo>
                  <a:lnTo>
                    <a:pt x="52" y="160"/>
                  </a:lnTo>
                  <a:lnTo>
                    <a:pt x="52" y="156"/>
                  </a:lnTo>
                  <a:lnTo>
                    <a:pt x="52" y="152"/>
                  </a:lnTo>
                  <a:lnTo>
                    <a:pt x="56" y="148"/>
                  </a:lnTo>
                  <a:lnTo>
                    <a:pt x="52" y="148"/>
                  </a:lnTo>
                  <a:lnTo>
                    <a:pt x="52" y="146"/>
                  </a:lnTo>
                  <a:lnTo>
                    <a:pt x="52" y="142"/>
                  </a:lnTo>
                  <a:lnTo>
                    <a:pt x="48" y="142"/>
                  </a:lnTo>
                  <a:lnTo>
                    <a:pt x="48" y="138"/>
                  </a:lnTo>
                  <a:lnTo>
                    <a:pt x="44" y="138"/>
                  </a:lnTo>
                  <a:lnTo>
                    <a:pt x="44" y="134"/>
                  </a:lnTo>
                  <a:lnTo>
                    <a:pt x="40" y="134"/>
                  </a:lnTo>
                  <a:lnTo>
                    <a:pt x="38" y="130"/>
                  </a:lnTo>
                  <a:lnTo>
                    <a:pt x="34" y="126"/>
                  </a:lnTo>
                  <a:lnTo>
                    <a:pt x="30" y="126"/>
                  </a:lnTo>
                  <a:lnTo>
                    <a:pt x="30" y="122"/>
                  </a:lnTo>
                  <a:lnTo>
                    <a:pt x="30" y="120"/>
                  </a:lnTo>
                  <a:lnTo>
                    <a:pt x="26" y="120"/>
                  </a:lnTo>
                  <a:lnTo>
                    <a:pt x="26" y="116"/>
                  </a:lnTo>
                  <a:lnTo>
                    <a:pt x="22" y="116"/>
                  </a:lnTo>
                  <a:lnTo>
                    <a:pt x="22" y="112"/>
                  </a:lnTo>
                  <a:lnTo>
                    <a:pt x="22" y="108"/>
                  </a:lnTo>
                  <a:lnTo>
                    <a:pt x="18" y="108"/>
                  </a:lnTo>
                  <a:lnTo>
                    <a:pt x="22" y="108"/>
                  </a:lnTo>
                  <a:lnTo>
                    <a:pt x="22" y="104"/>
                  </a:lnTo>
                  <a:lnTo>
                    <a:pt x="22" y="100"/>
                  </a:lnTo>
                  <a:lnTo>
                    <a:pt x="18" y="100"/>
                  </a:lnTo>
                  <a:lnTo>
                    <a:pt x="22" y="96"/>
                  </a:lnTo>
                  <a:lnTo>
                    <a:pt x="26" y="96"/>
                  </a:lnTo>
                  <a:lnTo>
                    <a:pt x="22" y="96"/>
                  </a:lnTo>
                  <a:lnTo>
                    <a:pt x="22" y="92"/>
                  </a:lnTo>
                  <a:lnTo>
                    <a:pt x="26" y="92"/>
                  </a:lnTo>
                  <a:lnTo>
                    <a:pt x="26" y="90"/>
                  </a:lnTo>
                  <a:lnTo>
                    <a:pt x="26" y="92"/>
                  </a:lnTo>
                  <a:lnTo>
                    <a:pt x="26" y="90"/>
                  </a:lnTo>
                  <a:lnTo>
                    <a:pt x="30" y="90"/>
                  </a:lnTo>
                  <a:lnTo>
                    <a:pt x="30" y="86"/>
                  </a:lnTo>
                  <a:lnTo>
                    <a:pt x="30" y="82"/>
                  </a:lnTo>
                  <a:lnTo>
                    <a:pt x="26" y="78"/>
                  </a:lnTo>
                  <a:lnTo>
                    <a:pt x="30" y="78"/>
                  </a:lnTo>
                  <a:lnTo>
                    <a:pt x="30" y="74"/>
                  </a:lnTo>
                  <a:lnTo>
                    <a:pt x="34" y="74"/>
                  </a:lnTo>
                  <a:lnTo>
                    <a:pt x="30" y="74"/>
                  </a:lnTo>
                  <a:lnTo>
                    <a:pt x="26" y="74"/>
                  </a:lnTo>
                  <a:lnTo>
                    <a:pt x="22" y="70"/>
                  </a:lnTo>
                  <a:lnTo>
                    <a:pt x="18" y="70"/>
                  </a:lnTo>
                  <a:lnTo>
                    <a:pt x="18" y="66"/>
                  </a:lnTo>
                  <a:lnTo>
                    <a:pt x="18" y="64"/>
                  </a:lnTo>
                  <a:lnTo>
                    <a:pt x="14" y="64"/>
                  </a:lnTo>
                  <a:lnTo>
                    <a:pt x="14" y="60"/>
                  </a:lnTo>
                  <a:lnTo>
                    <a:pt x="14" y="56"/>
                  </a:lnTo>
                  <a:lnTo>
                    <a:pt x="12" y="56"/>
                  </a:lnTo>
                  <a:lnTo>
                    <a:pt x="12" y="52"/>
                  </a:lnTo>
                  <a:lnTo>
                    <a:pt x="12" y="48"/>
                  </a:lnTo>
                  <a:lnTo>
                    <a:pt x="12" y="44"/>
                  </a:lnTo>
                  <a:lnTo>
                    <a:pt x="8" y="44"/>
                  </a:lnTo>
                  <a:lnTo>
                    <a:pt x="8" y="40"/>
                  </a:lnTo>
                  <a:lnTo>
                    <a:pt x="8" y="36"/>
                  </a:lnTo>
                  <a:lnTo>
                    <a:pt x="4" y="34"/>
                  </a:lnTo>
                  <a:lnTo>
                    <a:pt x="4" y="30"/>
                  </a:lnTo>
                  <a:lnTo>
                    <a:pt x="8" y="26"/>
                  </a:lnTo>
                  <a:lnTo>
                    <a:pt x="4" y="26"/>
                  </a:lnTo>
                  <a:lnTo>
                    <a:pt x="4" y="22"/>
                  </a:lnTo>
                  <a:lnTo>
                    <a:pt x="4" y="18"/>
                  </a:lnTo>
                  <a:lnTo>
                    <a:pt x="4" y="14"/>
                  </a:lnTo>
                  <a:lnTo>
                    <a:pt x="4" y="10"/>
                  </a:lnTo>
                  <a:lnTo>
                    <a:pt x="0" y="8"/>
                  </a:lnTo>
                  <a:lnTo>
                    <a:pt x="0" y="4"/>
                  </a:lnTo>
                  <a:lnTo>
                    <a:pt x="4" y="4"/>
                  </a:lnTo>
                  <a:lnTo>
                    <a:pt x="4" y="8"/>
                  </a:lnTo>
                  <a:lnTo>
                    <a:pt x="4" y="4"/>
                  </a:lnTo>
                  <a:lnTo>
                    <a:pt x="8" y="4"/>
                  </a:lnTo>
                  <a:lnTo>
                    <a:pt x="8" y="0"/>
                  </a:lnTo>
                  <a:lnTo>
                    <a:pt x="12" y="0"/>
                  </a:lnTo>
                  <a:lnTo>
                    <a:pt x="12" y="4"/>
                  </a:lnTo>
                  <a:lnTo>
                    <a:pt x="14" y="4"/>
                  </a:lnTo>
                  <a:lnTo>
                    <a:pt x="14" y="8"/>
                  </a:lnTo>
                  <a:lnTo>
                    <a:pt x="18" y="10"/>
                  </a:lnTo>
                  <a:lnTo>
                    <a:pt x="18" y="14"/>
                  </a:lnTo>
                  <a:lnTo>
                    <a:pt x="22" y="14"/>
                  </a:lnTo>
                  <a:lnTo>
                    <a:pt x="26" y="14"/>
                  </a:lnTo>
                  <a:lnTo>
                    <a:pt x="30" y="14"/>
                  </a:lnTo>
                  <a:lnTo>
                    <a:pt x="34" y="14"/>
                  </a:lnTo>
                  <a:lnTo>
                    <a:pt x="38" y="14"/>
                  </a:lnTo>
                  <a:lnTo>
                    <a:pt x="38" y="10"/>
                  </a:lnTo>
                  <a:lnTo>
                    <a:pt x="40" y="10"/>
                  </a:lnTo>
                  <a:lnTo>
                    <a:pt x="44" y="8"/>
                  </a:lnTo>
                  <a:lnTo>
                    <a:pt x="48" y="8"/>
                  </a:lnTo>
                  <a:lnTo>
                    <a:pt x="48" y="4"/>
                  </a:lnTo>
                  <a:lnTo>
                    <a:pt x="52" y="0"/>
                  </a:lnTo>
                  <a:lnTo>
                    <a:pt x="56" y="0"/>
                  </a:lnTo>
                  <a:lnTo>
                    <a:pt x="60" y="4"/>
                  </a:lnTo>
                  <a:lnTo>
                    <a:pt x="64" y="8"/>
                  </a:lnTo>
                  <a:lnTo>
                    <a:pt x="60" y="8"/>
                  </a:lnTo>
                  <a:lnTo>
                    <a:pt x="60" y="10"/>
                  </a:lnTo>
                  <a:lnTo>
                    <a:pt x="60" y="14"/>
                  </a:lnTo>
                  <a:lnTo>
                    <a:pt x="56" y="14"/>
                  </a:lnTo>
                  <a:lnTo>
                    <a:pt x="60" y="18"/>
                  </a:lnTo>
                  <a:lnTo>
                    <a:pt x="60" y="22"/>
                  </a:lnTo>
                  <a:lnTo>
                    <a:pt x="64" y="22"/>
                  </a:lnTo>
                  <a:lnTo>
                    <a:pt x="64" y="26"/>
                  </a:lnTo>
                  <a:lnTo>
                    <a:pt x="68" y="26"/>
                  </a:lnTo>
                  <a:lnTo>
                    <a:pt x="68" y="22"/>
                  </a:lnTo>
                  <a:lnTo>
                    <a:pt x="70" y="22"/>
                  </a:lnTo>
                  <a:lnTo>
                    <a:pt x="82" y="26"/>
                  </a:lnTo>
                  <a:lnTo>
                    <a:pt x="86" y="26"/>
                  </a:lnTo>
                  <a:lnTo>
                    <a:pt x="90" y="26"/>
                  </a:lnTo>
                  <a:lnTo>
                    <a:pt x="94" y="22"/>
                  </a:lnTo>
                  <a:lnTo>
                    <a:pt x="98" y="22"/>
                  </a:lnTo>
                  <a:lnTo>
                    <a:pt x="100" y="22"/>
                  </a:lnTo>
                  <a:lnTo>
                    <a:pt x="104" y="18"/>
                  </a:lnTo>
                  <a:lnTo>
                    <a:pt x="104" y="22"/>
                  </a:lnTo>
                  <a:lnTo>
                    <a:pt x="108" y="26"/>
                  </a:lnTo>
                  <a:lnTo>
                    <a:pt x="112" y="30"/>
                  </a:lnTo>
                  <a:lnTo>
                    <a:pt x="112" y="34"/>
                  </a:lnTo>
                  <a:lnTo>
                    <a:pt x="116" y="34"/>
                  </a:lnTo>
                  <a:lnTo>
                    <a:pt x="116" y="36"/>
                  </a:lnTo>
                  <a:lnTo>
                    <a:pt x="118" y="36"/>
                  </a:lnTo>
                  <a:lnTo>
                    <a:pt x="122" y="36"/>
                  </a:lnTo>
                  <a:lnTo>
                    <a:pt x="126" y="36"/>
                  </a:lnTo>
                  <a:lnTo>
                    <a:pt x="126" y="40"/>
                  </a:lnTo>
                  <a:lnTo>
                    <a:pt x="130" y="40"/>
                  </a:lnTo>
                  <a:lnTo>
                    <a:pt x="134" y="44"/>
                  </a:lnTo>
                  <a:lnTo>
                    <a:pt x="138" y="44"/>
                  </a:lnTo>
                  <a:lnTo>
                    <a:pt x="142" y="44"/>
                  </a:lnTo>
                  <a:lnTo>
                    <a:pt x="144" y="44"/>
                  </a:lnTo>
                  <a:lnTo>
                    <a:pt x="148" y="44"/>
                  </a:lnTo>
                  <a:lnTo>
                    <a:pt x="152" y="40"/>
                  </a:lnTo>
                  <a:lnTo>
                    <a:pt x="152" y="36"/>
                  </a:lnTo>
                  <a:lnTo>
                    <a:pt x="156" y="36"/>
                  </a:lnTo>
                  <a:lnTo>
                    <a:pt x="156" y="34"/>
                  </a:lnTo>
                  <a:lnTo>
                    <a:pt x="160" y="34"/>
                  </a:lnTo>
                  <a:lnTo>
                    <a:pt x="160" y="30"/>
                  </a:lnTo>
                  <a:lnTo>
                    <a:pt x="164" y="30"/>
                  </a:lnTo>
                  <a:lnTo>
                    <a:pt x="168" y="30"/>
                  </a:lnTo>
                  <a:lnTo>
                    <a:pt x="172" y="30"/>
                  </a:lnTo>
                  <a:lnTo>
                    <a:pt x="174" y="30"/>
                  </a:lnTo>
                  <a:lnTo>
                    <a:pt x="174" y="26"/>
                  </a:lnTo>
                  <a:lnTo>
                    <a:pt x="178" y="26"/>
                  </a:lnTo>
                  <a:lnTo>
                    <a:pt x="182" y="26"/>
                  </a:lnTo>
                  <a:lnTo>
                    <a:pt x="182" y="30"/>
                  </a:lnTo>
                  <a:lnTo>
                    <a:pt x="186" y="30"/>
                  </a:lnTo>
                  <a:lnTo>
                    <a:pt x="186" y="26"/>
                  </a:lnTo>
                  <a:lnTo>
                    <a:pt x="190" y="30"/>
                  </a:lnTo>
                  <a:lnTo>
                    <a:pt x="190" y="34"/>
                  </a:lnTo>
                  <a:lnTo>
                    <a:pt x="194" y="34"/>
                  </a:lnTo>
                  <a:lnTo>
                    <a:pt x="202" y="36"/>
                  </a:lnTo>
                  <a:lnTo>
                    <a:pt x="204" y="40"/>
                  </a:lnTo>
                  <a:lnTo>
                    <a:pt x="208" y="36"/>
                  </a:lnTo>
                  <a:lnTo>
                    <a:pt x="208" y="40"/>
                  </a:lnTo>
                  <a:lnTo>
                    <a:pt x="208" y="36"/>
                  </a:lnTo>
                  <a:lnTo>
                    <a:pt x="212" y="36"/>
                  </a:lnTo>
                  <a:lnTo>
                    <a:pt x="212" y="40"/>
                  </a:lnTo>
                  <a:lnTo>
                    <a:pt x="216" y="40"/>
                  </a:lnTo>
                  <a:lnTo>
                    <a:pt x="216" y="44"/>
                  </a:lnTo>
                  <a:lnTo>
                    <a:pt x="220" y="48"/>
                  </a:lnTo>
                  <a:lnTo>
                    <a:pt x="224" y="48"/>
                  </a:lnTo>
                  <a:lnTo>
                    <a:pt x="228" y="52"/>
                  </a:lnTo>
                  <a:lnTo>
                    <a:pt x="228" y="56"/>
                  </a:lnTo>
                  <a:lnTo>
                    <a:pt x="232" y="60"/>
                  </a:lnTo>
                  <a:lnTo>
                    <a:pt x="234" y="60"/>
                  </a:lnTo>
                  <a:lnTo>
                    <a:pt x="238" y="60"/>
                  </a:lnTo>
                  <a:lnTo>
                    <a:pt x="242" y="60"/>
                  </a:lnTo>
                  <a:lnTo>
                    <a:pt x="242" y="64"/>
                  </a:lnTo>
                  <a:lnTo>
                    <a:pt x="242" y="66"/>
                  </a:lnTo>
                  <a:lnTo>
                    <a:pt x="242" y="70"/>
                  </a:lnTo>
                  <a:lnTo>
                    <a:pt x="242" y="74"/>
                  </a:lnTo>
                  <a:lnTo>
                    <a:pt x="242" y="78"/>
                  </a:lnTo>
                  <a:lnTo>
                    <a:pt x="246" y="78"/>
                  </a:lnTo>
                  <a:lnTo>
                    <a:pt x="242" y="82"/>
                  </a:lnTo>
                  <a:lnTo>
                    <a:pt x="242" y="86"/>
                  </a:lnTo>
                  <a:lnTo>
                    <a:pt x="242" y="90"/>
                  </a:lnTo>
                  <a:lnTo>
                    <a:pt x="242" y="92"/>
                  </a:lnTo>
                  <a:lnTo>
                    <a:pt x="238" y="96"/>
                  </a:lnTo>
                  <a:lnTo>
                    <a:pt x="234" y="96"/>
                  </a:lnTo>
                  <a:lnTo>
                    <a:pt x="238" y="100"/>
                  </a:lnTo>
                  <a:lnTo>
                    <a:pt x="234" y="100"/>
                  </a:lnTo>
                  <a:lnTo>
                    <a:pt x="234" y="104"/>
                  </a:lnTo>
                  <a:lnTo>
                    <a:pt x="234" y="108"/>
                  </a:lnTo>
                  <a:lnTo>
                    <a:pt x="234" y="112"/>
                  </a:lnTo>
                  <a:lnTo>
                    <a:pt x="234" y="116"/>
                  </a:lnTo>
                  <a:lnTo>
                    <a:pt x="238" y="116"/>
                  </a:lnTo>
                  <a:lnTo>
                    <a:pt x="238" y="120"/>
                  </a:lnTo>
                  <a:lnTo>
                    <a:pt x="234" y="120"/>
                  </a:lnTo>
                  <a:lnTo>
                    <a:pt x="234" y="122"/>
                  </a:lnTo>
                  <a:lnTo>
                    <a:pt x="234" y="126"/>
                  </a:lnTo>
                  <a:lnTo>
                    <a:pt x="234" y="130"/>
                  </a:lnTo>
                  <a:lnTo>
                    <a:pt x="234" y="134"/>
                  </a:lnTo>
                  <a:lnTo>
                    <a:pt x="238" y="138"/>
                  </a:lnTo>
                  <a:lnTo>
                    <a:pt x="238" y="142"/>
                  </a:lnTo>
                  <a:lnTo>
                    <a:pt x="238" y="146"/>
                  </a:lnTo>
                  <a:lnTo>
                    <a:pt x="238" y="146"/>
                  </a:lnTo>
                  <a:lnTo>
                    <a:pt x="238" y="146"/>
                  </a:lnTo>
                  <a:close/>
                  <a:moveTo>
                    <a:pt x="164" y="238"/>
                  </a:moveTo>
                  <a:lnTo>
                    <a:pt x="164" y="242"/>
                  </a:lnTo>
                  <a:lnTo>
                    <a:pt x="164" y="238"/>
                  </a:lnTo>
                  <a:lnTo>
                    <a:pt x="168" y="238"/>
                  </a:lnTo>
                  <a:lnTo>
                    <a:pt x="164" y="238"/>
                  </a:lnTo>
                  <a:lnTo>
                    <a:pt x="164" y="238"/>
                  </a:lnTo>
                  <a:lnTo>
                    <a:pt x="164" y="238"/>
                  </a:lnTo>
                  <a:close/>
                  <a:moveTo>
                    <a:pt x="174" y="238"/>
                  </a:moveTo>
                  <a:lnTo>
                    <a:pt x="172" y="238"/>
                  </a:lnTo>
                  <a:lnTo>
                    <a:pt x="172" y="242"/>
                  </a:lnTo>
                  <a:lnTo>
                    <a:pt x="168" y="242"/>
                  </a:lnTo>
                  <a:lnTo>
                    <a:pt x="164" y="242"/>
                  </a:lnTo>
                  <a:lnTo>
                    <a:pt x="160" y="246"/>
                  </a:lnTo>
                  <a:lnTo>
                    <a:pt x="160" y="242"/>
                  </a:lnTo>
                  <a:lnTo>
                    <a:pt x="164" y="242"/>
                  </a:lnTo>
                  <a:lnTo>
                    <a:pt x="168" y="242"/>
                  </a:lnTo>
                  <a:lnTo>
                    <a:pt x="168" y="238"/>
                  </a:lnTo>
                  <a:lnTo>
                    <a:pt x="172" y="238"/>
                  </a:lnTo>
                  <a:lnTo>
                    <a:pt x="172" y="234"/>
                  </a:lnTo>
                  <a:lnTo>
                    <a:pt x="174" y="238"/>
                  </a:lnTo>
                  <a:lnTo>
                    <a:pt x="174" y="238"/>
                  </a:lnTo>
                  <a:lnTo>
                    <a:pt x="174" y="2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0"/>
            <p:cNvSpPr>
              <a:spLocks/>
            </p:cNvSpPr>
            <p:nvPr/>
          </p:nvSpPr>
          <p:spPr bwMode="auto">
            <a:xfrm>
              <a:off x="5264150" y="3508443"/>
              <a:ext cx="219075" cy="244475"/>
            </a:xfrm>
            <a:custGeom>
              <a:avLst/>
              <a:gdLst>
                <a:gd name="T0" fmla="*/ 4 w 138"/>
                <a:gd name="T1" fmla="*/ 90 h 154"/>
                <a:gd name="T2" fmla="*/ 14 w 138"/>
                <a:gd name="T3" fmla="*/ 68 h 154"/>
                <a:gd name="T4" fmla="*/ 34 w 138"/>
                <a:gd name="T5" fmla="*/ 56 h 154"/>
                <a:gd name="T6" fmla="*/ 34 w 138"/>
                <a:gd name="T7" fmla="*/ 40 h 154"/>
                <a:gd name="T8" fmla="*/ 38 w 138"/>
                <a:gd name="T9" fmla="*/ 38 h 154"/>
                <a:gd name="T10" fmla="*/ 38 w 138"/>
                <a:gd name="T11" fmla="*/ 34 h 154"/>
                <a:gd name="T12" fmla="*/ 38 w 138"/>
                <a:gd name="T13" fmla="*/ 18 h 154"/>
                <a:gd name="T14" fmla="*/ 52 w 138"/>
                <a:gd name="T15" fmla="*/ 4 h 154"/>
                <a:gd name="T16" fmla="*/ 56 w 138"/>
                <a:gd name="T17" fmla="*/ 0 h 154"/>
                <a:gd name="T18" fmla="*/ 60 w 138"/>
                <a:gd name="T19" fmla="*/ 0 h 154"/>
                <a:gd name="T20" fmla="*/ 74 w 138"/>
                <a:gd name="T21" fmla="*/ 4 h 154"/>
                <a:gd name="T22" fmla="*/ 74 w 138"/>
                <a:gd name="T23" fmla="*/ 0 h 154"/>
                <a:gd name="T24" fmla="*/ 78 w 138"/>
                <a:gd name="T25" fmla="*/ 4 h 154"/>
                <a:gd name="T26" fmla="*/ 82 w 138"/>
                <a:gd name="T27" fmla="*/ 4 h 154"/>
                <a:gd name="T28" fmla="*/ 86 w 138"/>
                <a:gd name="T29" fmla="*/ 4 h 154"/>
                <a:gd name="T30" fmla="*/ 86 w 138"/>
                <a:gd name="T31" fmla="*/ 8 h 154"/>
                <a:gd name="T32" fmla="*/ 86 w 138"/>
                <a:gd name="T33" fmla="*/ 10 h 154"/>
                <a:gd name="T34" fmla="*/ 90 w 138"/>
                <a:gd name="T35" fmla="*/ 14 h 154"/>
                <a:gd name="T36" fmla="*/ 90 w 138"/>
                <a:gd name="T37" fmla="*/ 18 h 154"/>
                <a:gd name="T38" fmla="*/ 94 w 138"/>
                <a:gd name="T39" fmla="*/ 18 h 154"/>
                <a:gd name="T40" fmla="*/ 96 w 138"/>
                <a:gd name="T41" fmla="*/ 26 h 154"/>
                <a:gd name="T42" fmla="*/ 100 w 138"/>
                <a:gd name="T43" fmla="*/ 30 h 154"/>
                <a:gd name="T44" fmla="*/ 104 w 138"/>
                <a:gd name="T45" fmla="*/ 30 h 154"/>
                <a:gd name="T46" fmla="*/ 108 w 138"/>
                <a:gd name="T47" fmla="*/ 30 h 154"/>
                <a:gd name="T48" fmla="*/ 104 w 138"/>
                <a:gd name="T49" fmla="*/ 30 h 154"/>
                <a:gd name="T50" fmla="*/ 104 w 138"/>
                <a:gd name="T51" fmla="*/ 38 h 154"/>
                <a:gd name="T52" fmla="*/ 104 w 138"/>
                <a:gd name="T53" fmla="*/ 40 h 154"/>
                <a:gd name="T54" fmla="*/ 100 w 138"/>
                <a:gd name="T55" fmla="*/ 44 h 154"/>
                <a:gd name="T56" fmla="*/ 96 w 138"/>
                <a:gd name="T57" fmla="*/ 48 h 154"/>
                <a:gd name="T58" fmla="*/ 100 w 138"/>
                <a:gd name="T59" fmla="*/ 52 h 154"/>
                <a:gd name="T60" fmla="*/ 96 w 138"/>
                <a:gd name="T61" fmla="*/ 56 h 154"/>
                <a:gd name="T62" fmla="*/ 96 w 138"/>
                <a:gd name="T63" fmla="*/ 60 h 154"/>
                <a:gd name="T64" fmla="*/ 96 w 138"/>
                <a:gd name="T65" fmla="*/ 64 h 154"/>
                <a:gd name="T66" fmla="*/ 100 w 138"/>
                <a:gd name="T67" fmla="*/ 70 h 154"/>
                <a:gd name="T68" fmla="*/ 100 w 138"/>
                <a:gd name="T69" fmla="*/ 74 h 154"/>
                <a:gd name="T70" fmla="*/ 104 w 138"/>
                <a:gd name="T71" fmla="*/ 74 h 154"/>
                <a:gd name="T72" fmla="*/ 104 w 138"/>
                <a:gd name="T73" fmla="*/ 78 h 154"/>
                <a:gd name="T74" fmla="*/ 104 w 138"/>
                <a:gd name="T75" fmla="*/ 82 h 154"/>
                <a:gd name="T76" fmla="*/ 108 w 138"/>
                <a:gd name="T77" fmla="*/ 82 h 154"/>
                <a:gd name="T78" fmla="*/ 112 w 138"/>
                <a:gd name="T79" fmla="*/ 86 h 154"/>
                <a:gd name="T80" fmla="*/ 116 w 138"/>
                <a:gd name="T81" fmla="*/ 90 h 154"/>
                <a:gd name="T82" fmla="*/ 120 w 138"/>
                <a:gd name="T83" fmla="*/ 94 h 154"/>
                <a:gd name="T84" fmla="*/ 126 w 138"/>
                <a:gd name="T85" fmla="*/ 98 h 154"/>
                <a:gd name="T86" fmla="*/ 130 w 138"/>
                <a:gd name="T87" fmla="*/ 104 h 154"/>
                <a:gd name="T88" fmla="*/ 126 w 138"/>
                <a:gd name="T89" fmla="*/ 116 h 154"/>
                <a:gd name="T90" fmla="*/ 130 w 138"/>
                <a:gd name="T91" fmla="*/ 120 h 154"/>
                <a:gd name="T92" fmla="*/ 130 w 138"/>
                <a:gd name="T93" fmla="*/ 130 h 154"/>
                <a:gd name="T94" fmla="*/ 138 w 138"/>
                <a:gd name="T95" fmla="*/ 134 h 154"/>
                <a:gd name="T96" fmla="*/ 138 w 138"/>
                <a:gd name="T97" fmla="*/ 138 h 154"/>
                <a:gd name="T98" fmla="*/ 134 w 138"/>
                <a:gd name="T99" fmla="*/ 138 h 154"/>
                <a:gd name="T100" fmla="*/ 130 w 138"/>
                <a:gd name="T101" fmla="*/ 138 h 154"/>
                <a:gd name="T102" fmla="*/ 124 w 138"/>
                <a:gd name="T103" fmla="*/ 134 h 154"/>
                <a:gd name="T104" fmla="*/ 120 w 138"/>
                <a:gd name="T105" fmla="*/ 138 h 154"/>
                <a:gd name="T106" fmla="*/ 116 w 138"/>
                <a:gd name="T107" fmla="*/ 150 h 154"/>
                <a:gd name="T108" fmla="*/ 112 w 138"/>
                <a:gd name="T109" fmla="*/ 154 h 154"/>
                <a:gd name="T110" fmla="*/ 104 w 138"/>
                <a:gd name="T111" fmla="*/ 154 h 154"/>
                <a:gd name="T112" fmla="*/ 38 w 138"/>
                <a:gd name="T113" fmla="*/ 112 h 154"/>
                <a:gd name="T114" fmla="*/ 8 w 138"/>
                <a:gd name="T115" fmla="*/ 9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154">
                  <a:moveTo>
                    <a:pt x="8" y="98"/>
                  </a:moveTo>
                  <a:lnTo>
                    <a:pt x="8" y="98"/>
                  </a:lnTo>
                  <a:lnTo>
                    <a:pt x="8" y="94"/>
                  </a:lnTo>
                  <a:lnTo>
                    <a:pt x="4" y="94"/>
                  </a:lnTo>
                  <a:lnTo>
                    <a:pt x="4" y="94"/>
                  </a:lnTo>
                  <a:lnTo>
                    <a:pt x="4" y="90"/>
                  </a:lnTo>
                  <a:lnTo>
                    <a:pt x="0" y="74"/>
                  </a:lnTo>
                  <a:lnTo>
                    <a:pt x="0" y="74"/>
                  </a:lnTo>
                  <a:lnTo>
                    <a:pt x="4" y="74"/>
                  </a:lnTo>
                  <a:lnTo>
                    <a:pt x="8" y="70"/>
                  </a:lnTo>
                  <a:lnTo>
                    <a:pt x="12" y="68"/>
                  </a:lnTo>
                  <a:lnTo>
                    <a:pt x="14" y="68"/>
                  </a:lnTo>
                  <a:lnTo>
                    <a:pt x="18" y="64"/>
                  </a:lnTo>
                  <a:lnTo>
                    <a:pt x="18" y="64"/>
                  </a:lnTo>
                  <a:lnTo>
                    <a:pt x="22" y="64"/>
                  </a:lnTo>
                  <a:lnTo>
                    <a:pt x="26" y="60"/>
                  </a:lnTo>
                  <a:lnTo>
                    <a:pt x="34" y="56"/>
                  </a:lnTo>
                  <a:lnTo>
                    <a:pt x="34" y="56"/>
                  </a:lnTo>
                  <a:lnTo>
                    <a:pt x="34" y="52"/>
                  </a:lnTo>
                  <a:lnTo>
                    <a:pt x="34" y="48"/>
                  </a:lnTo>
                  <a:lnTo>
                    <a:pt x="34" y="44"/>
                  </a:lnTo>
                  <a:lnTo>
                    <a:pt x="34" y="44"/>
                  </a:lnTo>
                  <a:lnTo>
                    <a:pt x="34" y="40"/>
                  </a:lnTo>
                  <a:lnTo>
                    <a:pt x="34" y="40"/>
                  </a:lnTo>
                  <a:lnTo>
                    <a:pt x="34" y="40"/>
                  </a:lnTo>
                  <a:lnTo>
                    <a:pt x="34" y="40"/>
                  </a:lnTo>
                  <a:lnTo>
                    <a:pt x="34" y="40"/>
                  </a:lnTo>
                  <a:lnTo>
                    <a:pt x="38" y="38"/>
                  </a:lnTo>
                  <a:lnTo>
                    <a:pt x="38" y="38"/>
                  </a:lnTo>
                  <a:lnTo>
                    <a:pt x="38" y="38"/>
                  </a:lnTo>
                  <a:lnTo>
                    <a:pt x="38" y="38"/>
                  </a:lnTo>
                  <a:lnTo>
                    <a:pt x="38" y="38"/>
                  </a:lnTo>
                  <a:lnTo>
                    <a:pt x="38" y="38"/>
                  </a:lnTo>
                  <a:lnTo>
                    <a:pt x="38" y="34"/>
                  </a:lnTo>
                  <a:lnTo>
                    <a:pt x="38" y="34"/>
                  </a:lnTo>
                  <a:lnTo>
                    <a:pt x="38" y="34"/>
                  </a:lnTo>
                  <a:lnTo>
                    <a:pt x="38" y="30"/>
                  </a:lnTo>
                  <a:lnTo>
                    <a:pt x="38" y="30"/>
                  </a:lnTo>
                  <a:lnTo>
                    <a:pt x="38" y="26"/>
                  </a:lnTo>
                  <a:lnTo>
                    <a:pt x="38" y="26"/>
                  </a:lnTo>
                  <a:lnTo>
                    <a:pt x="38" y="18"/>
                  </a:lnTo>
                  <a:lnTo>
                    <a:pt x="38" y="18"/>
                  </a:lnTo>
                  <a:lnTo>
                    <a:pt x="38" y="14"/>
                  </a:lnTo>
                  <a:lnTo>
                    <a:pt x="44" y="14"/>
                  </a:lnTo>
                  <a:lnTo>
                    <a:pt x="52" y="8"/>
                  </a:lnTo>
                  <a:lnTo>
                    <a:pt x="52" y="8"/>
                  </a:lnTo>
                  <a:lnTo>
                    <a:pt x="52" y="4"/>
                  </a:lnTo>
                  <a:lnTo>
                    <a:pt x="52" y="4"/>
                  </a:lnTo>
                  <a:lnTo>
                    <a:pt x="52" y="4"/>
                  </a:lnTo>
                  <a:lnTo>
                    <a:pt x="52" y="4"/>
                  </a:lnTo>
                  <a:lnTo>
                    <a:pt x="56" y="4"/>
                  </a:lnTo>
                  <a:lnTo>
                    <a:pt x="56" y="4"/>
                  </a:lnTo>
                  <a:lnTo>
                    <a:pt x="56" y="0"/>
                  </a:lnTo>
                  <a:lnTo>
                    <a:pt x="56" y="0"/>
                  </a:lnTo>
                  <a:lnTo>
                    <a:pt x="56" y="0"/>
                  </a:lnTo>
                  <a:lnTo>
                    <a:pt x="60" y="0"/>
                  </a:lnTo>
                  <a:lnTo>
                    <a:pt x="60" y="0"/>
                  </a:lnTo>
                  <a:lnTo>
                    <a:pt x="60" y="0"/>
                  </a:lnTo>
                  <a:lnTo>
                    <a:pt x="60" y="0"/>
                  </a:lnTo>
                  <a:lnTo>
                    <a:pt x="60" y="0"/>
                  </a:lnTo>
                  <a:lnTo>
                    <a:pt x="64" y="0"/>
                  </a:lnTo>
                  <a:lnTo>
                    <a:pt x="68" y="4"/>
                  </a:lnTo>
                  <a:lnTo>
                    <a:pt x="70" y="4"/>
                  </a:lnTo>
                  <a:lnTo>
                    <a:pt x="70" y="4"/>
                  </a:lnTo>
                  <a:lnTo>
                    <a:pt x="74" y="4"/>
                  </a:lnTo>
                  <a:lnTo>
                    <a:pt x="74" y="4"/>
                  </a:lnTo>
                  <a:lnTo>
                    <a:pt x="74" y="0"/>
                  </a:lnTo>
                  <a:lnTo>
                    <a:pt x="74" y="0"/>
                  </a:lnTo>
                  <a:lnTo>
                    <a:pt x="74" y="0"/>
                  </a:lnTo>
                  <a:lnTo>
                    <a:pt x="74" y="0"/>
                  </a:lnTo>
                  <a:lnTo>
                    <a:pt x="74" y="0"/>
                  </a:lnTo>
                  <a:lnTo>
                    <a:pt x="74" y="0"/>
                  </a:lnTo>
                  <a:lnTo>
                    <a:pt x="78" y="0"/>
                  </a:lnTo>
                  <a:lnTo>
                    <a:pt x="78" y="4"/>
                  </a:lnTo>
                  <a:lnTo>
                    <a:pt x="78" y="4"/>
                  </a:lnTo>
                  <a:lnTo>
                    <a:pt x="78" y="4"/>
                  </a:lnTo>
                  <a:lnTo>
                    <a:pt x="78" y="4"/>
                  </a:lnTo>
                  <a:lnTo>
                    <a:pt x="78" y="4"/>
                  </a:lnTo>
                  <a:lnTo>
                    <a:pt x="78" y="8"/>
                  </a:lnTo>
                  <a:lnTo>
                    <a:pt x="78" y="8"/>
                  </a:lnTo>
                  <a:lnTo>
                    <a:pt x="78" y="8"/>
                  </a:lnTo>
                  <a:lnTo>
                    <a:pt x="78" y="8"/>
                  </a:lnTo>
                  <a:lnTo>
                    <a:pt x="82" y="8"/>
                  </a:lnTo>
                  <a:lnTo>
                    <a:pt x="82" y="4"/>
                  </a:lnTo>
                  <a:lnTo>
                    <a:pt x="82" y="4"/>
                  </a:lnTo>
                  <a:lnTo>
                    <a:pt x="82" y="4"/>
                  </a:lnTo>
                  <a:lnTo>
                    <a:pt x="82" y="4"/>
                  </a:lnTo>
                  <a:lnTo>
                    <a:pt x="82" y="4"/>
                  </a:lnTo>
                  <a:lnTo>
                    <a:pt x="82" y="4"/>
                  </a:lnTo>
                  <a:lnTo>
                    <a:pt x="86" y="4"/>
                  </a:lnTo>
                  <a:lnTo>
                    <a:pt x="86" y="4"/>
                  </a:lnTo>
                  <a:lnTo>
                    <a:pt x="86" y="4"/>
                  </a:lnTo>
                  <a:lnTo>
                    <a:pt x="86" y="4"/>
                  </a:lnTo>
                  <a:lnTo>
                    <a:pt x="86" y="4"/>
                  </a:lnTo>
                  <a:lnTo>
                    <a:pt x="86" y="8"/>
                  </a:lnTo>
                  <a:lnTo>
                    <a:pt x="86" y="8"/>
                  </a:lnTo>
                  <a:lnTo>
                    <a:pt x="86" y="8"/>
                  </a:lnTo>
                  <a:lnTo>
                    <a:pt x="86" y="8"/>
                  </a:lnTo>
                  <a:lnTo>
                    <a:pt x="86" y="8"/>
                  </a:lnTo>
                  <a:lnTo>
                    <a:pt x="86" y="10"/>
                  </a:lnTo>
                  <a:lnTo>
                    <a:pt x="86" y="10"/>
                  </a:lnTo>
                  <a:lnTo>
                    <a:pt x="86" y="10"/>
                  </a:lnTo>
                  <a:lnTo>
                    <a:pt x="86" y="10"/>
                  </a:lnTo>
                  <a:lnTo>
                    <a:pt x="86" y="10"/>
                  </a:lnTo>
                  <a:lnTo>
                    <a:pt x="90" y="10"/>
                  </a:lnTo>
                  <a:lnTo>
                    <a:pt x="90" y="10"/>
                  </a:lnTo>
                  <a:lnTo>
                    <a:pt x="90" y="10"/>
                  </a:lnTo>
                  <a:lnTo>
                    <a:pt x="90" y="14"/>
                  </a:lnTo>
                  <a:lnTo>
                    <a:pt x="90" y="14"/>
                  </a:lnTo>
                  <a:lnTo>
                    <a:pt x="90" y="14"/>
                  </a:lnTo>
                  <a:lnTo>
                    <a:pt x="90" y="14"/>
                  </a:lnTo>
                  <a:lnTo>
                    <a:pt x="90" y="14"/>
                  </a:lnTo>
                  <a:lnTo>
                    <a:pt x="90" y="18"/>
                  </a:lnTo>
                  <a:lnTo>
                    <a:pt x="90" y="18"/>
                  </a:lnTo>
                  <a:lnTo>
                    <a:pt x="90" y="18"/>
                  </a:lnTo>
                  <a:lnTo>
                    <a:pt x="90" y="18"/>
                  </a:lnTo>
                  <a:lnTo>
                    <a:pt x="90" y="18"/>
                  </a:lnTo>
                  <a:lnTo>
                    <a:pt x="94" y="18"/>
                  </a:lnTo>
                  <a:lnTo>
                    <a:pt x="94" y="18"/>
                  </a:lnTo>
                  <a:lnTo>
                    <a:pt x="94" y="18"/>
                  </a:lnTo>
                  <a:lnTo>
                    <a:pt x="94" y="18"/>
                  </a:lnTo>
                  <a:lnTo>
                    <a:pt x="94" y="22"/>
                  </a:lnTo>
                  <a:lnTo>
                    <a:pt x="94" y="22"/>
                  </a:lnTo>
                  <a:lnTo>
                    <a:pt x="94" y="26"/>
                  </a:lnTo>
                  <a:lnTo>
                    <a:pt x="94" y="26"/>
                  </a:lnTo>
                  <a:lnTo>
                    <a:pt x="96" y="26"/>
                  </a:lnTo>
                  <a:lnTo>
                    <a:pt x="96" y="26"/>
                  </a:lnTo>
                  <a:lnTo>
                    <a:pt x="96" y="26"/>
                  </a:lnTo>
                  <a:lnTo>
                    <a:pt x="96" y="26"/>
                  </a:lnTo>
                  <a:lnTo>
                    <a:pt x="96" y="26"/>
                  </a:lnTo>
                  <a:lnTo>
                    <a:pt x="96" y="26"/>
                  </a:lnTo>
                  <a:lnTo>
                    <a:pt x="100" y="30"/>
                  </a:lnTo>
                  <a:lnTo>
                    <a:pt x="100" y="30"/>
                  </a:lnTo>
                  <a:lnTo>
                    <a:pt x="100" y="30"/>
                  </a:lnTo>
                  <a:lnTo>
                    <a:pt x="100" y="30"/>
                  </a:lnTo>
                  <a:lnTo>
                    <a:pt x="100" y="30"/>
                  </a:lnTo>
                  <a:lnTo>
                    <a:pt x="100" y="30"/>
                  </a:lnTo>
                  <a:lnTo>
                    <a:pt x="104" y="30"/>
                  </a:lnTo>
                  <a:lnTo>
                    <a:pt x="104" y="30"/>
                  </a:lnTo>
                  <a:lnTo>
                    <a:pt x="104" y="30"/>
                  </a:lnTo>
                  <a:lnTo>
                    <a:pt x="104" y="30"/>
                  </a:lnTo>
                  <a:lnTo>
                    <a:pt x="104" y="30"/>
                  </a:lnTo>
                  <a:lnTo>
                    <a:pt x="108" y="30"/>
                  </a:lnTo>
                  <a:lnTo>
                    <a:pt x="108" y="30"/>
                  </a:lnTo>
                  <a:lnTo>
                    <a:pt x="108" y="30"/>
                  </a:lnTo>
                  <a:lnTo>
                    <a:pt x="108" y="30"/>
                  </a:lnTo>
                  <a:lnTo>
                    <a:pt x="108" y="30"/>
                  </a:lnTo>
                  <a:lnTo>
                    <a:pt x="108" y="30"/>
                  </a:lnTo>
                  <a:lnTo>
                    <a:pt x="104" y="30"/>
                  </a:lnTo>
                  <a:lnTo>
                    <a:pt x="104" y="30"/>
                  </a:lnTo>
                  <a:lnTo>
                    <a:pt x="104" y="30"/>
                  </a:lnTo>
                  <a:lnTo>
                    <a:pt x="104" y="30"/>
                  </a:lnTo>
                  <a:lnTo>
                    <a:pt x="104" y="34"/>
                  </a:lnTo>
                  <a:lnTo>
                    <a:pt x="100" y="34"/>
                  </a:lnTo>
                  <a:lnTo>
                    <a:pt x="104" y="38"/>
                  </a:lnTo>
                  <a:lnTo>
                    <a:pt x="104" y="38"/>
                  </a:lnTo>
                  <a:lnTo>
                    <a:pt x="104" y="38"/>
                  </a:lnTo>
                  <a:lnTo>
                    <a:pt x="104" y="38"/>
                  </a:lnTo>
                  <a:lnTo>
                    <a:pt x="104" y="40"/>
                  </a:lnTo>
                  <a:lnTo>
                    <a:pt x="104" y="40"/>
                  </a:lnTo>
                  <a:lnTo>
                    <a:pt x="104" y="40"/>
                  </a:lnTo>
                  <a:lnTo>
                    <a:pt x="104" y="40"/>
                  </a:lnTo>
                  <a:lnTo>
                    <a:pt x="104" y="44"/>
                  </a:lnTo>
                  <a:lnTo>
                    <a:pt x="104" y="44"/>
                  </a:lnTo>
                  <a:lnTo>
                    <a:pt x="100" y="44"/>
                  </a:lnTo>
                  <a:lnTo>
                    <a:pt x="100" y="44"/>
                  </a:lnTo>
                  <a:lnTo>
                    <a:pt x="100" y="44"/>
                  </a:lnTo>
                  <a:lnTo>
                    <a:pt x="100" y="44"/>
                  </a:lnTo>
                  <a:lnTo>
                    <a:pt x="100" y="44"/>
                  </a:lnTo>
                  <a:lnTo>
                    <a:pt x="100" y="48"/>
                  </a:lnTo>
                  <a:lnTo>
                    <a:pt x="100" y="44"/>
                  </a:lnTo>
                  <a:lnTo>
                    <a:pt x="100" y="48"/>
                  </a:lnTo>
                  <a:lnTo>
                    <a:pt x="100" y="48"/>
                  </a:lnTo>
                  <a:lnTo>
                    <a:pt x="96" y="48"/>
                  </a:lnTo>
                  <a:lnTo>
                    <a:pt x="96" y="48"/>
                  </a:lnTo>
                  <a:lnTo>
                    <a:pt x="96" y="48"/>
                  </a:lnTo>
                  <a:lnTo>
                    <a:pt x="96" y="48"/>
                  </a:lnTo>
                  <a:lnTo>
                    <a:pt x="96" y="52"/>
                  </a:lnTo>
                  <a:lnTo>
                    <a:pt x="96" y="52"/>
                  </a:lnTo>
                  <a:lnTo>
                    <a:pt x="100" y="52"/>
                  </a:lnTo>
                  <a:lnTo>
                    <a:pt x="96" y="52"/>
                  </a:lnTo>
                  <a:lnTo>
                    <a:pt x="96" y="52"/>
                  </a:lnTo>
                  <a:lnTo>
                    <a:pt x="96" y="52"/>
                  </a:lnTo>
                  <a:lnTo>
                    <a:pt x="94" y="56"/>
                  </a:lnTo>
                  <a:lnTo>
                    <a:pt x="96" y="56"/>
                  </a:lnTo>
                  <a:lnTo>
                    <a:pt x="96" y="56"/>
                  </a:lnTo>
                  <a:lnTo>
                    <a:pt x="96" y="56"/>
                  </a:lnTo>
                  <a:lnTo>
                    <a:pt x="96" y="56"/>
                  </a:lnTo>
                  <a:lnTo>
                    <a:pt x="96" y="56"/>
                  </a:lnTo>
                  <a:lnTo>
                    <a:pt x="96" y="60"/>
                  </a:lnTo>
                  <a:lnTo>
                    <a:pt x="96" y="60"/>
                  </a:lnTo>
                  <a:lnTo>
                    <a:pt x="96" y="60"/>
                  </a:lnTo>
                  <a:lnTo>
                    <a:pt x="96" y="64"/>
                  </a:lnTo>
                  <a:lnTo>
                    <a:pt x="94" y="64"/>
                  </a:lnTo>
                  <a:lnTo>
                    <a:pt x="94" y="64"/>
                  </a:lnTo>
                  <a:lnTo>
                    <a:pt x="94" y="64"/>
                  </a:lnTo>
                  <a:lnTo>
                    <a:pt x="96" y="64"/>
                  </a:lnTo>
                  <a:lnTo>
                    <a:pt x="96" y="64"/>
                  </a:lnTo>
                  <a:lnTo>
                    <a:pt x="96" y="68"/>
                  </a:lnTo>
                  <a:lnTo>
                    <a:pt x="96" y="68"/>
                  </a:lnTo>
                  <a:lnTo>
                    <a:pt x="96" y="68"/>
                  </a:lnTo>
                  <a:lnTo>
                    <a:pt x="96" y="70"/>
                  </a:lnTo>
                  <a:lnTo>
                    <a:pt x="100" y="70"/>
                  </a:lnTo>
                  <a:lnTo>
                    <a:pt x="100" y="70"/>
                  </a:lnTo>
                  <a:lnTo>
                    <a:pt x="100" y="70"/>
                  </a:lnTo>
                  <a:lnTo>
                    <a:pt x="100" y="70"/>
                  </a:lnTo>
                  <a:lnTo>
                    <a:pt x="100" y="70"/>
                  </a:lnTo>
                  <a:lnTo>
                    <a:pt x="100" y="70"/>
                  </a:lnTo>
                  <a:lnTo>
                    <a:pt x="100" y="70"/>
                  </a:lnTo>
                  <a:lnTo>
                    <a:pt x="100" y="74"/>
                  </a:lnTo>
                  <a:lnTo>
                    <a:pt x="100" y="74"/>
                  </a:lnTo>
                  <a:lnTo>
                    <a:pt x="100" y="74"/>
                  </a:lnTo>
                  <a:lnTo>
                    <a:pt x="104" y="74"/>
                  </a:lnTo>
                  <a:lnTo>
                    <a:pt x="104" y="74"/>
                  </a:lnTo>
                  <a:lnTo>
                    <a:pt x="104" y="74"/>
                  </a:lnTo>
                  <a:lnTo>
                    <a:pt x="104" y="74"/>
                  </a:lnTo>
                  <a:lnTo>
                    <a:pt x="104" y="74"/>
                  </a:lnTo>
                  <a:lnTo>
                    <a:pt x="104" y="74"/>
                  </a:lnTo>
                  <a:lnTo>
                    <a:pt x="104" y="78"/>
                  </a:lnTo>
                  <a:lnTo>
                    <a:pt x="104" y="78"/>
                  </a:lnTo>
                  <a:lnTo>
                    <a:pt x="104" y="78"/>
                  </a:lnTo>
                  <a:lnTo>
                    <a:pt x="104" y="78"/>
                  </a:lnTo>
                  <a:lnTo>
                    <a:pt x="104" y="82"/>
                  </a:lnTo>
                  <a:lnTo>
                    <a:pt x="104" y="82"/>
                  </a:lnTo>
                  <a:lnTo>
                    <a:pt x="104" y="82"/>
                  </a:lnTo>
                  <a:lnTo>
                    <a:pt x="104" y="82"/>
                  </a:lnTo>
                  <a:lnTo>
                    <a:pt x="104" y="82"/>
                  </a:lnTo>
                  <a:lnTo>
                    <a:pt x="104" y="82"/>
                  </a:lnTo>
                  <a:lnTo>
                    <a:pt x="104" y="82"/>
                  </a:lnTo>
                  <a:lnTo>
                    <a:pt x="108" y="82"/>
                  </a:lnTo>
                  <a:lnTo>
                    <a:pt x="108" y="82"/>
                  </a:lnTo>
                  <a:lnTo>
                    <a:pt x="108" y="82"/>
                  </a:lnTo>
                  <a:lnTo>
                    <a:pt x="108" y="82"/>
                  </a:lnTo>
                  <a:lnTo>
                    <a:pt x="108" y="82"/>
                  </a:lnTo>
                  <a:lnTo>
                    <a:pt x="108" y="82"/>
                  </a:lnTo>
                  <a:lnTo>
                    <a:pt x="112" y="86"/>
                  </a:lnTo>
                  <a:lnTo>
                    <a:pt x="112" y="86"/>
                  </a:lnTo>
                  <a:lnTo>
                    <a:pt x="112" y="86"/>
                  </a:lnTo>
                  <a:lnTo>
                    <a:pt x="112" y="86"/>
                  </a:lnTo>
                  <a:lnTo>
                    <a:pt x="112" y="86"/>
                  </a:lnTo>
                  <a:lnTo>
                    <a:pt x="116" y="90"/>
                  </a:lnTo>
                  <a:lnTo>
                    <a:pt x="116" y="90"/>
                  </a:lnTo>
                  <a:lnTo>
                    <a:pt x="116" y="90"/>
                  </a:lnTo>
                  <a:lnTo>
                    <a:pt x="116" y="90"/>
                  </a:lnTo>
                  <a:lnTo>
                    <a:pt x="116" y="90"/>
                  </a:lnTo>
                  <a:lnTo>
                    <a:pt x="116" y="90"/>
                  </a:lnTo>
                  <a:lnTo>
                    <a:pt x="120" y="90"/>
                  </a:lnTo>
                  <a:lnTo>
                    <a:pt x="120" y="90"/>
                  </a:lnTo>
                  <a:lnTo>
                    <a:pt x="120" y="94"/>
                  </a:lnTo>
                  <a:lnTo>
                    <a:pt x="120" y="94"/>
                  </a:lnTo>
                  <a:lnTo>
                    <a:pt x="120" y="94"/>
                  </a:lnTo>
                  <a:lnTo>
                    <a:pt x="120" y="94"/>
                  </a:lnTo>
                  <a:lnTo>
                    <a:pt x="120" y="94"/>
                  </a:lnTo>
                  <a:lnTo>
                    <a:pt x="124" y="94"/>
                  </a:lnTo>
                  <a:lnTo>
                    <a:pt x="124" y="94"/>
                  </a:lnTo>
                  <a:lnTo>
                    <a:pt x="124" y="94"/>
                  </a:lnTo>
                  <a:lnTo>
                    <a:pt x="124" y="98"/>
                  </a:lnTo>
                  <a:lnTo>
                    <a:pt x="126" y="98"/>
                  </a:lnTo>
                  <a:lnTo>
                    <a:pt x="126" y="100"/>
                  </a:lnTo>
                  <a:lnTo>
                    <a:pt x="126" y="100"/>
                  </a:lnTo>
                  <a:lnTo>
                    <a:pt x="126" y="104"/>
                  </a:lnTo>
                  <a:lnTo>
                    <a:pt x="130" y="104"/>
                  </a:lnTo>
                  <a:lnTo>
                    <a:pt x="130" y="104"/>
                  </a:lnTo>
                  <a:lnTo>
                    <a:pt x="130" y="104"/>
                  </a:lnTo>
                  <a:lnTo>
                    <a:pt x="126" y="108"/>
                  </a:lnTo>
                  <a:lnTo>
                    <a:pt x="126" y="108"/>
                  </a:lnTo>
                  <a:lnTo>
                    <a:pt x="126" y="112"/>
                  </a:lnTo>
                  <a:lnTo>
                    <a:pt x="126" y="112"/>
                  </a:lnTo>
                  <a:lnTo>
                    <a:pt x="126" y="112"/>
                  </a:lnTo>
                  <a:lnTo>
                    <a:pt x="126" y="116"/>
                  </a:lnTo>
                  <a:lnTo>
                    <a:pt x="126" y="116"/>
                  </a:lnTo>
                  <a:lnTo>
                    <a:pt x="126" y="116"/>
                  </a:lnTo>
                  <a:lnTo>
                    <a:pt x="126" y="116"/>
                  </a:lnTo>
                  <a:lnTo>
                    <a:pt x="126" y="120"/>
                  </a:lnTo>
                  <a:lnTo>
                    <a:pt x="130" y="120"/>
                  </a:lnTo>
                  <a:lnTo>
                    <a:pt x="130" y="120"/>
                  </a:lnTo>
                  <a:lnTo>
                    <a:pt x="130" y="120"/>
                  </a:lnTo>
                  <a:lnTo>
                    <a:pt x="130" y="120"/>
                  </a:lnTo>
                  <a:lnTo>
                    <a:pt x="130" y="128"/>
                  </a:lnTo>
                  <a:lnTo>
                    <a:pt x="130" y="128"/>
                  </a:lnTo>
                  <a:lnTo>
                    <a:pt x="130" y="128"/>
                  </a:lnTo>
                  <a:lnTo>
                    <a:pt x="130" y="130"/>
                  </a:lnTo>
                  <a:lnTo>
                    <a:pt x="134" y="130"/>
                  </a:lnTo>
                  <a:lnTo>
                    <a:pt x="134" y="130"/>
                  </a:lnTo>
                  <a:lnTo>
                    <a:pt x="134" y="130"/>
                  </a:lnTo>
                  <a:lnTo>
                    <a:pt x="134" y="130"/>
                  </a:lnTo>
                  <a:lnTo>
                    <a:pt x="138" y="134"/>
                  </a:lnTo>
                  <a:lnTo>
                    <a:pt x="138" y="134"/>
                  </a:lnTo>
                  <a:lnTo>
                    <a:pt x="138" y="134"/>
                  </a:lnTo>
                  <a:lnTo>
                    <a:pt x="138" y="138"/>
                  </a:lnTo>
                  <a:lnTo>
                    <a:pt x="138" y="138"/>
                  </a:lnTo>
                  <a:lnTo>
                    <a:pt x="138" y="138"/>
                  </a:lnTo>
                  <a:lnTo>
                    <a:pt x="138" y="138"/>
                  </a:lnTo>
                  <a:lnTo>
                    <a:pt x="138" y="138"/>
                  </a:lnTo>
                  <a:lnTo>
                    <a:pt x="138" y="138"/>
                  </a:lnTo>
                  <a:lnTo>
                    <a:pt x="138" y="138"/>
                  </a:lnTo>
                  <a:lnTo>
                    <a:pt x="134" y="138"/>
                  </a:lnTo>
                  <a:lnTo>
                    <a:pt x="134" y="138"/>
                  </a:lnTo>
                  <a:lnTo>
                    <a:pt x="134" y="138"/>
                  </a:lnTo>
                  <a:lnTo>
                    <a:pt x="134" y="138"/>
                  </a:lnTo>
                  <a:lnTo>
                    <a:pt x="134" y="138"/>
                  </a:lnTo>
                  <a:lnTo>
                    <a:pt x="134" y="138"/>
                  </a:lnTo>
                  <a:lnTo>
                    <a:pt x="134" y="138"/>
                  </a:lnTo>
                  <a:lnTo>
                    <a:pt x="134" y="138"/>
                  </a:lnTo>
                  <a:lnTo>
                    <a:pt x="130" y="138"/>
                  </a:lnTo>
                  <a:lnTo>
                    <a:pt x="130" y="138"/>
                  </a:lnTo>
                  <a:lnTo>
                    <a:pt x="130" y="138"/>
                  </a:lnTo>
                  <a:lnTo>
                    <a:pt x="130" y="138"/>
                  </a:lnTo>
                  <a:lnTo>
                    <a:pt x="126" y="134"/>
                  </a:lnTo>
                  <a:lnTo>
                    <a:pt x="124" y="134"/>
                  </a:lnTo>
                  <a:lnTo>
                    <a:pt x="124" y="134"/>
                  </a:lnTo>
                  <a:lnTo>
                    <a:pt x="124" y="134"/>
                  </a:lnTo>
                  <a:lnTo>
                    <a:pt x="120" y="138"/>
                  </a:lnTo>
                  <a:lnTo>
                    <a:pt x="120" y="138"/>
                  </a:lnTo>
                  <a:lnTo>
                    <a:pt x="120" y="138"/>
                  </a:lnTo>
                  <a:lnTo>
                    <a:pt x="120" y="138"/>
                  </a:lnTo>
                  <a:lnTo>
                    <a:pt x="120" y="138"/>
                  </a:lnTo>
                  <a:lnTo>
                    <a:pt x="120" y="138"/>
                  </a:lnTo>
                  <a:lnTo>
                    <a:pt x="120" y="142"/>
                  </a:lnTo>
                  <a:lnTo>
                    <a:pt x="116" y="146"/>
                  </a:lnTo>
                  <a:lnTo>
                    <a:pt x="116" y="146"/>
                  </a:lnTo>
                  <a:lnTo>
                    <a:pt x="116" y="146"/>
                  </a:lnTo>
                  <a:lnTo>
                    <a:pt x="116" y="146"/>
                  </a:lnTo>
                  <a:lnTo>
                    <a:pt x="116" y="150"/>
                  </a:lnTo>
                  <a:lnTo>
                    <a:pt x="116" y="150"/>
                  </a:lnTo>
                  <a:lnTo>
                    <a:pt x="112" y="150"/>
                  </a:lnTo>
                  <a:lnTo>
                    <a:pt x="112" y="154"/>
                  </a:lnTo>
                  <a:lnTo>
                    <a:pt x="112" y="154"/>
                  </a:lnTo>
                  <a:lnTo>
                    <a:pt x="112" y="154"/>
                  </a:lnTo>
                  <a:lnTo>
                    <a:pt x="112" y="154"/>
                  </a:lnTo>
                  <a:lnTo>
                    <a:pt x="112" y="154"/>
                  </a:lnTo>
                  <a:lnTo>
                    <a:pt x="112" y="154"/>
                  </a:lnTo>
                  <a:lnTo>
                    <a:pt x="112" y="154"/>
                  </a:lnTo>
                  <a:lnTo>
                    <a:pt x="112" y="154"/>
                  </a:lnTo>
                  <a:lnTo>
                    <a:pt x="108" y="154"/>
                  </a:lnTo>
                  <a:lnTo>
                    <a:pt x="104" y="154"/>
                  </a:lnTo>
                  <a:lnTo>
                    <a:pt x="86" y="154"/>
                  </a:lnTo>
                  <a:lnTo>
                    <a:pt x="70" y="138"/>
                  </a:lnTo>
                  <a:lnTo>
                    <a:pt x="60" y="130"/>
                  </a:lnTo>
                  <a:lnTo>
                    <a:pt x="60" y="128"/>
                  </a:lnTo>
                  <a:lnTo>
                    <a:pt x="48" y="116"/>
                  </a:lnTo>
                  <a:lnTo>
                    <a:pt x="38" y="112"/>
                  </a:lnTo>
                  <a:lnTo>
                    <a:pt x="22" y="100"/>
                  </a:lnTo>
                  <a:lnTo>
                    <a:pt x="18" y="100"/>
                  </a:lnTo>
                  <a:lnTo>
                    <a:pt x="12" y="98"/>
                  </a:lnTo>
                  <a:lnTo>
                    <a:pt x="8" y="98"/>
                  </a:lnTo>
                  <a:lnTo>
                    <a:pt x="8" y="98"/>
                  </a:lnTo>
                  <a:lnTo>
                    <a:pt x="8" y="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1"/>
            <p:cNvSpPr>
              <a:spLocks noEditPoints="1"/>
            </p:cNvSpPr>
            <p:nvPr/>
          </p:nvSpPr>
          <p:spPr bwMode="auto">
            <a:xfrm>
              <a:off x="5162550" y="3632268"/>
              <a:ext cx="28575" cy="107950"/>
            </a:xfrm>
            <a:custGeom>
              <a:avLst/>
              <a:gdLst>
                <a:gd name="T0" fmla="*/ 14 w 18"/>
                <a:gd name="T1" fmla="*/ 46 h 68"/>
                <a:gd name="T2" fmla="*/ 14 w 18"/>
                <a:gd name="T3" fmla="*/ 50 h 68"/>
                <a:gd name="T4" fmla="*/ 12 w 18"/>
                <a:gd name="T5" fmla="*/ 56 h 68"/>
                <a:gd name="T6" fmla="*/ 12 w 18"/>
                <a:gd name="T7" fmla="*/ 60 h 68"/>
                <a:gd name="T8" fmla="*/ 12 w 18"/>
                <a:gd name="T9" fmla="*/ 60 h 68"/>
                <a:gd name="T10" fmla="*/ 12 w 18"/>
                <a:gd name="T11" fmla="*/ 68 h 68"/>
                <a:gd name="T12" fmla="*/ 8 w 18"/>
                <a:gd name="T13" fmla="*/ 68 h 68"/>
                <a:gd name="T14" fmla="*/ 8 w 18"/>
                <a:gd name="T15" fmla="*/ 68 h 68"/>
                <a:gd name="T16" fmla="*/ 4 w 18"/>
                <a:gd name="T17" fmla="*/ 52 h 68"/>
                <a:gd name="T18" fmla="*/ 4 w 18"/>
                <a:gd name="T19" fmla="*/ 46 h 68"/>
                <a:gd name="T20" fmla="*/ 0 w 18"/>
                <a:gd name="T21" fmla="*/ 38 h 68"/>
                <a:gd name="T22" fmla="*/ 4 w 18"/>
                <a:gd name="T23" fmla="*/ 34 h 68"/>
                <a:gd name="T24" fmla="*/ 4 w 18"/>
                <a:gd name="T25" fmla="*/ 30 h 68"/>
                <a:gd name="T26" fmla="*/ 4 w 18"/>
                <a:gd name="T27" fmla="*/ 26 h 68"/>
                <a:gd name="T28" fmla="*/ 8 w 18"/>
                <a:gd name="T29" fmla="*/ 22 h 68"/>
                <a:gd name="T30" fmla="*/ 8 w 18"/>
                <a:gd name="T31" fmla="*/ 20 h 68"/>
                <a:gd name="T32" fmla="*/ 12 w 18"/>
                <a:gd name="T33" fmla="*/ 8 h 68"/>
                <a:gd name="T34" fmla="*/ 12 w 18"/>
                <a:gd name="T35" fmla="*/ 8 h 68"/>
                <a:gd name="T36" fmla="*/ 12 w 18"/>
                <a:gd name="T37" fmla="*/ 8 h 68"/>
                <a:gd name="T38" fmla="*/ 12 w 18"/>
                <a:gd name="T39" fmla="*/ 4 h 68"/>
                <a:gd name="T40" fmla="*/ 14 w 18"/>
                <a:gd name="T41" fmla="*/ 4 h 68"/>
                <a:gd name="T42" fmla="*/ 18 w 18"/>
                <a:gd name="T43" fmla="*/ 4 h 68"/>
                <a:gd name="T44" fmla="*/ 18 w 18"/>
                <a:gd name="T45" fmla="*/ 0 h 68"/>
                <a:gd name="T46" fmla="*/ 18 w 18"/>
                <a:gd name="T47" fmla="*/ 0 h 68"/>
                <a:gd name="T48" fmla="*/ 18 w 18"/>
                <a:gd name="T49" fmla="*/ 0 h 68"/>
                <a:gd name="T50" fmla="*/ 18 w 18"/>
                <a:gd name="T51" fmla="*/ 4 h 68"/>
                <a:gd name="T52" fmla="*/ 18 w 18"/>
                <a:gd name="T53" fmla="*/ 8 h 68"/>
                <a:gd name="T54" fmla="*/ 18 w 18"/>
                <a:gd name="T55" fmla="*/ 8 h 68"/>
                <a:gd name="T56" fmla="*/ 18 w 18"/>
                <a:gd name="T57" fmla="*/ 12 h 68"/>
                <a:gd name="T58" fmla="*/ 18 w 18"/>
                <a:gd name="T59" fmla="*/ 16 h 68"/>
                <a:gd name="T60" fmla="*/ 14 w 18"/>
                <a:gd name="T61" fmla="*/ 12 h 68"/>
                <a:gd name="T62" fmla="*/ 14 w 18"/>
                <a:gd name="T63" fmla="*/ 12 h 68"/>
                <a:gd name="T64" fmla="*/ 12 w 18"/>
                <a:gd name="T65" fmla="*/ 16 h 68"/>
                <a:gd name="T66" fmla="*/ 12 w 18"/>
                <a:gd name="T67" fmla="*/ 20 h 68"/>
                <a:gd name="T68" fmla="*/ 12 w 18"/>
                <a:gd name="T69" fmla="*/ 22 h 68"/>
                <a:gd name="T70" fmla="*/ 12 w 18"/>
                <a:gd name="T71" fmla="*/ 26 h 68"/>
                <a:gd name="T72" fmla="*/ 12 w 18"/>
                <a:gd name="T73" fmla="*/ 26 h 68"/>
                <a:gd name="T74" fmla="*/ 12 w 18"/>
                <a:gd name="T75" fmla="*/ 26 h 68"/>
                <a:gd name="T76" fmla="*/ 12 w 18"/>
                <a:gd name="T77" fmla="*/ 30 h 68"/>
                <a:gd name="T78" fmla="*/ 8 w 18"/>
                <a:gd name="T79" fmla="*/ 34 h 68"/>
                <a:gd name="T80" fmla="*/ 12 w 18"/>
                <a:gd name="T81" fmla="*/ 34 h 68"/>
                <a:gd name="T82" fmla="*/ 14 w 18"/>
                <a:gd name="T83" fmla="*/ 34 h 68"/>
                <a:gd name="T84" fmla="*/ 18 w 18"/>
                <a:gd name="T85" fmla="*/ 30 h 68"/>
                <a:gd name="T86" fmla="*/ 18 w 18"/>
                <a:gd name="T87" fmla="*/ 34 h 68"/>
                <a:gd name="T88" fmla="*/ 18 w 18"/>
                <a:gd name="T89" fmla="*/ 38 h 68"/>
                <a:gd name="T90" fmla="*/ 14 w 18"/>
                <a:gd name="T91" fmla="*/ 42 h 68"/>
                <a:gd name="T92" fmla="*/ 14 w 18"/>
                <a:gd name="T93" fmla="*/ 26 h 68"/>
                <a:gd name="T94" fmla="*/ 14 w 18"/>
                <a:gd name="T95" fmla="*/ 26 h 68"/>
                <a:gd name="T96" fmla="*/ 14 w 18"/>
                <a:gd name="T97"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68">
                  <a:moveTo>
                    <a:pt x="14" y="42"/>
                  </a:moveTo>
                  <a:lnTo>
                    <a:pt x="14" y="42"/>
                  </a:lnTo>
                  <a:lnTo>
                    <a:pt x="14" y="42"/>
                  </a:lnTo>
                  <a:lnTo>
                    <a:pt x="14" y="46"/>
                  </a:lnTo>
                  <a:lnTo>
                    <a:pt x="14" y="46"/>
                  </a:lnTo>
                  <a:lnTo>
                    <a:pt x="14" y="46"/>
                  </a:lnTo>
                  <a:lnTo>
                    <a:pt x="14" y="50"/>
                  </a:lnTo>
                  <a:lnTo>
                    <a:pt x="14" y="50"/>
                  </a:lnTo>
                  <a:lnTo>
                    <a:pt x="12" y="52"/>
                  </a:lnTo>
                  <a:lnTo>
                    <a:pt x="12" y="52"/>
                  </a:lnTo>
                  <a:lnTo>
                    <a:pt x="12" y="52"/>
                  </a:lnTo>
                  <a:lnTo>
                    <a:pt x="12" y="56"/>
                  </a:lnTo>
                  <a:lnTo>
                    <a:pt x="12" y="56"/>
                  </a:lnTo>
                  <a:lnTo>
                    <a:pt x="12" y="56"/>
                  </a:lnTo>
                  <a:lnTo>
                    <a:pt x="12" y="60"/>
                  </a:lnTo>
                  <a:lnTo>
                    <a:pt x="12" y="60"/>
                  </a:lnTo>
                  <a:lnTo>
                    <a:pt x="12" y="60"/>
                  </a:lnTo>
                  <a:lnTo>
                    <a:pt x="12" y="60"/>
                  </a:lnTo>
                  <a:lnTo>
                    <a:pt x="12" y="60"/>
                  </a:lnTo>
                  <a:lnTo>
                    <a:pt x="12" y="60"/>
                  </a:lnTo>
                  <a:lnTo>
                    <a:pt x="12" y="68"/>
                  </a:lnTo>
                  <a:lnTo>
                    <a:pt x="12" y="68"/>
                  </a:lnTo>
                  <a:lnTo>
                    <a:pt x="12" y="68"/>
                  </a:lnTo>
                  <a:lnTo>
                    <a:pt x="12" y="68"/>
                  </a:lnTo>
                  <a:lnTo>
                    <a:pt x="12" y="68"/>
                  </a:lnTo>
                  <a:lnTo>
                    <a:pt x="12" y="68"/>
                  </a:lnTo>
                  <a:lnTo>
                    <a:pt x="12" y="68"/>
                  </a:lnTo>
                  <a:lnTo>
                    <a:pt x="8" y="68"/>
                  </a:lnTo>
                  <a:lnTo>
                    <a:pt x="8" y="68"/>
                  </a:lnTo>
                  <a:lnTo>
                    <a:pt x="8" y="68"/>
                  </a:lnTo>
                  <a:lnTo>
                    <a:pt x="8" y="68"/>
                  </a:lnTo>
                  <a:lnTo>
                    <a:pt x="8" y="68"/>
                  </a:lnTo>
                  <a:lnTo>
                    <a:pt x="8" y="64"/>
                  </a:lnTo>
                  <a:lnTo>
                    <a:pt x="8" y="60"/>
                  </a:lnTo>
                  <a:lnTo>
                    <a:pt x="8" y="56"/>
                  </a:lnTo>
                  <a:lnTo>
                    <a:pt x="4" y="52"/>
                  </a:lnTo>
                  <a:lnTo>
                    <a:pt x="4" y="52"/>
                  </a:lnTo>
                  <a:lnTo>
                    <a:pt x="4" y="52"/>
                  </a:lnTo>
                  <a:lnTo>
                    <a:pt x="4" y="50"/>
                  </a:lnTo>
                  <a:lnTo>
                    <a:pt x="4" y="46"/>
                  </a:lnTo>
                  <a:lnTo>
                    <a:pt x="4" y="46"/>
                  </a:lnTo>
                  <a:lnTo>
                    <a:pt x="0" y="38"/>
                  </a:lnTo>
                  <a:lnTo>
                    <a:pt x="0" y="38"/>
                  </a:lnTo>
                  <a:lnTo>
                    <a:pt x="0" y="38"/>
                  </a:lnTo>
                  <a:lnTo>
                    <a:pt x="0" y="34"/>
                  </a:lnTo>
                  <a:lnTo>
                    <a:pt x="0" y="34"/>
                  </a:lnTo>
                  <a:lnTo>
                    <a:pt x="4" y="34"/>
                  </a:lnTo>
                  <a:lnTo>
                    <a:pt x="4" y="34"/>
                  </a:lnTo>
                  <a:lnTo>
                    <a:pt x="4" y="30"/>
                  </a:lnTo>
                  <a:lnTo>
                    <a:pt x="4" y="30"/>
                  </a:lnTo>
                  <a:lnTo>
                    <a:pt x="4" y="30"/>
                  </a:lnTo>
                  <a:lnTo>
                    <a:pt x="4" y="30"/>
                  </a:lnTo>
                  <a:lnTo>
                    <a:pt x="4" y="30"/>
                  </a:lnTo>
                  <a:lnTo>
                    <a:pt x="4" y="30"/>
                  </a:lnTo>
                  <a:lnTo>
                    <a:pt x="4" y="30"/>
                  </a:lnTo>
                  <a:lnTo>
                    <a:pt x="4" y="26"/>
                  </a:lnTo>
                  <a:lnTo>
                    <a:pt x="8" y="26"/>
                  </a:lnTo>
                  <a:lnTo>
                    <a:pt x="8" y="22"/>
                  </a:lnTo>
                  <a:lnTo>
                    <a:pt x="8" y="22"/>
                  </a:lnTo>
                  <a:lnTo>
                    <a:pt x="8" y="22"/>
                  </a:lnTo>
                  <a:lnTo>
                    <a:pt x="8" y="20"/>
                  </a:lnTo>
                  <a:lnTo>
                    <a:pt x="8" y="20"/>
                  </a:lnTo>
                  <a:lnTo>
                    <a:pt x="8" y="20"/>
                  </a:lnTo>
                  <a:lnTo>
                    <a:pt x="8" y="20"/>
                  </a:lnTo>
                  <a:lnTo>
                    <a:pt x="8" y="16"/>
                  </a:lnTo>
                  <a:lnTo>
                    <a:pt x="8" y="16"/>
                  </a:lnTo>
                  <a:lnTo>
                    <a:pt x="8" y="12"/>
                  </a:lnTo>
                  <a:lnTo>
                    <a:pt x="12" y="8"/>
                  </a:lnTo>
                  <a:lnTo>
                    <a:pt x="12" y="8"/>
                  </a:lnTo>
                  <a:lnTo>
                    <a:pt x="12" y="8"/>
                  </a:lnTo>
                  <a:lnTo>
                    <a:pt x="12" y="8"/>
                  </a:lnTo>
                  <a:lnTo>
                    <a:pt x="12" y="8"/>
                  </a:lnTo>
                  <a:lnTo>
                    <a:pt x="12" y="8"/>
                  </a:lnTo>
                  <a:lnTo>
                    <a:pt x="12" y="8"/>
                  </a:lnTo>
                  <a:lnTo>
                    <a:pt x="12" y="8"/>
                  </a:lnTo>
                  <a:lnTo>
                    <a:pt x="12" y="8"/>
                  </a:lnTo>
                  <a:lnTo>
                    <a:pt x="12" y="4"/>
                  </a:lnTo>
                  <a:lnTo>
                    <a:pt x="12" y="4"/>
                  </a:lnTo>
                  <a:lnTo>
                    <a:pt x="12" y="4"/>
                  </a:lnTo>
                  <a:lnTo>
                    <a:pt x="12" y="4"/>
                  </a:lnTo>
                  <a:lnTo>
                    <a:pt x="12" y="4"/>
                  </a:lnTo>
                  <a:lnTo>
                    <a:pt x="12" y="4"/>
                  </a:lnTo>
                  <a:lnTo>
                    <a:pt x="14" y="4"/>
                  </a:lnTo>
                  <a:lnTo>
                    <a:pt x="14" y="4"/>
                  </a:lnTo>
                  <a:lnTo>
                    <a:pt x="14" y="4"/>
                  </a:lnTo>
                  <a:lnTo>
                    <a:pt x="14" y="4"/>
                  </a:lnTo>
                  <a:lnTo>
                    <a:pt x="14" y="4"/>
                  </a:lnTo>
                  <a:lnTo>
                    <a:pt x="18" y="4"/>
                  </a:lnTo>
                  <a:lnTo>
                    <a:pt x="18" y="0"/>
                  </a:lnTo>
                  <a:lnTo>
                    <a:pt x="18" y="0"/>
                  </a:lnTo>
                  <a:lnTo>
                    <a:pt x="18" y="0"/>
                  </a:lnTo>
                  <a:lnTo>
                    <a:pt x="18" y="0"/>
                  </a:lnTo>
                  <a:lnTo>
                    <a:pt x="18" y="0"/>
                  </a:lnTo>
                  <a:lnTo>
                    <a:pt x="18" y="0"/>
                  </a:lnTo>
                  <a:lnTo>
                    <a:pt x="18" y="0"/>
                  </a:lnTo>
                  <a:lnTo>
                    <a:pt x="18" y="0"/>
                  </a:lnTo>
                  <a:lnTo>
                    <a:pt x="18" y="0"/>
                  </a:lnTo>
                  <a:lnTo>
                    <a:pt x="18" y="0"/>
                  </a:lnTo>
                  <a:lnTo>
                    <a:pt x="18" y="0"/>
                  </a:lnTo>
                  <a:lnTo>
                    <a:pt x="18" y="0"/>
                  </a:lnTo>
                  <a:lnTo>
                    <a:pt x="18" y="4"/>
                  </a:lnTo>
                  <a:lnTo>
                    <a:pt x="18" y="4"/>
                  </a:lnTo>
                  <a:lnTo>
                    <a:pt x="18" y="4"/>
                  </a:lnTo>
                  <a:lnTo>
                    <a:pt x="18" y="4"/>
                  </a:lnTo>
                  <a:lnTo>
                    <a:pt x="18" y="4"/>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4" y="16"/>
                  </a:lnTo>
                  <a:lnTo>
                    <a:pt x="14" y="12"/>
                  </a:lnTo>
                  <a:lnTo>
                    <a:pt x="14" y="12"/>
                  </a:lnTo>
                  <a:lnTo>
                    <a:pt x="14" y="12"/>
                  </a:lnTo>
                  <a:lnTo>
                    <a:pt x="14" y="12"/>
                  </a:lnTo>
                  <a:lnTo>
                    <a:pt x="14" y="12"/>
                  </a:lnTo>
                  <a:lnTo>
                    <a:pt x="14" y="12"/>
                  </a:lnTo>
                  <a:lnTo>
                    <a:pt x="14" y="12"/>
                  </a:lnTo>
                  <a:lnTo>
                    <a:pt x="12" y="16"/>
                  </a:lnTo>
                  <a:lnTo>
                    <a:pt x="12" y="16"/>
                  </a:lnTo>
                  <a:lnTo>
                    <a:pt x="12" y="16"/>
                  </a:lnTo>
                  <a:lnTo>
                    <a:pt x="12" y="16"/>
                  </a:lnTo>
                  <a:lnTo>
                    <a:pt x="12" y="16"/>
                  </a:lnTo>
                  <a:lnTo>
                    <a:pt x="12" y="16"/>
                  </a:lnTo>
                  <a:lnTo>
                    <a:pt x="12" y="20"/>
                  </a:lnTo>
                  <a:lnTo>
                    <a:pt x="12" y="20"/>
                  </a:lnTo>
                  <a:lnTo>
                    <a:pt x="12" y="20"/>
                  </a:lnTo>
                  <a:lnTo>
                    <a:pt x="12" y="22"/>
                  </a:lnTo>
                  <a:lnTo>
                    <a:pt x="12" y="22"/>
                  </a:lnTo>
                  <a:lnTo>
                    <a:pt x="12" y="22"/>
                  </a:lnTo>
                  <a:lnTo>
                    <a:pt x="12" y="22"/>
                  </a:lnTo>
                  <a:lnTo>
                    <a:pt x="12" y="26"/>
                  </a:lnTo>
                  <a:lnTo>
                    <a:pt x="12" y="26"/>
                  </a:lnTo>
                  <a:lnTo>
                    <a:pt x="12" y="26"/>
                  </a:lnTo>
                  <a:lnTo>
                    <a:pt x="12" y="26"/>
                  </a:lnTo>
                  <a:lnTo>
                    <a:pt x="12" y="26"/>
                  </a:lnTo>
                  <a:lnTo>
                    <a:pt x="12" y="26"/>
                  </a:lnTo>
                  <a:lnTo>
                    <a:pt x="12" y="26"/>
                  </a:lnTo>
                  <a:lnTo>
                    <a:pt x="14" y="26"/>
                  </a:lnTo>
                  <a:lnTo>
                    <a:pt x="14" y="26"/>
                  </a:lnTo>
                  <a:lnTo>
                    <a:pt x="12" y="26"/>
                  </a:lnTo>
                  <a:lnTo>
                    <a:pt x="12" y="26"/>
                  </a:lnTo>
                  <a:lnTo>
                    <a:pt x="12" y="30"/>
                  </a:lnTo>
                  <a:lnTo>
                    <a:pt x="12" y="30"/>
                  </a:lnTo>
                  <a:lnTo>
                    <a:pt x="12" y="30"/>
                  </a:lnTo>
                  <a:lnTo>
                    <a:pt x="12" y="30"/>
                  </a:lnTo>
                  <a:lnTo>
                    <a:pt x="12" y="30"/>
                  </a:lnTo>
                  <a:lnTo>
                    <a:pt x="12" y="30"/>
                  </a:lnTo>
                  <a:lnTo>
                    <a:pt x="12" y="34"/>
                  </a:lnTo>
                  <a:lnTo>
                    <a:pt x="8" y="34"/>
                  </a:lnTo>
                  <a:lnTo>
                    <a:pt x="8" y="34"/>
                  </a:lnTo>
                  <a:lnTo>
                    <a:pt x="8" y="34"/>
                  </a:lnTo>
                  <a:lnTo>
                    <a:pt x="8" y="34"/>
                  </a:lnTo>
                  <a:lnTo>
                    <a:pt x="12" y="34"/>
                  </a:lnTo>
                  <a:lnTo>
                    <a:pt x="12" y="34"/>
                  </a:lnTo>
                  <a:lnTo>
                    <a:pt x="14" y="34"/>
                  </a:lnTo>
                  <a:lnTo>
                    <a:pt x="14" y="34"/>
                  </a:lnTo>
                  <a:lnTo>
                    <a:pt x="14" y="34"/>
                  </a:lnTo>
                  <a:lnTo>
                    <a:pt x="14" y="34"/>
                  </a:lnTo>
                  <a:lnTo>
                    <a:pt x="14" y="30"/>
                  </a:lnTo>
                  <a:lnTo>
                    <a:pt x="18" y="30"/>
                  </a:lnTo>
                  <a:lnTo>
                    <a:pt x="18" y="30"/>
                  </a:lnTo>
                  <a:lnTo>
                    <a:pt x="18" y="34"/>
                  </a:lnTo>
                  <a:lnTo>
                    <a:pt x="18" y="34"/>
                  </a:lnTo>
                  <a:lnTo>
                    <a:pt x="18" y="34"/>
                  </a:lnTo>
                  <a:lnTo>
                    <a:pt x="18" y="34"/>
                  </a:lnTo>
                  <a:lnTo>
                    <a:pt x="14" y="38"/>
                  </a:lnTo>
                  <a:lnTo>
                    <a:pt x="14" y="38"/>
                  </a:lnTo>
                  <a:lnTo>
                    <a:pt x="18" y="38"/>
                  </a:lnTo>
                  <a:lnTo>
                    <a:pt x="18" y="38"/>
                  </a:lnTo>
                  <a:lnTo>
                    <a:pt x="18" y="38"/>
                  </a:lnTo>
                  <a:lnTo>
                    <a:pt x="14" y="42"/>
                  </a:lnTo>
                  <a:lnTo>
                    <a:pt x="14" y="42"/>
                  </a:lnTo>
                  <a:lnTo>
                    <a:pt x="14" y="42"/>
                  </a:lnTo>
                  <a:lnTo>
                    <a:pt x="14" y="42"/>
                  </a:lnTo>
                  <a:close/>
                  <a:moveTo>
                    <a:pt x="14" y="26"/>
                  </a:moveTo>
                  <a:lnTo>
                    <a:pt x="14" y="26"/>
                  </a:lnTo>
                  <a:lnTo>
                    <a:pt x="14" y="26"/>
                  </a:lnTo>
                  <a:lnTo>
                    <a:pt x="14" y="26"/>
                  </a:lnTo>
                  <a:lnTo>
                    <a:pt x="14" y="26"/>
                  </a:lnTo>
                  <a:lnTo>
                    <a:pt x="14" y="26"/>
                  </a:lnTo>
                  <a:lnTo>
                    <a:pt x="14" y="26"/>
                  </a:lnTo>
                  <a:lnTo>
                    <a:pt x="14" y="26"/>
                  </a:lnTo>
                  <a:lnTo>
                    <a:pt x="14" y="26"/>
                  </a:lnTo>
                  <a:lnTo>
                    <a:pt x="14" y="26"/>
                  </a:lnTo>
                  <a:lnTo>
                    <a:pt x="14" y="26"/>
                  </a:lnTo>
                  <a:lnTo>
                    <a:pt x="1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2"/>
            <p:cNvSpPr>
              <a:spLocks noEditPoints="1"/>
            </p:cNvSpPr>
            <p:nvPr/>
          </p:nvSpPr>
          <p:spPr bwMode="auto">
            <a:xfrm>
              <a:off x="7165975" y="3254443"/>
              <a:ext cx="498475" cy="638175"/>
            </a:xfrm>
            <a:custGeom>
              <a:avLst/>
              <a:gdLst>
                <a:gd name="T0" fmla="*/ 98 w 314"/>
                <a:gd name="T1" fmla="*/ 250 h 402"/>
                <a:gd name="T2" fmla="*/ 278 w 314"/>
                <a:gd name="T3" fmla="*/ 70 h 402"/>
                <a:gd name="T4" fmla="*/ 240 w 314"/>
                <a:gd name="T5" fmla="*/ 60 h 402"/>
                <a:gd name="T6" fmla="*/ 248 w 314"/>
                <a:gd name="T7" fmla="*/ 78 h 402"/>
                <a:gd name="T8" fmla="*/ 228 w 314"/>
                <a:gd name="T9" fmla="*/ 66 h 402"/>
                <a:gd name="T10" fmla="*/ 244 w 314"/>
                <a:gd name="T11" fmla="*/ 48 h 402"/>
                <a:gd name="T12" fmla="*/ 258 w 314"/>
                <a:gd name="T13" fmla="*/ 26 h 402"/>
                <a:gd name="T14" fmla="*/ 270 w 314"/>
                <a:gd name="T15" fmla="*/ 12 h 402"/>
                <a:gd name="T16" fmla="*/ 296 w 314"/>
                <a:gd name="T17" fmla="*/ 34 h 402"/>
                <a:gd name="T18" fmla="*/ 310 w 314"/>
                <a:gd name="T19" fmla="*/ 42 h 402"/>
                <a:gd name="T20" fmla="*/ 296 w 314"/>
                <a:gd name="T21" fmla="*/ 52 h 402"/>
                <a:gd name="T22" fmla="*/ 252 w 314"/>
                <a:gd name="T23" fmla="*/ 8 h 402"/>
                <a:gd name="T24" fmla="*/ 226 w 314"/>
                <a:gd name="T25" fmla="*/ 66 h 402"/>
                <a:gd name="T26" fmla="*/ 136 w 314"/>
                <a:gd name="T27" fmla="*/ 216 h 402"/>
                <a:gd name="T28" fmla="*/ 116 w 314"/>
                <a:gd name="T29" fmla="*/ 224 h 402"/>
                <a:gd name="T30" fmla="*/ 120 w 314"/>
                <a:gd name="T31" fmla="*/ 208 h 402"/>
                <a:gd name="T32" fmla="*/ 136 w 314"/>
                <a:gd name="T33" fmla="*/ 194 h 402"/>
                <a:gd name="T34" fmla="*/ 166 w 314"/>
                <a:gd name="T35" fmla="*/ 190 h 402"/>
                <a:gd name="T36" fmla="*/ 176 w 314"/>
                <a:gd name="T37" fmla="*/ 194 h 402"/>
                <a:gd name="T38" fmla="*/ 188 w 314"/>
                <a:gd name="T39" fmla="*/ 164 h 402"/>
                <a:gd name="T40" fmla="*/ 192 w 314"/>
                <a:gd name="T41" fmla="*/ 172 h 402"/>
                <a:gd name="T42" fmla="*/ 218 w 314"/>
                <a:gd name="T43" fmla="*/ 148 h 402"/>
                <a:gd name="T44" fmla="*/ 236 w 314"/>
                <a:gd name="T45" fmla="*/ 118 h 402"/>
                <a:gd name="T46" fmla="*/ 232 w 314"/>
                <a:gd name="T47" fmla="*/ 96 h 402"/>
                <a:gd name="T48" fmla="*/ 248 w 314"/>
                <a:gd name="T49" fmla="*/ 90 h 402"/>
                <a:gd name="T50" fmla="*/ 252 w 314"/>
                <a:gd name="T51" fmla="*/ 82 h 402"/>
                <a:gd name="T52" fmla="*/ 262 w 314"/>
                <a:gd name="T53" fmla="*/ 116 h 402"/>
                <a:gd name="T54" fmla="*/ 254 w 314"/>
                <a:gd name="T55" fmla="*/ 142 h 402"/>
                <a:gd name="T56" fmla="*/ 244 w 314"/>
                <a:gd name="T57" fmla="*/ 172 h 402"/>
                <a:gd name="T58" fmla="*/ 236 w 314"/>
                <a:gd name="T59" fmla="*/ 202 h 402"/>
                <a:gd name="T60" fmla="*/ 228 w 314"/>
                <a:gd name="T61" fmla="*/ 198 h 402"/>
                <a:gd name="T62" fmla="*/ 214 w 314"/>
                <a:gd name="T63" fmla="*/ 202 h 402"/>
                <a:gd name="T64" fmla="*/ 196 w 314"/>
                <a:gd name="T65" fmla="*/ 208 h 402"/>
                <a:gd name="T66" fmla="*/ 184 w 314"/>
                <a:gd name="T67" fmla="*/ 212 h 402"/>
                <a:gd name="T68" fmla="*/ 176 w 314"/>
                <a:gd name="T69" fmla="*/ 230 h 402"/>
                <a:gd name="T70" fmla="*/ 166 w 314"/>
                <a:gd name="T71" fmla="*/ 212 h 402"/>
                <a:gd name="T72" fmla="*/ 210 w 314"/>
                <a:gd name="T73" fmla="*/ 148 h 402"/>
                <a:gd name="T74" fmla="*/ 214 w 314"/>
                <a:gd name="T75" fmla="*/ 142 h 402"/>
                <a:gd name="T76" fmla="*/ 80 w 314"/>
                <a:gd name="T77" fmla="*/ 216 h 402"/>
                <a:gd name="T78" fmla="*/ 158 w 314"/>
                <a:gd name="T79" fmla="*/ 220 h 402"/>
                <a:gd name="T80" fmla="*/ 150 w 314"/>
                <a:gd name="T81" fmla="*/ 234 h 402"/>
                <a:gd name="T82" fmla="*/ 132 w 314"/>
                <a:gd name="T83" fmla="*/ 246 h 402"/>
                <a:gd name="T84" fmla="*/ 124 w 314"/>
                <a:gd name="T85" fmla="*/ 234 h 402"/>
                <a:gd name="T86" fmla="*/ 146 w 314"/>
                <a:gd name="T87" fmla="*/ 220 h 402"/>
                <a:gd name="T88" fmla="*/ 80 w 314"/>
                <a:gd name="T89" fmla="*/ 224 h 402"/>
                <a:gd name="T90" fmla="*/ 128 w 314"/>
                <a:gd name="T91" fmla="*/ 220 h 402"/>
                <a:gd name="T92" fmla="*/ 90 w 314"/>
                <a:gd name="T93" fmla="*/ 238 h 402"/>
                <a:gd name="T94" fmla="*/ 106 w 314"/>
                <a:gd name="T95" fmla="*/ 230 h 402"/>
                <a:gd name="T96" fmla="*/ 120 w 314"/>
                <a:gd name="T97" fmla="*/ 246 h 402"/>
                <a:gd name="T98" fmla="*/ 106 w 314"/>
                <a:gd name="T99" fmla="*/ 272 h 402"/>
                <a:gd name="T100" fmla="*/ 98 w 314"/>
                <a:gd name="T101" fmla="*/ 272 h 402"/>
                <a:gd name="T102" fmla="*/ 98 w 314"/>
                <a:gd name="T103" fmla="*/ 258 h 402"/>
                <a:gd name="T104" fmla="*/ 98 w 314"/>
                <a:gd name="T105" fmla="*/ 246 h 402"/>
                <a:gd name="T106" fmla="*/ 90 w 314"/>
                <a:gd name="T107" fmla="*/ 228 h 402"/>
                <a:gd name="T108" fmla="*/ 86 w 314"/>
                <a:gd name="T109" fmla="*/ 234 h 402"/>
                <a:gd name="T110" fmla="*/ 76 w 314"/>
                <a:gd name="T111" fmla="*/ 250 h 402"/>
                <a:gd name="T112" fmla="*/ 90 w 314"/>
                <a:gd name="T113" fmla="*/ 258 h 402"/>
                <a:gd name="T114" fmla="*/ 98 w 314"/>
                <a:gd name="T115" fmla="*/ 294 h 402"/>
                <a:gd name="T116" fmla="*/ 86 w 314"/>
                <a:gd name="T117" fmla="*/ 324 h 402"/>
                <a:gd name="T118" fmla="*/ 60 w 314"/>
                <a:gd name="T119" fmla="*/ 362 h 402"/>
                <a:gd name="T120" fmla="*/ 68 w 314"/>
                <a:gd name="T121" fmla="*/ 354 h 402"/>
                <a:gd name="T122" fmla="*/ 12 w 314"/>
                <a:gd name="T123"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4" h="402">
                  <a:moveTo>
                    <a:pt x="128" y="228"/>
                  </a:moveTo>
                  <a:lnTo>
                    <a:pt x="124" y="228"/>
                  </a:lnTo>
                  <a:lnTo>
                    <a:pt x="124" y="224"/>
                  </a:lnTo>
                  <a:lnTo>
                    <a:pt x="124" y="228"/>
                  </a:lnTo>
                  <a:lnTo>
                    <a:pt x="124" y="224"/>
                  </a:lnTo>
                  <a:lnTo>
                    <a:pt x="128" y="224"/>
                  </a:lnTo>
                  <a:lnTo>
                    <a:pt x="128" y="228"/>
                  </a:lnTo>
                  <a:lnTo>
                    <a:pt x="128" y="228"/>
                  </a:lnTo>
                  <a:lnTo>
                    <a:pt x="128" y="228"/>
                  </a:lnTo>
                  <a:close/>
                  <a:moveTo>
                    <a:pt x="94" y="254"/>
                  </a:moveTo>
                  <a:lnTo>
                    <a:pt x="98" y="250"/>
                  </a:lnTo>
                  <a:lnTo>
                    <a:pt x="98" y="254"/>
                  </a:lnTo>
                  <a:lnTo>
                    <a:pt x="94" y="254"/>
                  </a:lnTo>
                  <a:lnTo>
                    <a:pt x="94" y="254"/>
                  </a:lnTo>
                  <a:lnTo>
                    <a:pt x="94" y="254"/>
                  </a:lnTo>
                  <a:close/>
                  <a:moveTo>
                    <a:pt x="288" y="56"/>
                  </a:moveTo>
                  <a:lnTo>
                    <a:pt x="284" y="60"/>
                  </a:lnTo>
                  <a:lnTo>
                    <a:pt x="282" y="60"/>
                  </a:lnTo>
                  <a:lnTo>
                    <a:pt x="282" y="62"/>
                  </a:lnTo>
                  <a:lnTo>
                    <a:pt x="282" y="66"/>
                  </a:lnTo>
                  <a:lnTo>
                    <a:pt x="282" y="70"/>
                  </a:lnTo>
                  <a:lnTo>
                    <a:pt x="278" y="70"/>
                  </a:lnTo>
                  <a:lnTo>
                    <a:pt x="274" y="66"/>
                  </a:lnTo>
                  <a:lnTo>
                    <a:pt x="270" y="66"/>
                  </a:lnTo>
                  <a:lnTo>
                    <a:pt x="266" y="62"/>
                  </a:lnTo>
                  <a:lnTo>
                    <a:pt x="262" y="62"/>
                  </a:lnTo>
                  <a:lnTo>
                    <a:pt x="262" y="60"/>
                  </a:lnTo>
                  <a:lnTo>
                    <a:pt x="258" y="60"/>
                  </a:lnTo>
                  <a:lnTo>
                    <a:pt x="254" y="60"/>
                  </a:lnTo>
                  <a:lnTo>
                    <a:pt x="252" y="62"/>
                  </a:lnTo>
                  <a:lnTo>
                    <a:pt x="248" y="62"/>
                  </a:lnTo>
                  <a:lnTo>
                    <a:pt x="244" y="60"/>
                  </a:lnTo>
                  <a:lnTo>
                    <a:pt x="240" y="60"/>
                  </a:lnTo>
                  <a:lnTo>
                    <a:pt x="240" y="62"/>
                  </a:lnTo>
                  <a:lnTo>
                    <a:pt x="236" y="62"/>
                  </a:lnTo>
                  <a:lnTo>
                    <a:pt x="236" y="66"/>
                  </a:lnTo>
                  <a:lnTo>
                    <a:pt x="240" y="66"/>
                  </a:lnTo>
                  <a:lnTo>
                    <a:pt x="244" y="66"/>
                  </a:lnTo>
                  <a:lnTo>
                    <a:pt x="244" y="70"/>
                  </a:lnTo>
                  <a:lnTo>
                    <a:pt x="248" y="70"/>
                  </a:lnTo>
                  <a:lnTo>
                    <a:pt x="248" y="74"/>
                  </a:lnTo>
                  <a:lnTo>
                    <a:pt x="252" y="74"/>
                  </a:lnTo>
                  <a:lnTo>
                    <a:pt x="248" y="74"/>
                  </a:lnTo>
                  <a:lnTo>
                    <a:pt x="248" y="78"/>
                  </a:lnTo>
                  <a:lnTo>
                    <a:pt x="244" y="74"/>
                  </a:lnTo>
                  <a:lnTo>
                    <a:pt x="240" y="78"/>
                  </a:lnTo>
                  <a:lnTo>
                    <a:pt x="240" y="82"/>
                  </a:lnTo>
                  <a:lnTo>
                    <a:pt x="236" y="82"/>
                  </a:lnTo>
                  <a:lnTo>
                    <a:pt x="232" y="82"/>
                  </a:lnTo>
                  <a:lnTo>
                    <a:pt x="232" y="78"/>
                  </a:lnTo>
                  <a:lnTo>
                    <a:pt x="236" y="74"/>
                  </a:lnTo>
                  <a:lnTo>
                    <a:pt x="236" y="70"/>
                  </a:lnTo>
                  <a:lnTo>
                    <a:pt x="232" y="70"/>
                  </a:lnTo>
                  <a:lnTo>
                    <a:pt x="232" y="66"/>
                  </a:lnTo>
                  <a:lnTo>
                    <a:pt x="228" y="66"/>
                  </a:lnTo>
                  <a:lnTo>
                    <a:pt x="228" y="62"/>
                  </a:lnTo>
                  <a:lnTo>
                    <a:pt x="232" y="62"/>
                  </a:lnTo>
                  <a:lnTo>
                    <a:pt x="232" y="60"/>
                  </a:lnTo>
                  <a:lnTo>
                    <a:pt x="232" y="56"/>
                  </a:lnTo>
                  <a:lnTo>
                    <a:pt x="236" y="56"/>
                  </a:lnTo>
                  <a:lnTo>
                    <a:pt x="240" y="56"/>
                  </a:lnTo>
                  <a:lnTo>
                    <a:pt x="240" y="52"/>
                  </a:lnTo>
                  <a:lnTo>
                    <a:pt x="240" y="48"/>
                  </a:lnTo>
                  <a:lnTo>
                    <a:pt x="240" y="46"/>
                  </a:lnTo>
                  <a:lnTo>
                    <a:pt x="244" y="46"/>
                  </a:lnTo>
                  <a:lnTo>
                    <a:pt x="244" y="48"/>
                  </a:lnTo>
                  <a:lnTo>
                    <a:pt x="248" y="48"/>
                  </a:lnTo>
                  <a:lnTo>
                    <a:pt x="252" y="48"/>
                  </a:lnTo>
                  <a:lnTo>
                    <a:pt x="252" y="46"/>
                  </a:lnTo>
                  <a:lnTo>
                    <a:pt x="254" y="46"/>
                  </a:lnTo>
                  <a:lnTo>
                    <a:pt x="254" y="42"/>
                  </a:lnTo>
                  <a:lnTo>
                    <a:pt x="252" y="38"/>
                  </a:lnTo>
                  <a:lnTo>
                    <a:pt x="254" y="38"/>
                  </a:lnTo>
                  <a:lnTo>
                    <a:pt x="254" y="34"/>
                  </a:lnTo>
                  <a:lnTo>
                    <a:pt x="258" y="34"/>
                  </a:lnTo>
                  <a:lnTo>
                    <a:pt x="258" y="30"/>
                  </a:lnTo>
                  <a:lnTo>
                    <a:pt x="258" y="26"/>
                  </a:lnTo>
                  <a:lnTo>
                    <a:pt x="258" y="22"/>
                  </a:lnTo>
                  <a:lnTo>
                    <a:pt x="258" y="20"/>
                  </a:lnTo>
                  <a:lnTo>
                    <a:pt x="258" y="16"/>
                  </a:lnTo>
                  <a:lnTo>
                    <a:pt x="258" y="12"/>
                  </a:lnTo>
                  <a:lnTo>
                    <a:pt x="254" y="8"/>
                  </a:lnTo>
                  <a:lnTo>
                    <a:pt x="258" y="4"/>
                  </a:lnTo>
                  <a:lnTo>
                    <a:pt x="262" y="0"/>
                  </a:lnTo>
                  <a:lnTo>
                    <a:pt x="262" y="4"/>
                  </a:lnTo>
                  <a:lnTo>
                    <a:pt x="266" y="4"/>
                  </a:lnTo>
                  <a:lnTo>
                    <a:pt x="266" y="8"/>
                  </a:lnTo>
                  <a:lnTo>
                    <a:pt x="270" y="12"/>
                  </a:lnTo>
                  <a:lnTo>
                    <a:pt x="270" y="16"/>
                  </a:lnTo>
                  <a:lnTo>
                    <a:pt x="274" y="16"/>
                  </a:lnTo>
                  <a:lnTo>
                    <a:pt x="274" y="20"/>
                  </a:lnTo>
                  <a:lnTo>
                    <a:pt x="278" y="20"/>
                  </a:lnTo>
                  <a:lnTo>
                    <a:pt x="278" y="22"/>
                  </a:lnTo>
                  <a:lnTo>
                    <a:pt x="282" y="26"/>
                  </a:lnTo>
                  <a:lnTo>
                    <a:pt x="284" y="26"/>
                  </a:lnTo>
                  <a:lnTo>
                    <a:pt x="284" y="30"/>
                  </a:lnTo>
                  <a:lnTo>
                    <a:pt x="288" y="30"/>
                  </a:lnTo>
                  <a:lnTo>
                    <a:pt x="292" y="30"/>
                  </a:lnTo>
                  <a:lnTo>
                    <a:pt x="296" y="34"/>
                  </a:lnTo>
                  <a:lnTo>
                    <a:pt x="300" y="34"/>
                  </a:lnTo>
                  <a:lnTo>
                    <a:pt x="302" y="34"/>
                  </a:lnTo>
                  <a:lnTo>
                    <a:pt x="302" y="30"/>
                  </a:lnTo>
                  <a:lnTo>
                    <a:pt x="306" y="30"/>
                  </a:lnTo>
                  <a:lnTo>
                    <a:pt x="306" y="26"/>
                  </a:lnTo>
                  <a:lnTo>
                    <a:pt x="310" y="26"/>
                  </a:lnTo>
                  <a:lnTo>
                    <a:pt x="306" y="30"/>
                  </a:lnTo>
                  <a:lnTo>
                    <a:pt x="306" y="34"/>
                  </a:lnTo>
                  <a:lnTo>
                    <a:pt x="306" y="38"/>
                  </a:lnTo>
                  <a:lnTo>
                    <a:pt x="306" y="42"/>
                  </a:lnTo>
                  <a:lnTo>
                    <a:pt x="310" y="42"/>
                  </a:lnTo>
                  <a:lnTo>
                    <a:pt x="306" y="42"/>
                  </a:lnTo>
                  <a:lnTo>
                    <a:pt x="306" y="46"/>
                  </a:lnTo>
                  <a:lnTo>
                    <a:pt x="310" y="46"/>
                  </a:lnTo>
                  <a:lnTo>
                    <a:pt x="314" y="46"/>
                  </a:lnTo>
                  <a:lnTo>
                    <a:pt x="310" y="46"/>
                  </a:lnTo>
                  <a:lnTo>
                    <a:pt x="310" y="48"/>
                  </a:lnTo>
                  <a:lnTo>
                    <a:pt x="306" y="48"/>
                  </a:lnTo>
                  <a:lnTo>
                    <a:pt x="302" y="52"/>
                  </a:lnTo>
                  <a:lnTo>
                    <a:pt x="302" y="48"/>
                  </a:lnTo>
                  <a:lnTo>
                    <a:pt x="300" y="52"/>
                  </a:lnTo>
                  <a:lnTo>
                    <a:pt x="296" y="52"/>
                  </a:lnTo>
                  <a:lnTo>
                    <a:pt x="292" y="52"/>
                  </a:lnTo>
                  <a:lnTo>
                    <a:pt x="288" y="52"/>
                  </a:lnTo>
                  <a:lnTo>
                    <a:pt x="288" y="56"/>
                  </a:lnTo>
                  <a:lnTo>
                    <a:pt x="288" y="56"/>
                  </a:lnTo>
                  <a:lnTo>
                    <a:pt x="288" y="56"/>
                  </a:lnTo>
                  <a:close/>
                  <a:moveTo>
                    <a:pt x="248" y="4"/>
                  </a:moveTo>
                  <a:lnTo>
                    <a:pt x="248" y="8"/>
                  </a:lnTo>
                  <a:lnTo>
                    <a:pt x="248" y="4"/>
                  </a:lnTo>
                  <a:lnTo>
                    <a:pt x="248" y="4"/>
                  </a:lnTo>
                  <a:lnTo>
                    <a:pt x="248" y="4"/>
                  </a:lnTo>
                  <a:close/>
                  <a:moveTo>
                    <a:pt x="252" y="8"/>
                  </a:moveTo>
                  <a:lnTo>
                    <a:pt x="252" y="12"/>
                  </a:lnTo>
                  <a:lnTo>
                    <a:pt x="252" y="8"/>
                  </a:lnTo>
                  <a:lnTo>
                    <a:pt x="252" y="8"/>
                  </a:lnTo>
                  <a:lnTo>
                    <a:pt x="252" y="8"/>
                  </a:lnTo>
                  <a:close/>
                  <a:moveTo>
                    <a:pt x="226" y="66"/>
                  </a:moveTo>
                  <a:lnTo>
                    <a:pt x="228" y="66"/>
                  </a:lnTo>
                  <a:lnTo>
                    <a:pt x="226" y="66"/>
                  </a:lnTo>
                  <a:lnTo>
                    <a:pt x="226" y="70"/>
                  </a:lnTo>
                  <a:lnTo>
                    <a:pt x="226" y="66"/>
                  </a:lnTo>
                  <a:lnTo>
                    <a:pt x="226" y="66"/>
                  </a:lnTo>
                  <a:lnTo>
                    <a:pt x="226" y="66"/>
                  </a:lnTo>
                  <a:close/>
                  <a:moveTo>
                    <a:pt x="154" y="208"/>
                  </a:moveTo>
                  <a:lnTo>
                    <a:pt x="150" y="208"/>
                  </a:lnTo>
                  <a:lnTo>
                    <a:pt x="150" y="212"/>
                  </a:lnTo>
                  <a:lnTo>
                    <a:pt x="146" y="212"/>
                  </a:lnTo>
                  <a:lnTo>
                    <a:pt x="150" y="212"/>
                  </a:lnTo>
                  <a:lnTo>
                    <a:pt x="146" y="216"/>
                  </a:lnTo>
                  <a:lnTo>
                    <a:pt x="142" y="212"/>
                  </a:lnTo>
                  <a:lnTo>
                    <a:pt x="142" y="216"/>
                  </a:lnTo>
                  <a:lnTo>
                    <a:pt x="140" y="216"/>
                  </a:lnTo>
                  <a:lnTo>
                    <a:pt x="136" y="220"/>
                  </a:lnTo>
                  <a:lnTo>
                    <a:pt x="136" y="216"/>
                  </a:lnTo>
                  <a:lnTo>
                    <a:pt x="132" y="216"/>
                  </a:lnTo>
                  <a:lnTo>
                    <a:pt x="132" y="220"/>
                  </a:lnTo>
                  <a:lnTo>
                    <a:pt x="128" y="220"/>
                  </a:lnTo>
                  <a:lnTo>
                    <a:pt x="128" y="216"/>
                  </a:lnTo>
                  <a:lnTo>
                    <a:pt x="124" y="216"/>
                  </a:lnTo>
                  <a:lnTo>
                    <a:pt x="124" y="220"/>
                  </a:lnTo>
                  <a:lnTo>
                    <a:pt x="124" y="224"/>
                  </a:lnTo>
                  <a:lnTo>
                    <a:pt x="120" y="224"/>
                  </a:lnTo>
                  <a:lnTo>
                    <a:pt x="124" y="228"/>
                  </a:lnTo>
                  <a:lnTo>
                    <a:pt x="120" y="228"/>
                  </a:lnTo>
                  <a:lnTo>
                    <a:pt x="116" y="224"/>
                  </a:lnTo>
                  <a:lnTo>
                    <a:pt x="112" y="224"/>
                  </a:lnTo>
                  <a:lnTo>
                    <a:pt x="110" y="224"/>
                  </a:lnTo>
                  <a:lnTo>
                    <a:pt x="106" y="224"/>
                  </a:lnTo>
                  <a:lnTo>
                    <a:pt x="106" y="220"/>
                  </a:lnTo>
                  <a:lnTo>
                    <a:pt x="106" y="216"/>
                  </a:lnTo>
                  <a:lnTo>
                    <a:pt x="110" y="216"/>
                  </a:lnTo>
                  <a:lnTo>
                    <a:pt x="112" y="216"/>
                  </a:lnTo>
                  <a:lnTo>
                    <a:pt x="112" y="212"/>
                  </a:lnTo>
                  <a:lnTo>
                    <a:pt x="116" y="212"/>
                  </a:lnTo>
                  <a:lnTo>
                    <a:pt x="116" y="208"/>
                  </a:lnTo>
                  <a:lnTo>
                    <a:pt x="120" y="208"/>
                  </a:lnTo>
                  <a:lnTo>
                    <a:pt x="120" y="204"/>
                  </a:lnTo>
                  <a:lnTo>
                    <a:pt x="124" y="204"/>
                  </a:lnTo>
                  <a:lnTo>
                    <a:pt x="124" y="202"/>
                  </a:lnTo>
                  <a:lnTo>
                    <a:pt x="128" y="202"/>
                  </a:lnTo>
                  <a:lnTo>
                    <a:pt x="128" y="198"/>
                  </a:lnTo>
                  <a:lnTo>
                    <a:pt x="132" y="198"/>
                  </a:lnTo>
                  <a:lnTo>
                    <a:pt x="128" y="198"/>
                  </a:lnTo>
                  <a:lnTo>
                    <a:pt x="132" y="198"/>
                  </a:lnTo>
                  <a:lnTo>
                    <a:pt x="132" y="194"/>
                  </a:lnTo>
                  <a:lnTo>
                    <a:pt x="136" y="198"/>
                  </a:lnTo>
                  <a:lnTo>
                    <a:pt x="136" y="194"/>
                  </a:lnTo>
                  <a:lnTo>
                    <a:pt x="140" y="194"/>
                  </a:lnTo>
                  <a:lnTo>
                    <a:pt x="140" y="198"/>
                  </a:lnTo>
                  <a:lnTo>
                    <a:pt x="142" y="198"/>
                  </a:lnTo>
                  <a:lnTo>
                    <a:pt x="142" y="194"/>
                  </a:lnTo>
                  <a:lnTo>
                    <a:pt x="142" y="198"/>
                  </a:lnTo>
                  <a:lnTo>
                    <a:pt x="146" y="198"/>
                  </a:lnTo>
                  <a:lnTo>
                    <a:pt x="150" y="194"/>
                  </a:lnTo>
                  <a:lnTo>
                    <a:pt x="154" y="194"/>
                  </a:lnTo>
                  <a:lnTo>
                    <a:pt x="158" y="194"/>
                  </a:lnTo>
                  <a:lnTo>
                    <a:pt x="162" y="194"/>
                  </a:lnTo>
                  <a:lnTo>
                    <a:pt x="166" y="190"/>
                  </a:lnTo>
                  <a:lnTo>
                    <a:pt x="166" y="194"/>
                  </a:lnTo>
                  <a:lnTo>
                    <a:pt x="170" y="198"/>
                  </a:lnTo>
                  <a:lnTo>
                    <a:pt x="170" y="194"/>
                  </a:lnTo>
                  <a:lnTo>
                    <a:pt x="170" y="198"/>
                  </a:lnTo>
                  <a:lnTo>
                    <a:pt x="170" y="194"/>
                  </a:lnTo>
                  <a:lnTo>
                    <a:pt x="170" y="198"/>
                  </a:lnTo>
                  <a:lnTo>
                    <a:pt x="172" y="198"/>
                  </a:lnTo>
                  <a:lnTo>
                    <a:pt x="172" y="194"/>
                  </a:lnTo>
                  <a:lnTo>
                    <a:pt x="176" y="194"/>
                  </a:lnTo>
                  <a:lnTo>
                    <a:pt x="176" y="190"/>
                  </a:lnTo>
                  <a:lnTo>
                    <a:pt x="176" y="194"/>
                  </a:lnTo>
                  <a:lnTo>
                    <a:pt x="176" y="190"/>
                  </a:lnTo>
                  <a:lnTo>
                    <a:pt x="176" y="186"/>
                  </a:lnTo>
                  <a:lnTo>
                    <a:pt x="176" y="182"/>
                  </a:lnTo>
                  <a:lnTo>
                    <a:pt x="180" y="182"/>
                  </a:lnTo>
                  <a:lnTo>
                    <a:pt x="180" y="178"/>
                  </a:lnTo>
                  <a:lnTo>
                    <a:pt x="184" y="178"/>
                  </a:lnTo>
                  <a:lnTo>
                    <a:pt x="184" y="174"/>
                  </a:lnTo>
                  <a:lnTo>
                    <a:pt x="188" y="174"/>
                  </a:lnTo>
                  <a:lnTo>
                    <a:pt x="188" y="172"/>
                  </a:lnTo>
                  <a:lnTo>
                    <a:pt x="188" y="168"/>
                  </a:lnTo>
                  <a:lnTo>
                    <a:pt x="188" y="164"/>
                  </a:lnTo>
                  <a:lnTo>
                    <a:pt x="188" y="160"/>
                  </a:lnTo>
                  <a:lnTo>
                    <a:pt x="192" y="160"/>
                  </a:lnTo>
                  <a:lnTo>
                    <a:pt x="192" y="156"/>
                  </a:lnTo>
                  <a:lnTo>
                    <a:pt x="196" y="156"/>
                  </a:lnTo>
                  <a:lnTo>
                    <a:pt x="196" y="160"/>
                  </a:lnTo>
                  <a:lnTo>
                    <a:pt x="192" y="160"/>
                  </a:lnTo>
                  <a:lnTo>
                    <a:pt x="192" y="164"/>
                  </a:lnTo>
                  <a:lnTo>
                    <a:pt x="188" y="164"/>
                  </a:lnTo>
                  <a:lnTo>
                    <a:pt x="188" y="168"/>
                  </a:lnTo>
                  <a:lnTo>
                    <a:pt x="192" y="168"/>
                  </a:lnTo>
                  <a:lnTo>
                    <a:pt x="192" y="172"/>
                  </a:lnTo>
                  <a:lnTo>
                    <a:pt x="196" y="172"/>
                  </a:lnTo>
                  <a:lnTo>
                    <a:pt x="196" y="168"/>
                  </a:lnTo>
                  <a:lnTo>
                    <a:pt x="198" y="168"/>
                  </a:lnTo>
                  <a:lnTo>
                    <a:pt x="202" y="168"/>
                  </a:lnTo>
                  <a:lnTo>
                    <a:pt x="206" y="164"/>
                  </a:lnTo>
                  <a:lnTo>
                    <a:pt x="210" y="164"/>
                  </a:lnTo>
                  <a:lnTo>
                    <a:pt x="214" y="160"/>
                  </a:lnTo>
                  <a:lnTo>
                    <a:pt x="214" y="156"/>
                  </a:lnTo>
                  <a:lnTo>
                    <a:pt x="218" y="156"/>
                  </a:lnTo>
                  <a:lnTo>
                    <a:pt x="218" y="152"/>
                  </a:lnTo>
                  <a:lnTo>
                    <a:pt x="218" y="148"/>
                  </a:lnTo>
                  <a:lnTo>
                    <a:pt x="222" y="148"/>
                  </a:lnTo>
                  <a:lnTo>
                    <a:pt x="226" y="148"/>
                  </a:lnTo>
                  <a:lnTo>
                    <a:pt x="226" y="146"/>
                  </a:lnTo>
                  <a:lnTo>
                    <a:pt x="226" y="142"/>
                  </a:lnTo>
                  <a:lnTo>
                    <a:pt x="228" y="138"/>
                  </a:lnTo>
                  <a:lnTo>
                    <a:pt x="228" y="134"/>
                  </a:lnTo>
                  <a:lnTo>
                    <a:pt x="228" y="130"/>
                  </a:lnTo>
                  <a:lnTo>
                    <a:pt x="232" y="126"/>
                  </a:lnTo>
                  <a:lnTo>
                    <a:pt x="232" y="122"/>
                  </a:lnTo>
                  <a:lnTo>
                    <a:pt x="232" y="118"/>
                  </a:lnTo>
                  <a:lnTo>
                    <a:pt x="236" y="118"/>
                  </a:lnTo>
                  <a:lnTo>
                    <a:pt x="236" y="116"/>
                  </a:lnTo>
                  <a:lnTo>
                    <a:pt x="232" y="116"/>
                  </a:lnTo>
                  <a:lnTo>
                    <a:pt x="232" y="112"/>
                  </a:lnTo>
                  <a:lnTo>
                    <a:pt x="228" y="112"/>
                  </a:lnTo>
                  <a:lnTo>
                    <a:pt x="228" y="108"/>
                  </a:lnTo>
                  <a:lnTo>
                    <a:pt x="228" y="112"/>
                  </a:lnTo>
                  <a:lnTo>
                    <a:pt x="232" y="112"/>
                  </a:lnTo>
                  <a:lnTo>
                    <a:pt x="232" y="108"/>
                  </a:lnTo>
                  <a:lnTo>
                    <a:pt x="232" y="104"/>
                  </a:lnTo>
                  <a:lnTo>
                    <a:pt x="232" y="100"/>
                  </a:lnTo>
                  <a:lnTo>
                    <a:pt x="232" y="96"/>
                  </a:lnTo>
                  <a:lnTo>
                    <a:pt x="236" y="96"/>
                  </a:lnTo>
                  <a:lnTo>
                    <a:pt x="236" y="92"/>
                  </a:lnTo>
                  <a:lnTo>
                    <a:pt x="240" y="90"/>
                  </a:lnTo>
                  <a:lnTo>
                    <a:pt x="236" y="90"/>
                  </a:lnTo>
                  <a:lnTo>
                    <a:pt x="240" y="90"/>
                  </a:lnTo>
                  <a:lnTo>
                    <a:pt x="240" y="86"/>
                  </a:lnTo>
                  <a:lnTo>
                    <a:pt x="244" y="86"/>
                  </a:lnTo>
                  <a:lnTo>
                    <a:pt x="244" y="90"/>
                  </a:lnTo>
                  <a:lnTo>
                    <a:pt x="244" y="92"/>
                  </a:lnTo>
                  <a:lnTo>
                    <a:pt x="248" y="92"/>
                  </a:lnTo>
                  <a:lnTo>
                    <a:pt x="248" y="90"/>
                  </a:lnTo>
                  <a:lnTo>
                    <a:pt x="248" y="92"/>
                  </a:lnTo>
                  <a:lnTo>
                    <a:pt x="252" y="92"/>
                  </a:lnTo>
                  <a:lnTo>
                    <a:pt x="252" y="90"/>
                  </a:lnTo>
                  <a:lnTo>
                    <a:pt x="252" y="86"/>
                  </a:lnTo>
                  <a:lnTo>
                    <a:pt x="248" y="86"/>
                  </a:lnTo>
                  <a:lnTo>
                    <a:pt x="244" y="90"/>
                  </a:lnTo>
                  <a:lnTo>
                    <a:pt x="244" y="86"/>
                  </a:lnTo>
                  <a:lnTo>
                    <a:pt x="244" y="82"/>
                  </a:lnTo>
                  <a:lnTo>
                    <a:pt x="248" y="78"/>
                  </a:lnTo>
                  <a:lnTo>
                    <a:pt x="248" y="82"/>
                  </a:lnTo>
                  <a:lnTo>
                    <a:pt x="252" y="82"/>
                  </a:lnTo>
                  <a:lnTo>
                    <a:pt x="254" y="82"/>
                  </a:lnTo>
                  <a:lnTo>
                    <a:pt x="254" y="86"/>
                  </a:lnTo>
                  <a:lnTo>
                    <a:pt x="254" y="92"/>
                  </a:lnTo>
                  <a:lnTo>
                    <a:pt x="254" y="96"/>
                  </a:lnTo>
                  <a:lnTo>
                    <a:pt x="254" y="100"/>
                  </a:lnTo>
                  <a:lnTo>
                    <a:pt x="258" y="100"/>
                  </a:lnTo>
                  <a:lnTo>
                    <a:pt x="258" y="104"/>
                  </a:lnTo>
                  <a:lnTo>
                    <a:pt x="258" y="108"/>
                  </a:lnTo>
                  <a:lnTo>
                    <a:pt x="262" y="108"/>
                  </a:lnTo>
                  <a:lnTo>
                    <a:pt x="262" y="112"/>
                  </a:lnTo>
                  <a:lnTo>
                    <a:pt x="262" y="116"/>
                  </a:lnTo>
                  <a:lnTo>
                    <a:pt x="262" y="118"/>
                  </a:lnTo>
                  <a:lnTo>
                    <a:pt x="262" y="122"/>
                  </a:lnTo>
                  <a:lnTo>
                    <a:pt x="258" y="122"/>
                  </a:lnTo>
                  <a:lnTo>
                    <a:pt x="258" y="126"/>
                  </a:lnTo>
                  <a:lnTo>
                    <a:pt x="258" y="130"/>
                  </a:lnTo>
                  <a:lnTo>
                    <a:pt x="254" y="130"/>
                  </a:lnTo>
                  <a:lnTo>
                    <a:pt x="258" y="130"/>
                  </a:lnTo>
                  <a:lnTo>
                    <a:pt x="254" y="130"/>
                  </a:lnTo>
                  <a:lnTo>
                    <a:pt x="254" y="134"/>
                  </a:lnTo>
                  <a:lnTo>
                    <a:pt x="254" y="138"/>
                  </a:lnTo>
                  <a:lnTo>
                    <a:pt x="254" y="142"/>
                  </a:lnTo>
                  <a:lnTo>
                    <a:pt x="252" y="142"/>
                  </a:lnTo>
                  <a:lnTo>
                    <a:pt x="248" y="142"/>
                  </a:lnTo>
                  <a:lnTo>
                    <a:pt x="248" y="146"/>
                  </a:lnTo>
                  <a:lnTo>
                    <a:pt x="248" y="148"/>
                  </a:lnTo>
                  <a:lnTo>
                    <a:pt x="248" y="152"/>
                  </a:lnTo>
                  <a:lnTo>
                    <a:pt x="248" y="156"/>
                  </a:lnTo>
                  <a:lnTo>
                    <a:pt x="248" y="160"/>
                  </a:lnTo>
                  <a:lnTo>
                    <a:pt x="248" y="164"/>
                  </a:lnTo>
                  <a:lnTo>
                    <a:pt x="248" y="168"/>
                  </a:lnTo>
                  <a:lnTo>
                    <a:pt x="244" y="168"/>
                  </a:lnTo>
                  <a:lnTo>
                    <a:pt x="244" y="172"/>
                  </a:lnTo>
                  <a:lnTo>
                    <a:pt x="244" y="174"/>
                  </a:lnTo>
                  <a:lnTo>
                    <a:pt x="244" y="178"/>
                  </a:lnTo>
                  <a:lnTo>
                    <a:pt x="240" y="182"/>
                  </a:lnTo>
                  <a:lnTo>
                    <a:pt x="244" y="182"/>
                  </a:lnTo>
                  <a:lnTo>
                    <a:pt x="244" y="186"/>
                  </a:lnTo>
                  <a:lnTo>
                    <a:pt x="244" y="190"/>
                  </a:lnTo>
                  <a:lnTo>
                    <a:pt x="244" y="194"/>
                  </a:lnTo>
                  <a:lnTo>
                    <a:pt x="240" y="194"/>
                  </a:lnTo>
                  <a:lnTo>
                    <a:pt x="240" y="198"/>
                  </a:lnTo>
                  <a:lnTo>
                    <a:pt x="240" y="202"/>
                  </a:lnTo>
                  <a:lnTo>
                    <a:pt x="236" y="202"/>
                  </a:lnTo>
                  <a:lnTo>
                    <a:pt x="236" y="204"/>
                  </a:lnTo>
                  <a:lnTo>
                    <a:pt x="232" y="204"/>
                  </a:lnTo>
                  <a:lnTo>
                    <a:pt x="232" y="208"/>
                  </a:lnTo>
                  <a:lnTo>
                    <a:pt x="228" y="204"/>
                  </a:lnTo>
                  <a:lnTo>
                    <a:pt x="232" y="204"/>
                  </a:lnTo>
                  <a:lnTo>
                    <a:pt x="232" y="202"/>
                  </a:lnTo>
                  <a:lnTo>
                    <a:pt x="232" y="198"/>
                  </a:lnTo>
                  <a:lnTo>
                    <a:pt x="236" y="194"/>
                  </a:lnTo>
                  <a:lnTo>
                    <a:pt x="232" y="194"/>
                  </a:lnTo>
                  <a:lnTo>
                    <a:pt x="228" y="194"/>
                  </a:lnTo>
                  <a:lnTo>
                    <a:pt x="228" y="198"/>
                  </a:lnTo>
                  <a:lnTo>
                    <a:pt x="228" y="202"/>
                  </a:lnTo>
                  <a:lnTo>
                    <a:pt x="226" y="198"/>
                  </a:lnTo>
                  <a:lnTo>
                    <a:pt x="226" y="202"/>
                  </a:lnTo>
                  <a:lnTo>
                    <a:pt x="222" y="202"/>
                  </a:lnTo>
                  <a:lnTo>
                    <a:pt x="222" y="204"/>
                  </a:lnTo>
                  <a:lnTo>
                    <a:pt x="222" y="208"/>
                  </a:lnTo>
                  <a:lnTo>
                    <a:pt x="218" y="212"/>
                  </a:lnTo>
                  <a:lnTo>
                    <a:pt x="218" y="208"/>
                  </a:lnTo>
                  <a:lnTo>
                    <a:pt x="218" y="204"/>
                  </a:lnTo>
                  <a:lnTo>
                    <a:pt x="218" y="202"/>
                  </a:lnTo>
                  <a:lnTo>
                    <a:pt x="214" y="202"/>
                  </a:lnTo>
                  <a:lnTo>
                    <a:pt x="214" y="204"/>
                  </a:lnTo>
                  <a:lnTo>
                    <a:pt x="210" y="208"/>
                  </a:lnTo>
                  <a:lnTo>
                    <a:pt x="206" y="212"/>
                  </a:lnTo>
                  <a:lnTo>
                    <a:pt x="210" y="212"/>
                  </a:lnTo>
                  <a:lnTo>
                    <a:pt x="206" y="212"/>
                  </a:lnTo>
                  <a:lnTo>
                    <a:pt x="202" y="212"/>
                  </a:lnTo>
                  <a:lnTo>
                    <a:pt x="198" y="212"/>
                  </a:lnTo>
                  <a:lnTo>
                    <a:pt x="196" y="212"/>
                  </a:lnTo>
                  <a:lnTo>
                    <a:pt x="192" y="212"/>
                  </a:lnTo>
                  <a:lnTo>
                    <a:pt x="196" y="212"/>
                  </a:lnTo>
                  <a:lnTo>
                    <a:pt x="196" y="208"/>
                  </a:lnTo>
                  <a:lnTo>
                    <a:pt x="192" y="208"/>
                  </a:lnTo>
                  <a:lnTo>
                    <a:pt x="192" y="204"/>
                  </a:lnTo>
                  <a:lnTo>
                    <a:pt x="192" y="208"/>
                  </a:lnTo>
                  <a:lnTo>
                    <a:pt x="192" y="212"/>
                  </a:lnTo>
                  <a:lnTo>
                    <a:pt x="188" y="208"/>
                  </a:lnTo>
                  <a:lnTo>
                    <a:pt x="188" y="204"/>
                  </a:lnTo>
                  <a:lnTo>
                    <a:pt x="192" y="204"/>
                  </a:lnTo>
                  <a:lnTo>
                    <a:pt x="188" y="204"/>
                  </a:lnTo>
                  <a:lnTo>
                    <a:pt x="188" y="208"/>
                  </a:lnTo>
                  <a:lnTo>
                    <a:pt x="184" y="208"/>
                  </a:lnTo>
                  <a:lnTo>
                    <a:pt x="184" y="212"/>
                  </a:lnTo>
                  <a:lnTo>
                    <a:pt x="188" y="212"/>
                  </a:lnTo>
                  <a:lnTo>
                    <a:pt x="188" y="216"/>
                  </a:lnTo>
                  <a:lnTo>
                    <a:pt x="192" y="216"/>
                  </a:lnTo>
                  <a:lnTo>
                    <a:pt x="192" y="220"/>
                  </a:lnTo>
                  <a:lnTo>
                    <a:pt x="188" y="220"/>
                  </a:lnTo>
                  <a:lnTo>
                    <a:pt x="184" y="220"/>
                  </a:lnTo>
                  <a:lnTo>
                    <a:pt x="180" y="220"/>
                  </a:lnTo>
                  <a:lnTo>
                    <a:pt x="180" y="224"/>
                  </a:lnTo>
                  <a:lnTo>
                    <a:pt x="180" y="228"/>
                  </a:lnTo>
                  <a:lnTo>
                    <a:pt x="176" y="228"/>
                  </a:lnTo>
                  <a:lnTo>
                    <a:pt x="176" y="230"/>
                  </a:lnTo>
                  <a:lnTo>
                    <a:pt x="172" y="234"/>
                  </a:lnTo>
                  <a:lnTo>
                    <a:pt x="170" y="230"/>
                  </a:lnTo>
                  <a:lnTo>
                    <a:pt x="170" y="228"/>
                  </a:lnTo>
                  <a:lnTo>
                    <a:pt x="166" y="228"/>
                  </a:lnTo>
                  <a:lnTo>
                    <a:pt x="166" y="224"/>
                  </a:lnTo>
                  <a:lnTo>
                    <a:pt x="166" y="220"/>
                  </a:lnTo>
                  <a:lnTo>
                    <a:pt x="166" y="216"/>
                  </a:lnTo>
                  <a:lnTo>
                    <a:pt x="170" y="216"/>
                  </a:lnTo>
                  <a:lnTo>
                    <a:pt x="170" y="212"/>
                  </a:lnTo>
                  <a:lnTo>
                    <a:pt x="170" y="208"/>
                  </a:lnTo>
                  <a:lnTo>
                    <a:pt x="166" y="212"/>
                  </a:lnTo>
                  <a:lnTo>
                    <a:pt x="162" y="212"/>
                  </a:lnTo>
                  <a:lnTo>
                    <a:pt x="158" y="208"/>
                  </a:lnTo>
                  <a:lnTo>
                    <a:pt x="154" y="208"/>
                  </a:lnTo>
                  <a:lnTo>
                    <a:pt x="154" y="212"/>
                  </a:lnTo>
                  <a:lnTo>
                    <a:pt x="154" y="208"/>
                  </a:lnTo>
                  <a:lnTo>
                    <a:pt x="154" y="208"/>
                  </a:lnTo>
                  <a:lnTo>
                    <a:pt x="154" y="208"/>
                  </a:lnTo>
                  <a:close/>
                  <a:moveTo>
                    <a:pt x="214" y="142"/>
                  </a:moveTo>
                  <a:lnTo>
                    <a:pt x="214" y="146"/>
                  </a:lnTo>
                  <a:lnTo>
                    <a:pt x="210" y="146"/>
                  </a:lnTo>
                  <a:lnTo>
                    <a:pt x="210" y="148"/>
                  </a:lnTo>
                  <a:lnTo>
                    <a:pt x="214" y="146"/>
                  </a:lnTo>
                  <a:lnTo>
                    <a:pt x="214" y="148"/>
                  </a:lnTo>
                  <a:lnTo>
                    <a:pt x="210" y="152"/>
                  </a:lnTo>
                  <a:lnTo>
                    <a:pt x="206" y="152"/>
                  </a:lnTo>
                  <a:lnTo>
                    <a:pt x="210" y="152"/>
                  </a:lnTo>
                  <a:lnTo>
                    <a:pt x="210" y="148"/>
                  </a:lnTo>
                  <a:lnTo>
                    <a:pt x="210" y="146"/>
                  </a:lnTo>
                  <a:lnTo>
                    <a:pt x="210" y="142"/>
                  </a:lnTo>
                  <a:lnTo>
                    <a:pt x="214" y="142"/>
                  </a:lnTo>
                  <a:lnTo>
                    <a:pt x="214" y="142"/>
                  </a:lnTo>
                  <a:lnTo>
                    <a:pt x="214" y="142"/>
                  </a:lnTo>
                  <a:close/>
                  <a:moveTo>
                    <a:pt x="140" y="178"/>
                  </a:moveTo>
                  <a:lnTo>
                    <a:pt x="140" y="182"/>
                  </a:lnTo>
                  <a:lnTo>
                    <a:pt x="136" y="182"/>
                  </a:lnTo>
                  <a:lnTo>
                    <a:pt x="140" y="178"/>
                  </a:lnTo>
                  <a:lnTo>
                    <a:pt x="140" y="178"/>
                  </a:lnTo>
                  <a:lnTo>
                    <a:pt x="140" y="178"/>
                  </a:lnTo>
                  <a:close/>
                  <a:moveTo>
                    <a:pt x="84" y="212"/>
                  </a:moveTo>
                  <a:lnTo>
                    <a:pt x="84" y="216"/>
                  </a:lnTo>
                  <a:lnTo>
                    <a:pt x="84" y="220"/>
                  </a:lnTo>
                  <a:lnTo>
                    <a:pt x="84" y="216"/>
                  </a:lnTo>
                  <a:lnTo>
                    <a:pt x="80" y="216"/>
                  </a:lnTo>
                  <a:lnTo>
                    <a:pt x="84" y="212"/>
                  </a:lnTo>
                  <a:lnTo>
                    <a:pt x="84" y="212"/>
                  </a:lnTo>
                  <a:lnTo>
                    <a:pt x="84" y="212"/>
                  </a:lnTo>
                  <a:close/>
                  <a:moveTo>
                    <a:pt x="158" y="220"/>
                  </a:moveTo>
                  <a:lnTo>
                    <a:pt x="158" y="216"/>
                  </a:lnTo>
                  <a:lnTo>
                    <a:pt x="162" y="216"/>
                  </a:lnTo>
                  <a:lnTo>
                    <a:pt x="162" y="212"/>
                  </a:lnTo>
                  <a:lnTo>
                    <a:pt x="162" y="216"/>
                  </a:lnTo>
                  <a:lnTo>
                    <a:pt x="162" y="220"/>
                  </a:lnTo>
                  <a:lnTo>
                    <a:pt x="158" y="220"/>
                  </a:lnTo>
                  <a:lnTo>
                    <a:pt x="158" y="220"/>
                  </a:lnTo>
                  <a:lnTo>
                    <a:pt x="158" y="220"/>
                  </a:lnTo>
                  <a:close/>
                  <a:moveTo>
                    <a:pt x="154" y="212"/>
                  </a:moveTo>
                  <a:lnTo>
                    <a:pt x="154" y="216"/>
                  </a:lnTo>
                  <a:lnTo>
                    <a:pt x="150" y="216"/>
                  </a:lnTo>
                  <a:lnTo>
                    <a:pt x="150" y="212"/>
                  </a:lnTo>
                  <a:lnTo>
                    <a:pt x="154" y="212"/>
                  </a:lnTo>
                  <a:lnTo>
                    <a:pt x="154" y="212"/>
                  </a:lnTo>
                  <a:lnTo>
                    <a:pt x="154" y="212"/>
                  </a:lnTo>
                  <a:close/>
                  <a:moveTo>
                    <a:pt x="154" y="230"/>
                  </a:moveTo>
                  <a:lnTo>
                    <a:pt x="154" y="234"/>
                  </a:lnTo>
                  <a:lnTo>
                    <a:pt x="150" y="234"/>
                  </a:lnTo>
                  <a:lnTo>
                    <a:pt x="150" y="238"/>
                  </a:lnTo>
                  <a:lnTo>
                    <a:pt x="150" y="234"/>
                  </a:lnTo>
                  <a:lnTo>
                    <a:pt x="146" y="234"/>
                  </a:lnTo>
                  <a:lnTo>
                    <a:pt x="146" y="230"/>
                  </a:lnTo>
                  <a:lnTo>
                    <a:pt x="142" y="230"/>
                  </a:lnTo>
                  <a:lnTo>
                    <a:pt x="142" y="234"/>
                  </a:lnTo>
                  <a:lnTo>
                    <a:pt x="140" y="234"/>
                  </a:lnTo>
                  <a:lnTo>
                    <a:pt x="140" y="238"/>
                  </a:lnTo>
                  <a:lnTo>
                    <a:pt x="136" y="242"/>
                  </a:lnTo>
                  <a:lnTo>
                    <a:pt x="136" y="246"/>
                  </a:lnTo>
                  <a:lnTo>
                    <a:pt x="132" y="246"/>
                  </a:lnTo>
                  <a:lnTo>
                    <a:pt x="128" y="246"/>
                  </a:lnTo>
                  <a:lnTo>
                    <a:pt x="132" y="246"/>
                  </a:lnTo>
                  <a:lnTo>
                    <a:pt x="132" y="242"/>
                  </a:lnTo>
                  <a:lnTo>
                    <a:pt x="128" y="242"/>
                  </a:lnTo>
                  <a:lnTo>
                    <a:pt x="128" y="246"/>
                  </a:lnTo>
                  <a:lnTo>
                    <a:pt x="128" y="242"/>
                  </a:lnTo>
                  <a:lnTo>
                    <a:pt x="128" y="238"/>
                  </a:lnTo>
                  <a:lnTo>
                    <a:pt x="124" y="238"/>
                  </a:lnTo>
                  <a:lnTo>
                    <a:pt x="124" y="234"/>
                  </a:lnTo>
                  <a:lnTo>
                    <a:pt x="120" y="234"/>
                  </a:lnTo>
                  <a:lnTo>
                    <a:pt x="124" y="234"/>
                  </a:lnTo>
                  <a:lnTo>
                    <a:pt x="128" y="230"/>
                  </a:lnTo>
                  <a:lnTo>
                    <a:pt x="128" y="228"/>
                  </a:lnTo>
                  <a:lnTo>
                    <a:pt x="132" y="228"/>
                  </a:lnTo>
                  <a:lnTo>
                    <a:pt x="132" y="224"/>
                  </a:lnTo>
                  <a:lnTo>
                    <a:pt x="132" y="220"/>
                  </a:lnTo>
                  <a:lnTo>
                    <a:pt x="136" y="220"/>
                  </a:lnTo>
                  <a:lnTo>
                    <a:pt x="136" y="224"/>
                  </a:lnTo>
                  <a:lnTo>
                    <a:pt x="140" y="224"/>
                  </a:lnTo>
                  <a:lnTo>
                    <a:pt x="142" y="224"/>
                  </a:lnTo>
                  <a:lnTo>
                    <a:pt x="142" y="220"/>
                  </a:lnTo>
                  <a:lnTo>
                    <a:pt x="146" y="220"/>
                  </a:lnTo>
                  <a:lnTo>
                    <a:pt x="146" y="216"/>
                  </a:lnTo>
                  <a:lnTo>
                    <a:pt x="150" y="216"/>
                  </a:lnTo>
                  <a:lnTo>
                    <a:pt x="154" y="220"/>
                  </a:lnTo>
                  <a:lnTo>
                    <a:pt x="158" y="220"/>
                  </a:lnTo>
                  <a:lnTo>
                    <a:pt x="158" y="224"/>
                  </a:lnTo>
                  <a:lnTo>
                    <a:pt x="158" y="228"/>
                  </a:lnTo>
                  <a:lnTo>
                    <a:pt x="154" y="230"/>
                  </a:lnTo>
                  <a:lnTo>
                    <a:pt x="154" y="230"/>
                  </a:lnTo>
                  <a:lnTo>
                    <a:pt x="154" y="230"/>
                  </a:lnTo>
                  <a:close/>
                  <a:moveTo>
                    <a:pt x="84" y="220"/>
                  </a:moveTo>
                  <a:lnTo>
                    <a:pt x="80" y="224"/>
                  </a:lnTo>
                  <a:lnTo>
                    <a:pt x="80" y="220"/>
                  </a:lnTo>
                  <a:lnTo>
                    <a:pt x="80" y="216"/>
                  </a:lnTo>
                  <a:lnTo>
                    <a:pt x="84" y="216"/>
                  </a:lnTo>
                  <a:lnTo>
                    <a:pt x="84" y="220"/>
                  </a:lnTo>
                  <a:lnTo>
                    <a:pt x="84" y="220"/>
                  </a:lnTo>
                  <a:lnTo>
                    <a:pt x="84" y="220"/>
                  </a:lnTo>
                  <a:close/>
                  <a:moveTo>
                    <a:pt x="128" y="220"/>
                  </a:moveTo>
                  <a:lnTo>
                    <a:pt x="124" y="220"/>
                  </a:lnTo>
                  <a:lnTo>
                    <a:pt x="128" y="220"/>
                  </a:lnTo>
                  <a:lnTo>
                    <a:pt x="128" y="220"/>
                  </a:lnTo>
                  <a:lnTo>
                    <a:pt x="128" y="220"/>
                  </a:lnTo>
                  <a:close/>
                  <a:moveTo>
                    <a:pt x="86" y="250"/>
                  </a:moveTo>
                  <a:lnTo>
                    <a:pt x="90" y="250"/>
                  </a:lnTo>
                  <a:lnTo>
                    <a:pt x="90" y="246"/>
                  </a:lnTo>
                  <a:lnTo>
                    <a:pt x="86" y="246"/>
                  </a:lnTo>
                  <a:lnTo>
                    <a:pt x="86" y="242"/>
                  </a:lnTo>
                  <a:lnTo>
                    <a:pt x="90" y="242"/>
                  </a:lnTo>
                  <a:lnTo>
                    <a:pt x="90" y="246"/>
                  </a:lnTo>
                  <a:lnTo>
                    <a:pt x="90" y="242"/>
                  </a:lnTo>
                  <a:lnTo>
                    <a:pt x="86" y="238"/>
                  </a:lnTo>
                  <a:lnTo>
                    <a:pt x="86" y="234"/>
                  </a:lnTo>
                  <a:lnTo>
                    <a:pt x="90" y="238"/>
                  </a:lnTo>
                  <a:lnTo>
                    <a:pt x="90" y="234"/>
                  </a:lnTo>
                  <a:lnTo>
                    <a:pt x="90" y="230"/>
                  </a:lnTo>
                  <a:lnTo>
                    <a:pt x="90" y="234"/>
                  </a:lnTo>
                  <a:lnTo>
                    <a:pt x="94" y="234"/>
                  </a:lnTo>
                  <a:lnTo>
                    <a:pt x="94" y="230"/>
                  </a:lnTo>
                  <a:lnTo>
                    <a:pt x="98" y="230"/>
                  </a:lnTo>
                  <a:lnTo>
                    <a:pt x="98" y="228"/>
                  </a:lnTo>
                  <a:lnTo>
                    <a:pt x="102" y="224"/>
                  </a:lnTo>
                  <a:lnTo>
                    <a:pt x="106" y="224"/>
                  </a:lnTo>
                  <a:lnTo>
                    <a:pt x="106" y="228"/>
                  </a:lnTo>
                  <a:lnTo>
                    <a:pt x="106" y="230"/>
                  </a:lnTo>
                  <a:lnTo>
                    <a:pt x="110" y="230"/>
                  </a:lnTo>
                  <a:lnTo>
                    <a:pt x="112" y="230"/>
                  </a:lnTo>
                  <a:lnTo>
                    <a:pt x="116" y="230"/>
                  </a:lnTo>
                  <a:lnTo>
                    <a:pt x="116" y="234"/>
                  </a:lnTo>
                  <a:lnTo>
                    <a:pt x="112" y="234"/>
                  </a:lnTo>
                  <a:lnTo>
                    <a:pt x="112" y="238"/>
                  </a:lnTo>
                  <a:lnTo>
                    <a:pt x="116" y="238"/>
                  </a:lnTo>
                  <a:lnTo>
                    <a:pt x="120" y="238"/>
                  </a:lnTo>
                  <a:lnTo>
                    <a:pt x="116" y="238"/>
                  </a:lnTo>
                  <a:lnTo>
                    <a:pt x="120" y="242"/>
                  </a:lnTo>
                  <a:lnTo>
                    <a:pt x="120" y="246"/>
                  </a:lnTo>
                  <a:lnTo>
                    <a:pt x="116" y="246"/>
                  </a:lnTo>
                  <a:lnTo>
                    <a:pt x="116" y="250"/>
                  </a:lnTo>
                  <a:lnTo>
                    <a:pt x="116" y="254"/>
                  </a:lnTo>
                  <a:lnTo>
                    <a:pt x="112" y="254"/>
                  </a:lnTo>
                  <a:lnTo>
                    <a:pt x="112" y="258"/>
                  </a:lnTo>
                  <a:lnTo>
                    <a:pt x="112" y="260"/>
                  </a:lnTo>
                  <a:lnTo>
                    <a:pt x="112" y="264"/>
                  </a:lnTo>
                  <a:lnTo>
                    <a:pt x="112" y="268"/>
                  </a:lnTo>
                  <a:lnTo>
                    <a:pt x="112" y="272"/>
                  </a:lnTo>
                  <a:lnTo>
                    <a:pt x="110" y="272"/>
                  </a:lnTo>
                  <a:lnTo>
                    <a:pt x="106" y="272"/>
                  </a:lnTo>
                  <a:lnTo>
                    <a:pt x="110" y="272"/>
                  </a:lnTo>
                  <a:lnTo>
                    <a:pt x="110" y="276"/>
                  </a:lnTo>
                  <a:lnTo>
                    <a:pt x="106" y="276"/>
                  </a:lnTo>
                  <a:lnTo>
                    <a:pt x="102" y="280"/>
                  </a:lnTo>
                  <a:lnTo>
                    <a:pt x="102" y="276"/>
                  </a:lnTo>
                  <a:lnTo>
                    <a:pt x="102" y="272"/>
                  </a:lnTo>
                  <a:lnTo>
                    <a:pt x="102" y="268"/>
                  </a:lnTo>
                  <a:lnTo>
                    <a:pt x="102" y="264"/>
                  </a:lnTo>
                  <a:lnTo>
                    <a:pt x="102" y="268"/>
                  </a:lnTo>
                  <a:lnTo>
                    <a:pt x="98" y="268"/>
                  </a:lnTo>
                  <a:lnTo>
                    <a:pt x="98" y="272"/>
                  </a:lnTo>
                  <a:lnTo>
                    <a:pt x="102" y="272"/>
                  </a:lnTo>
                  <a:lnTo>
                    <a:pt x="102" y="276"/>
                  </a:lnTo>
                  <a:lnTo>
                    <a:pt x="98" y="276"/>
                  </a:lnTo>
                  <a:lnTo>
                    <a:pt x="94" y="276"/>
                  </a:lnTo>
                  <a:lnTo>
                    <a:pt x="94" y="272"/>
                  </a:lnTo>
                  <a:lnTo>
                    <a:pt x="98" y="268"/>
                  </a:lnTo>
                  <a:lnTo>
                    <a:pt x="94" y="264"/>
                  </a:lnTo>
                  <a:lnTo>
                    <a:pt x="94" y="260"/>
                  </a:lnTo>
                  <a:lnTo>
                    <a:pt x="94" y="258"/>
                  </a:lnTo>
                  <a:lnTo>
                    <a:pt x="94" y="260"/>
                  </a:lnTo>
                  <a:lnTo>
                    <a:pt x="98" y="258"/>
                  </a:lnTo>
                  <a:lnTo>
                    <a:pt x="98" y="254"/>
                  </a:lnTo>
                  <a:lnTo>
                    <a:pt x="102" y="250"/>
                  </a:lnTo>
                  <a:lnTo>
                    <a:pt x="98" y="250"/>
                  </a:lnTo>
                  <a:lnTo>
                    <a:pt x="102" y="246"/>
                  </a:lnTo>
                  <a:lnTo>
                    <a:pt x="98" y="246"/>
                  </a:lnTo>
                  <a:lnTo>
                    <a:pt x="98" y="242"/>
                  </a:lnTo>
                  <a:lnTo>
                    <a:pt x="98" y="238"/>
                  </a:lnTo>
                  <a:lnTo>
                    <a:pt x="94" y="238"/>
                  </a:lnTo>
                  <a:lnTo>
                    <a:pt x="94" y="242"/>
                  </a:lnTo>
                  <a:lnTo>
                    <a:pt x="94" y="246"/>
                  </a:lnTo>
                  <a:lnTo>
                    <a:pt x="98" y="246"/>
                  </a:lnTo>
                  <a:lnTo>
                    <a:pt x="98" y="250"/>
                  </a:lnTo>
                  <a:lnTo>
                    <a:pt x="94" y="250"/>
                  </a:lnTo>
                  <a:lnTo>
                    <a:pt x="94" y="246"/>
                  </a:lnTo>
                  <a:lnTo>
                    <a:pt x="90" y="246"/>
                  </a:lnTo>
                  <a:lnTo>
                    <a:pt x="90" y="250"/>
                  </a:lnTo>
                  <a:lnTo>
                    <a:pt x="86" y="250"/>
                  </a:lnTo>
                  <a:lnTo>
                    <a:pt x="86" y="250"/>
                  </a:lnTo>
                  <a:lnTo>
                    <a:pt x="86" y="250"/>
                  </a:lnTo>
                  <a:close/>
                  <a:moveTo>
                    <a:pt x="86" y="230"/>
                  </a:moveTo>
                  <a:lnTo>
                    <a:pt x="86" y="228"/>
                  </a:lnTo>
                  <a:lnTo>
                    <a:pt x="90" y="228"/>
                  </a:lnTo>
                  <a:lnTo>
                    <a:pt x="86" y="228"/>
                  </a:lnTo>
                  <a:lnTo>
                    <a:pt x="86" y="230"/>
                  </a:lnTo>
                  <a:lnTo>
                    <a:pt x="86" y="230"/>
                  </a:lnTo>
                  <a:lnTo>
                    <a:pt x="86" y="230"/>
                  </a:lnTo>
                  <a:close/>
                  <a:moveTo>
                    <a:pt x="86" y="234"/>
                  </a:moveTo>
                  <a:lnTo>
                    <a:pt x="86" y="238"/>
                  </a:lnTo>
                  <a:lnTo>
                    <a:pt x="84" y="238"/>
                  </a:lnTo>
                  <a:lnTo>
                    <a:pt x="84" y="234"/>
                  </a:lnTo>
                  <a:lnTo>
                    <a:pt x="86" y="234"/>
                  </a:lnTo>
                  <a:lnTo>
                    <a:pt x="86" y="234"/>
                  </a:lnTo>
                  <a:lnTo>
                    <a:pt x="86" y="234"/>
                  </a:lnTo>
                  <a:close/>
                  <a:moveTo>
                    <a:pt x="80" y="242"/>
                  </a:moveTo>
                  <a:lnTo>
                    <a:pt x="80" y="246"/>
                  </a:lnTo>
                  <a:lnTo>
                    <a:pt x="80" y="242"/>
                  </a:lnTo>
                  <a:lnTo>
                    <a:pt x="80" y="238"/>
                  </a:lnTo>
                  <a:lnTo>
                    <a:pt x="80" y="242"/>
                  </a:lnTo>
                  <a:lnTo>
                    <a:pt x="80" y="242"/>
                  </a:lnTo>
                  <a:lnTo>
                    <a:pt x="80" y="242"/>
                  </a:lnTo>
                  <a:close/>
                  <a:moveTo>
                    <a:pt x="72" y="250"/>
                  </a:moveTo>
                  <a:lnTo>
                    <a:pt x="72" y="246"/>
                  </a:lnTo>
                  <a:lnTo>
                    <a:pt x="76" y="246"/>
                  </a:lnTo>
                  <a:lnTo>
                    <a:pt x="76" y="250"/>
                  </a:lnTo>
                  <a:lnTo>
                    <a:pt x="72" y="250"/>
                  </a:lnTo>
                  <a:lnTo>
                    <a:pt x="72" y="250"/>
                  </a:lnTo>
                  <a:lnTo>
                    <a:pt x="72" y="250"/>
                  </a:lnTo>
                  <a:close/>
                  <a:moveTo>
                    <a:pt x="90" y="258"/>
                  </a:moveTo>
                  <a:lnTo>
                    <a:pt x="90" y="254"/>
                  </a:lnTo>
                  <a:lnTo>
                    <a:pt x="94" y="250"/>
                  </a:lnTo>
                  <a:lnTo>
                    <a:pt x="94" y="254"/>
                  </a:lnTo>
                  <a:lnTo>
                    <a:pt x="94" y="258"/>
                  </a:lnTo>
                  <a:lnTo>
                    <a:pt x="90" y="258"/>
                  </a:lnTo>
                  <a:lnTo>
                    <a:pt x="90" y="258"/>
                  </a:lnTo>
                  <a:lnTo>
                    <a:pt x="90" y="258"/>
                  </a:lnTo>
                  <a:close/>
                  <a:moveTo>
                    <a:pt x="106" y="284"/>
                  </a:moveTo>
                  <a:lnTo>
                    <a:pt x="106" y="286"/>
                  </a:lnTo>
                  <a:lnTo>
                    <a:pt x="106" y="290"/>
                  </a:lnTo>
                  <a:lnTo>
                    <a:pt x="106" y="286"/>
                  </a:lnTo>
                  <a:lnTo>
                    <a:pt x="106" y="284"/>
                  </a:lnTo>
                  <a:lnTo>
                    <a:pt x="106" y="284"/>
                  </a:lnTo>
                  <a:lnTo>
                    <a:pt x="106" y="284"/>
                  </a:lnTo>
                  <a:close/>
                  <a:moveTo>
                    <a:pt x="98" y="290"/>
                  </a:moveTo>
                  <a:lnTo>
                    <a:pt x="102" y="290"/>
                  </a:lnTo>
                  <a:lnTo>
                    <a:pt x="102" y="294"/>
                  </a:lnTo>
                  <a:lnTo>
                    <a:pt x="98" y="294"/>
                  </a:lnTo>
                  <a:lnTo>
                    <a:pt x="98" y="290"/>
                  </a:lnTo>
                  <a:lnTo>
                    <a:pt x="98" y="290"/>
                  </a:lnTo>
                  <a:lnTo>
                    <a:pt x="98" y="290"/>
                  </a:lnTo>
                  <a:close/>
                  <a:moveTo>
                    <a:pt x="86" y="324"/>
                  </a:moveTo>
                  <a:lnTo>
                    <a:pt x="86" y="328"/>
                  </a:lnTo>
                  <a:lnTo>
                    <a:pt x="84" y="328"/>
                  </a:lnTo>
                  <a:lnTo>
                    <a:pt x="84" y="332"/>
                  </a:lnTo>
                  <a:lnTo>
                    <a:pt x="80" y="328"/>
                  </a:lnTo>
                  <a:lnTo>
                    <a:pt x="84" y="328"/>
                  </a:lnTo>
                  <a:lnTo>
                    <a:pt x="86" y="324"/>
                  </a:lnTo>
                  <a:lnTo>
                    <a:pt x="86" y="324"/>
                  </a:lnTo>
                  <a:lnTo>
                    <a:pt x="86" y="324"/>
                  </a:lnTo>
                  <a:close/>
                  <a:moveTo>
                    <a:pt x="76" y="336"/>
                  </a:moveTo>
                  <a:lnTo>
                    <a:pt x="80" y="340"/>
                  </a:lnTo>
                  <a:lnTo>
                    <a:pt x="76" y="340"/>
                  </a:lnTo>
                  <a:lnTo>
                    <a:pt x="76" y="336"/>
                  </a:lnTo>
                  <a:lnTo>
                    <a:pt x="76" y="336"/>
                  </a:lnTo>
                  <a:lnTo>
                    <a:pt x="76" y="336"/>
                  </a:lnTo>
                  <a:close/>
                  <a:moveTo>
                    <a:pt x="68" y="354"/>
                  </a:moveTo>
                  <a:lnTo>
                    <a:pt x="68" y="358"/>
                  </a:lnTo>
                  <a:lnTo>
                    <a:pt x="64" y="362"/>
                  </a:lnTo>
                  <a:lnTo>
                    <a:pt x="60" y="362"/>
                  </a:lnTo>
                  <a:lnTo>
                    <a:pt x="60" y="366"/>
                  </a:lnTo>
                  <a:lnTo>
                    <a:pt x="60" y="370"/>
                  </a:lnTo>
                  <a:lnTo>
                    <a:pt x="56" y="370"/>
                  </a:lnTo>
                  <a:lnTo>
                    <a:pt x="56" y="366"/>
                  </a:lnTo>
                  <a:lnTo>
                    <a:pt x="60" y="366"/>
                  </a:lnTo>
                  <a:lnTo>
                    <a:pt x="60" y="362"/>
                  </a:lnTo>
                  <a:lnTo>
                    <a:pt x="64" y="362"/>
                  </a:lnTo>
                  <a:lnTo>
                    <a:pt x="64" y="358"/>
                  </a:lnTo>
                  <a:lnTo>
                    <a:pt x="60" y="358"/>
                  </a:lnTo>
                  <a:lnTo>
                    <a:pt x="64" y="358"/>
                  </a:lnTo>
                  <a:lnTo>
                    <a:pt x="68" y="354"/>
                  </a:lnTo>
                  <a:lnTo>
                    <a:pt x="68" y="354"/>
                  </a:lnTo>
                  <a:lnTo>
                    <a:pt x="68" y="354"/>
                  </a:lnTo>
                  <a:close/>
                  <a:moveTo>
                    <a:pt x="24" y="392"/>
                  </a:moveTo>
                  <a:lnTo>
                    <a:pt x="28" y="392"/>
                  </a:lnTo>
                  <a:lnTo>
                    <a:pt x="24" y="392"/>
                  </a:lnTo>
                  <a:lnTo>
                    <a:pt x="24" y="392"/>
                  </a:lnTo>
                  <a:lnTo>
                    <a:pt x="24" y="392"/>
                  </a:lnTo>
                  <a:close/>
                  <a:moveTo>
                    <a:pt x="8" y="398"/>
                  </a:moveTo>
                  <a:lnTo>
                    <a:pt x="12" y="398"/>
                  </a:lnTo>
                  <a:lnTo>
                    <a:pt x="12" y="396"/>
                  </a:lnTo>
                  <a:lnTo>
                    <a:pt x="12" y="398"/>
                  </a:lnTo>
                  <a:lnTo>
                    <a:pt x="8" y="398"/>
                  </a:lnTo>
                  <a:lnTo>
                    <a:pt x="8" y="398"/>
                  </a:lnTo>
                  <a:lnTo>
                    <a:pt x="8" y="398"/>
                  </a:lnTo>
                  <a:close/>
                  <a:moveTo>
                    <a:pt x="4" y="398"/>
                  </a:moveTo>
                  <a:lnTo>
                    <a:pt x="4" y="402"/>
                  </a:lnTo>
                  <a:lnTo>
                    <a:pt x="0" y="402"/>
                  </a:lnTo>
                  <a:lnTo>
                    <a:pt x="0" y="398"/>
                  </a:lnTo>
                  <a:lnTo>
                    <a:pt x="4" y="398"/>
                  </a:lnTo>
                  <a:lnTo>
                    <a:pt x="4" y="398"/>
                  </a:lnTo>
                  <a:lnTo>
                    <a:pt x="4" y="3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3"/>
            <p:cNvSpPr>
              <a:spLocks/>
            </p:cNvSpPr>
            <p:nvPr/>
          </p:nvSpPr>
          <p:spPr bwMode="auto">
            <a:xfrm>
              <a:off x="5181600" y="3625918"/>
              <a:ext cx="92075" cy="127000"/>
            </a:xfrm>
            <a:custGeom>
              <a:avLst/>
              <a:gdLst>
                <a:gd name="T0" fmla="*/ 6 w 58"/>
                <a:gd name="T1" fmla="*/ 34 h 80"/>
                <a:gd name="T2" fmla="*/ 6 w 58"/>
                <a:gd name="T3" fmla="*/ 34 h 80"/>
                <a:gd name="T4" fmla="*/ 6 w 58"/>
                <a:gd name="T5" fmla="*/ 30 h 80"/>
                <a:gd name="T6" fmla="*/ 6 w 58"/>
                <a:gd name="T7" fmla="*/ 30 h 80"/>
                <a:gd name="T8" fmla="*/ 6 w 58"/>
                <a:gd name="T9" fmla="*/ 26 h 80"/>
                <a:gd name="T10" fmla="*/ 6 w 58"/>
                <a:gd name="T11" fmla="*/ 26 h 80"/>
                <a:gd name="T12" fmla="*/ 6 w 58"/>
                <a:gd name="T13" fmla="*/ 24 h 80"/>
                <a:gd name="T14" fmla="*/ 6 w 58"/>
                <a:gd name="T15" fmla="*/ 20 h 80"/>
                <a:gd name="T16" fmla="*/ 6 w 58"/>
                <a:gd name="T17" fmla="*/ 16 h 80"/>
                <a:gd name="T18" fmla="*/ 6 w 58"/>
                <a:gd name="T19" fmla="*/ 16 h 80"/>
                <a:gd name="T20" fmla="*/ 6 w 58"/>
                <a:gd name="T21" fmla="*/ 12 h 80"/>
                <a:gd name="T22" fmla="*/ 10 w 58"/>
                <a:gd name="T23" fmla="*/ 12 h 80"/>
                <a:gd name="T24" fmla="*/ 14 w 58"/>
                <a:gd name="T25" fmla="*/ 16 h 80"/>
                <a:gd name="T26" fmla="*/ 14 w 58"/>
                <a:gd name="T27" fmla="*/ 16 h 80"/>
                <a:gd name="T28" fmla="*/ 14 w 58"/>
                <a:gd name="T29" fmla="*/ 16 h 80"/>
                <a:gd name="T30" fmla="*/ 18 w 58"/>
                <a:gd name="T31" fmla="*/ 20 h 80"/>
                <a:gd name="T32" fmla="*/ 18 w 58"/>
                <a:gd name="T33" fmla="*/ 20 h 80"/>
                <a:gd name="T34" fmla="*/ 22 w 58"/>
                <a:gd name="T35" fmla="*/ 20 h 80"/>
                <a:gd name="T36" fmla="*/ 22 w 58"/>
                <a:gd name="T37" fmla="*/ 20 h 80"/>
                <a:gd name="T38" fmla="*/ 26 w 58"/>
                <a:gd name="T39" fmla="*/ 20 h 80"/>
                <a:gd name="T40" fmla="*/ 32 w 58"/>
                <a:gd name="T41" fmla="*/ 16 h 80"/>
                <a:gd name="T42" fmla="*/ 32 w 58"/>
                <a:gd name="T43" fmla="*/ 16 h 80"/>
                <a:gd name="T44" fmla="*/ 40 w 58"/>
                <a:gd name="T45" fmla="*/ 8 h 80"/>
                <a:gd name="T46" fmla="*/ 48 w 58"/>
                <a:gd name="T47" fmla="*/ 4 h 80"/>
                <a:gd name="T48" fmla="*/ 52 w 58"/>
                <a:gd name="T49" fmla="*/ 0 h 80"/>
                <a:gd name="T50" fmla="*/ 54 w 58"/>
                <a:gd name="T51" fmla="*/ 20 h 80"/>
                <a:gd name="T52" fmla="*/ 58 w 58"/>
                <a:gd name="T53" fmla="*/ 20 h 80"/>
                <a:gd name="T54" fmla="*/ 58 w 58"/>
                <a:gd name="T55" fmla="*/ 24 h 80"/>
                <a:gd name="T56" fmla="*/ 54 w 58"/>
                <a:gd name="T57" fmla="*/ 26 h 80"/>
                <a:gd name="T58" fmla="*/ 40 w 58"/>
                <a:gd name="T59" fmla="*/ 30 h 80"/>
                <a:gd name="T60" fmla="*/ 36 w 58"/>
                <a:gd name="T61" fmla="*/ 34 h 80"/>
                <a:gd name="T62" fmla="*/ 28 w 58"/>
                <a:gd name="T63" fmla="*/ 34 h 80"/>
                <a:gd name="T64" fmla="*/ 32 w 58"/>
                <a:gd name="T65" fmla="*/ 42 h 80"/>
                <a:gd name="T66" fmla="*/ 36 w 58"/>
                <a:gd name="T67" fmla="*/ 46 h 80"/>
                <a:gd name="T68" fmla="*/ 36 w 58"/>
                <a:gd name="T69" fmla="*/ 56 h 80"/>
                <a:gd name="T70" fmla="*/ 32 w 58"/>
                <a:gd name="T71" fmla="*/ 64 h 80"/>
                <a:gd name="T72" fmla="*/ 22 w 58"/>
                <a:gd name="T73" fmla="*/ 68 h 80"/>
                <a:gd name="T74" fmla="*/ 18 w 58"/>
                <a:gd name="T75" fmla="*/ 76 h 80"/>
                <a:gd name="T76" fmla="*/ 6 w 58"/>
                <a:gd name="T77" fmla="*/ 76 h 80"/>
                <a:gd name="T78" fmla="*/ 0 w 58"/>
                <a:gd name="T79" fmla="*/ 76 h 80"/>
                <a:gd name="T80" fmla="*/ 0 w 58"/>
                <a:gd name="T81" fmla="*/ 76 h 80"/>
                <a:gd name="T82" fmla="*/ 0 w 58"/>
                <a:gd name="T83" fmla="*/ 72 h 80"/>
                <a:gd name="T84" fmla="*/ 0 w 58"/>
                <a:gd name="T85" fmla="*/ 72 h 80"/>
                <a:gd name="T86" fmla="*/ 0 w 58"/>
                <a:gd name="T87" fmla="*/ 72 h 80"/>
                <a:gd name="T88" fmla="*/ 0 w 58"/>
                <a:gd name="T89" fmla="*/ 64 h 80"/>
                <a:gd name="T90" fmla="*/ 0 w 58"/>
                <a:gd name="T91" fmla="*/ 64 h 80"/>
                <a:gd name="T92" fmla="*/ 0 w 58"/>
                <a:gd name="T93" fmla="*/ 64 h 80"/>
                <a:gd name="T94" fmla="*/ 0 w 58"/>
                <a:gd name="T95" fmla="*/ 60 h 80"/>
                <a:gd name="T96" fmla="*/ 0 w 58"/>
                <a:gd name="T97" fmla="*/ 56 h 80"/>
                <a:gd name="T98" fmla="*/ 0 w 58"/>
                <a:gd name="T99" fmla="*/ 56 h 80"/>
                <a:gd name="T100" fmla="*/ 2 w 58"/>
                <a:gd name="T101" fmla="*/ 54 h 80"/>
                <a:gd name="T102" fmla="*/ 2 w 58"/>
                <a:gd name="T103" fmla="*/ 50 h 80"/>
                <a:gd name="T104" fmla="*/ 2 w 58"/>
                <a:gd name="T105" fmla="*/ 46 h 80"/>
                <a:gd name="T106" fmla="*/ 2 w 58"/>
                <a:gd name="T107" fmla="*/ 46 h 80"/>
                <a:gd name="T108" fmla="*/ 6 w 58"/>
                <a:gd name="T109" fmla="*/ 42 h 80"/>
                <a:gd name="T110" fmla="*/ 6 w 58"/>
                <a:gd name="T111" fmla="*/ 42 h 80"/>
                <a:gd name="T112" fmla="*/ 2 w 58"/>
                <a:gd name="T113" fmla="*/ 42 h 80"/>
                <a:gd name="T114" fmla="*/ 6 w 58"/>
                <a:gd name="T115" fmla="*/ 38 h 80"/>
                <a:gd name="T116" fmla="*/ 6 w 58"/>
                <a:gd name="T117" fmla="*/ 38 h 80"/>
                <a:gd name="T118" fmla="*/ 6 w 58"/>
                <a:gd name="T11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80">
                  <a:moveTo>
                    <a:pt x="6" y="34"/>
                  </a:moveTo>
                  <a:lnTo>
                    <a:pt x="6" y="34"/>
                  </a:lnTo>
                  <a:lnTo>
                    <a:pt x="6" y="34"/>
                  </a:lnTo>
                  <a:lnTo>
                    <a:pt x="6" y="34"/>
                  </a:lnTo>
                  <a:lnTo>
                    <a:pt x="6" y="34"/>
                  </a:lnTo>
                  <a:lnTo>
                    <a:pt x="6" y="30"/>
                  </a:lnTo>
                  <a:lnTo>
                    <a:pt x="6" y="30"/>
                  </a:lnTo>
                  <a:lnTo>
                    <a:pt x="6" y="30"/>
                  </a:lnTo>
                  <a:lnTo>
                    <a:pt x="6" y="30"/>
                  </a:lnTo>
                  <a:lnTo>
                    <a:pt x="6" y="26"/>
                  </a:lnTo>
                  <a:lnTo>
                    <a:pt x="6" y="26"/>
                  </a:lnTo>
                  <a:lnTo>
                    <a:pt x="6" y="26"/>
                  </a:lnTo>
                  <a:lnTo>
                    <a:pt x="6" y="24"/>
                  </a:lnTo>
                  <a:lnTo>
                    <a:pt x="6" y="24"/>
                  </a:lnTo>
                  <a:lnTo>
                    <a:pt x="6" y="20"/>
                  </a:lnTo>
                  <a:lnTo>
                    <a:pt x="6" y="20"/>
                  </a:lnTo>
                  <a:lnTo>
                    <a:pt x="6" y="20"/>
                  </a:lnTo>
                  <a:lnTo>
                    <a:pt x="6" y="16"/>
                  </a:lnTo>
                  <a:lnTo>
                    <a:pt x="6" y="16"/>
                  </a:lnTo>
                  <a:lnTo>
                    <a:pt x="6" y="16"/>
                  </a:lnTo>
                  <a:lnTo>
                    <a:pt x="6" y="16"/>
                  </a:lnTo>
                  <a:lnTo>
                    <a:pt x="6" y="12"/>
                  </a:lnTo>
                  <a:lnTo>
                    <a:pt x="10" y="12"/>
                  </a:lnTo>
                  <a:lnTo>
                    <a:pt x="10" y="12"/>
                  </a:lnTo>
                  <a:lnTo>
                    <a:pt x="10" y="12"/>
                  </a:lnTo>
                  <a:lnTo>
                    <a:pt x="14" y="16"/>
                  </a:lnTo>
                  <a:lnTo>
                    <a:pt x="14" y="16"/>
                  </a:lnTo>
                  <a:lnTo>
                    <a:pt x="14" y="16"/>
                  </a:lnTo>
                  <a:lnTo>
                    <a:pt x="14" y="16"/>
                  </a:lnTo>
                  <a:lnTo>
                    <a:pt x="14" y="16"/>
                  </a:lnTo>
                  <a:lnTo>
                    <a:pt x="14" y="16"/>
                  </a:lnTo>
                  <a:lnTo>
                    <a:pt x="18" y="20"/>
                  </a:lnTo>
                  <a:lnTo>
                    <a:pt x="18" y="20"/>
                  </a:lnTo>
                  <a:lnTo>
                    <a:pt x="18" y="20"/>
                  </a:lnTo>
                  <a:lnTo>
                    <a:pt x="18" y="20"/>
                  </a:lnTo>
                  <a:lnTo>
                    <a:pt x="22" y="20"/>
                  </a:lnTo>
                  <a:lnTo>
                    <a:pt x="22" y="20"/>
                  </a:lnTo>
                  <a:lnTo>
                    <a:pt x="22" y="20"/>
                  </a:lnTo>
                  <a:lnTo>
                    <a:pt x="26" y="20"/>
                  </a:lnTo>
                  <a:lnTo>
                    <a:pt x="26" y="20"/>
                  </a:lnTo>
                  <a:lnTo>
                    <a:pt x="28" y="16"/>
                  </a:lnTo>
                  <a:lnTo>
                    <a:pt x="32" y="16"/>
                  </a:lnTo>
                  <a:lnTo>
                    <a:pt x="32" y="16"/>
                  </a:lnTo>
                  <a:lnTo>
                    <a:pt x="32" y="16"/>
                  </a:lnTo>
                  <a:lnTo>
                    <a:pt x="36" y="12"/>
                  </a:lnTo>
                  <a:lnTo>
                    <a:pt x="40" y="8"/>
                  </a:lnTo>
                  <a:lnTo>
                    <a:pt x="44" y="4"/>
                  </a:lnTo>
                  <a:lnTo>
                    <a:pt x="48" y="4"/>
                  </a:lnTo>
                  <a:lnTo>
                    <a:pt x="52" y="0"/>
                  </a:lnTo>
                  <a:lnTo>
                    <a:pt x="52" y="0"/>
                  </a:lnTo>
                  <a:lnTo>
                    <a:pt x="54" y="16"/>
                  </a:lnTo>
                  <a:lnTo>
                    <a:pt x="54" y="20"/>
                  </a:lnTo>
                  <a:lnTo>
                    <a:pt x="54" y="20"/>
                  </a:lnTo>
                  <a:lnTo>
                    <a:pt x="58" y="20"/>
                  </a:lnTo>
                  <a:lnTo>
                    <a:pt x="58" y="24"/>
                  </a:lnTo>
                  <a:lnTo>
                    <a:pt x="58" y="24"/>
                  </a:lnTo>
                  <a:lnTo>
                    <a:pt x="54" y="26"/>
                  </a:lnTo>
                  <a:lnTo>
                    <a:pt x="54" y="26"/>
                  </a:lnTo>
                  <a:lnTo>
                    <a:pt x="48" y="30"/>
                  </a:lnTo>
                  <a:lnTo>
                    <a:pt x="40" y="30"/>
                  </a:lnTo>
                  <a:lnTo>
                    <a:pt x="40" y="30"/>
                  </a:lnTo>
                  <a:lnTo>
                    <a:pt x="36" y="34"/>
                  </a:lnTo>
                  <a:lnTo>
                    <a:pt x="32" y="34"/>
                  </a:lnTo>
                  <a:lnTo>
                    <a:pt x="28" y="34"/>
                  </a:lnTo>
                  <a:lnTo>
                    <a:pt x="26" y="34"/>
                  </a:lnTo>
                  <a:lnTo>
                    <a:pt x="32" y="42"/>
                  </a:lnTo>
                  <a:lnTo>
                    <a:pt x="32" y="46"/>
                  </a:lnTo>
                  <a:lnTo>
                    <a:pt x="36" y="46"/>
                  </a:lnTo>
                  <a:lnTo>
                    <a:pt x="40" y="54"/>
                  </a:lnTo>
                  <a:lnTo>
                    <a:pt x="36" y="56"/>
                  </a:lnTo>
                  <a:lnTo>
                    <a:pt x="32" y="64"/>
                  </a:lnTo>
                  <a:lnTo>
                    <a:pt x="32" y="64"/>
                  </a:lnTo>
                  <a:lnTo>
                    <a:pt x="28" y="64"/>
                  </a:lnTo>
                  <a:lnTo>
                    <a:pt x="22" y="68"/>
                  </a:lnTo>
                  <a:lnTo>
                    <a:pt x="22" y="72"/>
                  </a:lnTo>
                  <a:lnTo>
                    <a:pt x="18" y="76"/>
                  </a:lnTo>
                  <a:lnTo>
                    <a:pt x="14" y="80"/>
                  </a:lnTo>
                  <a:lnTo>
                    <a:pt x="6" y="76"/>
                  </a:lnTo>
                  <a:lnTo>
                    <a:pt x="2" y="76"/>
                  </a:lnTo>
                  <a:lnTo>
                    <a:pt x="0" y="76"/>
                  </a:lnTo>
                  <a:lnTo>
                    <a:pt x="0" y="76"/>
                  </a:lnTo>
                  <a:lnTo>
                    <a:pt x="0" y="76"/>
                  </a:lnTo>
                  <a:lnTo>
                    <a:pt x="0" y="72"/>
                  </a:lnTo>
                  <a:lnTo>
                    <a:pt x="0" y="72"/>
                  </a:lnTo>
                  <a:lnTo>
                    <a:pt x="0" y="72"/>
                  </a:lnTo>
                  <a:lnTo>
                    <a:pt x="0" y="72"/>
                  </a:lnTo>
                  <a:lnTo>
                    <a:pt x="0" y="72"/>
                  </a:lnTo>
                  <a:lnTo>
                    <a:pt x="0" y="72"/>
                  </a:lnTo>
                  <a:lnTo>
                    <a:pt x="0" y="64"/>
                  </a:lnTo>
                  <a:lnTo>
                    <a:pt x="0" y="64"/>
                  </a:lnTo>
                  <a:lnTo>
                    <a:pt x="0" y="64"/>
                  </a:lnTo>
                  <a:lnTo>
                    <a:pt x="0" y="64"/>
                  </a:lnTo>
                  <a:lnTo>
                    <a:pt x="0" y="64"/>
                  </a:lnTo>
                  <a:lnTo>
                    <a:pt x="0" y="64"/>
                  </a:lnTo>
                  <a:lnTo>
                    <a:pt x="0" y="60"/>
                  </a:lnTo>
                  <a:lnTo>
                    <a:pt x="0" y="60"/>
                  </a:lnTo>
                  <a:lnTo>
                    <a:pt x="0" y="60"/>
                  </a:lnTo>
                  <a:lnTo>
                    <a:pt x="0" y="56"/>
                  </a:lnTo>
                  <a:lnTo>
                    <a:pt x="0" y="56"/>
                  </a:lnTo>
                  <a:lnTo>
                    <a:pt x="0" y="56"/>
                  </a:lnTo>
                  <a:lnTo>
                    <a:pt x="2" y="54"/>
                  </a:lnTo>
                  <a:lnTo>
                    <a:pt x="2" y="54"/>
                  </a:lnTo>
                  <a:lnTo>
                    <a:pt x="2" y="50"/>
                  </a:lnTo>
                  <a:lnTo>
                    <a:pt x="2" y="50"/>
                  </a:lnTo>
                  <a:lnTo>
                    <a:pt x="2" y="50"/>
                  </a:lnTo>
                  <a:lnTo>
                    <a:pt x="2" y="46"/>
                  </a:lnTo>
                  <a:lnTo>
                    <a:pt x="2" y="46"/>
                  </a:lnTo>
                  <a:lnTo>
                    <a:pt x="2" y="46"/>
                  </a:lnTo>
                  <a:lnTo>
                    <a:pt x="2" y="46"/>
                  </a:lnTo>
                  <a:lnTo>
                    <a:pt x="6" y="42"/>
                  </a:lnTo>
                  <a:lnTo>
                    <a:pt x="6" y="42"/>
                  </a:lnTo>
                  <a:lnTo>
                    <a:pt x="6" y="42"/>
                  </a:lnTo>
                  <a:lnTo>
                    <a:pt x="2" y="42"/>
                  </a:lnTo>
                  <a:lnTo>
                    <a:pt x="2" y="42"/>
                  </a:lnTo>
                  <a:lnTo>
                    <a:pt x="6" y="38"/>
                  </a:lnTo>
                  <a:lnTo>
                    <a:pt x="6" y="38"/>
                  </a:lnTo>
                  <a:lnTo>
                    <a:pt x="6" y="38"/>
                  </a:lnTo>
                  <a:lnTo>
                    <a:pt x="6" y="38"/>
                  </a:lnTo>
                  <a:lnTo>
                    <a:pt x="6" y="34"/>
                  </a:lnTo>
                  <a:lnTo>
                    <a:pt x="6" y="34"/>
                  </a:lnTo>
                  <a:lnTo>
                    <a:pt x="6"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4"/>
            <p:cNvSpPr>
              <a:spLocks/>
            </p:cNvSpPr>
            <p:nvPr/>
          </p:nvSpPr>
          <p:spPr bwMode="auto">
            <a:xfrm>
              <a:off x="5435600" y="2927418"/>
              <a:ext cx="917575" cy="479425"/>
            </a:xfrm>
            <a:custGeom>
              <a:avLst/>
              <a:gdLst>
                <a:gd name="T0" fmla="*/ 388 w 578"/>
                <a:gd name="T1" fmla="*/ 254 h 302"/>
                <a:gd name="T2" fmla="*/ 372 w 578"/>
                <a:gd name="T3" fmla="*/ 262 h 302"/>
                <a:gd name="T4" fmla="*/ 342 w 578"/>
                <a:gd name="T5" fmla="*/ 272 h 302"/>
                <a:gd name="T6" fmla="*/ 316 w 578"/>
                <a:gd name="T7" fmla="*/ 294 h 302"/>
                <a:gd name="T8" fmla="*/ 306 w 578"/>
                <a:gd name="T9" fmla="*/ 292 h 302"/>
                <a:gd name="T10" fmla="*/ 278 w 578"/>
                <a:gd name="T11" fmla="*/ 272 h 302"/>
                <a:gd name="T12" fmla="*/ 264 w 578"/>
                <a:gd name="T13" fmla="*/ 248 h 302"/>
                <a:gd name="T14" fmla="*/ 220 w 578"/>
                <a:gd name="T15" fmla="*/ 248 h 302"/>
                <a:gd name="T16" fmla="*/ 156 w 578"/>
                <a:gd name="T17" fmla="*/ 210 h 302"/>
                <a:gd name="T18" fmla="*/ 136 w 578"/>
                <a:gd name="T19" fmla="*/ 254 h 302"/>
                <a:gd name="T20" fmla="*/ 134 w 578"/>
                <a:gd name="T21" fmla="*/ 292 h 302"/>
                <a:gd name="T22" fmla="*/ 110 w 578"/>
                <a:gd name="T23" fmla="*/ 268 h 302"/>
                <a:gd name="T24" fmla="*/ 76 w 578"/>
                <a:gd name="T25" fmla="*/ 288 h 302"/>
                <a:gd name="T26" fmla="*/ 44 w 578"/>
                <a:gd name="T27" fmla="*/ 258 h 302"/>
                <a:gd name="T28" fmla="*/ 36 w 578"/>
                <a:gd name="T29" fmla="*/ 214 h 302"/>
                <a:gd name="T30" fmla="*/ 36 w 578"/>
                <a:gd name="T31" fmla="*/ 188 h 302"/>
                <a:gd name="T32" fmla="*/ 30 w 578"/>
                <a:gd name="T33" fmla="*/ 168 h 302"/>
                <a:gd name="T34" fmla="*/ 6 w 578"/>
                <a:gd name="T35" fmla="*/ 150 h 302"/>
                <a:gd name="T36" fmla="*/ 6 w 578"/>
                <a:gd name="T37" fmla="*/ 128 h 302"/>
                <a:gd name="T38" fmla="*/ 18 w 578"/>
                <a:gd name="T39" fmla="*/ 110 h 302"/>
                <a:gd name="T40" fmla="*/ 34 w 578"/>
                <a:gd name="T41" fmla="*/ 112 h 302"/>
                <a:gd name="T42" fmla="*/ 44 w 578"/>
                <a:gd name="T43" fmla="*/ 90 h 302"/>
                <a:gd name="T44" fmla="*/ 62 w 578"/>
                <a:gd name="T45" fmla="*/ 84 h 302"/>
                <a:gd name="T46" fmla="*/ 76 w 578"/>
                <a:gd name="T47" fmla="*/ 80 h 302"/>
                <a:gd name="T48" fmla="*/ 100 w 578"/>
                <a:gd name="T49" fmla="*/ 84 h 302"/>
                <a:gd name="T50" fmla="*/ 114 w 578"/>
                <a:gd name="T51" fmla="*/ 102 h 302"/>
                <a:gd name="T52" fmla="*/ 130 w 578"/>
                <a:gd name="T53" fmla="*/ 106 h 302"/>
                <a:gd name="T54" fmla="*/ 160 w 578"/>
                <a:gd name="T55" fmla="*/ 98 h 302"/>
                <a:gd name="T56" fmla="*/ 178 w 578"/>
                <a:gd name="T57" fmla="*/ 102 h 302"/>
                <a:gd name="T58" fmla="*/ 204 w 578"/>
                <a:gd name="T59" fmla="*/ 102 h 302"/>
                <a:gd name="T60" fmla="*/ 204 w 578"/>
                <a:gd name="T61" fmla="*/ 84 h 302"/>
                <a:gd name="T62" fmla="*/ 204 w 578"/>
                <a:gd name="T63" fmla="*/ 68 h 302"/>
                <a:gd name="T64" fmla="*/ 216 w 578"/>
                <a:gd name="T65" fmla="*/ 54 h 302"/>
                <a:gd name="T66" fmla="*/ 208 w 578"/>
                <a:gd name="T67" fmla="*/ 46 h 302"/>
                <a:gd name="T68" fmla="*/ 208 w 578"/>
                <a:gd name="T69" fmla="*/ 38 h 302"/>
                <a:gd name="T70" fmla="*/ 226 w 578"/>
                <a:gd name="T71" fmla="*/ 30 h 302"/>
                <a:gd name="T72" fmla="*/ 256 w 578"/>
                <a:gd name="T73" fmla="*/ 24 h 302"/>
                <a:gd name="T74" fmla="*/ 276 w 578"/>
                <a:gd name="T75" fmla="*/ 20 h 302"/>
                <a:gd name="T76" fmla="*/ 306 w 578"/>
                <a:gd name="T77" fmla="*/ 8 h 302"/>
                <a:gd name="T78" fmla="*/ 332 w 578"/>
                <a:gd name="T79" fmla="*/ 4 h 302"/>
                <a:gd name="T80" fmla="*/ 354 w 578"/>
                <a:gd name="T81" fmla="*/ 16 h 302"/>
                <a:gd name="T82" fmla="*/ 366 w 578"/>
                <a:gd name="T83" fmla="*/ 28 h 302"/>
                <a:gd name="T84" fmla="*/ 368 w 578"/>
                <a:gd name="T85" fmla="*/ 30 h 302"/>
                <a:gd name="T86" fmla="*/ 380 w 578"/>
                <a:gd name="T87" fmla="*/ 34 h 302"/>
                <a:gd name="T88" fmla="*/ 398 w 578"/>
                <a:gd name="T89" fmla="*/ 38 h 302"/>
                <a:gd name="T90" fmla="*/ 420 w 578"/>
                <a:gd name="T91" fmla="*/ 24 h 302"/>
                <a:gd name="T92" fmla="*/ 436 w 578"/>
                <a:gd name="T93" fmla="*/ 38 h 302"/>
                <a:gd name="T94" fmla="*/ 462 w 578"/>
                <a:gd name="T95" fmla="*/ 68 h 302"/>
                <a:gd name="T96" fmla="*/ 480 w 578"/>
                <a:gd name="T97" fmla="*/ 90 h 302"/>
                <a:gd name="T98" fmla="*/ 498 w 578"/>
                <a:gd name="T99" fmla="*/ 98 h 302"/>
                <a:gd name="T100" fmla="*/ 524 w 578"/>
                <a:gd name="T101" fmla="*/ 94 h 302"/>
                <a:gd name="T102" fmla="*/ 548 w 578"/>
                <a:gd name="T103" fmla="*/ 116 h 302"/>
                <a:gd name="T104" fmla="*/ 566 w 578"/>
                <a:gd name="T105" fmla="*/ 124 h 302"/>
                <a:gd name="T106" fmla="*/ 570 w 578"/>
                <a:gd name="T107" fmla="*/ 136 h 302"/>
                <a:gd name="T108" fmla="*/ 554 w 578"/>
                <a:gd name="T109" fmla="*/ 158 h 302"/>
                <a:gd name="T110" fmla="*/ 540 w 578"/>
                <a:gd name="T111" fmla="*/ 176 h 302"/>
                <a:gd name="T112" fmla="*/ 514 w 578"/>
                <a:gd name="T113" fmla="*/ 188 h 302"/>
                <a:gd name="T114" fmla="*/ 514 w 578"/>
                <a:gd name="T115" fmla="*/ 214 h 302"/>
                <a:gd name="T116" fmla="*/ 484 w 578"/>
                <a:gd name="T117" fmla="*/ 214 h 302"/>
                <a:gd name="T118" fmla="*/ 480 w 578"/>
                <a:gd name="T119" fmla="*/ 232 h 302"/>
                <a:gd name="T120" fmla="*/ 484 w 578"/>
                <a:gd name="T121" fmla="*/ 258 h 302"/>
                <a:gd name="T122" fmla="*/ 466 w 578"/>
                <a:gd name="T123" fmla="*/ 268 h 302"/>
                <a:gd name="T124" fmla="*/ 436 w 578"/>
                <a:gd name="T125" fmla="*/ 25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8" h="302">
                  <a:moveTo>
                    <a:pt x="416" y="258"/>
                  </a:moveTo>
                  <a:lnTo>
                    <a:pt x="412" y="262"/>
                  </a:lnTo>
                  <a:lnTo>
                    <a:pt x="408" y="262"/>
                  </a:lnTo>
                  <a:lnTo>
                    <a:pt x="408" y="258"/>
                  </a:lnTo>
                  <a:lnTo>
                    <a:pt x="406" y="258"/>
                  </a:lnTo>
                  <a:lnTo>
                    <a:pt x="402" y="258"/>
                  </a:lnTo>
                  <a:lnTo>
                    <a:pt x="398" y="254"/>
                  </a:lnTo>
                  <a:lnTo>
                    <a:pt x="394" y="254"/>
                  </a:lnTo>
                  <a:lnTo>
                    <a:pt x="392" y="254"/>
                  </a:lnTo>
                  <a:lnTo>
                    <a:pt x="388" y="254"/>
                  </a:lnTo>
                  <a:lnTo>
                    <a:pt x="384" y="254"/>
                  </a:lnTo>
                  <a:lnTo>
                    <a:pt x="384" y="258"/>
                  </a:lnTo>
                  <a:lnTo>
                    <a:pt x="384" y="262"/>
                  </a:lnTo>
                  <a:lnTo>
                    <a:pt x="384" y="266"/>
                  </a:lnTo>
                  <a:lnTo>
                    <a:pt x="384" y="268"/>
                  </a:lnTo>
                  <a:lnTo>
                    <a:pt x="380" y="268"/>
                  </a:lnTo>
                  <a:lnTo>
                    <a:pt x="380" y="266"/>
                  </a:lnTo>
                  <a:lnTo>
                    <a:pt x="376" y="266"/>
                  </a:lnTo>
                  <a:lnTo>
                    <a:pt x="372" y="266"/>
                  </a:lnTo>
                  <a:lnTo>
                    <a:pt x="372" y="262"/>
                  </a:lnTo>
                  <a:lnTo>
                    <a:pt x="368" y="262"/>
                  </a:lnTo>
                  <a:lnTo>
                    <a:pt x="366" y="262"/>
                  </a:lnTo>
                  <a:lnTo>
                    <a:pt x="362" y="262"/>
                  </a:lnTo>
                  <a:lnTo>
                    <a:pt x="358" y="262"/>
                  </a:lnTo>
                  <a:lnTo>
                    <a:pt x="354" y="262"/>
                  </a:lnTo>
                  <a:lnTo>
                    <a:pt x="350" y="262"/>
                  </a:lnTo>
                  <a:lnTo>
                    <a:pt x="350" y="266"/>
                  </a:lnTo>
                  <a:lnTo>
                    <a:pt x="346" y="268"/>
                  </a:lnTo>
                  <a:lnTo>
                    <a:pt x="346" y="272"/>
                  </a:lnTo>
                  <a:lnTo>
                    <a:pt x="342" y="272"/>
                  </a:lnTo>
                  <a:lnTo>
                    <a:pt x="342" y="276"/>
                  </a:lnTo>
                  <a:lnTo>
                    <a:pt x="338" y="272"/>
                  </a:lnTo>
                  <a:lnTo>
                    <a:pt x="338" y="276"/>
                  </a:lnTo>
                  <a:lnTo>
                    <a:pt x="336" y="280"/>
                  </a:lnTo>
                  <a:lnTo>
                    <a:pt x="332" y="284"/>
                  </a:lnTo>
                  <a:lnTo>
                    <a:pt x="328" y="284"/>
                  </a:lnTo>
                  <a:lnTo>
                    <a:pt x="324" y="288"/>
                  </a:lnTo>
                  <a:lnTo>
                    <a:pt x="320" y="288"/>
                  </a:lnTo>
                  <a:lnTo>
                    <a:pt x="320" y="292"/>
                  </a:lnTo>
                  <a:lnTo>
                    <a:pt x="316" y="294"/>
                  </a:lnTo>
                  <a:lnTo>
                    <a:pt x="316" y="298"/>
                  </a:lnTo>
                  <a:lnTo>
                    <a:pt x="312" y="298"/>
                  </a:lnTo>
                  <a:lnTo>
                    <a:pt x="312" y="302"/>
                  </a:lnTo>
                  <a:lnTo>
                    <a:pt x="316" y="302"/>
                  </a:lnTo>
                  <a:lnTo>
                    <a:pt x="312" y="302"/>
                  </a:lnTo>
                  <a:lnTo>
                    <a:pt x="308" y="302"/>
                  </a:lnTo>
                  <a:lnTo>
                    <a:pt x="306" y="298"/>
                  </a:lnTo>
                  <a:lnTo>
                    <a:pt x="308" y="294"/>
                  </a:lnTo>
                  <a:lnTo>
                    <a:pt x="306" y="294"/>
                  </a:lnTo>
                  <a:lnTo>
                    <a:pt x="306" y="292"/>
                  </a:lnTo>
                  <a:lnTo>
                    <a:pt x="302" y="292"/>
                  </a:lnTo>
                  <a:lnTo>
                    <a:pt x="298" y="292"/>
                  </a:lnTo>
                  <a:lnTo>
                    <a:pt x="294" y="292"/>
                  </a:lnTo>
                  <a:lnTo>
                    <a:pt x="290" y="292"/>
                  </a:lnTo>
                  <a:lnTo>
                    <a:pt x="286" y="292"/>
                  </a:lnTo>
                  <a:lnTo>
                    <a:pt x="286" y="288"/>
                  </a:lnTo>
                  <a:lnTo>
                    <a:pt x="286" y="280"/>
                  </a:lnTo>
                  <a:lnTo>
                    <a:pt x="282" y="276"/>
                  </a:lnTo>
                  <a:lnTo>
                    <a:pt x="278" y="276"/>
                  </a:lnTo>
                  <a:lnTo>
                    <a:pt x="278" y="272"/>
                  </a:lnTo>
                  <a:lnTo>
                    <a:pt x="278" y="268"/>
                  </a:lnTo>
                  <a:lnTo>
                    <a:pt x="278" y="266"/>
                  </a:lnTo>
                  <a:lnTo>
                    <a:pt x="278" y="262"/>
                  </a:lnTo>
                  <a:lnTo>
                    <a:pt x="278" y="258"/>
                  </a:lnTo>
                  <a:lnTo>
                    <a:pt x="276" y="258"/>
                  </a:lnTo>
                  <a:lnTo>
                    <a:pt x="272" y="254"/>
                  </a:lnTo>
                  <a:lnTo>
                    <a:pt x="272" y="252"/>
                  </a:lnTo>
                  <a:lnTo>
                    <a:pt x="268" y="252"/>
                  </a:lnTo>
                  <a:lnTo>
                    <a:pt x="268" y="248"/>
                  </a:lnTo>
                  <a:lnTo>
                    <a:pt x="264" y="248"/>
                  </a:lnTo>
                  <a:lnTo>
                    <a:pt x="264" y="244"/>
                  </a:lnTo>
                  <a:lnTo>
                    <a:pt x="260" y="244"/>
                  </a:lnTo>
                  <a:lnTo>
                    <a:pt x="256" y="248"/>
                  </a:lnTo>
                  <a:lnTo>
                    <a:pt x="250" y="248"/>
                  </a:lnTo>
                  <a:lnTo>
                    <a:pt x="246" y="248"/>
                  </a:lnTo>
                  <a:lnTo>
                    <a:pt x="242" y="244"/>
                  </a:lnTo>
                  <a:lnTo>
                    <a:pt x="238" y="244"/>
                  </a:lnTo>
                  <a:lnTo>
                    <a:pt x="230" y="248"/>
                  </a:lnTo>
                  <a:lnTo>
                    <a:pt x="226" y="248"/>
                  </a:lnTo>
                  <a:lnTo>
                    <a:pt x="220" y="248"/>
                  </a:lnTo>
                  <a:lnTo>
                    <a:pt x="220" y="244"/>
                  </a:lnTo>
                  <a:lnTo>
                    <a:pt x="216" y="240"/>
                  </a:lnTo>
                  <a:lnTo>
                    <a:pt x="212" y="236"/>
                  </a:lnTo>
                  <a:lnTo>
                    <a:pt x="208" y="232"/>
                  </a:lnTo>
                  <a:lnTo>
                    <a:pt x="186" y="218"/>
                  </a:lnTo>
                  <a:lnTo>
                    <a:pt x="170" y="206"/>
                  </a:lnTo>
                  <a:lnTo>
                    <a:pt x="166" y="206"/>
                  </a:lnTo>
                  <a:lnTo>
                    <a:pt x="164" y="210"/>
                  </a:lnTo>
                  <a:lnTo>
                    <a:pt x="160" y="210"/>
                  </a:lnTo>
                  <a:lnTo>
                    <a:pt x="156" y="210"/>
                  </a:lnTo>
                  <a:lnTo>
                    <a:pt x="152" y="214"/>
                  </a:lnTo>
                  <a:lnTo>
                    <a:pt x="144" y="214"/>
                  </a:lnTo>
                  <a:lnTo>
                    <a:pt x="140" y="218"/>
                  </a:lnTo>
                  <a:lnTo>
                    <a:pt x="136" y="218"/>
                  </a:lnTo>
                  <a:lnTo>
                    <a:pt x="136" y="222"/>
                  </a:lnTo>
                  <a:lnTo>
                    <a:pt x="136" y="228"/>
                  </a:lnTo>
                  <a:lnTo>
                    <a:pt x="136" y="240"/>
                  </a:lnTo>
                  <a:lnTo>
                    <a:pt x="136" y="244"/>
                  </a:lnTo>
                  <a:lnTo>
                    <a:pt x="136" y="252"/>
                  </a:lnTo>
                  <a:lnTo>
                    <a:pt x="136" y="254"/>
                  </a:lnTo>
                  <a:lnTo>
                    <a:pt x="136" y="258"/>
                  </a:lnTo>
                  <a:lnTo>
                    <a:pt x="136" y="262"/>
                  </a:lnTo>
                  <a:lnTo>
                    <a:pt x="136" y="266"/>
                  </a:lnTo>
                  <a:lnTo>
                    <a:pt x="136" y="272"/>
                  </a:lnTo>
                  <a:lnTo>
                    <a:pt x="136" y="280"/>
                  </a:lnTo>
                  <a:lnTo>
                    <a:pt x="136" y="284"/>
                  </a:lnTo>
                  <a:lnTo>
                    <a:pt x="136" y="288"/>
                  </a:lnTo>
                  <a:lnTo>
                    <a:pt x="136" y="292"/>
                  </a:lnTo>
                  <a:lnTo>
                    <a:pt x="134" y="288"/>
                  </a:lnTo>
                  <a:lnTo>
                    <a:pt x="134" y="292"/>
                  </a:lnTo>
                  <a:lnTo>
                    <a:pt x="130" y="292"/>
                  </a:lnTo>
                  <a:lnTo>
                    <a:pt x="126" y="292"/>
                  </a:lnTo>
                  <a:lnTo>
                    <a:pt x="126" y="288"/>
                  </a:lnTo>
                  <a:lnTo>
                    <a:pt x="126" y="284"/>
                  </a:lnTo>
                  <a:lnTo>
                    <a:pt x="122" y="284"/>
                  </a:lnTo>
                  <a:lnTo>
                    <a:pt x="122" y="280"/>
                  </a:lnTo>
                  <a:lnTo>
                    <a:pt x="118" y="276"/>
                  </a:lnTo>
                  <a:lnTo>
                    <a:pt x="114" y="272"/>
                  </a:lnTo>
                  <a:lnTo>
                    <a:pt x="110" y="272"/>
                  </a:lnTo>
                  <a:lnTo>
                    <a:pt x="110" y="268"/>
                  </a:lnTo>
                  <a:lnTo>
                    <a:pt x="106" y="268"/>
                  </a:lnTo>
                  <a:lnTo>
                    <a:pt x="104" y="268"/>
                  </a:lnTo>
                  <a:lnTo>
                    <a:pt x="100" y="272"/>
                  </a:lnTo>
                  <a:lnTo>
                    <a:pt x="96" y="272"/>
                  </a:lnTo>
                  <a:lnTo>
                    <a:pt x="92" y="272"/>
                  </a:lnTo>
                  <a:lnTo>
                    <a:pt x="92" y="276"/>
                  </a:lnTo>
                  <a:lnTo>
                    <a:pt x="88" y="276"/>
                  </a:lnTo>
                  <a:lnTo>
                    <a:pt x="84" y="280"/>
                  </a:lnTo>
                  <a:lnTo>
                    <a:pt x="80" y="284"/>
                  </a:lnTo>
                  <a:lnTo>
                    <a:pt x="76" y="288"/>
                  </a:lnTo>
                  <a:lnTo>
                    <a:pt x="74" y="288"/>
                  </a:lnTo>
                  <a:lnTo>
                    <a:pt x="66" y="292"/>
                  </a:lnTo>
                  <a:lnTo>
                    <a:pt x="66" y="288"/>
                  </a:lnTo>
                  <a:lnTo>
                    <a:pt x="62" y="284"/>
                  </a:lnTo>
                  <a:lnTo>
                    <a:pt x="60" y="280"/>
                  </a:lnTo>
                  <a:lnTo>
                    <a:pt x="60" y="276"/>
                  </a:lnTo>
                  <a:lnTo>
                    <a:pt x="56" y="272"/>
                  </a:lnTo>
                  <a:lnTo>
                    <a:pt x="52" y="268"/>
                  </a:lnTo>
                  <a:lnTo>
                    <a:pt x="48" y="262"/>
                  </a:lnTo>
                  <a:lnTo>
                    <a:pt x="44" y="258"/>
                  </a:lnTo>
                  <a:lnTo>
                    <a:pt x="44" y="254"/>
                  </a:lnTo>
                  <a:lnTo>
                    <a:pt x="40" y="252"/>
                  </a:lnTo>
                  <a:lnTo>
                    <a:pt x="40" y="248"/>
                  </a:lnTo>
                  <a:lnTo>
                    <a:pt x="36" y="240"/>
                  </a:lnTo>
                  <a:lnTo>
                    <a:pt x="36" y="236"/>
                  </a:lnTo>
                  <a:lnTo>
                    <a:pt x="36" y="232"/>
                  </a:lnTo>
                  <a:lnTo>
                    <a:pt x="34" y="224"/>
                  </a:lnTo>
                  <a:lnTo>
                    <a:pt x="34" y="222"/>
                  </a:lnTo>
                  <a:lnTo>
                    <a:pt x="34" y="218"/>
                  </a:lnTo>
                  <a:lnTo>
                    <a:pt x="36" y="214"/>
                  </a:lnTo>
                  <a:lnTo>
                    <a:pt x="40" y="210"/>
                  </a:lnTo>
                  <a:lnTo>
                    <a:pt x="44" y="206"/>
                  </a:lnTo>
                  <a:lnTo>
                    <a:pt x="48" y="202"/>
                  </a:lnTo>
                  <a:lnTo>
                    <a:pt x="52" y="202"/>
                  </a:lnTo>
                  <a:lnTo>
                    <a:pt x="52" y="198"/>
                  </a:lnTo>
                  <a:lnTo>
                    <a:pt x="48" y="198"/>
                  </a:lnTo>
                  <a:lnTo>
                    <a:pt x="44" y="196"/>
                  </a:lnTo>
                  <a:lnTo>
                    <a:pt x="40" y="196"/>
                  </a:lnTo>
                  <a:lnTo>
                    <a:pt x="40" y="192"/>
                  </a:lnTo>
                  <a:lnTo>
                    <a:pt x="36" y="188"/>
                  </a:lnTo>
                  <a:lnTo>
                    <a:pt x="34" y="188"/>
                  </a:lnTo>
                  <a:lnTo>
                    <a:pt x="30" y="188"/>
                  </a:lnTo>
                  <a:lnTo>
                    <a:pt x="30" y="184"/>
                  </a:lnTo>
                  <a:lnTo>
                    <a:pt x="34" y="180"/>
                  </a:lnTo>
                  <a:lnTo>
                    <a:pt x="34" y="184"/>
                  </a:lnTo>
                  <a:lnTo>
                    <a:pt x="36" y="184"/>
                  </a:lnTo>
                  <a:lnTo>
                    <a:pt x="36" y="180"/>
                  </a:lnTo>
                  <a:lnTo>
                    <a:pt x="34" y="176"/>
                  </a:lnTo>
                  <a:lnTo>
                    <a:pt x="34" y="172"/>
                  </a:lnTo>
                  <a:lnTo>
                    <a:pt x="30" y="168"/>
                  </a:lnTo>
                  <a:lnTo>
                    <a:pt x="26" y="166"/>
                  </a:lnTo>
                  <a:lnTo>
                    <a:pt x="26" y="162"/>
                  </a:lnTo>
                  <a:lnTo>
                    <a:pt x="22" y="162"/>
                  </a:lnTo>
                  <a:lnTo>
                    <a:pt x="18" y="162"/>
                  </a:lnTo>
                  <a:lnTo>
                    <a:pt x="14" y="162"/>
                  </a:lnTo>
                  <a:lnTo>
                    <a:pt x="10" y="162"/>
                  </a:lnTo>
                  <a:lnTo>
                    <a:pt x="10" y="158"/>
                  </a:lnTo>
                  <a:lnTo>
                    <a:pt x="10" y="154"/>
                  </a:lnTo>
                  <a:lnTo>
                    <a:pt x="10" y="150"/>
                  </a:lnTo>
                  <a:lnTo>
                    <a:pt x="6" y="150"/>
                  </a:lnTo>
                  <a:lnTo>
                    <a:pt x="4" y="150"/>
                  </a:lnTo>
                  <a:lnTo>
                    <a:pt x="0" y="146"/>
                  </a:lnTo>
                  <a:lnTo>
                    <a:pt x="4" y="146"/>
                  </a:lnTo>
                  <a:lnTo>
                    <a:pt x="4" y="142"/>
                  </a:lnTo>
                  <a:lnTo>
                    <a:pt x="6" y="140"/>
                  </a:lnTo>
                  <a:lnTo>
                    <a:pt x="6" y="136"/>
                  </a:lnTo>
                  <a:lnTo>
                    <a:pt x="10" y="136"/>
                  </a:lnTo>
                  <a:lnTo>
                    <a:pt x="10" y="132"/>
                  </a:lnTo>
                  <a:lnTo>
                    <a:pt x="6" y="132"/>
                  </a:lnTo>
                  <a:lnTo>
                    <a:pt x="6" y="128"/>
                  </a:lnTo>
                  <a:lnTo>
                    <a:pt x="6" y="124"/>
                  </a:lnTo>
                  <a:lnTo>
                    <a:pt x="6" y="116"/>
                  </a:lnTo>
                  <a:lnTo>
                    <a:pt x="10" y="116"/>
                  </a:lnTo>
                  <a:lnTo>
                    <a:pt x="14" y="116"/>
                  </a:lnTo>
                  <a:lnTo>
                    <a:pt x="14" y="112"/>
                  </a:lnTo>
                  <a:lnTo>
                    <a:pt x="10" y="112"/>
                  </a:lnTo>
                  <a:lnTo>
                    <a:pt x="14" y="110"/>
                  </a:lnTo>
                  <a:lnTo>
                    <a:pt x="14" y="106"/>
                  </a:lnTo>
                  <a:lnTo>
                    <a:pt x="18" y="106"/>
                  </a:lnTo>
                  <a:lnTo>
                    <a:pt x="18" y="110"/>
                  </a:lnTo>
                  <a:lnTo>
                    <a:pt x="22" y="110"/>
                  </a:lnTo>
                  <a:lnTo>
                    <a:pt x="22" y="112"/>
                  </a:lnTo>
                  <a:lnTo>
                    <a:pt x="26" y="112"/>
                  </a:lnTo>
                  <a:lnTo>
                    <a:pt x="26" y="116"/>
                  </a:lnTo>
                  <a:lnTo>
                    <a:pt x="30" y="120"/>
                  </a:lnTo>
                  <a:lnTo>
                    <a:pt x="30" y="116"/>
                  </a:lnTo>
                  <a:lnTo>
                    <a:pt x="34" y="116"/>
                  </a:lnTo>
                  <a:lnTo>
                    <a:pt x="36" y="116"/>
                  </a:lnTo>
                  <a:lnTo>
                    <a:pt x="36" y="112"/>
                  </a:lnTo>
                  <a:lnTo>
                    <a:pt x="34" y="112"/>
                  </a:lnTo>
                  <a:lnTo>
                    <a:pt x="34" y="110"/>
                  </a:lnTo>
                  <a:lnTo>
                    <a:pt x="34" y="106"/>
                  </a:lnTo>
                  <a:lnTo>
                    <a:pt x="34" y="102"/>
                  </a:lnTo>
                  <a:lnTo>
                    <a:pt x="36" y="102"/>
                  </a:lnTo>
                  <a:lnTo>
                    <a:pt x="36" y="98"/>
                  </a:lnTo>
                  <a:lnTo>
                    <a:pt x="40" y="98"/>
                  </a:lnTo>
                  <a:lnTo>
                    <a:pt x="44" y="98"/>
                  </a:lnTo>
                  <a:lnTo>
                    <a:pt x="40" y="94"/>
                  </a:lnTo>
                  <a:lnTo>
                    <a:pt x="44" y="94"/>
                  </a:lnTo>
                  <a:lnTo>
                    <a:pt x="44" y="90"/>
                  </a:lnTo>
                  <a:lnTo>
                    <a:pt x="44" y="94"/>
                  </a:lnTo>
                  <a:lnTo>
                    <a:pt x="48" y="90"/>
                  </a:lnTo>
                  <a:lnTo>
                    <a:pt x="52" y="90"/>
                  </a:lnTo>
                  <a:lnTo>
                    <a:pt x="56" y="90"/>
                  </a:lnTo>
                  <a:lnTo>
                    <a:pt x="56" y="86"/>
                  </a:lnTo>
                  <a:lnTo>
                    <a:pt x="60" y="86"/>
                  </a:lnTo>
                  <a:lnTo>
                    <a:pt x="60" y="84"/>
                  </a:lnTo>
                  <a:lnTo>
                    <a:pt x="60" y="80"/>
                  </a:lnTo>
                  <a:lnTo>
                    <a:pt x="60" y="84"/>
                  </a:lnTo>
                  <a:lnTo>
                    <a:pt x="62" y="84"/>
                  </a:lnTo>
                  <a:lnTo>
                    <a:pt x="62" y="80"/>
                  </a:lnTo>
                  <a:lnTo>
                    <a:pt x="66" y="80"/>
                  </a:lnTo>
                  <a:lnTo>
                    <a:pt x="70" y="80"/>
                  </a:lnTo>
                  <a:lnTo>
                    <a:pt x="70" y="84"/>
                  </a:lnTo>
                  <a:lnTo>
                    <a:pt x="74" y="84"/>
                  </a:lnTo>
                  <a:lnTo>
                    <a:pt x="74" y="86"/>
                  </a:lnTo>
                  <a:lnTo>
                    <a:pt x="76" y="84"/>
                  </a:lnTo>
                  <a:lnTo>
                    <a:pt x="74" y="84"/>
                  </a:lnTo>
                  <a:lnTo>
                    <a:pt x="76" y="84"/>
                  </a:lnTo>
                  <a:lnTo>
                    <a:pt x="76" y="80"/>
                  </a:lnTo>
                  <a:lnTo>
                    <a:pt x="80" y="80"/>
                  </a:lnTo>
                  <a:lnTo>
                    <a:pt x="84" y="80"/>
                  </a:lnTo>
                  <a:lnTo>
                    <a:pt x="84" y="84"/>
                  </a:lnTo>
                  <a:lnTo>
                    <a:pt x="88" y="86"/>
                  </a:lnTo>
                  <a:lnTo>
                    <a:pt x="88" y="84"/>
                  </a:lnTo>
                  <a:lnTo>
                    <a:pt x="92" y="84"/>
                  </a:lnTo>
                  <a:lnTo>
                    <a:pt x="92" y="86"/>
                  </a:lnTo>
                  <a:lnTo>
                    <a:pt x="92" y="84"/>
                  </a:lnTo>
                  <a:lnTo>
                    <a:pt x="96" y="84"/>
                  </a:lnTo>
                  <a:lnTo>
                    <a:pt x="100" y="84"/>
                  </a:lnTo>
                  <a:lnTo>
                    <a:pt x="104" y="86"/>
                  </a:lnTo>
                  <a:lnTo>
                    <a:pt x="100" y="86"/>
                  </a:lnTo>
                  <a:lnTo>
                    <a:pt x="104" y="90"/>
                  </a:lnTo>
                  <a:lnTo>
                    <a:pt x="106" y="90"/>
                  </a:lnTo>
                  <a:lnTo>
                    <a:pt x="106" y="94"/>
                  </a:lnTo>
                  <a:lnTo>
                    <a:pt x="110" y="94"/>
                  </a:lnTo>
                  <a:lnTo>
                    <a:pt x="110" y="98"/>
                  </a:lnTo>
                  <a:lnTo>
                    <a:pt x="114" y="98"/>
                  </a:lnTo>
                  <a:lnTo>
                    <a:pt x="110" y="102"/>
                  </a:lnTo>
                  <a:lnTo>
                    <a:pt x="114" y="102"/>
                  </a:lnTo>
                  <a:lnTo>
                    <a:pt x="114" y="106"/>
                  </a:lnTo>
                  <a:lnTo>
                    <a:pt x="118" y="102"/>
                  </a:lnTo>
                  <a:lnTo>
                    <a:pt x="114" y="102"/>
                  </a:lnTo>
                  <a:lnTo>
                    <a:pt x="114" y="98"/>
                  </a:lnTo>
                  <a:lnTo>
                    <a:pt x="114" y="94"/>
                  </a:lnTo>
                  <a:lnTo>
                    <a:pt x="118" y="94"/>
                  </a:lnTo>
                  <a:lnTo>
                    <a:pt x="122" y="98"/>
                  </a:lnTo>
                  <a:lnTo>
                    <a:pt x="126" y="102"/>
                  </a:lnTo>
                  <a:lnTo>
                    <a:pt x="130" y="102"/>
                  </a:lnTo>
                  <a:lnTo>
                    <a:pt x="130" y="106"/>
                  </a:lnTo>
                  <a:lnTo>
                    <a:pt x="134" y="102"/>
                  </a:lnTo>
                  <a:lnTo>
                    <a:pt x="136" y="102"/>
                  </a:lnTo>
                  <a:lnTo>
                    <a:pt x="136" y="98"/>
                  </a:lnTo>
                  <a:lnTo>
                    <a:pt x="140" y="98"/>
                  </a:lnTo>
                  <a:lnTo>
                    <a:pt x="140" y="94"/>
                  </a:lnTo>
                  <a:lnTo>
                    <a:pt x="144" y="94"/>
                  </a:lnTo>
                  <a:lnTo>
                    <a:pt x="148" y="94"/>
                  </a:lnTo>
                  <a:lnTo>
                    <a:pt x="152" y="94"/>
                  </a:lnTo>
                  <a:lnTo>
                    <a:pt x="156" y="98"/>
                  </a:lnTo>
                  <a:lnTo>
                    <a:pt x="160" y="98"/>
                  </a:lnTo>
                  <a:lnTo>
                    <a:pt x="160" y="94"/>
                  </a:lnTo>
                  <a:lnTo>
                    <a:pt x="160" y="90"/>
                  </a:lnTo>
                  <a:lnTo>
                    <a:pt x="164" y="94"/>
                  </a:lnTo>
                  <a:lnTo>
                    <a:pt x="166" y="94"/>
                  </a:lnTo>
                  <a:lnTo>
                    <a:pt x="166" y="90"/>
                  </a:lnTo>
                  <a:lnTo>
                    <a:pt x="170" y="90"/>
                  </a:lnTo>
                  <a:lnTo>
                    <a:pt x="170" y="94"/>
                  </a:lnTo>
                  <a:lnTo>
                    <a:pt x="170" y="98"/>
                  </a:lnTo>
                  <a:lnTo>
                    <a:pt x="174" y="98"/>
                  </a:lnTo>
                  <a:lnTo>
                    <a:pt x="178" y="102"/>
                  </a:lnTo>
                  <a:lnTo>
                    <a:pt x="182" y="102"/>
                  </a:lnTo>
                  <a:lnTo>
                    <a:pt x="186" y="102"/>
                  </a:lnTo>
                  <a:lnTo>
                    <a:pt x="186" y="106"/>
                  </a:lnTo>
                  <a:lnTo>
                    <a:pt x="190" y="106"/>
                  </a:lnTo>
                  <a:lnTo>
                    <a:pt x="190" y="102"/>
                  </a:lnTo>
                  <a:lnTo>
                    <a:pt x="190" y="98"/>
                  </a:lnTo>
                  <a:lnTo>
                    <a:pt x="192" y="98"/>
                  </a:lnTo>
                  <a:lnTo>
                    <a:pt x="196" y="102"/>
                  </a:lnTo>
                  <a:lnTo>
                    <a:pt x="200" y="102"/>
                  </a:lnTo>
                  <a:lnTo>
                    <a:pt x="204" y="102"/>
                  </a:lnTo>
                  <a:lnTo>
                    <a:pt x="208" y="102"/>
                  </a:lnTo>
                  <a:lnTo>
                    <a:pt x="212" y="98"/>
                  </a:lnTo>
                  <a:lnTo>
                    <a:pt x="212" y="94"/>
                  </a:lnTo>
                  <a:lnTo>
                    <a:pt x="216" y="90"/>
                  </a:lnTo>
                  <a:lnTo>
                    <a:pt x="216" y="86"/>
                  </a:lnTo>
                  <a:lnTo>
                    <a:pt x="212" y="86"/>
                  </a:lnTo>
                  <a:lnTo>
                    <a:pt x="208" y="84"/>
                  </a:lnTo>
                  <a:lnTo>
                    <a:pt x="208" y="86"/>
                  </a:lnTo>
                  <a:lnTo>
                    <a:pt x="208" y="84"/>
                  </a:lnTo>
                  <a:lnTo>
                    <a:pt x="204" y="84"/>
                  </a:lnTo>
                  <a:lnTo>
                    <a:pt x="200" y="84"/>
                  </a:lnTo>
                  <a:lnTo>
                    <a:pt x="196" y="80"/>
                  </a:lnTo>
                  <a:lnTo>
                    <a:pt x="200" y="80"/>
                  </a:lnTo>
                  <a:lnTo>
                    <a:pt x="196" y="80"/>
                  </a:lnTo>
                  <a:lnTo>
                    <a:pt x="196" y="76"/>
                  </a:lnTo>
                  <a:lnTo>
                    <a:pt x="192" y="76"/>
                  </a:lnTo>
                  <a:lnTo>
                    <a:pt x="192" y="72"/>
                  </a:lnTo>
                  <a:lnTo>
                    <a:pt x="196" y="72"/>
                  </a:lnTo>
                  <a:lnTo>
                    <a:pt x="200" y="72"/>
                  </a:lnTo>
                  <a:lnTo>
                    <a:pt x="204" y="68"/>
                  </a:lnTo>
                  <a:lnTo>
                    <a:pt x="208" y="68"/>
                  </a:lnTo>
                  <a:lnTo>
                    <a:pt x="208" y="64"/>
                  </a:lnTo>
                  <a:lnTo>
                    <a:pt x="204" y="64"/>
                  </a:lnTo>
                  <a:lnTo>
                    <a:pt x="204" y="60"/>
                  </a:lnTo>
                  <a:lnTo>
                    <a:pt x="200" y="60"/>
                  </a:lnTo>
                  <a:lnTo>
                    <a:pt x="200" y="56"/>
                  </a:lnTo>
                  <a:lnTo>
                    <a:pt x="204" y="56"/>
                  </a:lnTo>
                  <a:lnTo>
                    <a:pt x="208" y="54"/>
                  </a:lnTo>
                  <a:lnTo>
                    <a:pt x="212" y="54"/>
                  </a:lnTo>
                  <a:lnTo>
                    <a:pt x="216" y="54"/>
                  </a:lnTo>
                  <a:lnTo>
                    <a:pt x="220" y="54"/>
                  </a:lnTo>
                  <a:lnTo>
                    <a:pt x="222" y="54"/>
                  </a:lnTo>
                  <a:lnTo>
                    <a:pt x="222" y="50"/>
                  </a:lnTo>
                  <a:lnTo>
                    <a:pt x="220" y="50"/>
                  </a:lnTo>
                  <a:lnTo>
                    <a:pt x="216" y="50"/>
                  </a:lnTo>
                  <a:lnTo>
                    <a:pt x="216" y="46"/>
                  </a:lnTo>
                  <a:lnTo>
                    <a:pt x="216" y="50"/>
                  </a:lnTo>
                  <a:lnTo>
                    <a:pt x="212" y="50"/>
                  </a:lnTo>
                  <a:lnTo>
                    <a:pt x="212" y="46"/>
                  </a:lnTo>
                  <a:lnTo>
                    <a:pt x="208" y="46"/>
                  </a:lnTo>
                  <a:lnTo>
                    <a:pt x="208" y="42"/>
                  </a:lnTo>
                  <a:lnTo>
                    <a:pt x="212" y="42"/>
                  </a:lnTo>
                  <a:lnTo>
                    <a:pt x="216" y="42"/>
                  </a:lnTo>
                  <a:lnTo>
                    <a:pt x="216" y="38"/>
                  </a:lnTo>
                  <a:lnTo>
                    <a:pt x="212" y="38"/>
                  </a:lnTo>
                  <a:lnTo>
                    <a:pt x="212" y="42"/>
                  </a:lnTo>
                  <a:lnTo>
                    <a:pt x="208" y="42"/>
                  </a:lnTo>
                  <a:lnTo>
                    <a:pt x="208" y="38"/>
                  </a:lnTo>
                  <a:lnTo>
                    <a:pt x="204" y="38"/>
                  </a:lnTo>
                  <a:lnTo>
                    <a:pt x="208" y="38"/>
                  </a:lnTo>
                  <a:lnTo>
                    <a:pt x="208" y="34"/>
                  </a:lnTo>
                  <a:lnTo>
                    <a:pt x="204" y="34"/>
                  </a:lnTo>
                  <a:lnTo>
                    <a:pt x="208" y="30"/>
                  </a:lnTo>
                  <a:lnTo>
                    <a:pt x="212" y="30"/>
                  </a:lnTo>
                  <a:lnTo>
                    <a:pt x="216" y="30"/>
                  </a:lnTo>
                  <a:lnTo>
                    <a:pt x="220" y="30"/>
                  </a:lnTo>
                  <a:lnTo>
                    <a:pt x="222" y="30"/>
                  </a:lnTo>
                  <a:lnTo>
                    <a:pt x="226" y="30"/>
                  </a:lnTo>
                  <a:lnTo>
                    <a:pt x="226" y="34"/>
                  </a:lnTo>
                  <a:lnTo>
                    <a:pt x="226" y="30"/>
                  </a:lnTo>
                  <a:lnTo>
                    <a:pt x="230" y="30"/>
                  </a:lnTo>
                  <a:lnTo>
                    <a:pt x="234" y="30"/>
                  </a:lnTo>
                  <a:lnTo>
                    <a:pt x="234" y="28"/>
                  </a:lnTo>
                  <a:lnTo>
                    <a:pt x="238" y="28"/>
                  </a:lnTo>
                  <a:lnTo>
                    <a:pt x="242" y="28"/>
                  </a:lnTo>
                  <a:lnTo>
                    <a:pt x="246" y="28"/>
                  </a:lnTo>
                  <a:lnTo>
                    <a:pt x="250" y="28"/>
                  </a:lnTo>
                  <a:lnTo>
                    <a:pt x="250" y="24"/>
                  </a:lnTo>
                  <a:lnTo>
                    <a:pt x="252" y="24"/>
                  </a:lnTo>
                  <a:lnTo>
                    <a:pt x="256" y="24"/>
                  </a:lnTo>
                  <a:lnTo>
                    <a:pt x="260" y="24"/>
                  </a:lnTo>
                  <a:lnTo>
                    <a:pt x="264" y="24"/>
                  </a:lnTo>
                  <a:lnTo>
                    <a:pt x="268" y="24"/>
                  </a:lnTo>
                  <a:lnTo>
                    <a:pt x="264" y="24"/>
                  </a:lnTo>
                  <a:lnTo>
                    <a:pt x="264" y="20"/>
                  </a:lnTo>
                  <a:lnTo>
                    <a:pt x="268" y="20"/>
                  </a:lnTo>
                  <a:lnTo>
                    <a:pt x="268" y="16"/>
                  </a:lnTo>
                  <a:lnTo>
                    <a:pt x="272" y="16"/>
                  </a:lnTo>
                  <a:lnTo>
                    <a:pt x="272" y="20"/>
                  </a:lnTo>
                  <a:lnTo>
                    <a:pt x="276" y="20"/>
                  </a:lnTo>
                  <a:lnTo>
                    <a:pt x="276" y="16"/>
                  </a:lnTo>
                  <a:lnTo>
                    <a:pt x="278" y="16"/>
                  </a:lnTo>
                  <a:lnTo>
                    <a:pt x="282" y="16"/>
                  </a:lnTo>
                  <a:lnTo>
                    <a:pt x="286" y="16"/>
                  </a:lnTo>
                  <a:lnTo>
                    <a:pt x="290" y="16"/>
                  </a:lnTo>
                  <a:lnTo>
                    <a:pt x="294" y="12"/>
                  </a:lnTo>
                  <a:lnTo>
                    <a:pt x="298" y="12"/>
                  </a:lnTo>
                  <a:lnTo>
                    <a:pt x="302" y="12"/>
                  </a:lnTo>
                  <a:lnTo>
                    <a:pt x="302" y="8"/>
                  </a:lnTo>
                  <a:lnTo>
                    <a:pt x="306" y="8"/>
                  </a:lnTo>
                  <a:lnTo>
                    <a:pt x="306" y="12"/>
                  </a:lnTo>
                  <a:lnTo>
                    <a:pt x="308" y="8"/>
                  </a:lnTo>
                  <a:lnTo>
                    <a:pt x="308" y="4"/>
                  </a:lnTo>
                  <a:lnTo>
                    <a:pt x="312" y="4"/>
                  </a:lnTo>
                  <a:lnTo>
                    <a:pt x="316" y="0"/>
                  </a:lnTo>
                  <a:lnTo>
                    <a:pt x="320" y="4"/>
                  </a:lnTo>
                  <a:lnTo>
                    <a:pt x="320" y="0"/>
                  </a:lnTo>
                  <a:lnTo>
                    <a:pt x="324" y="0"/>
                  </a:lnTo>
                  <a:lnTo>
                    <a:pt x="328" y="0"/>
                  </a:lnTo>
                  <a:lnTo>
                    <a:pt x="332" y="4"/>
                  </a:lnTo>
                  <a:lnTo>
                    <a:pt x="336" y="4"/>
                  </a:lnTo>
                  <a:lnTo>
                    <a:pt x="338" y="4"/>
                  </a:lnTo>
                  <a:lnTo>
                    <a:pt x="342" y="4"/>
                  </a:lnTo>
                  <a:lnTo>
                    <a:pt x="342" y="0"/>
                  </a:lnTo>
                  <a:lnTo>
                    <a:pt x="346" y="0"/>
                  </a:lnTo>
                  <a:lnTo>
                    <a:pt x="346" y="4"/>
                  </a:lnTo>
                  <a:lnTo>
                    <a:pt x="346" y="8"/>
                  </a:lnTo>
                  <a:lnTo>
                    <a:pt x="346" y="12"/>
                  </a:lnTo>
                  <a:lnTo>
                    <a:pt x="350" y="16"/>
                  </a:lnTo>
                  <a:lnTo>
                    <a:pt x="354" y="16"/>
                  </a:lnTo>
                  <a:lnTo>
                    <a:pt x="350" y="16"/>
                  </a:lnTo>
                  <a:lnTo>
                    <a:pt x="350" y="20"/>
                  </a:lnTo>
                  <a:lnTo>
                    <a:pt x="350" y="24"/>
                  </a:lnTo>
                  <a:lnTo>
                    <a:pt x="346" y="24"/>
                  </a:lnTo>
                  <a:lnTo>
                    <a:pt x="350" y="24"/>
                  </a:lnTo>
                  <a:lnTo>
                    <a:pt x="350" y="28"/>
                  </a:lnTo>
                  <a:lnTo>
                    <a:pt x="354" y="28"/>
                  </a:lnTo>
                  <a:lnTo>
                    <a:pt x="358" y="28"/>
                  </a:lnTo>
                  <a:lnTo>
                    <a:pt x="362" y="28"/>
                  </a:lnTo>
                  <a:lnTo>
                    <a:pt x="366" y="28"/>
                  </a:lnTo>
                  <a:lnTo>
                    <a:pt x="362" y="24"/>
                  </a:lnTo>
                  <a:lnTo>
                    <a:pt x="366" y="24"/>
                  </a:lnTo>
                  <a:lnTo>
                    <a:pt x="368" y="28"/>
                  </a:lnTo>
                  <a:lnTo>
                    <a:pt x="366" y="28"/>
                  </a:lnTo>
                  <a:lnTo>
                    <a:pt x="368" y="28"/>
                  </a:lnTo>
                  <a:lnTo>
                    <a:pt x="368" y="30"/>
                  </a:lnTo>
                  <a:lnTo>
                    <a:pt x="368" y="34"/>
                  </a:lnTo>
                  <a:lnTo>
                    <a:pt x="368" y="30"/>
                  </a:lnTo>
                  <a:lnTo>
                    <a:pt x="372" y="30"/>
                  </a:lnTo>
                  <a:lnTo>
                    <a:pt x="368" y="30"/>
                  </a:lnTo>
                  <a:lnTo>
                    <a:pt x="368" y="28"/>
                  </a:lnTo>
                  <a:lnTo>
                    <a:pt x="372" y="28"/>
                  </a:lnTo>
                  <a:lnTo>
                    <a:pt x="376" y="28"/>
                  </a:lnTo>
                  <a:lnTo>
                    <a:pt x="376" y="30"/>
                  </a:lnTo>
                  <a:lnTo>
                    <a:pt x="380" y="30"/>
                  </a:lnTo>
                  <a:lnTo>
                    <a:pt x="384" y="30"/>
                  </a:lnTo>
                  <a:lnTo>
                    <a:pt x="388" y="30"/>
                  </a:lnTo>
                  <a:lnTo>
                    <a:pt x="388" y="34"/>
                  </a:lnTo>
                  <a:lnTo>
                    <a:pt x="384" y="34"/>
                  </a:lnTo>
                  <a:lnTo>
                    <a:pt x="380" y="34"/>
                  </a:lnTo>
                  <a:lnTo>
                    <a:pt x="380" y="38"/>
                  </a:lnTo>
                  <a:lnTo>
                    <a:pt x="380" y="42"/>
                  </a:lnTo>
                  <a:lnTo>
                    <a:pt x="384" y="42"/>
                  </a:lnTo>
                  <a:lnTo>
                    <a:pt x="380" y="42"/>
                  </a:lnTo>
                  <a:lnTo>
                    <a:pt x="384" y="42"/>
                  </a:lnTo>
                  <a:lnTo>
                    <a:pt x="388" y="38"/>
                  </a:lnTo>
                  <a:lnTo>
                    <a:pt x="392" y="38"/>
                  </a:lnTo>
                  <a:lnTo>
                    <a:pt x="394" y="38"/>
                  </a:lnTo>
                  <a:lnTo>
                    <a:pt x="394" y="42"/>
                  </a:lnTo>
                  <a:lnTo>
                    <a:pt x="398" y="38"/>
                  </a:lnTo>
                  <a:lnTo>
                    <a:pt x="394" y="38"/>
                  </a:lnTo>
                  <a:lnTo>
                    <a:pt x="398" y="38"/>
                  </a:lnTo>
                  <a:lnTo>
                    <a:pt x="398" y="34"/>
                  </a:lnTo>
                  <a:lnTo>
                    <a:pt x="402" y="34"/>
                  </a:lnTo>
                  <a:lnTo>
                    <a:pt x="406" y="34"/>
                  </a:lnTo>
                  <a:lnTo>
                    <a:pt x="408" y="30"/>
                  </a:lnTo>
                  <a:lnTo>
                    <a:pt x="412" y="28"/>
                  </a:lnTo>
                  <a:lnTo>
                    <a:pt x="416" y="28"/>
                  </a:lnTo>
                  <a:lnTo>
                    <a:pt x="420" y="28"/>
                  </a:lnTo>
                  <a:lnTo>
                    <a:pt x="420" y="24"/>
                  </a:lnTo>
                  <a:lnTo>
                    <a:pt x="424" y="24"/>
                  </a:lnTo>
                  <a:lnTo>
                    <a:pt x="428" y="24"/>
                  </a:lnTo>
                  <a:lnTo>
                    <a:pt x="428" y="20"/>
                  </a:lnTo>
                  <a:lnTo>
                    <a:pt x="432" y="24"/>
                  </a:lnTo>
                  <a:lnTo>
                    <a:pt x="428" y="28"/>
                  </a:lnTo>
                  <a:lnTo>
                    <a:pt x="424" y="28"/>
                  </a:lnTo>
                  <a:lnTo>
                    <a:pt x="424" y="30"/>
                  </a:lnTo>
                  <a:lnTo>
                    <a:pt x="428" y="34"/>
                  </a:lnTo>
                  <a:lnTo>
                    <a:pt x="432" y="34"/>
                  </a:lnTo>
                  <a:lnTo>
                    <a:pt x="436" y="38"/>
                  </a:lnTo>
                  <a:lnTo>
                    <a:pt x="438" y="42"/>
                  </a:lnTo>
                  <a:lnTo>
                    <a:pt x="442" y="46"/>
                  </a:lnTo>
                  <a:lnTo>
                    <a:pt x="446" y="46"/>
                  </a:lnTo>
                  <a:lnTo>
                    <a:pt x="446" y="50"/>
                  </a:lnTo>
                  <a:lnTo>
                    <a:pt x="450" y="56"/>
                  </a:lnTo>
                  <a:lnTo>
                    <a:pt x="454" y="56"/>
                  </a:lnTo>
                  <a:lnTo>
                    <a:pt x="454" y="60"/>
                  </a:lnTo>
                  <a:lnTo>
                    <a:pt x="454" y="64"/>
                  </a:lnTo>
                  <a:lnTo>
                    <a:pt x="458" y="64"/>
                  </a:lnTo>
                  <a:lnTo>
                    <a:pt x="462" y="68"/>
                  </a:lnTo>
                  <a:lnTo>
                    <a:pt x="466" y="80"/>
                  </a:lnTo>
                  <a:lnTo>
                    <a:pt x="468" y="84"/>
                  </a:lnTo>
                  <a:lnTo>
                    <a:pt x="468" y="86"/>
                  </a:lnTo>
                  <a:lnTo>
                    <a:pt x="468" y="90"/>
                  </a:lnTo>
                  <a:lnTo>
                    <a:pt x="472" y="90"/>
                  </a:lnTo>
                  <a:lnTo>
                    <a:pt x="472" y="98"/>
                  </a:lnTo>
                  <a:lnTo>
                    <a:pt x="476" y="98"/>
                  </a:lnTo>
                  <a:lnTo>
                    <a:pt x="480" y="98"/>
                  </a:lnTo>
                  <a:lnTo>
                    <a:pt x="480" y="94"/>
                  </a:lnTo>
                  <a:lnTo>
                    <a:pt x="480" y="90"/>
                  </a:lnTo>
                  <a:lnTo>
                    <a:pt x="484" y="90"/>
                  </a:lnTo>
                  <a:lnTo>
                    <a:pt x="484" y="86"/>
                  </a:lnTo>
                  <a:lnTo>
                    <a:pt x="488" y="90"/>
                  </a:lnTo>
                  <a:lnTo>
                    <a:pt x="492" y="90"/>
                  </a:lnTo>
                  <a:lnTo>
                    <a:pt x="492" y="94"/>
                  </a:lnTo>
                  <a:lnTo>
                    <a:pt x="496" y="94"/>
                  </a:lnTo>
                  <a:lnTo>
                    <a:pt x="496" y="98"/>
                  </a:lnTo>
                  <a:lnTo>
                    <a:pt x="496" y="102"/>
                  </a:lnTo>
                  <a:lnTo>
                    <a:pt x="498" y="102"/>
                  </a:lnTo>
                  <a:lnTo>
                    <a:pt x="498" y="98"/>
                  </a:lnTo>
                  <a:lnTo>
                    <a:pt x="502" y="98"/>
                  </a:lnTo>
                  <a:lnTo>
                    <a:pt x="502" y="102"/>
                  </a:lnTo>
                  <a:lnTo>
                    <a:pt x="506" y="102"/>
                  </a:lnTo>
                  <a:lnTo>
                    <a:pt x="510" y="98"/>
                  </a:lnTo>
                  <a:lnTo>
                    <a:pt x="510" y="102"/>
                  </a:lnTo>
                  <a:lnTo>
                    <a:pt x="514" y="98"/>
                  </a:lnTo>
                  <a:lnTo>
                    <a:pt x="518" y="98"/>
                  </a:lnTo>
                  <a:lnTo>
                    <a:pt x="518" y="94"/>
                  </a:lnTo>
                  <a:lnTo>
                    <a:pt x="522" y="94"/>
                  </a:lnTo>
                  <a:lnTo>
                    <a:pt x="524" y="94"/>
                  </a:lnTo>
                  <a:lnTo>
                    <a:pt x="528" y="98"/>
                  </a:lnTo>
                  <a:lnTo>
                    <a:pt x="532" y="98"/>
                  </a:lnTo>
                  <a:lnTo>
                    <a:pt x="532" y="102"/>
                  </a:lnTo>
                  <a:lnTo>
                    <a:pt x="536" y="106"/>
                  </a:lnTo>
                  <a:lnTo>
                    <a:pt x="536" y="110"/>
                  </a:lnTo>
                  <a:lnTo>
                    <a:pt x="536" y="112"/>
                  </a:lnTo>
                  <a:lnTo>
                    <a:pt x="540" y="112"/>
                  </a:lnTo>
                  <a:lnTo>
                    <a:pt x="544" y="112"/>
                  </a:lnTo>
                  <a:lnTo>
                    <a:pt x="548" y="112"/>
                  </a:lnTo>
                  <a:lnTo>
                    <a:pt x="548" y="116"/>
                  </a:lnTo>
                  <a:lnTo>
                    <a:pt x="544" y="116"/>
                  </a:lnTo>
                  <a:lnTo>
                    <a:pt x="548" y="116"/>
                  </a:lnTo>
                  <a:lnTo>
                    <a:pt x="548" y="120"/>
                  </a:lnTo>
                  <a:lnTo>
                    <a:pt x="548" y="124"/>
                  </a:lnTo>
                  <a:lnTo>
                    <a:pt x="552" y="124"/>
                  </a:lnTo>
                  <a:lnTo>
                    <a:pt x="554" y="124"/>
                  </a:lnTo>
                  <a:lnTo>
                    <a:pt x="558" y="124"/>
                  </a:lnTo>
                  <a:lnTo>
                    <a:pt x="562" y="128"/>
                  </a:lnTo>
                  <a:lnTo>
                    <a:pt x="562" y="124"/>
                  </a:lnTo>
                  <a:lnTo>
                    <a:pt x="566" y="124"/>
                  </a:lnTo>
                  <a:lnTo>
                    <a:pt x="566" y="120"/>
                  </a:lnTo>
                  <a:lnTo>
                    <a:pt x="570" y="120"/>
                  </a:lnTo>
                  <a:lnTo>
                    <a:pt x="570" y="124"/>
                  </a:lnTo>
                  <a:lnTo>
                    <a:pt x="574" y="124"/>
                  </a:lnTo>
                  <a:lnTo>
                    <a:pt x="574" y="128"/>
                  </a:lnTo>
                  <a:lnTo>
                    <a:pt x="574" y="132"/>
                  </a:lnTo>
                  <a:lnTo>
                    <a:pt x="578" y="132"/>
                  </a:lnTo>
                  <a:lnTo>
                    <a:pt x="578" y="136"/>
                  </a:lnTo>
                  <a:lnTo>
                    <a:pt x="574" y="136"/>
                  </a:lnTo>
                  <a:lnTo>
                    <a:pt x="570" y="136"/>
                  </a:lnTo>
                  <a:lnTo>
                    <a:pt x="570" y="140"/>
                  </a:lnTo>
                  <a:lnTo>
                    <a:pt x="570" y="142"/>
                  </a:lnTo>
                  <a:lnTo>
                    <a:pt x="570" y="146"/>
                  </a:lnTo>
                  <a:lnTo>
                    <a:pt x="566" y="146"/>
                  </a:lnTo>
                  <a:lnTo>
                    <a:pt x="562" y="146"/>
                  </a:lnTo>
                  <a:lnTo>
                    <a:pt x="558" y="146"/>
                  </a:lnTo>
                  <a:lnTo>
                    <a:pt x="558" y="150"/>
                  </a:lnTo>
                  <a:lnTo>
                    <a:pt x="554" y="150"/>
                  </a:lnTo>
                  <a:lnTo>
                    <a:pt x="554" y="154"/>
                  </a:lnTo>
                  <a:lnTo>
                    <a:pt x="554" y="158"/>
                  </a:lnTo>
                  <a:lnTo>
                    <a:pt x="554" y="162"/>
                  </a:lnTo>
                  <a:lnTo>
                    <a:pt x="554" y="166"/>
                  </a:lnTo>
                  <a:lnTo>
                    <a:pt x="554" y="168"/>
                  </a:lnTo>
                  <a:lnTo>
                    <a:pt x="554" y="172"/>
                  </a:lnTo>
                  <a:lnTo>
                    <a:pt x="554" y="176"/>
                  </a:lnTo>
                  <a:lnTo>
                    <a:pt x="552" y="176"/>
                  </a:lnTo>
                  <a:lnTo>
                    <a:pt x="548" y="176"/>
                  </a:lnTo>
                  <a:lnTo>
                    <a:pt x="548" y="180"/>
                  </a:lnTo>
                  <a:lnTo>
                    <a:pt x="544" y="180"/>
                  </a:lnTo>
                  <a:lnTo>
                    <a:pt x="540" y="176"/>
                  </a:lnTo>
                  <a:lnTo>
                    <a:pt x="536" y="176"/>
                  </a:lnTo>
                  <a:lnTo>
                    <a:pt x="532" y="176"/>
                  </a:lnTo>
                  <a:lnTo>
                    <a:pt x="528" y="176"/>
                  </a:lnTo>
                  <a:lnTo>
                    <a:pt x="524" y="176"/>
                  </a:lnTo>
                  <a:lnTo>
                    <a:pt x="522" y="172"/>
                  </a:lnTo>
                  <a:lnTo>
                    <a:pt x="518" y="172"/>
                  </a:lnTo>
                  <a:lnTo>
                    <a:pt x="518" y="176"/>
                  </a:lnTo>
                  <a:lnTo>
                    <a:pt x="518" y="180"/>
                  </a:lnTo>
                  <a:lnTo>
                    <a:pt x="514" y="184"/>
                  </a:lnTo>
                  <a:lnTo>
                    <a:pt x="514" y="188"/>
                  </a:lnTo>
                  <a:lnTo>
                    <a:pt x="514" y="192"/>
                  </a:lnTo>
                  <a:lnTo>
                    <a:pt x="510" y="192"/>
                  </a:lnTo>
                  <a:lnTo>
                    <a:pt x="510" y="196"/>
                  </a:lnTo>
                  <a:lnTo>
                    <a:pt x="510" y="198"/>
                  </a:lnTo>
                  <a:lnTo>
                    <a:pt x="510" y="202"/>
                  </a:lnTo>
                  <a:lnTo>
                    <a:pt x="506" y="206"/>
                  </a:lnTo>
                  <a:lnTo>
                    <a:pt x="510" y="206"/>
                  </a:lnTo>
                  <a:lnTo>
                    <a:pt x="510" y="210"/>
                  </a:lnTo>
                  <a:lnTo>
                    <a:pt x="514" y="210"/>
                  </a:lnTo>
                  <a:lnTo>
                    <a:pt x="514" y="214"/>
                  </a:lnTo>
                  <a:lnTo>
                    <a:pt x="510" y="214"/>
                  </a:lnTo>
                  <a:lnTo>
                    <a:pt x="506" y="214"/>
                  </a:lnTo>
                  <a:lnTo>
                    <a:pt x="502" y="214"/>
                  </a:lnTo>
                  <a:lnTo>
                    <a:pt x="498" y="214"/>
                  </a:lnTo>
                  <a:lnTo>
                    <a:pt x="498" y="210"/>
                  </a:lnTo>
                  <a:lnTo>
                    <a:pt x="496" y="210"/>
                  </a:lnTo>
                  <a:lnTo>
                    <a:pt x="496" y="214"/>
                  </a:lnTo>
                  <a:lnTo>
                    <a:pt x="492" y="214"/>
                  </a:lnTo>
                  <a:lnTo>
                    <a:pt x="488" y="214"/>
                  </a:lnTo>
                  <a:lnTo>
                    <a:pt x="484" y="214"/>
                  </a:lnTo>
                  <a:lnTo>
                    <a:pt x="480" y="218"/>
                  </a:lnTo>
                  <a:lnTo>
                    <a:pt x="476" y="218"/>
                  </a:lnTo>
                  <a:lnTo>
                    <a:pt x="472" y="222"/>
                  </a:lnTo>
                  <a:lnTo>
                    <a:pt x="476" y="222"/>
                  </a:lnTo>
                  <a:lnTo>
                    <a:pt x="480" y="222"/>
                  </a:lnTo>
                  <a:lnTo>
                    <a:pt x="484" y="222"/>
                  </a:lnTo>
                  <a:lnTo>
                    <a:pt x="484" y="224"/>
                  </a:lnTo>
                  <a:lnTo>
                    <a:pt x="480" y="224"/>
                  </a:lnTo>
                  <a:lnTo>
                    <a:pt x="480" y="228"/>
                  </a:lnTo>
                  <a:lnTo>
                    <a:pt x="480" y="232"/>
                  </a:lnTo>
                  <a:lnTo>
                    <a:pt x="480" y="236"/>
                  </a:lnTo>
                  <a:lnTo>
                    <a:pt x="480" y="240"/>
                  </a:lnTo>
                  <a:lnTo>
                    <a:pt x="484" y="240"/>
                  </a:lnTo>
                  <a:lnTo>
                    <a:pt x="484" y="244"/>
                  </a:lnTo>
                  <a:lnTo>
                    <a:pt x="484" y="248"/>
                  </a:lnTo>
                  <a:lnTo>
                    <a:pt x="488" y="252"/>
                  </a:lnTo>
                  <a:lnTo>
                    <a:pt x="488" y="254"/>
                  </a:lnTo>
                  <a:lnTo>
                    <a:pt x="484" y="254"/>
                  </a:lnTo>
                  <a:lnTo>
                    <a:pt x="480" y="258"/>
                  </a:lnTo>
                  <a:lnTo>
                    <a:pt x="484" y="258"/>
                  </a:lnTo>
                  <a:lnTo>
                    <a:pt x="480" y="262"/>
                  </a:lnTo>
                  <a:lnTo>
                    <a:pt x="476" y="266"/>
                  </a:lnTo>
                  <a:lnTo>
                    <a:pt x="476" y="268"/>
                  </a:lnTo>
                  <a:lnTo>
                    <a:pt x="480" y="268"/>
                  </a:lnTo>
                  <a:lnTo>
                    <a:pt x="480" y="272"/>
                  </a:lnTo>
                  <a:lnTo>
                    <a:pt x="476" y="272"/>
                  </a:lnTo>
                  <a:lnTo>
                    <a:pt x="476" y="268"/>
                  </a:lnTo>
                  <a:lnTo>
                    <a:pt x="472" y="268"/>
                  </a:lnTo>
                  <a:lnTo>
                    <a:pt x="468" y="268"/>
                  </a:lnTo>
                  <a:lnTo>
                    <a:pt x="466" y="268"/>
                  </a:lnTo>
                  <a:lnTo>
                    <a:pt x="466" y="266"/>
                  </a:lnTo>
                  <a:lnTo>
                    <a:pt x="466" y="262"/>
                  </a:lnTo>
                  <a:lnTo>
                    <a:pt x="462" y="262"/>
                  </a:lnTo>
                  <a:lnTo>
                    <a:pt x="458" y="262"/>
                  </a:lnTo>
                  <a:lnTo>
                    <a:pt x="454" y="258"/>
                  </a:lnTo>
                  <a:lnTo>
                    <a:pt x="450" y="258"/>
                  </a:lnTo>
                  <a:lnTo>
                    <a:pt x="446" y="258"/>
                  </a:lnTo>
                  <a:lnTo>
                    <a:pt x="442" y="258"/>
                  </a:lnTo>
                  <a:lnTo>
                    <a:pt x="438" y="258"/>
                  </a:lnTo>
                  <a:lnTo>
                    <a:pt x="436" y="258"/>
                  </a:lnTo>
                  <a:lnTo>
                    <a:pt x="432" y="258"/>
                  </a:lnTo>
                  <a:lnTo>
                    <a:pt x="428" y="258"/>
                  </a:lnTo>
                  <a:lnTo>
                    <a:pt x="424" y="258"/>
                  </a:lnTo>
                  <a:lnTo>
                    <a:pt x="420" y="258"/>
                  </a:lnTo>
                  <a:lnTo>
                    <a:pt x="416" y="258"/>
                  </a:lnTo>
                  <a:lnTo>
                    <a:pt x="416" y="258"/>
                  </a:lnTo>
                  <a:lnTo>
                    <a:pt x="416" y="25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
            <p:cNvSpPr>
              <a:spLocks noEditPoints="1"/>
            </p:cNvSpPr>
            <p:nvPr/>
          </p:nvSpPr>
          <p:spPr bwMode="auto">
            <a:xfrm>
              <a:off x="5441950" y="3724343"/>
              <a:ext cx="41275" cy="44450"/>
            </a:xfrm>
            <a:custGeom>
              <a:avLst/>
              <a:gdLst>
                <a:gd name="T0" fmla="*/ 10 w 26"/>
                <a:gd name="T1" fmla="*/ 22 h 28"/>
                <a:gd name="T2" fmla="*/ 4 w 26"/>
                <a:gd name="T3" fmla="*/ 18 h 28"/>
                <a:gd name="T4" fmla="*/ 0 w 26"/>
                <a:gd name="T5" fmla="*/ 18 h 28"/>
                <a:gd name="T6" fmla="*/ 0 w 26"/>
                <a:gd name="T7" fmla="*/ 18 h 28"/>
                <a:gd name="T8" fmla="*/ 0 w 26"/>
                <a:gd name="T9" fmla="*/ 18 h 28"/>
                <a:gd name="T10" fmla="*/ 0 w 26"/>
                <a:gd name="T11" fmla="*/ 18 h 28"/>
                <a:gd name="T12" fmla="*/ 0 w 26"/>
                <a:gd name="T13" fmla="*/ 18 h 28"/>
                <a:gd name="T14" fmla="*/ 4 w 26"/>
                <a:gd name="T15" fmla="*/ 14 h 28"/>
                <a:gd name="T16" fmla="*/ 4 w 26"/>
                <a:gd name="T17" fmla="*/ 10 h 28"/>
                <a:gd name="T18" fmla="*/ 4 w 26"/>
                <a:gd name="T19" fmla="*/ 10 h 28"/>
                <a:gd name="T20" fmla="*/ 6 w 26"/>
                <a:gd name="T21" fmla="*/ 6 h 28"/>
                <a:gd name="T22" fmla="*/ 6 w 26"/>
                <a:gd name="T23" fmla="*/ 2 h 28"/>
                <a:gd name="T24" fmla="*/ 6 w 26"/>
                <a:gd name="T25" fmla="*/ 2 h 28"/>
                <a:gd name="T26" fmla="*/ 6 w 26"/>
                <a:gd name="T27" fmla="*/ 2 h 28"/>
                <a:gd name="T28" fmla="*/ 10 w 26"/>
                <a:gd name="T29" fmla="*/ 0 h 28"/>
                <a:gd name="T30" fmla="*/ 14 w 26"/>
                <a:gd name="T31" fmla="*/ 0 h 28"/>
                <a:gd name="T32" fmla="*/ 18 w 26"/>
                <a:gd name="T33" fmla="*/ 2 h 28"/>
                <a:gd name="T34" fmla="*/ 18 w 26"/>
                <a:gd name="T35" fmla="*/ 6 h 28"/>
                <a:gd name="T36" fmla="*/ 18 w 26"/>
                <a:gd name="T37" fmla="*/ 6 h 28"/>
                <a:gd name="T38" fmla="*/ 18 w 26"/>
                <a:gd name="T39" fmla="*/ 6 h 28"/>
                <a:gd name="T40" fmla="*/ 22 w 26"/>
                <a:gd name="T41" fmla="*/ 10 h 28"/>
                <a:gd name="T42" fmla="*/ 22 w 26"/>
                <a:gd name="T43" fmla="*/ 10 h 28"/>
                <a:gd name="T44" fmla="*/ 18 w 26"/>
                <a:gd name="T45" fmla="*/ 10 h 28"/>
                <a:gd name="T46" fmla="*/ 18 w 26"/>
                <a:gd name="T47" fmla="*/ 10 h 28"/>
                <a:gd name="T48" fmla="*/ 14 w 26"/>
                <a:gd name="T49" fmla="*/ 14 h 28"/>
                <a:gd name="T50" fmla="*/ 14 w 26"/>
                <a:gd name="T51" fmla="*/ 14 h 28"/>
                <a:gd name="T52" fmla="*/ 18 w 26"/>
                <a:gd name="T53" fmla="*/ 14 h 28"/>
                <a:gd name="T54" fmla="*/ 18 w 26"/>
                <a:gd name="T55" fmla="*/ 14 h 28"/>
                <a:gd name="T56" fmla="*/ 18 w 26"/>
                <a:gd name="T57" fmla="*/ 14 h 28"/>
                <a:gd name="T58" fmla="*/ 18 w 26"/>
                <a:gd name="T59" fmla="*/ 14 h 28"/>
                <a:gd name="T60" fmla="*/ 18 w 26"/>
                <a:gd name="T61" fmla="*/ 18 h 28"/>
                <a:gd name="T62" fmla="*/ 22 w 26"/>
                <a:gd name="T63" fmla="*/ 18 h 28"/>
                <a:gd name="T64" fmla="*/ 22 w 26"/>
                <a:gd name="T65" fmla="*/ 22 h 28"/>
                <a:gd name="T66" fmla="*/ 22 w 26"/>
                <a:gd name="T67" fmla="*/ 26 h 28"/>
                <a:gd name="T68" fmla="*/ 26 w 26"/>
                <a:gd name="T69" fmla="*/ 26 h 28"/>
                <a:gd name="T70" fmla="*/ 26 w 26"/>
                <a:gd name="T71" fmla="*/ 26 h 28"/>
                <a:gd name="T72" fmla="*/ 22 w 26"/>
                <a:gd name="T73" fmla="*/ 28 h 28"/>
                <a:gd name="T74" fmla="*/ 14 w 26"/>
                <a:gd name="T75" fmla="*/ 28 h 28"/>
                <a:gd name="T76" fmla="*/ 14 w 26"/>
                <a:gd name="T77" fmla="*/ 26 h 28"/>
                <a:gd name="T78" fmla="*/ 14 w 26"/>
                <a:gd name="T79" fmla="*/ 26 h 28"/>
                <a:gd name="T80" fmla="*/ 10 w 26"/>
                <a:gd name="T81" fmla="*/ 22 h 28"/>
                <a:gd name="T82" fmla="*/ 10 w 26"/>
                <a:gd name="T83" fmla="*/ 22 h 28"/>
                <a:gd name="T84" fmla="*/ 10 w 26"/>
                <a:gd name="T85" fmla="*/ 22 h 28"/>
                <a:gd name="T86" fmla="*/ 22 w 26"/>
                <a:gd name="T87" fmla="*/ 2 h 28"/>
                <a:gd name="T88" fmla="*/ 22 w 26"/>
                <a:gd name="T89" fmla="*/ 6 h 28"/>
                <a:gd name="T90" fmla="*/ 22 w 26"/>
                <a:gd name="T91" fmla="*/ 6 h 28"/>
                <a:gd name="T92" fmla="*/ 26 w 26"/>
                <a:gd name="T93" fmla="*/ 6 h 28"/>
                <a:gd name="T94" fmla="*/ 26 w 26"/>
                <a:gd name="T95" fmla="*/ 6 h 28"/>
                <a:gd name="T96" fmla="*/ 22 w 26"/>
                <a:gd name="T97" fmla="*/ 6 h 28"/>
                <a:gd name="T98" fmla="*/ 22 w 26"/>
                <a:gd name="T99" fmla="*/ 10 h 28"/>
                <a:gd name="T100" fmla="*/ 22 w 26"/>
                <a:gd name="T101" fmla="*/ 10 h 28"/>
                <a:gd name="T102" fmla="*/ 22 w 26"/>
                <a:gd name="T103" fmla="*/ 10 h 28"/>
                <a:gd name="T104" fmla="*/ 22 w 26"/>
                <a:gd name="T105" fmla="*/ 10 h 28"/>
                <a:gd name="T106" fmla="*/ 22 w 26"/>
                <a:gd name="T107" fmla="*/ 10 h 28"/>
                <a:gd name="T108" fmla="*/ 22 w 26"/>
                <a:gd name="T109" fmla="*/ 10 h 28"/>
                <a:gd name="T110" fmla="*/ 22 w 26"/>
                <a:gd name="T111" fmla="*/ 2 h 28"/>
                <a:gd name="T112" fmla="*/ 22 w 26"/>
                <a:gd name="T113" fmla="*/ 2 h 28"/>
                <a:gd name="T114" fmla="*/ 22 w 26"/>
                <a:gd name="T115" fmla="*/ 2 h 28"/>
                <a:gd name="T116" fmla="*/ 22 w 26"/>
                <a:gd name="T1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 h="28">
                  <a:moveTo>
                    <a:pt x="10" y="22"/>
                  </a:moveTo>
                  <a:lnTo>
                    <a:pt x="10" y="22"/>
                  </a:lnTo>
                  <a:lnTo>
                    <a:pt x="4" y="18"/>
                  </a:lnTo>
                  <a:lnTo>
                    <a:pt x="4" y="18"/>
                  </a:lnTo>
                  <a:lnTo>
                    <a:pt x="0" y="18"/>
                  </a:lnTo>
                  <a:lnTo>
                    <a:pt x="0" y="18"/>
                  </a:lnTo>
                  <a:lnTo>
                    <a:pt x="0" y="18"/>
                  </a:lnTo>
                  <a:lnTo>
                    <a:pt x="0" y="18"/>
                  </a:lnTo>
                  <a:lnTo>
                    <a:pt x="0" y="18"/>
                  </a:lnTo>
                  <a:lnTo>
                    <a:pt x="0" y="18"/>
                  </a:lnTo>
                  <a:lnTo>
                    <a:pt x="0" y="18"/>
                  </a:lnTo>
                  <a:lnTo>
                    <a:pt x="0" y="18"/>
                  </a:lnTo>
                  <a:lnTo>
                    <a:pt x="0" y="18"/>
                  </a:lnTo>
                  <a:lnTo>
                    <a:pt x="0" y="18"/>
                  </a:lnTo>
                  <a:lnTo>
                    <a:pt x="0" y="14"/>
                  </a:lnTo>
                  <a:lnTo>
                    <a:pt x="4" y="14"/>
                  </a:lnTo>
                  <a:lnTo>
                    <a:pt x="4" y="14"/>
                  </a:lnTo>
                  <a:lnTo>
                    <a:pt x="4" y="10"/>
                  </a:lnTo>
                  <a:lnTo>
                    <a:pt x="4" y="10"/>
                  </a:lnTo>
                  <a:lnTo>
                    <a:pt x="4" y="10"/>
                  </a:lnTo>
                  <a:lnTo>
                    <a:pt x="4" y="10"/>
                  </a:lnTo>
                  <a:lnTo>
                    <a:pt x="6" y="6"/>
                  </a:lnTo>
                  <a:lnTo>
                    <a:pt x="6" y="2"/>
                  </a:lnTo>
                  <a:lnTo>
                    <a:pt x="6" y="2"/>
                  </a:lnTo>
                  <a:lnTo>
                    <a:pt x="6" y="2"/>
                  </a:lnTo>
                  <a:lnTo>
                    <a:pt x="6" y="2"/>
                  </a:lnTo>
                  <a:lnTo>
                    <a:pt x="6" y="2"/>
                  </a:lnTo>
                  <a:lnTo>
                    <a:pt x="6" y="2"/>
                  </a:lnTo>
                  <a:lnTo>
                    <a:pt x="10" y="0"/>
                  </a:lnTo>
                  <a:lnTo>
                    <a:pt x="10" y="0"/>
                  </a:lnTo>
                  <a:lnTo>
                    <a:pt x="10" y="0"/>
                  </a:lnTo>
                  <a:lnTo>
                    <a:pt x="14" y="0"/>
                  </a:lnTo>
                  <a:lnTo>
                    <a:pt x="18" y="2"/>
                  </a:lnTo>
                  <a:lnTo>
                    <a:pt x="18" y="2"/>
                  </a:lnTo>
                  <a:lnTo>
                    <a:pt x="18" y="2"/>
                  </a:lnTo>
                  <a:lnTo>
                    <a:pt x="18" y="6"/>
                  </a:lnTo>
                  <a:lnTo>
                    <a:pt x="18" y="6"/>
                  </a:lnTo>
                  <a:lnTo>
                    <a:pt x="18" y="6"/>
                  </a:lnTo>
                  <a:lnTo>
                    <a:pt x="18" y="6"/>
                  </a:lnTo>
                  <a:lnTo>
                    <a:pt x="18" y="6"/>
                  </a:lnTo>
                  <a:lnTo>
                    <a:pt x="18" y="6"/>
                  </a:lnTo>
                  <a:lnTo>
                    <a:pt x="22" y="10"/>
                  </a:lnTo>
                  <a:lnTo>
                    <a:pt x="22" y="10"/>
                  </a:lnTo>
                  <a:lnTo>
                    <a:pt x="22" y="10"/>
                  </a:lnTo>
                  <a:lnTo>
                    <a:pt x="22" y="10"/>
                  </a:lnTo>
                  <a:lnTo>
                    <a:pt x="18" y="10"/>
                  </a:lnTo>
                  <a:lnTo>
                    <a:pt x="18" y="10"/>
                  </a:lnTo>
                  <a:lnTo>
                    <a:pt x="18" y="10"/>
                  </a:lnTo>
                  <a:lnTo>
                    <a:pt x="18" y="10"/>
                  </a:lnTo>
                  <a:lnTo>
                    <a:pt x="14" y="14"/>
                  </a:lnTo>
                  <a:lnTo>
                    <a:pt x="14" y="14"/>
                  </a:lnTo>
                  <a:lnTo>
                    <a:pt x="14" y="14"/>
                  </a:lnTo>
                  <a:lnTo>
                    <a:pt x="18" y="14"/>
                  </a:lnTo>
                  <a:lnTo>
                    <a:pt x="18" y="14"/>
                  </a:lnTo>
                  <a:lnTo>
                    <a:pt x="18" y="14"/>
                  </a:lnTo>
                  <a:lnTo>
                    <a:pt x="18" y="14"/>
                  </a:lnTo>
                  <a:lnTo>
                    <a:pt x="18" y="14"/>
                  </a:lnTo>
                  <a:lnTo>
                    <a:pt x="18" y="14"/>
                  </a:lnTo>
                  <a:lnTo>
                    <a:pt x="18" y="14"/>
                  </a:lnTo>
                  <a:lnTo>
                    <a:pt x="18" y="14"/>
                  </a:lnTo>
                  <a:lnTo>
                    <a:pt x="18" y="14"/>
                  </a:lnTo>
                  <a:lnTo>
                    <a:pt x="18" y="18"/>
                  </a:lnTo>
                  <a:lnTo>
                    <a:pt x="22" y="18"/>
                  </a:lnTo>
                  <a:lnTo>
                    <a:pt x="22" y="18"/>
                  </a:lnTo>
                  <a:lnTo>
                    <a:pt x="22" y="22"/>
                  </a:lnTo>
                  <a:lnTo>
                    <a:pt x="22" y="22"/>
                  </a:lnTo>
                  <a:lnTo>
                    <a:pt x="22" y="22"/>
                  </a:lnTo>
                  <a:lnTo>
                    <a:pt x="22" y="26"/>
                  </a:lnTo>
                  <a:lnTo>
                    <a:pt x="26" y="26"/>
                  </a:lnTo>
                  <a:lnTo>
                    <a:pt x="26" y="26"/>
                  </a:lnTo>
                  <a:lnTo>
                    <a:pt x="26" y="26"/>
                  </a:lnTo>
                  <a:lnTo>
                    <a:pt x="26" y="26"/>
                  </a:lnTo>
                  <a:lnTo>
                    <a:pt x="26" y="28"/>
                  </a:lnTo>
                  <a:lnTo>
                    <a:pt x="22" y="28"/>
                  </a:lnTo>
                  <a:lnTo>
                    <a:pt x="14" y="28"/>
                  </a:lnTo>
                  <a:lnTo>
                    <a:pt x="14" y="28"/>
                  </a:lnTo>
                  <a:lnTo>
                    <a:pt x="14" y="28"/>
                  </a:lnTo>
                  <a:lnTo>
                    <a:pt x="14" y="26"/>
                  </a:lnTo>
                  <a:lnTo>
                    <a:pt x="14" y="26"/>
                  </a:lnTo>
                  <a:lnTo>
                    <a:pt x="14" y="26"/>
                  </a:lnTo>
                  <a:lnTo>
                    <a:pt x="14" y="26"/>
                  </a:lnTo>
                  <a:lnTo>
                    <a:pt x="10" y="22"/>
                  </a:lnTo>
                  <a:lnTo>
                    <a:pt x="10" y="22"/>
                  </a:lnTo>
                  <a:lnTo>
                    <a:pt x="10" y="22"/>
                  </a:lnTo>
                  <a:lnTo>
                    <a:pt x="10" y="22"/>
                  </a:lnTo>
                  <a:lnTo>
                    <a:pt x="10" y="22"/>
                  </a:lnTo>
                  <a:close/>
                  <a:moveTo>
                    <a:pt x="22" y="2"/>
                  </a:moveTo>
                  <a:lnTo>
                    <a:pt x="22" y="2"/>
                  </a:lnTo>
                  <a:lnTo>
                    <a:pt x="22" y="2"/>
                  </a:lnTo>
                  <a:lnTo>
                    <a:pt x="22" y="6"/>
                  </a:lnTo>
                  <a:lnTo>
                    <a:pt x="22" y="6"/>
                  </a:lnTo>
                  <a:lnTo>
                    <a:pt x="22" y="6"/>
                  </a:lnTo>
                  <a:lnTo>
                    <a:pt x="22" y="6"/>
                  </a:lnTo>
                  <a:lnTo>
                    <a:pt x="26" y="6"/>
                  </a:lnTo>
                  <a:lnTo>
                    <a:pt x="26" y="6"/>
                  </a:lnTo>
                  <a:lnTo>
                    <a:pt x="26" y="6"/>
                  </a:lnTo>
                  <a:lnTo>
                    <a:pt x="22" y="6"/>
                  </a:lnTo>
                  <a:lnTo>
                    <a:pt x="22" y="6"/>
                  </a:lnTo>
                  <a:lnTo>
                    <a:pt x="22" y="6"/>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18" y="6"/>
                  </a:lnTo>
                  <a:lnTo>
                    <a:pt x="22" y="2"/>
                  </a:lnTo>
                  <a:lnTo>
                    <a:pt x="22" y="2"/>
                  </a:lnTo>
                  <a:lnTo>
                    <a:pt x="22" y="2"/>
                  </a:lnTo>
                  <a:lnTo>
                    <a:pt x="22" y="2"/>
                  </a:lnTo>
                  <a:lnTo>
                    <a:pt x="22" y="2"/>
                  </a:lnTo>
                  <a:lnTo>
                    <a:pt x="22" y="2"/>
                  </a:lnTo>
                  <a:lnTo>
                    <a:pt x="22" y="2"/>
                  </a:lnTo>
                  <a:lnTo>
                    <a:pt x="22" y="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6"/>
            <p:cNvSpPr>
              <a:spLocks/>
            </p:cNvSpPr>
            <p:nvPr/>
          </p:nvSpPr>
          <p:spPr bwMode="auto">
            <a:xfrm>
              <a:off x="5949950" y="3333818"/>
              <a:ext cx="247650" cy="120650"/>
            </a:xfrm>
            <a:custGeom>
              <a:avLst/>
              <a:gdLst>
                <a:gd name="T0" fmla="*/ 74 w 156"/>
                <a:gd name="T1" fmla="*/ 54 h 76"/>
                <a:gd name="T2" fmla="*/ 68 w 156"/>
                <a:gd name="T3" fmla="*/ 58 h 76"/>
                <a:gd name="T4" fmla="*/ 68 w 156"/>
                <a:gd name="T5" fmla="*/ 66 h 76"/>
                <a:gd name="T6" fmla="*/ 60 w 156"/>
                <a:gd name="T7" fmla="*/ 68 h 76"/>
                <a:gd name="T8" fmla="*/ 52 w 156"/>
                <a:gd name="T9" fmla="*/ 72 h 76"/>
                <a:gd name="T10" fmla="*/ 42 w 156"/>
                <a:gd name="T11" fmla="*/ 72 h 76"/>
                <a:gd name="T12" fmla="*/ 38 w 156"/>
                <a:gd name="T13" fmla="*/ 72 h 76"/>
                <a:gd name="T14" fmla="*/ 30 w 156"/>
                <a:gd name="T15" fmla="*/ 68 h 76"/>
                <a:gd name="T16" fmla="*/ 30 w 156"/>
                <a:gd name="T17" fmla="*/ 68 h 76"/>
                <a:gd name="T18" fmla="*/ 22 w 156"/>
                <a:gd name="T19" fmla="*/ 68 h 76"/>
                <a:gd name="T20" fmla="*/ 14 w 156"/>
                <a:gd name="T21" fmla="*/ 66 h 76"/>
                <a:gd name="T22" fmla="*/ 8 w 156"/>
                <a:gd name="T23" fmla="*/ 68 h 76"/>
                <a:gd name="T24" fmla="*/ 0 w 156"/>
                <a:gd name="T25" fmla="*/ 66 h 76"/>
                <a:gd name="T26" fmla="*/ 0 w 156"/>
                <a:gd name="T27" fmla="*/ 62 h 76"/>
                <a:gd name="T28" fmla="*/ 8 w 156"/>
                <a:gd name="T29" fmla="*/ 58 h 76"/>
                <a:gd name="T30" fmla="*/ 18 w 156"/>
                <a:gd name="T31" fmla="*/ 58 h 76"/>
                <a:gd name="T32" fmla="*/ 18 w 156"/>
                <a:gd name="T33" fmla="*/ 62 h 76"/>
                <a:gd name="T34" fmla="*/ 22 w 156"/>
                <a:gd name="T35" fmla="*/ 54 h 76"/>
                <a:gd name="T36" fmla="*/ 34 w 156"/>
                <a:gd name="T37" fmla="*/ 58 h 76"/>
                <a:gd name="T38" fmla="*/ 44 w 156"/>
                <a:gd name="T39" fmla="*/ 50 h 76"/>
                <a:gd name="T40" fmla="*/ 48 w 156"/>
                <a:gd name="T41" fmla="*/ 50 h 76"/>
                <a:gd name="T42" fmla="*/ 52 w 156"/>
                <a:gd name="T43" fmla="*/ 42 h 76"/>
                <a:gd name="T44" fmla="*/ 48 w 156"/>
                <a:gd name="T45" fmla="*/ 42 h 76"/>
                <a:gd name="T46" fmla="*/ 42 w 156"/>
                <a:gd name="T47" fmla="*/ 36 h 76"/>
                <a:gd name="T48" fmla="*/ 34 w 156"/>
                <a:gd name="T49" fmla="*/ 28 h 76"/>
                <a:gd name="T50" fmla="*/ 30 w 156"/>
                <a:gd name="T51" fmla="*/ 36 h 76"/>
                <a:gd name="T52" fmla="*/ 30 w 156"/>
                <a:gd name="T53" fmla="*/ 40 h 76"/>
                <a:gd name="T54" fmla="*/ 22 w 156"/>
                <a:gd name="T55" fmla="*/ 32 h 76"/>
                <a:gd name="T56" fmla="*/ 12 w 156"/>
                <a:gd name="T57" fmla="*/ 32 h 76"/>
                <a:gd name="T58" fmla="*/ 14 w 156"/>
                <a:gd name="T59" fmla="*/ 24 h 76"/>
                <a:gd name="T60" fmla="*/ 22 w 156"/>
                <a:gd name="T61" fmla="*/ 20 h 76"/>
                <a:gd name="T62" fmla="*/ 22 w 156"/>
                <a:gd name="T63" fmla="*/ 16 h 76"/>
                <a:gd name="T64" fmla="*/ 26 w 156"/>
                <a:gd name="T65" fmla="*/ 6 h 76"/>
                <a:gd name="T66" fmla="*/ 38 w 156"/>
                <a:gd name="T67" fmla="*/ 6 h 76"/>
                <a:gd name="T68" fmla="*/ 48 w 156"/>
                <a:gd name="T69" fmla="*/ 6 h 76"/>
                <a:gd name="T70" fmla="*/ 56 w 156"/>
                <a:gd name="T71" fmla="*/ 10 h 76"/>
                <a:gd name="T72" fmla="*/ 60 w 156"/>
                <a:gd name="T73" fmla="*/ 10 h 76"/>
                <a:gd name="T74" fmla="*/ 60 w 156"/>
                <a:gd name="T75" fmla="*/ 0 h 76"/>
                <a:gd name="T76" fmla="*/ 72 w 156"/>
                <a:gd name="T77" fmla="*/ 0 h 76"/>
                <a:gd name="T78" fmla="*/ 82 w 156"/>
                <a:gd name="T79" fmla="*/ 4 h 76"/>
                <a:gd name="T80" fmla="*/ 88 w 156"/>
                <a:gd name="T81" fmla="*/ 6 h 76"/>
                <a:gd name="T82" fmla="*/ 100 w 156"/>
                <a:gd name="T83" fmla="*/ 4 h 76"/>
                <a:gd name="T84" fmla="*/ 112 w 156"/>
                <a:gd name="T85" fmla="*/ 4 h 76"/>
                <a:gd name="T86" fmla="*/ 122 w 156"/>
                <a:gd name="T87" fmla="*/ 4 h 76"/>
                <a:gd name="T88" fmla="*/ 134 w 156"/>
                <a:gd name="T89" fmla="*/ 6 h 76"/>
                <a:gd name="T90" fmla="*/ 142 w 156"/>
                <a:gd name="T91" fmla="*/ 10 h 76"/>
                <a:gd name="T92" fmla="*/ 148 w 156"/>
                <a:gd name="T93" fmla="*/ 14 h 76"/>
                <a:gd name="T94" fmla="*/ 156 w 156"/>
                <a:gd name="T95" fmla="*/ 16 h 76"/>
                <a:gd name="T96" fmla="*/ 148 w 156"/>
                <a:gd name="T97" fmla="*/ 20 h 76"/>
                <a:gd name="T98" fmla="*/ 142 w 156"/>
                <a:gd name="T99" fmla="*/ 24 h 76"/>
                <a:gd name="T100" fmla="*/ 134 w 156"/>
                <a:gd name="T101" fmla="*/ 28 h 76"/>
                <a:gd name="T102" fmla="*/ 126 w 156"/>
                <a:gd name="T103" fmla="*/ 36 h 76"/>
                <a:gd name="T104" fmla="*/ 118 w 156"/>
                <a:gd name="T105" fmla="*/ 40 h 76"/>
                <a:gd name="T106" fmla="*/ 108 w 156"/>
                <a:gd name="T107" fmla="*/ 40 h 76"/>
                <a:gd name="T108" fmla="*/ 104 w 156"/>
                <a:gd name="T109" fmla="*/ 50 h 76"/>
                <a:gd name="T110" fmla="*/ 100 w 156"/>
                <a:gd name="T111" fmla="*/ 50 h 76"/>
                <a:gd name="T112" fmla="*/ 88 w 156"/>
                <a:gd name="T113" fmla="*/ 54 h 76"/>
                <a:gd name="T114" fmla="*/ 86 w 156"/>
                <a:gd name="T115" fmla="*/ 46 h 76"/>
                <a:gd name="T116" fmla="*/ 78 w 156"/>
                <a:gd name="T117"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6">
                  <a:moveTo>
                    <a:pt x="78" y="50"/>
                  </a:moveTo>
                  <a:lnTo>
                    <a:pt x="78" y="54"/>
                  </a:lnTo>
                  <a:lnTo>
                    <a:pt x="74" y="54"/>
                  </a:lnTo>
                  <a:lnTo>
                    <a:pt x="74" y="58"/>
                  </a:lnTo>
                  <a:lnTo>
                    <a:pt x="72" y="58"/>
                  </a:lnTo>
                  <a:lnTo>
                    <a:pt x="68" y="58"/>
                  </a:lnTo>
                  <a:lnTo>
                    <a:pt x="64" y="62"/>
                  </a:lnTo>
                  <a:lnTo>
                    <a:pt x="64" y="66"/>
                  </a:lnTo>
                  <a:lnTo>
                    <a:pt x="68" y="66"/>
                  </a:lnTo>
                  <a:lnTo>
                    <a:pt x="68" y="68"/>
                  </a:lnTo>
                  <a:lnTo>
                    <a:pt x="64" y="68"/>
                  </a:lnTo>
                  <a:lnTo>
                    <a:pt x="60" y="68"/>
                  </a:lnTo>
                  <a:lnTo>
                    <a:pt x="56" y="68"/>
                  </a:lnTo>
                  <a:lnTo>
                    <a:pt x="56" y="72"/>
                  </a:lnTo>
                  <a:lnTo>
                    <a:pt x="52" y="72"/>
                  </a:lnTo>
                  <a:lnTo>
                    <a:pt x="48" y="72"/>
                  </a:lnTo>
                  <a:lnTo>
                    <a:pt x="44" y="72"/>
                  </a:lnTo>
                  <a:lnTo>
                    <a:pt x="42" y="72"/>
                  </a:lnTo>
                  <a:lnTo>
                    <a:pt x="42" y="76"/>
                  </a:lnTo>
                  <a:lnTo>
                    <a:pt x="42" y="72"/>
                  </a:lnTo>
                  <a:lnTo>
                    <a:pt x="38" y="72"/>
                  </a:lnTo>
                  <a:lnTo>
                    <a:pt x="34" y="72"/>
                  </a:lnTo>
                  <a:lnTo>
                    <a:pt x="34" y="68"/>
                  </a:lnTo>
                  <a:lnTo>
                    <a:pt x="30" y="68"/>
                  </a:lnTo>
                  <a:lnTo>
                    <a:pt x="34" y="68"/>
                  </a:lnTo>
                  <a:lnTo>
                    <a:pt x="30" y="66"/>
                  </a:lnTo>
                  <a:lnTo>
                    <a:pt x="30" y="68"/>
                  </a:lnTo>
                  <a:lnTo>
                    <a:pt x="26" y="68"/>
                  </a:lnTo>
                  <a:lnTo>
                    <a:pt x="22" y="72"/>
                  </a:lnTo>
                  <a:lnTo>
                    <a:pt x="22" y="68"/>
                  </a:lnTo>
                  <a:lnTo>
                    <a:pt x="18" y="68"/>
                  </a:lnTo>
                  <a:lnTo>
                    <a:pt x="18" y="66"/>
                  </a:lnTo>
                  <a:lnTo>
                    <a:pt x="14" y="66"/>
                  </a:lnTo>
                  <a:lnTo>
                    <a:pt x="14" y="68"/>
                  </a:lnTo>
                  <a:lnTo>
                    <a:pt x="12" y="68"/>
                  </a:lnTo>
                  <a:lnTo>
                    <a:pt x="8" y="68"/>
                  </a:lnTo>
                  <a:lnTo>
                    <a:pt x="4" y="68"/>
                  </a:lnTo>
                  <a:lnTo>
                    <a:pt x="0" y="68"/>
                  </a:lnTo>
                  <a:lnTo>
                    <a:pt x="0" y="66"/>
                  </a:lnTo>
                  <a:lnTo>
                    <a:pt x="0" y="62"/>
                  </a:lnTo>
                  <a:lnTo>
                    <a:pt x="0" y="58"/>
                  </a:lnTo>
                  <a:lnTo>
                    <a:pt x="0" y="62"/>
                  </a:lnTo>
                  <a:lnTo>
                    <a:pt x="4" y="62"/>
                  </a:lnTo>
                  <a:lnTo>
                    <a:pt x="4" y="58"/>
                  </a:lnTo>
                  <a:lnTo>
                    <a:pt x="8" y="58"/>
                  </a:lnTo>
                  <a:lnTo>
                    <a:pt x="12" y="54"/>
                  </a:lnTo>
                  <a:lnTo>
                    <a:pt x="14" y="58"/>
                  </a:lnTo>
                  <a:lnTo>
                    <a:pt x="18" y="58"/>
                  </a:lnTo>
                  <a:lnTo>
                    <a:pt x="18" y="62"/>
                  </a:lnTo>
                  <a:lnTo>
                    <a:pt x="14" y="62"/>
                  </a:lnTo>
                  <a:lnTo>
                    <a:pt x="18" y="62"/>
                  </a:lnTo>
                  <a:lnTo>
                    <a:pt x="18" y="58"/>
                  </a:lnTo>
                  <a:lnTo>
                    <a:pt x="22" y="58"/>
                  </a:lnTo>
                  <a:lnTo>
                    <a:pt x="22" y="54"/>
                  </a:lnTo>
                  <a:lnTo>
                    <a:pt x="26" y="54"/>
                  </a:lnTo>
                  <a:lnTo>
                    <a:pt x="30" y="54"/>
                  </a:lnTo>
                  <a:lnTo>
                    <a:pt x="34" y="58"/>
                  </a:lnTo>
                  <a:lnTo>
                    <a:pt x="38" y="54"/>
                  </a:lnTo>
                  <a:lnTo>
                    <a:pt x="42" y="50"/>
                  </a:lnTo>
                  <a:lnTo>
                    <a:pt x="44" y="50"/>
                  </a:lnTo>
                  <a:lnTo>
                    <a:pt x="44" y="46"/>
                  </a:lnTo>
                  <a:lnTo>
                    <a:pt x="44" y="50"/>
                  </a:lnTo>
                  <a:lnTo>
                    <a:pt x="48" y="50"/>
                  </a:lnTo>
                  <a:lnTo>
                    <a:pt x="48" y="46"/>
                  </a:lnTo>
                  <a:lnTo>
                    <a:pt x="52" y="46"/>
                  </a:lnTo>
                  <a:lnTo>
                    <a:pt x="52" y="42"/>
                  </a:lnTo>
                  <a:lnTo>
                    <a:pt x="56" y="42"/>
                  </a:lnTo>
                  <a:lnTo>
                    <a:pt x="52" y="42"/>
                  </a:lnTo>
                  <a:lnTo>
                    <a:pt x="48" y="42"/>
                  </a:lnTo>
                  <a:lnTo>
                    <a:pt x="44" y="40"/>
                  </a:lnTo>
                  <a:lnTo>
                    <a:pt x="42" y="40"/>
                  </a:lnTo>
                  <a:lnTo>
                    <a:pt x="42" y="36"/>
                  </a:lnTo>
                  <a:lnTo>
                    <a:pt x="38" y="36"/>
                  </a:lnTo>
                  <a:lnTo>
                    <a:pt x="38" y="32"/>
                  </a:lnTo>
                  <a:lnTo>
                    <a:pt x="34" y="28"/>
                  </a:lnTo>
                  <a:lnTo>
                    <a:pt x="34" y="32"/>
                  </a:lnTo>
                  <a:lnTo>
                    <a:pt x="34" y="36"/>
                  </a:lnTo>
                  <a:lnTo>
                    <a:pt x="30" y="36"/>
                  </a:lnTo>
                  <a:lnTo>
                    <a:pt x="30" y="32"/>
                  </a:lnTo>
                  <a:lnTo>
                    <a:pt x="30" y="36"/>
                  </a:lnTo>
                  <a:lnTo>
                    <a:pt x="30" y="40"/>
                  </a:lnTo>
                  <a:lnTo>
                    <a:pt x="26" y="36"/>
                  </a:lnTo>
                  <a:lnTo>
                    <a:pt x="22" y="36"/>
                  </a:lnTo>
                  <a:lnTo>
                    <a:pt x="22" y="32"/>
                  </a:lnTo>
                  <a:lnTo>
                    <a:pt x="18" y="32"/>
                  </a:lnTo>
                  <a:lnTo>
                    <a:pt x="14" y="32"/>
                  </a:lnTo>
                  <a:lnTo>
                    <a:pt x="12" y="32"/>
                  </a:lnTo>
                  <a:lnTo>
                    <a:pt x="12" y="28"/>
                  </a:lnTo>
                  <a:lnTo>
                    <a:pt x="14" y="28"/>
                  </a:lnTo>
                  <a:lnTo>
                    <a:pt x="14" y="24"/>
                  </a:lnTo>
                  <a:lnTo>
                    <a:pt x="18" y="24"/>
                  </a:lnTo>
                  <a:lnTo>
                    <a:pt x="18" y="20"/>
                  </a:lnTo>
                  <a:lnTo>
                    <a:pt x="22" y="20"/>
                  </a:lnTo>
                  <a:lnTo>
                    <a:pt x="26" y="16"/>
                  </a:lnTo>
                  <a:lnTo>
                    <a:pt x="26" y="14"/>
                  </a:lnTo>
                  <a:lnTo>
                    <a:pt x="22" y="16"/>
                  </a:lnTo>
                  <a:lnTo>
                    <a:pt x="22" y="14"/>
                  </a:lnTo>
                  <a:lnTo>
                    <a:pt x="26" y="10"/>
                  </a:lnTo>
                  <a:lnTo>
                    <a:pt x="26" y="6"/>
                  </a:lnTo>
                  <a:lnTo>
                    <a:pt x="30" y="6"/>
                  </a:lnTo>
                  <a:lnTo>
                    <a:pt x="34" y="6"/>
                  </a:lnTo>
                  <a:lnTo>
                    <a:pt x="38" y="6"/>
                  </a:lnTo>
                  <a:lnTo>
                    <a:pt x="42" y="6"/>
                  </a:lnTo>
                  <a:lnTo>
                    <a:pt x="44" y="6"/>
                  </a:lnTo>
                  <a:lnTo>
                    <a:pt x="48" y="6"/>
                  </a:lnTo>
                  <a:lnTo>
                    <a:pt x="48" y="10"/>
                  </a:lnTo>
                  <a:lnTo>
                    <a:pt x="52" y="10"/>
                  </a:lnTo>
                  <a:lnTo>
                    <a:pt x="56" y="10"/>
                  </a:lnTo>
                  <a:lnTo>
                    <a:pt x="56" y="14"/>
                  </a:lnTo>
                  <a:lnTo>
                    <a:pt x="60" y="14"/>
                  </a:lnTo>
                  <a:lnTo>
                    <a:pt x="60" y="10"/>
                  </a:lnTo>
                  <a:lnTo>
                    <a:pt x="60" y="6"/>
                  </a:lnTo>
                  <a:lnTo>
                    <a:pt x="60" y="4"/>
                  </a:lnTo>
                  <a:lnTo>
                    <a:pt x="60" y="0"/>
                  </a:lnTo>
                  <a:lnTo>
                    <a:pt x="64" y="0"/>
                  </a:lnTo>
                  <a:lnTo>
                    <a:pt x="68" y="0"/>
                  </a:lnTo>
                  <a:lnTo>
                    <a:pt x="72" y="0"/>
                  </a:lnTo>
                  <a:lnTo>
                    <a:pt x="74" y="0"/>
                  </a:lnTo>
                  <a:lnTo>
                    <a:pt x="78" y="4"/>
                  </a:lnTo>
                  <a:lnTo>
                    <a:pt x="82" y="4"/>
                  </a:lnTo>
                  <a:lnTo>
                    <a:pt x="86" y="4"/>
                  </a:lnTo>
                  <a:lnTo>
                    <a:pt x="86" y="6"/>
                  </a:lnTo>
                  <a:lnTo>
                    <a:pt x="88" y="6"/>
                  </a:lnTo>
                  <a:lnTo>
                    <a:pt x="92" y="4"/>
                  </a:lnTo>
                  <a:lnTo>
                    <a:pt x="96" y="4"/>
                  </a:lnTo>
                  <a:lnTo>
                    <a:pt x="100" y="4"/>
                  </a:lnTo>
                  <a:lnTo>
                    <a:pt x="104" y="4"/>
                  </a:lnTo>
                  <a:lnTo>
                    <a:pt x="108" y="4"/>
                  </a:lnTo>
                  <a:lnTo>
                    <a:pt x="112" y="4"/>
                  </a:lnTo>
                  <a:lnTo>
                    <a:pt x="116" y="4"/>
                  </a:lnTo>
                  <a:lnTo>
                    <a:pt x="118" y="4"/>
                  </a:lnTo>
                  <a:lnTo>
                    <a:pt x="122" y="4"/>
                  </a:lnTo>
                  <a:lnTo>
                    <a:pt x="126" y="4"/>
                  </a:lnTo>
                  <a:lnTo>
                    <a:pt x="130" y="4"/>
                  </a:lnTo>
                  <a:lnTo>
                    <a:pt x="134" y="6"/>
                  </a:lnTo>
                  <a:lnTo>
                    <a:pt x="138" y="6"/>
                  </a:lnTo>
                  <a:lnTo>
                    <a:pt x="142" y="6"/>
                  </a:lnTo>
                  <a:lnTo>
                    <a:pt x="142" y="10"/>
                  </a:lnTo>
                  <a:lnTo>
                    <a:pt x="142" y="14"/>
                  </a:lnTo>
                  <a:lnTo>
                    <a:pt x="146" y="14"/>
                  </a:lnTo>
                  <a:lnTo>
                    <a:pt x="148" y="14"/>
                  </a:lnTo>
                  <a:lnTo>
                    <a:pt x="152" y="14"/>
                  </a:lnTo>
                  <a:lnTo>
                    <a:pt x="152" y="16"/>
                  </a:lnTo>
                  <a:lnTo>
                    <a:pt x="156" y="16"/>
                  </a:lnTo>
                  <a:lnTo>
                    <a:pt x="156" y="20"/>
                  </a:lnTo>
                  <a:lnTo>
                    <a:pt x="152" y="20"/>
                  </a:lnTo>
                  <a:lnTo>
                    <a:pt x="148" y="20"/>
                  </a:lnTo>
                  <a:lnTo>
                    <a:pt x="148" y="24"/>
                  </a:lnTo>
                  <a:lnTo>
                    <a:pt x="146" y="24"/>
                  </a:lnTo>
                  <a:lnTo>
                    <a:pt x="142" y="24"/>
                  </a:lnTo>
                  <a:lnTo>
                    <a:pt x="138" y="24"/>
                  </a:lnTo>
                  <a:lnTo>
                    <a:pt x="138" y="28"/>
                  </a:lnTo>
                  <a:lnTo>
                    <a:pt x="134" y="28"/>
                  </a:lnTo>
                  <a:lnTo>
                    <a:pt x="130" y="32"/>
                  </a:lnTo>
                  <a:lnTo>
                    <a:pt x="126" y="32"/>
                  </a:lnTo>
                  <a:lnTo>
                    <a:pt x="126" y="36"/>
                  </a:lnTo>
                  <a:lnTo>
                    <a:pt x="126" y="40"/>
                  </a:lnTo>
                  <a:lnTo>
                    <a:pt x="122" y="40"/>
                  </a:lnTo>
                  <a:lnTo>
                    <a:pt x="118" y="40"/>
                  </a:lnTo>
                  <a:lnTo>
                    <a:pt x="116" y="40"/>
                  </a:lnTo>
                  <a:lnTo>
                    <a:pt x="112" y="40"/>
                  </a:lnTo>
                  <a:lnTo>
                    <a:pt x="108" y="40"/>
                  </a:lnTo>
                  <a:lnTo>
                    <a:pt x="104" y="40"/>
                  </a:lnTo>
                  <a:lnTo>
                    <a:pt x="104" y="46"/>
                  </a:lnTo>
                  <a:lnTo>
                    <a:pt x="104" y="50"/>
                  </a:lnTo>
                  <a:lnTo>
                    <a:pt x="100" y="50"/>
                  </a:lnTo>
                  <a:lnTo>
                    <a:pt x="100" y="54"/>
                  </a:lnTo>
                  <a:lnTo>
                    <a:pt x="100" y="50"/>
                  </a:lnTo>
                  <a:lnTo>
                    <a:pt x="96" y="50"/>
                  </a:lnTo>
                  <a:lnTo>
                    <a:pt x="92" y="54"/>
                  </a:lnTo>
                  <a:lnTo>
                    <a:pt x="88" y="54"/>
                  </a:lnTo>
                  <a:lnTo>
                    <a:pt x="88" y="50"/>
                  </a:lnTo>
                  <a:lnTo>
                    <a:pt x="88" y="46"/>
                  </a:lnTo>
                  <a:lnTo>
                    <a:pt x="86" y="46"/>
                  </a:lnTo>
                  <a:lnTo>
                    <a:pt x="86" y="50"/>
                  </a:lnTo>
                  <a:lnTo>
                    <a:pt x="82" y="50"/>
                  </a:lnTo>
                  <a:lnTo>
                    <a:pt x="78" y="50"/>
                  </a:lnTo>
                  <a:lnTo>
                    <a:pt x="78" y="50"/>
                  </a:lnTo>
                  <a:lnTo>
                    <a:pt x="78" y="5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7"/>
            <p:cNvSpPr>
              <a:spLocks/>
            </p:cNvSpPr>
            <p:nvPr/>
          </p:nvSpPr>
          <p:spPr bwMode="auto">
            <a:xfrm>
              <a:off x="6638925" y="3943418"/>
              <a:ext cx="174625" cy="234950"/>
            </a:xfrm>
            <a:custGeom>
              <a:avLst/>
              <a:gdLst>
                <a:gd name="T0" fmla="*/ 54 w 110"/>
                <a:gd name="T1" fmla="*/ 72 h 148"/>
                <a:gd name="T2" fmla="*/ 46 w 110"/>
                <a:gd name="T3" fmla="*/ 72 h 148"/>
                <a:gd name="T4" fmla="*/ 34 w 110"/>
                <a:gd name="T5" fmla="*/ 80 h 148"/>
                <a:gd name="T6" fmla="*/ 26 w 110"/>
                <a:gd name="T7" fmla="*/ 72 h 148"/>
                <a:gd name="T8" fmla="*/ 20 w 110"/>
                <a:gd name="T9" fmla="*/ 80 h 148"/>
                <a:gd name="T10" fmla="*/ 12 w 110"/>
                <a:gd name="T11" fmla="*/ 88 h 148"/>
                <a:gd name="T12" fmla="*/ 16 w 110"/>
                <a:gd name="T13" fmla="*/ 76 h 148"/>
                <a:gd name="T14" fmla="*/ 16 w 110"/>
                <a:gd name="T15" fmla="*/ 62 h 148"/>
                <a:gd name="T16" fmla="*/ 16 w 110"/>
                <a:gd name="T17" fmla="*/ 54 h 148"/>
                <a:gd name="T18" fmla="*/ 4 w 110"/>
                <a:gd name="T19" fmla="*/ 50 h 148"/>
                <a:gd name="T20" fmla="*/ 4 w 110"/>
                <a:gd name="T21" fmla="*/ 40 h 148"/>
                <a:gd name="T22" fmla="*/ 0 w 110"/>
                <a:gd name="T23" fmla="*/ 36 h 148"/>
                <a:gd name="T24" fmla="*/ 8 w 110"/>
                <a:gd name="T25" fmla="*/ 30 h 148"/>
                <a:gd name="T26" fmla="*/ 8 w 110"/>
                <a:gd name="T27" fmla="*/ 22 h 148"/>
                <a:gd name="T28" fmla="*/ 16 w 110"/>
                <a:gd name="T29" fmla="*/ 14 h 148"/>
                <a:gd name="T30" fmla="*/ 24 w 110"/>
                <a:gd name="T31" fmla="*/ 22 h 148"/>
                <a:gd name="T32" fmla="*/ 24 w 110"/>
                <a:gd name="T33" fmla="*/ 22 h 148"/>
                <a:gd name="T34" fmla="*/ 20 w 110"/>
                <a:gd name="T35" fmla="*/ 4 h 148"/>
                <a:gd name="T36" fmla="*/ 30 w 110"/>
                <a:gd name="T37" fmla="*/ 0 h 148"/>
                <a:gd name="T38" fmla="*/ 38 w 110"/>
                <a:gd name="T39" fmla="*/ 10 h 148"/>
                <a:gd name="T40" fmla="*/ 38 w 110"/>
                <a:gd name="T41" fmla="*/ 18 h 148"/>
                <a:gd name="T42" fmla="*/ 42 w 110"/>
                <a:gd name="T43" fmla="*/ 26 h 148"/>
                <a:gd name="T44" fmla="*/ 50 w 110"/>
                <a:gd name="T45" fmla="*/ 32 h 148"/>
                <a:gd name="T46" fmla="*/ 60 w 110"/>
                <a:gd name="T47" fmla="*/ 30 h 148"/>
                <a:gd name="T48" fmla="*/ 68 w 110"/>
                <a:gd name="T49" fmla="*/ 40 h 148"/>
                <a:gd name="T50" fmla="*/ 64 w 110"/>
                <a:gd name="T51" fmla="*/ 50 h 148"/>
                <a:gd name="T52" fmla="*/ 56 w 110"/>
                <a:gd name="T53" fmla="*/ 50 h 148"/>
                <a:gd name="T54" fmla="*/ 54 w 110"/>
                <a:gd name="T55" fmla="*/ 54 h 148"/>
                <a:gd name="T56" fmla="*/ 64 w 110"/>
                <a:gd name="T57" fmla="*/ 66 h 148"/>
                <a:gd name="T58" fmla="*/ 72 w 110"/>
                <a:gd name="T59" fmla="*/ 72 h 148"/>
                <a:gd name="T60" fmla="*/ 80 w 110"/>
                <a:gd name="T61" fmla="*/ 80 h 148"/>
                <a:gd name="T62" fmla="*/ 86 w 110"/>
                <a:gd name="T63" fmla="*/ 88 h 148"/>
                <a:gd name="T64" fmla="*/ 90 w 110"/>
                <a:gd name="T65" fmla="*/ 98 h 148"/>
                <a:gd name="T66" fmla="*/ 98 w 110"/>
                <a:gd name="T67" fmla="*/ 102 h 148"/>
                <a:gd name="T68" fmla="*/ 106 w 110"/>
                <a:gd name="T69" fmla="*/ 110 h 148"/>
                <a:gd name="T70" fmla="*/ 102 w 110"/>
                <a:gd name="T71" fmla="*/ 122 h 148"/>
                <a:gd name="T72" fmla="*/ 106 w 110"/>
                <a:gd name="T73" fmla="*/ 128 h 148"/>
                <a:gd name="T74" fmla="*/ 102 w 110"/>
                <a:gd name="T75" fmla="*/ 140 h 148"/>
                <a:gd name="T76" fmla="*/ 90 w 110"/>
                <a:gd name="T77" fmla="*/ 140 h 148"/>
                <a:gd name="T78" fmla="*/ 86 w 110"/>
                <a:gd name="T79" fmla="*/ 144 h 148"/>
                <a:gd name="T80" fmla="*/ 80 w 110"/>
                <a:gd name="T81" fmla="*/ 144 h 148"/>
                <a:gd name="T82" fmla="*/ 72 w 110"/>
                <a:gd name="T83" fmla="*/ 144 h 148"/>
                <a:gd name="T84" fmla="*/ 76 w 110"/>
                <a:gd name="T85" fmla="*/ 132 h 148"/>
                <a:gd name="T86" fmla="*/ 80 w 110"/>
                <a:gd name="T87" fmla="*/ 124 h 148"/>
                <a:gd name="T88" fmla="*/ 76 w 110"/>
                <a:gd name="T89" fmla="*/ 114 h 148"/>
                <a:gd name="T90" fmla="*/ 68 w 110"/>
                <a:gd name="T91" fmla="*/ 102 h 148"/>
                <a:gd name="T92" fmla="*/ 64 w 110"/>
                <a:gd name="T93" fmla="*/ 96 h 148"/>
                <a:gd name="T94" fmla="*/ 64 w 110"/>
                <a:gd name="T95" fmla="*/ 88 h 148"/>
                <a:gd name="T96" fmla="*/ 60 w 110"/>
                <a:gd name="T97" fmla="*/ 8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48">
                  <a:moveTo>
                    <a:pt x="60" y="80"/>
                  </a:moveTo>
                  <a:lnTo>
                    <a:pt x="56" y="76"/>
                  </a:lnTo>
                  <a:lnTo>
                    <a:pt x="56" y="72"/>
                  </a:lnTo>
                  <a:lnTo>
                    <a:pt x="54" y="72"/>
                  </a:lnTo>
                  <a:lnTo>
                    <a:pt x="50" y="72"/>
                  </a:lnTo>
                  <a:lnTo>
                    <a:pt x="50" y="70"/>
                  </a:lnTo>
                  <a:lnTo>
                    <a:pt x="46" y="70"/>
                  </a:lnTo>
                  <a:lnTo>
                    <a:pt x="46" y="72"/>
                  </a:lnTo>
                  <a:lnTo>
                    <a:pt x="42" y="76"/>
                  </a:lnTo>
                  <a:lnTo>
                    <a:pt x="38" y="76"/>
                  </a:lnTo>
                  <a:lnTo>
                    <a:pt x="38" y="80"/>
                  </a:lnTo>
                  <a:lnTo>
                    <a:pt x="34" y="80"/>
                  </a:lnTo>
                  <a:lnTo>
                    <a:pt x="34" y="76"/>
                  </a:lnTo>
                  <a:lnTo>
                    <a:pt x="30" y="76"/>
                  </a:lnTo>
                  <a:lnTo>
                    <a:pt x="30" y="72"/>
                  </a:lnTo>
                  <a:lnTo>
                    <a:pt x="26" y="72"/>
                  </a:lnTo>
                  <a:lnTo>
                    <a:pt x="26" y="76"/>
                  </a:lnTo>
                  <a:lnTo>
                    <a:pt x="24" y="76"/>
                  </a:lnTo>
                  <a:lnTo>
                    <a:pt x="24" y="80"/>
                  </a:lnTo>
                  <a:lnTo>
                    <a:pt x="20" y="80"/>
                  </a:lnTo>
                  <a:lnTo>
                    <a:pt x="20" y="84"/>
                  </a:lnTo>
                  <a:lnTo>
                    <a:pt x="16" y="84"/>
                  </a:lnTo>
                  <a:lnTo>
                    <a:pt x="16" y="88"/>
                  </a:lnTo>
                  <a:lnTo>
                    <a:pt x="12" y="88"/>
                  </a:lnTo>
                  <a:lnTo>
                    <a:pt x="12" y="84"/>
                  </a:lnTo>
                  <a:lnTo>
                    <a:pt x="12" y="80"/>
                  </a:lnTo>
                  <a:lnTo>
                    <a:pt x="16" y="80"/>
                  </a:lnTo>
                  <a:lnTo>
                    <a:pt x="16" y="76"/>
                  </a:lnTo>
                  <a:lnTo>
                    <a:pt x="16" y="72"/>
                  </a:lnTo>
                  <a:lnTo>
                    <a:pt x="16" y="70"/>
                  </a:lnTo>
                  <a:lnTo>
                    <a:pt x="16" y="66"/>
                  </a:lnTo>
                  <a:lnTo>
                    <a:pt x="16" y="62"/>
                  </a:lnTo>
                  <a:lnTo>
                    <a:pt x="20" y="62"/>
                  </a:lnTo>
                  <a:lnTo>
                    <a:pt x="20" y="58"/>
                  </a:lnTo>
                  <a:lnTo>
                    <a:pt x="16" y="58"/>
                  </a:lnTo>
                  <a:lnTo>
                    <a:pt x="16" y="54"/>
                  </a:lnTo>
                  <a:lnTo>
                    <a:pt x="16" y="50"/>
                  </a:lnTo>
                  <a:lnTo>
                    <a:pt x="12" y="50"/>
                  </a:lnTo>
                  <a:lnTo>
                    <a:pt x="8" y="50"/>
                  </a:lnTo>
                  <a:lnTo>
                    <a:pt x="4" y="50"/>
                  </a:lnTo>
                  <a:lnTo>
                    <a:pt x="4" y="46"/>
                  </a:lnTo>
                  <a:lnTo>
                    <a:pt x="8" y="44"/>
                  </a:lnTo>
                  <a:lnTo>
                    <a:pt x="8" y="40"/>
                  </a:lnTo>
                  <a:lnTo>
                    <a:pt x="4" y="40"/>
                  </a:lnTo>
                  <a:lnTo>
                    <a:pt x="4" y="36"/>
                  </a:lnTo>
                  <a:lnTo>
                    <a:pt x="0" y="36"/>
                  </a:lnTo>
                  <a:lnTo>
                    <a:pt x="0" y="40"/>
                  </a:lnTo>
                  <a:lnTo>
                    <a:pt x="0" y="36"/>
                  </a:lnTo>
                  <a:lnTo>
                    <a:pt x="0" y="32"/>
                  </a:lnTo>
                  <a:lnTo>
                    <a:pt x="0" y="30"/>
                  </a:lnTo>
                  <a:lnTo>
                    <a:pt x="4" y="30"/>
                  </a:lnTo>
                  <a:lnTo>
                    <a:pt x="8" y="30"/>
                  </a:lnTo>
                  <a:lnTo>
                    <a:pt x="4" y="30"/>
                  </a:lnTo>
                  <a:lnTo>
                    <a:pt x="4" y="26"/>
                  </a:lnTo>
                  <a:lnTo>
                    <a:pt x="8" y="26"/>
                  </a:lnTo>
                  <a:lnTo>
                    <a:pt x="8" y="22"/>
                  </a:lnTo>
                  <a:lnTo>
                    <a:pt x="12" y="22"/>
                  </a:lnTo>
                  <a:lnTo>
                    <a:pt x="12" y="18"/>
                  </a:lnTo>
                  <a:lnTo>
                    <a:pt x="16" y="18"/>
                  </a:lnTo>
                  <a:lnTo>
                    <a:pt x="16" y="14"/>
                  </a:lnTo>
                  <a:lnTo>
                    <a:pt x="16" y="18"/>
                  </a:lnTo>
                  <a:lnTo>
                    <a:pt x="16" y="22"/>
                  </a:lnTo>
                  <a:lnTo>
                    <a:pt x="20" y="22"/>
                  </a:lnTo>
                  <a:lnTo>
                    <a:pt x="24" y="22"/>
                  </a:lnTo>
                  <a:lnTo>
                    <a:pt x="24" y="26"/>
                  </a:lnTo>
                  <a:lnTo>
                    <a:pt x="24" y="22"/>
                  </a:lnTo>
                  <a:lnTo>
                    <a:pt x="26" y="22"/>
                  </a:lnTo>
                  <a:lnTo>
                    <a:pt x="24" y="22"/>
                  </a:lnTo>
                  <a:lnTo>
                    <a:pt x="24" y="18"/>
                  </a:lnTo>
                  <a:lnTo>
                    <a:pt x="24" y="14"/>
                  </a:lnTo>
                  <a:lnTo>
                    <a:pt x="24" y="10"/>
                  </a:lnTo>
                  <a:lnTo>
                    <a:pt x="20" y="4"/>
                  </a:lnTo>
                  <a:lnTo>
                    <a:pt x="24" y="4"/>
                  </a:lnTo>
                  <a:lnTo>
                    <a:pt x="24" y="0"/>
                  </a:lnTo>
                  <a:lnTo>
                    <a:pt x="26" y="0"/>
                  </a:lnTo>
                  <a:lnTo>
                    <a:pt x="30" y="0"/>
                  </a:lnTo>
                  <a:lnTo>
                    <a:pt x="30" y="4"/>
                  </a:lnTo>
                  <a:lnTo>
                    <a:pt x="34" y="6"/>
                  </a:lnTo>
                  <a:lnTo>
                    <a:pt x="34" y="10"/>
                  </a:lnTo>
                  <a:lnTo>
                    <a:pt x="38" y="10"/>
                  </a:lnTo>
                  <a:lnTo>
                    <a:pt x="38" y="14"/>
                  </a:lnTo>
                  <a:lnTo>
                    <a:pt x="42" y="14"/>
                  </a:lnTo>
                  <a:lnTo>
                    <a:pt x="42" y="18"/>
                  </a:lnTo>
                  <a:lnTo>
                    <a:pt x="38" y="18"/>
                  </a:lnTo>
                  <a:lnTo>
                    <a:pt x="42" y="18"/>
                  </a:lnTo>
                  <a:lnTo>
                    <a:pt x="38" y="22"/>
                  </a:lnTo>
                  <a:lnTo>
                    <a:pt x="42" y="22"/>
                  </a:lnTo>
                  <a:lnTo>
                    <a:pt x="42" y="26"/>
                  </a:lnTo>
                  <a:lnTo>
                    <a:pt x="42" y="30"/>
                  </a:lnTo>
                  <a:lnTo>
                    <a:pt x="46" y="30"/>
                  </a:lnTo>
                  <a:lnTo>
                    <a:pt x="50" y="30"/>
                  </a:lnTo>
                  <a:lnTo>
                    <a:pt x="50" y="32"/>
                  </a:lnTo>
                  <a:lnTo>
                    <a:pt x="54" y="32"/>
                  </a:lnTo>
                  <a:lnTo>
                    <a:pt x="54" y="30"/>
                  </a:lnTo>
                  <a:lnTo>
                    <a:pt x="56" y="26"/>
                  </a:lnTo>
                  <a:lnTo>
                    <a:pt x="60" y="30"/>
                  </a:lnTo>
                  <a:lnTo>
                    <a:pt x="64" y="32"/>
                  </a:lnTo>
                  <a:lnTo>
                    <a:pt x="60" y="36"/>
                  </a:lnTo>
                  <a:lnTo>
                    <a:pt x="64" y="36"/>
                  </a:lnTo>
                  <a:lnTo>
                    <a:pt x="68" y="40"/>
                  </a:lnTo>
                  <a:lnTo>
                    <a:pt x="68" y="44"/>
                  </a:lnTo>
                  <a:lnTo>
                    <a:pt x="68" y="46"/>
                  </a:lnTo>
                  <a:lnTo>
                    <a:pt x="64" y="46"/>
                  </a:lnTo>
                  <a:lnTo>
                    <a:pt x="64" y="50"/>
                  </a:lnTo>
                  <a:lnTo>
                    <a:pt x="60" y="50"/>
                  </a:lnTo>
                  <a:lnTo>
                    <a:pt x="60" y="46"/>
                  </a:lnTo>
                  <a:lnTo>
                    <a:pt x="56" y="46"/>
                  </a:lnTo>
                  <a:lnTo>
                    <a:pt x="56" y="50"/>
                  </a:lnTo>
                  <a:lnTo>
                    <a:pt x="56" y="46"/>
                  </a:lnTo>
                  <a:lnTo>
                    <a:pt x="56" y="50"/>
                  </a:lnTo>
                  <a:lnTo>
                    <a:pt x="56" y="54"/>
                  </a:lnTo>
                  <a:lnTo>
                    <a:pt x="54" y="54"/>
                  </a:lnTo>
                  <a:lnTo>
                    <a:pt x="56" y="58"/>
                  </a:lnTo>
                  <a:lnTo>
                    <a:pt x="60" y="58"/>
                  </a:lnTo>
                  <a:lnTo>
                    <a:pt x="64" y="62"/>
                  </a:lnTo>
                  <a:lnTo>
                    <a:pt x="64" y="66"/>
                  </a:lnTo>
                  <a:lnTo>
                    <a:pt x="68" y="66"/>
                  </a:lnTo>
                  <a:lnTo>
                    <a:pt x="72" y="66"/>
                  </a:lnTo>
                  <a:lnTo>
                    <a:pt x="72" y="70"/>
                  </a:lnTo>
                  <a:lnTo>
                    <a:pt x="72" y="72"/>
                  </a:lnTo>
                  <a:lnTo>
                    <a:pt x="76" y="72"/>
                  </a:lnTo>
                  <a:lnTo>
                    <a:pt x="76" y="76"/>
                  </a:lnTo>
                  <a:lnTo>
                    <a:pt x="80" y="76"/>
                  </a:lnTo>
                  <a:lnTo>
                    <a:pt x="80" y="80"/>
                  </a:lnTo>
                  <a:lnTo>
                    <a:pt x="80" y="84"/>
                  </a:lnTo>
                  <a:lnTo>
                    <a:pt x="84" y="84"/>
                  </a:lnTo>
                  <a:lnTo>
                    <a:pt x="84" y="88"/>
                  </a:lnTo>
                  <a:lnTo>
                    <a:pt x="86" y="88"/>
                  </a:lnTo>
                  <a:lnTo>
                    <a:pt x="86" y="92"/>
                  </a:lnTo>
                  <a:lnTo>
                    <a:pt x="90" y="92"/>
                  </a:lnTo>
                  <a:lnTo>
                    <a:pt x="90" y="96"/>
                  </a:lnTo>
                  <a:lnTo>
                    <a:pt x="90" y="98"/>
                  </a:lnTo>
                  <a:lnTo>
                    <a:pt x="90" y="102"/>
                  </a:lnTo>
                  <a:lnTo>
                    <a:pt x="94" y="106"/>
                  </a:lnTo>
                  <a:lnTo>
                    <a:pt x="94" y="102"/>
                  </a:lnTo>
                  <a:lnTo>
                    <a:pt x="98" y="102"/>
                  </a:lnTo>
                  <a:lnTo>
                    <a:pt x="98" y="106"/>
                  </a:lnTo>
                  <a:lnTo>
                    <a:pt x="102" y="106"/>
                  </a:lnTo>
                  <a:lnTo>
                    <a:pt x="102" y="110"/>
                  </a:lnTo>
                  <a:lnTo>
                    <a:pt x="106" y="110"/>
                  </a:lnTo>
                  <a:lnTo>
                    <a:pt x="106" y="114"/>
                  </a:lnTo>
                  <a:lnTo>
                    <a:pt x="102" y="114"/>
                  </a:lnTo>
                  <a:lnTo>
                    <a:pt x="102" y="118"/>
                  </a:lnTo>
                  <a:lnTo>
                    <a:pt x="102" y="122"/>
                  </a:lnTo>
                  <a:lnTo>
                    <a:pt x="106" y="122"/>
                  </a:lnTo>
                  <a:lnTo>
                    <a:pt x="106" y="124"/>
                  </a:lnTo>
                  <a:lnTo>
                    <a:pt x="110" y="124"/>
                  </a:lnTo>
                  <a:lnTo>
                    <a:pt x="106" y="128"/>
                  </a:lnTo>
                  <a:lnTo>
                    <a:pt x="106" y="132"/>
                  </a:lnTo>
                  <a:lnTo>
                    <a:pt x="106" y="136"/>
                  </a:lnTo>
                  <a:lnTo>
                    <a:pt x="102" y="136"/>
                  </a:lnTo>
                  <a:lnTo>
                    <a:pt x="102" y="140"/>
                  </a:lnTo>
                  <a:lnTo>
                    <a:pt x="94" y="144"/>
                  </a:lnTo>
                  <a:lnTo>
                    <a:pt x="94" y="140"/>
                  </a:lnTo>
                  <a:lnTo>
                    <a:pt x="90" y="136"/>
                  </a:lnTo>
                  <a:lnTo>
                    <a:pt x="90" y="140"/>
                  </a:lnTo>
                  <a:lnTo>
                    <a:pt x="86" y="140"/>
                  </a:lnTo>
                  <a:lnTo>
                    <a:pt x="84" y="140"/>
                  </a:lnTo>
                  <a:lnTo>
                    <a:pt x="84" y="144"/>
                  </a:lnTo>
                  <a:lnTo>
                    <a:pt x="86" y="144"/>
                  </a:lnTo>
                  <a:lnTo>
                    <a:pt x="86" y="148"/>
                  </a:lnTo>
                  <a:lnTo>
                    <a:pt x="84" y="148"/>
                  </a:lnTo>
                  <a:lnTo>
                    <a:pt x="80" y="148"/>
                  </a:lnTo>
                  <a:lnTo>
                    <a:pt x="80" y="144"/>
                  </a:lnTo>
                  <a:lnTo>
                    <a:pt x="76" y="144"/>
                  </a:lnTo>
                  <a:lnTo>
                    <a:pt x="76" y="148"/>
                  </a:lnTo>
                  <a:lnTo>
                    <a:pt x="76" y="144"/>
                  </a:lnTo>
                  <a:lnTo>
                    <a:pt x="72" y="144"/>
                  </a:lnTo>
                  <a:lnTo>
                    <a:pt x="72" y="140"/>
                  </a:lnTo>
                  <a:lnTo>
                    <a:pt x="76" y="140"/>
                  </a:lnTo>
                  <a:lnTo>
                    <a:pt x="76" y="136"/>
                  </a:lnTo>
                  <a:lnTo>
                    <a:pt x="76" y="132"/>
                  </a:lnTo>
                  <a:lnTo>
                    <a:pt x="80" y="132"/>
                  </a:lnTo>
                  <a:lnTo>
                    <a:pt x="80" y="128"/>
                  </a:lnTo>
                  <a:lnTo>
                    <a:pt x="76" y="128"/>
                  </a:lnTo>
                  <a:lnTo>
                    <a:pt x="80" y="124"/>
                  </a:lnTo>
                  <a:lnTo>
                    <a:pt x="80" y="122"/>
                  </a:lnTo>
                  <a:lnTo>
                    <a:pt x="80" y="118"/>
                  </a:lnTo>
                  <a:lnTo>
                    <a:pt x="76" y="118"/>
                  </a:lnTo>
                  <a:lnTo>
                    <a:pt x="76" y="114"/>
                  </a:lnTo>
                  <a:lnTo>
                    <a:pt x="72" y="114"/>
                  </a:lnTo>
                  <a:lnTo>
                    <a:pt x="72" y="110"/>
                  </a:lnTo>
                  <a:lnTo>
                    <a:pt x="68" y="106"/>
                  </a:lnTo>
                  <a:lnTo>
                    <a:pt x="68" y="102"/>
                  </a:lnTo>
                  <a:lnTo>
                    <a:pt x="64" y="102"/>
                  </a:lnTo>
                  <a:lnTo>
                    <a:pt x="68" y="102"/>
                  </a:lnTo>
                  <a:lnTo>
                    <a:pt x="68" y="98"/>
                  </a:lnTo>
                  <a:lnTo>
                    <a:pt x="64" y="96"/>
                  </a:lnTo>
                  <a:lnTo>
                    <a:pt x="68" y="96"/>
                  </a:lnTo>
                  <a:lnTo>
                    <a:pt x="68" y="92"/>
                  </a:lnTo>
                  <a:lnTo>
                    <a:pt x="68" y="88"/>
                  </a:lnTo>
                  <a:lnTo>
                    <a:pt x="64" y="88"/>
                  </a:lnTo>
                  <a:lnTo>
                    <a:pt x="64" y="84"/>
                  </a:lnTo>
                  <a:lnTo>
                    <a:pt x="60" y="84"/>
                  </a:lnTo>
                  <a:lnTo>
                    <a:pt x="60" y="80"/>
                  </a:lnTo>
                  <a:lnTo>
                    <a:pt x="60" y="80"/>
                  </a:lnTo>
                  <a:lnTo>
                    <a:pt x="60" y="8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8"/>
            <p:cNvSpPr>
              <a:spLocks/>
            </p:cNvSpPr>
            <p:nvPr/>
          </p:nvSpPr>
          <p:spPr bwMode="auto">
            <a:xfrm>
              <a:off x="5181600" y="3590993"/>
              <a:ext cx="34925" cy="47625"/>
            </a:xfrm>
            <a:custGeom>
              <a:avLst/>
              <a:gdLst>
                <a:gd name="T0" fmla="*/ 14 w 22"/>
                <a:gd name="T1" fmla="*/ 0 h 30"/>
                <a:gd name="T2" fmla="*/ 14 w 22"/>
                <a:gd name="T3" fmla="*/ 0 h 30"/>
                <a:gd name="T4" fmla="*/ 14 w 22"/>
                <a:gd name="T5" fmla="*/ 0 h 30"/>
                <a:gd name="T6" fmla="*/ 18 w 22"/>
                <a:gd name="T7" fmla="*/ 0 h 30"/>
                <a:gd name="T8" fmla="*/ 18 w 22"/>
                <a:gd name="T9" fmla="*/ 0 h 30"/>
                <a:gd name="T10" fmla="*/ 18 w 22"/>
                <a:gd name="T11" fmla="*/ 0 h 30"/>
                <a:gd name="T12" fmla="*/ 18 w 22"/>
                <a:gd name="T13" fmla="*/ 0 h 30"/>
                <a:gd name="T14" fmla="*/ 22 w 22"/>
                <a:gd name="T15" fmla="*/ 4 h 30"/>
                <a:gd name="T16" fmla="*/ 22 w 22"/>
                <a:gd name="T17" fmla="*/ 8 h 30"/>
                <a:gd name="T18" fmla="*/ 22 w 22"/>
                <a:gd name="T19" fmla="*/ 8 h 30"/>
                <a:gd name="T20" fmla="*/ 18 w 22"/>
                <a:gd name="T21" fmla="*/ 12 h 30"/>
                <a:gd name="T22" fmla="*/ 18 w 22"/>
                <a:gd name="T23" fmla="*/ 12 h 30"/>
                <a:gd name="T24" fmla="*/ 18 w 22"/>
                <a:gd name="T25" fmla="*/ 16 h 30"/>
                <a:gd name="T26" fmla="*/ 18 w 22"/>
                <a:gd name="T27" fmla="*/ 16 h 30"/>
                <a:gd name="T28" fmla="*/ 18 w 22"/>
                <a:gd name="T29" fmla="*/ 16 h 30"/>
                <a:gd name="T30" fmla="*/ 14 w 22"/>
                <a:gd name="T31" fmla="*/ 16 h 30"/>
                <a:gd name="T32" fmla="*/ 10 w 22"/>
                <a:gd name="T33" fmla="*/ 20 h 30"/>
                <a:gd name="T34" fmla="*/ 14 w 22"/>
                <a:gd name="T35" fmla="*/ 20 h 30"/>
                <a:gd name="T36" fmla="*/ 14 w 22"/>
                <a:gd name="T37" fmla="*/ 20 h 30"/>
                <a:gd name="T38" fmla="*/ 10 w 22"/>
                <a:gd name="T39" fmla="*/ 22 h 30"/>
                <a:gd name="T40" fmla="*/ 10 w 22"/>
                <a:gd name="T41" fmla="*/ 22 h 30"/>
                <a:gd name="T42" fmla="*/ 10 w 22"/>
                <a:gd name="T43" fmla="*/ 22 h 30"/>
                <a:gd name="T44" fmla="*/ 10 w 22"/>
                <a:gd name="T45" fmla="*/ 22 h 30"/>
                <a:gd name="T46" fmla="*/ 6 w 22"/>
                <a:gd name="T47" fmla="*/ 26 h 30"/>
                <a:gd name="T48" fmla="*/ 6 w 22"/>
                <a:gd name="T49" fmla="*/ 26 h 30"/>
                <a:gd name="T50" fmla="*/ 6 w 22"/>
                <a:gd name="T51" fmla="*/ 26 h 30"/>
                <a:gd name="T52" fmla="*/ 6 w 22"/>
                <a:gd name="T53" fmla="*/ 30 h 30"/>
                <a:gd name="T54" fmla="*/ 2 w 22"/>
                <a:gd name="T55" fmla="*/ 30 h 30"/>
                <a:gd name="T56" fmla="*/ 2 w 22"/>
                <a:gd name="T57" fmla="*/ 30 h 30"/>
                <a:gd name="T58" fmla="*/ 0 w 22"/>
                <a:gd name="T59" fmla="*/ 30 h 30"/>
                <a:gd name="T60" fmla="*/ 0 w 22"/>
                <a:gd name="T61" fmla="*/ 26 h 30"/>
                <a:gd name="T62" fmla="*/ 2 w 22"/>
                <a:gd name="T63" fmla="*/ 26 h 30"/>
                <a:gd name="T64" fmla="*/ 2 w 22"/>
                <a:gd name="T65" fmla="*/ 22 h 30"/>
                <a:gd name="T66" fmla="*/ 2 w 22"/>
                <a:gd name="T67" fmla="*/ 22 h 30"/>
                <a:gd name="T68" fmla="*/ 2 w 22"/>
                <a:gd name="T69" fmla="*/ 22 h 30"/>
                <a:gd name="T70" fmla="*/ 2 w 22"/>
                <a:gd name="T71" fmla="*/ 20 h 30"/>
                <a:gd name="T72" fmla="*/ 2 w 22"/>
                <a:gd name="T73" fmla="*/ 20 h 30"/>
                <a:gd name="T74" fmla="*/ 6 w 22"/>
                <a:gd name="T75" fmla="*/ 16 h 30"/>
                <a:gd name="T76" fmla="*/ 6 w 22"/>
                <a:gd name="T77" fmla="*/ 16 h 30"/>
                <a:gd name="T78" fmla="*/ 6 w 22"/>
                <a:gd name="T79" fmla="*/ 16 h 30"/>
                <a:gd name="T80" fmla="*/ 6 w 22"/>
                <a:gd name="T81" fmla="*/ 12 h 30"/>
                <a:gd name="T82" fmla="*/ 6 w 22"/>
                <a:gd name="T83" fmla="*/ 12 h 30"/>
                <a:gd name="T84" fmla="*/ 6 w 22"/>
                <a:gd name="T85" fmla="*/ 8 h 30"/>
                <a:gd name="T86" fmla="*/ 6 w 22"/>
                <a:gd name="T87" fmla="*/ 8 h 30"/>
                <a:gd name="T88" fmla="*/ 6 w 22"/>
                <a:gd name="T89" fmla="*/ 8 h 30"/>
                <a:gd name="T90" fmla="*/ 10 w 22"/>
                <a:gd name="T91" fmla="*/ 4 h 30"/>
                <a:gd name="T92" fmla="*/ 14 w 22"/>
                <a:gd name="T93" fmla="*/ 0 h 30"/>
                <a:gd name="T94" fmla="*/ 14 w 22"/>
                <a:gd name="T95" fmla="*/ 0 h 30"/>
                <a:gd name="T96" fmla="*/ 14 w 22"/>
                <a:gd name="T9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 h="30">
                  <a:moveTo>
                    <a:pt x="14" y="0"/>
                  </a:moveTo>
                  <a:lnTo>
                    <a:pt x="14" y="0"/>
                  </a:lnTo>
                  <a:lnTo>
                    <a:pt x="14" y="0"/>
                  </a:lnTo>
                  <a:lnTo>
                    <a:pt x="14" y="0"/>
                  </a:lnTo>
                  <a:lnTo>
                    <a:pt x="14" y="0"/>
                  </a:lnTo>
                  <a:lnTo>
                    <a:pt x="14" y="0"/>
                  </a:lnTo>
                  <a:lnTo>
                    <a:pt x="18" y="0"/>
                  </a:lnTo>
                  <a:lnTo>
                    <a:pt x="18" y="0"/>
                  </a:lnTo>
                  <a:lnTo>
                    <a:pt x="18" y="0"/>
                  </a:lnTo>
                  <a:lnTo>
                    <a:pt x="18" y="0"/>
                  </a:lnTo>
                  <a:lnTo>
                    <a:pt x="18" y="0"/>
                  </a:lnTo>
                  <a:lnTo>
                    <a:pt x="18" y="0"/>
                  </a:lnTo>
                  <a:lnTo>
                    <a:pt x="18" y="4"/>
                  </a:lnTo>
                  <a:lnTo>
                    <a:pt x="18" y="0"/>
                  </a:lnTo>
                  <a:lnTo>
                    <a:pt x="18" y="4"/>
                  </a:lnTo>
                  <a:lnTo>
                    <a:pt x="22" y="4"/>
                  </a:lnTo>
                  <a:lnTo>
                    <a:pt x="22" y="4"/>
                  </a:lnTo>
                  <a:lnTo>
                    <a:pt x="22" y="8"/>
                  </a:lnTo>
                  <a:lnTo>
                    <a:pt x="22" y="8"/>
                  </a:lnTo>
                  <a:lnTo>
                    <a:pt x="22" y="8"/>
                  </a:lnTo>
                  <a:lnTo>
                    <a:pt x="18" y="12"/>
                  </a:lnTo>
                  <a:lnTo>
                    <a:pt x="18" y="12"/>
                  </a:lnTo>
                  <a:lnTo>
                    <a:pt x="18" y="12"/>
                  </a:lnTo>
                  <a:lnTo>
                    <a:pt x="18" y="12"/>
                  </a:lnTo>
                  <a:lnTo>
                    <a:pt x="18" y="16"/>
                  </a:lnTo>
                  <a:lnTo>
                    <a:pt x="18" y="16"/>
                  </a:lnTo>
                  <a:lnTo>
                    <a:pt x="18" y="16"/>
                  </a:lnTo>
                  <a:lnTo>
                    <a:pt x="18" y="16"/>
                  </a:lnTo>
                  <a:lnTo>
                    <a:pt x="18" y="16"/>
                  </a:lnTo>
                  <a:lnTo>
                    <a:pt x="18" y="16"/>
                  </a:lnTo>
                  <a:lnTo>
                    <a:pt x="14" y="16"/>
                  </a:lnTo>
                  <a:lnTo>
                    <a:pt x="14" y="16"/>
                  </a:lnTo>
                  <a:lnTo>
                    <a:pt x="14" y="16"/>
                  </a:lnTo>
                  <a:lnTo>
                    <a:pt x="10" y="20"/>
                  </a:lnTo>
                  <a:lnTo>
                    <a:pt x="10" y="20"/>
                  </a:lnTo>
                  <a:lnTo>
                    <a:pt x="14" y="20"/>
                  </a:lnTo>
                  <a:lnTo>
                    <a:pt x="14" y="20"/>
                  </a:lnTo>
                  <a:lnTo>
                    <a:pt x="14" y="20"/>
                  </a:lnTo>
                  <a:lnTo>
                    <a:pt x="10" y="22"/>
                  </a:lnTo>
                  <a:lnTo>
                    <a:pt x="10" y="22"/>
                  </a:lnTo>
                  <a:lnTo>
                    <a:pt x="10" y="22"/>
                  </a:lnTo>
                  <a:lnTo>
                    <a:pt x="10" y="22"/>
                  </a:lnTo>
                  <a:lnTo>
                    <a:pt x="10" y="22"/>
                  </a:lnTo>
                  <a:lnTo>
                    <a:pt x="10" y="22"/>
                  </a:lnTo>
                  <a:lnTo>
                    <a:pt x="10" y="22"/>
                  </a:lnTo>
                  <a:lnTo>
                    <a:pt x="10" y="22"/>
                  </a:lnTo>
                  <a:lnTo>
                    <a:pt x="10" y="22"/>
                  </a:lnTo>
                  <a:lnTo>
                    <a:pt x="6" y="26"/>
                  </a:lnTo>
                  <a:lnTo>
                    <a:pt x="6" y="26"/>
                  </a:lnTo>
                  <a:lnTo>
                    <a:pt x="6" y="26"/>
                  </a:lnTo>
                  <a:lnTo>
                    <a:pt x="6" y="26"/>
                  </a:lnTo>
                  <a:lnTo>
                    <a:pt x="6" y="26"/>
                  </a:lnTo>
                  <a:lnTo>
                    <a:pt x="6" y="26"/>
                  </a:lnTo>
                  <a:lnTo>
                    <a:pt x="6" y="30"/>
                  </a:lnTo>
                  <a:lnTo>
                    <a:pt x="2" y="30"/>
                  </a:lnTo>
                  <a:lnTo>
                    <a:pt x="2" y="30"/>
                  </a:lnTo>
                  <a:lnTo>
                    <a:pt x="2" y="30"/>
                  </a:lnTo>
                  <a:lnTo>
                    <a:pt x="2" y="30"/>
                  </a:lnTo>
                  <a:lnTo>
                    <a:pt x="2" y="30"/>
                  </a:lnTo>
                  <a:lnTo>
                    <a:pt x="0" y="30"/>
                  </a:lnTo>
                  <a:lnTo>
                    <a:pt x="0" y="30"/>
                  </a:lnTo>
                  <a:lnTo>
                    <a:pt x="0" y="26"/>
                  </a:lnTo>
                  <a:lnTo>
                    <a:pt x="2" y="26"/>
                  </a:lnTo>
                  <a:lnTo>
                    <a:pt x="2" y="26"/>
                  </a:lnTo>
                  <a:lnTo>
                    <a:pt x="2" y="26"/>
                  </a:lnTo>
                  <a:lnTo>
                    <a:pt x="2" y="22"/>
                  </a:lnTo>
                  <a:lnTo>
                    <a:pt x="2" y="22"/>
                  </a:lnTo>
                  <a:lnTo>
                    <a:pt x="2" y="22"/>
                  </a:lnTo>
                  <a:lnTo>
                    <a:pt x="2" y="22"/>
                  </a:lnTo>
                  <a:lnTo>
                    <a:pt x="2" y="22"/>
                  </a:lnTo>
                  <a:lnTo>
                    <a:pt x="2" y="20"/>
                  </a:lnTo>
                  <a:lnTo>
                    <a:pt x="2" y="20"/>
                  </a:lnTo>
                  <a:lnTo>
                    <a:pt x="2" y="20"/>
                  </a:lnTo>
                  <a:lnTo>
                    <a:pt x="2" y="20"/>
                  </a:lnTo>
                  <a:lnTo>
                    <a:pt x="2" y="16"/>
                  </a:lnTo>
                  <a:lnTo>
                    <a:pt x="6" y="16"/>
                  </a:lnTo>
                  <a:lnTo>
                    <a:pt x="6" y="16"/>
                  </a:lnTo>
                  <a:lnTo>
                    <a:pt x="6" y="16"/>
                  </a:lnTo>
                  <a:lnTo>
                    <a:pt x="6" y="16"/>
                  </a:lnTo>
                  <a:lnTo>
                    <a:pt x="6" y="16"/>
                  </a:lnTo>
                  <a:lnTo>
                    <a:pt x="6" y="16"/>
                  </a:lnTo>
                  <a:lnTo>
                    <a:pt x="6" y="12"/>
                  </a:lnTo>
                  <a:lnTo>
                    <a:pt x="6" y="16"/>
                  </a:lnTo>
                  <a:lnTo>
                    <a:pt x="6" y="12"/>
                  </a:lnTo>
                  <a:lnTo>
                    <a:pt x="6" y="12"/>
                  </a:lnTo>
                  <a:lnTo>
                    <a:pt x="6" y="8"/>
                  </a:lnTo>
                  <a:lnTo>
                    <a:pt x="6" y="8"/>
                  </a:lnTo>
                  <a:lnTo>
                    <a:pt x="6" y="8"/>
                  </a:lnTo>
                  <a:lnTo>
                    <a:pt x="6" y="8"/>
                  </a:lnTo>
                  <a:lnTo>
                    <a:pt x="6" y="8"/>
                  </a:lnTo>
                  <a:lnTo>
                    <a:pt x="6" y="4"/>
                  </a:lnTo>
                  <a:lnTo>
                    <a:pt x="10" y="4"/>
                  </a:lnTo>
                  <a:lnTo>
                    <a:pt x="10" y="4"/>
                  </a:lnTo>
                  <a:lnTo>
                    <a:pt x="14" y="0"/>
                  </a:lnTo>
                  <a:lnTo>
                    <a:pt x="14" y="0"/>
                  </a:lnTo>
                  <a:lnTo>
                    <a:pt x="14" y="0"/>
                  </a:lnTo>
                  <a:lnTo>
                    <a:pt x="14" y="0"/>
                  </a:lnTo>
                  <a:lnTo>
                    <a:pt x="14" y="0"/>
                  </a:lnTo>
                  <a:lnTo>
                    <a:pt x="1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9"/>
            <p:cNvSpPr>
              <a:spLocks noEditPoints="1"/>
            </p:cNvSpPr>
            <p:nvPr/>
          </p:nvSpPr>
          <p:spPr bwMode="auto">
            <a:xfrm>
              <a:off x="6629400" y="4362518"/>
              <a:ext cx="444500" cy="177800"/>
            </a:xfrm>
            <a:custGeom>
              <a:avLst/>
              <a:gdLst>
                <a:gd name="T0" fmla="*/ 8 w 280"/>
                <a:gd name="T1" fmla="*/ 14 h 112"/>
                <a:gd name="T2" fmla="*/ 18 w 280"/>
                <a:gd name="T3" fmla="*/ 18 h 112"/>
                <a:gd name="T4" fmla="*/ 22 w 280"/>
                <a:gd name="T5" fmla="*/ 30 h 112"/>
                <a:gd name="T6" fmla="*/ 34 w 280"/>
                <a:gd name="T7" fmla="*/ 26 h 112"/>
                <a:gd name="T8" fmla="*/ 42 w 280"/>
                <a:gd name="T9" fmla="*/ 26 h 112"/>
                <a:gd name="T10" fmla="*/ 52 w 280"/>
                <a:gd name="T11" fmla="*/ 36 h 112"/>
                <a:gd name="T12" fmla="*/ 52 w 280"/>
                <a:gd name="T13" fmla="*/ 56 h 112"/>
                <a:gd name="T14" fmla="*/ 56 w 280"/>
                <a:gd name="T15" fmla="*/ 66 h 112"/>
                <a:gd name="T16" fmla="*/ 60 w 280"/>
                <a:gd name="T17" fmla="*/ 86 h 112"/>
                <a:gd name="T18" fmla="*/ 64 w 280"/>
                <a:gd name="T19" fmla="*/ 100 h 112"/>
                <a:gd name="T20" fmla="*/ 56 w 280"/>
                <a:gd name="T21" fmla="*/ 100 h 112"/>
                <a:gd name="T22" fmla="*/ 38 w 280"/>
                <a:gd name="T23" fmla="*/ 90 h 112"/>
                <a:gd name="T24" fmla="*/ 22 w 280"/>
                <a:gd name="T25" fmla="*/ 78 h 112"/>
                <a:gd name="T26" fmla="*/ 22 w 280"/>
                <a:gd name="T27" fmla="*/ 64 h 112"/>
                <a:gd name="T28" fmla="*/ 14 w 280"/>
                <a:gd name="T29" fmla="*/ 52 h 112"/>
                <a:gd name="T30" fmla="*/ 12 w 280"/>
                <a:gd name="T31" fmla="*/ 30 h 112"/>
                <a:gd name="T32" fmla="*/ 242 w 280"/>
                <a:gd name="T33" fmla="*/ 4 h 112"/>
                <a:gd name="T34" fmla="*/ 246 w 280"/>
                <a:gd name="T35" fmla="*/ 0 h 112"/>
                <a:gd name="T36" fmla="*/ 254 w 280"/>
                <a:gd name="T37" fmla="*/ 10 h 112"/>
                <a:gd name="T38" fmla="*/ 266 w 280"/>
                <a:gd name="T39" fmla="*/ 44 h 112"/>
                <a:gd name="T40" fmla="*/ 258 w 280"/>
                <a:gd name="T41" fmla="*/ 52 h 112"/>
                <a:gd name="T42" fmla="*/ 168 w 280"/>
                <a:gd name="T43" fmla="*/ 86 h 112"/>
                <a:gd name="T44" fmla="*/ 210 w 280"/>
                <a:gd name="T45" fmla="*/ 48 h 112"/>
                <a:gd name="T46" fmla="*/ 216 w 280"/>
                <a:gd name="T47" fmla="*/ 44 h 112"/>
                <a:gd name="T48" fmla="*/ 224 w 280"/>
                <a:gd name="T49" fmla="*/ 52 h 112"/>
                <a:gd name="T50" fmla="*/ 224 w 280"/>
                <a:gd name="T51" fmla="*/ 36 h 112"/>
                <a:gd name="T52" fmla="*/ 232 w 280"/>
                <a:gd name="T53" fmla="*/ 30 h 112"/>
                <a:gd name="T54" fmla="*/ 240 w 280"/>
                <a:gd name="T55" fmla="*/ 14 h 112"/>
                <a:gd name="T56" fmla="*/ 242 w 280"/>
                <a:gd name="T57" fmla="*/ 10 h 112"/>
                <a:gd name="T58" fmla="*/ 250 w 280"/>
                <a:gd name="T59" fmla="*/ 10 h 112"/>
                <a:gd name="T60" fmla="*/ 258 w 280"/>
                <a:gd name="T61" fmla="*/ 18 h 112"/>
                <a:gd name="T62" fmla="*/ 262 w 280"/>
                <a:gd name="T63" fmla="*/ 26 h 112"/>
                <a:gd name="T64" fmla="*/ 272 w 280"/>
                <a:gd name="T65" fmla="*/ 30 h 112"/>
                <a:gd name="T66" fmla="*/ 272 w 280"/>
                <a:gd name="T67" fmla="*/ 36 h 112"/>
                <a:gd name="T68" fmla="*/ 262 w 280"/>
                <a:gd name="T69" fmla="*/ 40 h 112"/>
                <a:gd name="T70" fmla="*/ 262 w 280"/>
                <a:gd name="T71" fmla="*/ 52 h 112"/>
                <a:gd name="T72" fmla="*/ 242 w 280"/>
                <a:gd name="T73" fmla="*/ 52 h 112"/>
                <a:gd name="T74" fmla="*/ 228 w 280"/>
                <a:gd name="T75" fmla="*/ 52 h 112"/>
                <a:gd name="T76" fmla="*/ 224 w 280"/>
                <a:gd name="T77" fmla="*/ 70 h 112"/>
                <a:gd name="T78" fmla="*/ 216 w 280"/>
                <a:gd name="T79" fmla="*/ 92 h 112"/>
                <a:gd name="T80" fmla="*/ 202 w 280"/>
                <a:gd name="T81" fmla="*/ 100 h 112"/>
                <a:gd name="T82" fmla="*/ 186 w 280"/>
                <a:gd name="T83" fmla="*/ 96 h 112"/>
                <a:gd name="T84" fmla="*/ 172 w 280"/>
                <a:gd name="T85" fmla="*/ 108 h 112"/>
                <a:gd name="T86" fmla="*/ 154 w 280"/>
                <a:gd name="T87" fmla="*/ 112 h 112"/>
                <a:gd name="T88" fmla="*/ 142 w 280"/>
                <a:gd name="T89" fmla="*/ 92 h 112"/>
                <a:gd name="T90" fmla="*/ 154 w 280"/>
                <a:gd name="T91" fmla="*/ 92 h 112"/>
                <a:gd name="T92" fmla="*/ 160 w 280"/>
                <a:gd name="T93" fmla="*/ 100 h 112"/>
                <a:gd name="T94" fmla="*/ 164 w 280"/>
                <a:gd name="T95" fmla="*/ 92 h 112"/>
                <a:gd name="T96" fmla="*/ 164 w 280"/>
                <a:gd name="T97" fmla="*/ 86 h 112"/>
                <a:gd name="T98" fmla="*/ 176 w 280"/>
                <a:gd name="T99" fmla="*/ 74 h 112"/>
                <a:gd name="T100" fmla="*/ 194 w 280"/>
                <a:gd name="T101" fmla="*/ 66 h 112"/>
                <a:gd name="T102" fmla="*/ 206 w 280"/>
                <a:gd name="T103" fmla="*/ 48 h 112"/>
                <a:gd name="T104" fmla="*/ 4 w 280"/>
                <a:gd name="T105" fmla="*/ 14 h 112"/>
                <a:gd name="T106" fmla="*/ 12 w 280"/>
                <a:gd name="T107" fmla="*/ 34 h 112"/>
                <a:gd name="T108" fmla="*/ 12 w 280"/>
                <a:gd name="T109" fmla="*/ 34 h 112"/>
                <a:gd name="T110" fmla="*/ 64 w 280"/>
                <a:gd name="T11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112">
                  <a:moveTo>
                    <a:pt x="12" y="30"/>
                  </a:moveTo>
                  <a:lnTo>
                    <a:pt x="12" y="26"/>
                  </a:lnTo>
                  <a:lnTo>
                    <a:pt x="12" y="22"/>
                  </a:lnTo>
                  <a:lnTo>
                    <a:pt x="12" y="18"/>
                  </a:lnTo>
                  <a:lnTo>
                    <a:pt x="8" y="18"/>
                  </a:lnTo>
                  <a:lnTo>
                    <a:pt x="8" y="14"/>
                  </a:lnTo>
                  <a:lnTo>
                    <a:pt x="8" y="10"/>
                  </a:lnTo>
                  <a:lnTo>
                    <a:pt x="12" y="10"/>
                  </a:lnTo>
                  <a:lnTo>
                    <a:pt x="12" y="14"/>
                  </a:lnTo>
                  <a:lnTo>
                    <a:pt x="14" y="14"/>
                  </a:lnTo>
                  <a:lnTo>
                    <a:pt x="18" y="14"/>
                  </a:lnTo>
                  <a:lnTo>
                    <a:pt x="18" y="18"/>
                  </a:lnTo>
                  <a:lnTo>
                    <a:pt x="22" y="18"/>
                  </a:lnTo>
                  <a:lnTo>
                    <a:pt x="22" y="22"/>
                  </a:lnTo>
                  <a:lnTo>
                    <a:pt x="18" y="22"/>
                  </a:lnTo>
                  <a:lnTo>
                    <a:pt x="18" y="26"/>
                  </a:lnTo>
                  <a:lnTo>
                    <a:pt x="22" y="26"/>
                  </a:lnTo>
                  <a:lnTo>
                    <a:pt x="22" y="30"/>
                  </a:lnTo>
                  <a:lnTo>
                    <a:pt x="22" y="26"/>
                  </a:lnTo>
                  <a:lnTo>
                    <a:pt x="26" y="26"/>
                  </a:lnTo>
                  <a:lnTo>
                    <a:pt x="26" y="22"/>
                  </a:lnTo>
                  <a:lnTo>
                    <a:pt x="30" y="22"/>
                  </a:lnTo>
                  <a:lnTo>
                    <a:pt x="30" y="26"/>
                  </a:lnTo>
                  <a:lnTo>
                    <a:pt x="34" y="26"/>
                  </a:lnTo>
                  <a:lnTo>
                    <a:pt x="34" y="22"/>
                  </a:lnTo>
                  <a:lnTo>
                    <a:pt x="34" y="18"/>
                  </a:lnTo>
                  <a:lnTo>
                    <a:pt x="38" y="18"/>
                  </a:lnTo>
                  <a:lnTo>
                    <a:pt x="42" y="18"/>
                  </a:lnTo>
                  <a:lnTo>
                    <a:pt x="42" y="22"/>
                  </a:lnTo>
                  <a:lnTo>
                    <a:pt x="42" y="26"/>
                  </a:lnTo>
                  <a:lnTo>
                    <a:pt x="44" y="26"/>
                  </a:lnTo>
                  <a:lnTo>
                    <a:pt x="44" y="30"/>
                  </a:lnTo>
                  <a:lnTo>
                    <a:pt x="48" y="30"/>
                  </a:lnTo>
                  <a:lnTo>
                    <a:pt x="48" y="34"/>
                  </a:lnTo>
                  <a:lnTo>
                    <a:pt x="52" y="34"/>
                  </a:lnTo>
                  <a:lnTo>
                    <a:pt x="52" y="36"/>
                  </a:lnTo>
                  <a:lnTo>
                    <a:pt x="52" y="40"/>
                  </a:lnTo>
                  <a:lnTo>
                    <a:pt x="56" y="44"/>
                  </a:lnTo>
                  <a:lnTo>
                    <a:pt x="56" y="48"/>
                  </a:lnTo>
                  <a:lnTo>
                    <a:pt x="56" y="52"/>
                  </a:lnTo>
                  <a:lnTo>
                    <a:pt x="52" y="52"/>
                  </a:lnTo>
                  <a:lnTo>
                    <a:pt x="52" y="56"/>
                  </a:lnTo>
                  <a:lnTo>
                    <a:pt x="52" y="60"/>
                  </a:lnTo>
                  <a:lnTo>
                    <a:pt x="52" y="64"/>
                  </a:lnTo>
                  <a:lnTo>
                    <a:pt x="56" y="64"/>
                  </a:lnTo>
                  <a:lnTo>
                    <a:pt x="56" y="66"/>
                  </a:lnTo>
                  <a:lnTo>
                    <a:pt x="52" y="66"/>
                  </a:lnTo>
                  <a:lnTo>
                    <a:pt x="56" y="66"/>
                  </a:lnTo>
                  <a:lnTo>
                    <a:pt x="56" y="70"/>
                  </a:lnTo>
                  <a:lnTo>
                    <a:pt x="56" y="74"/>
                  </a:lnTo>
                  <a:lnTo>
                    <a:pt x="56" y="78"/>
                  </a:lnTo>
                  <a:lnTo>
                    <a:pt x="60" y="78"/>
                  </a:lnTo>
                  <a:lnTo>
                    <a:pt x="60" y="82"/>
                  </a:lnTo>
                  <a:lnTo>
                    <a:pt x="60" y="86"/>
                  </a:lnTo>
                  <a:lnTo>
                    <a:pt x="64" y="86"/>
                  </a:lnTo>
                  <a:lnTo>
                    <a:pt x="64" y="90"/>
                  </a:lnTo>
                  <a:lnTo>
                    <a:pt x="64" y="92"/>
                  </a:lnTo>
                  <a:lnTo>
                    <a:pt x="68" y="96"/>
                  </a:lnTo>
                  <a:lnTo>
                    <a:pt x="68" y="100"/>
                  </a:lnTo>
                  <a:lnTo>
                    <a:pt x="64" y="100"/>
                  </a:lnTo>
                  <a:lnTo>
                    <a:pt x="64" y="96"/>
                  </a:lnTo>
                  <a:lnTo>
                    <a:pt x="64" y="100"/>
                  </a:lnTo>
                  <a:lnTo>
                    <a:pt x="60" y="100"/>
                  </a:lnTo>
                  <a:lnTo>
                    <a:pt x="56" y="100"/>
                  </a:lnTo>
                  <a:lnTo>
                    <a:pt x="56" y="104"/>
                  </a:lnTo>
                  <a:lnTo>
                    <a:pt x="56" y="100"/>
                  </a:lnTo>
                  <a:lnTo>
                    <a:pt x="52" y="100"/>
                  </a:lnTo>
                  <a:lnTo>
                    <a:pt x="52" y="96"/>
                  </a:lnTo>
                  <a:lnTo>
                    <a:pt x="48" y="96"/>
                  </a:lnTo>
                  <a:lnTo>
                    <a:pt x="44" y="92"/>
                  </a:lnTo>
                  <a:lnTo>
                    <a:pt x="42" y="90"/>
                  </a:lnTo>
                  <a:lnTo>
                    <a:pt x="38" y="90"/>
                  </a:lnTo>
                  <a:lnTo>
                    <a:pt x="38" y="86"/>
                  </a:lnTo>
                  <a:lnTo>
                    <a:pt x="34" y="86"/>
                  </a:lnTo>
                  <a:lnTo>
                    <a:pt x="34" y="82"/>
                  </a:lnTo>
                  <a:lnTo>
                    <a:pt x="30" y="82"/>
                  </a:lnTo>
                  <a:lnTo>
                    <a:pt x="26" y="78"/>
                  </a:lnTo>
                  <a:lnTo>
                    <a:pt x="22" y="78"/>
                  </a:lnTo>
                  <a:lnTo>
                    <a:pt x="22" y="74"/>
                  </a:lnTo>
                  <a:lnTo>
                    <a:pt x="26" y="74"/>
                  </a:lnTo>
                  <a:lnTo>
                    <a:pt x="26" y="70"/>
                  </a:lnTo>
                  <a:lnTo>
                    <a:pt x="22" y="70"/>
                  </a:lnTo>
                  <a:lnTo>
                    <a:pt x="22" y="66"/>
                  </a:lnTo>
                  <a:lnTo>
                    <a:pt x="22" y="64"/>
                  </a:lnTo>
                  <a:lnTo>
                    <a:pt x="18" y="64"/>
                  </a:lnTo>
                  <a:lnTo>
                    <a:pt x="18" y="60"/>
                  </a:lnTo>
                  <a:lnTo>
                    <a:pt x="14" y="60"/>
                  </a:lnTo>
                  <a:lnTo>
                    <a:pt x="14" y="56"/>
                  </a:lnTo>
                  <a:lnTo>
                    <a:pt x="18" y="56"/>
                  </a:lnTo>
                  <a:lnTo>
                    <a:pt x="14" y="52"/>
                  </a:lnTo>
                  <a:lnTo>
                    <a:pt x="14" y="48"/>
                  </a:lnTo>
                  <a:lnTo>
                    <a:pt x="14" y="44"/>
                  </a:lnTo>
                  <a:lnTo>
                    <a:pt x="12" y="40"/>
                  </a:lnTo>
                  <a:lnTo>
                    <a:pt x="12" y="36"/>
                  </a:lnTo>
                  <a:lnTo>
                    <a:pt x="12" y="34"/>
                  </a:lnTo>
                  <a:lnTo>
                    <a:pt x="12" y="30"/>
                  </a:lnTo>
                  <a:lnTo>
                    <a:pt x="12" y="30"/>
                  </a:lnTo>
                  <a:lnTo>
                    <a:pt x="12" y="30"/>
                  </a:lnTo>
                  <a:close/>
                  <a:moveTo>
                    <a:pt x="242" y="4"/>
                  </a:moveTo>
                  <a:lnTo>
                    <a:pt x="246" y="0"/>
                  </a:lnTo>
                  <a:lnTo>
                    <a:pt x="242" y="4"/>
                  </a:lnTo>
                  <a:lnTo>
                    <a:pt x="242" y="4"/>
                  </a:lnTo>
                  <a:lnTo>
                    <a:pt x="242" y="4"/>
                  </a:lnTo>
                  <a:close/>
                  <a:moveTo>
                    <a:pt x="246" y="0"/>
                  </a:moveTo>
                  <a:lnTo>
                    <a:pt x="250" y="0"/>
                  </a:lnTo>
                  <a:lnTo>
                    <a:pt x="250" y="4"/>
                  </a:lnTo>
                  <a:lnTo>
                    <a:pt x="246" y="4"/>
                  </a:lnTo>
                  <a:lnTo>
                    <a:pt x="246" y="0"/>
                  </a:lnTo>
                  <a:lnTo>
                    <a:pt x="246" y="0"/>
                  </a:lnTo>
                  <a:lnTo>
                    <a:pt x="246" y="0"/>
                  </a:lnTo>
                  <a:close/>
                  <a:moveTo>
                    <a:pt x="250" y="10"/>
                  </a:moveTo>
                  <a:lnTo>
                    <a:pt x="254" y="10"/>
                  </a:lnTo>
                  <a:lnTo>
                    <a:pt x="254" y="6"/>
                  </a:lnTo>
                  <a:lnTo>
                    <a:pt x="254" y="10"/>
                  </a:lnTo>
                  <a:lnTo>
                    <a:pt x="250" y="10"/>
                  </a:lnTo>
                  <a:lnTo>
                    <a:pt x="250" y="10"/>
                  </a:lnTo>
                  <a:lnTo>
                    <a:pt x="250" y="10"/>
                  </a:lnTo>
                  <a:close/>
                  <a:moveTo>
                    <a:pt x="266" y="44"/>
                  </a:moveTo>
                  <a:lnTo>
                    <a:pt x="270" y="44"/>
                  </a:lnTo>
                  <a:lnTo>
                    <a:pt x="266" y="44"/>
                  </a:lnTo>
                  <a:lnTo>
                    <a:pt x="266" y="44"/>
                  </a:lnTo>
                  <a:lnTo>
                    <a:pt x="266" y="44"/>
                  </a:lnTo>
                  <a:close/>
                  <a:moveTo>
                    <a:pt x="258" y="52"/>
                  </a:moveTo>
                  <a:lnTo>
                    <a:pt x="254" y="52"/>
                  </a:lnTo>
                  <a:lnTo>
                    <a:pt x="258" y="52"/>
                  </a:lnTo>
                  <a:lnTo>
                    <a:pt x="258" y="52"/>
                  </a:lnTo>
                  <a:lnTo>
                    <a:pt x="258" y="52"/>
                  </a:lnTo>
                  <a:close/>
                  <a:moveTo>
                    <a:pt x="164" y="82"/>
                  </a:moveTo>
                  <a:lnTo>
                    <a:pt x="164" y="78"/>
                  </a:lnTo>
                  <a:lnTo>
                    <a:pt x="168" y="78"/>
                  </a:lnTo>
                  <a:lnTo>
                    <a:pt x="168" y="82"/>
                  </a:lnTo>
                  <a:lnTo>
                    <a:pt x="168" y="86"/>
                  </a:lnTo>
                  <a:lnTo>
                    <a:pt x="164" y="82"/>
                  </a:lnTo>
                  <a:lnTo>
                    <a:pt x="164" y="82"/>
                  </a:lnTo>
                  <a:lnTo>
                    <a:pt x="164" y="82"/>
                  </a:lnTo>
                  <a:close/>
                  <a:moveTo>
                    <a:pt x="206" y="44"/>
                  </a:moveTo>
                  <a:lnTo>
                    <a:pt x="206" y="48"/>
                  </a:lnTo>
                  <a:lnTo>
                    <a:pt x="210" y="48"/>
                  </a:lnTo>
                  <a:lnTo>
                    <a:pt x="210" y="52"/>
                  </a:lnTo>
                  <a:lnTo>
                    <a:pt x="214" y="56"/>
                  </a:lnTo>
                  <a:lnTo>
                    <a:pt x="216" y="56"/>
                  </a:lnTo>
                  <a:lnTo>
                    <a:pt x="216" y="52"/>
                  </a:lnTo>
                  <a:lnTo>
                    <a:pt x="216" y="48"/>
                  </a:lnTo>
                  <a:lnTo>
                    <a:pt x="216" y="44"/>
                  </a:lnTo>
                  <a:lnTo>
                    <a:pt x="216" y="40"/>
                  </a:lnTo>
                  <a:lnTo>
                    <a:pt x="220" y="40"/>
                  </a:lnTo>
                  <a:lnTo>
                    <a:pt x="216" y="44"/>
                  </a:lnTo>
                  <a:lnTo>
                    <a:pt x="220" y="44"/>
                  </a:lnTo>
                  <a:lnTo>
                    <a:pt x="220" y="48"/>
                  </a:lnTo>
                  <a:lnTo>
                    <a:pt x="224" y="52"/>
                  </a:lnTo>
                  <a:lnTo>
                    <a:pt x="224" y="48"/>
                  </a:lnTo>
                  <a:lnTo>
                    <a:pt x="220" y="48"/>
                  </a:lnTo>
                  <a:lnTo>
                    <a:pt x="220" y="44"/>
                  </a:lnTo>
                  <a:lnTo>
                    <a:pt x="220" y="40"/>
                  </a:lnTo>
                  <a:lnTo>
                    <a:pt x="224" y="40"/>
                  </a:lnTo>
                  <a:lnTo>
                    <a:pt x="224" y="36"/>
                  </a:lnTo>
                  <a:lnTo>
                    <a:pt x="228" y="36"/>
                  </a:lnTo>
                  <a:lnTo>
                    <a:pt x="224" y="36"/>
                  </a:lnTo>
                  <a:lnTo>
                    <a:pt x="224" y="34"/>
                  </a:lnTo>
                  <a:lnTo>
                    <a:pt x="224" y="30"/>
                  </a:lnTo>
                  <a:lnTo>
                    <a:pt x="228" y="30"/>
                  </a:lnTo>
                  <a:lnTo>
                    <a:pt x="232" y="30"/>
                  </a:lnTo>
                  <a:lnTo>
                    <a:pt x="232" y="26"/>
                  </a:lnTo>
                  <a:lnTo>
                    <a:pt x="232" y="22"/>
                  </a:lnTo>
                  <a:lnTo>
                    <a:pt x="236" y="22"/>
                  </a:lnTo>
                  <a:lnTo>
                    <a:pt x="236" y="18"/>
                  </a:lnTo>
                  <a:lnTo>
                    <a:pt x="236" y="14"/>
                  </a:lnTo>
                  <a:lnTo>
                    <a:pt x="240" y="14"/>
                  </a:lnTo>
                  <a:lnTo>
                    <a:pt x="240" y="10"/>
                  </a:lnTo>
                  <a:lnTo>
                    <a:pt x="242" y="10"/>
                  </a:lnTo>
                  <a:lnTo>
                    <a:pt x="242" y="6"/>
                  </a:lnTo>
                  <a:lnTo>
                    <a:pt x="242" y="4"/>
                  </a:lnTo>
                  <a:lnTo>
                    <a:pt x="242" y="6"/>
                  </a:lnTo>
                  <a:lnTo>
                    <a:pt x="242" y="10"/>
                  </a:lnTo>
                  <a:lnTo>
                    <a:pt x="246" y="10"/>
                  </a:lnTo>
                  <a:lnTo>
                    <a:pt x="246" y="6"/>
                  </a:lnTo>
                  <a:lnTo>
                    <a:pt x="246" y="4"/>
                  </a:lnTo>
                  <a:lnTo>
                    <a:pt x="250" y="4"/>
                  </a:lnTo>
                  <a:lnTo>
                    <a:pt x="250" y="6"/>
                  </a:lnTo>
                  <a:lnTo>
                    <a:pt x="250" y="10"/>
                  </a:lnTo>
                  <a:lnTo>
                    <a:pt x="254" y="10"/>
                  </a:lnTo>
                  <a:lnTo>
                    <a:pt x="254" y="14"/>
                  </a:lnTo>
                  <a:lnTo>
                    <a:pt x="254" y="10"/>
                  </a:lnTo>
                  <a:lnTo>
                    <a:pt x="254" y="14"/>
                  </a:lnTo>
                  <a:lnTo>
                    <a:pt x="258" y="14"/>
                  </a:lnTo>
                  <a:lnTo>
                    <a:pt x="258" y="18"/>
                  </a:lnTo>
                  <a:lnTo>
                    <a:pt x="254" y="18"/>
                  </a:lnTo>
                  <a:lnTo>
                    <a:pt x="258" y="22"/>
                  </a:lnTo>
                  <a:lnTo>
                    <a:pt x="254" y="22"/>
                  </a:lnTo>
                  <a:lnTo>
                    <a:pt x="258" y="22"/>
                  </a:lnTo>
                  <a:lnTo>
                    <a:pt x="262" y="22"/>
                  </a:lnTo>
                  <a:lnTo>
                    <a:pt x="262" y="26"/>
                  </a:lnTo>
                  <a:lnTo>
                    <a:pt x="258" y="26"/>
                  </a:lnTo>
                  <a:lnTo>
                    <a:pt x="262" y="26"/>
                  </a:lnTo>
                  <a:lnTo>
                    <a:pt x="266" y="26"/>
                  </a:lnTo>
                  <a:lnTo>
                    <a:pt x="270" y="26"/>
                  </a:lnTo>
                  <a:lnTo>
                    <a:pt x="270" y="30"/>
                  </a:lnTo>
                  <a:lnTo>
                    <a:pt x="272" y="30"/>
                  </a:lnTo>
                  <a:lnTo>
                    <a:pt x="272" y="34"/>
                  </a:lnTo>
                  <a:lnTo>
                    <a:pt x="276" y="34"/>
                  </a:lnTo>
                  <a:lnTo>
                    <a:pt x="280" y="34"/>
                  </a:lnTo>
                  <a:lnTo>
                    <a:pt x="280" y="36"/>
                  </a:lnTo>
                  <a:lnTo>
                    <a:pt x="276" y="36"/>
                  </a:lnTo>
                  <a:lnTo>
                    <a:pt x="272" y="36"/>
                  </a:lnTo>
                  <a:lnTo>
                    <a:pt x="272" y="40"/>
                  </a:lnTo>
                  <a:lnTo>
                    <a:pt x="270" y="40"/>
                  </a:lnTo>
                  <a:lnTo>
                    <a:pt x="266" y="40"/>
                  </a:lnTo>
                  <a:lnTo>
                    <a:pt x="266" y="36"/>
                  </a:lnTo>
                  <a:lnTo>
                    <a:pt x="266" y="40"/>
                  </a:lnTo>
                  <a:lnTo>
                    <a:pt x="262" y="40"/>
                  </a:lnTo>
                  <a:lnTo>
                    <a:pt x="266" y="44"/>
                  </a:lnTo>
                  <a:lnTo>
                    <a:pt x="270" y="44"/>
                  </a:lnTo>
                  <a:lnTo>
                    <a:pt x="270" y="48"/>
                  </a:lnTo>
                  <a:lnTo>
                    <a:pt x="270" y="52"/>
                  </a:lnTo>
                  <a:lnTo>
                    <a:pt x="266" y="52"/>
                  </a:lnTo>
                  <a:lnTo>
                    <a:pt x="262" y="52"/>
                  </a:lnTo>
                  <a:lnTo>
                    <a:pt x="258" y="52"/>
                  </a:lnTo>
                  <a:lnTo>
                    <a:pt x="258" y="48"/>
                  </a:lnTo>
                  <a:lnTo>
                    <a:pt x="254" y="52"/>
                  </a:lnTo>
                  <a:lnTo>
                    <a:pt x="250" y="52"/>
                  </a:lnTo>
                  <a:lnTo>
                    <a:pt x="246" y="52"/>
                  </a:lnTo>
                  <a:lnTo>
                    <a:pt x="242" y="52"/>
                  </a:lnTo>
                  <a:lnTo>
                    <a:pt x="240" y="52"/>
                  </a:lnTo>
                  <a:lnTo>
                    <a:pt x="236" y="52"/>
                  </a:lnTo>
                  <a:lnTo>
                    <a:pt x="232" y="52"/>
                  </a:lnTo>
                  <a:lnTo>
                    <a:pt x="232" y="48"/>
                  </a:lnTo>
                  <a:lnTo>
                    <a:pt x="232" y="52"/>
                  </a:lnTo>
                  <a:lnTo>
                    <a:pt x="228" y="52"/>
                  </a:lnTo>
                  <a:lnTo>
                    <a:pt x="228" y="56"/>
                  </a:lnTo>
                  <a:lnTo>
                    <a:pt x="228" y="60"/>
                  </a:lnTo>
                  <a:lnTo>
                    <a:pt x="228" y="64"/>
                  </a:lnTo>
                  <a:lnTo>
                    <a:pt x="228" y="66"/>
                  </a:lnTo>
                  <a:lnTo>
                    <a:pt x="224" y="66"/>
                  </a:lnTo>
                  <a:lnTo>
                    <a:pt x="224" y="70"/>
                  </a:lnTo>
                  <a:lnTo>
                    <a:pt x="224" y="74"/>
                  </a:lnTo>
                  <a:lnTo>
                    <a:pt x="220" y="74"/>
                  </a:lnTo>
                  <a:lnTo>
                    <a:pt x="220" y="82"/>
                  </a:lnTo>
                  <a:lnTo>
                    <a:pt x="216" y="86"/>
                  </a:lnTo>
                  <a:lnTo>
                    <a:pt x="216" y="90"/>
                  </a:lnTo>
                  <a:lnTo>
                    <a:pt x="216" y="92"/>
                  </a:lnTo>
                  <a:lnTo>
                    <a:pt x="214" y="92"/>
                  </a:lnTo>
                  <a:lnTo>
                    <a:pt x="214" y="96"/>
                  </a:lnTo>
                  <a:lnTo>
                    <a:pt x="214" y="100"/>
                  </a:lnTo>
                  <a:lnTo>
                    <a:pt x="210" y="100"/>
                  </a:lnTo>
                  <a:lnTo>
                    <a:pt x="206" y="100"/>
                  </a:lnTo>
                  <a:lnTo>
                    <a:pt x="202" y="100"/>
                  </a:lnTo>
                  <a:lnTo>
                    <a:pt x="202" y="104"/>
                  </a:lnTo>
                  <a:lnTo>
                    <a:pt x="198" y="104"/>
                  </a:lnTo>
                  <a:lnTo>
                    <a:pt x="194" y="100"/>
                  </a:lnTo>
                  <a:lnTo>
                    <a:pt x="190" y="100"/>
                  </a:lnTo>
                  <a:lnTo>
                    <a:pt x="190" y="96"/>
                  </a:lnTo>
                  <a:lnTo>
                    <a:pt x="186" y="96"/>
                  </a:lnTo>
                  <a:lnTo>
                    <a:pt x="184" y="96"/>
                  </a:lnTo>
                  <a:lnTo>
                    <a:pt x="180" y="100"/>
                  </a:lnTo>
                  <a:lnTo>
                    <a:pt x="180" y="104"/>
                  </a:lnTo>
                  <a:lnTo>
                    <a:pt x="176" y="104"/>
                  </a:lnTo>
                  <a:lnTo>
                    <a:pt x="176" y="108"/>
                  </a:lnTo>
                  <a:lnTo>
                    <a:pt x="172" y="108"/>
                  </a:lnTo>
                  <a:lnTo>
                    <a:pt x="168" y="108"/>
                  </a:lnTo>
                  <a:lnTo>
                    <a:pt x="164" y="108"/>
                  </a:lnTo>
                  <a:lnTo>
                    <a:pt x="160" y="108"/>
                  </a:lnTo>
                  <a:lnTo>
                    <a:pt x="156" y="108"/>
                  </a:lnTo>
                  <a:lnTo>
                    <a:pt x="156" y="112"/>
                  </a:lnTo>
                  <a:lnTo>
                    <a:pt x="154" y="112"/>
                  </a:lnTo>
                  <a:lnTo>
                    <a:pt x="154" y="108"/>
                  </a:lnTo>
                  <a:lnTo>
                    <a:pt x="150" y="104"/>
                  </a:lnTo>
                  <a:lnTo>
                    <a:pt x="146" y="104"/>
                  </a:lnTo>
                  <a:lnTo>
                    <a:pt x="146" y="100"/>
                  </a:lnTo>
                  <a:lnTo>
                    <a:pt x="142" y="96"/>
                  </a:lnTo>
                  <a:lnTo>
                    <a:pt x="142" y="92"/>
                  </a:lnTo>
                  <a:lnTo>
                    <a:pt x="142" y="90"/>
                  </a:lnTo>
                  <a:lnTo>
                    <a:pt x="142" y="92"/>
                  </a:lnTo>
                  <a:lnTo>
                    <a:pt x="146" y="92"/>
                  </a:lnTo>
                  <a:lnTo>
                    <a:pt x="146" y="96"/>
                  </a:lnTo>
                  <a:lnTo>
                    <a:pt x="150" y="96"/>
                  </a:lnTo>
                  <a:lnTo>
                    <a:pt x="154" y="92"/>
                  </a:lnTo>
                  <a:lnTo>
                    <a:pt x="154" y="96"/>
                  </a:lnTo>
                  <a:lnTo>
                    <a:pt x="156" y="96"/>
                  </a:lnTo>
                  <a:lnTo>
                    <a:pt x="156" y="100"/>
                  </a:lnTo>
                  <a:lnTo>
                    <a:pt x="156" y="96"/>
                  </a:lnTo>
                  <a:lnTo>
                    <a:pt x="160" y="96"/>
                  </a:lnTo>
                  <a:lnTo>
                    <a:pt x="160" y="100"/>
                  </a:lnTo>
                  <a:lnTo>
                    <a:pt x="164" y="100"/>
                  </a:lnTo>
                  <a:lnTo>
                    <a:pt x="168" y="100"/>
                  </a:lnTo>
                  <a:lnTo>
                    <a:pt x="164" y="100"/>
                  </a:lnTo>
                  <a:lnTo>
                    <a:pt x="160" y="100"/>
                  </a:lnTo>
                  <a:lnTo>
                    <a:pt x="160" y="96"/>
                  </a:lnTo>
                  <a:lnTo>
                    <a:pt x="164" y="92"/>
                  </a:lnTo>
                  <a:lnTo>
                    <a:pt x="164" y="90"/>
                  </a:lnTo>
                  <a:lnTo>
                    <a:pt x="168" y="90"/>
                  </a:lnTo>
                  <a:lnTo>
                    <a:pt x="164" y="90"/>
                  </a:lnTo>
                  <a:lnTo>
                    <a:pt x="164" y="86"/>
                  </a:lnTo>
                  <a:lnTo>
                    <a:pt x="164" y="82"/>
                  </a:lnTo>
                  <a:lnTo>
                    <a:pt x="164" y="86"/>
                  </a:lnTo>
                  <a:lnTo>
                    <a:pt x="168" y="86"/>
                  </a:lnTo>
                  <a:lnTo>
                    <a:pt x="168" y="82"/>
                  </a:lnTo>
                  <a:lnTo>
                    <a:pt x="168" y="78"/>
                  </a:lnTo>
                  <a:lnTo>
                    <a:pt x="172" y="78"/>
                  </a:lnTo>
                  <a:lnTo>
                    <a:pt x="172" y="74"/>
                  </a:lnTo>
                  <a:lnTo>
                    <a:pt x="176" y="74"/>
                  </a:lnTo>
                  <a:lnTo>
                    <a:pt x="180" y="74"/>
                  </a:lnTo>
                  <a:lnTo>
                    <a:pt x="184" y="74"/>
                  </a:lnTo>
                  <a:lnTo>
                    <a:pt x="186" y="74"/>
                  </a:lnTo>
                  <a:lnTo>
                    <a:pt x="186" y="70"/>
                  </a:lnTo>
                  <a:lnTo>
                    <a:pt x="190" y="70"/>
                  </a:lnTo>
                  <a:lnTo>
                    <a:pt x="194" y="66"/>
                  </a:lnTo>
                  <a:lnTo>
                    <a:pt x="194" y="64"/>
                  </a:lnTo>
                  <a:lnTo>
                    <a:pt x="198" y="60"/>
                  </a:lnTo>
                  <a:lnTo>
                    <a:pt x="198" y="56"/>
                  </a:lnTo>
                  <a:lnTo>
                    <a:pt x="202" y="56"/>
                  </a:lnTo>
                  <a:lnTo>
                    <a:pt x="202" y="52"/>
                  </a:lnTo>
                  <a:lnTo>
                    <a:pt x="206" y="48"/>
                  </a:lnTo>
                  <a:lnTo>
                    <a:pt x="202" y="48"/>
                  </a:lnTo>
                  <a:lnTo>
                    <a:pt x="202" y="44"/>
                  </a:lnTo>
                  <a:lnTo>
                    <a:pt x="206" y="44"/>
                  </a:lnTo>
                  <a:lnTo>
                    <a:pt x="206" y="44"/>
                  </a:lnTo>
                  <a:lnTo>
                    <a:pt x="206" y="44"/>
                  </a:lnTo>
                  <a:close/>
                  <a:moveTo>
                    <a:pt x="4" y="14"/>
                  </a:moveTo>
                  <a:lnTo>
                    <a:pt x="4" y="18"/>
                  </a:lnTo>
                  <a:lnTo>
                    <a:pt x="0" y="14"/>
                  </a:lnTo>
                  <a:lnTo>
                    <a:pt x="4" y="14"/>
                  </a:lnTo>
                  <a:lnTo>
                    <a:pt x="4" y="14"/>
                  </a:lnTo>
                  <a:lnTo>
                    <a:pt x="4" y="14"/>
                  </a:lnTo>
                  <a:close/>
                  <a:moveTo>
                    <a:pt x="12" y="34"/>
                  </a:moveTo>
                  <a:lnTo>
                    <a:pt x="8" y="34"/>
                  </a:lnTo>
                  <a:lnTo>
                    <a:pt x="8" y="30"/>
                  </a:lnTo>
                  <a:lnTo>
                    <a:pt x="12" y="30"/>
                  </a:lnTo>
                  <a:lnTo>
                    <a:pt x="12" y="34"/>
                  </a:lnTo>
                  <a:lnTo>
                    <a:pt x="12" y="34"/>
                  </a:lnTo>
                  <a:lnTo>
                    <a:pt x="12" y="34"/>
                  </a:lnTo>
                  <a:close/>
                  <a:moveTo>
                    <a:pt x="64" y="74"/>
                  </a:moveTo>
                  <a:lnTo>
                    <a:pt x="64" y="78"/>
                  </a:lnTo>
                  <a:lnTo>
                    <a:pt x="68" y="78"/>
                  </a:lnTo>
                  <a:lnTo>
                    <a:pt x="64" y="78"/>
                  </a:lnTo>
                  <a:lnTo>
                    <a:pt x="64" y="74"/>
                  </a:lnTo>
                  <a:lnTo>
                    <a:pt x="64" y="74"/>
                  </a:lnTo>
                  <a:lnTo>
                    <a:pt x="64"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0"/>
            <p:cNvSpPr>
              <a:spLocks noEditPoints="1"/>
            </p:cNvSpPr>
            <p:nvPr/>
          </p:nvSpPr>
          <p:spPr bwMode="auto">
            <a:xfrm>
              <a:off x="6032500" y="4368868"/>
              <a:ext cx="12700" cy="206375"/>
            </a:xfrm>
            <a:custGeom>
              <a:avLst/>
              <a:gdLst>
                <a:gd name="T0" fmla="*/ 0 w 8"/>
                <a:gd name="T1" fmla="*/ 0 h 130"/>
                <a:gd name="T2" fmla="*/ 0 w 8"/>
                <a:gd name="T3" fmla="*/ 0 h 130"/>
                <a:gd name="T4" fmla="*/ 4 w 8"/>
                <a:gd name="T5" fmla="*/ 6 h 130"/>
                <a:gd name="T6" fmla="*/ 4 w 8"/>
                <a:gd name="T7" fmla="*/ 2 h 130"/>
                <a:gd name="T8" fmla="*/ 4 w 8"/>
                <a:gd name="T9" fmla="*/ 2 h 130"/>
                <a:gd name="T10" fmla="*/ 0 w 8"/>
                <a:gd name="T11" fmla="*/ 10 h 130"/>
                <a:gd name="T12" fmla="*/ 0 w 8"/>
                <a:gd name="T13" fmla="*/ 10 h 130"/>
                <a:gd name="T14" fmla="*/ 0 w 8"/>
                <a:gd name="T15" fmla="*/ 18 h 130"/>
                <a:gd name="T16" fmla="*/ 0 w 8"/>
                <a:gd name="T17" fmla="*/ 18 h 130"/>
                <a:gd name="T18" fmla="*/ 4 w 8"/>
                <a:gd name="T19" fmla="*/ 22 h 130"/>
                <a:gd name="T20" fmla="*/ 8 w 8"/>
                <a:gd name="T21" fmla="*/ 22 h 130"/>
                <a:gd name="T22" fmla="*/ 8 w 8"/>
                <a:gd name="T23" fmla="*/ 30 h 130"/>
                <a:gd name="T24" fmla="*/ 8 w 8"/>
                <a:gd name="T25" fmla="*/ 30 h 130"/>
                <a:gd name="T26" fmla="*/ 8 w 8"/>
                <a:gd name="T27" fmla="*/ 30 h 130"/>
                <a:gd name="T28" fmla="*/ 0 w 8"/>
                <a:gd name="T29" fmla="*/ 36 h 130"/>
                <a:gd name="T30" fmla="*/ 0 w 8"/>
                <a:gd name="T31" fmla="*/ 36 h 130"/>
                <a:gd name="T32" fmla="*/ 0 w 8"/>
                <a:gd name="T33" fmla="*/ 44 h 130"/>
                <a:gd name="T34" fmla="*/ 0 w 8"/>
                <a:gd name="T35" fmla="*/ 44 h 130"/>
                <a:gd name="T36" fmla="*/ 8 w 8"/>
                <a:gd name="T37" fmla="*/ 48 h 130"/>
                <a:gd name="T38" fmla="*/ 8 w 8"/>
                <a:gd name="T39" fmla="*/ 48 h 130"/>
                <a:gd name="T40" fmla="*/ 8 w 8"/>
                <a:gd name="T41" fmla="*/ 48 h 130"/>
                <a:gd name="T42" fmla="*/ 8 w 8"/>
                <a:gd name="T43" fmla="*/ 62 h 130"/>
                <a:gd name="T44" fmla="*/ 8 w 8"/>
                <a:gd name="T45" fmla="*/ 62 h 130"/>
                <a:gd name="T46" fmla="*/ 8 w 8"/>
                <a:gd name="T47" fmla="*/ 62 h 130"/>
                <a:gd name="T48" fmla="*/ 0 w 8"/>
                <a:gd name="T49" fmla="*/ 66 h 130"/>
                <a:gd name="T50" fmla="*/ 0 w 8"/>
                <a:gd name="T51" fmla="*/ 66 h 130"/>
                <a:gd name="T52" fmla="*/ 0 w 8"/>
                <a:gd name="T53" fmla="*/ 66 h 130"/>
                <a:gd name="T54" fmla="*/ 0 w 8"/>
                <a:gd name="T55" fmla="*/ 66 h 130"/>
                <a:gd name="T56" fmla="*/ 0 w 8"/>
                <a:gd name="T57" fmla="*/ 70 h 130"/>
                <a:gd name="T58" fmla="*/ 0 w 8"/>
                <a:gd name="T59" fmla="*/ 70 h 130"/>
                <a:gd name="T60" fmla="*/ 8 w 8"/>
                <a:gd name="T61" fmla="*/ 70 h 130"/>
                <a:gd name="T62" fmla="*/ 8 w 8"/>
                <a:gd name="T63" fmla="*/ 70 h 130"/>
                <a:gd name="T64" fmla="*/ 4 w 8"/>
                <a:gd name="T65" fmla="*/ 78 h 130"/>
                <a:gd name="T66" fmla="*/ 4 w 8"/>
                <a:gd name="T67" fmla="*/ 82 h 130"/>
                <a:gd name="T68" fmla="*/ 4 w 8"/>
                <a:gd name="T69" fmla="*/ 78 h 130"/>
                <a:gd name="T70" fmla="*/ 8 w 8"/>
                <a:gd name="T71" fmla="*/ 88 h 130"/>
                <a:gd name="T72" fmla="*/ 8 w 8"/>
                <a:gd name="T73" fmla="*/ 88 h 130"/>
                <a:gd name="T74" fmla="*/ 8 w 8"/>
                <a:gd name="T75" fmla="*/ 88 h 130"/>
                <a:gd name="T76" fmla="*/ 8 w 8"/>
                <a:gd name="T77" fmla="*/ 114 h 130"/>
                <a:gd name="T78" fmla="*/ 8 w 8"/>
                <a:gd name="T79" fmla="*/ 114 h 130"/>
                <a:gd name="T80" fmla="*/ 0 w 8"/>
                <a:gd name="T81" fmla="*/ 118 h 130"/>
                <a:gd name="T82" fmla="*/ 0 w 8"/>
                <a:gd name="T83" fmla="*/ 114 h 130"/>
                <a:gd name="T84" fmla="*/ 8 w 8"/>
                <a:gd name="T85" fmla="*/ 126 h 130"/>
                <a:gd name="T86" fmla="*/ 8 w 8"/>
                <a:gd name="T87" fmla="*/ 126 h 130"/>
                <a:gd name="T88" fmla="*/ 0 w 8"/>
                <a:gd name="T89" fmla="*/ 130 h 130"/>
                <a:gd name="T90" fmla="*/ 0 w 8"/>
                <a:gd name="T91" fmla="*/ 130 h 130"/>
                <a:gd name="T92" fmla="*/ 0 w 8"/>
                <a:gd name="T9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130">
                  <a:moveTo>
                    <a:pt x="0" y="0"/>
                  </a:moveTo>
                  <a:lnTo>
                    <a:pt x="0" y="0"/>
                  </a:lnTo>
                  <a:lnTo>
                    <a:pt x="0" y="0"/>
                  </a:lnTo>
                  <a:lnTo>
                    <a:pt x="0" y="0"/>
                  </a:lnTo>
                  <a:lnTo>
                    <a:pt x="0" y="0"/>
                  </a:lnTo>
                  <a:lnTo>
                    <a:pt x="0" y="0"/>
                  </a:lnTo>
                  <a:close/>
                  <a:moveTo>
                    <a:pt x="4" y="2"/>
                  </a:moveTo>
                  <a:lnTo>
                    <a:pt x="4" y="6"/>
                  </a:lnTo>
                  <a:lnTo>
                    <a:pt x="4" y="6"/>
                  </a:lnTo>
                  <a:lnTo>
                    <a:pt x="4" y="6"/>
                  </a:lnTo>
                  <a:lnTo>
                    <a:pt x="4" y="6"/>
                  </a:lnTo>
                  <a:lnTo>
                    <a:pt x="4" y="2"/>
                  </a:lnTo>
                  <a:lnTo>
                    <a:pt x="4" y="2"/>
                  </a:lnTo>
                  <a:lnTo>
                    <a:pt x="4" y="2"/>
                  </a:lnTo>
                  <a:lnTo>
                    <a:pt x="4" y="2"/>
                  </a:lnTo>
                  <a:close/>
                  <a:moveTo>
                    <a:pt x="0" y="10"/>
                  </a:moveTo>
                  <a:lnTo>
                    <a:pt x="0" y="10"/>
                  </a:lnTo>
                  <a:lnTo>
                    <a:pt x="0" y="10"/>
                  </a:lnTo>
                  <a:lnTo>
                    <a:pt x="0" y="10"/>
                  </a:lnTo>
                  <a:lnTo>
                    <a:pt x="0" y="10"/>
                  </a:lnTo>
                  <a:lnTo>
                    <a:pt x="0" y="10"/>
                  </a:lnTo>
                  <a:close/>
                  <a:moveTo>
                    <a:pt x="0" y="18"/>
                  </a:moveTo>
                  <a:lnTo>
                    <a:pt x="0" y="18"/>
                  </a:lnTo>
                  <a:lnTo>
                    <a:pt x="0" y="18"/>
                  </a:lnTo>
                  <a:lnTo>
                    <a:pt x="0" y="18"/>
                  </a:lnTo>
                  <a:lnTo>
                    <a:pt x="0" y="18"/>
                  </a:lnTo>
                  <a:lnTo>
                    <a:pt x="0" y="18"/>
                  </a:lnTo>
                  <a:close/>
                  <a:moveTo>
                    <a:pt x="8" y="22"/>
                  </a:moveTo>
                  <a:lnTo>
                    <a:pt x="8" y="22"/>
                  </a:lnTo>
                  <a:lnTo>
                    <a:pt x="4" y="22"/>
                  </a:lnTo>
                  <a:lnTo>
                    <a:pt x="8" y="22"/>
                  </a:lnTo>
                  <a:lnTo>
                    <a:pt x="8" y="22"/>
                  </a:lnTo>
                  <a:lnTo>
                    <a:pt x="8" y="22"/>
                  </a:lnTo>
                  <a:lnTo>
                    <a:pt x="8" y="22"/>
                  </a:lnTo>
                  <a:close/>
                  <a:moveTo>
                    <a:pt x="8" y="30"/>
                  </a:moveTo>
                  <a:lnTo>
                    <a:pt x="8" y="30"/>
                  </a:lnTo>
                  <a:lnTo>
                    <a:pt x="8" y="30"/>
                  </a:lnTo>
                  <a:lnTo>
                    <a:pt x="8" y="30"/>
                  </a:lnTo>
                  <a:lnTo>
                    <a:pt x="8" y="30"/>
                  </a:lnTo>
                  <a:lnTo>
                    <a:pt x="8" y="30"/>
                  </a:lnTo>
                  <a:lnTo>
                    <a:pt x="8" y="30"/>
                  </a:lnTo>
                  <a:lnTo>
                    <a:pt x="8" y="30"/>
                  </a:lnTo>
                  <a:close/>
                  <a:moveTo>
                    <a:pt x="0" y="36"/>
                  </a:moveTo>
                  <a:lnTo>
                    <a:pt x="0" y="36"/>
                  </a:lnTo>
                  <a:lnTo>
                    <a:pt x="0" y="36"/>
                  </a:lnTo>
                  <a:lnTo>
                    <a:pt x="0" y="36"/>
                  </a:lnTo>
                  <a:lnTo>
                    <a:pt x="0" y="36"/>
                  </a:lnTo>
                  <a:lnTo>
                    <a:pt x="0" y="36"/>
                  </a:lnTo>
                  <a:close/>
                  <a:moveTo>
                    <a:pt x="0" y="44"/>
                  </a:moveTo>
                  <a:lnTo>
                    <a:pt x="0" y="44"/>
                  </a:lnTo>
                  <a:lnTo>
                    <a:pt x="0" y="44"/>
                  </a:lnTo>
                  <a:lnTo>
                    <a:pt x="0" y="44"/>
                  </a:lnTo>
                  <a:lnTo>
                    <a:pt x="0" y="44"/>
                  </a:lnTo>
                  <a:lnTo>
                    <a:pt x="0" y="44"/>
                  </a:lnTo>
                  <a:lnTo>
                    <a:pt x="0" y="44"/>
                  </a:lnTo>
                  <a:lnTo>
                    <a:pt x="0" y="44"/>
                  </a:lnTo>
                  <a:close/>
                  <a:moveTo>
                    <a:pt x="8" y="48"/>
                  </a:moveTo>
                  <a:lnTo>
                    <a:pt x="8" y="48"/>
                  </a:lnTo>
                  <a:lnTo>
                    <a:pt x="8" y="48"/>
                  </a:lnTo>
                  <a:lnTo>
                    <a:pt x="8" y="48"/>
                  </a:lnTo>
                  <a:lnTo>
                    <a:pt x="8" y="48"/>
                  </a:lnTo>
                  <a:lnTo>
                    <a:pt x="8" y="48"/>
                  </a:lnTo>
                  <a:lnTo>
                    <a:pt x="8" y="48"/>
                  </a:lnTo>
                  <a:close/>
                  <a:moveTo>
                    <a:pt x="8" y="62"/>
                  </a:moveTo>
                  <a:lnTo>
                    <a:pt x="8" y="62"/>
                  </a:lnTo>
                  <a:lnTo>
                    <a:pt x="8" y="62"/>
                  </a:lnTo>
                  <a:lnTo>
                    <a:pt x="8" y="62"/>
                  </a:lnTo>
                  <a:lnTo>
                    <a:pt x="8" y="62"/>
                  </a:lnTo>
                  <a:lnTo>
                    <a:pt x="8" y="62"/>
                  </a:lnTo>
                  <a:lnTo>
                    <a:pt x="8" y="62"/>
                  </a:lnTo>
                  <a:lnTo>
                    <a:pt x="8" y="62"/>
                  </a:lnTo>
                  <a:lnTo>
                    <a:pt x="8" y="62"/>
                  </a:lnTo>
                  <a:lnTo>
                    <a:pt x="8" y="62"/>
                  </a:lnTo>
                  <a:lnTo>
                    <a:pt x="8" y="62"/>
                  </a:lnTo>
                  <a:close/>
                  <a:moveTo>
                    <a:pt x="0" y="66"/>
                  </a:moveTo>
                  <a:lnTo>
                    <a:pt x="0" y="66"/>
                  </a:lnTo>
                  <a:lnTo>
                    <a:pt x="0" y="66"/>
                  </a:lnTo>
                  <a:lnTo>
                    <a:pt x="0" y="66"/>
                  </a:lnTo>
                  <a:lnTo>
                    <a:pt x="0" y="66"/>
                  </a:lnTo>
                  <a:lnTo>
                    <a:pt x="0" y="66"/>
                  </a:lnTo>
                  <a:lnTo>
                    <a:pt x="0" y="66"/>
                  </a:lnTo>
                  <a:lnTo>
                    <a:pt x="0" y="66"/>
                  </a:lnTo>
                  <a:lnTo>
                    <a:pt x="0" y="66"/>
                  </a:lnTo>
                  <a:lnTo>
                    <a:pt x="0" y="66"/>
                  </a:lnTo>
                  <a:lnTo>
                    <a:pt x="0" y="66"/>
                  </a:lnTo>
                  <a:lnTo>
                    <a:pt x="0" y="66"/>
                  </a:lnTo>
                  <a:close/>
                  <a:moveTo>
                    <a:pt x="0" y="70"/>
                  </a:moveTo>
                  <a:lnTo>
                    <a:pt x="0" y="70"/>
                  </a:lnTo>
                  <a:lnTo>
                    <a:pt x="0" y="70"/>
                  </a:lnTo>
                  <a:lnTo>
                    <a:pt x="0" y="70"/>
                  </a:lnTo>
                  <a:lnTo>
                    <a:pt x="0" y="70"/>
                  </a:lnTo>
                  <a:lnTo>
                    <a:pt x="0" y="70"/>
                  </a:lnTo>
                  <a:close/>
                  <a:moveTo>
                    <a:pt x="8" y="70"/>
                  </a:moveTo>
                  <a:lnTo>
                    <a:pt x="8" y="70"/>
                  </a:lnTo>
                  <a:lnTo>
                    <a:pt x="8" y="70"/>
                  </a:lnTo>
                  <a:lnTo>
                    <a:pt x="8" y="70"/>
                  </a:lnTo>
                  <a:lnTo>
                    <a:pt x="8" y="70"/>
                  </a:lnTo>
                  <a:lnTo>
                    <a:pt x="8" y="70"/>
                  </a:lnTo>
                  <a:close/>
                  <a:moveTo>
                    <a:pt x="4" y="78"/>
                  </a:moveTo>
                  <a:lnTo>
                    <a:pt x="4" y="78"/>
                  </a:lnTo>
                  <a:lnTo>
                    <a:pt x="4" y="78"/>
                  </a:lnTo>
                  <a:lnTo>
                    <a:pt x="4" y="82"/>
                  </a:lnTo>
                  <a:lnTo>
                    <a:pt x="4" y="78"/>
                  </a:lnTo>
                  <a:lnTo>
                    <a:pt x="4" y="78"/>
                  </a:lnTo>
                  <a:lnTo>
                    <a:pt x="4" y="78"/>
                  </a:lnTo>
                  <a:lnTo>
                    <a:pt x="4" y="78"/>
                  </a:lnTo>
                  <a:close/>
                  <a:moveTo>
                    <a:pt x="8" y="88"/>
                  </a:moveTo>
                  <a:lnTo>
                    <a:pt x="8" y="88"/>
                  </a:lnTo>
                  <a:lnTo>
                    <a:pt x="8" y="88"/>
                  </a:lnTo>
                  <a:lnTo>
                    <a:pt x="8" y="88"/>
                  </a:lnTo>
                  <a:lnTo>
                    <a:pt x="8" y="88"/>
                  </a:lnTo>
                  <a:lnTo>
                    <a:pt x="8" y="88"/>
                  </a:lnTo>
                  <a:lnTo>
                    <a:pt x="8" y="88"/>
                  </a:lnTo>
                  <a:lnTo>
                    <a:pt x="8" y="88"/>
                  </a:lnTo>
                  <a:close/>
                  <a:moveTo>
                    <a:pt x="8" y="114"/>
                  </a:moveTo>
                  <a:lnTo>
                    <a:pt x="8" y="114"/>
                  </a:lnTo>
                  <a:lnTo>
                    <a:pt x="8" y="114"/>
                  </a:lnTo>
                  <a:lnTo>
                    <a:pt x="8" y="114"/>
                  </a:lnTo>
                  <a:lnTo>
                    <a:pt x="8" y="114"/>
                  </a:lnTo>
                  <a:lnTo>
                    <a:pt x="8" y="114"/>
                  </a:lnTo>
                  <a:close/>
                  <a:moveTo>
                    <a:pt x="0" y="114"/>
                  </a:moveTo>
                  <a:lnTo>
                    <a:pt x="0" y="114"/>
                  </a:lnTo>
                  <a:lnTo>
                    <a:pt x="0" y="118"/>
                  </a:lnTo>
                  <a:lnTo>
                    <a:pt x="0" y="114"/>
                  </a:lnTo>
                  <a:lnTo>
                    <a:pt x="0" y="114"/>
                  </a:lnTo>
                  <a:lnTo>
                    <a:pt x="0" y="114"/>
                  </a:lnTo>
                  <a:lnTo>
                    <a:pt x="0" y="114"/>
                  </a:lnTo>
                  <a:close/>
                  <a:moveTo>
                    <a:pt x="8" y="126"/>
                  </a:moveTo>
                  <a:lnTo>
                    <a:pt x="8" y="126"/>
                  </a:lnTo>
                  <a:lnTo>
                    <a:pt x="8" y="126"/>
                  </a:lnTo>
                  <a:lnTo>
                    <a:pt x="8" y="126"/>
                  </a:lnTo>
                  <a:lnTo>
                    <a:pt x="8" y="126"/>
                  </a:lnTo>
                  <a:lnTo>
                    <a:pt x="8" y="126"/>
                  </a:lnTo>
                  <a:lnTo>
                    <a:pt x="8" y="126"/>
                  </a:lnTo>
                  <a:close/>
                  <a:moveTo>
                    <a:pt x="0" y="130"/>
                  </a:moveTo>
                  <a:lnTo>
                    <a:pt x="0" y="130"/>
                  </a:lnTo>
                  <a:lnTo>
                    <a:pt x="0" y="130"/>
                  </a:lnTo>
                  <a:lnTo>
                    <a:pt x="0" y="130"/>
                  </a:lnTo>
                  <a:lnTo>
                    <a:pt x="0" y="130"/>
                  </a:lnTo>
                  <a:lnTo>
                    <a:pt x="0" y="130"/>
                  </a:lnTo>
                  <a:lnTo>
                    <a:pt x="0" y="130"/>
                  </a:lnTo>
                  <a:lnTo>
                    <a:pt x="0" y="130"/>
                  </a:lnTo>
                  <a:lnTo>
                    <a:pt x="0" y="1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1"/>
            <p:cNvSpPr>
              <a:spLocks/>
            </p:cNvSpPr>
            <p:nvPr/>
          </p:nvSpPr>
          <p:spPr bwMode="auto">
            <a:xfrm>
              <a:off x="6362700" y="3041718"/>
              <a:ext cx="723900" cy="336550"/>
            </a:xfrm>
            <a:custGeom>
              <a:avLst/>
              <a:gdLst>
                <a:gd name="T0" fmla="*/ 400 w 456"/>
                <a:gd name="T1" fmla="*/ 134 h 212"/>
                <a:gd name="T2" fmla="*/ 376 w 456"/>
                <a:gd name="T3" fmla="*/ 142 h 212"/>
                <a:gd name="T4" fmla="*/ 358 w 456"/>
                <a:gd name="T5" fmla="*/ 150 h 212"/>
                <a:gd name="T6" fmla="*/ 336 w 456"/>
                <a:gd name="T7" fmla="*/ 154 h 212"/>
                <a:gd name="T8" fmla="*/ 340 w 456"/>
                <a:gd name="T9" fmla="*/ 176 h 212"/>
                <a:gd name="T10" fmla="*/ 324 w 456"/>
                <a:gd name="T11" fmla="*/ 186 h 212"/>
                <a:gd name="T12" fmla="*/ 310 w 456"/>
                <a:gd name="T13" fmla="*/ 198 h 212"/>
                <a:gd name="T14" fmla="*/ 280 w 456"/>
                <a:gd name="T15" fmla="*/ 198 h 212"/>
                <a:gd name="T16" fmla="*/ 254 w 456"/>
                <a:gd name="T17" fmla="*/ 208 h 212"/>
                <a:gd name="T18" fmla="*/ 228 w 456"/>
                <a:gd name="T19" fmla="*/ 208 h 212"/>
                <a:gd name="T20" fmla="*/ 202 w 456"/>
                <a:gd name="T21" fmla="*/ 198 h 212"/>
                <a:gd name="T22" fmla="*/ 180 w 456"/>
                <a:gd name="T23" fmla="*/ 190 h 212"/>
                <a:gd name="T24" fmla="*/ 152 w 456"/>
                <a:gd name="T25" fmla="*/ 194 h 212"/>
                <a:gd name="T26" fmla="*/ 128 w 456"/>
                <a:gd name="T27" fmla="*/ 190 h 212"/>
                <a:gd name="T28" fmla="*/ 112 w 456"/>
                <a:gd name="T29" fmla="*/ 176 h 212"/>
                <a:gd name="T30" fmla="*/ 98 w 456"/>
                <a:gd name="T31" fmla="*/ 160 h 212"/>
                <a:gd name="T32" fmla="*/ 84 w 456"/>
                <a:gd name="T33" fmla="*/ 150 h 212"/>
                <a:gd name="T34" fmla="*/ 60 w 456"/>
                <a:gd name="T35" fmla="*/ 146 h 212"/>
                <a:gd name="T36" fmla="*/ 42 w 456"/>
                <a:gd name="T37" fmla="*/ 134 h 212"/>
                <a:gd name="T38" fmla="*/ 50 w 456"/>
                <a:gd name="T39" fmla="*/ 112 h 212"/>
                <a:gd name="T40" fmla="*/ 38 w 456"/>
                <a:gd name="T41" fmla="*/ 98 h 212"/>
                <a:gd name="T42" fmla="*/ 28 w 456"/>
                <a:gd name="T43" fmla="*/ 86 h 212"/>
                <a:gd name="T44" fmla="*/ 8 w 456"/>
                <a:gd name="T45" fmla="*/ 74 h 212"/>
                <a:gd name="T46" fmla="*/ 4 w 456"/>
                <a:gd name="T47" fmla="*/ 60 h 212"/>
                <a:gd name="T48" fmla="*/ 20 w 456"/>
                <a:gd name="T49" fmla="*/ 52 h 212"/>
                <a:gd name="T50" fmla="*/ 28 w 456"/>
                <a:gd name="T51" fmla="*/ 48 h 212"/>
                <a:gd name="T52" fmla="*/ 42 w 456"/>
                <a:gd name="T53" fmla="*/ 38 h 212"/>
                <a:gd name="T54" fmla="*/ 56 w 456"/>
                <a:gd name="T55" fmla="*/ 30 h 212"/>
                <a:gd name="T56" fmla="*/ 76 w 456"/>
                <a:gd name="T57" fmla="*/ 26 h 212"/>
                <a:gd name="T58" fmla="*/ 94 w 456"/>
                <a:gd name="T59" fmla="*/ 34 h 212"/>
                <a:gd name="T60" fmla="*/ 110 w 456"/>
                <a:gd name="T61" fmla="*/ 44 h 212"/>
                <a:gd name="T62" fmla="*/ 136 w 456"/>
                <a:gd name="T63" fmla="*/ 48 h 212"/>
                <a:gd name="T64" fmla="*/ 150 w 456"/>
                <a:gd name="T65" fmla="*/ 38 h 212"/>
                <a:gd name="T66" fmla="*/ 146 w 456"/>
                <a:gd name="T67" fmla="*/ 12 h 212"/>
                <a:gd name="T68" fmla="*/ 156 w 456"/>
                <a:gd name="T69" fmla="*/ 4 h 212"/>
                <a:gd name="T70" fmla="*/ 176 w 456"/>
                <a:gd name="T71" fmla="*/ 8 h 212"/>
                <a:gd name="T72" fmla="*/ 198 w 456"/>
                <a:gd name="T73" fmla="*/ 12 h 212"/>
                <a:gd name="T74" fmla="*/ 206 w 456"/>
                <a:gd name="T75" fmla="*/ 30 h 212"/>
                <a:gd name="T76" fmla="*/ 220 w 456"/>
                <a:gd name="T77" fmla="*/ 42 h 212"/>
                <a:gd name="T78" fmla="*/ 242 w 456"/>
                <a:gd name="T79" fmla="*/ 34 h 212"/>
                <a:gd name="T80" fmla="*/ 262 w 456"/>
                <a:gd name="T81" fmla="*/ 38 h 212"/>
                <a:gd name="T82" fmla="*/ 288 w 456"/>
                <a:gd name="T83" fmla="*/ 44 h 212"/>
                <a:gd name="T84" fmla="*/ 306 w 456"/>
                <a:gd name="T85" fmla="*/ 56 h 212"/>
                <a:gd name="T86" fmla="*/ 332 w 456"/>
                <a:gd name="T87" fmla="*/ 60 h 212"/>
                <a:gd name="T88" fmla="*/ 354 w 456"/>
                <a:gd name="T89" fmla="*/ 52 h 212"/>
                <a:gd name="T90" fmla="*/ 370 w 456"/>
                <a:gd name="T91" fmla="*/ 42 h 212"/>
                <a:gd name="T92" fmla="*/ 388 w 456"/>
                <a:gd name="T93" fmla="*/ 42 h 212"/>
                <a:gd name="T94" fmla="*/ 410 w 456"/>
                <a:gd name="T95" fmla="*/ 44 h 212"/>
                <a:gd name="T96" fmla="*/ 400 w 456"/>
                <a:gd name="T97" fmla="*/ 68 h 212"/>
                <a:gd name="T98" fmla="*/ 396 w 456"/>
                <a:gd name="T99" fmla="*/ 86 h 212"/>
                <a:gd name="T100" fmla="*/ 414 w 456"/>
                <a:gd name="T101" fmla="*/ 90 h 212"/>
                <a:gd name="T102" fmla="*/ 436 w 456"/>
                <a:gd name="T103" fmla="*/ 86 h 212"/>
                <a:gd name="T104" fmla="*/ 456 w 456"/>
                <a:gd name="T105" fmla="*/ 104 h 212"/>
                <a:gd name="T106" fmla="*/ 440 w 456"/>
                <a:gd name="T107" fmla="*/ 108 h 212"/>
                <a:gd name="T108" fmla="*/ 422 w 456"/>
                <a:gd name="T109" fmla="*/ 116 h 212"/>
                <a:gd name="T110" fmla="*/ 410 w 456"/>
                <a:gd name="T111" fmla="*/ 1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6" h="212">
                  <a:moveTo>
                    <a:pt x="410" y="120"/>
                  </a:moveTo>
                  <a:lnTo>
                    <a:pt x="406" y="120"/>
                  </a:lnTo>
                  <a:lnTo>
                    <a:pt x="406" y="124"/>
                  </a:lnTo>
                  <a:lnTo>
                    <a:pt x="402" y="128"/>
                  </a:lnTo>
                  <a:lnTo>
                    <a:pt x="402" y="130"/>
                  </a:lnTo>
                  <a:lnTo>
                    <a:pt x="400" y="130"/>
                  </a:lnTo>
                  <a:lnTo>
                    <a:pt x="400" y="134"/>
                  </a:lnTo>
                  <a:lnTo>
                    <a:pt x="396" y="134"/>
                  </a:lnTo>
                  <a:lnTo>
                    <a:pt x="396" y="138"/>
                  </a:lnTo>
                  <a:lnTo>
                    <a:pt x="392" y="138"/>
                  </a:lnTo>
                  <a:lnTo>
                    <a:pt x="388" y="138"/>
                  </a:lnTo>
                  <a:lnTo>
                    <a:pt x="384" y="138"/>
                  </a:lnTo>
                  <a:lnTo>
                    <a:pt x="380" y="138"/>
                  </a:lnTo>
                  <a:lnTo>
                    <a:pt x="376" y="142"/>
                  </a:lnTo>
                  <a:lnTo>
                    <a:pt x="376" y="146"/>
                  </a:lnTo>
                  <a:lnTo>
                    <a:pt x="374" y="146"/>
                  </a:lnTo>
                  <a:lnTo>
                    <a:pt x="370" y="146"/>
                  </a:lnTo>
                  <a:lnTo>
                    <a:pt x="370" y="150"/>
                  </a:lnTo>
                  <a:lnTo>
                    <a:pt x="366" y="150"/>
                  </a:lnTo>
                  <a:lnTo>
                    <a:pt x="362" y="150"/>
                  </a:lnTo>
                  <a:lnTo>
                    <a:pt x="358" y="150"/>
                  </a:lnTo>
                  <a:lnTo>
                    <a:pt x="354" y="150"/>
                  </a:lnTo>
                  <a:lnTo>
                    <a:pt x="350" y="146"/>
                  </a:lnTo>
                  <a:lnTo>
                    <a:pt x="346" y="146"/>
                  </a:lnTo>
                  <a:lnTo>
                    <a:pt x="344" y="146"/>
                  </a:lnTo>
                  <a:lnTo>
                    <a:pt x="340" y="146"/>
                  </a:lnTo>
                  <a:lnTo>
                    <a:pt x="340" y="150"/>
                  </a:lnTo>
                  <a:lnTo>
                    <a:pt x="336" y="154"/>
                  </a:lnTo>
                  <a:lnTo>
                    <a:pt x="336" y="158"/>
                  </a:lnTo>
                  <a:lnTo>
                    <a:pt x="336" y="160"/>
                  </a:lnTo>
                  <a:lnTo>
                    <a:pt x="340" y="164"/>
                  </a:lnTo>
                  <a:lnTo>
                    <a:pt x="344" y="168"/>
                  </a:lnTo>
                  <a:lnTo>
                    <a:pt x="344" y="172"/>
                  </a:lnTo>
                  <a:lnTo>
                    <a:pt x="340" y="172"/>
                  </a:lnTo>
                  <a:lnTo>
                    <a:pt x="340" y="176"/>
                  </a:lnTo>
                  <a:lnTo>
                    <a:pt x="336" y="176"/>
                  </a:lnTo>
                  <a:lnTo>
                    <a:pt x="332" y="176"/>
                  </a:lnTo>
                  <a:lnTo>
                    <a:pt x="332" y="180"/>
                  </a:lnTo>
                  <a:lnTo>
                    <a:pt x="328" y="180"/>
                  </a:lnTo>
                  <a:lnTo>
                    <a:pt x="328" y="184"/>
                  </a:lnTo>
                  <a:lnTo>
                    <a:pt x="324" y="184"/>
                  </a:lnTo>
                  <a:lnTo>
                    <a:pt x="324" y="186"/>
                  </a:lnTo>
                  <a:lnTo>
                    <a:pt x="320" y="186"/>
                  </a:lnTo>
                  <a:lnTo>
                    <a:pt x="320" y="190"/>
                  </a:lnTo>
                  <a:lnTo>
                    <a:pt x="318" y="190"/>
                  </a:lnTo>
                  <a:lnTo>
                    <a:pt x="318" y="194"/>
                  </a:lnTo>
                  <a:lnTo>
                    <a:pt x="314" y="194"/>
                  </a:lnTo>
                  <a:lnTo>
                    <a:pt x="310" y="194"/>
                  </a:lnTo>
                  <a:lnTo>
                    <a:pt x="310" y="198"/>
                  </a:lnTo>
                  <a:lnTo>
                    <a:pt x="306" y="198"/>
                  </a:lnTo>
                  <a:lnTo>
                    <a:pt x="302" y="198"/>
                  </a:lnTo>
                  <a:lnTo>
                    <a:pt x="298" y="198"/>
                  </a:lnTo>
                  <a:lnTo>
                    <a:pt x="294" y="198"/>
                  </a:lnTo>
                  <a:lnTo>
                    <a:pt x="290" y="198"/>
                  </a:lnTo>
                  <a:lnTo>
                    <a:pt x="284" y="198"/>
                  </a:lnTo>
                  <a:lnTo>
                    <a:pt x="280" y="198"/>
                  </a:lnTo>
                  <a:lnTo>
                    <a:pt x="276" y="198"/>
                  </a:lnTo>
                  <a:lnTo>
                    <a:pt x="272" y="198"/>
                  </a:lnTo>
                  <a:lnTo>
                    <a:pt x="268" y="198"/>
                  </a:lnTo>
                  <a:lnTo>
                    <a:pt x="264" y="200"/>
                  </a:lnTo>
                  <a:lnTo>
                    <a:pt x="262" y="204"/>
                  </a:lnTo>
                  <a:lnTo>
                    <a:pt x="258" y="204"/>
                  </a:lnTo>
                  <a:lnTo>
                    <a:pt x="254" y="208"/>
                  </a:lnTo>
                  <a:lnTo>
                    <a:pt x="250" y="208"/>
                  </a:lnTo>
                  <a:lnTo>
                    <a:pt x="246" y="208"/>
                  </a:lnTo>
                  <a:lnTo>
                    <a:pt x="242" y="212"/>
                  </a:lnTo>
                  <a:lnTo>
                    <a:pt x="238" y="212"/>
                  </a:lnTo>
                  <a:lnTo>
                    <a:pt x="238" y="208"/>
                  </a:lnTo>
                  <a:lnTo>
                    <a:pt x="232" y="208"/>
                  </a:lnTo>
                  <a:lnTo>
                    <a:pt x="228" y="208"/>
                  </a:lnTo>
                  <a:lnTo>
                    <a:pt x="220" y="208"/>
                  </a:lnTo>
                  <a:lnTo>
                    <a:pt x="220" y="204"/>
                  </a:lnTo>
                  <a:lnTo>
                    <a:pt x="216" y="204"/>
                  </a:lnTo>
                  <a:lnTo>
                    <a:pt x="212" y="200"/>
                  </a:lnTo>
                  <a:lnTo>
                    <a:pt x="208" y="200"/>
                  </a:lnTo>
                  <a:lnTo>
                    <a:pt x="202" y="200"/>
                  </a:lnTo>
                  <a:lnTo>
                    <a:pt x="202" y="198"/>
                  </a:lnTo>
                  <a:lnTo>
                    <a:pt x="198" y="194"/>
                  </a:lnTo>
                  <a:lnTo>
                    <a:pt x="194" y="194"/>
                  </a:lnTo>
                  <a:lnTo>
                    <a:pt x="190" y="194"/>
                  </a:lnTo>
                  <a:lnTo>
                    <a:pt x="186" y="194"/>
                  </a:lnTo>
                  <a:lnTo>
                    <a:pt x="186" y="190"/>
                  </a:lnTo>
                  <a:lnTo>
                    <a:pt x="182" y="190"/>
                  </a:lnTo>
                  <a:lnTo>
                    <a:pt x="180" y="190"/>
                  </a:lnTo>
                  <a:lnTo>
                    <a:pt x="176" y="194"/>
                  </a:lnTo>
                  <a:lnTo>
                    <a:pt x="172" y="194"/>
                  </a:lnTo>
                  <a:lnTo>
                    <a:pt x="168" y="194"/>
                  </a:lnTo>
                  <a:lnTo>
                    <a:pt x="164" y="194"/>
                  </a:lnTo>
                  <a:lnTo>
                    <a:pt x="160" y="194"/>
                  </a:lnTo>
                  <a:lnTo>
                    <a:pt x="156" y="194"/>
                  </a:lnTo>
                  <a:lnTo>
                    <a:pt x="152" y="194"/>
                  </a:lnTo>
                  <a:lnTo>
                    <a:pt x="150" y="194"/>
                  </a:lnTo>
                  <a:lnTo>
                    <a:pt x="146" y="190"/>
                  </a:lnTo>
                  <a:lnTo>
                    <a:pt x="142" y="190"/>
                  </a:lnTo>
                  <a:lnTo>
                    <a:pt x="138" y="190"/>
                  </a:lnTo>
                  <a:lnTo>
                    <a:pt x="136" y="190"/>
                  </a:lnTo>
                  <a:lnTo>
                    <a:pt x="132" y="190"/>
                  </a:lnTo>
                  <a:lnTo>
                    <a:pt x="128" y="190"/>
                  </a:lnTo>
                  <a:lnTo>
                    <a:pt x="124" y="190"/>
                  </a:lnTo>
                  <a:lnTo>
                    <a:pt x="124" y="186"/>
                  </a:lnTo>
                  <a:lnTo>
                    <a:pt x="120" y="184"/>
                  </a:lnTo>
                  <a:lnTo>
                    <a:pt x="116" y="184"/>
                  </a:lnTo>
                  <a:lnTo>
                    <a:pt x="116" y="180"/>
                  </a:lnTo>
                  <a:lnTo>
                    <a:pt x="116" y="176"/>
                  </a:lnTo>
                  <a:lnTo>
                    <a:pt x="112" y="176"/>
                  </a:lnTo>
                  <a:lnTo>
                    <a:pt x="112" y="172"/>
                  </a:lnTo>
                  <a:lnTo>
                    <a:pt x="112" y="168"/>
                  </a:lnTo>
                  <a:lnTo>
                    <a:pt x="112" y="164"/>
                  </a:lnTo>
                  <a:lnTo>
                    <a:pt x="110" y="164"/>
                  </a:lnTo>
                  <a:lnTo>
                    <a:pt x="110" y="160"/>
                  </a:lnTo>
                  <a:lnTo>
                    <a:pt x="106" y="160"/>
                  </a:lnTo>
                  <a:lnTo>
                    <a:pt x="98" y="160"/>
                  </a:lnTo>
                  <a:lnTo>
                    <a:pt x="98" y="158"/>
                  </a:lnTo>
                  <a:lnTo>
                    <a:pt x="94" y="158"/>
                  </a:lnTo>
                  <a:lnTo>
                    <a:pt x="94" y="154"/>
                  </a:lnTo>
                  <a:lnTo>
                    <a:pt x="90" y="154"/>
                  </a:lnTo>
                  <a:lnTo>
                    <a:pt x="90" y="150"/>
                  </a:lnTo>
                  <a:lnTo>
                    <a:pt x="86" y="150"/>
                  </a:lnTo>
                  <a:lnTo>
                    <a:pt x="84" y="150"/>
                  </a:lnTo>
                  <a:lnTo>
                    <a:pt x="84" y="146"/>
                  </a:lnTo>
                  <a:lnTo>
                    <a:pt x="80" y="146"/>
                  </a:lnTo>
                  <a:lnTo>
                    <a:pt x="76" y="146"/>
                  </a:lnTo>
                  <a:lnTo>
                    <a:pt x="72" y="146"/>
                  </a:lnTo>
                  <a:lnTo>
                    <a:pt x="68" y="146"/>
                  </a:lnTo>
                  <a:lnTo>
                    <a:pt x="64" y="146"/>
                  </a:lnTo>
                  <a:lnTo>
                    <a:pt x="60" y="146"/>
                  </a:lnTo>
                  <a:lnTo>
                    <a:pt x="54" y="146"/>
                  </a:lnTo>
                  <a:lnTo>
                    <a:pt x="54" y="142"/>
                  </a:lnTo>
                  <a:lnTo>
                    <a:pt x="50" y="142"/>
                  </a:lnTo>
                  <a:lnTo>
                    <a:pt x="46" y="142"/>
                  </a:lnTo>
                  <a:lnTo>
                    <a:pt x="46" y="138"/>
                  </a:lnTo>
                  <a:lnTo>
                    <a:pt x="42" y="138"/>
                  </a:lnTo>
                  <a:lnTo>
                    <a:pt x="42" y="134"/>
                  </a:lnTo>
                  <a:lnTo>
                    <a:pt x="42" y="130"/>
                  </a:lnTo>
                  <a:lnTo>
                    <a:pt x="46" y="128"/>
                  </a:lnTo>
                  <a:lnTo>
                    <a:pt x="46" y="124"/>
                  </a:lnTo>
                  <a:lnTo>
                    <a:pt x="46" y="120"/>
                  </a:lnTo>
                  <a:lnTo>
                    <a:pt x="50" y="116"/>
                  </a:lnTo>
                  <a:lnTo>
                    <a:pt x="46" y="112"/>
                  </a:lnTo>
                  <a:lnTo>
                    <a:pt x="50" y="112"/>
                  </a:lnTo>
                  <a:lnTo>
                    <a:pt x="46" y="112"/>
                  </a:lnTo>
                  <a:lnTo>
                    <a:pt x="46" y="108"/>
                  </a:lnTo>
                  <a:lnTo>
                    <a:pt x="46" y="104"/>
                  </a:lnTo>
                  <a:lnTo>
                    <a:pt x="42" y="104"/>
                  </a:lnTo>
                  <a:lnTo>
                    <a:pt x="42" y="100"/>
                  </a:lnTo>
                  <a:lnTo>
                    <a:pt x="38" y="100"/>
                  </a:lnTo>
                  <a:lnTo>
                    <a:pt x="38" y="98"/>
                  </a:lnTo>
                  <a:lnTo>
                    <a:pt x="38" y="94"/>
                  </a:lnTo>
                  <a:lnTo>
                    <a:pt x="38" y="90"/>
                  </a:lnTo>
                  <a:lnTo>
                    <a:pt x="34" y="90"/>
                  </a:lnTo>
                  <a:lnTo>
                    <a:pt x="34" y="86"/>
                  </a:lnTo>
                  <a:lnTo>
                    <a:pt x="30" y="86"/>
                  </a:lnTo>
                  <a:lnTo>
                    <a:pt x="30" y="90"/>
                  </a:lnTo>
                  <a:lnTo>
                    <a:pt x="28" y="86"/>
                  </a:lnTo>
                  <a:lnTo>
                    <a:pt x="24" y="86"/>
                  </a:lnTo>
                  <a:lnTo>
                    <a:pt x="20" y="86"/>
                  </a:lnTo>
                  <a:lnTo>
                    <a:pt x="20" y="82"/>
                  </a:lnTo>
                  <a:lnTo>
                    <a:pt x="16" y="82"/>
                  </a:lnTo>
                  <a:lnTo>
                    <a:pt x="12" y="82"/>
                  </a:lnTo>
                  <a:lnTo>
                    <a:pt x="12" y="78"/>
                  </a:lnTo>
                  <a:lnTo>
                    <a:pt x="8" y="74"/>
                  </a:lnTo>
                  <a:lnTo>
                    <a:pt x="4" y="74"/>
                  </a:lnTo>
                  <a:lnTo>
                    <a:pt x="4" y="72"/>
                  </a:lnTo>
                  <a:lnTo>
                    <a:pt x="0" y="68"/>
                  </a:lnTo>
                  <a:lnTo>
                    <a:pt x="4" y="64"/>
                  </a:lnTo>
                  <a:lnTo>
                    <a:pt x="0" y="64"/>
                  </a:lnTo>
                  <a:lnTo>
                    <a:pt x="0" y="60"/>
                  </a:lnTo>
                  <a:lnTo>
                    <a:pt x="4" y="60"/>
                  </a:lnTo>
                  <a:lnTo>
                    <a:pt x="8" y="60"/>
                  </a:lnTo>
                  <a:lnTo>
                    <a:pt x="4" y="56"/>
                  </a:lnTo>
                  <a:lnTo>
                    <a:pt x="8" y="56"/>
                  </a:lnTo>
                  <a:lnTo>
                    <a:pt x="12" y="56"/>
                  </a:lnTo>
                  <a:lnTo>
                    <a:pt x="16" y="56"/>
                  </a:lnTo>
                  <a:lnTo>
                    <a:pt x="16" y="52"/>
                  </a:lnTo>
                  <a:lnTo>
                    <a:pt x="20" y="52"/>
                  </a:lnTo>
                  <a:lnTo>
                    <a:pt x="20" y="56"/>
                  </a:lnTo>
                  <a:lnTo>
                    <a:pt x="20" y="52"/>
                  </a:lnTo>
                  <a:lnTo>
                    <a:pt x="24" y="52"/>
                  </a:lnTo>
                  <a:lnTo>
                    <a:pt x="28" y="52"/>
                  </a:lnTo>
                  <a:lnTo>
                    <a:pt x="28" y="48"/>
                  </a:lnTo>
                  <a:lnTo>
                    <a:pt x="30" y="48"/>
                  </a:lnTo>
                  <a:lnTo>
                    <a:pt x="28" y="48"/>
                  </a:lnTo>
                  <a:lnTo>
                    <a:pt x="28" y="44"/>
                  </a:lnTo>
                  <a:lnTo>
                    <a:pt x="30" y="44"/>
                  </a:lnTo>
                  <a:lnTo>
                    <a:pt x="34" y="44"/>
                  </a:lnTo>
                  <a:lnTo>
                    <a:pt x="34" y="42"/>
                  </a:lnTo>
                  <a:lnTo>
                    <a:pt x="38" y="42"/>
                  </a:lnTo>
                  <a:lnTo>
                    <a:pt x="38" y="38"/>
                  </a:lnTo>
                  <a:lnTo>
                    <a:pt x="42" y="38"/>
                  </a:lnTo>
                  <a:lnTo>
                    <a:pt x="42" y="42"/>
                  </a:lnTo>
                  <a:lnTo>
                    <a:pt x="42" y="38"/>
                  </a:lnTo>
                  <a:lnTo>
                    <a:pt x="46" y="38"/>
                  </a:lnTo>
                  <a:lnTo>
                    <a:pt x="46" y="34"/>
                  </a:lnTo>
                  <a:lnTo>
                    <a:pt x="50" y="34"/>
                  </a:lnTo>
                  <a:lnTo>
                    <a:pt x="54" y="34"/>
                  </a:lnTo>
                  <a:lnTo>
                    <a:pt x="56" y="30"/>
                  </a:lnTo>
                  <a:lnTo>
                    <a:pt x="60" y="30"/>
                  </a:lnTo>
                  <a:lnTo>
                    <a:pt x="64" y="30"/>
                  </a:lnTo>
                  <a:lnTo>
                    <a:pt x="64" y="26"/>
                  </a:lnTo>
                  <a:lnTo>
                    <a:pt x="68" y="26"/>
                  </a:lnTo>
                  <a:lnTo>
                    <a:pt x="72" y="30"/>
                  </a:lnTo>
                  <a:lnTo>
                    <a:pt x="72" y="26"/>
                  </a:lnTo>
                  <a:lnTo>
                    <a:pt x="76" y="26"/>
                  </a:lnTo>
                  <a:lnTo>
                    <a:pt x="76" y="30"/>
                  </a:lnTo>
                  <a:lnTo>
                    <a:pt x="80" y="30"/>
                  </a:lnTo>
                  <a:lnTo>
                    <a:pt x="84" y="30"/>
                  </a:lnTo>
                  <a:lnTo>
                    <a:pt x="86" y="30"/>
                  </a:lnTo>
                  <a:lnTo>
                    <a:pt x="90" y="30"/>
                  </a:lnTo>
                  <a:lnTo>
                    <a:pt x="94" y="30"/>
                  </a:lnTo>
                  <a:lnTo>
                    <a:pt x="94" y="34"/>
                  </a:lnTo>
                  <a:lnTo>
                    <a:pt x="94" y="38"/>
                  </a:lnTo>
                  <a:lnTo>
                    <a:pt x="94" y="42"/>
                  </a:lnTo>
                  <a:lnTo>
                    <a:pt x="98" y="42"/>
                  </a:lnTo>
                  <a:lnTo>
                    <a:pt x="98" y="44"/>
                  </a:lnTo>
                  <a:lnTo>
                    <a:pt x="102" y="42"/>
                  </a:lnTo>
                  <a:lnTo>
                    <a:pt x="106" y="44"/>
                  </a:lnTo>
                  <a:lnTo>
                    <a:pt x="110" y="44"/>
                  </a:lnTo>
                  <a:lnTo>
                    <a:pt x="112" y="44"/>
                  </a:lnTo>
                  <a:lnTo>
                    <a:pt x="116" y="44"/>
                  </a:lnTo>
                  <a:lnTo>
                    <a:pt x="120" y="44"/>
                  </a:lnTo>
                  <a:lnTo>
                    <a:pt x="124" y="44"/>
                  </a:lnTo>
                  <a:lnTo>
                    <a:pt x="128" y="44"/>
                  </a:lnTo>
                  <a:lnTo>
                    <a:pt x="132" y="44"/>
                  </a:lnTo>
                  <a:lnTo>
                    <a:pt x="136" y="48"/>
                  </a:lnTo>
                  <a:lnTo>
                    <a:pt x="138" y="48"/>
                  </a:lnTo>
                  <a:lnTo>
                    <a:pt x="138" y="44"/>
                  </a:lnTo>
                  <a:lnTo>
                    <a:pt x="142" y="44"/>
                  </a:lnTo>
                  <a:lnTo>
                    <a:pt x="146" y="44"/>
                  </a:lnTo>
                  <a:lnTo>
                    <a:pt x="146" y="42"/>
                  </a:lnTo>
                  <a:lnTo>
                    <a:pt x="150" y="42"/>
                  </a:lnTo>
                  <a:lnTo>
                    <a:pt x="150" y="38"/>
                  </a:lnTo>
                  <a:lnTo>
                    <a:pt x="150" y="34"/>
                  </a:lnTo>
                  <a:lnTo>
                    <a:pt x="146" y="30"/>
                  </a:lnTo>
                  <a:lnTo>
                    <a:pt x="146" y="26"/>
                  </a:lnTo>
                  <a:lnTo>
                    <a:pt x="142" y="22"/>
                  </a:lnTo>
                  <a:lnTo>
                    <a:pt x="146" y="18"/>
                  </a:lnTo>
                  <a:lnTo>
                    <a:pt x="146" y="14"/>
                  </a:lnTo>
                  <a:lnTo>
                    <a:pt x="146" y="12"/>
                  </a:lnTo>
                  <a:lnTo>
                    <a:pt x="150" y="12"/>
                  </a:lnTo>
                  <a:lnTo>
                    <a:pt x="150" y="14"/>
                  </a:lnTo>
                  <a:lnTo>
                    <a:pt x="150" y="12"/>
                  </a:lnTo>
                  <a:lnTo>
                    <a:pt x="150" y="8"/>
                  </a:lnTo>
                  <a:lnTo>
                    <a:pt x="152" y="8"/>
                  </a:lnTo>
                  <a:lnTo>
                    <a:pt x="156" y="8"/>
                  </a:lnTo>
                  <a:lnTo>
                    <a:pt x="156" y="4"/>
                  </a:lnTo>
                  <a:lnTo>
                    <a:pt x="156" y="0"/>
                  </a:lnTo>
                  <a:lnTo>
                    <a:pt x="160" y="0"/>
                  </a:lnTo>
                  <a:lnTo>
                    <a:pt x="164" y="4"/>
                  </a:lnTo>
                  <a:lnTo>
                    <a:pt x="168" y="4"/>
                  </a:lnTo>
                  <a:lnTo>
                    <a:pt x="172" y="4"/>
                  </a:lnTo>
                  <a:lnTo>
                    <a:pt x="172" y="8"/>
                  </a:lnTo>
                  <a:lnTo>
                    <a:pt x="176" y="8"/>
                  </a:lnTo>
                  <a:lnTo>
                    <a:pt x="180" y="8"/>
                  </a:lnTo>
                  <a:lnTo>
                    <a:pt x="182" y="8"/>
                  </a:lnTo>
                  <a:lnTo>
                    <a:pt x="186" y="12"/>
                  </a:lnTo>
                  <a:lnTo>
                    <a:pt x="190" y="12"/>
                  </a:lnTo>
                  <a:lnTo>
                    <a:pt x="194" y="14"/>
                  </a:lnTo>
                  <a:lnTo>
                    <a:pt x="194" y="12"/>
                  </a:lnTo>
                  <a:lnTo>
                    <a:pt x="198" y="12"/>
                  </a:lnTo>
                  <a:lnTo>
                    <a:pt x="198" y="14"/>
                  </a:lnTo>
                  <a:lnTo>
                    <a:pt x="202" y="14"/>
                  </a:lnTo>
                  <a:lnTo>
                    <a:pt x="206" y="14"/>
                  </a:lnTo>
                  <a:lnTo>
                    <a:pt x="206" y="18"/>
                  </a:lnTo>
                  <a:lnTo>
                    <a:pt x="206" y="22"/>
                  </a:lnTo>
                  <a:lnTo>
                    <a:pt x="206" y="26"/>
                  </a:lnTo>
                  <a:lnTo>
                    <a:pt x="206" y="30"/>
                  </a:lnTo>
                  <a:lnTo>
                    <a:pt x="206" y="34"/>
                  </a:lnTo>
                  <a:lnTo>
                    <a:pt x="208" y="34"/>
                  </a:lnTo>
                  <a:lnTo>
                    <a:pt x="212" y="34"/>
                  </a:lnTo>
                  <a:lnTo>
                    <a:pt x="212" y="38"/>
                  </a:lnTo>
                  <a:lnTo>
                    <a:pt x="216" y="38"/>
                  </a:lnTo>
                  <a:lnTo>
                    <a:pt x="220" y="38"/>
                  </a:lnTo>
                  <a:lnTo>
                    <a:pt x="220" y="42"/>
                  </a:lnTo>
                  <a:lnTo>
                    <a:pt x="224" y="42"/>
                  </a:lnTo>
                  <a:lnTo>
                    <a:pt x="228" y="42"/>
                  </a:lnTo>
                  <a:lnTo>
                    <a:pt x="232" y="42"/>
                  </a:lnTo>
                  <a:lnTo>
                    <a:pt x="236" y="42"/>
                  </a:lnTo>
                  <a:lnTo>
                    <a:pt x="236" y="38"/>
                  </a:lnTo>
                  <a:lnTo>
                    <a:pt x="238" y="38"/>
                  </a:lnTo>
                  <a:lnTo>
                    <a:pt x="242" y="34"/>
                  </a:lnTo>
                  <a:lnTo>
                    <a:pt x="246" y="38"/>
                  </a:lnTo>
                  <a:lnTo>
                    <a:pt x="246" y="34"/>
                  </a:lnTo>
                  <a:lnTo>
                    <a:pt x="250" y="34"/>
                  </a:lnTo>
                  <a:lnTo>
                    <a:pt x="254" y="34"/>
                  </a:lnTo>
                  <a:lnTo>
                    <a:pt x="258" y="34"/>
                  </a:lnTo>
                  <a:lnTo>
                    <a:pt x="258" y="38"/>
                  </a:lnTo>
                  <a:lnTo>
                    <a:pt x="262" y="38"/>
                  </a:lnTo>
                  <a:lnTo>
                    <a:pt x="264" y="38"/>
                  </a:lnTo>
                  <a:lnTo>
                    <a:pt x="268" y="38"/>
                  </a:lnTo>
                  <a:lnTo>
                    <a:pt x="272" y="42"/>
                  </a:lnTo>
                  <a:lnTo>
                    <a:pt x="276" y="44"/>
                  </a:lnTo>
                  <a:lnTo>
                    <a:pt x="280" y="44"/>
                  </a:lnTo>
                  <a:lnTo>
                    <a:pt x="284" y="44"/>
                  </a:lnTo>
                  <a:lnTo>
                    <a:pt x="288" y="44"/>
                  </a:lnTo>
                  <a:lnTo>
                    <a:pt x="288" y="48"/>
                  </a:lnTo>
                  <a:lnTo>
                    <a:pt x="288" y="52"/>
                  </a:lnTo>
                  <a:lnTo>
                    <a:pt x="290" y="56"/>
                  </a:lnTo>
                  <a:lnTo>
                    <a:pt x="294" y="56"/>
                  </a:lnTo>
                  <a:lnTo>
                    <a:pt x="298" y="56"/>
                  </a:lnTo>
                  <a:lnTo>
                    <a:pt x="302" y="56"/>
                  </a:lnTo>
                  <a:lnTo>
                    <a:pt x="306" y="56"/>
                  </a:lnTo>
                  <a:lnTo>
                    <a:pt x="310" y="60"/>
                  </a:lnTo>
                  <a:lnTo>
                    <a:pt x="314" y="60"/>
                  </a:lnTo>
                  <a:lnTo>
                    <a:pt x="318" y="60"/>
                  </a:lnTo>
                  <a:lnTo>
                    <a:pt x="320" y="60"/>
                  </a:lnTo>
                  <a:lnTo>
                    <a:pt x="324" y="60"/>
                  </a:lnTo>
                  <a:lnTo>
                    <a:pt x="328" y="60"/>
                  </a:lnTo>
                  <a:lnTo>
                    <a:pt x="332" y="60"/>
                  </a:lnTo>
                  <a:lnTo>
                    <a:pt x="332" y="56"/>
                  </a:lnTo>
                  <a:lnTo>
                    <a:pt x="336" y="56"/>
                  </a:lnTo>
                  <a:lnTo>
                    <a:pt x="340" y="56"/>
                  </a:lnTo>
                  <a:lnTo>
                    <a:pt x="344" y="56"/>
                  </a:lnTo>
                  <a:lnTo>
                    <a:pt x="346" y="56"/>
                  </a:lnTo>
                  <a:lnTo>
                    <a:pt x="350" y="52"/>
                  </a:lnTo>
                  <a:lnTo>
                    <a:pt x="354" y="52"/>
                  </a:lnTo>
                  <a:lnTo>
                    <a:pt x="354" y="56"/>
                  </a:lnTo>
                  <a:lnTo>
                    <a:pt x="354" y="52"/>
                  </a:lnTo>
                  <a:lnTo>
                    <a:pt x="358" y="52"/>
                  </a:lnTo>
                  <a:lnTo>
                    <a:pt x="362" y="48"/>
                  </a:lnTo>
                  <a:lnTo>
                    <a:pt x="362" y="44"/>
                  </a:lnTo>
                  <a:lnTo>
                    <a:pt x="366" y="44"/>
                  </a:lnTo>
                  <a:lnTo>
                    <a:pt x="370" y="42"/>
                  </a:lnTo>
                  <a:lnTo>
                    <a:pt x="374" y="42"/>
                  </a:lnTo>
                  <a:lnTo>
                    <a:pt x="374" y="38"/>
                  </a:lnTo>
                  <a:lnTo>
                    <a:pt x="376" y="38"/>
                  </a:lnTo>
                  <a:lnTo>
                    <a:pt x="380" y="38"/>
                  </a:lnTo>
                  <a:lnTo>
                    <a:pt x="384" y="38"/>
                  </a:lnTo>
                  <a:lnTo>
                    <a:pt x="384" y="42"/>
                  </a:lnTo>
                  <a:lnTo>
                    <a:pt x="388" y="42"/>
                  </a:lnTo>
                  <a:lnTo>
                    <a:pt x="388" y="44"/>
                  </a:lnTo>
                  <a:lnTo>
                    <a:pt x="392" y="44"/>
                  </a:lnTo>
                  <a:lnTo>
                    <a:pt x="396" y="44"/>
                  </a:lnTo>
                  <a:lnTo>
                    <a:pt x="400" y="44"/>
                  </a:lnTo>
                  <a:lnTo>
                    <a:pt x="402" y="44"/>
                  </a:lnTo>
                  <a:lnTo>
                    <a:pt x="406" y="44"/>
                  </a:lnTo>
                  <a:lnTo>
                    <a:pt x="410" y="44"/>
                  </a:lnTo>
                  <a:lnTo>
                    <a:pt x="410" y="48"/>
                  </a:lnTo>
                  <a:lnTo>
                    <a:pt x="406" y="52"/>
                  </a:lnTo>
                  <a:lnTo>
                    <a:pt x="406" y="56"/>
                  </a:lnTo>
                  <a:lnTo>
                    <a:pt x="406" y="60"/>
                  </a:lnTo>
                  <a:lnTo>
                    <a:pt x="402" y="60"/>
                  </a:lnTo>
                  <a:lnTo>
                    <a:pt x="402" y="64"/>
                  </a:lnTo>
                  <a:lnTo>
                    <a:pt x="400" y="68"/>
                  </a:lnTo>
                  <a:lnTo>
                    <a:pt x="402" y="68"/>
                  </a:lnTo>
                  <a:lnTo>
                    <a:pt x="400" y="72"/>
                  </a:lnTo>
                  <a:lnTo>
                    <a:pt x="396" y="74"/>
                  </a:lnTo>
                  <a:lnTo>
                    <a:pt x="400" y="78"/>
                  </a:lnTo>
                  <a:lnTo>
                    <a:pt x="396" y="82"/>
                  </a:lnTo>
                  <a:lnTo>
                    <a:pt x="392" y="82"/>
                  </a:lnTo>
                  <a:lnTo>
                    <a:pt x="396" y="86"/>
                  </a:lnTo>
                  <a:lnTo>
                    <a:pt x="400" y="90"/>
                  </a:lnTo>
                  <a:lnTo>
                    <a:pt x="402" y="90"/>
                  </a:lnTo>
                  <a:lnTo>
                    <a:pt x="402" y="86"/>
                  </a:lnTo>
                  <a:lnTo>
                    <a:pt x="406" y="90"/>
                  </a:lnTo>
                  <a:lnTo>
                    <a:pt x="410" y="86"/>
                  </a:lnTo>
                  <a:lnTo>
                    <a:pt x="414" y="86"/>
                  </a:lnTo>
                  <a:lnTo>
                    <a:pt x="414" y="90"/>
                  </a:lnTo>
                  <a:lnTo>
                    <a:pt x="418" y="94"/>
                  </a:lnTo>
                  <a:lnTo>
                    <a:pt x="422" y="90"/>
                  </a:lnTo>
                  <a:lnTo>
                    <a:pt x="422" y="86"/>
                  </a:lnTo>
                  <a:lnTo>
                    <a:pt x="426" y="86"/>
                  </a:lnTo>
                  <a:lnTo>
                    <a:pt x="428" y="86"/>
                  </a:lnTo>
                  <a:lnTo>
                    <a:pt x="432" y="86"/>
                  </a:lnTo>
                  <a:lnTo>
                    <a:pt x="436" y="86"/>
                  </a:lnTo>
                  <a:lnTo>
                    <a:pt x="440" y="90"/>
                  </a:lnTo>
                  <a:lnTo>
                    <a:pt x="444" y="94"/>
                  </a:lnTo>
                  <a:lnTo>
                    <a:pt x="448" y="94"/>
                  </a:lnTo>
                  <a:lnTo>
                    <a:pt x="448" y="98"/>
                  </a:lnTo>
                  <a:lnTo>
                    <a:pt x="448" y="100"/>
                  </a:lnTo>
                  <a:lnTo>
                    <a:pt x="452" y="100"/>
                  </a:lnTo>
                  <a:lnTo>
                    <a:pt x="456" y="104"/>
                  </a:lnTo>
                  <a:lnTo>
                    <a:pt x="456" y="108"/>
                  </a:lnTo>
                  <a:lnTo>
                    <a:pt x="456" y="112"/>
                  </a:lnTo>
                  <a:lnTo>
                    <a:pt x="452" y="112"/>
                  </a:lnTo>
                  <a:lnTo>
                    <a:pt x="448" y="112"/>
                  </a:lnTo>
                  <a:lnTo>
                    <a:pt x="444" y="112"/>
                  </a:lnTo>
                  <a:lnTo>
                    <a:pt x="440" y="112"/>
                  </a:lnTo>
                  <a:lnTo>
                    <a:pt x="440" y="108"/>
                  </a:lnTo>
                  <a:lnTo>
                    <a:pt x="440" y="112"/>
                  </a:lnTo>
                  <a:lnTo>
                    <a:pt x="436" y="112"/>
                  </a:lnTo>
                  <a:lnTo>
                    <a:pt x="432" y="112"/>
                  </a:lnTo>
                  <a:lnTo>
                    <a:pt x="428" y="112"/>
                  </a:lnTo>
                  <a:lnTo>
                    <a:pt x="426" y="112"/>
                  </a:lnTo>
                  <a:lnTo>
                    <a:pt x="426" y="116"/>
                  </a:lnTo>
                  <a:lnTo>
                    <a:pt x="422" y="116"/>
                  </a:lnTo>
                  <a:lnTo>
                    <a:pt x="422" y="112"/>
                  </a:lnTo>
                  <a:lnTo>
                    <a:pt x="422" y="116"/>
                  </a:lnTo>
                  <a:lnTo>
                    <a:pt x="418" y="116"/>
                  </a:lnTo>
                  <a:lnTo>
                    <a:pt x="418" y="120"/>
                  </a:lnTo>
                  <a:lnTo>
                    <a:pt x="414" y="120"/>
                  </a:lnTo>
                  <a:lnTo>
                    <a:pt x="410" y="120"/>
                  </a:lnTo>
                  <a:lnTo>
                    <a:pt x="410" y="120"/>
                  </a:lnTo>
                  <a:lnTo>
                    <a:pt x="41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2"/>
            <p:cNvSpPr>
              <a:spLocks noEditPoints="1"/>
            </p:cNvSpPr>
            <p:nvPr/>
          </p:nvSpPr>
          <p:spPr bwMode="auto">
            <a:xfrm>
              <a:off x="6464300" y="3768793"/>
              <a:ext cx="200025" cy="520700"/>
            </a:xfrm>
            <a:custGeom>
              <a:avLst/>
              <a:gdLst>
                <a:gd name="T0" fmla="*/ 88 w 126"/>
                <a:gd name="T1" fmla="*/ 314 h 328"/>
                <a:gd name="T2" fmla="*/ 88 w 126"/>
                <a:gd name="T3" fmla="*/ 294 h 328"/>
                <a:gd name="T4" fmla="*/ 88 w 126"/>
                <a:gd name="T5" fmla="*/ 280 h 328"/>
                <a:gd name="T6" fmla="*/ 86 w 126"/>
                <a:gd name="T7" fmla="*/ 262 h 328"/>
                <a:gd name="T8" fmla="*/ 78 w 126"/>
                <a:gd name="T9" fmla="*/ 242 h 328"/>
                <a:gd name="T10" fmla="*/ 78 w 126"/>
                <a:gd name="T11" fmla="*/ 220 h 328"/>
                <a:gd name="T12" fmla="*/ 72 w 126"/>
                <a:gd name="T13" fmla="*/ 202 h 328"/>
                <a:gd name="T14" fmla="*/ 64 w 126"/>
                <a:gd name="T15" fmla="*/ 208 h 328"/>
                <a:gd name="T16" fmla="*/ 56 w 126"/>
                <a:gd name="T17" fmla="*/ 216 h 328"/>
                <a:gd name="T18" fmla="*/ 42 w 126"/>
                <a:gd name="T19" fmla="*/ 224 h 328"/>
                <a:gd name="T20" fmla="*/ 38 w 126"/>
                <a:gd name="T21" fmla="*/ 228 h 328"/>
                <a:gd name="T22" fmla="*/ 34 w 126"/>
                <a:gd name="T23" fmla="*/ 220 h 328"/>
                <a:gd name="T24" fmla="*/ 30 w 126"/>
                <a:gd name="T25" fmla="*/ 208 h 328"/>
                <a:gd name="T26" fmla="*/ 30 w 126"/>
                <a:gd name="T27" fmla="*/ 182 h 328"/>
                <a:gd name="T28" fmla="*/ 22 w 126"/>
                <a:gd name="T29" fmla="*/ 164 h 328"/>
                <a:gd name="T30" fmla="*/ 18 w 126"/>
                <a:gd name="T31" fmla="*/ 152 h 328"/>
                <a:gd name="T32" fmla="*/ 12 w 126"/>
                <a:gd name="T33" fmla="*/ 152 h 328"/>
                <a:gd name="T34" fmla="*/ 12 w 126"/>
                <a:gd name="T35" fmla="*/ 146 h 328"/>
                <a:gd name="T36" fmla="*/ 8 w 126"/>
                <a:gd name="T37" fmla="*/ 146 h 328"/>
                <a:gd name="T38" fmla="*/ 4 w 126"/>
                <a:gd name="T39" fmla="*/ 128 h 328"/>
                <a:gd name="T40" fmla="*/ 12 w 126"/>
                <a:gd name="T41" fmla="*/ 116 h 328"/>
                <a:gd name="T42" fmla="*/ 12 w 126"/>
                <a:gd name="T43" fmla="*/ 102 h 328"/>
                <a:gd name="T44" fmla="*/ 16 w 126"/>
                <a:gd name="T45" fmla="*/ 82 h 328"/>
                <a:gd name="T46" fmla="*/ 30 w 126"/>
                <a:gd name="T47" fmla="*/ 80 h 328"/>
                <a:gd name="T48" fmla="*/ 38 w 126"/>
                <a:gd name="T49" fmla="*/ 54 h 328"/>
                <a:gd name="T50" fmla="*/ 46 w 126"/>
                <a:gd name="T51" fmla="*/ 30 h 328"/>
                <a:gd name="T52" fmla="*/ 72 w 126"/>
                <a:gd name="T53" fmla="*/ 26 h 328"/>
                <a:gd name="T54" fmla="*/ 72 w 126"/>
                <a:gd name="T55" fmla="*/ 4 h 328"/>
                <a:gd name="T56" fmla="*/ 86 w 126"/>
                <a:gd name="T57" fmla="*/ 12 h 328"/>
                <a:gd name="T58" fmla="*/ 92 w 126"/>
                <a:gd name="T59" fmla="*/ 26 h 328"/>
                <a:gd name="T60" fmla="*/ 92 w 126"/>
                <a:gd name="T61" fmla="*/ 50 h 328"/>
                <a:gd name="T62" fmla="*/ 78 w 126"/>
                <a:gd name="T63" fmla="*/ 68 h 328"/>
                <a:gd name="T64" fmla="*/ 78 w 126"/>
                <a:gd name="T65" fmla="*/ 82 h 328"/>
                <a:gd name="T66" fmla="*/ 92 w 126"/>
                <a:gd name="T67" fmla="*/ 82 h 328"/>
                <a:gd name="T68" fmla="*/ 104 w 126"/>
                <a:gd name="T69" fmla="*/ 98 h 328"/>
                <a:gd name="T70" fmla="*/ 104 w 126"/>
                <a:gd name="T71" fmla="*/ 116 h 328"/>
                <a:gd name="T72" fmla="*/ 122 w 126"/>
                <a:gd name="T73" fmla="*/ 124 h 328"/>
                <a:gd name="T74" fmla="*/ 114 w 126"/>
                <a:gd name="T75" fmla="*/ 138 h 328"/>
                <a:gd name="T76" fmla="*/ 104 w 126"/>
                <a:gd name="T77" fmla="*/ 150 h 328"/>
                <a:gd name="T78" fmla="*/ 88 w 126"/>
                <a:gd name="T79" fmla="*/ 156 h 328"/>
                <a:gd name="T80" fmla="*/ 78 w 126"/>
                <a:gd name="T81" fmla="*/ 176 h 328"/>
                <a:gd name="T82" fmla="*/ 78 w 126"/>
                <a:gd name="T83" fmla="*/ 186 h 328"/>
                <a:gd name="T84" fmla="*/ 88 w 126"/>
                <a:gd name="T85" fmla="*/ 206 h 328"/>
                <a:gd name="T86" fmla="*/ 88 w 126"/>
                <a:gd name="T87" fmla="*/ 228 h 328"/>
                <a:gd name="T88" fmla="*/ 88 w 126"/>
                <a:gd name="T89" fmla="*/ 250 h 328"/>
                <a:gd name="T90" fmla="*/ 100 w 126"/>
                <a:gd name="T91" fmla="*/ 268 h 328"/>
                <a:gd name="T92" fmla="*/ 104 w 126"/>
                <a:gd name="T93" fmla="*/ 294 h 328"/>
                <a:gd name="T94" fmla="*/ 92 w 126"/>
                <a:gd name="T95" fmla="*/ 314 h 328"/>
                <a:gd name="T96" fmla="*/ 22 w 126"/>
                <a:gd name="T97" fmla="*/ 164 h 328"/>
                <a:gd name="T98" fmla="*/ 8 w 126"/>
                <a:gd name="T99" fmla="*/ 146 h 328"/>
                <a:gd name="T100" fmla="*/ 26 w 126"/>
                <a:gd name="T101" fmla="*/ 164 h 328"/>
                <a:gd name="T102" fmla="*/ 74 w 126"/>
                <a:gd name="T103" fmla="*/ 212 h 328"/>
                <a:gd name="T104" fmla="*/ 34 w 126"/>
                <a:gd name="T105" fmla="*/ 224 h 328"/>
                <a:gd name="T106" fmla="*/ 82 w 126"/>
                <a:gd name="T107" fmla="*/ 290 h 328"/>
                <a:gd name="T108" fmla="*/ 86 w 126"/>
                <a:gd name="T109" fmla="*/ 328 h 328"/>
                <a:gd name="T110" fmla="*/ 86 w 126"/>
                <a:gd name="T111" fmla="*/ 288 h 328"/>
                <a:gd name="T112" fmla="*/ 82 w 126"/>
                <a:gd name="T113" fmla="*/ 284 h 328"/>
                <a:gd name="T114" fmla="*/ 88 w 126"/>
                <a:gd name="T115" fmla="*/ 290 h 328"/>
                <a:gd name="T116" fmla="*/ 86 w 126"/>
                <a:gd name="T117" fmla="*/ 302 h 328"/>
                <a:gd name="T118" fmla="*/ 82 w 126"/>
                <a:gd name="T119" fmla="*/ 31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 h="328">
                  <a:moveTo>
                    <a:pt x="92" y="314"/>
                  </a:moveTo>
                  <a:lnTo>
                    <a:pt x="92" y="318"/>
                  </a:lnTo>
                  <a:lnTo>
                    <a:pt x="92" y="320"/>
                  </a:lnTo>
                  <a:lnTo>
                    <a:pt x="88" y="324"/>
                  </a:lnTo>
                  <a:lnTo>
                    <a:pt x="88" y="328"/>
                  </a:lnTo>
                  <a:lnTo>
                    <a:pt x="88" y="324"/>
                  </a:lnTo>
                  <a:lnTo>
                    <a:pt x="88" y="320"/>
                  </a:lnTo>
                  <a:lnTo>
                    <a:pt x="88" y="314"/>
                  </a:lnTo>
                  <a:lnTo>
                    <a:pt x="92" y="310"/>
                  </a:lnTo>
                  <a:lnTo>
                    <a:pt x="92" y="306"/>
                  </a:lnTo>
                  <a:lnTo>
                    <a:pt x="92" y="302"/>
                  </a:lnTo>
                  <a:lnTo>
                    <a:pt x="92" y="298"/>
                  </a:lnTo>
                  <a:lnTo>
                    <a:pt x="92" y="294"/>
                  </a:lnTo>
                  <a:lnTo>
                    <a:pt x="92" y="298"/>
                  </a:lnTo>
                  <a:lnTo>
                    <a:pt x="88" y="298"/>
                  </a:lnTo>
                  <a:lnTo>
                    <a:pt x="88" y="294"/>
                  </a:lnTo>
                  <a:lnTo>
                    <a:pt x="92" y="290"/>
                  </a:lnTo>
                  <a:lnTo>
                    <a:pt x="88" y="290"/>
                  </a:lnTo>
                  <a:lnTo>
                    <a:pt x="92" y="288"/>
                  </a:lnTo>
                  <a:lnTo>
                    <a:pt x="88" y="288"/>
                  </a:lnTo>
                  <a:lnTo>
                    <a:pt x="92" y="288"/>
                  </a:lnTo>
                  <a:lnTo>
                    <a:pt x="88" y="288"/>
                  </a:lnTo>
                  <a:lnTo>
                    <a:pt x="88" y="284"/>
                  </a:lnTo>
                  <a:lnTo>
                    <a:pt x="88" y="280"/>
                  </a:lnTo>
                  <a:lnTo>
                    <a:pt x="88" y="276"/>
                  </a:lnTo>
                  <a:lnTo>
                    <a:pt x="88" y="272"/>
                  </a:lnTo>
                  <a:lnTo>
                    <a:pt x="88" y="268"/>
                  </a:lnTo>
                  <a:lnTo>
                    <a:pt x="88" y="264"/>
                  </a:lnTo>
                  <a:lnTo>
                    <a:pt x="86" y="264"/>
                  </a:lnTo>
                  <a:lnTo>
                    <a:pt x="86" y="262"/>
                  </a:lnTo>
                  <a:lnTo>
                    <a:pt x="86" y="258"/>
                  </a:lnTo>
                  <a:lnTo>
                    <a:pt x="86" y="262"/>
                  </a:lnTo>
                  <a:lnTo>
                    <a:pt x="86" y="264"/>
                  </a:lnTo>
                  <a:lnTo>
                    <a:pt x="82" y="264"/>
                  </a:lnTo>
                  <a:lnTo>
                    <a:pt x="82" y="262"/>
                  </a:lnTo>
                  <a:lnTo>
                    <a:pt x="82" y="258"/>
                  </a:lnTo>
                  <a:lnTo>
                    <a:pt x="82" y="254"/>
                  </a:lnTo>
                  <a:lnTo>
                    <a:pt x="82" y="250"/>
                  </a:lnTo>
                  <a:lnTo>
                    <a:pt x="78" y="246"/>
                  </a:lnTo>
                  <a:lnTo>
                    <a:pt x="78" y="242"/>
                  </a:lnTo>
                  <a:lnTo>
                    <a:pt x="78" y="238"/>
                  </a:lnTo>
                  <a:lnTo>
                    <a:pt x="78" y="234"/>
                  </a:lnTo>
                  <a:lnTo>
                    <a:pt x="78" y="232"/>
                  </a:lnTo>
                  <a:lnTo>
                    <a:pt x="78" y="228"/>
                  </a:lnTo>
                  <a:lnTo>
                    <a:pt x="78" y="224"/>
                  </a:lnTo>
                  <a:lnTo>
                    <a:pt x="74" y="224"/>
                  </a:lnTo>
                  <a:lnTo>
                    <a:pt x="74" y="220"/>
                  </a:lnTo>
                  <a:lnTo>
                    <a:pt x="78" y="220"/>
                  </a:lnTo>
                  <a:lnTo>
                    <a:pt x="78" y="216"/>
                  </a:lnTo>
                  <a:lnTo>
                    <a:pt x="74" y="216"/>
                  </a:lnTo>
                  <a:lnTo>
                    <a:pt x="78" y="212"/>
                  </a:lnTo>
                  <a:lnTo>
                    <a:pt x="74" y="212"/>
                  </a:lnTo>
                  <a:lnTo>
                    <a:pt x="72" y="212"/>
                  </a:lnTo>
                  <a:lnTo>
                    <a:pt x="72" y="208"/>
                  </a:lnTo>
                  <a:lnTo>
                    <a:pt x="72" y="206"/>
                  </a:lnTo>
                  <a:lnTo>
                    <a:pt x="72" y="202"/>
                  </a:lnTo>
                  <a:lnTo>
                    <a:pt x="68" y="202"/>
                  </a:lnTo>
                  <a:lnTo>
                    <a:pt x="68" y="198"/>
                  </a:lnTo>
                  <a:lnTo>
                    <a:pt x="68" y="202"/>
                  </a:lnTo>
                  <a:lnTo>
                    <a:pt x="68" y="206"/>
                  </a:lnTo>
                  <a:lnTo>
                    <a:pt x="64" y="206"/>
                  </a:lnTo>
                  <a:lnTo>
                    <a:pt x="64" y="208"/>
                  </a:lnTo>
                  <a:lnTo>
                    <a:pt x="68" y="208"/>
                  </a:lnTo>
                  <a:lnTo>
                    <a:pt x="64" y="208"/>
                  </a:lnTo>
                  <a:lnTo>
                    <a:pt x="64" y="212"/>
                  </a:lnTo>
                  <a:lnTo>
                    <a:pt x="60" y="212"/>
                  </a:lnTo>
                  <a:lnTo>
                    <a:pt x="56" y="212"/>
                  </a:lnTo>
                  <a:lnTo>
                    <a:pt x="56" y="208"/>
                  </a:lnTo>
                  <a:lnTo>
                    <a:pt x="56" y="212"/>
                  </a:lnTo>
                  <a:lnTo>
                    <a:pt x="56" y="216"/>
                  </a:lnTo>
                  <a:lnTo>
                    <a:pt x="52" y="216"/>
                  </a:lnTo>
                  <a:lnTo>
                    <a:pt x="56" y="216"/>
                  </a:lnTo>
                  <a:lnTo>
                    <a:pt x="52" y="220"/>
                  </a:lnTo>
                  <a:lnTo>
                    <a:pt x="48" y="220"/>
                  </a:lnTo>
                  <a:lnTo>
                    <a:pt x="48" y="224"/>
                  </a:lnTo>
                  <a:lnTo>
                    <a:pt x="46" y="228"/>
                  </a:lnTo>
                  <a:lnTo>
                    <a:pt x="46" y="224"/>
                  </a:lnTo>
                  <a:lnTo>
                    <a:pt x="46" y="220"/>
                  </a:lnTo>
                  <a:lnTo>
                    <a:pt x="46" y="224"/>
                  </a:lnTo>
                  <a:lnTo>
                    <a:pt x="42" y="224"/>
                  </a:lnTo>
                  <a:lnTo>
                    <a:pt x="46" y="224"/>
                  </a:lnTo>
                  <a:lnTo>
                    <a:pt x="42" y="224"/>
                  </a:lnTo>
                  <a:lnTo>
                    <a:pt x="42" y="228"/>
                  </a:lnTo>
                  <a:lnTo>
                    <a:pt x="42" y="224"/>
                  </a:lnTo>
                  <a:lnTo>
                    <a:pt x="42" y="220"/>
                  </a:lnTo>
                  <a:lnTo>
                    <a:pt x="42" y="224"/>
                  </a:lnTo>
                  <a:lnTo>
                    <a:pt x="42" y="228"/>
                  </a:lnTo>
                  <a:lnTo>
                    <a:pt x="38" y="228"/>
                  </a:lnTo>
                  <a:lnTo>
                    <a:pt x="38" y="224"/>
                  </a:lnTo>
                  <a:lnTo>
                    <a:pt x="38" y="220"/>
                  </a:lnTo>
                  <a:lnTo>
                    <a:pt x="38" y="224"/>
                  </a:lnTo>
                  <a:lnTo>
                    <a:pt x="34" y="224"/>
                  </a:lnTo>
                  <a:lnTo>
                    <a:pt x="38" y="220"/>
                  </a:lnTo>
                  <a:lnTo>
                    <a:pt x="34" y="220"/>
                  </a:lnTo>
                  <a:lnTo>
                    <a:pt x="34" y="224"/>
                  </a:lnTo>
                  <a:lnTo>
                    <a:pt x="34" y="220"/>
                  </a:lnTo>
                  <a:lnTo>
                    <a:pt x="34" y="216"/>
                  </a:lnTo>
                  <a:lnTo>
                    <a:pt x="34" y="220"/>
                  </a:lnTo>
                  <a:lnTo>
                    <a:pt x="30" y="220"/>
                  </a:lnTo>
                  <a:lnTo>
                    <a:pt x="30" y="224"/>
                  </a:lnTo>
                  <a:lnTo>
                    <a:pt x="26" y="224"/>
                  </a:lnTo>
                  <a:lnTo>
                    <a:pt x="30" y="216"/>
                  </a:lnTo>
                  <a:lnTo>
                    <a:pt x="30" y="212"/>
                  </a:lnTo>
                  <a:lnTo>
                    <a:pt x="30" y="208"/>
                  </a:lnTo>
                  <a:lnTo>
                    <a:pt x="30" y="206"/>
                  </a:lnTo>
                  <a:lnTo>
                    <a:pt x="34" y="202"/>
                  </a:lnTo>
                  <a:lnTo>
                    <a:pt x="34" y="198"/>
                  </a:lnTo>
                  <a:lnTo>
                    <a:pt x="34" y="194"/>
                  </a:lnTo>
                  <a:lnTo>
                    <a:pt x="34" y="190"/>
                  </a:lnTo>
                  <a:lnTo>
                    <a:pt x="30" y="186"/>
                  </a:lnTo>
                  <a:lnTo>
                    <a:pt x="34" y="186"/>
                  </a:lnTo>
                  <a:lnTo>
                    <a:pt x="30" y="182"/>
                  </a:lnTo>
                  <a:lnTo>
                    <a:pt x="30" y="180"/>
                  </a:lnTo>
                  <a:lnTo>
                    <a:pt x="30" y="176"/>
                  </a:lnTo>
                  <a:lnTo>
                    <a:pt x="26" y="172"/>
                  </a:lnTo>
                  <a:lnTo>
                    <a:pt x="26" y="176"/>
                  </a:lnTo>
                  <a:lnTo>
                    <a:pt x="26" y="172"/>
                  </a:lnTo>
                  <a:lnTo>
                    <a:pt x="26" y="168"/>
                  </a:lnTo>
                  <a:lnTo>
                    <a:pt x="22" y="168"/>
                  </a:lnTo>
                  <a:lnTo>
                    <a:pt x="22" y="164"/>
                  </a:lnTo>
                  <a:lnTo>
                    <a:pt x="26" y="164"/>
                  </a:lnTo>
                  <a:lnTo>
                    <a:pt x="22" y="160"/>
                  </a:lnTo>
                  <a:lnTo>
                    <a:pt x="22" y="156"/>
                  </a:lnTo>
                  <a:lnTo>
                    <a:pt x="18" y="156"/>
                  </a:lnTo>
                  <a:lnTo>
                    <a:pt x="22" y="152"/>
                  </a:lnTo>
                  <a:lnTo>
                    <a:pt x="22" y="156"/>
                  </a:lnTo>
                  <a:lnTo>
                    <a:pt x="22" y="152"/>
                  </a:lnTo>
                  <a:lnTo>
                    <a:pt x="18" y="152"/>
                  </a:lnTo>
                  <a:lnTo>
                    <a:pt x="18" y="156"/>
                  </a:lnTo>
                  <a:lnTo>
                    <a:pt x="18" y="152"/>
                  </a:lnTo>
                  <a:lnTo>
                    <a:pt x="16" y="152"/>
                  </a:lnTo>
                  <a:lnTo>
                    <a:pt x="12" y="152"/>
                  </a:lnTo>
                  <a:lnTo>
                    <a:pt x="16" y="152"/>
                  </a:lnTo>
                  <a:lnTo>
                    <a:pt x="16" y="156"/>
                  </a:lnTo>
                  <a:lnTo>
                    <a:pt x="16" y="152"/>
                  </a:lnTo>
                  <a:lnTo>
                    <a:pt x="12" y="152"/>
                  </a:lnTo>
                  <a:lnTo>
                    <a:pt x="12" y="156"/>
                  </a:lnTo>
                  <a:lnTo>
                    <a:pt x="16" y="156"/>
                  </a:lnTo>
                  <a:lnTo>
                    <a:pt x="12" y="156"/>
                  </a:lnTo>
                  <a:lnTo>
                    <a:pt x="12" y="152"/>
                  </a:lnTo>
                  <a:lnTo>
                    <a:pt x="12" y="150"/>
                  </a:lnTo>
                  <a:lnTo>
                    <a:pt x="12" y="146"/>
                  </a:lnTo>
                  <a:lnTo>
                    <a:pt x="12" y="142"/>
                  </a:lnTo>
                  <a:lnTo>
                    <a:pt x="12" y="146"/>
                  </a:lnTo>
                  <a:lnTo>
                    <a:pt x="12" y="150"/>
                  </a:lnTo>
                  <a:lnTo>
                    <a:pt x="8" y="150"/>
                  </a:lnTo>
                  <a:lnTo>
                    <a:pt x="12" y="146"/>
                  </a:lnTo>
                  <a:lnTo>
                    <a:pt x="8" y="146"/>
                  </a:lnTo>
                  <a:lnTo>
                    <a:pt x="8" y="142"/>
                  </a:lnTo>
                  <a:lnTo>
                    <a:pt x="8" y="146"/>
                  </a:lnTo>
                  <a:lnTo>
                    <a:pt x="8" y="150"/>
                  </a:lnTo>
                  <a:lnTo>
                    <a:pt x="8" y="146"/>
                  </a:lnTo>
                  <a:lnTo>
                    <a:pt x="4" y="146"/>
                  </a:lnTo>
                  <a:lnTo>
                    <a:pt x="4" y="142"/>
                  </a:lnTo>
                  <a:lnTo>
                    <a:pt x="4" y="138"/>
                  </a:lnTo>
                  <a:lnTo>
                    <a:pt x="0" y="138"/>
                  </a:lnTo>
                  <a:lnTo>
                    <a:pt x="0" y="136"/>
                  </a:lnTo>
                  <a:lnTo>
                    <a:pt x="0" y="132"/>
                  </a:lnTo>
                  <a:lnTo>
                    <a:pt x="0" y="128"/>
                  </a:lnTo>
                  <a:lnTo>
                    <a:pt x="4" y="128"/>
                  </a:lnTo>
                  <a:lnTo>
                    <a:pt x="4" y="132"/>
                  </a:lnTo>
                  <a:lnTo>
                    <a:pt x="8" y="132"/>
                  </a:lnTo>
                  <a:lnTo>
                    <a:pt x="8" y="128"/>
                  </a:lnTo>
                  <a:lnTo>
                    <a:pt x="4" y="128"/>
                  </a:lnTo>
                  <a:lnTo>
                    <a:pt x="4" y="124"/>
                  </a:lnTo>
                  <a:lnTo>
                    <a:pt x="4" y="120"/>
                  </a:lnTo>
                  <a:lnTo>
                    <a:pt x="8" y="116"/>
                  </a:lnTo>
                  <a:lnTo>
                    <a:pt x="12" y="116"/>
                  </a:lnTo>
                  <a:lnTo>
                    <a:pt x="12" y="112"/>
                  </a:lnTo>
                  <a:lnTo>
                    <a:pt x="12" y="116"/>
                  </a:lnTo>
                  <a:lnTo>
                    <a:pt x="16" y="116"/>
                  </a:lnTo>
                  <a:lnTo>
                    <a:pt x="16" y="112"/>
                  </a:lnTo>
                  <a:lnTo>
                    <a:pt x="16" y="110"/>
                  </a:lnTo>
                  <a:lnTo>
                    <a:pt x="12" y="110"/>
                  </a:lnTo>
                  <a:lnTo>
                    <a:pt x="12" y="106"/>
                  </a:lnTo>
                  <a:lnTo>
                    <a:pt x="12" y="102"/>
                  </a:lnTo>
                  <a:lnTo>
                    <a:pt x="12" y="98"/>
                  </a:lnTo>
                  <a:lnTo>
                    <a:pt x="16" y="98"/>
                  </a:lnTo>
                  <a:lnTo>
                    <a:pt x="16" y="102"/>
                  </a:lnTo>
                  <a:lnTo>
                    <a:pt x="16" y="98"/>
                  </a:lnTo>
                  <a:lnTo>
                    <a:pt x="16" y="94"/>
                  </a:lnTo>
                  <a:lnTo>
                    <a:pt x="18" y="90"/>
                  </a:lnTo>
                  <a:lnTo>
                    <a:pt x="16" y="86"/>
                  </a:lnTo>
                  <a:lnTo>
                    <a:pt x="16" y="82"/>
                  </a:lnTo>
                  <a:lnTo>
                    <a:pt x="16" y="80"/>
                  </a:lnTo>
                  <a:lnTo>
                    <a:pt x="16" y="82"/>
                  </a:lnTo>
                  <a:lnTo>
                    <a:pt x="18" y="82"/>
                  </a:lnTo>
                  <a:lnTo>
                    <a:pt x="22" y="82"/>
                  </a:lnTo>
                  <a:lnTo>
                    <a:pt x="26" y="82"/>
                  </a:lnTo>
                  <a:lnTo>
                    <a:pt x="26" y="86"/>
                  </a:lnTo>
                  <a:lnTo>
                    <a:pt x="30" y="82"/>
                  </a:lnTo>
                  <a:lnTo>
                    <a:pt x="30" y="80"/>
                  </a:lnTo>
                  <a:lnTo>
                    <a:pt x="30" y="76"/>
                  </a:lnTo>
                  <a:lnTo>
                    <a:pt x="34" y="72"/>
                  </a:lnTo>
                  <a:lnTo>
                    <a:pt x="34" y="68"/>
                  </a:lnTo>
                  <a:lnTo>
                    <a:pt x="38" y="64"/>
                  </a:lnTo>
                  <a:lnTo>
                    <a:pt x="34" y="60"/>
                  </a:lnTo>
                  <a:lnTo>
                    <a:pt x="34" y="56"/>
                  </a:lnTo>
                  <a:lnTo>
                    <a:pt x="38" y="56"/>
                  </a:lnTo>
                  <a:lnTo>
                    <a:pt x="38" y="54"/>
                  </a:lnTo>
                  <a:lnTo>
                    <a:pt x="42" y="54"/>
                  </a:lnTo>
                  <a:lnTo>
                    <a:pt x="42" y="50"/>
                  </a:lnTo>
                  <a:lnTo>
                    <a:pt x="42" y="46"/>
                  </a:lnTo>
                  <a:lnTo>
                    <a:pt x="42" y="42"/>
                  </a:lnTo>
                  <a:lnTo>
                    <a:pt x="42" y="38"/>
                  </a:lnTo>
                  <a:lnTo>
                    <a:pt x="42" y="34"/>
                  </a:lnTo>
                  <a:lnTo>
                    <a:pt x="46" y="34"/>
                  </a:lnTo>
                  <a:lnTo>
                    <a:pt x="46" y="30"/>
                  </a:lnTo>
                  <a:lnTo>
                    <a:pt x="48" y="30"/>
                  </a:lnTo>
                  <a:lnTo>
                    <a:pt x="52" y="26"/>
                  </a:lnTo>
                  <a:lnTo>
                    <a:pt x="56" y="24"/>
                  </a:lnTo>
                  <a:lnTo>
                    <a:pt x="60" y="24"/>
                  </a:lnTo>
                  <a:lnTo>
                    <a:pt x="64" y="24"/>
                  </a:lnTo>
                  <a:lnTo>
                    <a:pt x="68" y="24"/>
                  </a:lnTo>
                  <a:lnTo>
                    <a:pt x="68" y="26"/>
                  </a:lnTo>
                  <a:lnTo>
                    <a:pt x="72" y="26"/>
                  </a:lnTo>
                  <a:lnTo>
                    <a:pt x="68" y="24"/>
                  </a:lnTo>
                  <a:lnTo>
                    <a:pt x="68" y="20"/>
                  </a:lnTo>
                  <a:lnTo>
                    <a:pt x="68" y="16"/>
                  </a:lnTo>
                  <a:lnTo>
                    <a:pt x="72" y="16"/>
                  </a:lnTo>
                  <a:lnTo>
                    <a:pt x="72" y="12"/>
                  </a:lnTo>
                  <a:lnTo>
                    <a:pt x="74" y="12"/>
                  </a:lnTo>
                  <a:lnTo>
                    <a:pt x="72" y="8"/>
                  </a:lnTo>
                  <a:lnTo>
                    <a:pt x="72" y="4"/>
                  </a:lnTo>
                  <a:lnTo>
                    <a:pt x="74" y="4"/>
                  </a:lnTo>
                  <a:lnTo>
                    <a:pt x="74" y="0"/>
                  </a:lnTo>
                  <a:lnTo>
                    <a:pt x="78" y="0"/>
                  </a:lnTo>
                  <a:lnTo>
                    <a:pt x="78" y="4"/>
                  </a:lnTo>
                  <a:lnTo>
                    <a:pt x="82" y="4"/>
                  </a:lnTo>
                  <a:lnTo>
                    <a:pt x="82" y="8"/>
                  </a:lnTo>
                  <a:lnTo>
                    <a:pt x="82" y="12"/>
                  </a:lnTo>
                  <a:lnTo>
                    <a:pt x="86" y="12"/>
                  </a:lnTo>
                  <a:lnTo>
                    <a:pt x="86" y="16"/>
                  </a:lnTo>
                  <a:lnTo>
                    <a:pt x="86" y="20"/>
                  </a:lnTo>
                  <a:lnTo>
                    <a:pt x="88" y="20"/>
                  </a:lnTo>
                  <a:lnTo>
                    <a:pt x="88" y="16"/>
                  </a:lnTo>
                  <a:lnTo>
                    <a:pt x="88" y="20"/>
                  </a:lnTo>
                  <a:lnTo>
                    <a:pt x="92" y="20"/>
                  </a:lnTo>
                  <a:lnTo>
                    <a:pt x="92" y="24"/>
                  </a:lnTo>
                  <a:lnTo>
                    <a:pt x="92" y="26"/>
                  </a:lnTo>
                  <a:lnTo>
                    <a:pt x="92" y="30"/>
                  </a:lnTo>
                  <a:lnTo>
                    <a:pt x="92" y="34"/>
                  </a:lnTo>
                  <a:lnTo>
                    <a:pt x="92" y="38"/>
                  </a:lnTo>
                  <a:lnTo>
                    <a:pt x="92" y="42"/>
                  </a:lnTo>
                  <a:lnTo>
                    <a:pt x="92" y="46"/>
                  </a:lnTo>
                  <a:lnTo>
                    <a:pt x="88" y="46"/>
                  </a:lnTo>
                  <a:lnTo>
                    <a:pt x="88" y="50"/>
                  </a:lnTo>
                  <a:lnTo>
                    <a:pt x="92" y="50"/>
                  </a:lnTo>
                  <a:lnTo>
                    <a:pt x="88" y="50"/>
                  </a:lnTo>
                  <a:lnTo>
                    <a:pt x="88" y="54"/>
                  </a:lnTo>
                  <a:lnTo>
                    <a:pt x="86" y="54"/>
                  </a:lnTo>
                  <a:lnTo>
                    <a:pt x="82" y="56"/>
                  </a:lnTo>
                  <a:lnTo>
                    <a:pt x="82" y="60"/>
                  </a:lnTo>
                  <a:lnTo>
                    <a:pt x="78" y="60"/>
                  </a:lnTo>
                  <a:lnTo>
                    <a:pt x="78" y="64"/>
                  </a:lnTo>
                  <a:lnTo>
                    <a:pt x="78" y="68"/>
                  </a:lnTo>
                  <a:lnTo>
                    <a:pt x="74" y="68"/>
                  </a:lnTo>
                  <a:lnTo>
                    <a:pt x="74" y="72"/>
                  </a:lnTo>
                  <a:lnTo>
                    <a:pt x="74" y="76"/>
                  </a:lnTo>
                  <a:lnTo>
                    <a:pt x="78" y="76"/>
                  </a:lnTo>
                  <a:lnTo>
                    <a:pt x="78" y="80"/>
                  </a:lnTo>
                  <a:lnTo>
                    <a:pt x="78" y="82"/>
                  </a:lnTo>
                  <a:lnTo>
                    <a:pt x="74" y="82"/>
                  </a:lnTo>
                  <a:lnTo>
                    <a:pt x="78" y="82"/>
                  </a:lnTo>
                  <a:lnTo>
                    <a:pt x="78" y="86"/>
                  </a:lnTo>
                  <a:lnTo>
                    <a:pt x="78" y="82"/>
                  </a:lnTo>
                  <a:lnTo>
                    <a:pt x="82" y="82"/>
                  </a:lnTo>
                  <a:lnTo>
                    <a:pt x="82" y="80"/>
                  </a:lnTo>
                  <a:lnTo>
                    <a:pt x="86" y="80"/>
                  </a:lnTo>
                  <a:lnTo>
                    <a:pt x="88" y="80"/>
                  </a:lnTo>
                  <a:lnTo>
                    <a:pt x="92" y="80"/>
                  </a:lnTo>
                  <a:lnTo>
                    <a:pt x="92" y="82"/>
                  </a:lnTo>
                  <a:lnTo>
                    <a:pt x="88" y="82"/>
                  </a:lnTo>
                  <a:lnTo>
                    <a:pt x="92" y="86"/>
                  </a:lnTo>
                  <a:lnTo>
                    <a:pt x="92" y="90"/>
                  </a:lnTo>
                  <a:lnTo>
                    <a:pt x="92" y="94"/>
                  </a:lnTo>
                  <a:lnTo>
                    <a:pt x="92" y="98"/>
                  </a:lnTo>
                  <a:lnTo>
                    <a:pt x="96" y="98"/>
                  </a:lnTo>
                  <a:lnTo>
                    <a:pt x="100" y="98"/>
                  </a:lnTo>
                  <a:lnTo>
                    <a:pt x="104" y="98"/>
                  </a:lnTo>
                  <a:lnTo>
                    <a:pt x="104" y="102"/>
                  </a:lnTo>
                  <a:lnTo>
                    <a:pt x="100" y="102"/>
                  </a:lnTo>
                  <a:lnTo>
                    <a:pt x="100" y="106"/>
                  </a:lnTo>
                  <a:lnTo>
                    <a:pt x="100" y="110"/>
                  </a:lnTo>
                  <a:lnTo>
                    <a:pt x="100" y="112"/>
                  </a:lnTo>
                  <a:lnTo>
                    <a:pt x="96" y="116"/>
                  </a:lnTo>
                  <a:lnTo>
                    <a:pt x="100" y="116"/>
                  </a:lnTo>
                  <a:lnTo>
                    <a:pt x="104" y="116"/>
                  </a:lnTo>
                  <a:lnTo>
                    <a:pt x="108" y="116"/>
                  </a:lnTo>
                  <a:lnTo>
                    <a:pt x="108" y="120"/>
                  </a:lnTo>
                  <a:lnTo>
                    <a:pt x="108" y="124"/>
                  </a:lnTo>
                  <a:lnTo>
                    <a:pt x="112" y="124"/>
                  </a:lnTo>
                  <a:lnTo>
                    <a:pt x="112" y="128"/>
                  </a:lnTo>
                  <a:lnTo>
                    <a:pt x="114" y="128"/>
                  </a:lnTo>
                  <a:lnTo>
                    <a:pt x="118" y="128"/>
                  </a:lnTo>
                  <a:lnTo>
                    <a:pt x="122" y="124"/>
                  </a:lnTo>
                  <a:lnTo>
                    <a:pt x="126" y="124"/>
                  </a:lnTo>
                  <a:lnTo>
                    <a:pt x="126" y="128"/>
                  </a:lnTo>
                  <a:lnTo>
                    <a:pt x="122" y="128"/>
                  </a:lnTo>
                  <a:lnTo>
                    <a:pt x="122" y="132"/>
                  </a:lnTo>
                  <a:lnTo>
                    <a:pt x="118" y="132"/>
                  </a:lnTo>
                  <a:lnTo>
                    <a:pt x="118" y="136"/>
                  </a:lnTo>
                  <a:lnTo>
                    <a:pt x="114" y="136"/>
                  </a:lnTo>
                  <a:lnTo>
                    <a:pt x="114" y="138"/>
                  </a:lnTo>
                  <a:lnTo>
                    <a:pt x="118" y="138"/>
                  </a:lnTo>
                  <a:lnTo>
                    <a:pt x="114" y="138"/>
                  </a:lnTo>
                  <a:lnTo>
                    <a:pt x="112" y="138"/>
                  </a:lnTo>
                  <a:lnTo>
                    <a:pt x="112" y="142"/>
                  </a:lnTo>
                  <a:lnTo>
                    <a:pt x="112" y="146"/>
                  </a:lnTo>
                  <a:lnTo>
                    <a:pt x="108" y="146"/>
                  </a:lnTo>
                  <a:lnTo>
                    <a:pt x="104" y="146"/>
                  </a:lnTo>
                  <a:lnTo>
                    <a:pt x="104" y="150"/>
                  </a:lnTo>
                  <a:lnTo>
                    <a:pt x="100" y="150"/>
                  </a:lnTo>
                  <a:lnTo>
                    <a:pt x="100" y="152"/>
                  </a:lnTo>
                  <a:lnTo>
                    <a:pt x="100" y="150"/>
                  </a:lnTo>
                  <a:lnTo>
                    <a:pt x="96" y="150"/>
                  </a:lnTo>
                  <a:lnTo>
                    <a:pt x="96" y="152"/>
                  </a:lnTo>
                  <a:lnTo>
                    <a:pt x="96" y="156"/>
                  </a:lnTo>
                  <a:lnTo>
                    <a:pt x="92" y="156"/>
                  </a:lnTo>
                  <a:lnTo>
                    <a:pt x="88" y="156"/>
                  </a:lnTo>
                  <a:lnTo>
                    <a:pt x="86" y="156"/>
                  </a:lnTo>
                  <a:lnTo>
                    <a:pt x="82" y="156"/>
                  </a:lnTo>
                  <a:lnTo>
                    <a:pt x="82" y="160"/>
                  </a:lnTo>
                  <a:lnTo>
                    <a:pt x="78" y="160"/>
                  </a:lnTo>
                  <a:lnTo>
                    <a:pt x="78" y="164"/>
                  </a:lnTo>
                  <a:lnTo>
                    <a:pt x="78" y="168"/>
                  </a:lnTo>
                  <a:lnTo>
                    <a:pt x="78" y="172"/>
                  </a:lnTo>
                  <a:lnTo>
                    <a:pt x="78" y="176"/>
                  </a:lnTo>
                  <a:lnTo>
                    <a:pt x="78" y="180"/>
                  </a:lnTo>
                  <a:lnTo>
                    <a:pt x="74" y="180"/>
                  </a:lnTo>
                  <a:lnTo>
                    <a:pt x="72" y="180"/>
                  </a:lnTo>
                  <a:lnTo>
                    <a:pt x="74" y="180"/>
                  </a:lnTo>
                  <a:lnTo>
                    <a:pt x="74" y="182"/>
                  </a:lnTo>
                  <a:lnTo>
                    <a:pt x="78" y="182"/>
                  </a:lnTo>
                  <a:lnTo>
                    <a:pt x="74" y="182"/>
                  </a:lnTo>
                  <a:lnTo>
                    <a:pt x="78" y="186"/>
                  </a:lnTo>
                  <a:lnTo>
                    <a:pt x="78" y="190"/>
                  </a:lnTo>
                  <a:lnTo>
                    <a:pt x="78" y="194"/>
                  </a:lnTo>
                  <a:lnTo>
                    <a:pt x="82" y="194"/>
                  </a:lnTo>
                  <a:lnTo>
                    <a:pt x="82" y="198"/>
                  </a:lnTo>
                  <a:lnTo>
                    <a:pt x="82" y="202"/>
                  </a:lnTo>
                  <a:lnTo>
                    <a:pt x="86" y="202"/>
                  </a:lnTo>
                  <a:lnTo>
                    <a:pt x="86" y="206"/>
                  </a:lnTo>
                  <a:lnTo>
                    <a:pt x="88" y="206"/>
                  </a:lnTo>
                  <a:lnTo>
                    <a:pt x="88" y="208"/>
                  </a:lnTo>
                  <a:lnTo>
                    <a:pt x="88" y="212"/>
                  </a:lnTo>
                  <a:lnTo>
                    <a:pt x="88" y="216"/>
                  </a:lnTo>
                  <a:lnTo>
                    <a:pt x="92" y="216"/>
                  </a:lnTo>
                  <a:lnTo>
                    <a:pt x="92" y="220"/>
                  </a:lnTo>
                  <a:lnTo>
                    <a:pt x="88" y="220"/>
                  </a:lnTo>
                  <a:lnTo>
                    <a:pt x="88" y="224"/>
                  </a:lnTo>
                  <a:lnTo>
                    <a:pt x="88" y="228"/>
                  </a:lnTo>
                  <a:lnTo>
                    <a:pt x="88" y="232"/>
                  </a:lnTo>
                  <a:lnTo>
                    <a:pt x="88" y="234"/>
                  </a:lnTo>
                  <a:lnTo>
                    <a:pt x="86" y="234"/>
                  </a:lnTo>
                  <a:lnTo>
                    <a:pt x="86" y="238"/>
                  </a:lnTo>
                  <a:lnTo>
                    <a:pt x="86" y="242"/>
                  </a:lnTo>
                  <a:lnTo>
                    <a:pt x="86" y="246"/>
                  </a:lnTo>
                  <a:lnTo>
                    <a:pt x="88" y="246"/>
                  </a:lnTo>
                  <a:lnTo>
                    <a:pt x="88" y="250"/>
                  </a:lnTo>
                  <a:lnTo>
                    <a:pt x="88" y="254"/>
                  </a:lnTo>
                  <a:lnTo>
                    <a:pt x="92" y="254"/>
                  </a:lnTo>
                  <a:lnTo>
                    <a:pt x="92" y="258"/>
                  </a:lnTo>
                  <a:lnTo>
                    <a:pt x="96" y="258"/>
                  </a:lnTo>
                  <a:lnTo>
                    <a:pt x="96" y="262"/>
                  </a:lnTo>
                  <a:lnTo>
                    <a:pt x="96" y="264"/>
                  </a:lnTo>
                  <a:lnTo>
                    <a:pt x="96" y="268"/>
                  </a:lnTo>
                  <a:lnTo>
                    <a:pt x="100" y="268"/>
                  </a:lnTo>
                  <a:lnTo>
                    <a:pt x="100" y="272"/>
                  </a:lnTo>
                  <a:lnTo>
                    <a:pt x="96" y="272"/>
                  </a:lnTo>
                  <a:lnTo>
                    <a:pt x="100" y="280"/>
                  </a:lnTo>
                  <a:lnTo>
                    <a:pt x="100" y="284"/>
                  </a:lnTo>
                  <a:lnTo>
                    <a:pt x="100" y="288"/>
                  </a:lnTo>
                  <a:lnTo>
                    <a:pt x="104" y="288"/>
                  </a:lnTo>
                  <a:lnTo>
                    <a:pt x="104" y="290"/>
                  </a:lnTo>
                  <a:lnTo>
                    <a:pt x="104" y="294"/>
                  </a:lnTo>
                  <a:lnTo>
                    <a:pt x="104" y="298"/>
                  </a:lnTo>
                  <a:lnTo>
                    <a:pt x="100" y="298"/>
                  </a:lnTo>
                  <a:lnTo>
                    <a:pt x="100" y="302"/>
                  </a:lnTo>
                  <a:lnTo>
                    <a:pt x="100" y="306"/>
                  </a:lnTo>
                  <a:lnTo>
                    <a:pt x="96" y="310"/>
                  </a:lnTo>
                  <a:lnTo>
                    <a:pt x="92" y="314"/>
                  </a:lnTo>
                  <a:lnTo>
                    <a:pt x="92" y="314"/>
                  </a:lnTo>
                  <a:lnTo>
                    <a:pt x="92" y="314"/>
                  </a:lnTo>
                  <a:close/>
                  <a:moveTo>
                    <a:pt x="22" y="164"/>
                  </a:moveTo>
                  <a:lnTo>
                    <a:pt x="22" y="168"/>
                  </a:lnTo>
                  <a:lnTo>
                    <a:pt x="26" y="168"/>
                  </a:lnTo>
                  <a:lnTo>
                    <a:pt x="26" y="172"/>
                  </a:lnTo>
                  <a:lnTo>
                    <a:pt x="22" y="172"/>
                  </a:lnTo>
                  <a:lnTo>
                    <a:pt x="18" y="168"/>
                  </a:lnTo>
                  <a:lnTo>
                    <a:pt x="18" y="164"/>
                  </a:lnTo>
                  <a:lnTo>
                    <a:pt x="22" y="164"/>
                  </a:lnTo>
                  <a:lnTo>
                    <a:pt x="22" y="168"/>
                  </a:lnTo>
                  <a:lnTo>
                    <a:pt x="22" y="164"/>
                  </a:lnTo>
                  <a:lnTo>
                    <a:pt x="22" y="164"/>
                  </a:lnTo>
                  <a:lnTo>
                    <a:pt x="22" y="164"/>
                  </a:lnTo>
                  <a:close/>
                  <a:moveTo>
                    <a:pt x="8" y="146"/>
                  </a:moveTo>
                  <a:lnTo>
                    <a:pt x="8" y="150"/>
                  </a:lnTo>
                  <a:lnTo>
                    <a:pt x="8" y="146"/>
                  </a:lnTo>
                  <a:lnTo>
                    <a:pt x="8" y="146"/>
                  </a:lnTo>
                  <a:lnTo>
                    <a:pt x="8" y="146"/>
                  </a:lnTo>
                  <a:close/>
                  <a:moveTo>
                    <a:pt x="18" y="152"/>
                  </a:moveTo>
                  <a:lnTo>
                    <a:pt x="18" y="156"/>
                  </a:lnTo>
                  <a:lnTo>
                    <a:pt x="16" y="152"/>
                  </a:lnTo>
                  <a:lnTo>
                    <a:pt x="18" y="152"/>
                  </a:lnTo>
                  <a:lnTo>
                    <a:pt x="18" y="152"/>
                  </a:lnTo>
                  <a:lnTo>
                    <a:pt x="18" y="152"/>
                  </a:lnTo>
                  <a:close/>
                  <a:moveTo>
                    <a:pt x="26" y="164"/>
                  </a:moveTo>
                  <a:lnTo>
                    <a:pt x="22" y="164"/>
                  </a:lnTo>
                  <a:lnTo>
                    <a:pt x="18" y="164"/>
                  </a:lnTo>
                  <a:lnTo>
                    <a:pt x="18" y="160"/>
                  </a:lnTo>
                  <a:lnTo>
                    <a:pt x="22" y="160"/>
                  </a:lnTo>
                  <a:lnTo>
                    <a:pt x="26" y="164"/>
                  </a:lnTo>
                  <a:lnTo>
                    <a:pt x="26" y="164"/>
                  </a:lnTo>
                  <a:lnTo>
                    <a:pt x="26" y="164"/>
                  </a:lnTo>
                  <a:close/>
                  <a:moveTo>
                    <a:pt x="74" y="212"/>
                  </a:moveTo>
                  <a:lnTo>
                    <a:pt x="74" y="216"/>
                  </a:lnTo>
                  <a:lnTo>
                    <a:pt x="74" y="220"/>
                  </a:lnTo>
                  <a:lnTo>
                    <a:pt x="74" y="216"/>
                  </a:lnTo>
                  <a:lnTo>
                    <a:pt x="74" y="212"/>
                  </a:lnTo>
                  <a:lnTo>
                    <a:pt x="74" y="212"/>
                  </a:lnTo>
                  <a:lnTo>
                    <a:pt x="74" y="212"/>
                  </a:lnTo>
                  <a:close/>
                  <a:moveTo>
                    <a:pt x="34" y="220"/>
                  </a:moveTo>
                  <a:lnTo>
                    <a:pt x="34" y="224"/>
                  </a:lnTo>
                  <a:lnTo>
                    <a:pt x="30" y="224"/>
                  </a:lnTo>
                  <a:lnTo>
                    <a:pt x="34" y="220"/>
                  </a:lnTo>
                  <a:lnTo>
                    <a:pt x="34" y="220"/>
                  </a:lnTo>
                  <a:lnTo>
                    <a:pt x="34" y="220"/>
                  </a:lnTo>
                  <a:close/>
                  <a:moveTo>
                    <a:pt x="82" y="290"/>
                  </a:moveTo>
                  <a:lnTo>
                    <a:pt x="82" y="288"/>
                  </a:lnTo>
                  <a:lnTo>
                    <a:pt x="82" y="290"/>
                  </a:lnTo>
                  <a:lnTo>
                    <a:pt x="82" y="290"/>
                  </a:lnTo>
                  <a:lnTo>
                    <a:pt x="82" y="290"/>
                  </a:lnTo>
                  <a:close/>
                  <a:moveTo>
                    <a:pt x="86" y="328"/>
                  </a:moveTo>
                  <a:lnTo>
                    <a:pt x="82" y="328"/>
                  </a:lnTo>
                  <a:lnTo>
                    <a:pt x="86" y="328"/>
                  </a:lnTo>
                  <a:lnTo>
                    <a:pt x="86" y="324"/>
                  </a:lnTo>
                  <a:lnTo>
                    <a:pt x="86" y="328"/>
                  </a:lnTo>
                  <a:lnTo>
                    <a:pt x="86" y="328"/>
                  </a:lnTo>
                  <a:lnTo>
                    <a:pt x="86" y="328"/>
                  </a:lnTo>
                  <a:close/>
                  <a:moveTo>
                    <a:pt x="18" y="172"/>
                  </a:moveTo>
                  <a:lnTo>
                    <a:pt x="22" y="172"/>
                  </a:lnTo>
                  <a:lnTo>
                    <a:pt x="22" y="176"/>
                  </a:lnTo>
                  <a:lnTo>
                    <a:pt x="18" y="176"/>
                  </a:lnTo>
                  <a:lnTo>
                    <a:pt x="18" y="172"/>
                  </a:lnTo>
                  <a:lnTo>
                    <a:pt x="18" y="172"/>
                  </a:lnTo>
                  <a:lnTo>
                    <a:pt x="18" y="172"/>
                  </a:lnTo>
                  <a:close/>
                  <a:moveTo>
                    <a:pt x="86" y="288"/>
                  </a:moveTo>
                  <a:lnTo>
                    <a:pt x="86" y="284"/>
                  </a:lnTo>
                  <a:lnTo>
                    <a:pt x="86" y="280"/>
                  </a:lnTo>
                  <a:lnTo>
                    <a:pt x="88" y="284"/>
                  </a:lnTo>
                  <a:lnTo>
                    <a:pt x="86" y="288"/>
                  </a:lnTo>
                  <a:lnTo>
                    <a:pt x="86" y="288"/>
                  </a:lnTo>
                  <a:lnTo>
                    <a:pt x="86" y="288"/>
                  </a:lnTo>
                  <a:close/>
                  <a:moveTo>
                    <a:pt x="82" y="288"/>
                  </a:moveTo>
                  <a:lnTo>
                    <a:pt x="82" y="284"/>
                  </a:lnTo>
                  <a:lnTo>
                    <a:pt x="82" y="288"/>
                  </a:lnTo>
                  <a:lnTo>
                    <a:pt x="82" y="288"/>
                  </a:lnTo>
                  <a:lnTo>
                    <a:pt x="82" y="288"/>
                  </a:lnTo>
                  <a:close/>
                  <a:moveTo>
                    <a:pt x="88" y="290"/>
                  </a:moveTo>
                  <a:lnTo>
                    <a:pt x="88" y="294"/>
                  </a:lnTo>
                  <a:lnTo>
                    <a:pt x="88" y="290"/>
                  </a:lnTo>
                  <a:lnTo>
                    <a:pt x="88" y="290"/>
                  </a:lnTo>
                  <a:lnTo>
                    <a:pt x="88" y="290"/>
                  </a:lnTo>
                  <a:close/>
                  <a:moveTo>
                    <a:pt x="86" y="298"/>
                  </a:moveTo>
                  <a:lnTo>
                    <a:pt x="86" y="294"/>
                  </a:lnTo>
                  <a:lnTo>
                    <a:pt x="88" y="294"/>
                  </a:lnTo>
                  <a:lnTo>
                    <a:pt x="88" y="298"/>
                  </a:lnTo>
                  <a:lnTo>
                    <a:pt x="86" y="298"/>
                  </a:lnTo>
                  <a:lnTo>
                    <a:pt x="86" y="298"/>
                  </a:lnTo>
                  <a:lnTo>
                    <a:pt x="86" y="298"/>
                  </a:lnTo>
                  <a:close/>
                  <a:moveTo>
                    <a:pt x="86" y="302"/>
                  </a:moveTo>
                  <a:lnTo>
                    <a:pt x="86" y="298"/>
                  </a:lnTo>
                  <a:lnTo>
                    <a:pt x="86" y="294"/>
                  </a:lnTo>
                  <a:lnTo>
                    <a:pt x="86" y="298"/>
                  </a:lnTo>
                  <a:lnTo>
                    <a:pt x="86" y="302"/>
                  </a:lnTo>
                  <a:lnTo>
                    <a:pt x="86" y="302"/>
                  </a:lnTo>
                  <a:lnTo>
                    <a:pt x="86" y="302"/>
                  </a:lnTo>
                  <a:close/>
                  <a:moveTo>
                    <a:pt x="86" y="314"/>
                  </a:moveTo>
                  <a:lnTo>
                    <a:pt x="82" y="310"/>
                  </a:lnTo>
                  <a:lnTo>
                    <a:pt x="82" y="314"/>
                  </a:lnTo>
                  <a:lnTo>
                    <a:pt x="82" y="310"/>
                  </a:lnTo>
                  <a:lnTo>
                    <a:pt x="86" y="310"/>
                  </a:lnTo>
                  <a:lnTo>
                    <a:pt x="86" y="314"/>
                  </a:lnTo>
                  <a:lnTo>
                    <a:pt x="86" y="314"/>
                  </a:lnTo>
                  <a:lnTo>
                    <a:pt x="86" y="3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6191250" y="3717993"/>
              <a:ext cx="184150" cy="117475"/>
            </a:xfrm>
            <a:custGeom>
              <a:avLst/>
              <a:gdLst>
                <a:gd name="T0" fmla="*/ 34 w 116"/>
                <a:gd name="T1" fmla="*/ 48 h 74"/>
                <a:gd name="T2" fmla="*/ 30 w 116"/>
                <a:gd name="T3" fmla="*/ 44 h 74"/>
                <a:gd name="T4" fmla="*/ 26 w 116"/>
                <a:gd name="T5" fmla="*/ 44 h 74"/>
                <a:gd name="T6" fmla="*/ 20 w 116"/>
                <a:gd name="T7" fmla="*/ 40 h 74"/>
                <a:gd name="T8" fmla="*/ 16 w 116"/>
                <a:gd name="T9" fmla="*/ 36 h 74"/>
                <a:gd name="T10" fmla="*/ 8 w 116"/>
                <a:gd name="T11" fmla="*/ 30 h 74"/>
                <a:gd name="T12" fmla="*/ 4 w 116"/>
                <a:gd name="T13" fmla="*/ 30 h 74"/>
                <a:gd name="T14" fmla="*/ 0 w 116"/>
                <a:gd name="T15" fmla="*/ 22 h 74"/>
                <a:gd name="T16" fmla="*/ 0 w 116"/>
                <a:gd name="T17" fmla="*/ 18 h 74"/>
                <a:gd name="T18" fmla="*/ 4 w 116"/>
                <a:gd name="T19" fmla="*/ 14 h 74"/>
                <a:gd name="T20" fmla="*/ 8 w 116"/>
                <a:gd name="T21" fmla="*/ 10 h 74"/>
                <a:gd name="T22" fmla="*/ 8 w 116"/>
                <a:gd name="T23" fmla="*/ 6 h 74"/>
                <a:gd name="T24" fmla="*/ 16 w 116"/>
                <a:gd name="T25" fmla="*/ 4 h 74"/>
                <a:gd name="T26" fmla="*/ 16 w 116"/>
                <a:gd name="T27" fmla="*/ 6 h 74"/>
                <a:gd name="T28" fmla="*/ 20 w 116"/>
                <a:gd name="T29" fmla="*/ 0 h 74"/>
                <a:gd name="T30" fmla="*/ 20 w 116"/>
                <a:gd name="T31" fmla="*/ 0 h 74"/>
                <a:gd name="T32" fmla="*/ 26 w 116"/>
                <a:gd name="T33" fmla="*/ 0 h 74"/>
                <a:gd name="T34" fmla="*/ 34 w 116"/>
                <a:gd name="T35" fmla="*/ 6 h 74"/>
                <a:gd name="T36" fmla="*/ 42 w 116"/>
                <a:gd name="T37" fmla="*/ 10 h 74"/>
                <a:gd name="T38" fmla="*/ 46 w 116"/>
                <a:gd name="T39" fmla="*/ 14 h 74"/>
                <a:gd name="T40" fmla="*/ 48 w 116"/>
                <a:gd name="T41" fmla="*/ 22 h 74"/>
                <a:gd name="T42" fmla="*/ 52 w 116"/>
                <a:gd name="T43" fmla="*/ 22 h 74"/>
                <a:gd name="T44" fmla="*/ 56 w 116"/>
                <a:gd name="T45" fmla="*/ 22 h 74"/>
                <a:gd name="T46" fmla="*/ 60 w 116"/>
                <a:gd name="T47" fmla="*/ 26 h 74"/>
                <a:gd name="T48" fmla="*/ 64 w 116"/>
                <a:gd name="T49" fmla="*/ 30 h 74"/>
                <a:gd name="T50" fmla="*/ 68 w 116"/>
                <a:gd name="T51" fmla="*/ 32 h 74"/>
                <a:gd name="T52" fmla="*/ 72 w 116"/>
                <a:gd name="T53" fmla="*/ 32 h 74"/>
                <a:gd name="T54" fmla="*/ 72 w 116"/>
                <a:gd name="T55" fmla="*/ 36 h 74"/>
                <a:gd name="T56" fmla="*/ 74 w 116"/>
                <a:gd name="T57" fmla="*/ 36 h 74"/>
                <a:gd name="T58" fmla="*/ 82 w 116"/>
                <a:gd name="T59" fmla="*/ 40 h 74"/>
                <a:gd name="T60" fmla="*/ 82 w 116"/>
                <a:gd name="T61" fmla="*/ 44 h 74"/>
                <a:gd name="T62" fmla="*/ 86 w 116"/>
                <a:gd name="T63" fmla="*/ 40 h 74"/>
                <a:gd name="T64" fmla="*/ 90 w 116"/>
                <a:gd name="T65" fmla="*/ 44 h 74"/>
                <a:gd name="T66" fmla="*/ 94 w 116"/>
                <a:gd name="T67" fmla="*/ 40 h 74"/>
                <a:gd name="T68" fmla="*/ 98 w 116"/>
                <a:gd name="T69" fmla="*/ 44 h 74"/>
                <a:gd name="T70" fmla="*/ 100 w 116"/>
                <a:gd name="T71" fmla="*/ 44 h 74"/>
                <a:gd name="T72" fmla="*/ 108 w 116"/>
                <a:gd name="T73" fmla="*/ 48 h 74"/>
                <a:gd name="T74" fmla="*/ 108 w 116"/>
                <a:gd name="T75" fmla="*/ 44 h 74"/>
                <a:gd name="T76" fmla="*/ 112 w 116"/>
                <a:gd name="T77" fmla="*/ 44 h 74"/>
                <a:gd name="T78" fmla="*/ 116 w 116"/>
                <a:gd name="T79" fmla="*/ 48 h 74"/>
                <a:gd name="T80" fmla="*/ 112 w 116"/>
                <a:gd name="T81" fmla="*/ 56 h 74"/>
                <a:gd name="T82" fmla="*/ 112 w 116"/>
                <a:gd name="T83" fmla="*/ 62 h 74"/>
                <a:gd name="T84" fmla="*/ 112 w 116"/>
                <a:gd name="T85" fmla="*/ 70 h 74"/>
                <a:gd name="T86" fmla="*/ 112 w 116"/>
                <a:gd name="T87" fmla="*/ 70 h 74"/>
                <a:gd name="T88" fmla="*/ 108 w 116"/>
                <a:gd name="T89" fmla="*/ 70 h 74"/>
                <a:gd name="T90" fmla="*/ 104 w 116"/>
                <a:gd name="T91" fmla="*/ 70 h 74"/>
                <a:gd name="T92" fmla="*/ 98 w 116"/>
                <a:gd name="T93" fmla="*/ 70 h 74"/>
                <a:gd name="T94" fmla="*/ 90 w 116"/>
                <a:gd name="T95" fmla="*/ 70 h 74"/>
                <a:gd name="T96" fmla="*/ 86 w 116"/>
                <a:gd name="T97" fmla="*/ 66 h 74"/>
                <a:gd name="T98" fmla="*/ 78 w 116"/>
                <a:gd name="T99" fmla="*/ 66 h 74"/>
                <a:gd name="T100" fmla="*/ 78 w 116"/>
                <a:gd name="T101" fmla="*/ 62 h 74"/>
                <a:gd name="T102" fmla="*/ 74 w 116"/>
                <a:gd name="T103" fmla="*/ 66 h 74"/>
                <a:gd name="T104" fmla="*/ 68 w 116"/>
                <a:gd name="T105" fmla="*/ 60 h 74"/>
                <a:gd name="T106" fmla="*/ 64 w 116"/>
                <a:gd name="T107" fmla="*/ 60 h 74"/>
                <a:gd name="T108" fmla="*/ 64 w 116"/>
                <a:gd name="T109" fmla="*/ 56 h 74"/>
                <a:gd name="T110" fmla="*/ 56 w 116"/>
                <a:gd name="T111" fmla="*/ 52 h 74"/>
                <a:gd name="T112" fmla="*/ 52 w 116"/>
                <a:gd name="T113" fmla="*/ 56 h 74"/>
                <a:gd name="T114" fmla="*/ 48 w 116"/>
                <a:gd name="T115" fmla="*/ 52 h 74"/>
                <a:gd name="T116" fmla="*/ 46 w 116"/>
                <a:gd name="T117" fmla="*/ 56 h 74"/>
                <a:gd name="T118" fmla="*/ 46 w 116"/>
                <a:gd name="T119" fmla="*/ 52 h 74"/>
                <a:gd name="T120" fmla="*/ 38 w 116"/>
                <a:gd name="T121" fmla="*/ 52 h 74"/>
                <a:gd name="T122" fmla="*/ 38 w 116"/>
                <a:gd name="T123"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74">
                  <a:moveTo>
                    <a:pt x="38" y="48"/>
                  </a:moveTo>
                  <a:lnTo>
                    <a:pt x="38" y="48"/>
                  </a:lnTo>
                  <a:lnTo>
                    <a:pt x="38" y="48"/>
                  </a:lnTo>
                  <a:lnTo>
                    <a:pt x="34" y="48"/>
                  </a:lnTo>
                  <a:lnTo>
                    <a:pt x="34" y="48"/>
                  </a:lnTo>
                  <a:lnTo>
                    <a:pt x="34" y="48"/>
                  </a:lnTo>
                  <a:lnTo>
                    <a:pt x="34" y="48"/>
                  </a:lnTo>
                  <a:lnTo>
                    <a:pt x="34" y="48"/>
                  </a:lnTo>
                  <a:lnTo>
                    <a:pt x="34" y="48"/>
                  </a:lnTo>
                  <a:lnTo>
                    <a:pt x="30" y="48"/>
                  </a:lnTo>
                  <a:lnTo>
                    <a:pt x="30" y="48"/>
                  </a:lnTo>
                  <a:lnTo>
                    <a:pt x="30" y="44"/>
                  </a:lnTo>
                  <a:lnTo>
                    <a:pt x="26" y="44"/>
                  </a:lnTo>
                  <a:lnTo>
                    <a:pt x="26" y="44"/>
                  </a:lnTo>
                  <a:lnTo>
                    <a:pt x="26" y="44"/>
                  </a:lnTo>
                  <a:lnTo>
                    <a:pt x="26" y="44"/>
                  </a:lnTo>
                  <a:lnTo>
                    <a:pt x="26" y="44"/>
                  </a:lnTo>
                  <a:lnTo>
                    <a:pt x="26" y="44"/>
                  </a:lnTo>
                  <a:lnTo>
                    <a:pt x="22" y="44"/>
                  </a:lnTo>
                  <a:lnTo>
                    <a:pt x="22" y="44"/>
                  </a:lnTo>
                  <a:lnTo>
                    <a:pt x="22" y="44"/>
                  </a:lnTo>
                  <a:lnTo>
                    <a:pt x="20" y="40"/>
                  </a:lnTo>
                  <a:lnTo>
                    <a:pt x="20" y="40"/>
                  </a:lnTo>
                  <a:lnTo>
                    <a:pt x="20" y="40"/>
                  </a:lnTo>
                  <a:lnTo>
                    <a:pt x="16" y="36"/>
                  </a:lnTo>
                  <a:lnTo>
                    <a:pt x="16" y="36"/>
                  </a:lnTo>
                  <a:lnTo>
                    <a:pt x="16" y="36"/>
                  </a:lnTo>
                  <a:lnTo>
                    <a:pt x="16" y="36"/>
                  </a:lnTo>
                  <a:lnTo>
                    <a:pt x="16" y="36"/>
                  </a:lnTo>
                  <a:lnTo>
                    <a:pt x="16" y="36"/>
                  </a:lnTo>
                  <a:lnTo>
                    <a:pt x="16" y="36"/>
                  </a:lnTo>
                  <a:lnTo>
                    <a:pt x="12" y="32"/>
                  </a:lnTo>
                  <a:lnTo>
                    <a:pt x="8" y="32"/>
                  </a:lnTo>
                  <a:lnTo>
                    <a:pt x="8" y="30"/>
                  </a:lnTo>
                  <a:lnTo>
                    <a:pt x="8" y="30"/>
                  </a:lnTo>
                  <a:lnTo>
                    <a:pt x="8" y="30"/>
                  </a:lnTo>
                  <a:lnTo>
                    <a:pt x="8" y="30"/>
                  </a:lnTo>
                  <a:lnTo>
                    <a:pt x="8" y="32"/>
                  </a:lnTo>
                  <a:lnTo>
                    <a:pt x="4" y="32"/>
                  </a:lnTo>
                  <a:lnTo>
                    <a:pt x="4" y="32"/>
                  </a:lnTo>
                  <a:lnTo>
                    <a:pt x="4" y="30"/>
                  </a:lnTo>
                  <a:lnTo>
                    <a:pt x="4" y="30"/>
                  </a:lnTo>
                  <a:lnTo>
                    <a:pt x="0" y="30"/>
                  </a:lnTo>
                  <a:lnTo>
                    <a:pt x="0" y="30"/>
                  </a:lnTo>
                  <a:lnTo>
                    <a:pt x="0" y="26"/>
                  </a:lnTo>
                  <a:lnTo>
                    <a:pt x="0" y="26"/>
                  </a:lnTo>
                  <a:lnTo>
                    <a:pt x="0" y="26"/>
                  </a:lnTo>
                  <a:lnTo>
                    <a:pt x="0" y="22"/>
                  </a:lnTo>
                  <a:lnTo>
                    <a:pt x="4" y="22"/>
                  </a:lnTo>
                  <a:lnTo>
                    <a:pt x="4" y="22"/>
                  </a:lnTo>
                  <a:lnTo>
                    <a:pt x="4" y="18"/>
                  </a:lnTo>
                  <a:lnTo>
                    <a:pt x="4" y="18"/>
                  </a:lnTo>
                  <a:lnTo>
                    <a:pt x="4" y="18"/>
                  </a:lnTo>
                  <a:lnTo>
                    <a:pt x="0" y="18"/>
                  </a:lnTo>
                  <a:lnTo>
                    <a:pt x="4" y="14"/>
                  </a:lnTo>
                  <a:lnTo>
                    <a:pt x="4" y="14"/>
                  </a:lnTo>
                  <a:lnTo>
                    <a:pt x="4" y="14"/>
                  </a:lnTo>
                  <a:lnTo>
                    <a:pt x="4" y="14"/>
                  </a:lnTo>
                  <a:lnTo>
                    <a:pt x="4" y="14"/>
                  </a:lnTo>
                  <a:lnTo>
                    <a:pt x="4" y="14"/>
                  </a:lnTo>
                  <a:lnTo>
                    <a:pt x="4" y="10"/>
                  </a:lnTo>
                  <a:lnTo>
                    <a:pt x="4" y="10"/>
                  </a:lnTo>
                  <a:lnTo>
                    <a:pt x="4" y="10"/>
                  </a:lnTo>
                  <a:lnTo>
                    <a:pt x="4" y="10"/>
                  </a:lnTo>
                  <a:lnTo>
                    <a:pt x="4" y="10"/>
                  </a:lnTo>
                  <a:lnTo>
                    <a:pt x="8" y="10"/>
                  </a:lnTo>
                  <a:lnTo>
                    <a:pt x="8" y="6"/>
                  </a:lnTo>
                  <a:lnTo>
                    <a:pt x="8" y="6"/>
                  </a:lnTo>
                  <a:lnTo>
                    <a:pt x="8" y="6"/>
                  </a:lnTo>
                  <a:lnTo>
                    <a:pt x="8" y="6"/>
                  </a:lnTo>
                  <a:lnTo>
                    <a:pt x="8" y="6"/>
                  </a:lnTo>
                  <a:lnTo>
                    <a:pt x="8" y="6"/>
                  </a:lnTo>
                  <a:lnTo>
                    <a:pt x="12" y="4"/>
                  </a:lnTo>
                  <a:lnTo>
                    <a:pt x="12" y="4"/>
                  </a:lnTo>
                  <a:lnTo>
                    <a:pt x="12" y="4"/>
                  </a:lnTo>
                  <a:lnTo>
                    <a:pt x="16" y="4"/>
                  </a:lnTo>
                  <a:lnTo>
                    <a:pt x="16" y="4"/>
                  </a:lnTo>
                  <a:lnTo>
                    <a:pt x="16" y="4"/>
                  </a:lnTo>
                  <a:lnTo>
                    <a:pt x="16" y="6"/>
                  </a:lnTo>
                  <a:lnTo>
                    <a:pt x="16" y="6"/>
                  </a:lnTo>
                  <a:lnTo>
                    <a:pt x="16" y="6"/>
                  </a:lnTo>
                  <a:lnTo>
                    <a:pt x="16" y="6"/>
                  </a:lnTo>
                  <a:lnTo>
                    <a:pt x="16" y="6"/>
                  </a:lnTo>
                  <a:lnTo>
                    <a:pt x="16" y="6"/>
                  </a:lnTo>
                  <a:lnTo>
                    <a:pt x="16" y="6"/>
                  </a:lnTo>
                  <a:lnTo>
                    <a:pt x="20" y="4"/>
                  </a:lnTo>
                  <a:lnTo>
                    <a:pt x="20" y="4"/>
                  </a:lnTo>
                  <a:lnTo>
                    <a:pt x="20" y="4"/>
                  </a:lnTo>
                  <a:lnTo>
                    <a:pt x="20" y="0"/>
                  </a:lnTo>
                  <a:lnTo>
                    <a:pt x="20" y="0"/>
                  </a:lnTo>
                  <a:lnTo>
                    <a:pt x="20" y="0"/>
                  </a:lnTo>
                  <a:lnTo>
                    <a:pt x="20" y="0"/>
                  </a:lnTo>
                  <a:lnTo>
                    <a:pt x="20" y="0"/>
                  </a:lnTo>
                  <a:lnTo>
                    <a:pt x="20" y="0"/>
                  </a:lnTo>
                  <a:lnTo>
                    <a:pt x="20" y="0"/>
                  </a:lnTo>
                  <a:lnTo>
                    <a:pt x="20" y="0"/>
                  </a:lnTo>
                  <a:lnTo>
                    <a:pt x="22" y="0"/>
                  </a:lnTo>
                  <a:lnTo>
                    <a:pt x="22" y="0"/>
                  </a:lnTo>
                  <a:lnTo>
                    <a:pt x="22" y="0"/>
                  </a:lnTo>
                  <a:lnTo>
                    <a:pt x="22" y="0"/>
                  </a:lnTo>
                  <a:lnTo>
                    <a:pt x="22" y="0"/>
                  </a:lnTo>
                  <a:lnTo>
                    <a:pt x="26" y="0"/>
                  </a:lnTo>
                  <a:lnTo>
                    <a:pt x="26" y="0"/>
                  </a:lnTo>
                  <a:lnTo>
                    <a:pt x="30" y="0"/>
                  </a:lnTo>
                  <a:lnTo>
                    <a:pt x="30" y="4"/>
                  </a:lnTo>
                  <a:lnTo>
                    <a:pt x="30" y="6"/>
                  </a:lnTo>
                  <a:lnTo>
                    <a:pt x="30" y="4"/>
                  </a:lnTo>
                  <a:lnTo>
                    <a:pt x="34" y="6"/>
                  </a:lnTo>
                  <a:lnTo>
                    <a:pt x="34" y="6"/>
                  </a:lnTo>
                  <a:lnTo>
                    <a:pt x="38" y="10"/>
                  </a:lnTo>
                  <a:lnTo>
                    <a:pt x="38" y="10"/>
                  </a:lnTo>
                  <a:lnTo>
                    <a:pt x="38" y="10"/>
                  </a:lnTo>
                  <a:lnTo>
                    <a:pt x="42" y="10"/>
                  </a:lnTo>
                  <a:lnTo>
                    <a:pt x="42" y="10"/>
                  </a:lnTo>
                  <a:lnTo>
                    <a:pt x="42" y="14"/>
                  </a:lnTo>
                  <a:lnTo>
                    <a:pt x="42" y="14"/>
                  </a:lnTo>
                  <a:lnTo>
                    <a:pt x="42" y="14"/>
                  </a:lnTo>
                  <a:lnTo>
                    <a:pt x="46" y="14"/>
                  </a:lnTo>
                  <a:lnTo>
                    <a:pt x="46" y="14"/>
                  </a:lnTo>
                  <a:lnTo>
                    <a:pt x="46" y="14"/>
                  </a:lnTo>
                  <a:lnTo>
                    <a:pt x="46" y="14"/>
                  </a:lnTo>
                  <a:lnTo>
                    <a:pt x="46" y="14"/>
                  </a:lnTo>
                  <a:lnTo>
                    <a:pt x="46" y="18"/>
                  </a:lnTo>
                  <a:lnTo>
                    <a:pt x="46" y="18"/>
                  </a:lnTo>
                  <a:lnTo>
                    <a:pt x="48" y="18"/>
                  </a:lnTo>
                  <a:lnTo>
                    <a:pt x="48" y="22"/>
                  </a:lnTo>
                  <a:lnTo>
                    <a:pt x="48" y="22"/>
                  </a:lnTo>
                  <a:lnTo>
                    <a:pt x="48" y="22"/>
                  </a:lnTo>
                  <a:lnTo>
                    <a:pt x="48" y="22"/>
                  </a:lnTo>
                  <a:lnTo>
                    <a:pt x="52" y="22"/>
                  </a:lnTo>
                  <a:lnTo>
                    <a:pt x="52" y="22"/>
                  </a:lnTo>
                  <a:lnTo>
                    <a:pt x="52" y="22"/>
                  </a:lnTo>
                  <a:lnTo>
                    <a:pt x="52" y="22"/>
                  </a:lnTo>
                  <a:lnTo>
                    <a:pt x="52" y="22"/>
                  </a:lnTo>
                  <a:lnTo>
                    <a:pt x="52" y="18"/>
                  </a:lnTo>
                  <a:lnTo>
                    <a:pt x="56" y="18"/>
                  </a:lnTo>
                  <a:lnTo>
                    <a:pt x="56" y="18"/>
                  </a:lnTo>
                  <a:lnTo>
                    <a:pt x="56" y="22"/>
                  </a:lnTo>
                  <a:lnTo>
                    <a:pt x="56" y="22"/>
                  </a:lnTo>
                  <a:lnTo>
                    <a:pt x="56" y="22"/>
                  </a:lnTo>
                  <a:lnTo>
                    <a:pt x="56" y="22"/>
                  </a:lnTo>
                  <a:lnTo>
                    <a:pt x="60" y="22"/>
                  </a:lnTo>
                  <a:lnTo>
                    <a:pt x="60" y="26"/>
                  </a:lnTo>
                  <a:lnTo>
                    <a:pt x="60" y="26"/>
                  </a:lnTo>
                  <a:lnTo>
                    <a:pt x="60" y="26"/>
                  </a:lnTo>
                  <a:lnTo>
                    <a:pt x="60" y="26"/>
                  </a:lnTo>
                  <a:lnTo>
                    <a:pt x="60" y="26"/>
                  </a:lnTo>
                  <a:lnTo>
                    <a:pt x="60" y="26"/>
                  </a:lnTo>
                  <a:lnTo>
                    <a:pt x="60" y="30"/>
                  </a:lnTo>
                  <a:lnTo>
                    <a:pt x="64" y="30"/>
                  </a:lnTo>
                  <a:lnTo>
                    <a:pt x="64" y="30"/>
                  </a:lnTo>
                  <a:lnTo>
                    <a:pt x="64" y="30"/>
                  </a:lnTo>
                  <a:lnTo>
                    <a:pt x="64" y="30"/>
                  </a:lnTo>
                  <a:lnTo>
                    <a:pt x="64" y="30"/>
                  </a:lnTo>
                  <a:lnTo>
                    <a:pt x="64" y="32"/>
                  </a:lnTo>
                  <a:lnTo>
                    <a:pt x="68" y="32"/>
                  </a:lnTo>
                  <a:lnTo>
                    <a:pt x="68" y="32"/>
                  </a:lnTo>
                  <a:lnTo>
                    <a:pt x="68" y="32"/>
                  </a:lnTo>
                  <a:lnTo>
                    <a:pt x="72" y="32"/>
                  </a:lnTo>
                  <a:lnTo>
                    <a:pt x="72" y="32"/>
                  </a:lnTo>
                  <a:lnTo>
                    <a:pt x="72" y="30"/>
                  </a:lnTo>
                  <a:lnTo>
                    <a:pt x="72" y="32"/>
                  </a:lnTo>
                  <a:lnTo>
                    <a:pt x="72" y="32"/>
                  </a:lnTo>
                  <a:lnTo>
                    <a:pt x="72" y="32"/>
                  </a:lnTo>
                  <a:lnTo>
                    <a:pt x="72" y="32"/>
                  </a:lnTo>
                  <a:lnTo>
                    <a:pt x="72" y="36"/>
                  </a:lnTo>
                  <a:lnTo>
                    <a:pt x="72" y="36"/>
                  </a:lnTo>
                  <a:lnTo>
                    <a:pt x="72" y="36"/>
                  </a:lnTo>
                  <a:lnTo>
                    <a:pt x="72" y="36"/>
                  </a:lnTo>
                  <a:lnTo>
                    <a:pt x="72" y="36"/>
                  </a:lnTo>
                  <a:lnTo>
                    <a:pt x="74" y="36"/>
                  </a:lnTo>
                  <a:lnTo>
                    <a:pt x="74" y="36"/>
                  </a:lnTo>
                  <a:lnTo>
                    <a:pt x="74" y="36"/>
                  </a:lnTo>
                  <a:lnTo>
                    <a:pt x="74" y="36"/>
                  </a:lnTo>
                  <a:lnTo>
                    <a:pt x="74" y="36"/>
                  </a:lnTo>
                  <a:lnTo>
                    <a:pt x="74" y="36"/>
                  </a:lnTo>
                  <a:lnTo>
                    <a:pt x="78" y="36"/>
                  </a:lnTo>
                  <a:lnTo>
                    <a:pt x="78" y="36"/>
                  </a:lnTo>
                  <a:lnTo>
                    <a:pt x="78" y="36"/>
                  </a:lnTo>
                  <a:lnTo>
                    <a:pt x="82" y="40"/>
                  </a:lnTo>
                  <a:lnTo>
                    <a:pt x="82" y="40"/>
                  </a:lnTo>
                  <a:lnTo>
                    <a:pt x="82" y="40"/>
                  </a:lnTo>
                  <a:lnTo>
                    <a:pt x="82" y="40"/>
                  </a:lnTo>
                  <a:lnTo>
                    <a:pt x="82" y="40"/>
                  </a:lnTo>
                  <a:lnTo>
                    <a:pt x="82" y="44"/>
                  </a:lnTo>
                  <a:lnTo>
                    <a:pt x="82" y="44"/>
                  </a:lnTo>
                  <a:lnTo>
                    <a:pt x="82" y="44"/>
                  </a:lnTo>
                  <a:lnTo>
                    <a:pt x="86" y="44"/>
                  </a:lnTo>
                  <a:lnTo>
                    <a:pt x="86" y="44"/>
                  </a:lnTo>
                  <a:lnTo>
                    <a:pt x="86" y="44"/>
                  </a:lnTo>
                  <a:lnTo>
                    <a:pt x="86" y="44"/>
                  </a:lnTo>
                  <a:lnTo>
                    <a:pt x="86" y="40"/>
                  </a:lnTo>
                  <a:lnTo>
                    <a:pt x="86" y="40"/>
                  </a:lnTo>
                  <a:lnTo>
                    <a:pt x="86" y="40"/>
                  </a:lnTo>
                  <a:lnTo>
                    <a:pt x="86" y="40"/>
                  </a:lnTo>
                  <a:lnTo>
                    <a:pt x="86" y="40"/>
                  </a:lnTo>
                  <a:lnTo>
                    <a:pt x="86" y="44"/>
                  </a:lnTo>
                  <a:lnTo>
                    <a:pt x="90" y="44"/>
                  </a:lnTo>
                  <a:lnTo>
                    <a:pt x="90" y="44"/>
                  </a:lnTo>
                  <a:lnTo>
                    <a:pt x="90" y="44"/>
                  </a:lnTo>
                  <a:lnTo>
                    <a:pt x="90" y="44"/>
                  </a:lnTo>
                  <a:lnTo>
                    <a:pt x="90" y="44"/>
                  </a:lnTo>
                  <a:lnTo>
                    <a:pt x="94" y="40"/>
                  </a:lnTo>
                  <a:lnTo>
                    <a:pt x="94" y="40"/>
                  </a:lnTo>
                  <a:lnTo>
                    <a:pt x="94" y="40"/>
                  </a:lnTo>
                  <a:lnTo>
                    <a:pt x="94" y="40"/>
                  </a:lnTo>
                  <a:lnTo>
                    <a:pt x="94" y="40"/>
                  </a:lnTo>
                  <a:lnTo>
                    <a:pt x="94" y="40"/>
                  </a:lnTo>
                  <a:lnTo>
                    <a:pt x="94" y="40"/>
                  </a:lnTo>
                  <a:lnTo>
                    <a:pt x="98" y="44"/>
                  </a:lnTo>
                  <a:lnTo>
                    <a:pt x="98" y="44"/>
                  </a:lnTo>
                  <a:lnTo>
                    <a:pt x="98" y="44"/>
                  </a:lnTo>
                  <a:lnTo>
                    <a:pt x="98" y="44"/>
                  </a:lnTo>
                  <a:lnTo>
                    <a:pt x="100" y="44"/>
                  </a:lnTo>
                  <a:lnTo>
                    <a:pt x="100" y="44"/>
                  </a:lnTo>
                  <a:lnTo>
                    <a:pt x="100" y="44"/>
                  </a:lnTo>
                  <a:lnTo>
                    <a:pt x="100" y="48"/>
                  </a:lnTo>
                  <a:lnTo>
                    <a:pt x="100" y="44"/>
                  </a:lnTo>
                  <a:lnTo>
                    <a:pt x="104" y="44"/>
                  </a:lnTo>
                  <a:lnTo>
                    <a:pt x="104" y="44"/>
                  </a:lnTo>
                  <a:lnTo>
                    <a:pt x="104" y="48"/>
                  </a:lnTo>
                  <a:lnTo>
                    <a:pt x="108" y="48"/>
                  </a:lnTo>
                  <a:lnTo>
                    <a:pt x="108" y="44"/>
                  </a:lnTo>
                  <a:lnTo>
                    <a:pt x="108" y="48"/>
                  </a:lnTo>
                  <a:lnTo>
                    <a:pt x="108" y="48"/>
                  </a:lnTo>
                  <a:lnTo>
                    <a:pt x="108" y="44"/>
                  </a:lnTo>
                  <a:lnTo>
                    <a:pt x="108" y="44"/>
                  </a:lnTo>
                  <a:lnTo>
                    <a:pt x="108" y="44"/>
                  </a:lnTo>
                  <a:lnTo>
                    <a:pt x="108" y="44"/>
                  </a:lnTo>
                  <a:lnTo>
                    <a:pt x="108" y="44"/>
                  </a:lnTo>
                  <a:lnTo>
                    <a:pt x="112" y="44"/>
                  </a:lnTo>
                  <a:lnTo>
                    <a:pt x="112" y="44"/>
                  </a:lnTo>
                  <a:lnTo>
                    <a:pt x="112" y="44"/>
                  </a:lnTo>
                  <a:lnTo>
                    <a:pt x="112" y="44"/>
                  </a:lnTo>
                  <a:lnTo>
                    <a:pt x="112" y="44"/>
                  </a:lnTo>
                  <a:lnTo>
                    <a:pt x="112" y="44"/>
                  </a:lnTo>
                  <a:lnTo>
                    <a:pt x="116" y="44"/>
                  </a:lnTo>
                  <a:lnTo>
                    <a:pt x="116" y="44"/>
                  </a:lnTo>
                  <a:lnTo>
                    <a:pt x="116" y="48"/>
                  </a:lnTo>
                  <a:lnTo>
                    <a:pt x="116" y="48"/>
                  </a:lnTo>
                  <a:lnTo>
                    <a:pt x="112" y="52"/>
                  </a:lnTo>
                  <a:lnTo>
                    <a:pt x="112" y="52"/>
                  </a:lnTo>
                  <a:lnTo>
                    <a:pt x="112" y="52"/>
                  </a:lnTo>
                  <a:lnTo>
                    <a:pt x="112" y="52"/>
                  </a:lnTo>
                  <a:lnTo>
                    <a:pt x="112" y="56"/>
                  </a:lnTo>
                  <a:lnTo>
                    <a:pt x="112" y="56"/>
                  </a:lnTo>
                  <a:lnTo>
                    <a:pt x="112" y="60"/>
                  </a:lnTo>
                  <a:lnTo>
                    <a:pt x="112" y="60"/>
                  </a:lnTo>
                  <a:lnTo>
                    <a:pt x="112" y="60"/>
                  </a:lnTo>
                  <a:lnTo>
                    <a:pt x="112" y="60"/>
                  </a:lnTo>
                  <a:lnTo>
                    <a:pt x="112" y="60"/>
                  </a:lnTo>
                  <a:lnTo>
                    <a:pt x="112" y="62"/>
                  </a:lnTo>
                  <a:lnTo>
                    <a:pt x="116" y="62"/>
                  </a:lnTo>
                  <a:lnTo>
                    <a:pt x="116" y="66"/>
                  </a:lnTo>
                  <a:lnTo>
                    <a:pt x="116" y="66"/>
                  </a:lnTo>
                  <a:lnTo>
                    <a:pt x="116" y="66"/>
                  </a:lnTo>
                  <a:lnTo>
                    <a:pt x="116" y="66"/>
                  </a:lnTo>
                  <a:lnTo>
                    <a:pt x="112" y="70"/>
                  </a:lnTo>
                  <a:lnTo>
                    <a:pt x="112" y="70"/>
                  </a:lnTo>
                  <a:lnTo>
                    <a:pt x="112" y="70"/>
                  </a:lnTo>
                  <a:lnTo>
                    <a:pt x="112" y="70"/>
                  </a:lnTo>
                  <a:lnTo>
                    <a:pt x="112" y="74"/>
                  </a:lnTo>
                  <a:lnTo>
                    <a:pt x="112" y="70"/>
                  </a:lnTo>
                  <a:lnTo>
                    <a:pt x="112" y="70"/>
                  </a:lnTo>
                  <a:lnTo>
                    <a:pt x="112" y="70"/>
                  </a:lnTo>
                  <a:lnTo>
                    <a:pt x="112" y="70"/>
                  </a:lnTo>
                  <a:lnTo>
                    <a:pt x="108" y="70"/>
                  </a:lnTo>
                  <a:lnTo>
                    <a:pt x="108" y="70"/>
                  </a:lnTo>
                  <a:lnTo>
                    <a:pt x="108" y="70"/>
                  </a:lnTo>
                  <a:lnTo>
                    <a:pt x="108" y="70"/>
                  </a:lnTo>
                  <a:lnTo>
                    <a:pt x="104" y="70"/>
                  </a:lnTo>
                  <a:lnTo>
                    <a:pt x="104" y="70"/>
                  </a:lnTo>
                  <a:lnTo>
                    <a:pt x="104" y="70"/>
                  </a:lnTo>
                  <a:lnTo>
                    <a:pt x="104" y="70"/>
                  </a:lnTo>
                  <a:lnTo>
                    <a:pt x="104" y="70"/>
                  </a:lnTo>
                  <a:lnTo>
                    <a:pt x="104" y="70"/>
                  </a:lnTo>
                  <a:lnTo>
                    <a:pt x="100" y="74"/>
                  </a:lnTo>
                  <a:lnTo>
                    <a:pt x="100" y="70"/>
                  </a:lnTo>
                  <a:lnTo>
                    <a:pt x="98" y="70"/>
                  </a:lnTo>
                  <a:lnTo>
                    <a:pt x="98" y="70"/>
                  </a:lnTo>
                  <a:lnTo>
                    <a:pt x="98" y="70"/>
                  </a:lnTo>
                  <a:lnTo>
                    <a:pt x="98" y="70"/>
                  </a:lnTo>
                  <a:lnTo>
                    <a:pt x="98" y="70"/>
                  </a:lnTo>
                  <a:lnTo>
                    <a:pt x="98" y="70"/>
                  </a:lnTo>
                  <a:lnTo>
                    <a:pt x="94" y="70"/>
                  </a:lnTo>
                  <a:lnTo>
                    <a:pt x="94" y="70"/>
                  </a:lnTo>
                  <a:lnTo>
                    <a:pt x="94" y="70"/>
                  </a:lnTo>
                  <a:lnTo>
                    <a:pt x="90" y="70"/>
                  </a:lnTo>
                  <a:lnTo>
                    <a:pt x="90" y="66"/>
                  </a:lnTo>
                  <a:lnTo>
                    <a:pt x="86" y="66"/>
                  </a:lnTo>
                  <a:lnTo>
                    <a:pt x="86" y="66"/>
                  </a:lnTo>
                  <a:lnTo>
                    <a:pt x="86" y="66"/>
                  </a:lnTo>
                  <a:lnTo>
                    <a:pt x="86" y="66"/>
                  </a:lnTo>
                  <a:lnTo>
                    <a:pt x="86" y="66"/>
                  </a:lnTo>
                  <a:lnTo>
                    <a:pt x="86" y="66"/>
                  </a:lnTo>
                  <a:lnTo>
                    <a:pt x="82" y="66"/>
                  </a:lnTo>
                  <a:lnTo>
                    <a:pt x="82" y="66"/>
                  </a:lnTo>
                  <a:lnTo>
                    <a:pt x="82" y="66"/>
                  </a:lnTo>
                  <a:lnTo>
                    <a:pt x="82" y="70"/>
                  </a:lnTo>
                  <a:lnTo>
                    <a:pt x="78" y="66"/>
                  </a:lnTo>
                  <a:lnTo>
                    <a:pt x="78" y="66"/>
                  </a:lnTo>
                  <a:lnTo>
                    <a:pt x="78" y="66"/>
                  </a:lnTo>
                  <a:lnTo>
                    <a:pt x="78" y="66"/>
                  </a:lnTo>
                  <a:lnTo>
                    <a:pt x="78" y="66"/>
                  </a:lnTo>
                  <a:lnTo>
                    <a:pt x="78" y="62"/>
                  </a:lnTo>
                  <a:lnTo>
                    <a:pt x="78" y="62"/>
                  </a:lnTo>
                  <a:lnTo>
                    <a:pt x="78" y="62"/>
                  </a:lnTo>
                  <a:lnTo>
                    <a:pt x="78" y="62"/>
                  </a:lnTo>
                  <a:lnTo>
                    <a:pt x="74" y="62"/>
                  </a:lnTo>
                  <a:lnTo>
                    <a:pt x="74" y="66"/>
                  </a:lnTo>
                  <a:lnTo>
                    <a:pt x="74" y="66"/>
                  </a:lnTo>
                  <a:lnTo>
                    <a:pt x="74" y="66"/>
                  </a:lnTo>
                  <a:lnTo>
                    <a:pt x="74" y="66"/>
                  </a:lnTo>
                  <a:lnTo>
                    <a:pt x="72" y="66"/>
                  </a:lnTo>
                  <a:lnTo>
                    <a:pt x="72" y="66"/>
                  </a:lnTo>
                  <a:lnTo>
                    <a:pt x="72" y="62"/>
                  </a:lnTo>
                  <a:lnTo>
                    <a:pt x="68" y="62"/>
                  </a:lnTo>
                  <a:lnTo>
                    <a:pt x="68" y="60"/>
                  </a:lnTo>
                  <a:lnTo>
                    <a:pt x="68" y="60"/>
                  </a:lnTo>
                  <a:lnTo>
                    <a:pt x="68" y="60"/>
                  </a:lnTo>
                  <a:lnTo>
                    <a:pt x="68" y="60"/>
                  </a:lnTo>
                  <a:lnTo>
                    <a:pt x="64" y="60"/>
                  </a:lnTo>
                  <a:lnTo>
                    <a:pt x="64" y="60"/>
                  </a:lnTo>
                  <a:lnTo>
                    <a:pt x="64" y="60"/>
                  </a:lnTo>
                  <a:lnTo>
                    <a:pt x="64" y="60"/>
                  </a:lnTo>
                  <a:lnTo>
                    <a:pt x="64" y="60"/>
                  </a:lnTo>
                  <a:lnTo>
                    <a:pt x="64" y="56"/>
                  </a:lnTo>
                  <a:lnTo>
                    <a:pt x="64" y="56"/>
                  </a:lnTo>
                  <a:lnTo>
                    <a:pt x="64" y="56"/>
                  </a:lnTo>
                  <a:lnTo>
                    <a:pt x="64" y="56"/>
                  </a:lnTo>
                  <a:lnTo>
                    <a:pt x="64" y="56"/>
                  </a:lnTo>
                  <a:lnTo>
                    <a:pt x="64" y="56"/>
                  </a:lnTo>
                  <a:lnTo>
                    <a:pt x="60" y="56"/>
                  </a:lnTo>
                  <a:lnTo>
                    <a:pt x="60" y="56"/>
                  </a:lnTo>
                  <a:lnTo>
                    <a:pt x="60" y="56"/>
                  </a:lnTo>
                  <a:lnTo>
                    <a:pt x="56" y="52"/>
                  </a:lnTo>
                  <a:lnTo>
                    <a:pt x="56" y="52"/>
                  </a:lnTo>
                  <a:lnTo>
                    <a:pt x="56" y="52"/>
                  </a:lnTo>
                  <a:lnTo>
                    <a:pt x="56" y="52"/>
                  </a:lnTo>
                  <a:lnTo>
                    <a:pt x="52" y="52"/>
                  </a:lnTo>
                  <a:lnTo>
                    <a:pt x="52" y="52"/>
                  </a:lnTo>
                  <a:lnTo>
                    <a:pt x="52" y="56"/>
                  </a:lnTo>
                  <a:lnTo>
                    <a:pt x="52" y="56"/>
                  </a:lnTo>
                  <a:lnTo>
                    <a:pt x="52" y="56"/>
                  </a:lnTo>
                  <a:lnTo>
                    <a:pt x="52" y="56"/>
                  </a:lnTo>
                  <a:lnTo>
                    <a:pt x="52" y="56"/>
                  </a:lnTo>
                  <a:lnTo>
                    <a:pt x="52" y="52"/>
                  </a:lnTo>
                  <a:lnTo>
                    <a:pt x="48" y="52"/>
                  </a:lnTo>
                  <a:lnTo>
                    <a:pt x="48" y="52"/>
                  </a:lnTo>
                  <a:lnTo>
                    <a:pt x="48" y="52"/>
                  </a:lnTo>
                  <a:lnTo>
                    <a:pt x="48" y="52"/>
                  </a:lnTo>
                  <a:lnTo>
                    <a:pt x="46" y="52"/>
                  </a:lnTo>
                  <a:lnTo>
                    <a:pt x="46" y="56"/>
                  </a:lnTo>
                  <a:lnTo>
                    <a:pt x="46" y="56"/>
                  </a:lnTo>
                  <a:lnTo>
                    <a:pt x="46" y="56"/>
                  </a:lnTo>
                  <a:lnTo>
                    <a:pt x="46" y="56"/>
                  </a:lnTo>
                  <a:lnTo>
                    <a:pt x="46" y="56"/>
                  </a:lnTo>
                  <a:lnTo>
                    <a:pt x="46" y="56"/>
                  </a:lnTo>
                  <a:lnTo>
                    <a:pt x="46" y="56"/>
                  </a:lnTo>
                  <a:lnTo>
                    <a:pt x="46" y="52"/>
                  </a:lnTo>
                  <a:lnTo>
                    <a:pt x="42" y="52"/>
                  </a:lnTo>
                  <a:lnTo>
                    <a:pt x="42" y="52"/>
                  </a:lnTo>
                  <a:lnTo>
                    <a:pt x="42" y="52"/>
                  </a:lnTo>
                  <a:lnTo>
                    <a:pt x="42" y="52"/>
                  </a:lnTo>
                  <a:lnTo>
                    <a:pt x="38" y="52"/>
                  </a:lnTo>
                  <a:lnTo>
                    <a:pt x="38" y="52"/>
                  </a:lnTo>
                  <a:lnTo>
                    <a:pt x="38" y="52"/>
                  </a:lnTo>
                  <a:lnTo>
                    <a:pt x="38" y="48"/>
                  </a:lnTo>
                  <a:lnTo>
                    <a:pt x="38" y="48"/>
                  </a:lnTo>
                  <a:lnTo>
                    <a:pt x="38" y="48"/>
                  </a:lnTo>
                  <a:lnTo>
                    <a:pt x="38" y="48"/>
                  </a:lnTo>
                  <a:lnTo>
                    <a:pt x="38" y="4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7185025" y="3340168"/>
              <a:ext cx="142875" cy="158750"/>
            </a:xfrm>
            <a:custGeom>
              <a:avLst/>
              <a:gdLst>
                <a:gd name="T0" fmla="*/ 46 w 90"/>
                <a:gd name="T1" fmla="*/ 72 h 100"/>
                <a:gd name="T2" fmla="*/ 52 w 90"/>
                <a:gd name="T3" fmla="*/ 76 h 100"/>
                <a:gd name="T4" fmla="*/ 56 w 90"/>
                <a:gd name="T5" fmla="*/ 80 h 100"/>
                <a:gd name="T6" fmla="*/ 56 w 90"/>
                <a:gd name="T7" fmla="*/ 84 h 100"/>
                <a:gd name="T8" fmla="*/ 56 w 90"/>
                <a:gd name="T9" fmla="*/ 88 h 100"/>
                <a:gd name="T10" fmla="*/ 52 w 90"/>
                <a:gd name="T11" fmla="*/ 88 h 100"/>
                <a:gd name="T12" fmla="*/ 42 w 90"/>
                <a:gd name="T13" fmla="*/ 88 h 100"/>
                <a:gd name="T14" fmla="*/ 38 w 90"/>
                <a:gd name="T15" fmla="*/ 92 h 100"/>
                <a:gd name="T16" fmla="*/ 34 w 90"/>
                <a:gd name="T17" fmla="*/ 100 h 100"/>
                <a:gd name="T18" fmla="*/ 26 w 90"/>
                <a:gd name="T19" fmla="*/ 96 h 100"/>
                <a:gd name="T20" fmla="*/ 22 w 90"/>
                <a:gd name="T21" fmla="*/ 100 h 100"/>
                <a:gd name="T22" fmla="*/ 20 w 90"/>
                <a:gd name="T23" fmla="*/ 96 h 100"/>
                <a:gd name="T24" fmla="*/ 20 w 90"/>
                <a:gd name="T25" fmla="*/ 96 h 100"/>
                <a:gd name="T26" fmla="*/ 16 w 90"/>
                <a:gd name="T27" fmla="*/ 100 h 100"/>
                <a:gd name="T28" fmla="*/ 16 w 90"/>
                <a:gd name="T29" fmla="*/ 96 h 100"/>
                <a:gd name="T30" fmla="*/ 12 w 90"/>
                <a:gd name="T31" fmla="*/ 96 h 100"/>
                <a:gd name="T32" fmla="*/ 12 w 90"/>
                <a:gd name="T33" fmla="*/ 96 h 100"/>
                <a:gd name="T34" fmla="*/ 12 w 90"/>
                <a:gd name="T35" fmla="*/ 92 h 100"/>
                <a:gd name="T36" fmla="*/ 4 w 90"/>
                <a:gd name="T37" fmla="*/ 92 h 100"/>
                <a:gd name="T38" fmla="*/ 8 w 90"/>
                <a:gd name="T39" fmla="*/ 84 h 100"/>
                <a:gd name="T40" fmla="*/ 16 w 90"/>
                <a:gd name="T41" fmla="*/ 80 h 100"/>
                <a:gd name="T42" fmla="*/ 20 w 90"/>
                <a:gd name="T43" fmla="*/ 84 h 100"/>
                <a:gd name="T44" fmla="*/ 12 w 90"/>
                <a:gd name="T45" fmla="*/ 80 h 100"/>
                <a:gd name="T46" fmla="*/ 12 w 90"/>
                <a:gd name="T47" fmla="*/ 72 h 100"/>
                <a:gd name="T48" fmla="*/ 16 w 90"/>
                <a:gd name="T49" fmla="*/ 70 h 100"/>
                <a:gd name="T50" fmla="*/ 16 w 90"/>
                <a:gd name="T51" fmla="*/ 66 h 100"/>
                <a:gd name="T52" fmla="*/ 4 w 90"/>
                <a:gd name="T53" fmla="*/ 62 h 100"/>
                <a:gd name="T54" fmla="*/ 4 w 90"/>
                <a:gd name="T55" fmla="*/ 58 h 100"/>
                <a:gd name="T56" fmla="*/ 0 w 90"/>
                <a:gd name="T57" fmla="*/ 54 h 100"/>
                <a:gd name="T58" fmla="*/ 4 w 90"/>
                <a:gd name="T59" fmla="*/ 50 h 100"/>
                <a:gd name="T60" fmla="*/ 12 w 90"/>
                <a:gd name="T61" fmla="*/ 44 h 100"/>
                <a:gd name="T62" fmla="*/ 20 w 90"/>
                <a:gd name="T63" fmla="*/ 44 h 100"/>
                <a:gd name="T64" fmla="*/ 26 w 90"/>
                <a:gd name="T65" fmla="*/ 32 h 100"/>
                <a:gd name="T66" fmla="*/ 30 w 90"/>
                <a:gd name="T67" fmla="*/ 28 h 100"/>
                <a:gd name="T68" fmla="*/ 34 w 90"/>
                <a:gd name="T69" fmla="*/ 24 h 100"/>
                <a:gd name="T70" fmla="*/ 38 w 90"/>
                <a:gd name="T71" fmla="*/ 24 h 100"/>
                <a:gd name="T72" fmla="*/ 48 w 90"/>
                <a:gd name="T73" fmla="*/ 28 h 100"/>
                <a:gd name="T74" fmla="*/ 52 w 90"/>
                <a:gd name="T75" fmla="*/ 28 h 100"/>
                <a:gd name="T76" fmla="*/ 56 w 90"/>
                <a:gd name="T77" fmla="*/ 24 h 100"/>
                <a:gd name="T78" fmla="*/ 56 w 90"/>
                <a:gd name="T79" fmla="*/ 16 h 100"/>
                <a:gd name="T80" fmla="*/ 60 w 90"/>
                <a:gd name="T81" fmla="*/ 16 h 100"/>
                <a:gd name="T82" fmla="*/ 68 w 90"/>
                <a:gd name="T83" fmla="*/ 16 h 100"/>
                <a:gd name="T84" fmla="*/ 72 w 90"/>
                <a:gd name="T85" fmla="*/ 10 h 100"/>
                <a:gd name="T86" fmla="*/ 74 w 90"/>
                <a:gd name="T87" fmla="*/ 6 h 100"/>
                <a:gd name="T88" fmla="*/ 78 w 90"/>
                <a:gd name="T89" fmla="*/ 0 h 100"/>
                <a:gd name="T90" fmla="*/ 82 w 90"/>
                <a:gd name="T91" fmla="*/ 2 h 100"/>
                <a:gd name="T92" fmla="*/ 90 w 90"/>
                <a:gd name="T93" fmla="*/ 10 h 100"/>
                <a:gd name="T94" fmla="*/ 90 w 90"/>
                <a:gd name="T95" fmla="*/ 14 h 100"/>
                <a:gd name="T96" fmla="*/ 82 w 90"/>
                <a:gd name="T97" fmla="*/ 16 h 100"/>
                <a:gd name="T98" fmla="*/ 74 w 90"/>
                <a:gd name="T99" fmla="*/ 24 h 100"/>
                <a:gd name="T100" fmla="*/ 74 w 90"/>
                <a:gd name="T101" fmla="*/ 28 h 100"/>
                <a:gd name="T102" fmla="*/ 74 w 90"/>
                <a:gd name="T103" fmla="*/ 36 h 100"/>
                <a:gd name="T104" fmla="*/ 74 w 90"/>
                <a:gd name="T105" fmla="*/ 40 h 100"/>
                <a:gd name="T106" fmla="*/ 68 w 90"/>
                <a:gd name="T107" fmla="*/ 46 h 100"/>
                <a:gd name="T108" fmla="*/ 64 w 90"/>
                <a:gd name="T109" fmla="*/ 46 h 100"/>
                <a:gd name="T110" fmla="*/ 52 w 90"/>
                <a:gd name="T111" fmla="*/ 54 h 100"/>
                <a:gd name="T112" fmla="*/ 48 w 90"/>
                <a:gd name="T113" fmla="*/ 58 h 100"/>
                <a:gd name="T114" fmla="*/ 46 w 90"/>
                <a:gd name="T115" fmla="*/ 66 h 100"/>
                <a:gd name="T116" fmla="*/ 46 w 90"/>
                <a:gd name="T117"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0">
                  <a:moveTo>
                    <a:pt x="46" y="70"/>
                  </a:moveTo>
                  <a:lnTo>
                    <a:pt x="46" y="70"/>
                  </a:lnTo>
                  <a:lnTo>
                    <a:pt x="42" y="70"/>
                  </a:lnTo>
                  <a:lnTo>
                    <a:pt x="42" y="70"/>
                  </a:lnTo>
                  <a:lnTo>
                    <a:pt x="42" y="72"/>
                  </a:lnTo>
                  <a:lnTo>
                    <a:pt x="46" y="72"/>
                  </a:lnTo>
                  <a:lnTo>
                    <a:pt x="46" y="72"/>
                  </a:lnTo>
                  <a:lnTo>
                    <a:pt x="46" y="72"/>
                  </a:lnTo>
                  <a:lnTo>
                    <a:pt x="48" y="72"/>
                  </a:lnTo>
                  <a:lnTo>
                    <a:pt x="48" y="72"/>
                  </a:lnTo>
                  <a:lnTo>
                    <a:pt x="48" y="76"/>
                  </a:lnTo>
                  <a:lnTo>
                    <a:pt x="48" y="76"/>
                  </a:lnTo>
                  <a:lnTo>
                    <a:pt x="52" y="76"/>
                  </a:lnTo>
                  <a:lnTo>
                    <a:pt x="52" y="76"/>
                  </a:lnTo>
                  <a:lnTo>
                    <a:pt x="52" y="76"/>
                  </a:lnTo>
                  <a:lnTo>
                    <a:pt x="52" y="76"/>
                  </a:lnTo>
                  <a:lnTo>
                    <a:pt x="52" y="80"/>
                  </a:lnTo>
                  <a:lnTo>
                    <a:pt x="52" y="80"/>
                  </a:lnTo>
                  <a:lnTo>
                    <a:pt x="56" y="80"/>
                  </a:lnTo>
                  <a:lnTo>
                    <a:pt x="56" y="80"/>
                  </a:lnTo>
                  <a:lnTo>
                    <a:pt x="56" y="80"/>
                  </a:lnTo>
                  <a:lnTo>
                    <a:pt x="56" y="80"/>
                  </a:lnTo>
                  <a:lnTo>
                    <a:pt x="56" y="80"/>
                  </a:lnTo>
                  <a:lnTo>
                    <a:pt x="56" y="80"/>
                  </a:lnTo>
                  <a:lnTo>
                    <a:pt x="56" y="84"/>
                  </a:lnTo>
                  <a:lnTo>
                    <a:pt x="56" y="84"/>
                  </a:lnTo>
                  <a:lnTo>
                    <a:pt x="56" y="84"/>
                  </a:lnTo>
                  <a:lnTo>
                    <a:pt x="56" y="84"/>
                  </a:lnTo>
                  <a:lnTo>
                    <a:pt x="56" y="84"/>
                  </a:lnTo>
                  <a:lnTo>
                    <a:pt x="56" y="84"/>
                  </a:lnTo>
                  <a:lnTo>
                    <a:pt x="56" y="88"/>
                  </a:lnTo>
                  <a:lnTo>
                    <a:pt x="56" y="88"/>
                  </a:lnTo>
                  <a:lnTo>
                    <a:pt x="56" y="88"/>
                  </a:lnTo>
                  <a:lnTo>
                    <a:pt x="56" y="88"/>
                  </a:lnTo>
                  <a:lnTo>
                    <a:pt x="56" y="88"/>
                  </a:lnTo>
                  <a:lnTo>
                    <a:pt x="52" y="88"/>
                  </a:lnTo>
                  <a:lnTo>
                    <a:pt x="52" y="88"/>
                  </a:lnTo>
                  <a:lnTo>
                    <a:pt x="52" y="88"/>
                  </a:lnTo>
                  <a:lnTo>
                    <a:pt x="52" y="88"/>
                  </a:lnTo>
                  <a:lnTo>
                    <a:pt x="52" y="88"/>
                  </a:lnTo>
                  <a:lnTo>
                    <a:pt x="52" y="88"/>
                  </a:lnTo>
                  <a:lnTo>
                    <a:pt x="52" y="88"/>
                  </a:lnTo>
                  <a:lnTo>
                    <a:pt x="48" y="88"/>
                  </a:lnTo>
                  <a:lnTo>
                    <a:pt x="46" y="88"/>
                  </a:lnTo>
                  <a:lnTo>
                    <a:pt x="46" y="88"/>
                  </a:lnTo>
                  <a:lnTo>
                    <a:pt x="46" y="88"/>
                  </a:lnTo>
                  <a:lnTo>
                    <a:pt x="42" y="88"/>
                  </a:lnTo>
                  <a:lnTo>
                    <a:pt x="42" y="88"/>
                  </a:lnTo>
                  <a:lnTo>
                    <a:pt x="42" y="88"/>
                  </a:lnTo>
                  <a:lnTo>
                    <a:pt x="38" y="88"/>
                  </a:lnTo>
                  <a:lnTo>
                    <a:pt x="38" y="88"/>
                  </a:lnTo>
                  <a:lnTo>
                    <a:pt x="38" y="88"/>
                  </a:lnTo>
                  <a:lnTo>
                    <a:pt x="38" y="88"/>
                  </a:lnTo>
                  <a:lnTo>
                    <a:pt x="38" y="92"/>
                  </a:lnTo>
                  <a:lnTo>
                    <a:pt x="38" y="92"/>
                  </a:lnTo>
                  <a:lnTo>
                    <a:pt x="38" y="92"/>
                  </a:lnTo>
                  <a:lnTo>
                    <a:pt x="38" y="92"/>
                  </a:lnTo>
                  <a:lnTo>
                    <a:pt x="38" y="92"/>
                  </a:lnTo>
                  <a:lnTo>
                    <a:pt x="34" y="96"/>
                  </a:lnTo>
                  <a:lnTo>
                    <a:pt x="34" y="96"/>
                  </a:lnTo>
                  <a:lnTo>
                    <a:pt x="34" y="96"/>
                  </a:lnTo>
                  <a:lnTo>
                    <a:pt x="34" y="96"/>
                  </a:lnTo>
                  <a:lnTo>
                    <a:pt x="34" y="100"/>
                  </a:lnTo>
                  <a:lnTo>
                    <a:pt x="34" y="100"/>
                  </a:lnTo>
                  <a:lnTo>
                    <a:pt x="30" y="100"/>
                  </a:lnTo>
                  <a:lnTo>
                    <a:pt x="30" y="100"/>
                  </a:lnTo>
                  <a:lnTo>
                    <a:pt x="30" y="96"/>
                  </a:lnTo>
                  <a:lnTo>
                    <a:pt x="30" y="96"/>
                  </a:lnTo>
                  <a:lnTo>
                    <a:pt x="30" y="96"/>
                  </a:lnTo>
                  <a:lnTo>
                    <a:pt x="26" y="96"/>
                  </a:lnTo>
                  <a:lnTo>
                    <a:pt x="26" y="100"/>
                  </a:lnTo>
                  <a:lnTo>
                    <a:pt x="26" y="100"/>
                  </a:lnTo>
                  <a:lnTo>
                    <a:pt x="26" y="100"/>
                  </a:lnTo>
                  <a:lnTo>
                    <a:pt x="26" y="100"/>
                  </a:lnTo>
                  <a:lnTo>
                    <a:pt x="26" y="100"/>
                  </a:lnTo>
                  <a:lnTo>
                    <a:pt x="26" y="100"/>
                  </a:lnTo>
                  <a:lnTo>
                    <a:pt x="22" y="100"/>
                  </a:lnTo>
                  <a:lnTo>
                    <a:pt x="22" y="96"/>
                  </a:lnTo>
                  <a:lnTo>
                    <a:pt x="22" y="96"/>
                  </a:lnTo>
                  <a:lnTo>
                    <a:pt x="22" y="96"/>
                  </a:lnTo>
                  <a:lnTo>
                    <a:pt x="22" y="96"/>
                  </a:lnTo>
                  <a:lnTo>
                    <a:pt x="22" y="100"/>
                  </a:lnTo>
                  <a:lnTo>
                    <a:pt x="22" y="100"/>
                  </a:lnTo>
                  <a:lnTo>
                    <a:pt x="20" y="96"/>
                  </a:lnTo>
                  <a:lnTo>
                    <a:pt x="20" y="96"/>
                  </a:lnTo>
                  <a:lnTo>
                    <a:pt x="20" y="96"/>
                  </a:lnTo>
                  <a:lnTo>
                    <a:pt x="20" y="96"/>
                  </a:lnTo>
                  <a:lnTo>
                    <a:pt x="20" y="96"/>
                  </a:lnTo>
                  <a:lnTo>
                    <a:pt x="20" y="96"/>
                  </a:lnTo>
                  <a:lnTo>
                    <a:pt x="20" y="96"/>
                  </a:lnTo>
                  <a:lnTo>
                    <a:pt x="20" y="96"/>
                  </a:lnTo>
                  <a:lnTo>
                    <a:pt x="20" y="96"/>
                  </a:lnTo>
                  <a:lnTo>
                    <a:pt x="20" y="96"/>
                  </a:lnTo>
                  <a:lnTo>
                    <a:pt x="20" y="100"/>
                  </a:lnTo>
                  <a:lnTo>
                    <a:pt x="20" y="100"/>
                  </a:lnTo>
                  <a:lnTo>
                    <a:pt x="16" y="100"/>
                  </a:lnTo>
                  <a:lnTo>
                    <a:pt x="16" y="100"/>
                  </a:lnTo>
                  <a:lnTo>
                    <a:pt x="16" y="100"/>
                  </a:lnTo>
                  <a:lnTo>
                    <a:pt x="16" y="100"/>
                  </a:lnTo>
                  <a:lnTo>
                    <a:pt x="16" y="100"/>
                  </a:lnTo>
                  <a:lnTo>
                    <a:pt x="16" y="100"/>
                  </a:lnTo>
                  <a:lnTo>
                    <a:pt x="16" y="100"/>
                  </a:lnTo>
                  <a:lnTo>
                    <a:pt x="16" y="100"/>
                  </a:lnTo>
                  <a:lnTo>
                    <a:pt x="16" y="96"/>
                  </a:lnTo>
                  <a:lnTo>
                    <a:pt x="16" y="96"/>
                  </a:lnTo>
                  <a:lnTo>
                    <a:pt x="16" y="96"/>
                  </a:lnTo>
                  <a:lnTo>
                    <a:pt x="16" y="96"/>
                  </a:lnTo>
                  <a:lnTo>
                    <a:pt x="16" y="96"/>
                  </a:lnTo>
                  <a:lnTo>
                    <a:pt x="16" y="96"/>
                  </a:lnTo>
                  <a:lnTo>
                    <a:pt x="12" y="96"/>
                  </a:lnTo>
                  <a:lnTo>
                    <a:pt x="12" y="96"/>
                  </a:lnTo>
                  <a:lnTo>
                    <a:pt x="12" y="96"/>
                  </a:lnTo>
                  <a:lnTo>
                    <a:pt x="12" y="96"/>
                  </a:lnTo>
                  <a:lnTo>
                    <a:pt x="12" y="96"/>
                  </a:lnTo>
                  <a:lnTo>
                    <a:pt x="8" y="96"/>
                  </a:lnTo>
                  <a:lnTo>
                    <a:pt x="8" y="96"/>
                  </a:lnTo>
                  <a:lnTo>
                    <a:pt x="12" y="96"/>
                  </a:lnTo>
                  <a:lnTo>
                    <a:pt x="12" y="96"/>
                  </a:lnTo>
                  <a:lnTo>
                    <a:pt x="12" y="96"/>
                  </a:lnTo>
                  <a:lnTo>
                    <a:pt x="12" y="96"/>
                  </a:lnTo>
                  <a:lnTo>
                    <a:pt x="12" y="96"/>
                  </a:lnTo>
                  <a:lnTo>
                    <a:pt x="12" y="92"/>
                  </a:lnTo>
                  <a:lnTo>
                    <a:pt x="12" y="92"/>
                  </a:lnTo>
                  <a:lnTo>
                    <a:pt x="12" y="92"/>
                  </a:lnTo>
                  <a:lnTo>
                    <a:pt x="12" y="92"/>
                  </a:lnTo>
                  <a:lnTo>
                    <a:pt x="12" y="92"/>
                  </a:lnTo>
                  <a:lnTo>
                    <a:pt x="12" y="92"/>
                  </a:lnTo>
                  <a:lnTo>
                    <a:pt x="8" y="92"/>
                  </a:lnTo>
                  <a:lnTo>
                    <a:pt x="8" y="92"/>
                  </a:lnTo>
                  <a:lnTo>
                    <a:pt x="8" y="92"/>
                  </a:lnTo>
                  <a:lnTo>
                    <a:pt x="4" y="92"/>
                  </a:lnTo>
                  <a:lnTo>
                    <a:pt x="4" y="92"/>
                  </a:lnTo>
                  <a:lnTo>
                    <a:pt x="4" y="92"/>
                  </a:lnTo>
                  <a:lnTo>
                    <a:pt x="4" y="92"/>
                  </a:lnTo>
                  <a:lnTo>
                    <a:pt x="4" y="92"/>
                  </a:lnTo>
                  <a:lnTo>
                    <a:pt x="8" y="92"/>
                  </a:lnTo>
                  <a:lnTo>
                    <a:pt x="8" y="92"/>
                  </a:lnTo>
                  <a:lnTo>
                    <a:pt x="8" y="88"/>
                  </a:lnTo>
                  <a:lnTo>
                    <a:pt x="8" y="88"/>
                  </a:lnTo>
                  <a:lnTo>
                    <a:pt x="8" y="84"/>
                  </a:lnTo>
                  <a:lnTo>
                    <a:pt x="8" y="84"/>
                  </a:lnTo>
                  <a:lnTo>
                    <a:pt x="12" y="84"/>
                  </a:lnTo>
                  <a:lnTo>
                    <a:pt x="12" y="80"/>
                  </a:lnTo>
                  <a:lnTo>
                    <a:pt x="16" y="80"/>
                  </a:lnTo>
                  <a:lnTo>
                    <a:pt x="16" y="80"/>
                  </a:lnTo>
                  <a:lnTo>
                    <a:pt x="16" y="80"/>
                  </a:lnTo>
                  <a:lnTo>
                    <a:pt x="16" y="80"/>
                  </a:lnTo>
                  <a:lnTo>
                    <a:pt x="16" y="80"/>
                  </a:lnTo>
                  <a:lnTo>
                    <a:pt x="20" y="80"/>
                  </a:lnTo>
                  <a:lnTo>
                    <a:pt x="20" y="80"/>
                  </a:lnTo>
                  <a:lnTo>
                    <a:pt x="20" y="84"/>
                  </a:lnTo>
                  <a:lnTo>
                    <a:pt x="20" y="84"/>
                  </a:lnTo>
                  <a:lnTo>
                    <a:pt x="20" y="84"/>
                  </a:lnTo>
                  <a:lnTo>
                    <a:pt x="20" y="84"/>
                  </a:lnTo>
                  <a:lnTo>
                    <a:pt x="20" y="80"/>
                  </a:lnTo>
                  <a:lnTo>
                    <a:pt x="20" y="80"/>
                  </a:lnTo>
                  <a:lnTo>
                    <a:pt x="16" y="80"/>
                  </a:lnTo>
                  <a:lnTo>
                    <a:pt x="16" y="80"/>
                  </a:lnTo>
                  <a:lnTo>
                    <a:pt x="16" y="80"/>
                  </a:lnTo>
                  <a:lnTo>
                    <a:pt x="16" y="80"/>
                  </a:lnTo>
                  <a:lnTo>
                    <a:pt x="12" y="80"/>
                  </a:lnTo>
                  <a:lnTo>
                    <a:pt x="12" y="80"/>
                  </a:lnTo>
                  <a:lnTo>
                    <a:pt x="12" y="80"/>
                  </a:lnTo>
                  <a:lnTo>
                    <a:pt x="12" y="76"/>
                  </a:lnTo>
                  <a:lnTo>
                    <a:pt x="12" y="76"/>
                  </a:lnTo>
                  <a:lnTo>
                    <a:pt x="12" y="76"/>
                  </a:lnTo>
                  <a:lnTo>
                    <a:pt x="12" y="72"/>
                  </a:lnTo>
                  <a:lnTo>
                    <a:pt x="12" y="72"/>
                  </a:lnTo>
                  <a:lnTo>
                    <a:pt x="12" y="72"/>
                  </a:lnTo>
                  <a:lnTo>
                    <a:pt x="16" y="72"/>
                  </a:lnTo>
                  <a:lnTo>
                    <a:pt x="16" y="72"/>
                  </a:lnTo>
                  <a:lnTo>
                    <a:pt x="16" y="70"/>
                  </a:lnTo>
                  <a:lnTo>
                    <a:pt x="16" y="70"/>
                  </a:lnTo>
                  <a:lnTo>
                    <a:pt x="16" y="70"/>
                  </a:lnTo>
                  <a:lnTo>
                    <a:pt x="16" y="70"/>
                  </a:lnTo>
                  <a:lnTo>
                    <a:pt x="16" y="70"/>
                  </a:lnTo>
                  <a:lnTo>
                    <a:pt x="16" y="66"/>
                  </a:lnTo>
                  <a:lnTo>
                    <a:pt x="16" y="66"/>
                  </a:lnTo>
                  <a:lnTo>
                    <a:pt x="16" y="66"/>
                  </a:lnTo>
                  <a:lnTo>
                    <a:pt x="16" y="66"/>
                  </a:lnTo>
                  <a:lnTo>
                    <a:pt x="16" y="66"/>
                  </a:lnTo>
                  <a:lnTo>
                    <a:pt x="16" y="66"/>
                  </a:lnTo>
                  <a:lnTo>
                    <a:pt x="16" y="66"/>
                  </a:lnTo>
                  <a:lnTo>
                    <a:pt x="12" y="66"/>
                  </a:lnTo>
                  <a:lnTo>
                    <a:pt x="12" y="66"/>
                  </a:lnTo>
                  <a:lnTo>
                    <a:pt x="12" y="62"/>
                  </a:lnTo>
                  <a:lnTo>
                    <a:pt x="8" y="62"/>
                  </a:lnTo>
                  <a:lnTo>
                    <a:pt x="8" y="62"/>
                  </a:lnTo>
                  <a:lnTo>
                    <a:pt x="4" y="62"/>
                  </a:lnTo>
                  <a:lnTo>
                    <a:pt x="4" y="62"/>
                  </a:lnTo>
                  <a:lnTo>
                    <a:pt x="4" y="62"/>
                  </a:lnTo>
                  <a:lnTo>
                    <a:pt x="4" y="62"/>
                  </a:lnTo>
                  <a:lnTo>
                    <a:pt x="4" y="66"/>
                  </a:lnTo>
                  <a:lnTo>
                    <a:pt x="4" y="62"/>
                  </a:lnTo>
                  <a:lnTo>
                    <a:pt x="4" y="62"/>
                  </a:lnTo>
                  <a:lnTo>
                    <a:pt x="4" y="58"/>
                  </a:lnTo>
                  <a:lnTo>
                    <a:pt x="4" y="58"/>
                  </a:lnTo>
                  <a:lnTo>
                    <a:pt x="0" y="58"/>
                  </a:lnTo>
                  <a:lnTo>
                    <a:pt x="0" y="58"/>
                  </a:lnTo>
                  <a:lnTo>
                    <a:pt x="0" y="58"/>
                  </a:lnTo>
                  <a:lnTo>
                    <a:pt x="0" y="58"/>
                  </a:lnTo>
                  <a:lnTo>
                    <a:pt x="0" y="58"/>
                  </a:lnTo>
                  <a:lnTo>
                    <a:pt x="0" y="54"/>
                  </a:lnTo>
                  <a:lnTo>
                    <a:pt x="0" y="54"/>
                  </a:lnTo>
                  <a:lnTo>
                    <a:pt x="0" y="54"/>
                  </a:lnTo>
                  <a:lnTo>
                    <a:pt x="0" y="54"/>
                  </a:lnTo>
                  <a:lnTo>
                    <a:pt x="4" y="50"/>
                  </a:lnTo>
                  <a:lnTo>
                    <a:pt x="4" y="50"/>
                  </a:lnTo>
                  <a:lnTo>
                    <a:pt x="4" y="50"/>
                  </a:lnTo>
                  <a:lnTo>
                    <a:pt x="4" y="50"/>
                  </a:lnTo>
                  <a:lnTo>
                    <a:pt x="8" y="46"/>
                  </a:lnTo>
                  <a:lnTo>
                    <a:pt x="8" y="46"/>
                  </a:lnTo>
                  <a:lnTo>
                    <a:pt x="8" y="46"/>
                  </a:lnTo>
                  <a:lnTo>
                    <a:pt x="12" y="46"/>
                  </a:lnTo>
                  <a:lnTo>
                    <a:pt x="8" y="46"/>
                  </a:lnTo>
                  <a:lnTo>
                    <a:pt x="12" y="46"/>
                  </a:lnTo>
                  <a:lnTo>
                    <a:pt x="12" y="44"/>
                  </a:lnTo>
                  <a:lnTo>
                    <a:pt x="12" y="44"/>
                  </a:lnTo>
                  <a:lnTo>
                    <a:pt x="16" y="44"/>
                  </a:lnTo>
                  <a:lnTo>
                    <a:pt x="16" y="44"/>
                  </a:lnTo>
                  <a:lnTo>
                    <a:pt x="16" y="44"/>
                  </a:lnTo>
                  <a:lnTo>
                    <a:pt x="16" y="44"/>
                  </a:lnTo>
                  <a:lnTo>
                    <a:pt x="16" y="44"/>
                  </a:lnTo>
                  <a:lnTo>
                    <a:pt x="20" y="44"/>
                  </a:lnTo>
                  <a:lnTo>
                    <a:pt x="20" y="40"/>
                  </a:lnTo>
                  <a:lnTo>
                    <a:pt x="20" y="40"/>
                  </a:lnTo>
                  <a:lnTo>
                    <a:pt x="20" y="40"/>
                  </a:lnTo>
                  <a:lnTo>
                    <a:pt x="22" y="40"/>
                  </a:lnTo>
                  <a:lnTo>
                    <a:pt x="22" y="40"/>
                  </a:lnTo>
                  <a:lnTo>
                    <a:pt x="26" y="36"/>
                  </a:lnTo>
                  <a:lnTo>
                    <a:pt x="26" y="32"/>
                  </a:lnTo>
                  <a:lnTo>
                    <a:pt x="26" y="32"/>
                  </a:lnTo>
                  <a:lnTo>
                    <a:pt x="26" y="32"/>
                  </a:lnTo>
                  <a:lnTo>
                    <a:pt x="30" y="32"/>
                  </a:lnTo>
                  <a:lnTo>
                    <a:pt x="30" y="32"/>
                  </a:lnTo>
                  <a:lnTo>
                    <a:pt x="30" y="28"/>
                  </a:lnTo>
                  <a:lnTo>
                    <a:pt x="30" y="28"/>
                  </a:lnTo>
                  <a:lnTo>
                    <a:pt x="30" y="28"/>
                  </a:lnTo>
                  <a:lnTo>
                    <a:pt x="30" y="28"/>
                  </a:lnTo>
                  <a:lnTo>
                    <a:pt x="30" y="24"/>
                  </a:lnTo>
                  <a:lnTo>
                    <a:pt x="30" y="24"/>
                  </a:lnTo>
                  <a:lnTo>
                    <a:pt x="30" y="24"/>
                  </a:lnTo>
                  <a:lnTo>
                    <a:pt x="34" y="24"/>
                  </a:lnTo>
                  <a:lnTo>
                    <a:pt x="34" y="24"/>
                  </a:lnTo>
                  <a:lnTo>
                    <a:pt x="34" y="24"/>
                  </a:lnTo>
                  <a:lnTo>
                    <a:pt x="34" y="20"/>
                  </a:lnTo>
                  <a:lnTo>
                    <a:pt x="34" y="20"/>
                  </a:lnTo>
                  <a:lnTo>
                    <a:pt x="38" y="20"/>
                  </a:lnTo>
                  <a:lnTo>
                    <a:pt x="38" y="20"/>
                  </a:lnTo>
                  <a:lnTo>
                    <a:pt x="38" y="24"/>
                  </a:lnTo>
                  <a:lnTo>
                    <a:pt x="38" y="24"/>
                  </a:lnTo>
                  <a:lnTo>
                    <a:pt x="38" y="24"/>
                  </a:lnTo>
                  <a:lnTo>
                    <a:pt x="38" y="24"/>
                  </a:lnTo>
                  <a:lnTo>
                    <a:pt x="38" y="24"/>
                  </a:lnTo>
                  <a:lnTo>
                    <a:pt x="42" y="24"/>
                  </a:lnTo>
                  <a:lnTo>
                    <a:pt x="42" y="28"/>
                  </a:lnTo>
                  <a:lnTo>
                    <a:pt x="46" y="28"/>
                  </a:lnTo>
                  <a:lnTo>
                    <a:pt x="48" y="28"/>
                  </a:lnTo>
                  <a:lnTo>
                    <a:pt x="48" y="28"/>
                  </a:lnTo>
                  <a:lnTo>
                    <a:pt x="48" y="28"/>
                  </a:lnTo>
                  <a:lnTo>
                    <a:pt x="48" y="28"/>
                  </a:lnTo>
                  <a:lnTo>
                    <a:pt x="52" y="28"/>
                  </a:lnTo>
                  <a:lnTo>
                    <a:pt x="52" y="28"/>
                  </a:lnTo>
                  <a:lnTo>
                    <a:pt x="52" y="28"/>
                  </a:lnTo>
                  <a:lnTo>
                    <a:pt x="52" y="28"/>
                  </a:lnTo>
                  <a:lnTo>
                    <a:pt x="52" y="28"/>
                  </a:lnTo>
                  <a:lnTo>
                    <a:pt x="56" y="28"/>
                  </a:lnTo>
                  <a:lnTo>
                    <a:pt x="56" y="24"/>
                  </a:lnTo>
                  <a:lnTo>
                    <a:pt x="56" y="24"/>
                  </a:lnTo>
                  <a:lnTo>
                    <a:pt x="56" y="24"/>
                  </a:lnTo>
                  <a:lnTo>
                    <a:pt x="56" y="24"/>
                  </a:lnTo>
                  <a:lnTo>
                    <a:pt x="56" y="24"/>
                  </a:lnTo>
                  <a:lnTo>
                    <a:pt x="56" y="24"/>
                  </a:lnTo>
                  <a:lnTo>
                    <a:pt x="52" y="24"/>
                  </a:lnTo>
                  <a:lnTo>
                    <a:pt x="52" y="20"/>
                  </a:lnTo>
                  <a:lnTo>
                    <a:pt x="52" y="20"/>
                  </a:lnTo>
                  <a:lnTo>
                    <a:pt x="52" y="16"/>
                  </a:lnTo>
                  <a:lnTo>
                    <a:pt x="52" y="16"/>
                  </a:lnTo>
                  <a:lnTo>
                    <a:pt x="52" y="16"/>
                  </a:lnTo>
                  <a:lnTo>
                    <a:pt x="56" y="16"/>
                  </a:lnTo>
                  <a:lnTo>
                    <a:pt x="56" y="16"/>
                  </a:lnTo>
                  <a:lnTo>
                    <a:pt x="56" y="16"/>
                  </a:lnTo>
                  <a:lnTo>
                    <a:pt x="56" y="16"/>
                  </a:lnTo>
                  <a:lnTo>
                    <a:pt x="56" y="16"/>
                  </a:lnTo>
                  <a:lnTo>
                    <a:pt x="60" y="16"/>
                  </a:lnTo>
                  <a:lnTo>
                    <a:pt x="60" y="16"/>
                  </a:lnTo>
                  <a:lnTo>
                    <a:pt x="60" y="16"/>
                  </a:lnTo>
                  <a:lnTo>
                    <a:pt x="60" y="16"/>
                  </a:lnTo>
                  <a:lnTo>
                    <a:pt x="64" y="16"/>
                  </a:lnTo>
                  <a:lnTo>
                    <a:pt x="64" y="16"/>
                  </a:lnTo>
                  <a:lnTo>
                    <a:pt x="64" y="16"/>
                  </a:lnTo>
                  <a:lnTo>
                    <a:pt x="64" y="16"/>
                  </a:lnTo>
                  <a:lnTo>
                    <a:pt x="64" y="16"/>
                  </a:lnTo>
                  <a:lnTo>
                    <a:pt x="68" y="16"/>
                  </a:lnTo>
                  <a:lnTo>
                    <a:pt x="68" y="16"/>
                  </a:lnTo>
                  <a:lnTo>
                    <a:pt x="68" y="14"/>
                  </a:lnTo>
                  <a:lnTo>
                    <a:pt x="68" y="14"/>
                  </a:lnTo>
                  <a:lnTo>
                    <a:pt x="68" y="14"/>
                  </a:lnTo>
                  <a:lnTo>
                    <a:pt x="68" y="14"/>
                  </a:lnTo>
                  <a:lnTo>
                    <a:pt x="68" y="10"/>
                  </a:lnTo>
                  <a:lnTo>
                    <a:pt x="72" y="10"/>
                  </a:lnTo>
                  <a:lnTo>
                    <a:pt x="72" y="10"/>
                  </a:lnTo>
                  <a:lnTo>
                    <a:pt x="72" y="10"/>
                  </a:lnTo>
                  <a:lnTo>
                    <a:pt x="74" y="10"/>
                  </a:lnTo>
                  <a:lnTo>
                    <a:pt x="74" y="10"/>
                  </a:lnTo>
                  <a:lnTo>
                    <a:pt x="74" y="6"/>
                  </a:lnTo>
                  <a:lnTo>
                    <a:pt x="74" y="6"/>
                  </a:lnTo>
                  <a:lnTo>
                    <a:pt x="74" y="6"/>
                  </a:lnTo>
                  <a:lnTo>
                    <a:pt x="74" y="2"/>
                  </a:lnTo>
                  <a:lnTo>
                    <a:pt x="78" y="2"/>
                  </a:lnTo>
                  <a:lnTo>
                    <a:pt x="78" y="0"/>
                  </a:lnTo>
                  <a:lnTo>
                    <a:pt x="78" y="0"/>
                  </a:lnTo>
                  <a:lnTo>
                    <a:pt x="78" y="0"/>
                  </a:lnTo>
                  <a:lnTo>
                    <a:pt x="78" y="0"/>
                  </a:lnTo>
                  <a:lnTo>
                    <a:pt x="78" y="0"/>
                  </a:lnTo>
                  <a:lnTo>
                    <a:pt x="78" y="0"/>
                  </a:lnTo>
                  <a:lnTo>
                    <a:pt x="82" y="0"/>
                  </a:lnTo>
                  <a:lnTo>
                    <a:pt x="82" y="0"/>
                  </a:lnTo>
                  <a:lnTo>
                    <a:pt x="82" y="2"/>
                  </a:lnTo>
                  <a:lnTo>
                    <a:pt x="82" y="2"/>
                  </a:lnTo>
                  <a:lnTo>
                    <a:pt x="82" y="2"/>
                  </a:lnTo>
                  <a:lnTo>
                    <a:pt x="82" y="2"/>
                  </a:lnTo>
                  <a:lnTo>
                    <a:pt x="86" y="6"/>
                  </a:lnTo>
                  <a:lnTo>
                    <a:pt x="86" y="6"/>
                  </a:lnTo>
                  <a:lnTo>
                    <a:pt x="86" y="6"/>
                  </a:lnTo>
                  <a:lnTo>
                    <a:pt x="86" y="6"/>
                  </a:lnTo>
                  <a:lnTo>
                    <a:pt x="86" y="10"/>
                  </a:lnTo>
                  <a:lnTo>
                    <a:pt x="90" y="10"/>
                  </a:lnTo>
                  <a:lnTo>
                    <a:pt x="90" y="10"/>
                  </a:lnTo>
                  <a:lnTo>
                    <a:pt x="90" y="10"/>
                  </a:lnTo>
                  <a:lnTo>
                    <a:pt x="90" y="10"/>
                  </a:lnTo>
                  <a:lnTo>
                    <a:pt x="90" y="10"/>
                  </a:lnTo>
                  <a:lnTo>
                    <a:pt x="90" y="10"/>
                  </a:lnTo>
                  <a:lnTo>
                    <a:pt x="90" y="10"/>
                  </a:lnTo>
                  <a:lnTo>
                    <a:pt x="90" y="14"/>
                  </a:lnTo>
                  <a:lnTo>
                    <a:pt x="90" y="14"/>
                  </a:lnTo>
                  <a:lnTo>
                    <a:pt x="90" y="14"/>
                  </a:lnTo>
                  <a:lnTo>
                    <a:pt x="90" y="10"/>
                  </a:lnTo>
                  <a:lnTo>
                    <a:pt x="86" y="10"/>
                  </a:lnTo>
                  <a:lnTo>
                    <a:pt x="86" y="10"/>
                  </a:lnTo>
                  <a:lnTo>
                    <a:pt x="86" y="10"/>
                  </a:lnTo>
                  <a:lnTo>
                    <a:pt x="82" y="14"/>
                  </a:lnTo>
                  <a:lnTo>
                    <a:pt x="82" y="16"/>
                  </a:lnTo>
                  <a:lnTo>
                    <a:pt x="78" y="16"/>
                  </a:lnTo>
                  <a:lnTo>
                    <a:pt x="78" y="20"/>
                  </a:lnTo>
                  <a:lnTo>
                    <a:pt x="78" y="20"/>
                  </a:lnTo>
                  <a:lnTo>
                    <a:pt x="78" y="20"/>
                  </a:lnTo>
                  <a:lnTo>
                    <a:pt x="78" y="20"/>
                  </a:lnTo>
                  <a:lnTo>
                    <a:pt x="74" y="20"/>
                  </a:lnTo>
                  <a:lnTo>
                    <a:pt x="74" y="24"/>
                  </a:lnTo>
                  <a:lnTo>
                    <a:pt x="74" y="24"/>
                  </a:lnTo>
                  <a:lnTo>
                    <a:pt x="74" y="24"/>
                  </a:lnTo>
                  <a:lnTo>
                    <a:pt x="74" y="24"/>
                  </a:lnTo>
                  <a:lnTo>
                    <a:pt x="74" y="28"/>
                  </a:lnTo>
                  <a:lnTo>
                    <a:pt x="74" y="28"/>
                  </a:lnTo>
                  <a:lnTo>
                    <a:pt x="74" y="28"/>
                  </a:lnTo>
                  <a:lnTo>
                    <a:pt x="74" y="28"/>
                  </a:lnTo>
                  <a:lnTo>
                    <a:pt x="74" y="28"/>
                  </a:lnTo>
                  <a:lnTo>
                    <a:pt x="78" y="28"/>
                  </a:lnTo>
                  <a:lnTo>
                    <a:pt x="78" y="32"/>
                  </a:lnTo>
                  <a:lnTo>
                    <a:pt x="74" y="32"/>
                  </a:lnTo>
                  <a:lnTo>
                    <a:pt x="74" y="32"/>
                  </a:lnTo>
                  <a:lnTo>
                    <a:pt x="74" y="32"/>
                  </a:lnTo>
                  <a:lnTo>
                    <a:pt x="74" y="36"/>
                  </a:lnTo>
                  <a:lnTo>
                    <a:pt x="74" y="36"/>
                  </a:lnTo>
                  <a:lnTo>
                    <a:pt x="74" y="36"/>
                  </a:lnTo>
                  <a:lnTo>
                    <a:pt x="74" y="36"/>
                  </a:lnTo>
                  <a:lnTo>
                    <a:pt x="74" y="40"/>
                  </a:lnTo>
                  <a:lnTo>
                    <a:pt x="74" y="40"/>
                  </a:lnTo>
                  <a:lnTo>
                    <a:pt x="74" y="40"/>
                  </a:lnTo>
                  <a:lnTo>
                    <a:pt x="74" y="40"/>
                  </a:lnTo>
                  <a:lnTo>
                    <a:pt x="74" y="40"/>
                  </a:lnTo>
                  <a:lnTo>
                    <a:pt x="74" y="40"/>
                  </a:lnTo>
                  <a:lnTo>
                    <a:pt x="68" y="44"/>
                  </a:lnTo>
                  <a:lnTo>
                    <a:pt x="68" y="44"/>
                  </a:lnTo>
                  <a:lnTo>
                    <a:pt x="68" y="46"/>
                  </a:lnTo>
                  <a:lnTo>
                    <a:pt x="68" y="46"/>
                  </a:lnTo>
                  <a:lnTo>
                    <a:pt x="68" y="46"/>
                  </a:lnTo>
                  <a:lnTo>
                    <a:pt x="68" y="46"/>
                  </a:lnTo>
                  <a:lnTo>
                    <a:pt x="68" y="46"/>
                  </a:lnTo>
                  <a:lnTo>
                    <a:pt x="68" y="46"/>
                  </a:lnTo>
                  <a:lnTo>
                    <a:pt x="64" y="46"/>
                  </a:lnTo>
                  <a:lnTo>
                    <a:pt x="64" y="46"/>
                  </a:lnTo>
                  <a:lnTo>
                    <a:pt x="64" y="46"/>
                  </a:lnTo>
                  <a:lnTo>
                    <a:pt x="64" y="46"/>
                  </a:lnTo>
                  <a:lnTo>
                    <a:pt x="64" y="50"/>
                  </a:lnTo>
                  <a:lnTo>
                    <a:pt x="64" y="50"/>
                  </a:lnTo>
                  <a:lnTo>
                    <a:pt x="64" y="50"/>
                  </a:lnTo>
                  <a:lnTo>
                    <a:pt x="60" y="50"/>
                  </a:lnTo>
                  <a:lnTo>
                    <a:pt x="60" y="54"/>
                  </a:lnTo>
                  <a:lnTo>
                    <a:pt x="56" y="54"/>
                  </a:lnTo>
                  <a:lnTo>
                    <a:pt x="52" y="54"/>
                  </a:lnTo>
                  <a:lnTo>
                    <a:pt x="52" y="54"/>
                  </a:lnTo>
                  <a:lnTo>
                    <a:pt x="52" y="54"/>
                  </a:lnTo>
                  <a:lnTo>
                    <a:pt x="52" y="54"/>
                  </a:lnTo>
                  <a:lnTo>
                    <a:pt x="52" y="54"/>
                  </a:lnTo>
                  <a:lnTo>
                    <a:pt x="48" y="58"/>
                  </a:lnTo>
                  <a:lnTo>
                    <a:pt x="48" y="58"/>
                  </a:lnTo>
                  <a:lnTo>
                    <a:pt x="48" y="58"/>
                  </a:lnTo>
                  <a:lnTo>
                    <a:pt x="48" y="58"/>
                  </a:lnTo>
                  <a:lnTo>
                    <a:pt x="46" y="58"/>
                  </a:lnTo>
                  <a:lnTo>
                    <a:pt x="46" y="62"/>
                  </a:lnTo>
                  <a:lnTo>
                    <a:pt x="46" y="62"/>
                  </a:lnTo>
                  <a:lnTo>
                    <a:pt x="46" y="62"/>
                  </a:lnTo>
                  <a:lnTo>
                    <a:pt x="46" y="62"/>
                  </a:lnTo>
                  <a:lnTo>
                    <a:pt x="46" y="66"/>
                  </a:lnTo>
                  <a:lnTo>
                    <a:pt x="46" y="66"/>
                  </a:lnTo>
                  <a:lnTo>
                    <a:pt x="46" y="70"/>
                  </a:lnTo>
                  <a:lnTo>
                    <a:pt x="46" y="70"/>
                  </a:lnTo>
                  <a:lnTo>
                    <a:pt x="46" y="70"/>
                  </a:lnTo>
                  <a:lnTo>
                    <a:pt x="46" y="70"/>
                  </a:lnTo>
                  <a:lnTo>
                    <a:pt x="46" y="70"/>
                  </a:lnTo>
                  <a:lnTo>
                    <a:pt x="46" y="70"/>
                  </a:lnTo>
                  <a:lnTo>
                    <a:pt x="46" y="66"/>
                  </a:lnTo>
                  <a:lnTo>
                    <a:pt x="46" y="66"/>
                  </a:lnTo>
                  <a:lnTo>
                    <a:pt x="46" y="70"/>
                  </a:lnTo>
                  <a:lnTo>
                    <a:pt x="46" y="70"/>
                  </a:lnTo>
                  <a:lnTo>
                    <a:pt x="46" y="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noEditPoints="1"/>
            </p:cNvSpPr>
            <p:nvPr/>
          </p:nvSpPr>
          <p:spPr bwMode="auto">
            <a:xfrm>
              <a:off x="5559425" y="3835468"/>
              <a:ext cx="177800" cy="273050"/>
            </a:xfrm>
            <a:custGeom>
              <a:avLst/>
              <a:gdLst>
                <a:gd name="T0" fmla="*/ 62 w 112"/>
                <a:gd name="T1" fmla="*/ 0 h 172"/>
                <a:gd name="T2" fmla="*/ 62 w 112"/>
                <a:gd name="T3" fmla="*/ 8 h 172"/>
                <a:gd name="T4" fmla="*/ 60 w 112"/>
                <a:gd name="T5" fmla="*/ 12 h 172"/>
                <a:gd name="T6" fmla="*/ 60 w 112"/>
                <a:gd name="T7" fmla="*/ 4 h 172"/>
                <a:gd name="T8" fmla="*/ 60 w 112"/>
                <a:gd name="T9" fmla="*/ 0 h 172"/>
                <a:gd name="T10" fmla="*/ 62 w 112"/>
                <a:gd name="T11" fmla="*/ 0 h 172"/>
                <a:gd name="T12" fmla="*/ 48 w 112"/>
                <a:gd name="T13" fmla="*/ 90 h 172"/>
                <a:gd name="T14" fmla="*/ 48 w 112"/>
                <a:gd name="T15" fmla="*/ 60 h 172"/>
                <a:gd name="T16" fmla="*/ 48 w 112"/>
                <a:gd name="T17" fmla="*/ 52 h 172"/>
                <a:gd name="T18" fmla="*/ 52 w 112"/>
                <a:gd name="T19" fmla="*/ 42 h 172"/>
                <a:gd name="T20" fmla="*/ 56 w 112"/>
                <a:gd name="T21" fmla="*/ 38 h 172"/>
                <a:gd name="T22" fmla="*/ 56 w 112"/>
                <a:gd name="T23" fmla="*/ 30 h 172"/>
                <a:gd name="T24" fmla="*/ 56 w 112"/>
                <a:gd name="T25" fmla="*/ 26 h 172"/>
                <a:gd name="T26" fmla="*/ 60 w 112"/>
                <a:gd name="T27" fmla="*/ 22 h 172"/>
                <a:gd name="T28" fmla="*/ 60 w 112"/>
                <a:gd name="T29" fmla="*/ 26 h 172"/>
                <a:gd name="T30" fmla="*/ 62 w 112"/>
                <a:gd name="T31" fmla="*/ 26 h 172"/>
                <a:gd name="T32" fmla="*/ 62 w 112"/>
                <a:gd name="T33" fmla="*/ 22 h 172"/>
                <a:gd name="T34" fmla="*/ 66 w 112"/>
                <a:gd name="T35" fmla="*/ 30 h 172"/>
                <a:gd name="T36" fmla="*/ 70 w 112"/>
                <a:gd name="T37" fmla="*/ 38 h 172"/>
                <a:gd name="T38" fmla="*/ 74 w 112"/>
                <a:gd name="T39" fmla="*/ 42 h 172"/>
                <a:gd name="T40" fmla="*/ 86 w 112"/>
                <a:gd name="T41" fmla="*/ 44 h 172"/>
                <a:gd name="T42" fmla="*/ 88 w 112"/>
                <a:gd name="T43" fmla="*/ 48 h 172"/>
                <a:gd name="T44" fmla="*/ 92 w 112"/>
                <a:gd name="T45" fmla="*/ 48 h 172"/>
                <a:gd name="T46" fmla="*/ 100 w 112"/>
                <a:gd name="T47" fmla="*/ 56 h 172"/>
                <a:gd name="T48" fmla="*/ 104 w 112"/>
                <a:gd name="T49" fmla="*/ 60 h 172"/>
                <a:gd name="T50" fmla="*/ 108 w 112"/>
                <a:gd name="T51" fmla="*/ 68 h 172"/>
                <a:gd name="T52" fmla="*/ 112 w 112"/>
                <a:gd name="T53" fmla="*/ 72 h 172"/>
                <a:gd name="T54" fmla="*/ 108 w 112"/>
                <a:gd name="T55" fmla="*/ 78 h 172"/>
                <a:gd name="T56" fmla="*/ 104 w 112"/>
                <a:gd name="T57" fmla="*/ 86 h 172"/>
                <a:gd name="T58" fmla="*/ 96 w 112"/>
                <a:gd name="T59" fmla="*/ 94 h 172"/>
                <a:gd name="T60" fmla="*/ 92 w 112"/>
                <a:gd name="T61" fmla="*/ 102 h 172"/>
                <a:gd name="T62" fmla="*/ 88 w 112"/>
                <a:gd name="T63" fmla="*/ 104 h 172"/>
                <a:gd name="T64" fmla="*/ 88 w 112"/>
                <a:gd name="T65" fmla="*/ 102 h 172"/>
                <a:gd name="T66" fmla="*/ 86 w 112"/>
                <a:gd name="T67" fmla="*/ 108 h 172"/>
                <a:gd name="T68" fmla="*/ 82 w 112"/>
                <a:gd name="T69" fmla="*/ 116 h 172"/>
                <a:gd name="T70" fmla="*/ 82 w 112"/>
                <a:gd name="T71" fmla="*/ 122 h 172"/>
                <a:gd name="T72" fmla="*/ 82 w 112"/>
                <a:gd name="T73" fmla="*/ 130 h 172"/>
                <a:gd name="T74" fmla="*/ 74 w 112"/>
                <a:gd name="T75" fmla="*/ 130 h 172"/>
                <a:gd name="T76" fmla="*/ 70 w 112"/>
                <a:gd name="T77" fmla="*/ 134 h 172"/>
                <a:gd name="T78" fmla="*/ 66 w 112"/>
                <a:gd name="T79" fmla="*/ 142 h 172"/>
                <a:gd name="T80" fmla="*/ 62 w 112"/>
                <a:gd name="T81" fmla="*/ 144 h 172"/>
                <a:gd name="T82" fmla="*/ 60 w 112"/>
                <a:gd name="T83" fmla="*/ 148 h 172"/>
                <a:gd name="T84" fmla="*/ 52 w 112"/>
                <a:gd name="T85" fmla="*/ 148 h 172"/>
                <a:gd name="T86" fmla="*/ 48 w 112"/>
                <a:gd name="T87" fmla="*/ 152 h 172"/>
                <a:gd name="T88" fmla="*/ 48 w 112"/>
                <a:gd name="T89" fmla="*/ 156 h 172"/>
                <a:gd name="T90" fmla="*/ 44 w 112"/>
                <a:gd name="T91" fmla="*/ 164 h 172"/>
                <a:gd name="T92" fmla="*/ 36 w 112"/>
                <a:gd name="T93" fmla="*/ 164 h 172"/>
                <a:gd name="T94" fmla="*/ 30 w 112"/>
                <a:gd name="T95" fmla="*/ 164 h 172"/>
                <a:gd name="T96" fmla="*/ 22 w 112"/>
                <a:gd name="T97" fmla="*/ 168 h 172"/>
                <a:gd name="T98" fmla="*/ 10 w 112"/>
                <a:gd name="T99" fmla="*/ 160 h 172"/>
                <a:gd name="T100" fmla="*/ 96 w 112"/>
                <a:gd name="T101" fmla="*/ 108 h 172"/>
                <a:gd name="T102" fmla="*/ 96 w 112"/>
                <a:gd name="T103" fmla="*/ 104 h 172"/>
                <a:gd name="T104" fmla="*/ 96 w 112"/>
                <a:gd name="T105" fmla="*/ 104 h 172"/>
                <a:gd name="T106" fmla="*/ 100 w 112"/>
                <a:gd name="T107" fmla="*/ 104 h 172"/>
                <a:gd name="T108" fmla="*/ 96 w 112"/>
                <a:gd name="T109" fmla="*/ 104 h 172"/>
                <a:gd name="T110" fmla="*/ 96 w 112"/>
                <a:gd name="T111"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 h="172">
                  <a:moveTo>
                    <a:pt x="62" y="0"/>
                  </a:moveTo>
                  <a:lnTo>
                    <a:pt x="62" y="0"/>
                  </a:lnTo>
                  <a:lnTo>
                    <a:pt x="62" y="0"/>
                  </a:lnTo>
                  <a:lnTo>
                    <a:pt x="62" y="0"/>
                  </a:lnTo>
                  <a:lnTo>
                    <a:pt x="62" y="4"/>
                  </a:lnTo>
                  <a:lnTo>
                    <a:pt x="62" y="0"/>
                  </a:lnTo>
                  <a:lnTo>
                    <a:pt x="62" y="0"/>
                  </a:lnTo>
                  <a:lnTo>
                    <a:pt x="62" y="4"/>
                  </a:lnTo>
                  <a:lnTo>
                    <a:pt x="62" y="4"/>
                  </a:lnTo>
                  <a:lnTo>
                    <a:pt x="62" y="4"/>
                  </a:lnTo>
                  <a:lnTo>
                    <a:pt x="62" y="4"/>
                  </a:lnTo>
                  <a:lnTo>
                    <a:pt x="62" y="8"/>
                  </a:lnTo>
                  <a:lnTo>
                    <a:pt x="62" y="8"/>
                  </a:lnTo>
                  <a:lnTo>
                    <a:pt x="62" y="8"/>
                  </a:lnTo>
                  <a:lnTo>
                    <a:pt x="62" y="8"/>
                  </a:lnTo>
                  <a:lnTo>
                    <a:pt x="62" y="8"/>
                  </a:lnTo>
                  <a:lnTo>
                    <a:pt x="62" y="12"/>
                  </a:lnTo>
                  <a:lnTo>
                    <a:pt x="62" y="12"/>
                  </a:lnTo>
                  <a:lnTo>
                    <a:pt x="62" y="12"/>
                  </a:lnTo>
                  <a:lnTo>
                    <a:pt x="62" y="12"/>
                  </a:lnTo>
                  <a:lnTo>
                    <a:pt x="60" y="12"/>
                  </a:lnTo>
                  <a:lnTo>
                    <a:pt x="60" y="12"/>
                  </a:lnTo>
                  <a:lnTo>
                    <a:pt x="60" y="12"/>
                  </a:lnTo>
                  <a:lnTo>
                    <a:pt x="60" y="12"/>
                  </a:lnTo>
                  <a:lnTo>
                    <a:pt x="60" y="12"/>
                  </a:lnTo>
                  <a:lnTo>
                    <a:pt x="60" y="8"/>
                  </a:lnTo>
                  <a:lnTo>
                    <a:pt x="60" y="8"/>
                  </a:lnTo>
                  <a:lnTo>
                    <a:pt x="60" y="4"/>
                  </a:lnTo>
                  <a:lnTo>
                    <a:pt x="60" y="4"/>
                  </a:lnTo>
                  <a:lnTo>
                    <a:pt x="60" y="4"/>
                  </a:lnTo>
                  <a:lnTo>
                    <a:pt x="60" y="4"/>
                  </a:lnTo>
                  <a:lnTo>
                    <a:pt x="60" y="4"/>
                  </a:lnTo>
                  <a:lnTo>
                    <a:pt x="60" y="0"/>
                  </a:lnTo>
                  <a:lnTo>
                    <a:pt x="60" y="0"/>
                  </a:lnTo>
                  <a:lnTo>
                    <a:pt x="60"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close/>
                  <a:moveTo>
                    <a:pt x="48" y="90"/>
                  </a:moveTo>
                  <a:lnTo>
                    <a:pt x="52" y="74"/>
                  </a:lnTo>
                  <a:lnTo>
                    <a:pt x="44" y="64"/>
                  </a:lnTo>
                  <a:lnTo>
                    <a:pt x="48" y="64"/>
                  </a:lnTo>
                  <a:lnTo>
                    <a:pt x="48" y="64"/>
                  </a:lnTo>
                  <a:lnTo>
                    <a:pt x="48" y="60"/>
                  </a:lnTo>
                  <a:lnTo>
                    <a:pt x="48" y="60"/>
                  </a:lnTo>
                  <a:lnTo>
                    <a:pt x="48" y="60"/>
                  </a:lnTo>
                  <a:lnTo>
                    <a:pt x="48" y="60"/>
                  </a:lnTo>
                  <a:lnTo>
                    <a:pt x="48" y="56"/>
                  </a:lnTo>
                  <a:lnTo>
                    <a:pt x="48" y="56"/>
                  </a:lnTo>
                  <a:lnTo>
                    <a:pt x="48" y="56"/>
                  </a:lnTo>
                  <a:lnTo>
                    <a:pt x="48" y="56"/>
                  </a:lnTo>
                  <a:lnTo>
                    <a:pt x="48" y="52"/>
                  </a:lnTo>
                  <a:lnTo>
                    <a:pt x="48" y="52"/>
                  </a:lnTo>
                  <a:lnTo>
                    <a:pt x="48" y="48"/>
                  </a:lnTo>
                  <a:lnTo>
                    <a:pt x="52" y="48"/>
                  </a:lnTo>
                  <a:lnTo>
                    <a:pt x="52" y="44"/>
                  </a:lnTo>
                  <a:lnTo>
                    <a:pt x="52" y="42"/>
                  </a:lnTo>
                  <a:lnTo>
                    <a:pt x="52" y="42"/>
                  </a:lnTo>
                  <a:lnTo>
                    <a:pt x="52" y="42"/>
                  </a:lnTo>
                  <a:lnTo>
                    <a:pt x="52" y="42"/>
                  </a:lnTo>
                  <a:lnTo>
                    <a:pt x="52" y="42"/>
                  </a:lnTo>
                  <a:lnTo>
                    <a:pt x="56" y="42"/>
                  </a:lnTo>
                  <a:lnTo>
                    <a:pt x="56" y="42"/>
                  </a:lnTo>
                  <a:lnTo>
                    <a:pt x="60" y="42"/>
                  </a:lnTo>
                  <a:lnTo>
                    <a:pt x="60" y="42"/>
                  </a:lnTo>
                  <a:lnTo>
                    <a:pt x="56" y="38"/>
                  </a:lnTo>
                  <a:lnTo>
                    <a:pt x="56" y="38"/>
                  </a:lnTo>
                  <a:lnTo>
                    <a:pt x="56" y="38"/>
                  </a:lnTo>
                  <a:lnTo>
                    <a:pt x="56" y="38"/>
                  </a:lnTo>
                  <a:lnTo>
                    <a:pt x="56" y="38"/>
                  </a:lnTo>
                  <a:lnTo>
                    <a:pt x="56" y="34"/>
                  </a:lnTo>
                  <a:lnTo>
                    <a:pt x="56" y="34"/>
                  </a:lnTo>
                  <a:lnTo>
                    <a:pt x="56" y="34"/>
                  </a:lnTo>
                  <a:lnTo>
                    <a:pt x="56" y="30"/>
                  </a:lnTo>
                  <a:lnTo>
                    <a:pt x="56" y="30"/>
                  </a:lnTo>
                  <a:lnTo>
                    <a:pt x="56" y="30"/>
                  </a:lnTo>
                  <a:lnTo>
                    <a:pt x="56" y="30"/>
                  </a:lnTo>
                  <a:lnTo>
                    <a:pt x="56" y="26"/>
                  </a:lnTo>
                  <a:lnTo>
                    <a:pt x="56" y="26"/>
                  </a:lnTo>
                  <a:lnTo>
                    <a:pt x="56" y="26"/>
                  </a:lnTo>
                  <a:lnTo>
                    <a:pt x="56" y="26"/>
                  </a:lnTo>
                  <a:lnTo>
                    <a:pt x="56" y="22"/>
                  </a:lnTo>
                  <a:lnTo>
                    <a:pt x="56" y="22"/>
                  </a:lnTo>
                  <a:lnTo>
                    <a:pt x="56" y="22"/>
                  </a:lnTo>
                  <a:lnTo>
                    <a:pt x="56" y="22"/>
                  </a:lnTo>
                  <a:lnTo>
                    <a:pt x="56" y="22"/>
                  </a:lnTo>
                  <a:lnTo>
                    <a:pt x="60" y="22"/>
                  </a:lnTo>
                  <a:lnTo>
                    <a:pt x="60" y="22"/>
                  </a:lnTo>
                  <a:lnTo>
                    <a:pt x="60" y="22"/>
                  </a:lnTo>
                  <a:lnTo>
                    <a:pt x="60" y="26"/>
                  </a:lnTo>
                  <a:lnTo>
                    <a:pt x="60" y="26"/>
                  </a:lnTo>
                  <a:lnTo>
                    <a:pt x="60" y="26"/>
                  </a:lnTo>
                  <a:lnTo>
                    <a:pt x="56" y="26"/>
                  </a:lnTo>
                  <a:lnTo>
                    <a:pt x="60" y="26"/>
                  </a:lnTo>
                  <a:lnTo>
                    <a:pt x="60" y="26"/>
                  </a:lnTo>
                  <a:lnTo>
                    <a:pt x="60" y="26"/>
                  </a:lnTo>
                  <a:lnTo>
                    <a:pt x="60" y="26"/>
                  </a:lnTo>
                  <a:lnTo>
                    <a:pt x="60" y="26"/>
                  </a:lnTo>
                  <a:lnTo>
                    <a:pt x="60" y="26"/>
                  </a:lnTo>
                  <a:lnTo>
                    <a:pt x="60" y="26"/>
                  </a:lnTo>
                  <a:lnTo>
                    <a:pt x="62" y="26"/>
                  </a:lnTo>
                  <a:lnTo>
                    <a:pt x="62" y="26"/>
                  </a:lnTo>
                  <a:lnTo>
                    <a:pt x="62" y="26"/>
                  </a:lnTo>
                  <a:lnTo>
                    <a:pt x="62" y="26"/>
                  </a:lnTo>
                  <a:lnTo>
                    <a:pt x="62" y="26"/>
                  </a:lnTo>
                  <a:lnTo>
                    <a:pt x="62" y="26"/>
                  </a:lnTo>
                  <a:lnTo>
                    <a:pt x="62" y="22"/>
                  </a:lnTo>
                  <a:lnTo>
                    <a:pt x="62" y="22"/>
                  </a:lnTo>
                  <a:lnTo>
                    <a:pt x="62" y="22"/>
                  </a:lnTo>
                  <a:lnTo>
                    <a:pt x="62" y="22"/>
                  </a:lnTo>
                  <a:lnTo>
                    <a:pt x="62" y="22"/>
                  </a:lnTo>
                  <a:lnTo>
                    <a:pt x="62" y="22"/>
                  </a:lnTo>
                  <a:lnTo>
                    <a:pt x="62" y="26"/>
                  </a:lnTo>
                  <a:lnTo>
                    <a:pt x="62" y="30"/>
                  </a:lnTo>
                  <a:lnTo>
                    <a:pt x="66" y="30"/>
                  </a:lnTo>
                  <a:lnTo>
                    <a:pt x="66" y="30"/>
                  </a:lnTo>
                  <a:lnTo>
                    <a:pt x="66" y="34"/>
                  </a:lnTo>
                  <a:lnTo>
                    <a:pt x="66" y="34"/>
                  </a:lnTo>
                  <a:lnTo>
                    <a:pt x="66" y="34"/>
                  </a:lnTo>
                  <a:lnTo>
                    <a:pt x="66" y="34"/>
                  </a:lnTo>
                  <a:lnTo>
                    <a:pt x="66" y="34"/>
                  </a:lnTo>
                  <a:lnTo>
                    <a:pt x="70" y="34"/>
                  </a:lnTo>
                  <a:lnTo>
                    <a:pt x="70" y="38"/>
                  </a:lnTo>
                  <a:lnTo>
                    <a:pt x="70" y="38"/>
                  </a:lnTo>
                  <a:lnTo>
                    <a:pt x="70" y="38"/>
                  </a:lnTo>
                  <a:lnTo>
                    <a:pt x="70" y="38"/>
                  </a:lnTo>
                  <a:lnTo>
                    <a:pt x="70" y="42"/>
                  </a:lnTo>
                  <a:lnTo>
                    <a:pt x="74" y="42"/>
                  </a:lnTo>
                  <a:lnTo>
                    <a:pt x="74" y="42"/>
                  </a:lnTo>
                  <a:lnTo>
                    <a:pt x="74" y="42"/>
                  </a:lnTo>
                  <a:lnTo>
                    <a:pt x="78" y="44"/>
                  </a:lnTo>
                  <a:lnTo>
                    <a:pt x="82" y="44"/>
                  </a:lnTo>
                  <a:lnTo>
                    <a:pt x="86" y="44"/>
                  </a:lnTo>
                  <a:lnTo>
                    <a:pt x="86" y="44"/>
                  </a:lnTo>
                  <a:lnTo>
                    <a:pt x="86" y="44"/>
                  </a:lnTo>
                  <a:lnTo>
                    <a:pt x="86" y="44"/>
                  </a:lnTo>
                  <a:lnTo>
                    <a:pt x="86" y="44"/>
                  </a:lnTo>
                  <a:lnTo>
                    <a:pt x="86" y="44"/>
                  </a:lnTo>
                  <a:lnTo>
                    <a:pt x="86" y="44"/>
                  </a:lnTo>
                  <a:lnTo>
                    <a:pt x="86" y="44"/>
                  </a:lnTo>
                  <a:lnTo>
                    <a:pt x="88" y="44"/>
                  </a:lnTo>
                  <a:lnTo>
                    <a:pt x="88" y="44"/>
                  </a:lnTo>
                  <a:lnTo>
                    <a:pt x="88" y="44"/>
                  </a:lnTo>
                  <a:lnTo>
                    <a:pt x="88" y="48"/>
                  </a:lnTo>
                  <a:lnTo>
                    <a:pt x="88" y="48"/>
                  </a:lnTo>
                  <a:lnTo>
                    <a:pt x="88" y="48"/>
                  </a:lnTo>
                  <a:lnTo>
                    <a:pt x="88" y="48"/>
                  </a:lnTo>
                  <a:lnTo>
                    <a:pt x="92" y="48"/>
                  </a:lnTo>
                  <a:lnTo>
                    <a:pt x="92" y="48"/>
                  </a:lnTo>
                  <a:lnTo>
                    <a:pt x="92" y="48"/>
                  </a:lnTo>
                  <a:lnTo>
                    <a:pt x="92" y="48"/>
                  </a:lnTo>
                  <a:lnTo>
                    <a:pt x="92" y="48"/>
                  </a:lnTo>
                  <a:lnTo>
                    <a:pt x="92" y="48"/>
                  </a:lnTo>
                  <a:lnTo>
                    <a:pt x="96" y="48"/>
                  </a:lnTo>
                  <a:lnTo>
                    <a:pt x="96" y="52"/>
                  </a:lnTo>
                  <a:lnTo>
                    <a:pt x="100" y="52"/>
                  </a:lnTo>
                  <a:lnTo>
                    <a:pt x="100" y="56"/>
                  </a:lnTo>
                  <a:lnTo>
                    <a:pt x="100" y="56"/>
                  </a:lnTo>
                  <a:lnTo>
                    <a:pt x="100" y="56"/>
                  </a:lnTo>
                  <a:lnTo>
                    <a:pt x="100" y="56"/>
                  </a:lnTo>
                  <a:lnTo>
                    <a:pt x="100" y="60"/>
                  </a:lnTo>
                  <a:lnTo>
                    <a:pt x="100" y="60"/>
                  </a:lnTo>
                  <a:lnTo>
                    <a:pt x="104" y="60"/>
                  </a:lnTo>
                  <a:lnTo>
                    <a:pt x="104" y="60"/>
                  </a:lnTo>
                  <a:lnTo>
                    <a:pt x="104" y="60"/>
                  </a:lnTo>
                  <a:lnTo>
                    <a:pt x="104" y="64"/>
                  </a:lnTo>
                  <a:lnTo>
                    <a:pt x="104" y="64"/>
                  </a:lnTo>
                  <a:lnTo>
                    <a:pt x="104" y="64"/>
                  </a:lnTo>
                  <a:lnTo>
                    <a:pt x="104" y="64"/>
                  </a:lnTo>
                  <a:lnTo>
                    <a:pt x="108" y="64"/>
                  </a:lnTo>
                  <a:lnTo>
                    <a:pt x="108" y="68"/>
                  </a:lnTo>
                  <a:lnTo>
                    <a:pt x="108" y="68"/>
                  </a:lnTo>
                  <a:lnTo>
                    <a:pt x="108" y="68"/>
                  </a:lnTo>
                  <a:lnTo>
                    <a:pt x="108" y="68"/>
                  </a:lnTo>
                  <a:lnTo>
                    <a:pt x="112" y="68"/>
                  </a:lnTo>
                  <a:lnTo>
                    <a:pt x="112" y="68"/>
                  </a:lnTo>
                  <a:lnTo>
                    <a:pt x="112" y="68"/>
                  </a:lnTo>
                  <a:lnTo>
                    <a:pt x="112" y="72"/>
                  </a:lnTo>
                  <a:lnTo>
                    <a:pt x="112" y="72"/>
                  </a:lnTo>
                  <a:lnTo>
                    <a:pt x="112" y="72"/>
                  </a:lnTo>
                  <a:lnTo>
                    <a:pt x="112" y="74"/>
                  </a:lnTo>
                  <a:lnTo>
                    <a:pt x="112" y="74"/>
                  </a:lnTo>
                  <a:lnTo>
                    <a:pt x="108" y="78"/>
                  </a:lnTo>
                  <a:lnTo>
                    <a:pt x="108" y="78"/>
                  </a:lnTo>
                  <a:lnTo>
                    <a:pt x="108" y="78"/>
                  </a:lnTo>
                  <a:lnTo>
                    <a:pt x="108" y="78"/>
                  </a:lnTo>
                  <a:lnTo>
                    <a:pt x="108" y="82"/>
                  </a:lnTo>
                  <a:lnTo>
                    <a:pt x="108" y="82"/>
                  </a:lnTo>
                  <a:lnTo>
                    <a:pt x="108" y="82"/>
                  </a:lnTo>
                  <a:lnTo>
                    <a:pt x="108" y="82"/>
                  </a:lnTo>
                  <a:lnTo>
                    <a:pt x="104" y="86"/>
                  </a:lnTo>
                  <a:lnTo>
                    <a:pt x="104" y="86"/>
                  </a:lnTo>
                  <a:lnTo>
                    <a:pt x="104" y="86"/>
                  </a:lnTo>
                  <a:lnTo>
                    <a:pt x="104" y="86"/>
                  </a:lnTo>
                  <a:lnTo>
                    <a:pt x="104" y="90"/>
                  </a:lnTo>
                  <a:lnTo>
                    <a:pt x="100" y="90"/>
                  </a:lnTo>
                  <a:lnTo>
                    <a:pt x="100" y="94"/>
                  </a:lnTo>
                  <a:lnTo>
                    <a:pt x="96" y="94"/>
                  </a:lnTo>
                  <a:lnTo>
                    <a:pt x="96" y="94"/>
                  </a:lnTo>
                  <a:lnTo>
                    <a:pt x="96" y="94"/>
                  </a:lnTo>
                  <a:lnTo>
                    <a:pt x="96" y="98"/>
                  </a:lnTo>
                  <a:lnTo>
                    <a:pt x="96" y="98"/>
                  </a:lnTo>
                  <a:lnTo>
                    <a:pt x="96" y="98"/>
                  </a:lnTo>
                  <a:lnTo>
                    <a:pt x="96" y="98"/>
                  </a:lnTo>
                  <a:lnTo>
                    <a:pt x="96" y="102"/>
                  </a:lnTo>
                  <a:lnTo>
                    <a:pt x="92" y="102"/>
                  </a:lnTo>
                  <a:lnTo>
                    <a:pt x="92" y="102"/>
                  </a:lnTo>
                  <a:lnTo>
                    <a:pt x="92" y="102"/>
                  </a:lnTo>
                  <a:lnTo>
                    <a:pt x="92" y="104"/>
                  </a:lnTo>
                  <a:lnTo>
                    <a:pt x="92" y="104"/>
                  </a:lnTo>
                  <a:lnTo>
                    <a:pt x="92" y="104"/>
                  </a:lnTo>
                  <a:lnTo>
                    <a:pt x="88" y="104"/>
                  </a:lnTo>
                  <a:lnTo>
                    <a:pt x="88" y="104"/>
                  </a:lnTo>
                  <a:lnTo>
                    <a:pt x="88" y="104"/>
                  </a:lnTo>
                  <a:lnTo>
                    <a:pt x="88" y="104"/>
                  </a:lnTo>
                  <a:lnTo>
                    <a:pt x="88" y="104"/>
                  </a:lnTo>
                  <a:lnTo>
                    <a:pt x="88" y="104"/>
                  </a:lnTo>
                  <a:lnTo>
                    <a:pt x="88" y="104"/>
                  </a:lnTo>
                  <a:lnTo>
                    <a:pt x="88" y="102"/>
                  </a:lnTo>
                  <a:lnTo>
                    <a:pt x="88" y="102"/>
                  </a:lnTo>
                  <a:lnTo>
                    <a:pt x="88" y="102"/>
                  </a:lnTo>
                  <a:lnTo>
                    <a:pt x="88" y="102"/>
                  </a:lnTo>
                  <a:lnTo>
                    <a:pt x="88" y="102"/>
                  </a:lnTo>
                  <a:lnTo>
                    <a:pt x="86" y="102"/>
                  </a:lnTo>
                  <a:lnTo>
                    <a:pt x="86" y="104"/>
                  </a:lnTo>
                  <a:lnTo>
                    <a:pt x="86" y="104"/>
                  </a:lnTo>
                  <a:lnTo>
                    <a:pt x="86" y="104"/>
                  </a:lnTo>
                  <a:lnTo>
                    <a:pt x="86" y="108"/>
                  </a:lnTo>
                  <a:lnTo>
                    <a:pt x="82" y="108"/>
                  </a:lnTo>
                  <a:lnTo>
                    <a:pt x="82" y="108"/>
                  </a:lnTo>
                  <a:lnTo>
                    <a:pt x="82" y="108"/>
                  </a:lnTo>
                  <a:lnTo>
                    <a:pt x="82" y="108"/>
                  </a:lnTo>
                  <a:lnTo>
                    <a:pt x="82" y="108"/>
                  </a:lnTo>
                  <a:lnTo>
                    <a:pt x="82" y="112"/>
                  </a:lnTo>
                  <a:lnTo>
                    <a:pt x="82" y="116"/>
                  </a:lnTo>
                  <a:lnTo>
                    <a:pt x="82" y="116"/>
                  </a:lnTo>
                  <a:lnTo>
                    <a:pt x="82" y="116"/>
                  </a:lnTo>
                  <a:lnTo>
                    <a:pt x="82" y="116"/>
                  </a:lnTo>
                  <a:lnTo>
                    <a:pt x="82" y="116"/>
                  </a:lnTo>
                  <a:lnTo>
                    <a:pt x="82" y="118"/>
                  </a:lnTo>
                  <a:lnTo>
                    <a:pt x="82" y="122"/>
                  </a:lnTo>
                  <a:lnTo>
                    <a:pt x="82" y="122"/>
                  </a:lnTo>
                  <a:lnTo>
                    <a:pt x="82" y="122"/>
                  </a:lnTo>
                  <a:lnTo>
                    <a:pt x="82" y="122"/>
                  </a:lnTo>
                  <a:lnTo>
                    <a:pt x="82" y="122"/>
                  </a:lnTo>
                  <a:lnTo>
                    <a:pt x="82" y="122"/>
                  </a:lnTo>
                  <a:lnTo>
                    <a:pt x="82" y="126"/>
                  </a:lnTo>
                  <a:lnTo>
                    <a:pt x="82" y="130"/>
                  </a:lnTo>
                  <a:lnTo>
                    <a:pt x="82" y="130"/>
                  </a:lnTo>
                  <a:lnTo>
                    <a:pt x="82" y="130"/>
                  </a:lnTo>
                  <a:lnTo>
                    <a:pt x="82" y="130"/>
                  </a:lnTo>
                  <a:lnTo>
                    <a:pt x="82" y="130"/>
                  </a:lnTo>
                  <a:lnTo>
                    <a:pt x="78" y="130"/>
                  </a:lnTo>
                  <a:lnTo>
                    <a:pt x="78" y="130"/>
                  </a:lnTo>
                  <a:lnTo>
                    <a:pt x="78" y="130"/>
                  </a:lnTo>
                  <a:lnTo>
                    <a:pt x="74" y="130"/>
                  </a:lnTo>
                  <a:lnTo>
                    <a:pt x="74" y="130"/>
                  </a:lnTo>
                  <a:lnTo>
                    <a:pt x="74" y="130"/>
                  </a:lnTo>
                  <a:lnTo>
                    <a:pt x="70" y="130"/>
                  </a:lnTo>
                  <a:lnTo>
                    <a:pt x="70" y="134"/>
                  </a:lnTo>
                  <a:lnTo>
                    <a:pt x="70" y="134"/>
                  </a:lnTo>
                  <a:lnTo>
                    <a:pt x="70" y="134"/>
                  </a:lnTo>
                  <a:lnTo>
                    <a:pt x="70" y="134"/>
                  </a:lnTo>
                  <a:lnTo>
                    <a:pt x="66" y="134"/>
                  </a:lnTo>
                  <a:lnTo>
                    <a:pt x="66" y="134"/>
                  </a:lnTo>
                  <a:lnTo>
                    <a:pt x="66" y="138"/>
                  </a:lnTo>
                  <a:lnTo>
                    <a:pt x="66" y="138"/>
                  </a:lnTo>
                  <a:lnTo>
                    <a:pt x="66" y="138"/>
                  </a:lnTo>
                  <a:lnTo>
                    <a:pt x="66" y="138"/>
                  </a:lnTo>
                  <a:lnTo>
                    <a:pt x="66" y="142"/>
                  </a:lnTo>
                  <a:lnTo>
                    <a:pt x="66" y="142"/>
                  </a:lnTo>
                  <a:lnTo>
                    <a:pt x="66" y="142"/>
                  </a:lnTo>
                  <a:lnTo>
                    <a:pt x="66" y="142"/>
                  </a:lnTo>
                  <a:lnTo>
                    <a:pt x="66" y="144"/>
                  </a:lnTo>
                  <a:lnTo>
                    <a:pt x="66" y="144"/>
                  </a:lnTo>
                  <a:lnTo>
                    <a:pt x="62" y="144"/>
                  </a:lnTo>
                  <a:lnTo>
                    <a:pt x="62" y="144"/>
                  </a:lnTo>
                  <a:lnTo>
                    <a:pt x="62" y="144"/>
                  </a:lnTo>
                  <a:lnTo>
                    <a:pt x="62" y="144"/>
                  </a:lnTo>
                  <a:lnTo>
                    <a:pt x="62" y="148"/>
                  </a:lnTo>
                  <a:lnTo>
                    <a:pt x="62" y="148"/>
                  </a:lnTo>
                  <a:lnTo>
                    <a:pt x="62" y="148"/>
                  </a:lnTo>
                  <a:lnTo>
                    <a:pt x="62" y="148"/>
                  </a:lnTo>
                  <a:lnTo>
                    <a:pt x="60" y="148"/>
                  </a:lnTo>
                  <a:lnTo>
                    <a:pt x="60" y="148"/>
                  </a:lnTo>
                  <a:lnTo>
                    <a:pt x="60" y="148"/>
                  </a:lnTo>
                  <a:lnTo>
                    <a:pt x="56" y="148"/>
                  </a:lnTo>
                  <a:lnTo>
                    <a:pt x="56" y="148"/>
                  </a:lnTo>
                  <a:lnTo>
                    <a:pt x="56" y="148"/>
                  </a:lnTo>
                  <a:lnTo>
                    <a:pt x="52" y="148"/>
                  </a:lnTo>
                  <a:lnTo>
                    <a:pt x="52" y="148"/>
                  </a:lnTo>
                  <a:lnTo>
                    <a:pt x="48" y="148"/>
                  </a:lnTo>
                  <a:lnTo>
                    <a:pt x="48" y="148"/>
                  </a:lnTo>
                  <a:lnTo>
                    <a:pt x="48" y="148"/>
                  </a:lnTo>
                  <a:lnTo>
                    <a:pt x="48" y="148"/>
                  </a:lnTo>
                  <a:lnTo>
                    <a:pt x="48" y="152"/>
                  </a:lnTo>
                  <a:lnTo>
                    <a:pt x="48" y="152"/>
                  </a:lnTo>
                  <a:lnTo>
                    <a:pt x="48" y="152"/>
                  </a:lnTo>
                  <a:lnTo>
                    <a:pt x="48" y="152"/>
                  </a:lnTo>
                  <a:lnTo>
                    <a:pt x="48" y="152"/>
                  </a:lnTo>
                  <a:lnTo>
                    <a:pt x="48" y="152"/>
                  </a:lnTo>
                  <a:lnTo>
                    <a:pt x="48" y="156"/>
                  </a:lnTo>
                  <a:lnTo>
                    <a:pt x="48" y="156"/>
                  </a:lnTo>
                  <a:lnTo>
                    <a:pt x="48" y="156"/>
                  </a:lnTo>
                  <a:lnTo>
                    <a:pt x="48" y="156"/>
                  </a:lnTo>
                  <a:lnTo>
                    <a:pt x="48" y="156"/>
                  </a:lnTo>
                  <a:lnTo>
                    <a:pt x="48" y="156"/>
                  </a:lnTo>
                  <a:lnTo>
                    <a:pt x="48" y="160"/>
                  </a:lnTo>
                  <a:lnTo>
                    <a:pt x="48" y="160"/>
                  </a:lnTo>
                  <a:lnTo>
                    <a:pt x="44" y="164"/>
                  </a:lnTo>
                  <a:lnTo>
                    <a:pt x="44" y="164"/>
                  </a:lnTo>
                  <a:lnTo>
                    <a:pt x="44" y="164"/>
                  </a:lnTo>
                  <a:lnTo>
                    <a:pt x="44" y="164"/>
                  </a:lnTo>
                  <a:lnTo>
                    <a:pt x="40" y="164"/>
                  </a:lnTo>
                  <a:lnTo>
                    <a:pt x="40" y="164"/>
                  </a:lnTo>
                  <a:lnTo>
                    <a:pt x="40" y="164"/>
                  </a:lnTo>
                  <a:lnTo>
                    <a:pt x="40" y="164"/>
                  </a:lnTo>
                  <a:lnTo>
                    <a:pt x="40" y="164"/>
                  </a:lnTo>
                  <a:lnTo>
                    <a:pt x="36" y="164"/>
                  </a:lnTo>
                  <a:lnTo>
                    <a:pt x="36" y="164"/>
                  </a:lnTo>
                  <a:lnTo>
                    <a:pt x="36" y="164"/>
                  </a:lnTo>
                  <a:lnTo>
                    <a:pt x="36" y="164"/>
                  </a:lnTo>
                  <a:lnTo>
                    <a:pt x="36" y="164"/>
                  </a:lnTo>
                  <a:lnTo>
                    <a:pt x="32" y="164"/>
                  </a:lnTo>
                  <a:lnTo>
                    <a:pt x="30" y="164"/>
                  </a:lnTo>
                  <a:lnTo>
                    <a:pt x="30" y="164"/>
                  </a:lnTo>
                  <a:lnTo>
                    <a:pt x="30" y="164"/>
                  </a:lnTo>
                  <a:lnTo>
                    <a:pt x="26" y="168"/>
                  </a:lnTo>
                  <a:lnTo>
                    <a:pt x="26" y="168"/>
                  </a:lnTo>
                  <a:lnTo>
                    <a:pt x="26" y="168"/>
                  </a:lnTo>
                  <a:lnTo>
                    <a:pt x="26" y="168"/>
                  </a:lnTo>
                  <a:lnTo>
                    <a:pt x="22" y="168"/>
                  </a:lnTo>
                  <a:lnTo>
                    <a:pt x="22" y="168"/>
                  </a:lnTo>
                  <a:lnTo>
                    <a:pt x="22" y="168"/>
                  </a:lnTo>
                  <a:lnTo>
                    <a:pt x="22" y="168"/>
                  </a:lnTo>
                  <a:lnTo>
                    <a:pt x="18" y="168"/>
                  </a:lnTo>
                  <a:lnTo>
                    <a:pt x="18" y="172"/>
                  </a:lnTo>
                  <a:lnTo>
                    <a:pt x="18" y="172"/>
                  </a:lnTo>
                  <a:lnTo>
                    <a:pt x="18" y="172"/>
                  </a:lnTo>
                  <a:lnTo>
                    <a:pt x="10" y="160"/>
                  </a:lnTo>
                  <a:lnTo>
                    <a:pt x="10" y="156"/>
                  </a:lnTo>
                  <a:lnTo>
                    <a:pt x="0" y="130"/>
                  </a:lnTo>
                  <a:lnTo>
                    <a:pt x="44" y="112"/>
                  </a:lnTo>
                  <a:lnTo>
                    <a:pt x="48" y="90"/>
                  </a:lnTo>
                  <a:lnTo>
                    <a:pt x="48" y="90"/>
                  </a:lnTo>
                  <a:lnTo>
                    <a:pt x="48" y="90"/>
                  </a:lnTo>
                  <a:close/>
                  <a:moveTo>
                    <a:pt x="96" y="108"/>
                  </a:moveTo>
                  <a:lnTo>
                    <a:pt x="96" y="108"/>
                  </a:lnTo>
                  <a:lnTo>
                    <a:pt x="96" y="108"/>
                  </a:lnTo>
                  <a:lnTo>
                    <a:pt x="96" y="108"/>
                  </a:lnTo>
                  <a:lnTo>
                    <a:pt x="96" y="108"/>
                  </a:lnTo>
                  <a:lnTo>
                    <a:pt x="96" y="104"/>
                  </a:lnTo>
                  <a:lnTo>
                    <a:pt x="96" y="104"/>
                  </a:lnTo>
                  <a:lnTo>
                    <a:pt x="96" y="104"/>
                  </a:lnTo>
                  <a:lnTo>
                    <a:pt x="96" y="104"/>
                  </a:lnTo>
                  <a:lnTo>
                    <a:pt x="96" y="104"/>
                  </a:lnTo>
                  <a:lnTo>
                    <a:pt x="96" y="104"/>
                  </a:lnTo>
                  <a:lnTo>
                    <a:pt x="96" y="104"/>
                  </a:lnTo>
                  <a:lnTo>
                    <a:pt x="96" y="104"/>
                  </a:lnTo>
                  <a:lnTo>
                    <a:pt x="96" y="104"/>
                  </a:lnTo>
                  <a:lnTo>
                    <a:pt x="96" y="104"/>
                  </a:lnTo>
                  <a:lnTo>
                    <a:pt x="96" y="102"/>
                  </a:lnTo>
                  <a:lnTo>
                    <a:pt x="96" y="102"/>
                  </a:lnTo>
                  <a:lnTo>
                    <a:pt x="100" y="102"/>
                  </a:lnTo>
                  <a:lnTo>
                    <a:pt x="100" y="102"/>
                  </a:lnTo>
                  <a:lnTo>
                    <a:pt x="100" y="104"/>
                  </a:lnTo>
                  <a:lnTo>
                    <a:pt x="100" y="104"/>
                  </a:lnTo>
                  <a:lnTo>
                    <a:pt x="100" y="104"/>
                  </a:lnTo>
                  <a:lnTo>
                    <a:pt x="100" y="104"/>
                  </a:lnTo>
                  <a:lnTo>
                    <a:pt x="96" y="104"/>
                  </a:lnTo>
                  <a:lnTo>
                    <a:pt x="96" y="104"/>
                  </a:lnTo>
                  <a:lnTo>
                    <a:pt x="96" y="104"/>
                  </a:lnTo>
                  <a:lnTo>
                    <a:pt x="96" y="104"/>
                  </a:lnTo>
                  <a:lnTo>
                    <a:pt x="96" y="104"/>
                  </a:lnTo>
                  <a:lnTo>
                    <a:pt x="96" y="104"/>
                  </a:lnTo>
                  <a:lnTo>
                    <a:pt x="96" y="104"/>
                  </a:lnTo>
                  <a:lnTo>
                    <a:pt x="96" y="108"/>
                  </a:lnTo>
                  <a:lnTo>
                    <a:pt x="96" y="108"/>
                  </a:lnTo>
                  <a:lnTo>
                    <a:pt x="96" y="108"/>
                  </a:lnTo>
                  <a:lnTo>
                    <a:pt x="96" y="108"/>
                  </a:lnTo>
                  <a:lnTo>
                    <a:pt x="96" y="108"/>
                  </a:lnTo>
                  <a:lnTo>
                    <a:pt x="96" y="108"/>
                  </a:lnTo>
                  <a:lnTo>
                    <a:pt x="96" y="1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5759450" y="3521143"/>
              <a:ext cx="374650" cy="384175"/>
            </a:xfrm>
            <a:custGeom>
              <a:avLst/>
              <a:gdLst>
                <a:gd name="T0" fmla="*/ 54 w 236"/>
                <a:gd name="T1" fmla="*/ 138 h 242"/>
                <a:gd name="T2" fmla="*/ 76 w 236"/>
                <a:gd name="T3" fmla="*/ 134 h 242"/>
                <a:gd name="T4" fmla="*/ 80 w 236"/>
                <a:gd name="T5" fmla="*/ 120 h 242"/>
                <a:gd name="T6" fmla="*/ 86 w 236"/>
                <a:gd name="T7" fmla="*/ 108 h 242"/>
                <a:gd name="T8" fmla="*/ 98 w 236"/>
                <a:gd name="T9" fmla="*/ 100 h 242"/>
                <a:gd name="T10" fmla="*/ 116 w 236"/>
                <a:gd name="T11" fmla="*/ 100 h 242"/>
                <a:gd name="T12" fmla="*/ 120 w 236"/>
                <a:gd name="T13" fmla="*/ 82 h 242"/>
                <a:gd name="T14" fmla="*/ 128 w 236"/>
                <a:gd name="T15" fmla="*/ 74 h 242"/>
                <a:gd name="T16" fmla="*/ 132 w 236"/>
                <a:gd name="T17" fmla="*/ 60 h 242"/>
                <a:gd name="T18" fmla="*/ 142 w 236"/>
                <a:gd name="T19" fmla="*/ 56 h 242"/>
                <a:gd name="T20" fmla="*/ 146 w 236"/>
                <a:gd name="T21" fmla="*/ 44 h 242"/>
                <a:gd name="T22" fmla="*/ 154 w 236"/>
                <a:gd name="T23" fmla="*/ 26 h 242"/>
                <a:gd name="T24" fmla="*/ 146 w 236"/>
                <a:gd name="T25" fmla="*/ 14 h 242"/>
                <a:gd name="T26" fmla="*/ 166 w 236"/>
                <a:gd name="T27" fmla="*/ 4 h 242"/>
                <a:gd name="T28" fmla="*/ 188 w 236"/>
                <a:gd name="T29" fmla="*/ 4 h 242"/>
                <a:gd name="T30" fmla="*/ 206 w 236"/>
                <a:gd name="T31" fmla="*/ 4 h 242"/>
                <a:gd name="T32" fmla="*/ 212 w 236"/>
                <a:gd name="T33" fmla="*/ 14 h 242"/>
                <a:gd name="T34" fmla="*/ 224 w 236"/>
                <a:gd name="T35" fmla="*/ 22 h 242"/>
                <a:gd name="T36" fmla="*/ 236 w 236"/>
                <a:gd name="T37" fmla="*/ 34 h 242"/>
                <a:gd name="T38" fmla="*/ 228 w 236"/>
                <a:gd name="T39" fmla="*/ 36 h 242"/>
                <a:gd name="T40" fmla="*/ 216 w 236"/>
                <a:gd name="T41" fmla="*/ 44 h 242"/>
                <a:gd name="T42" fmla="*/ 196 w 236"/>
                <a:gd name="T43" fmla="*/ 44 h 242"/>
                <a:gd name="T44" fmla="*/ 188 w 236"/>
                <a:gd name="T45" fmla="*/ 48 h 242"/>
                <a:gd name="T46" fmla="*/ 188 w 236"/>
                <a:gd name="T47" fmla="*/ 60 h 242"/>
                <a:gd name="T48" fmla="*/ 192 w 236"/>
                <a:gd name="T49" fmla="*/ 78 h 242"/>
                <a:gd name="T50" fmla="*/ 206 w 236"/>
                <a:gd name="T51" fmla="*/ 90 h 242"/>
                <a:gd name="T52" fmla="*/ 196 w 236"/>
                <a:gd name="T53" fmla="*/ 100 h 242"/>
                <a:gd name="T54" fmla="*/ 196 w 236"/>
                <a:gd name="T55" fmla="*/ 112 h 242"/>
                <a:gd name="T56" fmla="*/ 188 w 236"/>
                <a:gd name="T57" fmla="*/ 126 h 242"/>
                <a:gd name="T58" fmla="*/ 172 w 236"/>
                <a:gd name="T59" fmla="*/ 148 h 242"/>
                <a:gd name="T60" fmla="*/ 162 w 236"/>
                <a:gd name="T61" fmla="*/ 160 h 242"/>
                <a:gd name="T62" fmla="*/ 146 w 236"/>
                <a:gd name="T63" fmla="*/ 172 h 242"/>
                <a:gd name="T64" fmla="*/ 136 w 236"/>
                <a:gd name="T65" fmla="*/ 168 h 242"/>
                <a:gd name="T66" fmla="*/ 124 w 236"/>
                <a:gd name="T67" fmla="*/ 178 h 242"/>
                <a:gd name="T68" fmla="*/ 132 w 236"/>
                <a:gd name="T69" fmla="*/ 194 h 242"/>
                <a:gd name="T70" fmla="*/ 138 w 236"/>
                <a:gd name="T71" fmla="*/ 212 h 242"/>
                <a:gd name="T72" fmla="*/ 142 w 236"/>
                <a:gd name="T73" fmla="*/ 228 h 242"/>
                <a:gd name="T74" fmla="*/ 138 w 236"/>
                <a:gd name="T75" fmla="*/ 232 h 242"/>
                <a:gd name="T76" fmla="*/ 120 w 236"/>
                <a:gd name="T77" fmla="*/ 234 h 242"/>
                <a:gd name="T78" fmla="*/ 110 w 236"/>
                <a:gd name="T79" fmla="*/ 238 h 242"/>
                <a:gd name="T80" fmla="*/ 102 w 236"/>
                <a:gd name="T81" fmla="*/ 238 h 242"/>
                <a:gd name="T82" fmla="*/ 90 w 236"/>
                <a:gd name="T83" fmla="*/ 234 h 242"/>
                <a:gd name="T84" fmla="*/ 82 w 236"/>
                <a:gd name="T85" fmla="*/ 220 h 242"/>
                <a:gd name="T86" fmla="*/ 80 w 236"/>
                <a:gd name="T87" fmla="*/ 208 h 242"/>
                <a:gd name="T88" fmla="*/ 60 w 236"/>
                <a:gd name="T89" fmla="*/ 212 h 242"/>
                <a:gd name="T90" fmla="*/ 50 w 236"/>
                <a:gd name="T91" fmla="*/ 216 h 242"/>
                <a:gd name="T92" fmla="*/ 38 w 236"/>
                <a:gd name="T93" fmla="*/ 216 h 242"/>
                <a:gd name="T94" fmla="*/ 16 w 236"/>
                <a:gd name="T95" fmla="*/ 220 h 242"/>
                <a:gd name="T96" fmla="*/ 16 w 236"/>
                <a:gd name="T97" fmla="*/ 204 h 242"/>
                <a:gd name="T98" fmla="*/ 20 w 236"/>
                <a:gd name="T99" fmla="*/ 194 h 242"/>
                <a:gd name="T100" fmla="*/ 34 w 236"/>
                <a:gd name="T101" fmla="*/ 186 h 242"/>
                <a:gd name="T102" fmla="*/ 26 w 236"/>
                <a:gd name="T103" fmla="*/ 172 h 242"/>
                <a:gd name="T104" fmla="*/ 16 w 236"/>
                <a:gd name="T105" fmla="*/ 156 h 242"/>
                <a:gd name="T106" fmla="*/ 0 w 236"/>
                <a:gd name="T107" fmla="*/ 134 h 242"/>
                <a:gd name="T108" fmla="*/ 34 w 236"/>
                <a:gd name="T109" fmla="*/ 1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6" h="242">
                  <a:moveTo>
                    <a:pt x="34" y="138"/>
                  </a:moveTo>
                  <a:lnTo>
                    <a:pt x="38" y="138"/>
                  </a:lnTo>
                  <a:lnTo>
                    <a:pt x="42" y="138"/>
                  </a:lnTo>
                  <a:lnTo>
                    <a:pt x="46" y="142"/>
                  </a:lnTo>
                  <a:lnTo>
                    <a:pt x="50" y="138"/>
                  </a:lnTo>
                  <a:lnTo>
                    <a:pt x="54" y="138"/>
                  </a:lnTo>
                  <a:lnTo>
                    <a:pt x="56" y="138"/>
                  </a:lnTo>
                  <a:lnTo>
                    <a:pt x="60" y="138"/>
                  </a:lnTo>
                  <a:lnTo>
                    <a:pt x="64" y="138"/>
                  </a:lnTo>
                  <a:lnTo>
                    <a:pt x="68" y="134"/>
                  </a:lnTo>
                  <a:lnTo>
                    <a:pt x="72" y="134"/>
                  </a:lnTo>
                  <a:lnTo>
                    <a:pt x="76" y="134"/>
                  </a:lnTo>
                  <a:lnTo>
                    <a:pt x="80" y="130"/>
                  </a:lnTo>
                  <a:lnTo>
                    <a:pt x="76" y="130"/>
                  </a:lnTo>
                  <a:lnTo>
                    <a:pt x="76" y="126"/>
                  </a:lnTo>
                  <a:lnTo>
                    <a:pt x="80" y="126"/>
                  </a:lnTo>
                  <a:lnTo>
                    <a:pt x="80" y="122"/>
                  </a:lnTo>
                  <a:lnTo>
                    <a:pt x="80" y="120"/>
                  </a:lnTo>
                  <a:lnTo>
                    <a:pt x="80" y="112"/>
                  </a:lnTo>
                  <a:lnTo>
                    <a:pt x="82" y="112"/>
                  </a:lnTo>
                  <a:lnTo>
                    <a:pt x="82" y="108"/>
                  </a:lnTo>
                  <a:lnTo>
                    <a:pt x="86" y="108"/>
                  </a:lnTo>
                  <a:lnTo>
                    <a:pt x="86" y="104"/>
                  </a:lnTo>
                  <a:lnTo>
                    <a:pt x="86" y="108"/>
                  </a:lnTo>
                  <a:lnTo>
                    <a:pt x="90" y="108"/>
                  </a:lnTo>
                  <a:lnTo>
                    <a:pt x="94" y="108"/>
                  </a:lnTo>
                  <a:lnTo>
                    <a:pt x="98" y="108"/>
                  </a:lnTo>
                  <a:lnTo>
                    <a:pt x="98" y="104"/>
                  </a:lnTo>
                  <a:lnTo>
                    <a:pt x="94" y="100"/>
                  </a:lnTo>
                  <a:lnTo>
                    <a:pt x="98" y="100"/>
                  </a:lnTo>
                  <a:lnTo>
                    <a:pt x="102" y="100"/>
                  </a:lnTo>
                  <a:lnTo>
                    <a:pt x="106" y="96"/>
                  </a:lnTo>
                  <a:lnTo>
                    <a:pt x="110" y="96"/>
                  </a:lnTo>
                  <a:lnTo>
                    <a:pt x="112" y="96"/>
                  </a:lnTo>
                  <a:lnTo>
                    <a:pt x="112" y="100"/>
                  </a:lnTo>
                  <a:lnTo>
                    <a:pt x="116" y="100"/>
                  </a:lnTo>
                  <a:lnTo>
                    <a:pt x="116" y="96"/>
                  </a:lnTo>
                  <a:lnTo>
                    <a:pt x="120" y="96"/>
                  </a:lnTo>
                  <a:lnTo>
                    <a:pt x="120" y="92"/>
                  </a:lnTo>
                  <a:lnTo>
                    <a:pt x="120" y="90"/>
                  </a:lnTo>
                  <a:lnTo>
                    <a:pt x="120" y="86"/>
                  </a:lnTo>
                  <a:lnTo>
                    <a:pt x="120" y="82"/>
                  </a:lnTo>
                  <a:lnTo>
                    <a:pt x="124" y="82"/>
                  </a:lnTo>
                  <a:lnTo>
                    <a:pt x="124" y="78"/>
                  </a:lnTo>
                  <a:lnTo>
                    <a:pt x="120" y="78"/>
                  </a:lnTo>
                  <a:lnTo>
                    <a:pt x="124" y="78"/>
                  </a:lnTo>
                  <a:lnTo>
                    <a:pt x="124" y="74"/>
                  </a:lnTo>
                  <a:lnTo>
                    <a:pt x="128" y="74"/>
                  </a:lnTo>
                  <a:lnTo>
                    <a:pt x="132" y="70"/>
                  </a:lnTo>
                  <a:lnTo>
                    <a:pt x="136" y="70"/>
                  </a:lnTo>
                  <a:lnTo>
                    <a:pt x="136" y="66"/>
                  </a:lnTo>
                  <a:lnTo>
                    <a:pt x="132" y="66"/>
                  </a:lnTo>
                  <a:lnTo>
                    <a:pt x="132" y="62"/>
                  </a:lnTo>
                  <a:lnTo>
                    <a:pt x="132" y="60"/>
                  </a:lnTo>
                  <a:lnTo>
                    <a:pt x="128" y="60"/>
                  </a:lnTo>
                  <a:lnTo>
                    <a:pt x="128" y="56"/>
                  </a:lnTo>
                  <a:lnTo>
                    <a:pt x="132" y="56"/>
                  </a:lnTo>
                  <a:lnTo>
                    <a:pt x="136" y="56"/>
                  </a:lnTo>
                  <a:lnTo>
                    <a:pt x="138" y="56"/>
                  </a:lnTo>
                  <a:lnTo>
                    <a:pt x="142" y="56"/>
                  </a:lnTo>
                  <a:lnTo>
                    <a:pt x="146" y="56"/>
                  </a:lnTo>
                  <a:lnTo>
                    <a:pt x="146" y="52"/>
                  </a:lnTo>
                  <a:lnTo>
                    <a:pt x="146" y="48"/>
                  </a:lnTo>
                  <a:lnTo>
                    <a:pt x="142" y="48"/>
                  </a:lnTo>
                  <a:lnTo>
                    <a:pt x="142" y="44"/>
                  </a:lnTo>
                  <a:lnTo>
                    <a:pt x="146" y="44"/>
                  </a:lnTo>
                  <a:lnTo>
                    <a:pt x="146" y="40"/>
                  </a:lnTo>
                  <a:lnTo>
                    <a:pt x="150" y="40"/>
                  </a:lnTo>
                  <a:lnTo>
                    <a:pt x="150" y="36"/>
                  </a:lnTo>
                  <a:lnTo>
                    <a:pt x="154" y="34"/>
                  </a:lnTo>
                  <a:lnTo>
                    <a:pt x="154" y="30"/>
                  </a:lnTo>
                  <a:lnTo>
                    <a:pt x="154" y="26"/>
                  </a:lnTo>
                  <a:lnTo>
                    <a:pt x="150" y="26"/>
                  </a:lnTo>
                  <a:lnTo>
                    <a:pt x="154" y="22"/>
                  </a:lnTo>
                  <a:lnTo>
                    <a:pt x="150" y="22"/>
                  </a:lnTo>
                  <a:lnTo>
                    <a:pt x="150" y="18"/>
                  </a:lnTo>
                  <a:lnTo>
                    <a:pt x="146" y="18"/>
                  </a:lnTo>
                  <a:lnTo>
                    <a:pt x="146" y="14"/>
                  </a:lnTo>
                  <a:lnTo>
                    <a:pt x="150" y="14"/>
                  </a:lnTo>
                  <a:lnTo>
                    <a:pt x="154" y="10"/>
                  </a:lnTo>
                  <a:lnTo>
                    <a:pt x="158" y="6"/>
                  </a:lnTo>
                  <a:lnTo>
                    <a:pt x="162" y="6"/>
                  </a:lnTo>
                  <a:lnTo>
                    <a:pt x="162" y="4"/>
                  </a:lnTo>
                  <a:lnTo>
                    <a:pt x="166" y="4"/>
                  </a:lnTo>
                  <a:lnTo>
                    <a:pt x="168" y="4"/>
                  </a:lnTo>
                  <a:lnTo>
                    <a:pt x="172" y="4"/>
                  </a:lnTo>
                  <a:lnTo>
                    <a:pt x="176" y="0"/>
                  </a:lnTo>
                  <a:lnTo>
                    <a:pt x="180" y="0"/>
                  </a:lnTo>
                  <a:lnTo>
                    <a:pt x="184" y="0"/>
                  </a:lnTo>
                  <a:lnTo>
                    <a:pt x="188" y="4"/>
                  </a:lnTo>
                  <a:lnTo>
                    <a:pt x="192" y="0"/>
                  </a:lnTo>
                  <a:lnTo>
                    <a:pt x="196" y="0"/>
                  </a:lnTo>
                  <a:lnTo>
                    <a:pt x="198" y="0"/>
                  </a:lnTo>
                  <a:lnTo>
                    <a:pt x="202" y="0"/>
                  </a:lnTo>
                  <a:lnTo>
                    <a:pt x="206" y="6"/>
                  </a:lnTo>
                  <a:lnTo>
                    <a:pt x="206" y="4"/>
                  </a:lnTo>
                  <a:lnTo>
                    <a:pt x="208" y="8"/>
                  </a:lnTo>
                  <a:lnTo>
                    <a:pt x="210" y="10"/>
                  </a:lnTo>
                  <a:lnTo>
                    <a:pt x="212" y="10"/>
                  </a:lnTo>
                  <a:lnTo>
                    <a:pt x="212" y="10"/>
                  </a:lnTo>
                  <a:lnTo>
                    <a:pt x="216" y="14"/>
                  </a:lnTo>
                  <a:lnTo>
                    <a:pt x="212" y="14"/>
                  </a:lnTo>
                  <a:lnTo>
                    <a:pt x="212" y="18"/>
                  </a:lnTo>
                  <a:lnTo>
                    <a:pt x="216" y="18"/>
                  </a:lnTo>
                  <a:lnTo>
                    <a:pt x="216" y="22"/>
                  </a:lnTo>
                  <a:lnTo>
                    <a:pt x="220" y="22"/>
                  </a:lnTo>
                  <a:lnTo>
                    <a:pt x="222" y="22"/>
                  </a:lnTo>
                  <a:lnTo>
                    <a:pt x="224" y="22"/>
                  </a:lnTo>
                  <a:lnTo>
                    <a:pt x="224" y="26"/>
                  </a:lnTo>
                  <a:lnTo>
                    <a:pt x="228" y="26"/>
                  </a:lnTo>
                  <a:lnTo>
                    <a:pt x="232" y="26"/>
                  </a:lnTo>
                  <a:lnTo>
                    <a:pt x="232" y="32"/>
                  </a:lnTo>
                  <a:lnTo>
                    <a:pt x="236" y="34"/>
                  </a:lnTo>
                  <a:lnTo>
                    <a:pt x="236" y="34"/>
                  </a:lnTo>
                  <a:lnTo>
                    <a:pt x="232" y="32"/>
                  </a:lnTo>
                  <a:lnTo>
                    <a:pt x="236" y="34"/>
                  </a:lnTo>
                  <a:lnTo>
                    <a:pt x="236" y="34"/>
                  </a:lnTo>
                  <a:lnTo>
                    <a:pt x="232" y="34"/>
                  </a:lnTo>
                  <a:lnTo>
                    <a:pt x="228" y="34"/>
                  </a:lnTo>
                  <a:lnTo>
                    <a:pt x="228" y="36"/>
                  </a:lnTo>
                  <a:lnTo>
                    <a:pt x="228" y="40"/>
                  </a:lnTo>
                  <a:lnTo>
                    <a:pt x="228" y="44"/>
                  </a:lnTo>
                  <a:lnTo>
                    <a:pt x="224" y="44"/>
                  </a:lnTo>
                  <a:lnTo>
                    <a:pt x="224" y="40"/>
                  </a:lnTo>
                  <a:lnTo>
                    <a:pt x="220" y="40"/>
                  </a:lnTo>
                  <a:lnTo>
                    <a:pt x="216" y="44"/>
                  </a:lnTo>
                  <a:lnTo>
                    <a:pt x="212" y="44"/>
                  </a:lnTo>
                  <a:lnTo>
                    <a:pt x="210" y="48"/>
                  </a:lnTo>
                  <a:lnTo>
                    <a:pt x="210" y="44"/>
                  </a:lnTo>
                  <a:lnTo>
                    <a:pt x="206" y="44"/>
                  </a:lnTo>
                  <a:lnTo>
                    <a:pt x="202" y="44"/>
                  </a:lnTo>
                  <a:lnTo>
                    <a:pt x="196" y="44"/>
                  </a:lnTo>
                  <a:lnTo>
                    <a:pt x="196" y="40"/>
                  </a:lnTo>
                  <a:lnTo>
                    <a:pt x="192" y="40"/>
                  </a:lnTo>
                  <a:lnTo>
                    <a:pt x="188" y="44"/>
                  </a:lnTo>
                  <a:lnTo>
                    <a:pt x="184" y="44"/>
                  </a:lnTo>
                  <a:lnTo>
                    <a:pt x="184" y="48"/>
                  </a:lnTo>
                  <a:lnTo>
                    <a:pt x="188" y="48"/>
                  </a:lnTo>
                  <a:lnTo>
                    <a:pt x="188" y="52"/>
                  </a:lnTo>
                  <a:lnTo>
                    <a:pt x="184" y="56"/>
                  </a:lnTo>
                  <a:lnTo>
                    <a:pt x="188" y="56"/>
                  </a:lnTo>
                  <a:lnTo>
                    <a:pt x="192" y="56"/>
                  </a:lnTo>
                  <a:lnTo>
                    <a:pt x="192" y="60"/>
                  </a:lnTo>
                  <a:lnTo>
                    <a:pt x="188" y="60"/>
                  </a:lnTo>
                  <a:lnTo>
                    <a:pt x="188" y="62"/>
                  </a:lnTo>
                  <a:lnTo>
                    <a:pt x="192" y="62"/>
                  </a:lnTo>
                  <a:lnTo>
                    <a:pt x="188" y="66"/>
                  </a:lnTo>
                  <a:lnTo>
                    <a:pt x="188" y="70"/>
                  </a:lnTo>
                  <a:lnTo>
                    <a:pt x="192" y="74"/>
                  </a:lnTo>
                  <a:lnTo>
                    <a:pt x="192" y="78"/>
                  </a:lnTo>
                  <a:lnTo>
                    <a:pt x="196" y="78"/>
                  </a:lnTo>
                  <a:lnTo>
                    <a:pt x="196" y="82"/>
                  </a:lnTo>
                  <a:lnTo>
                    <a:pt x="198" y="86"/>
                  </a:lnTo>
                  <a:lnTo>
                    <a:pt x="202" y="86"/>
                  </a:lnTo>
                  <a:lnTo>
                    <a:pt x="206" y="86"/>
                  </a:lnTo>
                  <a:lnTo>
                    <a:pt x="206" y="90"/>
                  </a:lnTo>
                  <a:lnTo>
                    <a:pt x="206" y="92"/>
                  </a:lnTo>
                  <a:lnTo>
                    <a:pt x="202" y="92"/>
                  </a:lnTo>
                  <a:lnTo>
                    <a:pt x="198" y="92"/>
                  </a:lnTo>
                  <a:lnTo>
                    <a:pt x="196" y="92"/>
                  </a:lnTo>
                  <a:lnTo>
                    <a:pt x="196" y="96"/>
                  </a:lnTo>
                  <a:lnTo>
                    <a:pt x="196" y="100"/>
                  </a:lnTo>
                  <a:lnTo>
                    <a:pt x="196" y="104"/>
                  </a:lnTo>
                  <a:lnTo>
                    <a:pt x="196" y="108"/>
                  </a:lnTo>
                  <a:lnTo>
                    <a:pt x="196" y="112"/>
                  </a:lnTo>
                  <a:lnTo>
                    <a:pt x="196" y="108"/>
                  </a:lnTo>
                  <a:lnTo>
                    <a:pt x="198" y="108"/>
                  </a:lnTo>
                  <a:lnTo>
                    <a:pt x="196" y="112"/>
                  </a:lnTo>
                  <a:lnTo>
                    <a:pt x="192" y="112"/>
                  </a:lnTo>
                  <a:lnTo>
                    <a:pt x="192" y="116"/>
                  </a:lnTo>
                  <a:lnTo>
                    <a:pt x="188" y="120"/>
                  </a:lnTo>
                  <a:lnTo>
                    <a:pt x="184" y="122"/>
                  </a:lnTo>
                  <a:lnTo>
                    <a:pt x="188" y="122"/>
                  </a:lnTo>
                  <a:lnTo>
                    <a:pt x="188" y="126"/>
                  </a:lnTo>
                  <a:lnTo>
                    <a:pt x="184" y="130"/>
                  </a:lnTo>
                  <a:lnTo>
                    <a:pt x="180" y="130"/>
                  </a:lnTo>
                  <a:lnTo>
                    <a:pt x="176" y="134"/>
                  </a:lnTo>
                  <a:lnTo>
                    <a:pt x="176" y="138"/>
                  </a:lnTo>
                  <a:lnTo>
                    <a:pt x="172" y="146"/>
                  </a:lnTo>
                  <a:lnTo>
                    <a:pt x="172" y="148"/>
                  </a:lnTo>
                  <a:lnTo>
                    <a:pt x="168" y="148"/>
                  </a:lnTo>
                  <a:lnTo>
                    <a:pt x="166" y="148"/>
                  </a:lnTo>
                  <a:lnTo>
                    <a:pt x="166" y="152"/>
                  </a:lnTo>
                  <a:lnTo>
                    <a:pt x="162" y="152"/>
                  </a:lnTo>
                  <a:lnTo>
                    <a:pt x="162" y="156"/>
                  </a:lnTo>
                  <a:lnTo>
                    <a:pt x="162" y="160"/>
                  </a:lnTo>
                  <a:lnTo>
                    <a:pt x="158" y="164"/>
                  </a:lnTo>
                  <a:lnTo>
                    <a:pt x="158" y="168"/>
                  </a:lnTo>
                  <a:lnTo>
                    <a:pt x="154" y="168"/>
                  </a:lnTo>
                  <a:lnTo>
                    <a:pt x="150" y="168"/>
                  </a:lnTo>
                  <a:lnTo>
                    <a:pt x="146" y="168"/>
                  </a:lnTo>
                  <a:lnTo>
                    <a:pt x="146" y="172"/>
                  </a:lnTo>
                  <a:lnTo>
                    <a:pt x="142" y="172"/>
                  </a:lnTo>
                  <a:lnTo>
                    <a:pt x="138" y="172"/>
                  </a:lnTo>
                  <a:lnTo>
                    <a:pt x="138" y="168"/>
                  </a:lnTo>
                  <a:lnTo>
                    <a:pt x="138" y="164"/>
                  </a:lnTo>
                  <a:lnTo>
                    <a:pt x="136" y="164"/>
                  </a:lnTo>
                  <a:lnTo>
                    <a:pt x="136" y="168"/>
                  </a:lnTo>
                  <a:lnTo>
                    <a:pt x="132" y="168"/>
                  </a:lnTo>
                  <a:lnTo>
                    <a:pt x="132" y="172"/>
                  </a:lnTo>
                  <a:lnTo>
                    <a:pt x="132" y="176"/>
                  </a:lnTo>
                  <a:lnTo>
                    <a:pt x="128" y="176"/>
                  </a:lnTo>
                  <a:lnTo>
                    <a:pt x="128" y="178"/>
                  </a:lnTo>
                  <a:lnTo>
                    <a:pt x="124" y="178"/>
                  </a:lnTo>
                  <a:lnTo>
                    <a:pt x="124" y="182"/>
                  </a:lnTo>
                  <a:lnTo>
                    <a:pt x="124" y="186"/>
                  </a:lnTo>
                  <a:lnTo>
                    <a:pt x="124" y="190"/>
                  </a:lnTo>
                  <a:lnTo>
                    <a:pt x="128" y="190"/>
                  </a:lnTo>
                  <a:lnTo>
                    <a:pt x="132" y="190"/>
                  </a:lnTo>
                  <a:lnTo>
                    <a:pt x="132" y="194"/>
                  </a:lnTo>
                  <a:lnTo>
                    <a:pt x="132" y="198"/>
                  </a:lnTo>
                  <a:lnTo>
                    <a:pt x="132" y="202"/>
                  </a:lnTo>
                  <a:lnTo>
                    <a:pt x="132" y="204"/>
                  </a:lnTo>
                  <a:lnTo>
                    <a:pt x="136" y="208"/>
                  </a:lnTo>
                  <a:lnTo>
                    <a:pt x="138" y="208"/>
                  </a:lnTo>
                  <a:lnTo>
                    <a:pt x="138" y="212"/>
                  </a:lnTo>
                  <a:lnTo>
                    <a:pt x="138" y="216"/>
                  </a:lnTo>
                  <a:lnTo>
                    <a:pt x="142" y="216"/>
                  </a:lnTo>
                  <a:lnTo>
                    <a:pt x="142" y="220"/>
                  </a:lnTo>
                  <a:lnTo>
                    <a:pt x="142" y="224"/>
                  </a:lnTo>
                  <a:lnTo>
                    <a:pt x="146" y="228"/>
                  </a:lnTo>
                  <a:lnTo>
                    <a:pt x="142" y="228"/>
                  </a:lnTo>
                  <a:lnTo>
                    <a:pt x="142" y="232"/>
                  </a:lnTo>
                  <a:lnTo>
                    <a:pt x="146" y="232"/>
                  </a:lnTo>
                  <a:lnTo>
                    <a:pt x="142" y="232"/>
                  </a:lnTo>
                  <a:lnTo>
                    <a:pt x="142" y="234"/>
                  </a:lnTo>
                  <a:lnTo>
                    <a:pt x="138" y="234"/>
                  </a:lnTo>
                  <a:lnTo>
                    <a:pt x="138" y="232"/>
                  </a:lnTo>
                  <a:lnTo>
                    <a:pt x="136" y="232"/>
                  </a:lnTo>
                  <a:lnTo>
                    <a:pt x="132" y="232"/>
                  </a:lnTo>
                  <a:lnTo>
                    <a:pt x="132" y="234"/>
                  </a:lnTo>
                  <a:lnTo>
                    <a:pt x="128" y="234"/>
                  </a:lnTo>
                  <a:lnTo>
                    <a:pt x="124" y="234"/>
                  </a:lnTo>
                  <a:lnTo>
                    <a:pt x="120" y="234"/>
                  </a:lnTo>
                  <a:lnTo>
                    <a:pt x="116" y="234"/>
                  </a:lnTo>
                  <a:lnTo>
                    <a:pt x="116" y="232"/>
                  </a:lnTo>
                  <a:lnTo>
                    <a:pt x="112" y="232"/>
                  </a:lnTo>
                  <a:lnTo>
                    <a:pt x="112" y="234"/>
                  </a:lnTo>
                  <a:lnTo>
                    <a:pt x="112" y="238"/>
                  </a:lnTo>
                  <a:lnTo>
                    <a:pt x="110" y="238"/>
                  </a:lnTo>
                  <a:lnTo>
                    <a:pt x="106" y="238"/>
                  </a:lnTo>
                  <a:lnTo>
                    <a:pt x="106" y="242"/>
                  </a:lnTo>
                  <a:lnTo>
                    <a:pt x="106" y="238"/>
                  </a:lnTo>
                  <a:lnTo>
                    <a:pt x="106" y="242"/>
                  </a:lnTo>
                  <a:lnTo>
                    <a:pt x="102" y="242"/>
                  </a:lnTo>
                  <a:lnTo>
                    <a:pt x="102" y="238"/>
                  </a:lnTo>
                  <a:lnTo>
                    <a:pt x="102" y="242"/>
                  </a:lnTo>
                  <a:lnTo>
                    <a:pt x="102" y="238"/>
                  </a:lnTo>
                  <a:lnTo>
                    <a:pt x="98" y="242"/>
                  </a:lnTo>
                  <a:lnTo>
                    <a:pt x="94" y="242"/>
                  </a:lnTo>
                  <a:lnTo>
                    <a:pt x="94" y="238"/>
                  </a:lnTo>
                  <a:lnTo>
                    <a:pt x="90" y="234"/>
                  </a:lnTo>
                  <a:lnTo>
                    <a:pt x="90" y="232"/>
                  </a:lnTo>
                  <a:lnTo>
                    <a:pt x="90" y="228"/>
                  </a:lnTo>
                  <a:lnTo>
                    <a:pt x="90" y="224"/>
                  </a:lnTo>
                  <a:lnTo>
                    <a:pt x="86" y="224"/>
                  </a:lnTo>
                  <a:lnTo>
                    <a:pt x="82" y="224"/>
                  </a:lnTo>
                  <a:lnTo>
                    <a:pt x="82" y="220"/>
                  </a:lnTo>
                  <a:lnTo>
                    <a:pt x="82" y="216"/>
                  </a:lnTo>
                  <a:lnTo>
                    <a:pt x="82" y="212"/>
                  </a:lnTo>
                  <a:lnTo>
                    <a:pt x="80" y="208"/>
                  </a:lnTo>
                  <a:lnTo>
                    <a:pt x="76" y="208"/>
                  </a:lnTo>
                  <a:lnTo>
                    <a:pt x="76" y="212"/>
                  </a:lnTo>
                  <a:lnTo>
                    <a:pt x="80" y="208"/>
                  </a:lnTo>
                  <a:lnTo>
                    <a:pt x="80" y="212"/>
                  </a:lnTo>
                  <a:lnTo>
                    <a:pt x="76" y="212"/>
                  </a:lnTo>
                  <a:lnTo>
                    <a:pt x="72" y="212"/>
                  </a:lnTo>
                  <a:lnTo>
                    <a:pt x="68" y="212"/>
                  </a:lnTo>
                  <a:lnTo>
                    <a:pt x="64" y="212"/>
                  </a:lnTo>
                  <a:lnTo>
                    <a:pt x="60" y="212"/>
                  </a:lnTo>
                  <a:lnTo>
                    <a:pt x="60" y="216"/>
                  </a:lnTo>
                  <a:lnTo>
                    <a:pt x="56" y="216"/>
                  </a:lnTo>
                  <a:lnTo>
                    <a:pt x="54" y="216"/>
                  </a:lnTo>
                  <a:lnTo>
                    <a:pt x="56" y="216"/>
                  </a:lnTo>
                  <a:lnTo>
                    <a:pt x="54" y="216"/>
                  </a:lnTo>
                  <a:lnTo>
                    <a:pt x="50" y="216"/>
                  </a:lnTo>
                  <a:lnTo>
                    <a:pt x="46" y="216"/>
                  </a:lnTo>
                  <a:lnTo>
                    <a:pt x="46" y="212"/>
                  </a:lnTo>
                  <a:lnTo>
                    <a:pt x="46" y="216"/>
                  </a:lnTo>
                  <a:lnTo>
                    <a:pt x="42" y="212"/>
                  </a:lnTo>
                  <a:lnTo>
                    <a:pt x="38" y="212"/>
                  </a:lnTo>
                  <a:lnTo>
                    <a:pt x="38" y="216"/>
                  </a:lnTo>
                  <a:lnTo>
                    <a:pt x="34" y="216"/>
                  </a:lnTo>
                  <a:lnTo>
                    <a:pt x="30" y="216"/>
                  </a:lnTo>
                  <a:lnTo>
                    <a:pt x="26" y="216"/>
                  </a:lnTo>
                  <a:lnTo>
                    <a:pt x="24" y="216"/>
                  </a:lnTo>
                  <a:lnTo>
                    <a:pt x="20" y="216"/>
                  </a:lnTo>
                  <a:lnTo>
                    <a:pt x="16" y="220"/>
                  </a:lnTo>
                  <a:lnTo>
                    <a:pt x="12" y="220"/>
                  </a:lnTo>
                  <a:lnTo>
                    <a:pt x="12" y="216"/>
                  </a:lnTo>
                  <a:lnTo>
                    <a:pt x="12" y="212"/>
                  </a:lnTo>
                  <a:lnTo>
                    <a:pt x="12" y="208"/>
                  </a:lnTo>
                  <a:lnTo>
                    <a:pt x="12" y="204"/>
                  </a:lnTo>
                  <a:lnTo>
                    <a:pt x="16" y="204"/>
                  </a:lnTo>
                  <a:lnTo>
                    <a:pt x="16" y="202"/>
                  </a:lnTo>
                  <a:lnTo>
                    <a:pt x="16" y="198"/>
                  </a:lnTo>
                  <a:lnTo>
                    <a:pt x="20" y="198"/>
                  </a:lnTo>
                  <a:lnTo>
                    <a:pt x="20" y="194"/>
                  </a:lnTo>
                  <a:lnTo>
                    <a:pt x="20" y="198"/>
                  </a:lnTo>
                  <a:lnTo>
                    <a:pt x="20" y="194"/>
                  </a:lnTo>
                  <a:lnTo>
                    <a:pt x="24" y="194"/>
                  </a:lnTo>
                  <a:lnTo>
                    <a:pt x="26" y="194"/>
                  </a:lnTo>
                  <a:lnTo>
                    <a:pt x="26" y="190"/>
                  </a:lnTo>
                  <a:lnTo>
                    <a:pt x="30" y="190"/>
                  </a:lnTo>
                  <a:lnTo>
                    <a:pt x="34" y="190"/>
                  </a:lnTo>
                  <a:lnTo>
                    <a:pt x="34" y="186"/>
                  </a:lnTo>
                  <a:lnTo>
                    <a:pt x="34" y="182"/>
                  </a:lnTo>
                  <a:lnTo>
                    <a:pt x="34" y="178"/>
                  </a:lnTo>
                  <a:lnTo>
                    <a:pt x="30" y="178"/>
                  </a:lnTo>
                  <a:lnTo>
                    <a:pt x="26" y="178"/>
                  </a:lnTo>
                  <a:lnTo>
                    <a:pt x="26" y="176"/>
                  </a:lnTo>
                  <a:lnTo>
                    <a:pt x="26" y="172"/>
                  </a:lnTo>
                  <a:lnTo>
                    <a:pt x="26" y="168"/>
                  </a:lnTo>
                  <a:lnTo>
                    <a:pt x="26" y="164"/>
                  </a:lnTo>
                  <a:lnTo>
                    <a:pt x="26" y="160"/>
                  </a:lnTo>
                  <a:lnTo>
                    <a:pt x="24" y="160"/>
                  </a:lnTo>
                  <a:lnTo>
                    <a:pt x="20" y="156"/>
                  </a:lnTo>
                  <a:lnTo>
                    <a:pt x="16" y="156"/>
                  </a:lnTo>
                  <a:lnTo>
                    <a:pt x="12" y="152"/>
                  </a:lnTo>
                  <a:lnTo>
                    <a:pt x="12" y="148"/>
                  </a:lnTo>
                  <a:lnTo>
                    <a:pt x="8" y="146"/>
                  </a:lnTo>
                  <a:lnTo>
                    <a:pt x="8" y="142"/>
                  </a:lnTo>
                  <a:lnTo>
                    <a:pt x="4" y="134"/>
                  </a:lnTo>
                  <a:lnTo>
                    <a:pt x="0" y="134"/>
                  </a:lnTo>
                  <a:lnTo>
                    <a:pt x="4" y="134"/>
                  </a:lnTo>
                  <a:lnTo>
                    <a:pt x="12" y="138"/>
                  </a:lnTo>
                  <a:lnTo>
                    <a:pt x="16" y="138"/>
                  </a:lnTo>
                  <a:lnTo>
                    <a:pt x="20" y="138"/>
                  </a:lnTo>
                  <a:lnTo>
                    <a:pt x="24" y="142"/>
                  </a:lnTo>
                  <a:lnTo>
                    <a:pt x="34" y="138"/>
                  </a:lnTo>
                  <a:lnTo>
                    <a:pt x="34" y="138"/>
                  </a:lnTo>
                  <a:lnTo>
                    <a:pt x="34" y="1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noEditPoints="1"/>
            </p:cNvSpPr>
            <p:nvPr/>
          </p:nvSpPr>
          <p:spPr bwMode="auto">
            <a:xfrm>
              <a:off x="6902450" y="4095818"/>
              <a:ext cx="22225" cy="15875"/>
            </a:xfrm>
            <a:custGeom>
              <a:avLst/>
              <a:gdLst>
                <a:gd name="T0" fmla="*/ 8 w 14"/>
                <a:gd name="T1" fmla="*/ 0 h 10"/>
                <a:gd name="T2" fmla="*/ 8 w 14"/>
                <a:gd name="T3" fmla="*/ 0 h 10"/>
                <a:gd name="T4" fmla="*/ 8 w 14"/>
                <a:gd name="T5" fmla="*/ 0 h 10"/>
                <a:gd name="T6" fmla="*/ 8 w 14"/>
                <a:gd name="T7" fmla="*/ 0 h 10"/>
                <a:gd name="T8" fmla="*/ 8 w 14"/>
                <a:gd name="T9" fmla="*/ 0 h 10"/>
                <a:gd name="T10" fmla="*/ 8 w 14"/>
                <a:gd name="T11" fmla="*/ 0 h 10"/>
                <a:gd name="T12" fmla="*/ 8 w 14"/>
                <a:gd name="T13" fmla="*/ 0 h 10"/>
                <a:gd name="T14" fmla="*/ 8 w 14"/>
                <a:gd name="T15" fmla="*/ 0 h 10"/>
                <a:gd name="T16" fmla="*/ 8 w 14"/>
                <a:gd name="T17" fmla="*/ 0 h 10"/>
                <a:gd name="T18" fmla="*/ 8 w 14"/>
                <a:gd name="T19" fmla="*/ 0 h 10"/>
                <a:gd name="T20" fmla="*/ 14 w 14"/>
                <a:gd name="T21" fmla="*/ 6 h 10"/>
                <a:gd name="T22" fmla="*/ 14 w 14"/>
                <a:gd name="T23" fmla="*/ 6 h 10"/>
                <a:gd name="T24" fmla="*/ 14 w 14"/>
                <a:gd name="T25" fmla="*/ 6 h 10"/>
                <a:gd name="T26" fmla="*/ 14 w 14"/>
                <a:gd name="T27" fmla="*/ 6 h 10"/>
                <a:gd name="T28" fmla="*/ 14 w 14"/>
                <a:gd name="T29" fmla="*/ 6 h 10"/>
                <a:gd name="T30" fmla="*/ 14 w 14"/>
                <a:gd name="T31" fmla="*/ 6 h 10"/>
                <a:gd name="T32" fmla="*/ 14 w 14"/>
                <a:gd name="T33" fmla="*/ 6 h 10"/>
                <a:gd name="T34" fmla="*/ 0 w 14"/>
                <a:gd name="T35" fmla="*/ 10 h 10"/>
                <a:gd name="T36" fmla="*/ 0 w 14"/>
                <a:gd name="T37" fmla="*/ 10 h 10"/>
                <a:gd name="T38" fmla="*/ 0 w 14"/>
                <a:gd name="T39" fmla="*/ 10 h 10"/>
                <a:gd name="T40" fmla="*/ 0 w 14"/>
                <a:gd name="T41" fmla="*/ 10 h 10"/>
                <a:gd name="T42" fmla="*/ 0 w 14"/>
                <a:gd name="T43" fmla="*/ 10 h 10"/>
                <a:gd name="T44" fmla="*/ 0 w 14"/>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0">
                  <a:moveTo>
                    <a:pt x="8" y="0"/>
                  </a:moveTo>
                  <a:lnTo>
                    <a:pt x="8" y="0"/>
                  </a:lnTo>
                  <a:lnTo>
                    <a:pt x="8" y="0"/>
                  </a:lnTo>
                  <a:lnTo>
                    <a:pt x="8" y="0"/>
                  </a:lnTo>
                  <a:lnTo>
                    <a:pt x="8" y="0"/>
                  </a:lnTo>
                  <a:lnTo>
                    <a:pt x="8" y="0"/>
                  </a:lnTo>
                  <a:lnTo>
                    <a:pt x="8" y="0"/>
                  </a:lnTo>
                  <a:lnTo>
                    <a:pt x="8" y="0"/>
                  </a:lnTo>
                  <a:lnTo>
                    <a:pt x="8" y="0"/>
                  </a:lnTo>
                  <a:lnTo>
                    <a:pt x="8" y="0"/>
                  </a:lnTo>
                  <a:close/>
                  <a:moveTo>
                    <a:pt x="14" y="6"/>
                  </a:moveTo>
                  <a:lnTo>
                    <a:pt x="14" y="6"/>
                  </a:lnTo>
                  <a:lnTo>
                    <a:pt x="14" y="6"/>
                  </a:lnTo>
                  <a:lnTo>
                    <a:pt x="14" y="6"/>
                  </a:lnTo>
                  <a:lnTo>
                    <a:pt x="14" y="6"/>
                  </a:lnTo>
                  <a:lnTo>
                    <a:pt x="14" y="6"/>
                  </a:lnTo>
                  <a:lnTo>
                    <a:pt x="14" y="6"/>
                  </a:lnTo>
                  <a:close/>
                  <a:moveTo>
                    <a:pt x="0" y="10"/>
                  </a:moveTo>
                  <a:lnTo>
                    <a:pt x="0" y="10"/>
                  </a:lnTo>
                  <a:lnTo>
                    <a:pt x="0" y="10"/>
                  </a:lnTo>
                  <a:lnTo>
                    <a:pt x="0" y="10"/>
                  </a:lnTo>
                  <a:lnTo>
                    <a:pt x="0" y="10"/>
                  </a:lnTo>
                  <a:lnTo>
                    <a:pt x="0"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8"/>
            <p:cNvSpPr>
              <a:spLocks noEditPoints="1"/>
            </p:cNvSpPr>
            <p:nvPr/>
          </p:nvSpPr>
          <p:spPr bwMode="auto">
            <a:xfrm>
              <a:off x="7019925" y="4041843"/>
              <a:ext cx="212725" cy="377825"/>
            </a:xfrm>
            <a:custGeom>
              <a:avLst/>
              <a:gdLst>
                <a:gd name="T0" fmla="*/ 78 w 134"/>
                <a:gd name="T1" fmla="*/ 150 h 238"/>
                <a:gd name="T2" fmla="*/ 94 w 134"/>
                <a:gd name="T3" fmla="*/ 172 h 238"/>
                <a:gd name="T4" fmla="*/ 0 w 134"/>
                <a:gd name="T5" fmla="*/ 194 h 238"/>
                <a:gd name="T6" fmla="*/ 50 w 134"/>
                <a:gd name="T7" fmla="*/ 220 h 238"/>
                <a:gd name="T8" fmla="*/ 42 w 134"/>
                <a:gd name="T9" fmla="*/ 48 h 238"/>
                <a:gd name="T10" fmla="*/ 50 w 134"/>
                <a:gd name="T11" fmla="*/ 10 h 238"/>
                <a:gd name="T12" fmla="*/ 74 w 134"/>
                <a:gd name="T13" fmla="*/ 10 h 238"/>
                <a:gd name="T14" fmla="*/ 70 w 134"/>
                <a:gd name="T15" fmla="*/ 48 h 238"/>
                <a:gd name="T16" fmla="*/ 66 w 134"/>
                <a:gd name="T17" fmla="*/ 70 h 238"/>
                <a:gd name="T18" fmla="*/ 78 w 134"/>
                <a:gd name="T19" fmla="*/ 82 h 238"/>
                <a:gd name="T20" fmla="*/ 94 w 134"/>
                <a:gd name="T21" fmla="*/ 90 h 238"/>
                <a:gd name="T22" fmla="*/ 100 w 134"/>
                <a:gd name="T23" fmla="*/ 100 h 238"/>
                <a:gd name="T24" fmla="*/ 90 w 134"/>
                <a:gd name="T25" fmla="*/ 100 h 238"/>
                <a:gd name="T26" fmla="*/ 78 w 134"/>
                <a:gd name="T27" fmla="*/ 100 h 238"/>
                <a:gd name="T28" fmla="*/ 52 w 134"/>
                <a:gd name="T29" fmla="*/ 90 h 238"/>
                <a:gd name="T30" fmla="*/ 46 w 134"/>
                <a:gd name="T31" fmla="*/ 74 h 238"/>
                <a:gd name="T32" fmla="*/ 70 w 134"/>
                <a:gd name="T33" fmla="*/ 70 h 238"/>
                <a:gd name="T34" fmla="*/ 74 w 134"/>
                <a:gd name="T35" fmla="*/ 70 h 238"/>
                <a:gd name="T36" fmla="*/ 100 w 134"/>
                <a:gd name="T37" fmla="*/ 86 h 238"/>
                <a:gd name="T38" fmla="*/ 66 w 134"/>
                <a:gd name="T39" fmla="*/ 96 h 238"/>
                <a:gd name="T40" fmla="*/ 50 w 134"/>
                <a:gd name="T41" fmla="*/ 100 h 238"/>
                <a:gd name="T42" fmla="*/ 60 w 134"/>
                <a:gd name="T43" fmla="*/ 116 h 238"/>
                <a:gd name="T44" fmla="*/ 70 w 134"/>
                <a:gd name="T45" fmla="*/ 120 h 238"/>
                <a:gd name="T46" fmla="*/ 94 w 134"/>
                <a:gd name="T47" fmla="*/ 108 h 238"/>
                <a:gd name="T48" fmla="*/ 100 w 134"/>
                <a:gd name="T49" fmla="*/ 124 h 238"/>
                <a:gd name="T50" fmla="*/ 104 w 134"/>
                <a:gd name="T51" fmla="*/ 116 h 238"/>
                <a:gd name="T52" fmla="*/ 122 w 134"/>
                <a:gd name="T53" fmla="*/ 134 h 238"/>
                <a:gd name="T54" fmla="*/ 108 w 134"/>
                <a:gd name="T55" fmla="*/ 120 h 238"/>
                <a:gd name="T56" fmla="*/ 42 w 134"/>
                <a:gd name="T57" fmla="*/ 116 h 238"/>
                <a:gd name="T58" fmla="*/ 46 w 134"/>
                <a:gd name="T59" fmla="*/ 126 h 238"/>
                <a:gd name="T60" fmla="*/ 70 w 134"/>
                <a:gd name="T61" fmla="*/ 146 h 238"/>
                <a:gd name="T62" fmla="*/ 82 w 134"/>
                <a:gd name="T63" fmla="*/ 130 h 238"/>
                <a:gd name="T64" fmla="*/ 104 w 134"/>
                <a:gd name="T65" fmla="*/ 130 h 238"/>
                <a:gd name="T66" fmla="*/ 108 w 134"/>
                <a:gd name="T67" fmla="*/ 134 h 238"/>
                <a:gd name="T68" fmla="*/ 112 w 134"/>
                <a:gd name="T69" fmla="*/ 152 h 238"/>
                <a:gd name="T70" fmla="*/ 38 w 134"/>
                <a:gd name="T71" fmla="*/ 150 h 238"/>
                <a:gd name="T72" fmla="*/ 12 w 134"/>
                <a:gd name="T73" fmla="*/ 176 h 238"/>
                <a:gd name="T74" fmla="*/ 26 w 134"/>
                <a:gd name="T75" fmla="*/ 152 h 238"/>
                <a:gd name="T76" fmla="*/ 34 w 134"/>
                <a:gd name="T77" fmla="*/ 134 h 238"/>
                <a:gd name="T78" fmla="*/ 94 w 134"/>
                <a:gd name="T79" fmla="*/ 152 h 238"/>
                <a:gd name="T80" fmla="*/ 96 w 134"/>
                <a:gd name="T81" fmla="*/ 152 h 238"/>
                <a:gd name="T82" fmla="*/ 90 w 134"/>
                <a:gd name="T83" fmla="*/ 156 h 238"/>
                <a:gd name="T84" fmla="*/ 74 w 134"/>
                <a:gd name="T85" fmla="*/ 160 h 238"/>
                <a:gd name="T86" fmla="*/ 90 w 134"/>
                <a:gd name="T87" fmla="*/ 146 h 238"/>
                <a:gd name="T88" fmla="*/ 108 w 134"/>
                <a:gd name="T89" fmla="*/ 152 h 238"/>
                <a:gd name="T90" fmla="*/ 116 w 134"/>
                <a:gd name="T91" fmla="*/ 156 h 238"/>
                <a:gd name="T92" fmla="*/ 74 w 134"/>
                <a:gd name="T93" fmla="*/ 202 h 238"/>
                <a:gd name="T94" fmla="*/ 86 w 134"/>
                <a:gd name="T95" fmla="*/ 186 h 238"/>
                <a:gd name="T96" fmla="*/ 100 w 134"/>
                <a:gd name="T97" fmla="*/ 186 h 238"/>
                <a:gd name="T98" fmla="*/ 116 w 134"/>
                <a:gd name="T99" fmla="*/ 176 h 238"/>
                <a:gd name="T100" fmla="*/ 130 w 134"/>
                <a:gd name="T101" fmla="*/ 172 h 238"/>
                <a:gd name="T102" fmla="*/ 134 w 134"/>
                <a:gd name="T103" fmla="*/ 202 h 238"/>
                <a:gd name="T104" fmla="*/ 126 w 134"/>
                <a:gd name="T105" fmla="*/ 202 h 238"/>
                <a:gd name="T106" fmla="*/ 120 w 134"/>
                <a:gd name="T107" fmla="*/ 232 h 238"/>
                <a:gd name="T108" fmla="*/ 100 w 134"/>
                <a:gd name="T109" fmla="*/ 208 h 238"/>
                <a:gd name="T110" fmla="*/ 94 w 134"/>
                <a:gd name="T111" fmla="*/ 194 h 238"/>
                <a:gd name="T112" fmla="*/ 82 w 134"/>
                <a:gd name="T113" fmla="*/ 198 h 238"/>
                <a:gd name="T114" fmla="*/ 108 w 134"/>
                <a:gd name="T115" fmla="*/ 172 h 238"/>
                <a:gd name="T116" fmla="*/ 66 w 134"/>
                <a:gd name="T117" fmla="*/ 212 h 238"/>
                <a:gd name="T118" fmla="*/ 60 w 134"/>
                <a:gd name="T11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238">
                  <a:moveTo>
                    <a:pt x="112" y="130"/>
                  </a:moveTo>
                  <a:lnTo>
                    <a:pt x="112" y="126"/>
                  </a:lnTo>
                  <a:lnTo>
                    <a:pt x="108" y="126"/>
                  </a:lnTo>
                  <a:lnTo>
                    <a:pt x="112" y="126"/>
                  </a:lnTo>
                  <a:lnTo>
                    <a:pt x="112" y="130"/>
                  </a:lnTo>
                  <a:lnTo>
                    <a:pt x="112" y="130"/>
                  </a:lnTo>
                  <a:lnTo>
                    <a:pt x="112" y="130"/>
                  </a:lnTo>
                  <a:close/>
                  <a:moveTo>
                    <a:pt x="78" y="150"/>
                  </a:moveTo>
                  <a:lnTo>
                    <a:pt x="78" y="146"/>
                  </a:lnTo>
                  <a:lnTo>
                    <a:pt x="78" y="142"/>
                  </a:lnTo>
                  <a:lnTo>
                    <a:pt x="82" y="142"/>
                  </a:lnTo>
                  <a:lnTo>
                    <a:pt x="82" y="146"/>
                  </a:lnTo>
                  <a:lnTo>
                    <a:pt x="78" y="150"/>
                  </a:lnTo>
                  <a:lnTo>
                    <a:pt x="78" y="150"/>
                  </a:lnTo>
                  <a:lnTo>
                    <a:pt x="78" y="150"/>
                  </a:lnTo>
                  <a:close/>
                  <a:moveTo>
                    <a:pt x="42" y="150"/>
                  </a:moveTo>
                  <a:lnTo>
                    <a:pt x="42" y="146"/>
                  </a:lnTo>
                  <a:lnTo>
                    <a:pt x="38" y="146"/>
                  </a:lnTo>
                  <a:lnTo>
                    <a:pt x="42" y="146"/>
                  </a:lnTo>
                  <a:lnTo>
                    <a:pt x="42" y="150"/>
                  </a:lnTo>
                  <a:lnTo>
                    <a:pt x="42" y="150"/>
                  </a:lnTo>
                  <a:lnTo>
                    <a:pt x="42" y="150"/>
                  </a:lnTo>
                  <a:close/>
                  <a:moveTo>
                    <a:pt x="94" y="172"/>
                  </a:moveTo>
                  <a:lnTo>
                    <a:pt x="94" y="168"/>
                  </a:lnTo>
                  <a:lnTo>
                    <a:pt x="94" y="172"/>
                  </a:lnTo>
                  <a:lnTo>
                    <a:pt x="94" y="172"/>
                  </a:lnTo>
                  <a:lnTo>
                    <a:pt x="94" y="172"/>
                  </a:lnTo>
                  <a:close/>
                  <a:moveTo>
                    <a:pt x="4" y="186"/>
                  </a:moveTo>
                  <a:lnTo>
                    <a:pt x="4" y="182"/>
                  </a:lnTo>
                  <a:lnTo>
                    <a:pt x="4" y="186"/>
                  </a:lnTo>
                  <a:lnTo>
                    <a:pt x="4" y="186"/>
                  </a:lnTo>
                  <a:lnTo>
                    <a:pt x="4" y="186"/>
                  </a:lnTo>
                  <a:close/>
                  <a:moveTo>
                    <a:pt x="0" y="194"/>
                  </a:moveTo>
                  <a:lnTo>
                    <a:pt x="0" y="190"/>
                  </a:lnTo>
                  <a:lnTo>
                    <a:pt x="0" y="186"/>
                  </a:lnTo>
                  <a:lnTo>
                    <a:pt x="0" y="190"/>
                  </a:lnTo>
                  <a:lnTo>
                    <a:pt x="0" y="194"/>
                  </a:lnTo>
                  <a:lnTo>
                    <a:pt x="0" y="194"/>
                  </a:lnTo>
                  <a:lnTo>
                    <a:pt x="0" y="194"/>
                  </a:lnTo>
                  <a:close/>
                  <a:moveTo>
                    <a:pt x="82" y="202"/>
                  </a:moveTo>
                  <a:lnTo>
                    <a:pt x="82" y="198"/>
                  </a:lnTo>
                  <a:lnTo>
                    <a:pt x="86" y="198"/>
                  </a:lnTo>
                  <a:lnTo>
                    <a:pt x="86" y="202"/>
                  </a:lnTo>
                  <a:lnTo>
                    <a:pt x="82" y="202"/>
                  </a:lnTo>
                  <a:lnTo>
                    <a:pt x="82" y="202"/>
                  </a:lnTo>
                  <a:lnTo>
                    <a:pt x="82" y="202"/>
                  </a:lnTo>
                  <a:close/>
                  <a:moveTo>
                    <a:pt x="50" y="220"/>
                  </a:moveTo>
                  <a:lnTo>
                    <a:pt x="50" y="216"/>
                  </a:lnTo>
                  <a:lnTo>
                    <a:pt x="52" y="216"/>
                  </a:lnTo>
                  <a:lnTo>
                    <a:pt x="52" y="220"/>
                  </a:lnTo>
                  <a:lnTo>
                    <a:pt x="50" y="220"/>
                  </a:lnTo>
                  <a:lnTo>
                    <a:pt x="50" y="220"/>
                  </a:lnTo>
                  <a:lnTo>
                    <a:pt x="50" y="220"/>
                  </a:lnTo>
                  <a:close/>
                  <a:moveTo>
                    <a:pt x="66" y="4"/>
                  </a:moveTo>
                  <a:lnTo>
                    <a:pt x="66" y="0"/>
                  </a:lnTo>
                  <a:lnTo>
                    <a:pt x="70" y="0"/>
                  </a:lnTo>
                  <a:lnTo>
                    <a:pt x="66" y="4"/>
                  </a:lnTo>
                  <a:lnTo>
                    <a:pt x="66" y="4"/>
                  </a:lnTo>
                  <a:lnTo>
                    <a:pt x="66" y="4"/>
                  </a:lnTo>
                  <a:close/>
                  <a:moveTo>
                    <a:pt x="42" y="56"/>
                  </a:moveTo>
                  <a:lnTo>
                    <a:pt x="42" y="52"/>
                  </a:lnTo>
                  <a:lnTo>
                    <a:pt x="38" y="52"/>
                  </a:lnTo>
                  <a:lnTo>
                    <a:pt x="38" y="48"/>
                  </a:lnTo>
                  <a:lnTo>
                    <a:pt x="42" y="44"/>
                  </a:lnTo>
                  <a:lnTo>
                    <a:pt x="42" y="48"/>
                  </a:lnTo>
                  <a:lnTo>
                    <a:pt x="46" y="48"/>
                  </a:lnTo>
                  <a:lnTo>
                    <a:pt x="46" y="52"/>
                  </a:lnTo>
                  <a:lnTo>
                    <a:pt x="50" y="48"/>
                  </a:lnTo>
                  <a:lnTo>
                    <a:pt x="50" y="44"/>
                  </a:lnTo>
                  <a:lnTo>
                    <a:pt x="50" y="40"/>
                  </a:lnTo>
                  <a:lnTo>
                    <a:pt x="50" y="38"/>
                  </a:lnTo>
                  <a:lnTo>
                    <a:pt x="50" y="34"/>
                  </a:lnTo>
                  <a:lnTo>
                    <a:pt x="50" y="30"/>
                  </a:lnTo>
                  <a:lnTo>
                    <a:pt x="50" y="26"/>
                  </a:lnTo>
                  <a:lnTo>
                    <a:pt x="50" y="22"/>
                  </a:lnTo>
                  <a:lnTo>
                    <a:pt x="50" y="18"/>
                  </a:lnTo>
                  <a:lnTo>
                    <a:pt x="50" y="14"/>
                  </a:lnTo>
                  <a:lnTo>
                    <a:pt x="50" y="10"/>
                  </a:lnTo>
                  <a:lnTo>
                    <a:pt x="52" y="10"/>
                  </a:lnTo>
                  <a:lnTo>
                    <a:pt x="52" y="8"/>
                  </a:lnTo>
                  <a:lnTo>
                    <a:pt x="56" y="4"/>
                  </a:lnTo>
                  <a:lnTo>
                    <a:pt x="56" y="8"/>
                  </a:lnTo>
                  <a:lnTo>
                    <a:pt x="60" y="4"/>
                  </a:lnTo>
                  <a:lnTo>
                    <a:pt x="60" y="8"/>
                  </a:lnTo>
                  <a:lnTo>
                    <a:pt x="64" y="8"/>
                  </a:lnTo>
                  <a:lnTo>
                    <a:pt x="64" y="10"/>
                  </a:lnTo>
                  <a:lnTo>
                    <a:pt x="66" y="10"/>
                  </a:lnTo>
                  <a:lnTo>
                    <a:pt x="70" y="10"/>
                  </a:lnTo>
                  <a:lnTo>
                    <a:pt x="70" y="8"/>
                  </a:lnTo>
                  <a:lnTo>
                    <a:pt x="74" y="8"/>
                  </a:lnTo>
                  <a:lnTo>
                    <a:pt x="74" y="10"/>
                  </a:lnTo>
                  <a:lnTo>
                    <a:pt x="74" y="14"/>
                  </a:lnTo>
                  <a:lnTo>
                    <a:pt x="74" y="18"/>
                  </a:lnTo>
                  <a:lnTo>
                    <a:pt x="74" y="22"/>
                  </a:lnTo>
                  <a:lnTo>
                    <a:pt x="74" y="26"/>
                  </a:lnTo>
                  <a:lnTo>
                    <a:pt x="78" y="30"/>
                  </a:lnTo>
                  <a:lnTo>
                    <a:pt x="78" y="34"/>
                  </a:lnTo>
                  <a:lnTo>
                    <a:pt x="78" y="38"/>
                  </a:lnTo>
                  <a:lnTo>
                    <a:pt x="74" y="40"/>
                  </a:lnTo>
                  <a:lnTo>
                    <a:pt x="74" y="44"/>
                  </a:lnTo>
                  <a:lnTo>
                    <a:pt x="74" y="48"/>
                  </a:lnTo>
                  <a:lnTo>
                    <a:pt x="70" y="48"/>
                  </a:lnTo>
                  <a:lnTo>
                    <a:pt x="70" y="52"/>
                  </a:lnTo>
                  <a:lnTo>
                    <a:pt x="70" y="48"/>
                  </a:lnTo>
                  <a:lnTo>
                    <a:pt x="74" y="48"/>
                  </a:lnTo>
                  <a:lnTo>
                    <a:pt x="70" y="48"/>
                  </a:lnTo>
                  <a:lnTo>
                    <a:pt x="66" y="48"/>
                  </a:lnTo>
                  <a:lnTo>
                    <a:pt x="66" y="52"/>
                  </a:lnTo>
                  <a:lnTo>
                    <a:pt x="64" y="52"/>
                  </a:lnTo>
                  <a:lnTo>
                    <a:pt x="64" y="56"/>
                  </a:lnTo>
                  <a:lnTo>
                    <a:pt x="66" y="56"/>
                  </a:lnTo>
                  <a:lnTo>
                    <a:pt x="64" y="56"/>
                  </a:lnTo>
                  <a:lnTo>
                    <a:pt x="64" y="60"/>
                  </a:lnTo>
                  <a:lnTo>
                    <a:pt x="64" y="64"/>
                  </a:lnTo>
                  <a:lnTo>
                    <a:pt x="64" y="66"/>
                  </a:lnTo>
                  <a:lnTo>
                    <a:pt x="64" y="70"/>
                  </a:lnTo>
                  <a:lnTo>
                    <a:pt x="66" y="70"/>
                  </a:lnTo>
                  <a:lnTo>
                    <a:pt x="66" y="74"/>
                  </a:lnTo>
                  <a:lnTo>
                    <a:pt x="64" y="74"/>
                  </a:lnTo>
                  <a:lnTo>
                    <a:pt x="66" y="74"/>
                  </a:lnTo>
                  <a:lnTo>
                    <a:pt x="66" y="78"/>
                  </a:lnTo>
                  <a:lnTo>
                    <a:pt x="66" y="82"/>
                  </a:lnTo>
                  <a:lnTo>
                    <a:pt x="70" y="86"/>
                  </a:lnTo>
                  <a:lnTo>
                    <a:pt x="74" y="86"/>
                  </a:lnTo>
                  <a:lnTo>
                    <a:pt x="74" y="90"/>
                  </a:lnTo>
                  <a:lnTo>
                    <a:pt x="74" y="86"/>
                  </a:lnTo>
                  <a:lnTo>
                    <a:pt x="74" y="82"/>
                  </a:lnTo>
                  <a:lnTo>
                    <a:pt x="74" y="86"/>
                  </a:lnTo>
                  <a:lnTo>
                    <a:pt x="74" y="82"/>
                  </a:lnTo>
                  <a:lnTo>
                    <a:pt x="78" y="82"/>
                  </a:lnTo>
                  <a:lnTo>
                    <a:pt x="78" y="78"/>
                  </a:lnTo>
                  <a:lnTo>
                    <a:pt x="78" y="82"/>
                  </a:lnTo>
                  <a:lnTo>
                    <a:pt x="82" y="78"/>
                  </a:lnTo>
                  <a:lnTo>
                    <a:pt x="82" y="82"/>
                  </a:lnTo>
                  <a:lnTo>
                    <a:pt x="86" y="82"/>
                  </a:lnTo>
                  <a:lnTo>
                    <a:pt x="86" y="86"/>
                  </a:lnTo>
                  <a:lnTo>
                    <a:pt x="86" y="90"/>
                  </a:lnTo>
                  <a:lnTo>
                    <a:pt x="86" y="94"/>
                  </a:lnTo>
                  <a:lnTo>
                    <a:pt x="86" y="90"/>
                  </a:lnTo>
                  <a:lnTo>
                    <a:pt x="90" y="90"/>
                  </a:lnTo>
                  <a:lnTo>
                    <a:pt x="90" y="86"/>
                  </a:lnTo>
                  <a:lnTo>
                    <a:pt x="94" y="86"/>
                  </a:lnTo>
                  <a:lnTo>
                    <a:pt x="94" y="90"/>
                  </a:lnTo>
                  <a:lnTo>
                    <a:pt x="96" y="90"/>
                  </a:lnTo>
                  <a:lnTo>
                    <a:pt x="96" y="94"/>
                  </a:lnTo>
                  <a:lnTo>
                    <a:pt x="96" y="90"/>
                  </a:lnTo>
                  <a:lnTo>
                    <a:pt x="94" y="90"/>
                  </a:lnTo>
                  <a:lnTo>
                    <a:pt x="94" y="94"/>
                  </a:lnTo>
                  <a:lnTo>
                    <a:pt x="94" y="96"/>
                  </a:lnTo>
                  <a:lnTo>
                    <a:pt x="96" y="96"/>
                  </a:lnTo>
                  <a:lnTo>
                    <a:pt x="96" y="100"/>
                  </a:lnTo>
                  <a:lnTo>
                    <a:pt x="96" y="96"/>
                  </a:lnTo>
                  <a:lnTo>
                    <a:pt x="96" y="100"/>
                  </a:lnTo>
                  <a:lnTo>
                    <a:pt x="100" y="100"/>
                  </a:lnTo>
                  <a:lnTo>
                    <a:pt x="100" y="104"/>
                  </a:lnTo>
                  <a:lnTo>
                    <a:pt x="100" y="100"/>
                  </a:lnTo>
                  <a:lnTo>
                    <a:pt x="100" y="104"/>
                  </a:lnTo>
                  <a:lnTo>
                    <a:pt x="100" y="108"/>
                  </a:lnTo>
                  <a:lnTo>
                    <a:pt x="100" y="112"/>
                  </a:lnTo>
                  <a:lnTo>
                    <a:pt x="96" y="112"/>
                  </a:lnTo>
                  <a:lnTo>
                    <a:pt x="96" y="108"/>
                  </a:lnTo>
                  <a:lnTo>
                    <a:pt x="96" y="104"/>
                  </a:lnTo>
                  <a:lnTo>
                    <a:pt x="100" y="104"/>
                  </a:lnTo>
                  <a:lnTo>
                    <a:pt x="96" y="104"/>
                  </a:lnTo>
                  <a:lnTo>
                    <a:pt x="94" y="104"/>
                  </a:lnTo>
                  <a:lnTo>
                    <a:pt x="90" y="104"/>
                  </a:lnTo>
                  <a:lnTo>
                    <a:pt x="90" y="100"/>
                  </a:lnTo>
                  <a:lnTo>
                    <a:pt x="90" y="104"/>
                  </a:lnTo>
                  <a:lnTo>
                    <a:pt x="90" y="100"/>
                  </a:lnTo>
                  <a:lnTo>
                    <a:pt x="90" y="96"/>
                  </a:lnTo>
                  <a:lnTo>
                    <a:pt x="86" y="96"/>
                  </a:lnTo>
                  <a:lnTo>
                    <a:pt x="86" y="94"/>
                  </a:lnTo>
                  <a:lnTo>
                    <a:pt x="82" y="94"/>
                  </a:lnTo>
                  <a:lnTo>
                    <a:pt x="82" y="90"/>
                  </a:lnTo>
                  <a:lnTo>
                    <a:pt x="78" y="90"/>
                  </a:lnTo>
                  <a:lnTo>
                    <a:pt x="78" y="86"/>
                  </a:lnTo>
                  <a:lnTo>
                    <a:pt x="78" y="90"/>
                  </a:lnTo>
                  <a:lnTo>
                    <a:pt x="78" y="94"/>
                  </a:lnTo>
                  <a:lnTo>
                    <a:pt x="78" y="96"/>
                  </a:lnTo>
                  <a:lnTo>
                    <a:pt x="82" y="96"/>
                  </a:lnTo>
                  <a:lnTo>
                    <a:pt x="82" y="100"/>
                  </a:lnTo>
                  <a:lnTo>
                    <a:pt x="78" y="100"/>
                  </a:lnTo>
                  <a:lnTo>
                    <a:pt x="78" y="96"/>
                  </a:lnTo>
                  <a:lnTo>
                    <a:pt x="78" y="94"/>
                  </a:lnTo>
                  <a:lnTo>
                    <a:pt x="74" y="94"/>
                  </a:lnTo>
                  <a:lnTo>
                    <a:pt x="70" y="90"/>
                  </a:lnTo>
                  <a:lnTo>
                    <a:pt x="66" y="90"/>
                  </a:lnTo>
                  <a:lnTo>
                    <a:pt x="66" y="86"/>
                  </a:lnTo>
                  <a:lnTo>
                    <a:pt x="64" y="90"/>
                  </a:lnTo>
                  <a:lnTo>
                    <a:pt x="64" y="94"/>
                  </a:lnTo>
                  <a:lnTo>
                    <a:pt x="60" y="94"/>
                  </a:lnTo>
                  <a:lnTo>
                    <a:pt x="56" y="94"/>
                  </a:lnTo>
                  <a:lnTo>
                    <a:pt x="56" y="90"/>
                  </a:lnTo>
                  <a:lnTo>
                    <a:pt x="52" y="86"/>
                  </a:lnTo>
                  <a:lnTo>
                    <a:pt x="52" y="90"/>
                  </a:lnTo>
                  <a:lnTo>
                    <a:pt x="52" y="86"/>
                  </a:lnTo>
                  <a:lnTo>
                    <a:pt x="52" y="82"/>
                  </a:lnTo>
                  <a:lnTo>
                    <a:pt x="56" y="78"/>
                  </a:lnTo>
                  <a:lnTo>
                    <a:pt x="56" y="74"/>
                  </a:lnTo>
                  <a:lnTo>
                    <a:pt x="52" y="74"/>
                  </a:lnTo>
                  <a:lnTo>
                    <a:pt x="52" y="70"/>
                  </a:lnTo>
                  <a:lnTo>
                    <a:pt x="50" y="70"/>
                  </a:lnTo>
                  <a:lnTo>
                    <a:pt x="50" y="74"/>
                  </a:lnTo>
                  <a:lnTo>
                    <a:pt x="52" y="74"/>
                  </a:lnTo>
                  <a:lnTo>
                    <a:pt x="52" y="78"/>
                  </a:lnTo>
                  <a:lnTo>
                    <a:pt x="50" y="78"/>
                  </a:lnTo>
                  <a:lnTo>
                    <a:pt x="50" y="74"/>
                  </a:lnTo>
                  <a:lnTo>
                    <a:pt x="46" y="74"/>
                  </a:lnTo>
                  <a:lnTo>
                    <a:pt x="46" y="70"/>
                  </a:lnTo>
                  <a:lnTo>
                    <a:pt x="50" y="70"/>
                  </a:lnTo>
                  <a:lnTo>
                    <a:pt x="46" y="70"/>
                  </a:lnTo>
                  <a:lnTo>
                    <a:pt x="46" y="74"/>
                  </a:lnTo>
                  <a:lnTo>
                    <a:pt x="46" y="70"/>
                  </a:lnTo>
                  <a:lnTo>
                    <a:pt x="46" y="66"/>
                  </a:lnTo>
                  <a:lnTo>
                    <a:pt x="42" y="64"/>
                  </a:lnTo>
                  <a:lnTo>
                    <a:pt x="42" y="60"/>
                  </a:lnTo>
                  <a:lnTo>
                    <a:pt x="42" y="56"/>
                  </a:lnTo>
                  <a:lnTo>
                    <a:pt x="42" y="56"/>
                  </a:lnTo>
                  <a:lnTo>
                    <a:pt x="42" y="56"/>
                  </a:lnTo>
                  <a:close/>
                  <a:moveTo>
                    <a:pt x="70" y="74"/>
                  </a:moveTo>
                  <a:lnTo>
                    <a:pt x="70" y="70"/>
                  </a:lnTo>
                  <a:lnTo>
                    <a:pt x="66" y="70"/>
                  </a:lnTo>
                  <a:lnTo>
                    <a:pt x="66" y="66"/>
                  </a:lnTo>
                  <a:lnTo>
                    <a:pt x="70" y="66"/>
                  </a:lnTo>
                  <a:lnTo>
                    <a:pt x="70" y="70"/>
                  </a:lnTo>
                  <a:lnTo>
                    <a:pt x="70" y="66"/>
                  </a:lnTo>
                  <a:lnTo>
                    <a:pt x="70" y="70"/>
                  </a:lnTo>
                  <a:lnTo>
                    <a:pt x="70" y="74"/>
                  </a:lnTo>
                  <a:lnTo>
                    <a:pt x="70" y="74"/>
                  </a:lnTo>
                  <a:lnTo>
                    <a:pt x="70" y="74"/>
                  </a:lnTo>
                  <a:close/>
                  <a:moveTo>
                    <a:pt x="74" y="74"/>
                  </a:moveTo>
                  <a:lnTo>
                    <a:pt x="74" y="70"/>
                  </a:lnTo>
                  <a:lnTo>
                    <a:pt x="70" y="70"/>
                  </a:lnTo>
                  <a:lnTo>
                    <a:pt x="74" y="70"/>
                  </a:lnTo>
                  <a:lnTo>
                    <a:pt x="74" y="74"/>
                  </a:lnTo>
                  <a:lnTo>
                    <a:pt x="74" y="74"/>
                  </a:lnTo>
                  <a:lnTo>
                    <a:pt x="74" y="74"/>
                  </a:lnTo>
                  <a:close/>
                  <a:moveTo>
                    <a:pt x="74" y="86"/>
                  </a:moveTo>
                  <a:lnTo>
                    <a:pt x="70" y="86"/>
                  </a:lnTo>
                  <a:lnTo>
                    <a:pt x="70" y="82"/>
                  </a:lnTo>
                  <a:lnTo>
                    <a:pt x="70" y="86"/>
                  </a:lnTo>
                  <a:lnTo>
                    <a:pt x="74" y="86"/>
                  </a:lnTo>
                  <a:lnTo>
                    <a:pt x="74" y="86"/>
                  </a:lnTo>
                  <a:lnTo>
                    <a:pt x="74" y="86"/>
                  </a:lnTo>
                  <a:close/>
                  <a:moveTo>
                    <a:pt x="100" y="94"/>
                  </a:moveTo>
                  <a:lnTo>
                    <a:pt x="100" y="90"/>
                  </a:lnTo>
                  <a:lnTo>
                    <a:pt x="100" y="86"/>
                  </a:lnTo>
                  <a:lnTo>
                    <a:pt x="104" y="86"/>
                  </a:lnTo>
                  <a:lnTo>
                    <a:pt x="104" y="90"/>
                  </a:lnTo>
                  <a:lnTo>
                    <a:pt x="104" y="94"/>
                  </a:lnTo>
                  <a:lnTo>
                    <a:pt x="100" y="94"/>
                  </a:lnTo>
                  <a:lnTo>
                    <a:pt x="100" y="94"/>
                  </a:lnTo>
                  <a:lnTo>
                    <a:pt x="100" y="94"/>
                  </a:lnTo>
                  <a:close/>
                  <a:moveTo>
                    <a:pt x="46" y="94"/>
                  </a:moveTo>
                  <a:lnTo>
                    <a:pt x="46" y="90"/>
                  </a:lnTo>
                  <a:lnTo>
                    <a:pt x="46" y="94"/>
                  </a:lnTo>
                  <a:lnTo>
                    <a:pt x="46" y="94"/>
                  </a:lnTo>
                  <a:lnTo>
                    <a:pt x="46" y="94"/>
                  </a:lnTo>
                  <a:close/>
                  <a:moveTo>
                    <a:pt x="70" y="100"/>
                  </a:moveTo>
                  <a:lnTo>
                    <a:pt x="66" y="96"/>
                  </a:lnTo>
                  <a:lnTo>
                    <a:pt x="70" y="94"/>
                  </a:lnTo>
                  <a:lnTo>
                    <a:pt x="70" y="96"/>
                  </a:lnTo>
                  <a:lnTo>
                    <a:pt x="74" y="96"/>
                  </a:lnTo>
                  <a:lnTo>
                    <a:pt x="70" y="100"/>
                  </a:lnTo>
                  <a:lnTo>
                    <a:pt x="70" y="100"/>
                  </a:lnTo>
                  <a:lnTo>
                    <a:pt x="70" y="100"/>
                  </a:lnTo>
                  <a:close/>
                  <a:moveTo>
                    <a:pt x="56" y="116"/>
                  </a:moveTo>
                  <a:lnTo>
                    <a:pt x="56" y="112"/>
                  </a:lnTo>
                  <a:lnTo>
                    <a:pt x="56" y="108"/>
                  </a:lnTo>
                  <a:lnTo>
                    <a:pt x="52" y="108"/>
                  </a:lnTo>
                  <a:lnTo>
                    <a:pt x="52" y="104"/>
                  </a:lnTo>
                  <a:lnTo>
                    <a:pt x="52" y="100"/>
                  </a:lnTo>
                  <a:lnTo>
                    <a:pt x="50" y="100"/>
                  </a:lnTo>
                  <a:lnTo>
                    <a:pt x="50" y="96"/>
                  </a:lnTo>
                  <a:lnTo>
                    <a:pt x="50" y="94"/>
                  </a:lnTo>
                  <a:lnTo>
                    <a:pt x="52" y="94"/>
                  </a:lnTo>
                  <a:lnTo>
                    <a:pt x="52" y="96"/>
                  </a:lnTo>
                  <a:lnTo>
                    <a:pt x="56" y="94"/>
                  </a:lnTo>
                  <a:lnTo>
                    <a:pt x="56" y="96"/>
                  </a:lnTo>
                  <a:lnTo>
                    <a:pt x="60" y="96"/>
                  </a:lnTo>
                  <a:lnTo>
                    <a:pt x="64" y="100"/>
                  </a:lnTo>
                  <a:lnTo>
                    <a:pt x="64" y="104"/>
                  </a:lnTo>
                  <a:lnTo>
                    <a:pt x="64" y="108"/>
                  </a:lnTo>
                  <a:lnTo>
                    <a:pt x="64" y="112"/>
                  </a:lnTo>
                  <a:lnTo>
                    <a:pt x="64" y="116"/>
                  </a:lnTo>
                  <a:lnTo>
                    <a:pt x="60" y="116"/>
                  </a:lnTo>
                  <a:lnTo>
                    <a:pt x="56" y="116"/>
                  </a:lnTo>
                  <a:lnTo>
                    <a:pt x="56" y="116"/>
                  </a:lnTo>
                  <a:lnTo>
                    <a:pt x="56" y="116"/>
                  </a:lnTo>
                  <a:close/>
                  <a:moveTo>
                    <a:pt x="90" y="108"/>
                  </a:moveTo>
                  <a:lnTo>
                    <a:pt x="90" y="104"/>
                  </a:lnTo>
                  <a:lnTo>
                    <a:pt x="86" y="104"/>
                  </a:lnTo>
                  <a:lnTo>
                    <a:pt x="86" y="100"/>
                  </a:lnTo>
                  <a:lnTo>
                    <a:pt x="86" y="104"/>
                  </a:lnTo>
                  <a:lnTo>
                    <a:pt x="90" y="104"/>
                  </a:lnTo>
                  <a:lnTo>
                    <a:pt x="90" y="108"/>
                  </a:lnTo>
                  <a:lnTo>
                    <a:pt x="90" y="108"/>
                  </a:lnTo>
                  <a:lnTo>
                    <a:pt x="90" y="108"/>
                  </a:lnTo>
                  <a:close/>
                  <a:moveTo>
                    <a:pt x="70" y="120"/>
                  </a:moveTo>
                  <a:lnTo>
                    <a:pt x="70" y="116"/>
                  </a:lnTo>
                  <a:lnTo>
                    <a:pt x="70" y="112"/>
                  </a:lnTo>
                  <a:lnTo>
                    <a:pt x="70" y="108"/>
                  </a:lnTo>
                  <a:lnTo>
                    <a:pt x="74" y="108"/>
                  </a:lnTo>
                  <a:lnTo>
                    <a:pt x="74" y="112"/>
                  </a:lnTo>
                  <a:lnTo>
                    <a:pt x="70" y="112"/>
                  </a:lnTo>
                  <a:lnTo>
                    <a:pt x="70" y="120"/>
                  </a:lnTo>
                  <a:lnTo>
                    <a:pt x="70" y="120"/>
                  </a:lnTo>
                  <a:lnTo>
                    <a:pt x="70" y="120"/>
                  </a:lnTo>
                  <a:close/>
                  <a:moveTo>
                    <a:pt x="96" y="116"/>
                  </a:moveTo>
                  <a:lnTo>
                    <a:pt x="96" y="112"/>
                  </a:lnTo>
                  <a:lnTo>
                    <a:pt x="94" y="112"/>
                  </a:lnTo>
                  <a:lnTo>
                    <a:pt x="94" y="108"/>
                  </a:lnTo>
                  <a:lnTo>
                    <a:pt x="96" y="112"/>
                  </a:lnTo>
                  <a:lnTo>
                    <a:pt x="96" y="116"/>
                  </a:lnTo>
                  <a:lnTo>
                    <a:pt x="96" y="116"/>
                  </a:lnTo>
                  <a:lnTo>
                    <a:pt x="96" y="116"/>
                  </a:lnTo>
                  <a:close/>
                  <a:moveTo>
                    <a:pt x="86" y="124"/>
                  </a:moveTo>
                  <a:lnTo>
                    <a:pt x="90" y="120"/>
                  </a:lnTo>
                  <a:lnTo>
                    <a:pt x="90" y="116"/>
                  </a:lnTo>
                  <a:lnTo>
                    <a:pt x="90" y="112"/>
                  </a:lnTo>
                  <a:lnTo>
                    <a:pt x="94" y="112"/>
                  </a:lnTo>
                  <a:lnTo>
                    <a:pt x="94" y="116"/>
                  </a:lnTo>
                  <a:lnTo>
                    <a:pt x="96" y="116"/>
                  </a:lnTo>
                  <a:lnTo>
                    <a:pt x="100" y="120"/>
                  </a:lnTo>
                  <a:lnTo>
                    <a:pt x="100" y="124"/>
                  </a:lnTo>
                  <a:lnTo>
                    <a:pt x="100" y="126"/>
                  </a:lnTo>
                  <a:lnTo>
                    <a:pt x="100" y="124"/>
                  </a:lnTo>
                  <a:lnTo>
                    <a:pt x="96" y="124"/>
                  </a:lnTo>
                  <a:lnTo>
                    <a:pt x="94" y="120"/>
                  </a:lnTo>
                  <a:lnTo>
                    <a:pt x="94" y="116"/>
                  </a:lnTo>
                  <a:lnTo>
                    <a:pt x="90" y="116"/>
                  </a:lnTo>
                  <a:lnTo>
                    <a:pt x="90" y="120"/>
                  </a:lnTo>
                  <a:lnTo>
                    <a:pt x="90" y="124"/>
                  </a:lnTo>
                  <a:lnTo>
                    <a:pt x="86" y="124"/>
                  </a:lnTo>
                  <a:lnTo>
                    <a:pt x="86" y="124"/>
                  </a:lnTo>
                  <a:lnTo>
                    <a:pt x="86" y="124"/>
                  </a:lnTo>
                  <a:close/>
                  <a:moveTo>
                    <a:pt x="104" y="120"/>
                  </a:moveTo>
                  <a:lnTo>
                    <a:pt x="104" y="116"/>
                  </a:lnTo>
                  <a:lnTo>
                    <a:pt x="104" y="112"/>
                  </a:lnTo>
                  <a:lnTo>
                    <a:pt x="108" y="112"/>
                  </a:lnTo>
                  <a:lnTo>
                    <a:pt x="112" y="112"/>
                  </a:lnTo>
                  <a:lnTo>
                    <a:pt x="116" y="112"/>
                  </a:lnTo>
                  <a:lnTo>
                    <a:pt x="120" y="112"/>
                  </a:lnTo>
                  <a:lnTo>
                    <a:pt x="116" y="116"/>
                  </a:lnTo>
                  <a:lnTo>
                    <a:pt x="120" y="116"/>
                  </a:lnTo>
                  <a:lnTo>
                    <a:pt x="120" y="120"/>
                  </a:lnTo>
                  <a:lnTo>
                    <a:pt x="120" y="124"/>
                  </a:lnTo>
                  <a:lnTo>
                    <a:pt x="120" y="126"/>
                  </a:lnTo>
                  <a:lnTo>
                    <a:pt x="120" y="130"/>
                  </a:lnTo>
                  <a:lnTo>
                    <a:pt x="122" y="130"/>
                  </a:lnTo>
                  <a:lnTo>
                    <a:pt x="122" y="134"/>
                  </a:lnTo>
                  <a:lnTo>
                    <a:pt x="120" y="134"/>
                  </a:lnTo>
                  <a:lnTo>
                    <a:pt x="122" y="134"/>
                  </a:lnTo>
                  <a:lnTo>
                    <a:pt x="122" y="138"/>
                  </a:lnTo>
                  <a:lnTo>
                    <a:pt x="122" y="134"/>
                  </a:lnTo>
                  <a:lnTo>
                    <a:pt x="120" y="134"/>
                  </a:lnTo>
                  <a:lnTo>
                    <a:pt x="116" y="134"/>
                  </a:lnTo>
                  <a:lnTo>
                    <a:pt x="112" y="130"/>
                  </a:lnTo>
                  <a:lnTo>
                    <a:pt x="112" y="126"/>
                  </a:lnTo>
                  <a:lnTo>
                    <a:pt x="116" y="126"/>
                  </a:lnTo>
                  <a:lnTo>
                    <a:pt x="116" y="124"/>
                  </a:lnTo>
                  <a:lnTo>
                    <a:pt x="112" y="124"/>
                  </a:lnTo>
                  <a:lnTo>
                    <a:pt x="108" y="124"/>
                  </a:lnTo>
                  <a:lnTo>
                    <a:pt x="108" y="120"/>
                  </a:lnTo>
                  <a:lnTo>
                    <a:pt x="104" y="120"/>
                  </a:lnTo>
                  <a:lnTo>
                    <a:pt x="104" y="120"/>
                  </a:lnTo>
                  <a:lnTo>
                    <a:pt x="104" y="120"/>
                  </a:lnTo>
                  <a:close/>
                  <a:moveTo>
                    <a:pt x="78" y="116"/>
                  </a:moveTo>
                  <a:lnTo>
                    <a:pt x="78" y="112"/>
                  </a:lnTo>
                  <a:lnTo>
                    <a:pt x="82" y="112"/>
                  </a:lnTo>
                  <a:lnTo>
                    <a:pt x="82" y="116"/>
                  </a:lnTo>
                  <a:lnTo>
                    <a:pt x="78" y="116"/>
                  </a:lnTo>
                  <a:lnTo>
                    <a:pt x="78" y="116"/>
                  </a:lnTo>
                  <a:lnTo>
                    <a:pt x="78" y="116"/>
                  </a:lnTo>
                  <a:close/>
                  <a:moveTo>
                    <a:pt x="46" y="120"/>
                  </a:moveTo>
                  <a:lnTo>
                    <a:pt x="42" y="120"/>
                  </a:lnTo>
                  <a:lnTo>
                    <a:pt x="42" y="116"/>
                  </a:lnTo>
                  <a:lnTo>
                    <a:pt x="46" y="116"/>
                  </a:lnTo>
                  <a:lnTo>
                    <a:pt x="46" y="120"/>
                  </a:lnTo>
                  <a:lnTo>
                    <a:pt x="46" y="116"/>
                  </a:lnTo>
                  <a:lnTo>
                    <a:pt x="50" y="120"/>
                  </a:lnTo>
                  <a:lnTo>
                    <a:pt x="46" y="120"/>
                  </a:lnTo>
                  <a:lnTo>
                    <a:pt x="46" y="120"/>
                  </a:lnTo>
                  <a:lnTo>
                    <a:pt x="46" y="120"/>
                  </a:lnTo>
                  <a:close/>
                  <a:moveTo>
                    <a:pt x="42" y="126"/>
                  </a:moveTo>
                  <a:lnTo>
                    <a:pt x="42" y="124"/>
                  </a:lnTo>
                  <a:lnTo>
                    <a:pt x="42" y="120"/>
                  </a:lnTo>
                  <a:lnTo>
                    <a:pt x="42" y="124"/>
                  </a:lnTo>
                  <a:lnTo>
                    <a:pt x="46" y="124"/>
                  </a:lnTo>
                  <a:lnTo>
                    <a:pt x="46" y="126"/>
                  </a:lnTo>
                  <a:lnTo>
                    <a:pt x="42" y="126"/>
                  </a:lnTo>
                  <a:lnTo>
                    <a:pt x="42" y="126"/>
                  </a:lnTo>
                  <a:lnTo>
                    <a:pt x="42" y="126"/>
                  </a:lnTo>
                  <a:close/>
                  <a:moveTo>
                    <a:pt x="86" y="134"/>
                  </a:moveTo>
                  <a:lnTo>
                    <a:pt x="86" y="138"/>
                  </a:lnTo>
                  <a:lnTo>
                    <a:pt x="82" y="138"/>
                  </a:lnTo>
                  <a:lnTo>
                    <a:pt x="82" y="142"/>
                  </a:lnTo>
                  <a:lnTo>
                    <a:pt x="78" y="142"/>
                  </a:lnTo>
                  <a:lnTo>
                    <a:pt x="74" y="142"/>
                  </a:lnTo>
                  <a:lnTo>
                    <a:pt x="74" y="146"/>
                  </a:lnTo>
                  <a:lnTo>
                    <a:pt x="70" y="146"/>
                  </a:lnTo>
                  <a:lnTo>
                    <a:pt x="70" y="150"/>
                  </a:lnTo>
                  <a:lnTo>
                    <a:pt x="70" y="146"/>
                  </a:lnTo>
                  <a:lnTo>
                    <a:pt x="70" y="142"/>
                  </a:lnTo>
                  <a:lnTo>
                    <a:pt x="70" y="138"/>
                  </a:lnTo>
                  <a:lnTo>
                    <a:pt x="70" y="134"/>
                  </a:lnTo>
                  <a:lnTo>
                    <a:pt x="70" y="130"/>
                  </a:lnTo>
                  <a:lnTo>
                    <a:pt x="70" y="126"/>
                  </a:lnTo>
                  <a:lnTo>
                    <a:pt x="70" y="124"/>
                  </a:lnTo>
                  <a:lnTo>
                    <a:pt x="66" y="124"/>
                  </a:lnTo>
                  <a:lnTo>
                    <a:pt x="70" y="124"/>
                  </a:lnTo>
                  <a:lnTo>
                    <a:pt x="74" y="124"/>
                  </a:lnTo>
                  <a:lnTo>
                    <a:pt x="78" y="126"/>
                  </a:lnTo>
                  <a:lnTo>
                    <a:pt x="78" y="130"/>
                  </a:lnTo>
                  <a:lnTo>
                    <a:pt x="82" y="126"/>
                  </a:lnTo>
                  <a:lnTo>
                    <a:pt x="82" y="130"/>
                  </a:lnTo>
                  <a:lnTo>
                    <a:pt x="86" y="130"/>
                  </a:lnTo>
                  <a:lnTo>
                    <a:pt x="86" y="126"/>
                  </a:lnTo>
                  <a:lnTo>
                    <a:pt x="86" y="130"/>
                  </a:lnTo>
                  <a:lnTo>
                    <a:pt x="86" y="134"/>
                  </a:lnTo>
                  <a:lnTo>
                    <a:pt x="86" y="134"/>
                  </a:lnTo>
                  <a:lnTo>
                    <a:pt x="86" y="134"/>
                  </a:lnTo>
                  <a:close/>
                  <a:moveTo>
                    <a:pt x="104" y="130"/>
                  </a:moveTo>
                  <a:lnTo>
                    <a:pt x="104" y="126"/>
                  </a:lnTo>
                  <a:lnTo>
                    <a:pt x="108" y="126"/>
                  </a:lnTo>
                  <a:lnTo>
                    <a:pt x="108" y="130"/>
                  </a:lnTo>
                  <a:lnTo>
                    <a:pt x="104" y="130"/>
                  </a:lnTo>
                  <a:lnTo>
                    <a:pt x="104" y="130"/>
                  </a:lnTo>
                  <a:lnTo>
                    <a:pt x="104" y="130"/>
                  </a:lnTo>
                  <a:close/>
                  <a:moveTo>
                    <a:pt x="108" y="146"/>
                  </a:moveTo>
                  <a:lnTo>
                    <a:pt x="112" y="146"/>
                  </a:lnTo>
                  <a:lnTo>
                    <a:pt x="112" y="142"/>
                  </a:lnTo>
                  <a:lnTo>
                    <a:pt x="108" y="142"/>
                  </a:lnTo>
                  <a:lnTo>
                    <a:pt x="108" y="138"/>
                  </a:lnTo>
                  <a:lnTo>
                    <a:pt x="108" y="142"/>
                  </a:lnTo>
                  <a:lnTo>
                    <a:pt x="104" y="142"/>
                  </a:lnTo>
                  <a:lnTo>
                    <a:pt x="104" y="138"/>
                  </a:lnTo>
                  <a:lnTo>
                    <a:pt x="104" y="134"/>
                  </a:lnTo>
                  <a:lnTo>
                    <a:pt x="104" y="130"/>
                  </a:lnTo>
                  <a:lnTo>
                    <a:pt x="104" y="126"/>
                  </a:lnTo>
                  <a:lnTo>
                    <a:pt x="108" y="130"/>
                  </a:lnTo>
                  <a:lnTo>
                    <a:pt x="108" y="134"/>
                  </a:lnTo>
                  <a:lnTo>
                    <a:pt x="108" y="130"/>
                  </a:lnTo>
                  <a:lnTo>
                    <a:pt x="112" y="130"/>
                  </a:lnTo>
                  <a:lnTo>
                    <a:pt x="112" y="134"/>
                  </a:lnTo>
                  <a:lnTo>
                    <a:pt x="116" y="138"/>
                  </a:lnTo>
                  <a:lnTo>
                    <a:pt x="112" y="138"/>
                  </a:lnTo>
                  <a:lnTo>
                    <a:pt x="112" y="142"/>
                  </a:lnTo>
                  <a:lnTo>
                    <a:pt x="116" y="142"/>
                  </a:lnTo>
                  <a:lnTo>
                    <a:pt x="116" y="146"/>
                  </a:lnTo>
                  <a:lnTo>
                    <a:pt x="116" y="150"/>
                  </a:lnTo>
                  <a:lnTo>
                    <a:pt x="116" y="152"/>
                  </a:lnTo>
                  <a:lnTo>
                    <a:pt x="116" y="150"/>
                  </a:lnTo>
                  <a:lnTo>
                    <a:pt x="112" y="150"/>
                  </a:lnTo>
                  <a:lnTo>
                    <a:pt x="112" y="152"/>
                  </a:lnTo>
                  <a:lnTo>
                    <a:pt x="108" y="152"/>
                  </a:lnTo>
                  <a:lnTo>
                    <a:pt x="112" y="150"/>
                  </a:lnTo>
                  <a:lnTo>
                    <a:pt x="108" y="150"/>
                  </a:lnTo>
                  <a:lnTo>
                    <a:pt x="108" y="146"/>
                  </a:lnTo>
                  <a:lnTo>
                    <a:pt x="108" y="146"/>
                  </a:lnTo>
                  <a:lnTo>
                    <a:pt x="108" y="146"/>
                  </a:lnTo>
                  <a:close/>
                  <a:moveTo>
                    <a:pt x="42" y="130"/>
                  </a:moveTo>
                  <a:lnTo>
                    <a:pt x="38" y="130"/>
                  </a:lnTo>
                  <a:lnTo>
                    <a:pt x="42" y="130"/>
                  </a:lnTo>
                  <a:lnTo>
                    <a:pt x="42" y="130"/>
                  </a:lnTo>
                  <a:lnTo>
                    <a:pt x="42" y="130"/>
                  </a:lnTo>
                  <a:close/>
                  <a:moveTo>
                    <a:pt x="38" y="146"/>
                  </a:moveTo>
                  <a:lnTo>
                    <a:pt x="38" y="150"/>
                  </a:lnTo>
                  <a:lnTo>
                    <a:pt x="34" y="150"/>
                  </a:lnTo>
                  <a:lnTo>
                    <a:pt x="34" y="152"/>
                  </a:lnTo>
                  <a:lnTo>
                    <a:pt x="30" y="152"/>
                  </a:lnTo>
                  <a:lnTo>
                    <a:pt x="26" y="156"/>
                  </a:lnTo>
                  <a:lnTo>
                    <a:pt x="24" y="160"/>
                  </a:lnTo>
                  <a:lnTo>
                    <a:pt x="26" y="160"/>
                  </a:lnTo>
                  <a:lnTo>
                    <a:pt x="24" y="164"/>
                  </a:lnTo>
                  <a:lnTo>
                    <a:pt x="24" y="168"/>
                  </a:lnTo>
                  <a:lnTo>
                    <a:pt x="20" y="168"/>
                  </a:lnTo>
                  <a:lnTo>
                    <a:pt x="16" y="168"/>
                  </a:lnTo>
                  <a:lnTo>
                    <a:pt x="16" y="172"/>
                  </a:lnTo>
                  <a:lnTo>
                    <a:pt x="16" y="176"/>
                  </a:lnTo>
                  <a:lnTo>
                    <a:pt x="12" y="176"/>
                  </a:lnTo>
                  <a:lnTo>
                    <a:pt x="12" y="180"/>
                  </a:lnTo>
                  <a:lnTo>
                    <a:pt x="8" y="180"/>
                  </a:lnTo>
                  <a:lnTo>
                    <a:pt x="4" y="182"/>
                  </a:lnTo>
                  <a:lnTo>
                    <a:pt x="4" y="180"/>
                  </a:lnTo>
                  <a:lnTo>
                    <a:pt x="4" y="176"/>
                  </a:lnTo>
                  <a:lnTo>
                    <a:pt x="8" y="176"/>
                  </a:lnTo>
                  <a:lnTo>
                    <a:pt x="12" y="172"/>
                  </a:lnTo>
                  <a:lnTo>
                    <a:pt x="12" y="168"/>
                  </a:lnTo>
                  <a:lnTo>
                    <a:pt x="16" y="168"/>
                  </a:lnTo>
                  <a:lnTo>
                    <a:pt x="20" y="160"/>
                  </a:lnTo>
                  <a:lnTo>
                    <a:pt x="24" y="160"/>
                  </a:lnTo>
                  <a:lnTo>
                    <a:pt x="24" y="156"/>
                  </a:lnTo>
                  <a:lnTo>
                    <a:pt x="26" y="152"/>
                  </a:lnTo>
                  <a:lnTo>
                    <a:pt x="26" y="156"/>
                  </a:lnTo>
                  <a:lnTo>
                    <a:pt x="26" y="152"/>
                  </a:lnTo>
                  <a:lnTo>
                    <a:pt x="30" y="150"/>
                  </a:lnTo>
                  <a:lnTo>
                    <a:pt x="26" y="150"/>
                  </a:lnTo>
                  <a:lnTo>
                    <a:pt x="30" y="150"/>
                  </a:lnTo>
                  <a:lnTo>
                    <a:pt x="34" y="146"/>
                  </a:lnTo>
                  <a:lnTo>
                    <a:pt x="34" y="142"/>
                  </a:lnTo>
                  <a:lnTo>
                    <a:pt x="30" y="142"/>
                  </a:lnTo>
                  <a:lnTo>
                    <a:pt x="30" y="138"/>
                  </a:lnTo>
                  <a:lnTo>
                    <a:pt x="34" y="138"/>
                  </a:lnTo>
                  <a:lnTo>
                    <a:pt x="34" y="142"/>
                  </a:lnTo>
                  <a:lnTo>
                    <a:pt x="34" y="138"/>
                  </a:lnTo>
                  <a:lnTo>
                    <a:pt x="34" y="134"/>
                  </a:lnTo>
                  <a:lnTo>
                    <a:pt x="34" y="138"/>
                  </a:lnTo>
                  <a:lnTo>
                    <a:pt x="34" y="134"/>
                  </a:lnTo>
                  <a:lnTo>
                    <a:pt x="34" y="130"/>
                  </a:lnTo>
                  <a:lnTo>
                    <a:pt x="38" y="130"/>
                  </a:lnTo>
                  <a:lnTo>
                    <a:pt x="38" y="134"/>
                  </a:lnTo>
                  <a:lnTo>
                    <a:pt x="34" y="138"/>
                  </a:lnTo>
                  <a:lnTo>
                    <a:pt x="34" y="142"/>
                  </a:lnTo>
                  <a:lnTo>
                    <a:pt x="38" y="142"/>
                  </a:lnTo>
                  <a:lnTo>
                    <a:pt x="38" y="146"/>
                  </a:lnTo>
                  <a:lnTo>
                    <a:pt x="38" y="146"/>
                  </a:lnTo>
                  <a:lnTo>
                    <a:pt x="38" y="146"/>
                  </a:lnTo>
                  <a:close/>
                  <a:moveTo>
                    <a:pt x="90" y="152"/>
                  </a:moveTo>
                  <a:lnTo>
                    <a:pt x="94" y="152"/>
                  </a:lnTo>
                  <a:lnTo>
                    <a:pt x="94" y="150"/>
                  </a:lnTo>
                  <a:lnTo>
                    <a:pt x="94" y="146"/>
                  </a:lnTo>
                  <a:lnTo>
                    <a:pt x="96" y="146"/>
                  </a:lnTo>
                  <a:lnTo>
                    <a:pt x="96" y="142"/>
                  </a:lnTo>
                  <a:lnTo>
                    <a:pt x="96" y="138"/>
                  </a:lnTo>
                  <a:lnTo>
                    <a:pt x="96" y="134"/>
                  </a:lnTo>
                  <a:lnTo>
                    <a:pt x="100" y="134"/>
                  </a:lnTo>
                  <a:lnTo>
                    <a:pt x="100" y="138"/>
                  </a:lnTo>
                  <a:lnTo>
                    <a:pt x="100" y="142"/>
                  </a:lnTo>
                  <a:lnTo>
                    <a:pt x="100" y="146"/>
                  </a:lnTo>
                  <a:lnTo>
                    <a:pt x="100" y="150"/>
                  </a:lnTo>
                  <a:lnTo>
                    <a:pt x="96" y="150"/>
                  </a:lnTo>
                  <a:lnTo>
                    <a:pt x="96" y="152"/>
                  </a:lnTo>
                  <a:lnTo>
                    <a:pt x="94" y="152"/>
                  </a:lnTo>
                  <a:lnTo>
                    <a:pt x="94" y="156"/>
                  </a:lnTo>
                  <a:lnTo>
                    <a:pt x="94" y="160"/>
                  </a:lnTo>
                  <a:lnTo>
                    <a:pt x="94" y="164"/>
                  </a:lnTo>
                  <a:lnTo>
                    <a:pt x="90" y="164"/>
                  </a:lnTo>
                  <a:lnTo>
                    <a:pt x="90" y="160"/>
                  </a:lnTo>
                  <a:lnTo>
                    <a:pt x="90" y="156"/>
                  </a:lnTo>
                  <a:lnTo>
                    <a:pt x="90" y="152"/>
                  </a:lnTo>
                  <a:lnTo>
                    <a:pt x="90" y="152"/>
                  </a:lnTo>
                  <a:lnTo>
                    <a:pt x="90" y="152"/>
                  </a:lnTo>
                  <a:close/>
                  <a:moveTo>
                    <a:pt x="90" y="150"/>
                  </a:moveTo>
                  <a:lnTo>
                    <a:pt x="90" y="152"/>
                  </a:lnTo>
                  <a:lnTo>
                    <a:pt x="90" y="156"/>
                  </a:lnTo>
                  <a:lnTo>
                    <a:pt x="86" y="156"/>
                  </a:lnTo>
                  <a:lnTo>
                    <a:pt x="86" y="160"/>
                  </a:lnTo>
                  <a:lnTo>
                    <a:pt x="86" y="164"/>
                  </a:lnTo>
                  <a:lnTo>
                    <a:pt x="90" y="164"/>
                  </a:lnTo>
                  <a:lnTo>
                    <a:pt x="90" y="168"/>
                  </a:lnTo>
                  <a:lnTo>
                    <a:pt x="90" y="172"/>
                  </a:lnTo>
                  <a:lnTo>
                    <a:pt x="86" y="172"/>
                  </a:lnTo>
                  <a:lnTo>
                    <a:pt x="82" y="172"/>
                  </a:lnTo>
                  <a:lnTo>
                    <a:pt x="82" y="168"/>
                  </a:lnTo>
                  <a:lnTo>
                    <a:pt x="82" y="164"/>
                  </a:lnTo>
                  <a:lnTo>
                    <a:pt x="78" y="164"/>
                  </a:lnTo>
                  <a:lnTo>
                    <a:pt x="78" y="160"/>
                  </a:lnTo>
                  <a:lnTo>
                    <a:pt x="74" y="160"/>
                  </a:lnTo>
                  <a:lnTo>
                    <a:pt x="78" y="160"/>
                  </a:lnTo>
                  <a:lnTo>
                    <a:pt x="78" y="156"/>
                  </a:lnTo>
                  <a:lnTo>
                    <a:pt x="82" y="156"/>
                  </a:lnTo>
                  <a:lnTo>
                    <a:pt x="82" y="152"/>
                  </a:lnTo>
                  <a:lnTo>
                    <a:pt x="82" y="150"/>
                  </a:lnTo>
                  <a:lnTo>
                    <a:pt x="82" y="146"/>
                  </a:lnTo>
                  <a:lnTo>
                    <a:pt x="86" y="142"/>
                  </a:lnTo>
                  <a:lnTo>
                    <a:pt x="86" y="138"/>
                  </a:lnTo>
                  <a:lnTo>
                    <a:pt x="90" y="138"/>
                  </a:lnTo>
                  <a:lnTo>
                    <a:pt x="94" y="138"/>
                  </a:lnTo>
                  <a:lnTo>
                    <a:pt x="94" y="142"/>
                  </a:lnTo>
                  <a:lnTo>
                    <a:pt x="94" y="146"/>
                  </a:lnTo>
                  <a:lnTo>
                    <a:pt x="90" y="146"/>
                  </a:lnTo>
                  <a:lnTo>
                    <a:pt x="90" y="150"/>
                  </a:lnTo>
                  <a:lnTo>
                    <a:pt x="90" y="150"/>
                  </a:lnTo>
                  <a:lnTo>
                    <a:pt x="90" y="150"/>
                  </a:lnTo>
                  <a:close/>
                  <a:moveTo>
                    <a:pt x="122" y="156"/>
                  </a:moveTo>
                  <a:lnTo>
                    <a:pt x="120" y="152"/>
                  </a:lnTo>
                  <a:lnTo>
                    <a:pt x="120" y="150"/>
                  </a:lnTo>
                  <a:lnTo>
                    <a:pt x="122" y="146"/>
                  </a:lnTo>
                  <a:lnTo>
                    <a:pt x="122" y="150"/>
                  </a:lnTo>
                  <a:lnTo>
                    <a:pt x="122" y="152"/>
                  </a:lnTo>
                  <a:lnTo>
                    <a:pt x="122" y="156"/>
                  </a:lnTo>
                  <a:lnTo>
                    <a:pt x="122" y="156"/>
                  </a:lnTo>
                  <a:lnTo>
                    <a:pt x="122" y="156"/>
                  </a:lnTo>
                  <a:close/>
                  <a:moveTo>
                    <a:pt x="108" y="152"/>
                  </a:moveTo>
                  <a:lnTo>
                    <a:pt x="108" y="156"/>
                  </a:lnTo>
                  <a:lnTo>
                    <a:pt x="108" y="160"/>
                  </a:lnTo>
                  <a:lnTo>
                    <a:pt x="104" y="160"/>
                  </a:lnTo>
                  <a:lnTo>
                    <a:pt x="100" y="160"/>
                  </a:lnTo>
                  <a:lnTo>
                    <a:pt x="96" y="160"/>
                  </a:lnTo>
                  <a:lnTo>
                    <a:pt x="96" y="156"/>
                  </a:lnTo>
                  <a:lnTo>
                    <a:pt x="100" y="156"/>
                  </a:lnTo>
                  <a:lnTo>
                    <a:pt x="100" y="152"/>
                  </a:lnTo>
                  <a:lnTo>
                    <a:pt x="104" y="152"/>
                  </a:lnTo>
                  <a:lnTo>
                    <a:pt x="108" y="152"/>
                  </a:lnTo>
                  <a:lnTo>
                    <a:pt x="108" y="152"/>
                  </a:lnTo>
                  <a:lnTo>
                    <a:pt x="108" y="152"/>
                  </a:lnTo>
                  <a:close/>
                  <a:moveTo>
                    <a:pt x="116" y="156"/>
                  </a:moveTo>
                  <a:lnTo>
                    <a:pt x="116" y="152"/>
                  </a:lnTo>
                  <a:lnTo>
                    <a:pt x="116" y="156"/>
                  </a:lnTo>
                  <a:lnTo>
                    <a:pt x="116" y="156"/>
                  </a:lnTo>
                  <a:lnTo>
                    <a:pt x="116" y="156"/>
                  </a:lnTo>
                  <a:close/>
                  <a:moveTo>
                    <a:pt x="126" y="160"/>
                  </a:moveTo>
                  <a:lnTo>
                    <a:pt x="126" y="156"/>
                  </a:lnTo>
                  <a:lnTo>
                    <a:pt x="126" y="152"/>
                  </a:lnTo>
                  <a:lnTo>
                    <a:pt x="130" y="156"/>
                  </a:lnTo>
                  <a:lnTo>
                    <a:pt x="130" y="160"/>
                  </a:lnTo>
                  <a:lnTo>
                    <a:pt x="126" y="160"/>
                  </a:lnTo>
                  <a:lnTo>
                    <a:pt x="126" y="160"/>
                  </a:lnTo>
                  <a:lnTo>
                    <a:pt x="126" y="160"/>
                  </a:lnTo>
                  <a:close/>
                  <a:moveTo>
                    <a:pt x="74" y="202"/>
                  </a:moveTo>
                  <a:lnTo>
                    <a:pt x="74" y="206"/>
                  </a:lnTo>
                  <a:lnTo>
                    <a:pt x="74" y="208"/>
                  </a:lnTo>
                  <a:lnTo>
                    <a:pt x="70" y="208"/>
                  </a:lnTo>
                  <a:lnTo>
                    <a:pt x="70" y="206"/>
                  </a:lnTo>
                  <a:lnTo>
                    <a:pt x="70" y="202"/>
                  </a:lnTo>
                  <a:lnTo>
                    <a:pt x="70" y="198"/>
                  </a:lnTo>
                  <a:lnTo>
                    <a:pt x="70" y="194"/>
                  </a:lnTo>
                  <a:lnTo>
                    <a:pt x="74" y="194"/>
                  </a:lnTo>
                  <a:lnTo>
                    <a:pt x="74" y="190"/>
                  </a:lnTo>
                  <a:lnTo>
                    <a:pt x="78" y="186"/>
                  </a:lnTo>
                  <a:lnTo>
                    <a:pt x="78" y="190"/>
                  </a:lnTo>
                  <a:lnTo>
                    <a:pt x="82" y="186"/>
                  </a:lnTo>
                  <a:lnTo>
                    <a:pt x="86" y="186"/>
                  </a:lnTo>
                  <a:lnTo>
                    <a:pt x="86" y="182"/>
                  </a:lnTo>
                  <a:lnTo>
                    <a:pt x="86" y="180"/>
                  </a:lnTo>
                  <a:lnTo>
                    <a:pt x="90" y="180"/>
                  </a:lnTo>
                  <a:lnTo>
                    <a:pt x="90" y="176"/>
                  </a:lnTo>
                  <a:lnTo>
                    <a:pt x="94" y="180"/>
                  </a:lnTo>
                  <a:lnTo>
                    <a:pt x="96" y="180"/>
                  </a:lnTo>
                  <a:lnTo>
                    <a:pt x="96" y="182"/>
                  </a:lnTo>
                  <a:lnTo>
                    <a:pt x="96" y="186"/>
                  </a:lnTo>
                  <a:lnTo>
                    <a:pt x="96" y="190"/>
                  </a:lnTo>
                  <a:lnTo>
                    <a:pt x="94" y="190"/>
                  </a:lnTo>
                  <a:lnTo>
                    <a:pt x="96" y="190"/>
                  </a:lnTo>
                  <a:lnTo>
                    <a:pt x="96" y="186"/>
                  </a:lnTo>
                  <a:lnTo>
                    <a:pt x="100" y="186"/>
                  </a:lnTo>
                  <a:lnTo>
                    <a:pt x="104" y="186"/>
                  </a:lnTo>
                  <a:lnTo>
                    <a:pt x="104" y="182"/>
                  </a:lnTo>
                  <a:lnTo>
                    <a:pt x="100" y="182"/>
                  </a:lnTo>
                  <a:lnTo>
                    <a:pt x="104" y="182"/>
                  </a:lnTo>
                  <a:lnTo>
                    <a:pt x="104" y="180"/>
                  </a:lnTo>
                  <a:lnTo>
                    <a:pt x="108" y="180"/>
                  </a:lnTo>
                  <a:lnTo>
                    <a:pt x="108" y="182"/>
                  </a:lnTo>
                  <a:lnTo>
                    <a:pt x="108" y="180"/>
                  </a:lnTo>
                  <a:lnTo>
                    <a:pt x="108" y="176"/>
                  </a:lnTo>
                  <a:lnTo>
                    <a:pt x="112" y="176"/>
                  </a:lnTo>
                  <a:lnTo>
                    <a:pt x="112" y="172"/>
                  </a:lnTo>
                  <a:lnTo>
                    <a:pt x="112" y="176"/>
                  </a:lnTo>
                  <a:lnTo>
                    <a:pt x="116" y="176"/>
                  </a:lnTo>
                  <a:lnTo>
                    <a:pt x="116" y="172"/>
                  </a:lnTo>
                  <a:lnTo>
                    <a:pt x="120" y="172"/>
                  </a:lnTo>
                  <a:lnTo>
                    <a:pt x="120" y="168"/>
                  </a:lnTo>
                  <a:lnTo>
                    <a:pt x="120" y="164"/>
                  </a:lnTo>
                  <a:lnTo>
                    <a:pt x="120" y="160"/>
                  </a:lnTo>
                  <a:lnTo>
                    <a:pt x="120" y="156"/>
                  </a:lnTo>
                  <a:lnTo>
                    <a:pt x="120" y="160"/>
                  </a:lnTo>
                  <a:lnTo>
                    <a:pt x="122" y="160"/>
                  </a:lnTo>
                  <a:lnTo>
                    <a:pt x="122" y="164"/>
                  </a:lnTo>
                  <a:lnTo>
                    <a:pt x="126" y="164"/>
                  </a:lnTo>
                  <a:lnTo>
                    <a:pt x="126" y="168"/>
                  </a:lnTo>
                  <a:lnTo>
                    <a:pt x="130" y="168"/>
                  </a:lnTo>
                  <a:lnTo>
                    <a:pt x="130" y="172"/>
                  </a:lnTo>
                  <a:lnTo>
                    <a:pt x="130" y="176"/>
                  </a:lnTo>
                  <a:lnTo>
                    <a:pt x="130" y="180"/>
                  </a:lnTo>
                  <a:lnTo>
                    <a:pt x="126" y="180"/>
                  </a:lnTo>
                  <a:lnTo>
                    <a:pt x="130" y="180"/>
                  </a:lnTo>
                  <a:lnTo>
                    <a:pt x="134" y="180"/>
                  </a:lnTo>
                  <a:lnTo>
                    <a:pt x="134" y="182"/>
                  </a:lnTo>
                  <a:lnTo>
                    <a:pt x="130" y="182"/>
                  </a:lnTo>
                  <a:lnTo>
                    <a:pt x="130" y="186"/>
                  </a:lnTo>
                  <a:lnTo>
                    <a:pt x="134" y="186"/>
                  </a:lnTo>
                  <a:lnTo>
                    <a:pt x="134" y="190"/>
                  </a:lnTo>
                  <a:lnTo>
                    <a:pt x="134" y="194"/>
                  </a:lnTo>
                  <a:lnTo>
                    <a:pt x="134" y="198"/>
                  </a:lnTo>
                  <a:lnTo>
                    <a:pt x="134" y="202"/>
                  </a:lnTo>
                  <a:lnTo>
                    <a:pt x="134" y="206"/>
                  </a:lnTo>
                  <a:lnTo>
                    <a:pt x="130" y="206"/>
                  </a:lnTo>
                  <a:lnTo>
                    <a:pt x="130" y="208"/>
                  </a:lnTo>
                  <a:lnTo>
                    <a:pt x="130" y="212"/>
                  </a:lnTo>
                  <a:lnTo>
                    <a:pt x="130" y="216"/>
                  </a:lnTo>
                  <a:lnTo>
                    <a:pt x="130" y="220"/>
                  </a:lnTo>
                  <a:lnTo>
                    <a:pt x="130" y="216"/>
                  </a:lnTo>
                  <a:lnTo>
                    <a:pt x="126" y="216"/>
                  </a:lnTo>
                  <a:lnTo>
                    <a:pt x="126" y="212"/>
                  </a:lnTo>
                  <a:lnTo>
                    <a:pt x="130" y="212"/>
                  </a:lnTo>
                  <a:lnTo>
                    <a:pt x="126" y="208"/>
                  </a:lnTo>
                  <a:lnTo>
                    <a:pt x="126" y="206"/>
                  </a:lnTo>
                  <a:lnTo>
                    <a:pt x="126" y="202"/>
                  </a:lnTo>
                  <a:lnTo>
                    <a:pt x="122" y="202"/>
                  </a:lnTo>
                  <a:lnTo>
                    <a:pt x="122" y="206"/>
                  </a:lnTo>
                  <a:lnTo>
                    <a:pt x="120" y="206"/>
                  </a:lnTo>
                  <a:lnTo>
                    <a:pt x="120" y="208"/>
                  </a:lnTo>
                  <a:lnTo>
                    <a:pt x="120" y="212"/>
                  </a:lnTo>
                  <a:lnTo>
                    <a:pt x="122" y="216"/>
                  </a:lnTo>
                  <a:lnTo>
                    <a:pt x="122" y="220"/>
                  </a:lnTo>
                  <a:lnTo>
                    <a:pt x="122" y="224"/>
                  </a:lnTo>
                  <a:lnTo>
                    <a:pt x="122" y="228"/>
                  </a:lnTo>
                  <a:lnTo>
                    <a:pt x="120" y="228"/>
                  </a:lnTo>
                  <a:lnTo>
                    <a:pt x="120" y="232"/>
                  </a:lnTo>
                  <a:lnTo>
                    <a:pt x="116" y="232"/>
                  </a:lnTo>
                  <a:lnTo>
                    <a:pt x="120" y="232"/>
                  </a:lnTo>
                  <a:lnTo>
                    <a:pt x="116" y="228"/>
                  </a:lnTo>
                  <a:lnTo>
                    <a:pt x="116" y="224"/>
                  </a:lnTo>
                  <a:lnTo>
                    <a:pt x="116" y="220"/>
                  </a:lnTo>
                  <a:lnTo>
                    <a:pt x="116" y="224"/>
                  </a:lnTo>
                  <a:lnTo>
                    <a:pt x="116" y="228"/>
                  </a:lnTo>
                  <a:lnTo>
                    <a:pt x="112" y="228"/>
                  </a:lnTo>
                  <a:lnTo>
                    <a:pt x="108" y="224"/>
                  </a:lnTo>
                  <a:lnTo>
                    <a:pt x="104" y="224"/>
                  </a:lnTo>
                  <a:lnTo>
                    <a:pt x="104" y="220"/>
                  </a:lnTo>
                  <a:lnTo>
                    <a:pt x="100" y="220"/>
                  </a:lnTo>
                  <a:lnTo>
                    <a:pt x="100" y="216"/>
                  </a:lnTo>
                  <a:lnTo>
                    <a:pt x="100" y="212"/>
                  </a:lnTo>
                  <a:lnTo>
                    <a:pt x="100" y="208"/>
                  </a:lnTo>
                  <a:lnTo>
                    <a:pt x="96" y="208"/>
                  </a:lnTo>
                  <a:lnTo>
                    <a:pt x="100" y="206"/>
                  </a:lnTo>
                  <a:lnTo>
                    <a:pt x="104" y="202"/>
                  </a:lnTo>
                  <a:lnTo>
                    <a:pt x="100" y="198"/>
                  </a:lnTo>
                  <a:lnTo>
                    <a:pt x="100" y="202"/>
                  </a:lnTo>
                  <a:lnTo>
                    <a:pt x="100" y="198"/>
                  </a:lnTo>
                  <a:lnTo>
                    <a:pt x="100" y="194"/>
                  </a:lnTo>
                  <a:lnTo>
                    <a:pt x="96" y="194"/>
                  </a:lnTo>
                  <a:lnTo>
                    <a:pt x="94" y="194"/>
                  </a:lnTo>
                  <a:lnTo>
                    <a:pt x="94" y="190"/>
                  </a:lnTo>
                  <a:lnTo>
                    <a:pt x="94" y="194"/>
                  </a:lnTo>
                  <a:lnTo>
                    <a:pt x="90" y="194"/>
                  </a:lnTo>
                  <a:lnTo>
                    <a:pt x="94" y="194"/>
                  </a:lnTo>
                  <a:lnTo>
                    <a:pt x="94" y="198"/>
                  </a:lnTo>
                  <a:lnTo>
                    <a:pt x="90" y="198"/>
                  </a:lnTo>
                  <a:lnTo>
                    <a:pt x="94" y="202"/>
                  </a:lnTo>
                  <a:lnTo>
                    <a:pt x="90" y="202"/>
                  </a:lnTo>
                  <a:lnTo>
                    <a:pt x="90" y="198"/>
                  </a:lnTo>
                  <a:lnTo>
                    <a:pt x="86" y="198"/>
                  </a:lnTo>
                  <a:lnTo>
                    <a:pt x="90" y="198"/>
                  </a:lnTo>
                  <a:lnTo>
                    <a:pt x="86" y="198"/>
                  </a:lnTo>
                  <a:lnTo>
                    <a:pt x="90" y="198"/>
                  </a:lnTo>
                  <a:lnTo>
                    <a:pt x="86" y="198"/>
                  </a:lnTo>
                  <a:lnTo>
                    <a:pt x="86" y="194"/>
                  </a:lnTo>
                  <a:lnTo>
                    <a:pt x="86" y="198"/>
                  </a:lnTo>
                  <a:lnTo>
                    <a:pt x="82" y="198"/>
                  </a:lnTo>
                  <a:lnTo>
                    <a:pt x="82" y="194"/>
                  </a:lnTo>
                  <a:lnTo>
                    <a:pt x="78" y="194"/>
                  </a:lnTo>
                  <a:lnTo>
                    <a:pt x="78" y="198"/>
                  </a:lnTo>
                  <a:lnTo>
                    <a:pt x="74" y="198"/>
                  </a:lnTo>
                  <a:lnTo>
                    <a:pt x="74" y="202"/>
                  </a:lnTo>
                  <a:lnTo>
                    <a:pt x="74" y="202"/>
                  </a:lnTo>
                  <a:lnTo>
                    <a:pt x="74" y="202"/>
                  </a:lnTo>
                  <a:close/>
                  <a:moveTo>
                    <a:pt x="126" y="164"/>
                  </a:moveTo>
                  <a:lnTo>
                    <a:pt x="126" y="160"/>
                  </a:lnTo>
                  <a:lnTo>
                    <a:pt x="126" y="164"/>
                  </a:lnTo>
                  <a:lnTo>
                    <a:pt x="126" y="164"/>
                  </a:lnTo>
                  <a:lnTo>
                    <a:pt x="126" y="164"/>
                  </a:lnTo>
                  <a:close/>
                  <a:moveTo>
                    <a:pt x="108" y="172"/>
                  </a:moveTo>
                  <a:lnTo>
                    <a:pt x="108" y="168"/>
                  </a:lnTo>
                  <a:lnTo>
                    <a:pt x="112" y="168"/>
                  </a:lnTo>
                  <a:lnTo>
                    <a:pt x="112" y="172"/>
                  </a:lnTo>
                  <a:lnTo>
                    <a:pt x="108" y="172"/>
                  </a:lnTo>
                  <a:lnTo>
                    <a:pt x="108" y="172"/>
                  </a:lnTo>
                  <a:lnTo>
                    <a:pt x="108" y="172"/>
                  </a:lnTo>
                  <a:close/>
                  <a:moveTo>
                    <a:pt x="122" y="208"/>
                  </a:moveTo>
                  <a:lnTo>
                    <a:pt x="122" y="206"/>
                  </a:lnTo>
                  <a:lnTo>
                    <a:pt x="122" y="208"/>
                  </a:lnTo>
                  <a:lnTo>
                    <a:pt x="122" y="208"/>
                  </a:lnTo>
                  <a:lnTo>
                    <a:pt x="122" y="208"/>
                  </a:lnTo>
                  <a:close/>
                  <a:moveTo>
                    <a:pt x="70" y="216"/>
                  </a:moveTo>
                  <a:lnTo>
                    <a:pt x="66" y="212"/>
                  </a:lnTo>
                  <a:lnTo>
                    <a:pt x="70" y="212"/>
                  </a:lnTo>
                  <a:lnTo>
                    <a:pt x="74" y="212"/>
                  </a:lnTo>
                  <a:lnTo>
                    <a:pt x="74" y="216"/>
                  </a:lnTo>
                  <a:lnTo>
                    <a:pt x="70" y="216"/>
                  </a:lnTo>
                  <a:lnTo>
                    <a:pt x="70" y="216"/>
                  </a:lnTo>
                  <a:lnTo>
                    <a:pt x="70" y="216"/>
                  </a:lnTo>
                  <a:close/>
                  <a:moveTo>
                    <a:pt x="60" y="228"/>
                  </a:moveTo>
                  <a:lnTo>
                    <a:pt x="60" y="224"/>
                  </a:lnTo>
                  <a:lnTo>
                    <a:pt x="56" y="228"/>
                  </a:lnTo>
                  <a:lnTo>
                    <a:pt x="56" y="224"/>
                  </a:lnTo>
                  <a:lnTo>
                    <a:pt x="60" y="224"/>
                  </a:lnTo>
                  <a:lnTo>
                    <a:pt x="64" y="224"/>
                  </a:lnTo>
                  <a:lnTo>
                    <a:pt x="60" y="228"/>
                  </a:lnTo>
                  <a:lnTo>
                    <a:pt x="60" y="228"/>
                  </a:lnTo>
                  <a:lnTo>
                    <a:pt x="60" y="228"/>
                  </a:lnTo>
                  <a:close/>
                  <a:moveTo>
                    <a:pt x="42" y="238"/>
                  </a:moveTo>
                  <a:lnTo>
                    <a:pt x="42" y="236"/>
                  </a:lnTo>
                  <a:lnTo>
                    <a:pt x="46" y="236"/>
                  </a:lnTo>
                  <a:lnTo>
                    <a:pt x="46" y="238"/>
                  </a:lnTo>
                  <a:lnTo>
                    <a:pt x="42" y="238"/>
                  </a:lnTo>
                  <a:lnTo>
                    <a:pt x="42" y="238"/>
                  </a:lnTo>
                  <a:lnTo>
                    <a:pt x="42" y="2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9"/>
            <p:cNvSpPr>
              <a:spLocks/>
            </p:cNvSpPr>
            <p:nvPr/>
          </p:nvSpPr>
          <p:spPr bwMode="auto">
            <a:xfrm>
              <a:off x="5537200" y="3841818"/>
              <a:ext cx="15875" cy="41275"/>
            </a:xfrm>
            <a:custGeom>
              <a:avLst/>
              <a:gdLst>
                <a:gd name="T0" fmla="*/ 6 w 10"/>
                <a:gd name="T1" fmla="*/ 26 h 26"/>
                <a:gd name="T2" fmla="*/ 6 w 10"/>
                <a:gd name="T3" fmla="*/ 26 h 26"/>
                <a:gd name="T4" fmla="*/ 6 w 10"/>
                <a:gd name="T5" fmla="*/ 26 h 26"/>
                <a:gd name="T6" fmla="*/ 6 w 10"/>
                <a:gd name="T7" fmla="*/ 26 h 26"/>
                <a:gd name="T8" fmla="*/ 4 w 10"/>
                <a:gd name="T9" fmla="*/ 26 h 26"/>
                <a:gd name="T10" fmla="*/ 4 w 10"/>
                <a:gd name="T11" fmla="*/ 26 h 26"/>
                <a:gd name="T12" fmla="*/ 0 w 10"/>
                <a:gd name="T13" fmla="*/ 26 h 26"/>
                <a:gd name="T14" fmla="*/ 0 w 10"/>
                <a:gd name="T15" fmla="*/ 22 h 26"/>
                <a:gd name="T16" fmla="*/ 0 w 10"/>
                <a:gd name="T17" fmla="*/ 22 h 26"/>
                <a:gd name="T18" fmla="*/ 0 w 10"/>
                <a:gd name="T19" fmla="*/ 22 h 26"/>
                <a:gd name="T20" fmla="*/ 0 w 10"/>
                <a:gd name="T21" fmla="*/ 18 h 26"/>
                <a:gd name="T22" fmla="*/ 0 w 10"/>
                <a:gd name="T23" fmla="*/ 14 h 26"/>
                <a:gd name="T24" fmla="*/ 0 w 10"/>
                <a:gd name="T25" fmla="*/ 10 h 26"/>
                <a:gd name="T26" fmla="*/ 0 w 10"/>
                <a:gd name="T27" fmla="*/ 10 h 26"/>
                <a:gd name="T28" fmla="*/ 0 w 10"/>
                <a:gd name="T29" fmla="*/ 10 h 26"/>
                <a:gd name="T30" fmla="*/ 0 w 10"/>
                <a:gd name="T31" fmla="*/ 10 h 26"/>
                <a:gd name="T32" fmla="*/ 0 w 10"/>
                <a:gd name="T33" fmla="*/ 6 h 26"/>
                <a:gd name="T34" fmla="*/ 0 w 10"/>
                <a:gd name="T35" fmla="*/ 6 h 26"/>
                <a:gd name="T36" fmla="*/ 0 w 10"/>
                <a:gd name="T37" fmla="*/ 6 h 26"/>
                <a:gd name="T38" fmla="*/ 0 w 10"/>
                <a:gd name="T39" fmla="*/ 6 h 26"/>
                <a:gd name="T40" fmla="*/ 0 w 10"/>
                <a:gd name="T41" fmla="*/ 6 h 26"/>
                <a:gd name="T42" fmla="*/ 0 w 10"/>
                <a:gd name="T43" fmla="*/ 2 h 26"/>
                <a:gd name="T44" fmla="*/ 0 w 10"/>
                <a:gd name="T45" fmla="*/ 2 h 26"/>
                <a:gd name="T46" fmla="*/ 0 w 10"/>
                <a:gd name="T47" fmla="*/ 2 h 26"/>
                <a:gd name="T48" fmla="*/ 0 w 10"/>
                <a:gd name="T49" fmla="*/ 2 h 26"/>
                <a:gd name="T50" fmla="*/ 4 w 10"/>
                <a:gd name="T51" fmla="*/ 0 h 26"/>
                <a:gd name="T52" fmla="*/ 4 w 10"/>
                <a:gd name="T53" fmla="*/ 0 h 26"/>
                <a:gd name="T54" fmla="*/ 6 w 10"/>
                <a:gd name="T55" fmla="*/ 0 h 26"/>
                <a:gd name="T56" fmla="*/ 6 w 10"/>
                <a:gd name="T57" fmla="*/ 0 h 26"/>
                <a:gd name="T58" fmla="*/ 6 w 10"/>
                <a:gd name="T59" fmla="*/ 2 h 26"/>
                <a:gd name="T60" fmla="*/ 6 w 10"/>
                <a:gd name="T61" fmla="*/ 2 h 26"/>
                <a:gd name="T62" fmla="*/ 10 w 10"/>
                <a:gd name="T63" fmla="*/ 2 h 26"/>
                <a:gd name="T64" fmla="*/ 10 w 10"/>
                <a:gd name="T65" fmla="*/ 6 h 26"/>
                <a:gd name="T66" fmla="*/ 10 w 10"/>
                <a:gd name="T67" fmla="*/ 6 h 26"/>
                <a:gd name="T68" fmla="*/ 6 w 10"/>
                <a:gd name="T69" fmla="*/ 6 h 26"/>
                <a:gd name="T70" fmla="*/ 6 w 10"/>
                <a:gd name="T71" fmla="*/ 10 h 26"/>
                <a:gd name="T72" fmla="*/ 6 w 10"/>
                <a:gd name="T73" fmla="*/ 10 h 26"/>
                <a:gd name="T74" fmla="*/ 10 w 10"/>
                <a:gd name="T75" fmla="*/ 10 h 26"/>
                <a:gd name="T76" fmla="*/ 6 w 10"/>
                <a:gd name="T77" fmla="*/ 14 h 26"/>
                <a:gd name="T78" fmla="*/ 10 w 10"/>
                <a:gd name="T79" fmla="*/ 14 h 26"/>
                <a:gd name="T80" fmla="*/ 10 w 10"/>
                <a:gd name="T81" fmla="*/ 14 h 26"/>
                <a:gd name="T82" fmla="*/ 10 w 10"/>
                <a:gd name="T83" fmla="*/ 14 h 26"/>
                <a:gd name="T84" fmla="*/ 10 w 10"/>
                <a:gd name="T85" fmla="*/ 22 h 26"/>
                <a:gd name="T86" fmla="*/ 6 w 10"/>
                <a:gd name="T87" fmla="*/ 22 h 26"/>
                <a:gd name="T88" fmla="*/ 6 w 10"/>
                <a:gd name="T89" fmla="*/ 22 h 26"/>
                <a:gd name="T90" fmla="*/ 6 w 10"/>
                <a:gd name="T91"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26">
                  <a:moveTo>
                    <a:pt x="6" y="22"/>
                  </a:moveTo>
                  <a:lnTo>
                    <a:pt x="6" y="26"/>
                  </a:lnTo>
                  <a:lnTo>
                    <a:pt x="6" y="26"/>
                  </a:lnTo>
                  <a:lnTo>
                    <a:pt x="6" y="26"/>
                  </a:lnTo>
                  <a:lnTo>
                    <a:pt x="6" y="26"/>
                  </a:lnTo>
                  <a:lnTo>
                    <a:pt x="6" y="26"/>
                  </a:lnTo>
                  <a:lnTo>
                    <a:pt x="6" y="26"/>
                  </a:lnTo>
                  <a:lnTo>
                    <a:pt x="6" y="26"/>
                  </a:lnTo>
                  <a:lnTo>
                    <a:pt x="4" y="26"/>
                  </a:lnTo>
                  <a:lnTo>
                    <a:pt x="4" y="26"/>
                  </a:lnTo>
                  <a:lnTo>
                    <a:pt x="4" y="26"/>
                  </a:lnTo>
                  <a:lnTo>
                    <a:pt x="4" y="26"/>
                  </a:lnTo>
                  <a:lnTo>
                    <a:pt x="4" y="26"/>
                  </a:lnTo>
                  <a:lnTo>
                    <a:pt x="0" y="26"/>
                  </a:lnTo>
                  <a:lnTo>
                    <a:pt x="0" y="26"/>
                  </a:lnTo>
                  <a:lnTo>
                    <a:pt x="0" y="22"/>
                  </a:lnTo>
                  <a:lnTo>
                    <a:pt x="0" y="22"/>
                  </a:lnTo>
                  <a:lnTo>
                    <a:pt x="0" y="22"/>
                  </a:lnTo>
                  <a:lnTo>
                    <a:pt x="0" y="22"/>
                  </a:lnTo>
                  <a:lnTo>
                    <a:pt x="0" y="22"/>
                  </a:lnTo>
                  <a:lnTo>
                    <a:pt x="0" y="18"/>
                  </a:lnTo>
                  <a:lnTo>
                    <a:pt x="0" y="18"/>
                  </a:lnTo>
                  <a:lnTo>
                    <a:pt x="0" y="14"/>
                  </a:lnTo>
                  <a:lnTo>
                    <a:pt x="0"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6"/>
                  </a:lnTo>
                  <a:lnTo>
                    <a:pt x="0" y="6"/>
                  </a:lnTo>
                  <a:lnTo>
                    <a:pt x="0" y="6"/>
                  </a:lnTo>
                  <a:lnTo>
                    <a:pt x="0" y="6"/>
                  </a:lnTo>
                  <a:lnTo>
                    <a:pt x="0" y="6"/>
                  </a:lnTo>
                  <a:lnTo>
                    <a:pt x="0" y="2"/>
                  </a:lnTo>
                  <a:lnTo>
                    <a:pt x="0" y="2"/>
                  </a:lnTo>
                  <a:lnTo>
                    <a:pt x="0" y="2"/>
                  </a:lnTo>
                  <a:lnTo>
                    <a:pt x="0" y="2"/>
                  </a:lnTo>
                  <a:lnTo>
                    <a:pt x="0" y="2"/>
                  </a:lnTo>
                  <a:lnTo>
                    <a:pt x="0" y="2"/>
                  </a:lnTo>
                  <a:lnTo>
                    <a:pt x="0" y="2"/>
                  </a:lnTo>
                  <a:lnTo>
                    <a:pt x="0" y="2"/>
                  </a:lnTo>
                  <a:lnTo>
                    <a:pt x="4" y="0"/>
                  </a:lnTo>
                  <a:lnTo>
                    <a:pt x="4" y="0"/>
                  </a:lnTo>
                  <a:lnTo>
                    <a:pt x="4" y="0"/>
                  </a:lnTo>
                  <a:lnTo>
                    <a:pt x="4" y="0"/>
                  </a:lnTo>
                  <a:lnTo>
                    <a:pt x="6" y="0"/>
                  </a:lnTo>
                  <a:lnTo>
                    <a:pt x="6" y="0"/>
                  </a:lnTo>
                  <a:lnTo>
                    <a:pt x="6" y="0"/>
                  </a:lnTo>
                  <a:lnTo>
                    <a:pt x="6" y="0"/>
                  </a:lnTo>
                  <a:lnTo>
                    <a:pt x="6" y="0"/>
                  </a:lnTo>
                  <a:lnTo>
                    <a:pt x="6" y="2"/>
                  </a:lnTo>
                  <a:lnTo>
                    <a:pt x="6" y="2"/>
                  </a:lnTo>
                  <a:lnTo>
                    <a:pt x="6" y="2"/>
                  </a:lnTo>
                  <a:lnTo>
                    <a:pt x="10" y="2"/>
                  </a:lnTo>
                  <a:lnTo>
                    <a:pt x="10" y="2"/>
                  </a:lnTo>
                  <a:lnTo>
                    <a:pt x="10" y="2"/>
                  </a:lnTo>
                  <a:lnTo>
                    <a:pt x="10" y="6"/>
                  </a:lnTo>
                  <a:lnTo>
                    <a:pt x="10" y="6"/>
                  </a:lnTo>
                  <a:lnTo>
                    <a:pt x="10" y="6"/>
                  </a:lnTo>
                  <a:lnTo>
                    <a:pt x="6" y="6"/>
                  </a:lnTo>
                  <a:lnTo>
                    <a:pt x="6" y="6"/>
                  </a:lnTo>
                  <a:lnTo>
                    <a:pt x="6" y="6"/>
                  </a:lnTo>
                  <a:lnTo>
                    <a:pt x="6" y="10"/>
                  </a:lnTo>
                  <a:lnTo>
                    <a:pt x="6" y="10"/>
                  </a:lnTo>
                  <a:lnTo>
                    <a:pt x="6" y="10"/>
                  </a:lnTo>
                  <a:lnTo>
                    <a:pt x="10" y="10"/>
                  </a:lnTo>
                  <a:lnTo>
                    <a:pt x="10" y="10"/>
                  </a:lnTo>
                  <a:lnTo>
                    <a:pt x="6" y="14"/>
                  </a:lnTo>
                  <a:lnTo>
                    <a:pt x="6" y="14"/>
                  </a:lnTo>
                  <a:lnTo>
                    <a:pt x="10" y="14"/>
                  </a:lnTo>
                  <a:lnTo>
                    <a:pt x="10" y="14"/>
                  </a:lnTo>
                  <a:lnTo>
                    <a:pt x="10" y="14"/>
                  </a:lnTo>
                  <a:lnTo>
                    <a:pt x="10" y="14"/>
                  </a:lnTo>
                  <a:lnTo>
                    <a:pt x="10" y="14"/>
                  </a:lnTo>
                  <a:lnTo>
                    <a:pt x="10" y="14"/>
                  </a:lnTo>
                  <a:lnTo>
                    <a:pt x="10" y="18"/>
                  </a:lnTo>
                  <a:lnTo>
                    <a:pt x="10" y="22"/>
                  </a:lnTo>
                  <a:lnTo>
                    <a:pt x="10" y="22"/>
                  </a:lnTo>
                  <a:lnTo>
                    <a:pt x="6" y="22"/>
                  </a:lnTo>
                  <a:lnTo>
                    <a:pt x="6" y="22"/>
                  </a:lnTo>
                  <a:lnTo>
                    <a:pt x="6" y="22"/>
                  </a:lnTo>
                  <a:lnTo>
                    <a:pt x="6" y="22"/>
                  </a:lnTo>
                  <a:lnTo>
                    <a:pt x="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noEditPoints="1"/>
            </p:cNvSpPr>
            <p:nvPr/>
          </p:nvSpPr>
          <p:spPr bwMode="auto">
            <a:xfrm>
              <a:off x="5168900" y="3664018"/>
              <a:ext cx="473075" cy="447675"/>
            </a:xfrm>
            <a:custGeom>
              <a:avLst/>
              <a:gdLst>
                <a:gd name="T0" fmla="*/ 232 w 298"/>
                <a:gd name="T1" fmla="*/ 240 h 282"/>
                <a:gd name="T2" fmla="*/ 186 w 298"/>
                <a:gd name="T3" fmla="*/ 264 h 282"/>
                <a:gd name="T4" fmla="*/ 172 w 298"/>
                <a:gd name="T5" fmla="*/ 268 h 282"/>
                <a:gd name="T6" fmla="*/ 142 w 298"/>
                <a:gd name="T7" fmla="*/ 264 h 282"/>
                <a:gd name="T8" fmla="*/ 130 w 298"/>
                <a:gd name="T9" fmla="*/ 264 h 282"/>
                <a:gd name="T10" fmla="*/ 122 w 298"/>
                <a:gd name="T11" fmla="*/ 270 h 282"/>
                <a:gd name="T12" fmla="*/ 120 w 298"/>
                <a:gd name="T13" fmla="*/ 282 h 282"/>
                <a:gd name="T14" fmla="*/ 112 w 298"/>
                <a:gd name="T15" fmla="*/ 274 h 282"/>
                <a:gd name="T16" fmla="*/ 112 w 298"/>
                <a:gd name="T17" fmla="*/ 268 h 282"/>
                <a:gd name="T18" fmla="*/ 104 w 298"/>
                <a:gd name="T19" fmla="*/ 256 h 282"/>
                <a:gd name="T20" fmla="*/ 96 w 298"/>
                <a:gd name="T21" fmla="*/ 248 h 282"/>
                <a:gd name="T22" fmla="*/ 96 w 298"/>
                <a:gd name="T23" fmla="*/ 238 h 282"/>
                <a:gd name="T24" fmla="*/ 90 w 298"/>
                <a:gd name="T25" fmla="*/ 226 h 282"/>
                <a:gd name="T26" fmla="*/ 82 w 298"/>
                <a:gd name="T27" fmla="*/ 218 h 282"/>
                <a:gd name="T28" fmla="*/ 74 w 298"/>
                <a:gd name="T29" fmla="*/ 212 h 282"/>
                <a:gd name="T30" fmla="*/ 66 w 298"/>
                <a:gd name="T31" fmla="*/ 204 h 282"/>
                <a:gd name="T32" fmla="*/ 64 w 298"/>
                <a:gd name="T33" fmla="*/ 190 h 282"/>
                <a:gd name="T34" fmla="*/ 64 w 298"/>
                <a:gd name="T35" fmla="*/ 174 h 282"/>
                <a:gd name="T36" fmla="*/ 64 w 298"/>
                <a:gd name="T37" fmla="*/ 168 h 282"/>
                <a:gd name="T38" fmla="*/ 56 w 298"/>
                <a:gd name="T39" fmla="*/ 152 h 282"/>
                <a:gd name="T40" fmla="*/ 44 w 298"/>
                <a:gd name="T41" fmla="*/ 142 h 282"/>
                <a:gd name="T42" fmla="*/ 40 w 298"/>
                <a:gd name="T43" fmla="*/ 138 h 282"/>
                <a:gd name="T44" fmla="*/ 36 w 298"/>
                <a:gd name="T45" fmla="*/ 126 h 282"/>
                <a:gd name="T46" fmla="*/ 34 w 298"/>
                <a:gd name="T47" fmla="*/ 118 h 282"/>
                <a:gd name="T48" fmla="*/ 26 w 298"/>
                <a:gd name="T49" fmla="*/ 112 h 282"/>
                <a:gd name="T50" fmla="*/ 22 w 298"/>
                <a:gd name="T51" fmla="*/ 96 h 282"/>
                <a:gd name="T52" fmla="*/ 14 w 298"/>
                <a:gd name="T53" fmla="*/ 90 h 282"/>
                <a:gd name="T54" fmla="*/ 10 w 298"/>
                <a:gd name="T55" fmla="*/ 78 h 282"/>
                <a:gd name="T56" fmla="*/ 4 w 298"/>
                <a:gd name="T57" fmla="*/ 70 h 282"/>
                <a:gd name="T58" fmla="*/ 4 w 298"/>
                <a:gd name="T59" fmla="*/ 56 h 282"/>
                <a:gd name="T60" fmla="*/ 22 w 298"/>
                <a:gd name="T61" fmla="*/ 56 h 282"/>
                <a:gd name="T62" fmla="*/ 36 w 298"/>
                <a:gd name="T63" fmla="*/ 40 h 282"/>
                <a:gd name="T64" fmla="*/ 44 w 298"/>
                <a:gd name="T65" fmla="*/ 22 h 282"/>
                <a:gd name="T66" fmla="*/ 36 w 298"/>
                <a:gd name="T67" fmla="*/ 10 h 282"/>
                <a:gd name="T68" fmla="*/ 56 w 298"/>
                <a:gd name="T69" fmla="*/ 8 h 282"/>
                <a:gd name="T70" fmla="*/ 78 w 298"/>
                <a:gd name="T71" fmla="*/ 4 h 282"/>
                <a:gd name="T72" fmla="*/ 120 w 298"/>
                <a:gd name="T73" fmla="*/ 30 h 282"/>
                <a:gd name="T74" fmla="*/ 164 w 298"/>
                <a:gd name="T75" fmla="*/ 56 h 282"/>
                <a:gd name="T76" fmla="*/ 182 w 298"/>
                <a:gd name="T77" fmla="*/ 60 h 282"/>
                <a:gd name="T78" fmla="*/ 198 w 298"/>
                <a:gd name="T79" fmla="*/ 66 h 282"/>
                <a:gd name="T80" fmla="*/ 202 w 298"/>
                <a:gd name="T81" fmla="*/ 78 h 282"/>
                <a:gd name="T82" fmla="*/ 206 w 298"/>
                <a:gd name="T83" fmla="*/ 86 h 282"/>
                <a:gd name="T84" fmla="*/ 206 w 298"/>
                <a:gd name="T85" fmla="*/ 86 h 282"/>
                <a:gd name="T86" fmla="*/ 212 w 298"/>
                <a:gd name="T87" fmla="*/ 96 h 282"/>
                <a:gd name="T88" fmla="*/ 220 w 298"/>
                <a:gd name="T89" fmla="*/ 104 h 282"/>
                <a:gd name="T90" fmla="*/ 220 w 298"/>
                <a:gd name="T91" fmla="*/ 112 h 282"/>
                <a:gd name="T92" fmla="*/ 224 w 298"/>
                <a:gd name="T93" fmla="*/ 122 h 282"/>
                <a:gd name="T94" fmla="*/ 232 w 298"/>
                <a:gd name="T95" fmla="*/ 134 h 282"/>
                <a:gd name="T96" fmla="*/ 238 w 298"/>
                <a:gd name="T97" fmla="*/ 142 h 282"/>
                <a:gd name="T98" fmla="*/ 242 w 298"/>
                <a:gd name="T99" fmla="*/ 144 h 282"/>
                <a:gd name="T100" fmla="*/ 294 w 298"/>
                <a:gd name="T101" fmla="*/ 198 h 282"/>
                <a:gd name="T102" fmla="*/ 104 w 298"/>
                <a:gd name="T103" fmla="*/ 270 h 282"/>
                <a:gd name="T104" fmla="*/ 104 w 298"/>
                <a:gd name="T105" fmla="*/ 270 h 282"/>
                <a:gd name="T106" fmla="*/ 100 w 298"/>
                <a:gd name="T107" fmla="*/ 274 h 282"/>
                <a:gd name="T108" fmla="*/ 108 w 298"/>
                <a:gd name="T109" fmla="*/ 2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8" h="282">
                  <a:moveTo>
                    <a:pt x="290" y="218"/>
                  </a:moveTo>
                  <a:lnTo>
                    <a:pt x="246" y="238"/>
                  </a:lnTo>
                  <a:lnTo>
                    <a:pt x="236" y="238"/>
                  </a:lnTo>
                  <a:lnTo>
                    <a:pt x="232" y="240"/>
                  </a:lnTo>
                  <a:lnTo>
                    <a:pt x="206" y="240"/>
                  </a:lnTo>
                  <a:lnTo>
                    <a:pt x="194" y="252"/>
                  </a:lnTo>
                  <a:lnTo>
                    <a:pt x="190" y="260"/>
                  </a:lnTo>
                  <a:lnTo>
                    <a:pt x="186" y="264"/>
                  </a:lnTo>
                  <a:lnTo>
                    <a:pt x="182" y="270"/>
                  </a:lnTo>
                  <a:lnTo>
                    <a:pt x="180" y="270"/>
                  </a:lnTo>
                  <a:lnTo>
                    <a:pt x="176" y="270"/>
                  </a:lnTo>
                  <a:lnTo>
                    <a:pt x="172" y="268"/>
                  </a:lnTo>
                  <a:lnTo>
                    <a:pt x="168" y="268"/>
                  </a:lnTo>
                  <a:lnTo>
                    <a:pt x="164" y="268"/>
                  </a:lnTo>
                  <a:lnTo>
                    <a:pt x="152" y="264"/>
                  </a:lnTo>
                  <a:lnTo>
                    <a:pt x="142" y="264"/>
                  </a:lnTo>
                  <a:lnTo>
                    <a:pt x="138" y="264"/>
                  </a:lnTo>
                  <a:lnTo>
                    <a:pt x="134" y="264"/>
                  </a:lnTo>
                  <a:lnTo>
                    <a:pt x="134" y="268"/>
                  </a:lnTo>
                  <a:lnTo>
                    <a:pt x="130" y="264"/>
                  </a:lnTo>
                  <a:lnTo>
                    <a:pt x="126" y="264"/>
                  </a:lnTo>
                  <a:lnTo>
                    <a:pt x="122" y="264"/>
                  </a:lnTo>
                  <a:lnTo>
                    <a:pt x="122" y="268"/>
                  </a:lnTo>
                  <a:lnTo>
                    <a:pt x="122" y="270"/>
                  </a:lnTo>
                  <a:lnTo>
                    <a:pt x="122" y="274"/>
                  </a:lnTo>
                  <a:lnTo>
                    <a:pt x="122" y="278"/>
                  </a:lnTo>
                  <a:lnTo>
                    <a:pt x="120" y="278"/>
                  </a:lnTo>
                  <a:lnTo>
                    <a:pt x="120" y="282"/>
                  </a:lnTo>
                  <a:lnTo>
                    <a:pt x="116" y="282"/>
                  </a:lnTo>
                  <a:lnTo>
                    <a:pt x="116" y="278"/>
                  </a:lnTo>
                  <a:lnTo>
                    <a:pt x="116" y="274"/>
                  </a:lnTo>
                  <a:lnTo>
                    <a:pt x="112" y="274"/>
                  </a:lnTo>
                  <a:lnTo>
                    <a:pt x="112" y="270"/>
                  </a:lnTo>
                  <a:lnTo>
                    <a:pt x="112" y="268"/>
                  </a:lnTo>
                  <a:lnTo>
                    <a:pt x="112" y="270"/>
                  </a:lnTo>
                  <a:lnTo>
                    <a:pt x="112" y="268"/>
                  </a:lnTo>
                  <a:lnTo>
                    <a:pt x="112" y="264"/>
                  </a:lnTo>
                  <a:lnTo>
                    <a:pt x="108" y="264"/>
                  </a:lnTo>
                  <a:lnTo>
                    <a:pt x="108" y="260"/>
                  </a:lnTo>
                  <a:lnTo>
                    <a:pt x="104" y="256"/>
                  </a:lnTo>
                  <a:lnTo>
                    <a:pt x="100" y="256"/>
                  </a:lnTo>
                  <a:lnTo>
                    <a:pt x="100" y="252"/>
                  </a:lnTo>
                  <a:lnTo>
                    <a:pt x="100" y="248"/>
                  </a:lnTo>
                  <a:lnTo>
                    <a:pt x="96" y="248"/>
                  </a:lnTo>
                  <a:lnTo>
                    <a:pt x="96" y="244"/>
                  </a:lnTo>
                  <a:lnTo>
                    <a:pt x="96" y="240"/>
                  </a:lnTo>
                  <a:lnTo>
                    <a:pt x="92" y="240"/>
                  </a:lnTo>
                  <a:lnTo>
                    <a:pt x="96" y="238"/>
                  </a:lnTo>
                  <a:lnTo>
                    <a:pt x="92" y="238"/>
                  </a:lnTo>
                  <a:lnTo>
                    <a:pt x="92" y="234"/>
                  </a:lnTo>
                  <a:lnTo>
                    <a:pt x="90" y="230"/>
                  </a:lnTo>
                  <a:lnTo>
                    <a:pt x="90" y="226"/>
                  </a:lnTo>
                  <a:lnTo>
                    <a:pt x="90" y="222"/>
                  </a:lnTo>
                  <a:lnTo>
                    <a:pt x="86" y="222"/>
                  </a:lnTo>
                  <a:lnTo>
                    <a:pt x="86" y="218"/>
                  </a:lnTo>
                  <a:lnTo>
                    <a:pt x="82" y="218"/>
                  </a:lnTo>
                  <a:lnTo>
                    <a:pt x="82" y="214"/>
                  </a:lnTo>
                  <a:lnTo>
                    <a:pt x="78" y="214"/>
                  </a:lnTo>
                  <a:lnTo>
                    <a:pt x="74" y="214"/>
                  </a:lnTo>
                  <a:lnTo>
                    <a:pt x="74" y="212"/>
                  </a:lnTo>
                  <a:lnTo>
                    <a:pt x="70" y="212"/>
                  </a:lnTo>
                  <a:lnTo>
                    <a:pt x="70" y="208"/>
                  </a:lnTo>
                  <a:lnTo>
                    <a:pt x="70" y="204"/>
                  </a:lnTo>
                  <a:lnTo>
                    <a:pt x="66" y="204"/>
                  </a:lnTo>
                  <a:lnTo>
                    <a:pt x="66" y="200"/>
                  </a:lnTo>
                  <a:lnTo>
                    <a:pt x="64" y="198"/>
                  </a:lnTo>
                  <a:lnTo>
                    <a:pt x="66" y="194"/>
                  </a:lnTo>
                  <a:lnTo>
                    <a:pt x="64" y="190"/>
                  </a:lnTo>
                  <a:lnTo>
                    <a:pt x="64" y="186"/>
                  </a:lnTo>
                  <a:lnTo>
                    <a:pt x="64" y="182"/>
                  </a:lnTo>
                  <a:lnTo>
                    <a:pt x="64" y="178"/>
                  </a:lnTo>
                  <a:lnTo>
                    <a:pt x="64" y="174"/>
                  </a:lnTo>
                  <a:lnTo>
                    <a:pt x="64" y="172"/>
                  </a:lnTo>
                  <a:lnTo>
                    <a:pt x="64" y="168"/>
                  </a:lnTo>
                  <a:lnTo>
                    <a:pt x="60" y="168"/>
                  </a:lnTo>
                  <a:lnTo>
                    <a:pt x="64" y="168"/>
                  </a:lnTo>
                  <a:lnTo>
                    <a:pt x="60" y="164"/>
                  </a:lnTo>
                  <a:lnTo>
                    <a:pt x="60" y="160"/>
                  </a:lnTo>
                  <a:lnTo>
                    <a:pt x="56" y="156"/>
                  </a:lnTo>
                  <a:lnTo>
                    <a:pt x="56" y="152"/>
                  </a:lnTo>
                  <a:lnTo>
                    <a:pt x="52" y="148"/>
                  </a:lnTo>
                  <a:lnTo>
                    <a:pt x="48" y="144"/>
                  </a:lnTo>
                  <a:lnTo>
                    <a:pt x="44" y="144"/>
                  </a:lnTo>
                  <a:lnTo>
                    <a:pt x="44" y="142"/>
                  </a:lnTo>
                  <a:lnTo>
                    <a:pt x="44" y="144"/>
                  </a:lnTo>
                  <a:lnTo>
                    <a:pt x="40" y="144"/>
                  </a:lnTo>
                  <a:lnTo>
                    <a:pt x="40" y="142"/>
                  </a:lnTo>
                  <a:lnTo>
                    <a:pt x="40" y="138"/>
                  </a:lnTo>
                  <a:lnTo>
                    <a:pt x="36" y="138"/>
                  </a:lnTo>
                  <a:lnTo>
                    <a:pt x="36" y="134"/>
                  </a:lnTo>
                  <a:lnTo>
                    <a:pt x="36" y="130"/>
                  </a:lnTo>
                  <a:lnTo>
                    <a:pt x="36" y="126"/>
                  </a:lnTo>
                  <a:lnTo>
                    <a:pt x="36" y="122"/>
                  </a:lnTo>
                  <a:lnTo>
                    <a:pt x="34" y="118"/>
                  </a:lnTo>
                  <a:lnTo>
                    <a:pt x="34" y="116"/>
                  </a:lnTo>
                  <a:lnTo>
                    <a:pt x="34" y="118"/>
                  </a:lnTo>
                  <a:lnTo>
                    <a:pt x="30" y="118"/>
                  </a:lnTo>
                  <a:lnTo>
                    <a:pt x="30" y="116"/>
                  </a:lnTo>
                  <a:lnTo>
                    <a:pt x="30" y="112"/>
                  </a:lnTo>
                  <a:lnTo>
                    <a:pt x="26" y="112"/>
                  </a:lnTo>
                  <a:lnTo>
                    <a:pt x="26" y="108"/>
                  </a:lnTo>
                  <a:lnTo>
                    <a:pt x="26" y="104"/>
                  </a:lnTo>
                  <a:lnTo>
                    <a:pt x="22" y="100"/>
                  </a:lnTo>
                  <a:lnTo>
                    <a:pt x="22" y="96"/>
                  </a:lnTo>
                  <a:lnTo>
                    <a:pt x="18" y="96"/>
                  </a:lnTo>
                  <a:lnTo>
                    <a:pt x="18" y="92"/>
                  </a:lnTo>
                  <a:lnTo>
                    <a:pt x="18" y="90"/>
                  </a:lnTo>
                  <a:lnTo>
                    <a:pt x="14" y="90"/>
                  </a:lnTo>
                  <a:lnTo>
                    <a:pt x="14" y="86"/>
                  </a:lnTo>
                  <a:lnTo>
                    <a:pt x="14" y="82"/>
                  </a:lnTo>
                  <a:lnTo>
                    <a:pt x="10" y="82"/>
                  </a:lnTo>
                  <a:lnTo>
                    <a:pt x="10" y="78"/>
                  </a:lnTo>
                  <a:lnTo>
                    <a:pt x="6" y="74"/>
                  </a:lnTo>
                  <a:lnTo>
                    <a:pt x="4" y="74"/>
                  </a:lnTo>
                  <a:lnTo>
                    <a:pt x="0" y="74"/>
                  </a:lnTo>
                  <a:lnTo>
                    <a:pt x="4" y="70"/>
                  </a:lnTo>
                  <a:lnTo>
                    <a:pt x="4" y="66"/>
                  </a:lnTo>
                  <a:lnTo>
                    <a:pt x="4" y="64"/>
                  </a:lnTo>
                  <a:lnTo>
                    <a:pt x="4" y="60"/>
                  </a:lnTo>
                  <a:lnTo>
                    <a:pt x="4" y="56"/>
                  </a:lnTo>
                  <a:lnTo>
                    <a:pt x="6" y="52"/>
                  </a:lnTo>
                  <a:lnTo>
                    <a:pt x="10" y="52"/>
                  </a:lnTo>
                  <a:lnTo>
                    <a:pt x="14" y="52"/>
                  </a:lnTo>
                  <a:lnTo>
                    <a:pt x="22" y="56"/>
                  </a:lnTo>
                  <a:lnTo>
                    <a:pt x="26" y="52"/>
                  </a:lnTo>
                  <a:lnTo>
                    <a:pt x="30" y="48"/>
                  </a:lnTo>
                  <a:lnTo>
                    <a:pt x="30" y="44"/>
                  </a:lnTo>
                  <a:lnTo>
                    <a:pt x="36" y="40"/>
                  </a:lnTo>
                  <a:lnTo>
                    <a:pt x="40" y="40"/>
                  </a:lnTo>
                  <a:lnTo>
                    <a:pt x="44" y="34"/>
                  </a:lnTo>
                  <a:lnTo>
                    <a:pt x="48" y="30"/>
                  </a:lnTo>
                  <a:lnTo>
                    <a:pt x="44" y="22"/>
                  </a:lnTo>
                  <a:lnTo>
                    <a:pt x="40" y="22"/>
                  </a:lnTo>
                  <a:lnTo>
                    <a:pt x="40" y="18"/>
                  </a:lnTo>
                  <a:lnTo>
                    <a:pt x="34" y="10"/>
                  </a:lnTo>
                  <a:lnTo>
                    <a:pt x="36" y="10"/>
                  </a:lnTo>
                  <a:lnTo>
                    <a:pt x="40" y="10"/>
                  </a:lnTo>
                  <a:lnTo>
                    <a:pt x="44" y="10"/>
                  </a:lnTo>
                  <a:lnTo>
                    <a:pt x="48" y="8"/>
                  </a:lnTo>
                  <a:lnTo>
                    <a:pt x="56" y="8"/>
                  </a:lnTo>
                  <a:lnTo>
                    <a:pt x="64" y="4"/>
                  </a:lnTo>
                  <a:lnTo>
                    <a:pt x="66" y="0"/>
                  </a:lnTo>
                  <a:lnTo>
                    <a:pt x="70" y="0"/>
                  </a:lnTo>
                  <a:lnTo>
                    <a:pt x="78" y="4"/>
                  </a:lnTo>
                  <a:lnTo>
                    <a:pt x="82" y="4"/>
                  </a:lnTo>
                  <a:lnTo>
                    <a:pt x="96" y="14"/>
                  </a:lnTo>
                  <a:lnTo>
                    <a:pt x="108" y="18"/>
                  </a:lnTo>
                  <a:lnTo>
                    <a:pt x="120" y="30"/>
                  </a:lnTo>
                  <a:lnTo>
                    <a:pt x="120" y="34"/>
                  </a:lnTo>
                  <a:lnTo>
                    <a:pt x="130" y="40"/>
                  </a:lnTo>
                  <a:lnTo>
                    <a:pt x="146" y="56"/>
                  </a:lnTo>
                  <a:lnTo>
                    <a:pt x="164" y="56"/>
                  </a:lnTo>
                  <a:lnTo>
                    <a:pt x="168" y="56"/>
                  </a:lnTo>
                  <a:lnTo>
                    <a:pt x="172" y="56"/>
                  </a:lnTo>
                  <a:lnTo>
                    <a:pt x="176" y="56"/>
                  </a:lnTo>
                  <a:lnTo>
                    <a:pt x="182" y="60"/>
                  </a:lnTo>
                  <a:lnTo>
                    <a:pt x="186" y="64"/>
                  </a:lnTo>
                  <a:lnTo>
                    <a:pt x="186" y="66"/>
                  </a:lnTo>
                  <a:lnTo>
                    <a:pt x="194" y="66"/>
                  </a:lnTo>
                  <a:lnTo>
                    <a:pt x="198" y="66"/>
                  </a:lnTo>
                  <a:lnTo>
                    <a:pt x="198" y="70"/>
                  </a:lnTo>
                  <a:lnTo>
                    <a:pt x="198" y="74"/>
                  </a:lnTo>
                  <a:lnTo>
                    <a:pt x="202" y="74"/>
                  </a:lnTo>
                  <a:lnTo>
                    <a:pt x="202" y="78"/>
                  </a:lnTo>
                  <a:lnTo>
                    <a:pt x="202" y="82"/>
                  </a:lnTo>
                  <a:lnTo>
                    <a:pt x="202" y="78"/>
                  </a:lnTo>
                  <a:lnTo>
                    <a:pt x="202" y="82"/>
                  </a:lnTo>
                  <a:lnTo>
                    <a:pt x="206" y="86"/>
                  </a:lnTo>
                  <a:lnTo>
                    <a:pt x="206" y="82"/>
                  </a:lnTo>
                  <a:lnTo>
                    <a:pt x="206" y="86"/>
                  </a:lnTo>
                  <a:lnTo>
                    <a:pt x="210" y="86"/>
                  </a:lnTo>
                  <a:lnTo>
                    <a:pt x="206" y="86"/>
                  </a:lnTo>
                  <a:lnTo>
                    <a:pt x="210" y="90"/>
                  </a:lnTo>
                  <a:lnTo>
                    <a:pt x="210" y="92"/>
                  </a:lnTo>
                  <a:lnTo>
                    <a:pt x="212" y="92"/>
                  </a:lnTo>
                  <a:lnTo>
                    <a:pt x="212" y="96"/>
                  </a:lnTo>
                  <a:lnTo>
                    <a:pt x="216" y="96"/>
                  </a:lnTo>
                  <a:lnTo>
                    <a:pt x="220" y="96"/>
                  </a:lnTo>
                  <a:lnTo>
                    <a:pt x="220" y="100"/>
                  </a:lnTo>
                  <a:lnTo>
                    <a:pt x="220" y="104"/>
                  </a:lnTo>
                  <a:lnTo>
                    <a:pt x="224" y="108"/>
                  </a:lnTo>
                  <a:lnTo>
                    <a:pt x="220" y="112"/>
                  </a:lnTo>
                  <a:lnTo>
                    <a:pt x="220" y="108"/>
                  </a:lnTo>
                  <a:lnTo>
                    <a:pt x="220" y="112"/>
                  </a:lnTo>
                  <a:lnTo>
                    <a:pt x="220" y="116"/>
                  </a:lnTo>
                  <a:lnTo>
                    <a:pt x="224" y="118"/>
                  </a:lnTo>
                  <a:lnTo>
                    <a:pt x="220" y="118"/>
                  </a:lnTo>
                  <a:lnTo>
                    <a:pt x="224" y="122"/>
                  </a:lnTo>
                  <a:lnTo>
                    <a:pt x="228" y="122"/>
                  </a:lnTo>
                  <a:lnTo>
                    <a:pt x="228" y="126"/>
                  </a:lnTo>
                  <a:lnTo>
                    <a:pt x="228" y="130"/>
                  </a:lnTo>
                  <a:lnTo>
                    <a:pt x="232" y="134"/>
                  </a:lnTo>
                  <a:lnTo>
                    <a:pt x="232" y="138"/>
                  </a:lnTo>
                  <a:lnTo>
                    <a:pt x="236" y="138"/>
                  </a:lnTo>
                  <a:lnTo>
                    <a:pt x="238" y="138"/>
                  </a:lnTo>
                  <a:lnTo>
                    <a:pt x="238" y="142"/>
                  </a:lnTo>
                  <a:lnTo>
                    <a:pt x="238" y="144"/>
                  </a:lnTo>
                  <a:lnTo>
                    <a:pt x="238" y="142"/>
                  </a:lnTo>
                  <a:lnTo>
                    <a:pt x="238" y="144"/>
                  </a:lnTo>
                  <a:lnTo>
                    <a:pt x="242" y="144"/>
                  </a:lnTo>
                  <a:lnTo>
                    <a:pt x="256" y="168"/>
                  </a:lnTo>
                  <a:lnTo>
                    <a:pt x="290" y="172"/>
                  </a:lnTo>
                  <a:lnTo>
                    <a:pt x="298" y="182"/>
                  </a:lnTo>
                  <a:lnTo>
                    <a:pt x="294" y="198"/>
                  </a:lnTo>
                  <a:lnTo>
                    <a:pt x="290" y="218"/>
                  </a:lnTo>
                  <a:lnTo>
                    <a:pt x="290" y="218"/>
                  </a:lnTo>
                  <a:lnTo>
                    <a:pt x="290" y="218"/>
                  </a:lnTo>
                  <a:close/>
                  <a:moveTo>
                    <a:pt x="104" y="270"/>
                  </a:moveTo>
                  <a:lnTo>
                    <a:pt x="104" y="274"/>
                  </a:lnTo>
                  <a:lnTo>
                    <a:pt x="104" y="270"/>
                  </a:lnTo>
                  <a:lnTo>
                    <a:pt x="104" y="270"/>
                  </a:lnTo>
                  <a:lnTo>
                    <a:pt x="104" y="270"/>
                  </a:lnTo>
                  <a:close/>
                  <a:moveTo>
                    <a:pt x="108" y="278"/>
                  </a:moveTo>
                  <a:lnTo>
                    <a:pt x="104" y="278"/>
                  </a:lnTo>
                  <a:lnTo>
                    <a:pt x="104" y="274"/>
                  </a:lnTo>
                  <a:lnTo>
                    <a:pt x="100" y="274"/>
                  </a:lnTo>
                  <a:lnTo>
                    <a:pt x="104" y="274"/>
                  </a:lnTo>
                  <a:lnTo>
                    <a:pt x="108" y="274"/>
                  </a:lnTo>
                  <a:lnTo>
                    <a:pt x="104" y="274"/>
                  </a:lnTo>
                  <a:lnTo>
                    <a:pt x="108" y="274"/>
                  </a:lnTo>
                  <a:lnTo>
                    <a:pt x="108" y="278"/>
                  </a:lnTo>
                  <a:lnTo>
                    <a:pt x="108" y="278"/>
                  </a:lnTo>
                  <a:lnTo>
                    <a:pt x="108" y="2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6718300" y="4521268"/>
              <a:ext cx="12700" cy="6350"/>
            </a:xfrm>
            <a:custGeom>
              <a:avLst/>
              <a:gdLst>
                <a:gd name="T0" fmla="*/ 8 w 8"/>
                <a:gd name="T1" fmla="*/ 0 h 4"/>
                <a:gd name="T2" fmla="*/ 8 w 8"/>
                <a:gd name="T3" fmla="*/ 0 h 4"/>
                <a:gd name="T4" fmla="*/ 8 w 8"/>
                <a:gd name="T5" fmla="*/ 0 h 4"/>
                <a:gd name="T6" fmla="*/ 8 w 8"/>
                <a:gd name="T7" fmla="*/ 0 h 4"/>
                <a:gd name="T8" fmla="*/ 8 w 8"/>
                <a:gd name="T9" fmla="*/ 0 h 4"/>
                <a:gd name="T10" fmla="*/ 4 w 8"/>
                <a:gd name="T11" fmla="*/ 4 h 4"/>
                <a:gd name="T12" fmla="*/ 4 w 8"/>
                <a:gd name="T13" fmla="*/ 4 h 4"/>
                <a:gd name="T14" fmla="*/ 0 w 8"/>
                <a:gd name="T15" fmla="*/ 4 h 4"/>
                <a:gd name="T16" fmla="*/ 0 w 8"/>
                <a:gd name="T17" fmla="*/ 0 h 4"/>
                <a:gd name="T18" fmla="*/ 0 w 8"/>
                <a:gd name="T19" fmla="*/ 0 h 4"/>
                <a:gd name="T20" fmla="*/ 0 w 8"/>
                <a:gd name="T21" fmla="*/ 0 h 4"/>
                <a:gd name="T22" fmla="*/ 0 w 8"/>
                <a:gd name="T23" fmla="*/ 0 h 4"/>
                <a:gd name="T24" fmla="*/ 0 w 8"/>
                <a:gd name="T25" fmla="*/ 0 h 4"/>
                <a:gd name="T26" fmla="*/ 4 w 8"/>
                <a:gd name="T27" fmla="*/ 0 h 4"/>
                <a:gd name="T28" fmla="*/ 4 w 8"/>
                <a:gd name="T29" fmla="*/ 0 h 4"/>
                <a:gd name="T30" fmla="*/ 4 w 8"/>
                <a:gd name="T31" fmla="*/ 0 h 4"/>
                <a:gd name="T32" fmla="*/ 4 w 8"/>
                <a:gd name="T33" fmla="*/ 0 h 4"/>
                <a:gd name="T34" fmla="*/ 4 w 8"/>
                <a:gd name="T35" fmla="*/ 0 h 4"/>
                <a:gd name="T36" fmla="*/ 4 w 8"/>
                <a:gd name="T37" fmla="*/ 0 h 4"/>
                <a:gd name="T38" fmla="*/ 4 w 8"/>
                <a:gd name="T39" fmla="*/ 0 h 4"/>
                <a:gd name="T40" fmla="*/ 4 w 8"/>
                <a:gd name="T41" fmla="*/ 0 h 4"/>
                <a:gd name="T42" fmla="*/ 8 w 8"/>
                <a:gd name="T43" fmla="*/ 0 h 4"/>
                <a:gd name="T44" fmla="*/ 8 w 8"/>
                <a:gd name="T45" fmla="*/ 0 h 4"/>
                <a:gd name="T46" fmla="*/ 8 w 8"/>
                <a:gd name="T47" fmla="*/ 0 h 4"/>
                <a:gd name="T48" fmla="*/ 8 w 8"/>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4">
                  <a:moveTo>
                    <a:pt x="8" y="0"/>
                  </a:moveTo>
                  <a:lnTo>
                    <a:pt x="8" y="0"/>
                  </a:lnTo>
                  <a:lnTo>
                    <a:pt x="8" y="0"/>
                  </a:lnTo>
                  <a:lnTo>
                    <a:pt x="8" y="0"/>
                  </a:lnTo>
                  <a:lnTo>
                    <a:pt x="8" y="0"/>
                  </a:lnTo>
                  <a:lnTo>
                    <a:pt x="4" y="4"/>
                  </a:lnTo>
                  <a:lnTo>
                    <a:pt x="4" y="4"/>
                  </a:lnTo>
                  <a:lnTo>
                    <a:pt x="0" y="4"/>
                  </a:lnTo>
                  <a:lnTo>
                    <a:pt x="0" y="0"/>
                  </a:lnTo>
                  <a:lnTo>
                    <a:pt x="0" y="0"/>
                  </a:lnTo>
                  <a:lnTo>
                    <a:pt x="0" y="0"/>
                  </a:lnTo>
                  <a:lnTo>
                    <a:pt x="0" y="0"/>
                  </a:lnTo>
                  <a:lnTo>
                    <a:pt x="0" y="0"/>
                  </a:lnTo>
                  <a:lnTo>
                    <a:pt x="4" y="0"/>
                  </a:lnTo>
                  <a:lnTo>
                    <a:pt x="4" y="0"/>
                  </a:lnTo>
                  <a:lnTo>
                    <a:pt x="4" y="0"/>
                  </a:lnTo>
                  <a:lnTo>
                    <a:pt x="4" y="0"/>
                  </a:lnTo>
                  <a:lnTo>
                    <a:pt x="4" y="0"/>
                  </a:lnTo>
                  <a:lnTo>
                    <a:pt x="4" y="0"/>
                  </a:lnTo>
                  <a:lnTo>
                    <a:pt x="4" y="0"/>
                  </a:lnTo>
                  <a:lnTo>
                    <a:pt x="4" y="0"/>
                  </a:lnTo>
                  <a:lnTo>
                    <a:pt x="8" y="0"/>
                  </a:lnTo>
                  <a:lnTo>
                    <a:pt x="8" y="0"/>
                  </a:lnTo>
                  <a:lnTo>
                    <a:pt x="8" y="0"/>
                  </a:lnTo>
                  <a:lnTo>
                    <a:pt x="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noEditPoints="1"/>
            </p:cNvSpPr>
            <p:nvPr/>
          </p:nvSpPr>
          <p:spPr bwMode="auto">
            <a:xfrm>
              <a:off x="7226300" y="3473518"/>
              <a:ext cx="76200" cy="158750"/>
            </a:xfrm>
            <a:custGeom>
              <a:avLst/>
              <a:gdLst>
                <a:gd name="T0" fmla="*/ 4 w 48"/>
                <a:gd name="T1" fmla="*/ 40 h 100"/>
                <a:gd name="T2" fmla="*/ 0 w 48"/>
                <a:gd name="T3" fmla="*/ 34 h 100"/>
                <a:gd name="T4" fmla="*/ 0 w 48"/>
                <a:gd name="T5" fmla="*/ 38 h 100"/>
                <a:gd name="T6" fmla="*/ 0 w 48"/>
                <a:gd name="T7" fmla="*/ 34 h 100"/>
                <a:gd name="T8" fmla="*/ 0 w 48"/>
                <a:gd name="T9" fmla="*/ 30 h 100"/>
                <a:gd name="T10" fmla="*/ 4 w 48"/>
                <a:gd name="T11" fmla="*/ 30 h 100"/>
                <a:gd name="T12" fmla="*/ 12 w 48"/>
                <a:gd name="T13" fmla="*/ 34 h 100"/>
                <a:gd name="T14" fmla="*/ 8 w 48"/>
                <a:gd name="T15" fmla="*/ 26 h 100"/>
                <a:gd name="T16" fmla="*/ 4 w 48"/>
                <a:gd name="T17" fmla="*/ 18 h 100"/>
                <a:gd name="T18" fmla="*/ 8 w 48"/>
                <a:gd name="T19" fmla="*/ 10 h 100"/>
                <a:gd name="T20" fmla="*/ 16 w 48"/>
                <a:gd name="T21" fmla="*/ 4 h 100"/>
                <a:gd name="T22" fmla="*/ 26 w 48"/>
                <a:gd name="T23" fmla="*/ 4 h 100"/>
                <a:gd name="T24" fmla="*/ 34 w 48"/>
                <a:gd name="T25" fmla="*/ 4 h 100"/>
                <a:gd name="T26" fmla="*/ 38 w 48"/>
                <a:gd name="T27" fmla="*/ 14 h 100"/>
                <a:gd name="T28" fmla="*/ 44 w 48"/>
                <a:gd name="T29" fmla="*/ 22 h 100"/>
                <a:gd name="T30" fmla="*/ 44 w 48"/>
                <a:gd name="T31" fmla="*/ 34 h 100"/>
                <a:gd name="T32" fmla="*/ 44 w 48"/>
                <a:gd name="T33" fmla="*/ 48 h 100"/>
                <a:gd name="T34" fmla="*/ 44 w 48"/>
                <a:gd name="T35" fmla="*/ 60 h 100"/>
                <a:gd name="T36" fmla="*/ 38 w 48"/>
                <a:gd name="T37" fmla="*/ 64 h 100"/>
                <a:gd name="T38" fmla="*/ 30 w 48"/>
                <a:gd name="T39" fmla="*/ 66 h 100"/>
                <a:gd name="T40" fmla="*/ 30 w 48"/>
                <a:gd name="T41" fmla="*/ 70 h 100"/>
                <a:gd name="T42" fmla="*/ 26 w 48"/>
                <a:gd name="T43" fmla="*/ 70 h 100"/>
                <a:gd name="T44" fmla="*/ 18 w 48"/>
                <a:gd name="T45" fmla="*/ 66 h 100"/>
                <a:gd name="T46" fmla="*/ 18 w 48"/>
                <a:gd name="T47" fmla="*/ 74 h 100"/>
                <a:gd name="T48" fmla="*/ 16 w 48"/>
                <a:gd name="T49" fmla="*/ 74 h 100"/>
                <a:gd name="T50" fmla="*/ 16 w 48"/>
                <a:gd name="T51" fmla="*/ 74 h 100"/>
                <a:gd name="T52" fmla="*/ 16 w 48"/>
                <a:gd name="T53" fmla="*/ 70 h 100"/>
                <a:gd name="T54" fmla="*/ 8 w 48"/>
                <a:gd name="T55" fmla="*/ 78 h 100"/>
                <a:gd name="T56" fmla="*/ 4 w 48"/>
                <a:gd name="T57" fmla="*/ 82 h 100"/>
                <a:gd name="T58" fmla="*/ 0 w 48"/>
                <a:gd name="T59" fmla="*/ 74 h 100"/>
                <a:gd name="T60" fmla="*/ 4 w 48"/>
                <a:gd name="T61" fmla="*/ 70 h 100"/>
                <a:gd name="T62" fmla="*/ 4 w 48"/>
                <a:gd name="T63" fmla="*/ 66 h 100"/>
                <a:gd name="T64" fmla="*/ 4 w 48"/>
                <a:gd name="T65" fmla="*/ 66 h 100"/>
                <a:gd name="T66" fmla="*/ 4 w 48"/>
                <a:gd name="T67" fmla="*/ 56 h 100"/>
                <a:gd name="T68" fmla="*/ 8 w 48"/>
                <a:gd name="T69" fmla="*/ 52 h 100"/>
                <a:gd name="T70" fmla="*/ 4 w 48"/>
                <a:gd name="T71" fmla="*/ 48 h 100"/>
                <a:gd name="T72" fmla="*/ 8 w 48"/>
                <a:gd name="T73" fmla="*/ 48 h 100"/>
                <a:gd name="T74" fmla="*/ 4 w 48"/>
                <a:gd name="T75" fmla="*/ 14 h 100"/>
                <a:gd name="T76" fmla="*/ 4 w 48"/>
                <a:gd name="T77" fmla="*/ 40 h 100"/>
                <a:gd name="T78" fmla="*/ 4 w 48"/>
                <a:gd name="T79" fmla="*/ 38 h 100"/>
                <a:gd name="T80" fmla="*/ 4 w 48"/>
                <a:gd name="T81" fmla="*/ 40 h 100"/>
                <a:gd name="T82" fmla="*/ 34 w 48"/>
                <a:gd name="T83" fmla="*/ 70 h 100"/>
                <a:gd name="T84" fmla="*/ 38 w 48"/>
                <a:gd name="T85" fmla="*/ 66 h 100"/>
                <a:gd name="T86" fmla="*/ 22 w 48"/>
                <a:gd name="T87" fmla="*/ 70 h 100"/>
                <a:gd name="T88" fmla="*/ 22 w 48"/>
                <a:gd name="T89" fmla="*/ 70 h 100"/>
                <a:gd name="T90" fmla="*/ 26 w 48"/>
                <a:gd name="T91" fmla="*/ 66 h 100"/>
                <a:gd name="T92" fmla="*/ 0 w 48"/>
                <a:gd name="T93" fmla="*/ 78 h 100"/>
                <a:gd name="T94" fmla="*/ 4 w 48"/>
                <a:gd name="T95" fmla="*/ 78 h 100"/>
                <a:gd name="T96" fmla="*/ 12 w 48"/>
                <a:gd name="T97" fmla="*/ 94 h 100"/>
                <a:gd name="T98" fmla="*/ 8 w 48"/>
                <a:gd name="T99" fmla="*/ 100 h 100"/>
                <a:gd name="T100" fmla="*/ 0 w 48"/>
                <a:gd name="T101" fmla="*/ 96 h 100"/>
                <a:gd name="T102" fmla="*/ 8 w 48"/>
                <a:gd name="T103"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 h="100">
                  <a:moveTo>
                    <a:pt x="8" y="48"/>
                  </a:moveTo>
                  <a:lnTo>
                    <a:pt x="4" y="44"/>
                  </a:lnTo>
                  <a:lnTo>
                    <a:pt x="4" y="40"/>
                  </a:lnTo>
                  <a:lnTo>
                    <a:pt x="4" y="38"/>
                  </a:lnTo>
                  <a:lnTo>
                    <a:pt x="4" y="34"/>
                  </a:lnTo>
                  <a:lnTo>
                    <a:pt x="0" y="34"/>
                  </a:lnTo>
                  <a:lnTo>
                    <a:pt x="0" y="38"/>
                  </a:lnTo>
                  <a:lnTo>
                    <a:pt x="0" y="34"/>
                  </a:lnTo>
                  <a:lnTo>
                    <a:pt x="0" y="38"/>
                  </a:lnTo>
                  <a:lnTo>
                    <a:pt x="0" y="34"/>
                  </a:lnTo>
                  <a:lnTo>
                    <a:pt x="0" y="30"/>
                  </a:lnTo>
                  <a:lnTo>
                    <a:pt x="0" y="34"/>
                  </a:lnTo>
                  <a:lnTo>
                    <a:pt x="4" y="34"/>
                  </a:lnTo>
                  <a:lnTo>
                    <a:pt x="4" y="30"/>
                  </a:lnTo>
                  <a:lnTo>
                    <a:pt x="0" y="30"/>
                  </a:lnTo>
                  <a:lnTo>
                    <a:pt x="4" y="30"/>
                  </a:lnTo>
                  <a:lnTo>
                    <a:pt x="4" y="34"/>
                  </a:lnTo>
                  <a:lnTo>
                    <a:pt x="4" y="30"/>
                  </a:lnTo>
                  <a:lnTo>
                    <a:pt x="8" y="30"/>
                  </a:lnTo>
                  <a:lnTo>
                    <a:pt x="8" y="34"/>
                  </a:lnTo>
                  <a:lnTo>
                    <a:pt x="12" y="34"/>
                  </a:lnTo>
                  <a:lnTo>
                    <a:pt x="12" y="30"/>
                  </a:lnTo>
                  <a:lnTo>
                    <a:pt x="8" y="30"/>
                  </a:lnTo>
                  <a:lnTo>
                    <a:pt x="8" y="26"/>
                  </a:lnTo>
                  <a:lnTo>
                    <a:pt x="8" y="22"/>
                  </a:lnTo>
                  <a:lnTo>
                    <a:pt x="8" y="18"/>
                  </a:lnTo>
                  <a:lnTo>
                    <a:pt x="4" y="18"/>
                  </a:lnTo>
                  <a:lnTo>
                    <a:pt x="4" y="14"/>
                  </a:lnTo>
                  <a:lnTo>
                    <a:pt x="8" y="14"/>
                  </a:lnTo>
                  <a:lnTo>
                    <a:pt x="8" y="10"/>
                  </a:lnTo>
                  <a:lnTo>
                    <a:pt x="12" y="8"/>
                  </a:lnTo>
                  <a:lnTo>
                    <a:pt x="12" y="4"/>
                  </a:lnTo>
                  <a:lnTo>
                    <a:pt x="16" y="4"/>
                  </a:lnTo>
                  <a:lnTo>
                    <a:pt x="18" y="4"/>
                  </a:lnTo>
                  <a:lnTo>
                    <a:pt x="22" y="4"/>
                  </a:lnTo>
                  <a:lnTo>
                    <a:pt x="26" y="4"/>
                  </a:lnTo>
                  <a:lnTo>
                    <a:pt x="30" y="4"/>
                  </a:lnTo>
                  <a:lnTo>
                    <a:pt x="30" y="0"/>
                  </a:lnTo>
                  <a:lnTo>
                    <a:pt x="34" y="4"/>
                  </a:lnTo>
                  <a:lnTo>
                    <a:pt x="34" y="8"/>
                  </a:lnTo>
                  <a:lnTo>
                    <a:pt x="38" y="10"/>
                  </a:lnTo>
                  <a:lnTo>
                    <a:pt x="38" y="14"/>
                  </a:lnTo>
                  <a:lnTo>
                    <a:pt x="40" y="14"/>
                  </a:lnTo>
                  <a:lnTo>
                    <a:pt x="40" y="18"/>
                  </a:lnTo>
                  <a:lnTo>
                    <a:pt x="44" y="22"/>
                  </a:lnTo>
                  <a:lnTo>
                    <a:pt x="44" y="26"/>
                  </a:lnTo>
                  <a:lnTo>
                    <a:pt x="44" y="30"/>
                  </a:lnTo>
                  <a:lnTo>
                    <a:pt x="44" y="34"/>
                  </a:lnTo>
                  <a:lnTo>
                    <a:pt x="44" y="38"/>
                  </a:lnTo>
                  <a:lnTo>
                    <a:pt x="44" y="40"/>
                  </a:lnTo>
                  <a:lnTo>
                    <a:pt x="44" y="48"/>
                  </a:lnTo>
                  <a:lnTo>
                    <a:pt x="48" y="48"/>
                  </a:lnTo>
                  <a:lnTo>
                    <a:pt x="44" y="56"/>
                  </a:lnTo>
                  <a:lnTo>
                    <a:pt x="44" y="60"/>
                  </a:lnTo>
                  <a:lnTo>
                    <a:pt x="40" y="64"/>
                  </a:lnTo>
                  <a:lnTo>
                    <a:pt x="38" y="66"/>
                  </a:lnTo>
                  <a:lnTo>
                    <a:pt x="38" y="64"/>
                  </a:lnTo>
                  <a:lnTo>
                    <a:pt x="38" y="66"/>
                  </a:lnTo>
                  <a:lnTo>
                    <a:pt x="34" y="64"/>
                  </a:lnTo>
                  <a:lnTo>
                    <a:pt x="30" y="66"/>
                  </a:lnTo>
                  <a:lnTo>
                    <a:pt x="34" y="66"/>
                  </a:lnTo>
                  <a:lnTo>
                    <a:pt x="34" y="70"/>
                  </a:lnTo>
                  <a:lnTo>
                    <a:pt x="30" y="70"/>
                  </a:lnTo>
                  <a:lnTo>
                    <a:pt x="30" y="66"/>
                  </a:lnTo>
                  <a:lnTo>
                    <a:pt x="30" y="70"/>
                  </a:lnTo>
                  <a:lnTo>
                    <a:pt x="26" y="70"/>
                  </a:lnTo>
                  <a:lnTo>
                    <a:pt x="26" y="66"/>
                  </a:lnTo>
                  <a:lnTo>
                    <a:pt x="22" y="66"/>
                  </a:lnTo>
                  <a:lnTo>
                    <a:pt x="18" y="66"/>
                  </a:lnTo>
                  <a:lnTo>
                    <a:pt x="18" y="70"/>
                  </a:lnTo>
                  <a:lnTo>
                    <a:pt x="22" y="70"/>
                  </a:lnTo>
                  <a:lnTo>
                    <a:pt x="18" y="74"/>
                  </a:lnTo>
                  <a:lnTo>
                    <a:pt x="18" y="70"/>
                  </a:lnTo>
                  <a:lnTo>
                    <a:pt x="16" y="70"/>
                  </a:lnTo>
                  <a:lnTo>
                    <a:pt x="16" y="74"/>
                  </a:lnTo>
                  <a:lnTo>
                    <a:pt x="18" y="74"/>
                  </a:lnTo>
                  <a:lnTo>
                    <a:pt x="16" y="78"/>
                  </a:lnTo>
                  <a:lnTo>
                    <a:pt x="16" y="74"/>
                  </a:lnTo>
                  <a:lnTo>
                    <a:pt x="12" y="74"/>
                  </a:lnTo>
                  <a:lnTo>
                    <a:pt x="16" y="74"/>
                  </a:lnTo>
                  <a:lnTo>
                    <a:pt x="16" y="70"/>
                  </a:lnTo>
                  <a:lnTo>
                    <a:pt x="12" y="74"/>
                  </a:lnTo>
                  <a:lnTo>
                    <a:pt x="12" y="78"/>
                  </a:lnTo>
                  <a:lnTo>
                    <a:pt x="8" y="78"/>
                  </a:lnTo>
                  <a:lnTo>
                    <a:pt x="8" y="74"/>
                  </a:lnTo>
                  <a:lnTo>
                    <a:pt x="8" y="78"/>
                  </a:lnTo>
                  <a:lnTo>
                    <a:pt x="4" y="82"/>
                  </a:lnTo>
                  <a:lnTo>
                    <a:pt x="4" y="78"/>
                  </a:lnTo>
                  <a:lnTo>
                    <a:pt x="4" y="74"/>
                  </a:lnTo>
                  <a:lnTo>
                    <a:pt x="0" y="74"/>
                  </a:lnTo>
                  <a:lnTo>
                    <a:pt x="0" y="70"/>
                  </a:lnTo>
                  <a:lnTo>
                    <a:pt x="4" y="74"/>
                  </a:lnTo>
                  <a:lnTo>
                    <a:pt x="4" y="70"/>
                  </a:lnTo>
                  <a:lnTo>
                    <a:pt x="8" y="70"/>
                  </a:lnTo>
                  <a:lnTo>
                    <a:pt x="4" y="70"/>
                  </a:lnTo>
                  <a:lnTo>
                    <a:pt x="4" y="66"/>
                  </a:lnTo>
                  <a:lnTo>
                    <a:pt x="0" y="66"/>
                  </a:lnTo>
                  <a:lnTo>
                    <a:pt x="0" y="64"/>
                  </a:lnTo>
                  <a:lnTo>
                    <a:pt x="4" y="66"/>
                  </a:lnTo>
                  <a:lnTo>
                    <a:pt x="4" y="64"/>
                  </a:lnTo>
                  <a:lnTo>
                    <a:pt x="4" y="60"/>
                  </a:lnTo>
                  <a:lnTo>
                    <a:pt x="4" y="56"/>
                  </a:lnTo>
                  <a:lnTo>
                    <a:pt x="8" y="56"/>
                  </a:lnTo>
                  <a:lnTo>
                    <a:pt x="4" y="56"/>
                  </a:lnTo>
                  <a:lnTo>
                    <a:pt x="8" y="52"/>
                  </a:lnTo>
                  <a:lnTo>
                    <a:pt x="8" y="48"/>
                  </a:lnTo>
                  <a:lnTo>
                    <a:pt x="8" y="52"/>
                  </a:lnTo>
                  <a:lnTo>
                    <a:pt x="4" y="48"/>
                  </a:lnTo>
                  <a:lnTo>
                    <a:pt x="8" y="48"/>
                  </a:lnTo>
                  <a:lnTo>
                    <a:pt x="8" y="48"/>
                  </a:lnTo>
                  <a:lnTo>
                    <a:pt x="8" y="48"/>
                  </a:lnTo>
                  <a:close/>
                  <a:moveTo>
                    <a:pt x="4" y="14"/>
                  </a:moveTo>
                  <a:lnTo>
                    <a:pt x="4" y="18"/>
                  </a:lnTo>
                  <a:lnTo>
                    <a:pt x="4" y="14"/>
                  </a:lnTo>
                  <a:lnTo>
                    <a:pt x="4" y="14"/>
                  </a:lnTo>
                  <a:lnTo>
                    <a:pt x="4" y="14"/>
                  </a:lnTo>
                  <a:close/>
                  <a:moveTo>
                    <a:pt x="4" y="40"/>
                  </a:moveTo>
                  <a:lnTo>
                    <a:pt x="0" y="40"/>
                  </a:lnTo>
                  <a:lnTo>
                    <a:pt x="0" y="38"/>
                  </a:lnTo>
                  <a:lnTo>
                    <a:pt x="4" y="38"/>
                  </a:lnTo>
                  <a:lnTo>
                    <a:pt x="4" y="40"/>
                  </a:lnTo>
                  <a:lnTo>
                    <a:pt x="4" y="40"/>
                  </a:lnTo>
                  <a:lnTo>
                    <a:pt x="4" y="40"/>
                  </a:lnTo>
                  <a:close/>
                  <a:moveTo>
                    <a:pt x="38" y="66"/>
                  </a:moveTo>
                  <a:lnTo>
                    <a:pt x="38" y="70"/>
                  </a:lnTo>
                  <a:lnTo>
                    <a:pt x="34" y="70"/>
                  </a:lnTo>
                  <a:lnTo>
                    <a:pt x="34" y="66"/>
                  </a:lnTo>
                  <a:lnTo>
                    <a:pt x="38" y="66"/>
                  </a:lnTo>
                  <a:lnTo>
                    <a:pt x="38" y="66"/>
                  </a:lnTo>
                  <a:lnTo>
                    <a:pt x="38" y="66"/>
                  </a:lnTo>
                  <a:close/>
                  <a:moveTo>
                    <a:pt x="26" y="66"/>
                  </a:moveTo>
                  <a:lnTo>
                    <a:pt x="22" y="70"/>
                  </a:lnTo>
                  <a:lnTo>
                    <a:pt x="26" y="70"/>
                  </a:lnTo>
                  <a:lnTo>
                    <a:pt x="26" y="74"/>
                  </a:lnTo>
                  <a:lnTo>
                    <a:pt x="22" y="70"/>
                  </a:lnTo>
                  <a:lnTo>
                    <a:pt x="22" y="66"/>
                  </a:lnTo>
                  <a:lnTo>
                    <a:pt x="26" y="66"/>
                  </a:lnTo>
                  <a:lnTo>
                    <a:pt x="26" y="66"/>
                  </a:lnTo>
                  <a:lnTo>
                    <a:pt x="26" y="66"/>
                  </a:lnTo>
                  <a:close/>
                  <a:moveTo>
                    <a:pt x="4" y="78"/>
                  </a:moveTo>
                  <a:lnTo>
                    <a:pt x="0" y="78"/>
                  </a:lnTo>
                  <a:lnTo>
                    <a:pt x="0" y="74"/>
                  </a:lnTo>
                  <a:lnTo>
                    <a:pt x="4" y="78"/>
                  </a:lnTo>
                  <a:lnTo>
                    <a:pt x="4" y="78"/>
                  </a:lnTo>
                  <a:lnTo>
                    <a:pt x="4" y="78"/>
                  </a:lnTo>
                  <a:close/>
                  <a:moveTo>
                    <a:pt x="8" y="94"/>
                  </a:moveTo>
                  <a:lnTo>
                    <a:pt x="12" y="94"/>
                  </a:lnTo>
                  <a:lnTo>
                    <a:pt x="12" y="96"/>
                  </a:lnTo>
                  <a:lnTo>
                    <a:pt x="8" y="96"/>
                  </a:lnTo>
                  <a:lnTo>
                    <a:pt x="8" y="100"/>
                  </a:lnTo>
                  <a:lnTo>
                    <a:pt x="4" y="100"/>
                  </a:lnTo>
                  <a:lnTo>
                    <a:pt x="0" y="100"/>
                  </a:lnTo>
                  <a:lnTo>
                    <a:pt x="0" y="96"/>
                  </a:lnTo>
                  <a:lnTo>
                    <a:pt x="4" y="96"/>
                  </a:lnTo>
                  <a:lnTo>
                    <a:pt x="8" y="94"/>
                  </a:lnTo>
                  <a:lnTo>
                    <a:pt x="8" y="94"/>
                  </a:lnTo>
                  <a:lnTo>
                    <a:pt x="8"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noEditPoints="1"/>
            </p:cNvSpPr>
            <p:nvPr/>
          </p:nvSpPr>
          <p:spPr bwMode="auto">
            <a:xfrm>
              <a:off x="6178550" y="4289493"/>
              <a:ext cx="53975" cy="107950"/>
            </a:xfrm>
            <a:custGeom>
              <a:avLst/>
              <a:gdLst>
                <a:gd name="T0" fmla="*/ 4 w 34"/>
                <a:gd name="T1" fmla="*/ 16 h 68"/>
                <a:gd name="T2" fmla="*/ 0 w 34"/>
                <a:gd name="T3" fmla="*/ 16 h 68"/>
                <a:gd name="T4" fmla="*/ 4 w 34"/>
                <a:gd name="T5" fmla="*/ 16 h 68"/>
                <a:gd name="T6" fmla="*/ 30 w 34"/>
                <a:gd name="T7" fmla="*/ 56 h 68"/>
                <a:gd name="T8" fmla="*/ 30 w 34"/>
                <a:gd name="T9" fmla="*/ 60 h 68"/>
                <a:gd name="T10" fmla="*/ 20 w 34"/>
                <a:gd name="T11" fmla="*/ 68 h 68"/>
                <a:gd name="T12" fmla="*/ 20 w 34"/>
                <a:gd name="T13" fmla="*/ 68 h 68"/>
                <a:gd name="T14" fmla="*/ 12 w 34"/>
                <a:gd name="T15" fmla="*/ 68 h 68"/>
                <a:gd name="T16" fmla="*/ 8 w 34"/>
                <a:gd name="T17" fmla="*/ 64 h 68"/>
                <a:gd name="T18" fmla="*/ 4 w 34"/>
                <a:gd name="T19" fmla="*/ 56 h 68"/>
                <a:gd name="T20" fmla="*/ 4 w 34"/>
                <a:gd name="T21" fmla="*/ 52 h 68"/>
                <a:gd name="T22" fmla="*/ 4 w 34"/>
                <a:gd name="T23" fmla="*/ 48 h 68"/>
                <a:gd name="T24" fmla="*/ 4 w 34"/>
                <a:gd name="T25" fmla="*/ 42 h 68"/>
                <a:gd name="T26" fmla="*/ 4 w 34"/>
                <a:gd name="T27" fmla="*/ 34 h 68"/>
                <a:gd name="T28" fmla="*/ 4 w 34"/>
                <a:gd name="T29" fmla="*/ 34 h 68"/>
                <a:gd name="T30" fmla="*/ 0 w 34"/>
                <a:gd name="T31" fmla="*/ 30 h 68"/>
                <a:gd name="T32" fmla="*/ 4 w 34"/>
                <a:gd name="T33" fmla="*/ 34 h 68"/>
                <a:gd name="T34" fmla="*/ 4 w 34"/>
                <a:gd name="T35" fmla="*/ 34 h 68"/>
                <a:gd name="T36" fmla="*/ 4 w 34"/>
                <a:gd name="T37" fmla="*/ 34 h 68"/>
                <a:gd name="T38" fmla="*/ 4 w 34"/>
                <a:gd name="T39" fmla="*/ 22 h 68"/>
                <a:gd name="T40" fmla="*/ 4 w 34"/>
                <a:gd name="T41" fmla="*/ 16 h 68"/>
                <a:gd name="T42" fmla="*/ 8 w 34"/>
                <a:gd name="T43" fmla="*/ 16 h 68"/>
                <a:gd name="T44" fmla="*/ 8 w 34"/>
                <a:gd name="T45" fmla="*/ 12 h 68"/>
                <a:gd name="T46" fmla="*/ 8 w 34"/>
                <a:gd name="T47" fmla="*/ 8 h 68"/>
                <a:gd name="T48" fmla="*/ 8 w 34"/>
                <a:gd name="T49" fmla="*/ 8 h 68"/>
                <a:gd name="T50" fmla="*/ 8 w 34"/>
                <a:gd name="T51" fmla="*/ 8 h 68"/>
                <a:gd name="T52" fmla="*/ 16 w 34"/>
                <a:gd name="T53" fmla="*/ 8 h 68"/>
                <a:gd name="T54" fmla="*/ 16 w 34"/>
                <a:gd name="T55" fmla="*/ 8 h 68"/>
                <a:gd name="T56" fmla="*/ 12 w 34"/>
                <a:gd name="T57" fmla="*/ 8 h 68"/>
                <a:gd name="T58" fmla="*/ 8 w 34"/>
                <a:gd name="T59" fmla="*/ 4 h 68"/>
                <a:gd name="T60" fmla="*/ 8 w 34"/>
                <a:gd name="T61" fmla="*/ 4 h 68"/>
                <a:gd name="T62" fmla="*/ 8 w 34"/>
                <a:gd name="T63" fmla="*/ 4 h 68"/>
                <a:gd name="T64" fmla="*/ 4 w 34"/>
                <a:gd name="T65" fmla="*/ 0 h 68"/>
                <a:gd name="T66" fmla="*/ 8 w 34"/>
                <a:gd name="T67" fmla="*/ 4 h 68"/>
                <a:gd name="T68" fmla="*/ 8 w 34"/>
                <a:gd name="T69" fmla="*/ 4 h 68"/>
                <a:gd name="T70" fmla="*/ 12 w 34"/>
                <a:gd name="T71" fmla="*/ 4 h 68"/>
                <a:gd name="T72" fmla="*/ 8 w 34"/>
                <a:gd name="T73" fmla="*/ 4 h 68"/>
                <a:gd name="T74" fmla="*/ 12 w 34"/>
                <a:gd name="T75" fmla="*/ 0 h 68"/>
                <a:gd name="T76" fmla="*/ 12 w 34"/>
                <a:gd name="T77" fmla="*/ 4 h 68"/>
                <a:gd name="T78" fmla="*/ 16 w 34"/>
                <a:gd name="T79" fmla="*/ 8 h 68"/>
                <a:gd name="T80" fmla="*/ 16 w 34"/>
                <a:gd name="T81" fmla="*/ 8 h 68"/>
                <a:gd name="T82" fmla="*/ 20 w 34"/>
                <a:gd name="T83" fmla="*/ 12 h 68"/>
                <a:gd name="T84" fmla="*/ 20 w 34"/>
                <a:gd name="T85" fmla="*/ 16 h 68"/>
                <a:gd name="T86" fmla="*/ 20 w 34"/>
                <a:gd name="T87" fmla="*/ 18 h 68"/>
                <a:gd name="T88" fmla="*/ 24 w 34"/>
                <a:gd name="T89" fmla="*/ 22 h 68"/>
                <a:gd name="T90" fmla="*/ 24 w 34"/>
                <a:gd name="T91" fmla="*/ 22 h 68"/>
                <a:gd name="T92" fmla="*/ 24 w 34"/>
                <a:gd name="T93" fmla="*/ 26 h 68"/>
                <a:gd name="T94" fmla="*/ 26 w 34"/>
                <a:gd name="T95" fmla="*/ 26 h 68"/>
                <a:gd name="T96" fmla="*/ 26 w 34"/>
                <a:gd name="T97" fmla="*/ 30 h 68"/>
                <a:gd name="T98" fmla="*/ 30 w 34"/>
                <a:gd name="T99" fmla="*/ 38 h 68"/>
                <a:gd name="T100" fmla="*/ 30 w 34"/>
                <a:gd name="T101" fmla="*/ 38 h 68"/>
                <a:gd name="T102" fmla="*/ 30 w 34"/>
                <a:gd name="T103" fmla="*/ 42 h 68"/>
                <a:gd name="T104" fmla="*/ 30 w 34"/>
                <a:gd name="T105" fmla="*/ 42 h 68"/>
                <a:gd name="T106" fmla="*/ 34 w 34"/>
                <a:gd name="T107" fmla="*/ 46 h 68"/>
                <a:gd name="T108" fmla="*/ 34 w 34"/>
                <a:gd name="T109" fmla="*/ 48 h 68"/>
                <a:gd name="T110" fmla="*/ 30 w 34"/>
                <a:gd name="T111"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 h="68">
                  <a:moveTo>
                    <a:pt x="4" y="16"/>
                  </a:moveTo>
                  <a:lnTo>
                    <a:pt x="4" y="16"/>
                  </a:lnTo>
                  <a:lnTo>
                    <a:pt x="4" y="16"/>
                  </a:lnTo>
                  <a:lnTo>
                    <a:pt x="4" y="16"/>
                  </a:lnTo>
                  <a:lnTo>
                    <a:pt x="4" y="16"/>
                  </a:lnTo>
                  <a:lnTo>
                    <a:pt x="4" y="16"/>
                  </a:lnTo>
                  <a:lnTo>
                    <a:pt x="4" y="16"/>
                  </a:lnTo>
                  <a:lnTo>
                    <a:pt x="4" y="16"/>
                  </a:lnTo>
                  <a:lnTo>
                    <a:pt x="0" y="16"/>
                  </a:lnTo>
                  <a:lnTo>
                    <a:pt x="0" y="16"/>
                  </a:lnTo>
                  <a:lnTo>
                    <a:pt x="4" y="16"/>
                  </a:lnTo>
                  <a:lnTo>
                    <a:pt x="4" y="16"/>
                  </a:lnTo>
                  <a:lnTo>
                    <a:pt x="4" y="16"/>
                  </a:lnTo>
                  <a:lnTo>
                    <a:pt x="4" y="16"/>
                  </a:lnTo>
                  <a:lnTo>
                    <a:pt x="4" y="16"/>
                  </a:lnTo>
                  <a:close/>
                  <a:moveTo>
                    <a:pt x="30" y="56"/>
                  </a:moveTo>
                  <a:lnTo>
                    <a:pt x="30" y="56"/>
                  </a:lnTo>
                  <a:lnTo>
                    <a:pt x="30" y="56"/>
                  </a:lnTo>
                  <a:lnTo>
                    <a:pt x="30" y="56"/>
                  </a:lnTo>
                  <a:lnTo>
                    <a:pt x="30" y="56"/>
                  </a:lnTo>
                  <a:lnTo>
                    <a:pt x="30" y="60"/>
                  </a:lnTo>
                  <a:lnTo>
                    <a:pt x="30" y="60"/>
                  </a:lnTo>
                  <a:lnTo>
                    <a:pt x="30" y="60"/>
                  </a:lnTo>
                  <a:lnTo>
                    <a:pt x="30" y="60"/>
                  </a:lnTo>
                  <a:lnTo>
                    <a:pt x="30" y="60"/>
                  </a:lnTo>
                  <a:lnTo>
                    <a:pt x="26" y="64"/>
                  </a:lnTo>
                  <a:lnTo>
                    <a:pt x="26" y="64"/>
                  </a:lnTo>
                  <a:lnTo>
                    <a:pt x="26" y="64"/>
                  </a:lnTo>
                  <a:lnTo>
                    <a:pt x="24" y="64"/>
                  </a:lnTo>
                  <a:lnTo>
                    <a:pt x="20" y="68"/>
                  </a:lnTo>
                  <a:lnTo>
                    <a:pt x="20" y="68"/>
                  </a:lnTo>
                  <a:lnTo>
                    <a:pt x="20" y="68"/>
                  </a:lnTo>
                  <a:lnTo>
                    <a:pt x="20" y="68"/>
                  </a:lnTo>
                  <a:lnTo>
                    <a:pt x="20" y="68"/>
                  </a:lnTo>
                  <a:lnTo>
                    <a:pt x="20" y="68"/>
                  </a:lnTo>
                  <a:lnTo>
                    <a:pt x="16" y="68"/>
                  </a:lnTo>
                  <a:lnTo>
                    <a:pt x="16" y="68"/>
                  </a:lnTo>
                  <a:lnTo>
                    <a:pt x="16" y="68"/>
                  </a:lnTo>
                  <a:lnTo>
                    <a:pt x="12" y="68"/>
                  </a:lnTo>
                  <a:lnTo>
                    <a:pt x="12" y="68"/>
                  </a:lnTo>
                  <a:lnTo>
                    <a:pt x="12" y="68"/>
                  </a:lnTo>
                  <a:lnTo>
                    <a:pt x="8" y="68"/>
                  </a:lnTo>
                  <a:lnTo>
                    <a:pt x="8" y="68"/>
                  </a:lnTo>
                  <a:lnTo>
                    <a:pt x="8" y="64"/>
                  </a:lnTo>
                  <a:lnTo>
                    <a:pt x="8" y="64"/>
                  </a:lnTo>
                  <a:lnTo>
                    <a:pt x="8" y="64"/>
                  </a:lnTo>
                  <a:lnTo>
                    <a:pt x="8" y="60"/>
                  </a:lnTo>
                  <a:lnTo>
                    <a:pt x="8" y="60"/>
                  </a:lnTo>
                  <a:lnTo>
                    <a:pt x="4" y="60"/>
                  </a:lnTo>
                  <a:lnTo>
                    <a:pt x="4" y="56"/>
                  </a:lnTo>
                  <a:lnTo>
                    <a:pt x="4" y="56"/>
                  </a:lnTo>
                  <a:lnTo>
                    <a:pt x="4" y="56"/>
                  </a:lnTo>
                  <a:lnTo>
                    <a:pt x="4" y="56"/>
                  </a:lnTo>
                  <a:lnTo>
                    <a:pt x="4" y="52"/>
                  </a:lnTo>
                  <a:lnTo>
                    <a:pt x="4" y="52"/>
                  </a:lnTo>
                  <a:lnTo>
                    <a:pt x="4" y="52"/>
                  </a:lnTo>
                  <a:lnTo>
                    <a:pt x="4" y="52"/>
                  </a:lnTo>
                  <a:lnTo>
                    <a:pt x="4" y="48"/>
                  </a:lnTo>
                  <a:lnTo>
                    <a:pt x="4" y="48"/>
                  </a:lnTo>
                  <a:lnTo>
                    <a:pt x="4" y="48"/>
                  </a:lnTo>
                  <a:lnTo>
                    <a:pt x="4" y="46"/>
                  </a:lnTo>
                  <a:lnTo>
                    <a:pt x="4" y="46"/>
                  </a:lnTo>
                  <a:lnTo>
                    <a:pt x="4" y="46"/>
                  </a:lnTo>
                  <a:lnTo>
                    <a:pt x="4" y="46"/>
                  </a:lnTo>
                  <a:lnTo>
                    <a:pt x="4" y="42"/>
                  </a:lnTo>
                  <a:lnTo>
                    <a:pt x="4" y="42"/>
                  </a:lnTo>
                  <a:lnTo>
                    <a:pt x="4" y="38"/>
                  </a:lnTo>
                  <a:lnTo>
                    <a:pt x="4" y="38"/>
                  </a:lnTo>
                  <a:lnTo>
                    <a:pt x="4" y="38"/>
                  </a:lnTo>
                  <a:lnTo>
                    <a:pt x="4" y="34"/>
                  </a:lnTo>
                  <a:lnTo>
                    <a:pt x="4" y="34"/>
                  </a:lnTo>
                  <a:lnTo>
                    <a:pt x="4" y="34"/>
                  </a:lnTo>
                  <a:lnTo>
                    <a:pt x="4" y="34"/>
                  </a:lnTo>
                  <a:lnTo>
                    <a:pt x="4" y="34"/>
                  </a:lnTo>
                  <a:lnTo>
                    <a:pt x="4" y="34"/>
                  </a:lnTo>
                  <a:lnTo>
                    <a:pt x="4" y="34"/>
                  </a:lnTo>
                  <a:lnTo>
                    <a:pt x="4" y="34"/>
                  </a:lnTo>
                  <a:lnTo>
                    <a:pt x="0" y="34"/>
                  </a:lnTo>
                  <a:lnTo>
                    <a:pt x="0" y="30"/>
                  </a:lnTo>
                  <a:lnTo>
                    <a:pt x="0" y="30"/>
                  </a:lnTo>
                  <a:lnTo>
                    <a:pt x="0" y="30"/>
                  </a:lnTo>
                  <a:lnTo>
                    <a:pt x="4" y="30"/>
                  </a:lnTo>
                  <a:lnTo>
                    <a:pt x="4" y="30"/>
                  </a:lnTo>
                  <a:lnTo>
                    <a:pt x="4" y="30"/>
                  </a:lnTo>
                  <a:lnTo>
                    <a:pt x="4" y="34"/>
                  </a:lnTo>
                  <a:lnTo>
                    <a:pt x="4" y="34"/>
                  </a:lnTo>
                  <a:lnTo>
                    <a:pt x="4" y="34"/>
                  </a:lnTo>
                  <a:lnTo>
                    <a:pt x="4" y="34"/>
                  </a:lnTo>
                  <a:lnTo>
                    <a:pt x="4" y="34"/>
                  </a:lnTo>
                  <a:lnTo>
                    <a:pt x="4" y="34"/>
                  </a:lnTo>
                  <a:lnTo>
                    <a:pt x="4" y="34"/>
                  </a:lnTo>
                  <a:lnTo>
                    <a:pt x="4" y="34"/>
                  </a:lnTo>
                  <a:lnTo>
                    <a:pt x="4" y="34"/>
                  </a:lnTo>
                  <a:lnTo>
                    <a:pt x="4" y="34"/>
                  </a:lnTo>
                  <a:lnTo>
                    <a:pt x="4" y="34"/>
                  </a:lnTo>
                  <a:lnTo>
                    <a:pt x="4" y="34"/>
                  </a:lnTo>
                  <a:lnTo>
                    <a:pt x="4" y="30"/>
                  </a:lnTo>
                  <a:lnTo>
                    <a:pt x="4" y="22"/>
                  </a:lnTo>
                  <a:lnTo>
                    <a:pt x="4" y="22"/>
                  </a:lnTo>
                  <a:lnTo>
                    <a:pt x="4" y="22"/>
                  </a:lnTo>
                  <a:lnTo>
                    <a:pt x="4" y="22"/>
                  </a:lnTo>
                  <a:lnTo>
                    <a:pt x="4" y="18"/>
                  </a:lnTo>
                  <a:lnTo>
                    <a:pt x="4" y="18"/>
                  </a:lnTo>
                  <a:lnTo>
                    <a:pt x="4" y="18"/>
                  </a:lnTo>
                  <a:lnTo>
                    <a:pt x="4" y="16"/>
                  </a:lnTo>
                  <a:lnTo>
                    <a:pt x="4" y="16"/>
                  </a:lnTo>
                  <a:lnTo>
                    <a:pt x="8" y="16"/>
                  </a:lnTo>
                  <a:lnTo>
                    <a:pt x="8" y="16"/>
                  </a:lnTo>
                  <a:lnTo>
                    <a:pt x="8" y="16"/>
                  </a:lnTo>
                  <a:lnTo>
                    <a:pt x="8" y="16"/>
                  </a:lnTo>
                  <a:lnTo>
                    <a:pt x="8" y="12"/>
                  </a:lnTo>
                  <a:lnTo>
                    <a:pt x="8" y="12"/>
                  </a:lnTo>
                  <a:lnTo>
                    <a:pt x="8" y="12"/>
                  </a:lnTo>
                  <a:lnTo>
                    <a:pt x="8" y="12"/>
                  </a:lnTo>
                  <a:lnTo>
                    <a:pt x="8" y="12"/>
                  </a:lnTo>
                  <a:lnTo>
                    <a:pt x="8" y="12"/>
                  </a:lnTo>
                  <a:lnTo>
                    <a:pt x="8" y="8"/>
                  </a:lnTo>
                  <a:lnTo>
                    <a:pt x="8" y="8"/>
                  </a:lnTo>
                  <a:lnTo>
                    <a:pt x="8" y="8"/>
                  </a:lnTo>
                  <a:lnTo>
                    <a:pt x="8" y="8"/>
                  </a:lnTo>
                  <a:lnTo>
                    <a:pt x="8" y="8"/>
                  </a:lnTo>
                  <a:lnTo>
                    <a:pt x="8" y="8"/>
                  </a:lnTo>
                  <a:lnTo>
                    <a:pt x="8" y="8"/>
                  </a:lnTo>
                  <a:lnTo>
                    <a:pt x="8" y="8"/>
                  </a:lnTo>
                  <a:lnTo>
                    <a:pt x="8" y="8"/>
                  </a:lnTo>
                  <a:lnTo>
                    <a:pt x="8" y="4"/>
                  </a:lnTo>
                  <a:lnTo>
                    <a:pt x="8" y="4"/>
                  </a:lnTo>
                  <a:lnTo>
                    <a:pt x="8" y="4"/>
                  </a:lnTo>
                  <a:lnTo>
                    <a:pt x="8" y="4"/>
                  </a:lnTo>
                  <a:lnTo>
                    <a:pt x="8" y="8"/>
                  </a:lnTo>
                  <a:lnTo>
                    <a:pt x="12" y="8"/>
                  </a:lnTo>
                  <a:lnTo>
                    <a:pt x="12" y="8"/>
                  </a:lnTo>
                  <a:lnTo>
                    <a:pt x="12" y="8"/>
                  </a:lnTo>
                  <a:lnTo>
                    <a:pt x="16" y="8"/>
                  </a:lnTo>
                  <a:lnTo>
                    <a:pt x="16" y="8"/>
                  </a:lnTo>
                  <a:lnTo>
                    <a:pt x="16" y="8"/>
                  </a:lnTo>
                  <a:lnTo>
                    <a:pt x="16" y="8"/>
                  </a:lnTo>
                  <a:lnTo>
                    <a:pt x="16" y="8"/>
                  </a:lnTo>
                  <a:lnTo>
                    <a:pt x="16" y="8"/>
                  </a:lnTo>
                  <a:lnTo>
                    <a:pt x="16" y="8"/>
                  </a:lnTo>
                  <a:lnTo>
                    <a:pt x="16" y="8"/>
                  </a:lnTo>
                  <a:lnTo>
                    <a:pt x="12" y="8"/>
                  </a:lnTo>
                  <a:lnTo>
                    <a:pt x="12" y="8"/>
                  </a:lnTo>
                  <a:lnTo>
                    <a:pt x="12" y="8"/>
                  </a:lnTo>
                  <a:lnTo>
                    <a:pt x="12" y="8"/>
                  </a:lnTo>
                  <a:lnTo>
                    <a:pt x="12" y="8"/>
                  </a:lnTo>
                  <a:lnTo>
                    <a:pt x="12" y="8"/>
                  </a:lnTo>
                  <a:lnTo>
                    <a:pt x="12" y="4"/>
                  </a:lnTo>
                  <a:lnTo>
                    <a:pt x="8" y="4"/>
                  </a:lnTo>
                  <a:lnTo>
                    <a:pt x="8" y="4"/>
                  </a:lnTo>
                  <a:lnTo>
                    <a:pt x="8" y="4"/>
                  </a:lnTo>
                  <a:lnTo>
                    <a:pt x="8" y="4"/>
                  </a:lnTo>
                  <a:lnTo>
                    <a:pt x="8" y="4"/>
                  </a:lnTo>
                  <a:lnTo>
                    <a:pt x="8" y="4"/>
                  </a:lnTo>
                  <a:lnTo>
                    <a:pt x="8" y="4"/>
                  </a:lnTo>
                  <a:lnTo>
                    <a:pt x="8" y="4"/>
                  </a:lnTo>
                  <a:lnTo>
                    <a:pt x="8" y="4"/>
                  </a:lnTo>
                  <a:lnTo>
                    <a:pt x="8" y="8"/>
                  </a:lnTo>
                  <a:lnTo>
                    <a:pt x="8" y="4"/>
                  </a:lnTo>
                  <a:lnTo>
                    <a:pt x="8" y="4"/>
                  </a:lnTo>
                  <a:lnTo>
                    <a:pt x="4" y="4"/>
                  </a:lnTo>
                  <a:lnTo>
                    <a:pt x="4" y="4"/>
                  </a:lnTo>
                  <a:lnTo>
                    <a:pt x="4" y="4"/>
                  </a:lnTo>
                  <a:lnTo>
                    <a:pt x="4" y="4"/>
                  </a:lnTo>
                  <a:lnTo>
                    <a:pt x="4" y="0"/>
                  </a:lnTo>
                  <a:lnTo>
                    <a:pt x="8" y="0"/>
                  </a:lnTo>
                  <a:lnTo>
                    <a:pt x="8" y="0"/>
                  </a:lnTo>
                  <a:lnTo>
                    <a:pt x="8" y="0"/>
                  </a:lnTo>
                  <a:lnTo>
                    <a:pt x="8" y="0"/>
                  </a:lnTo>
                  <a:lnTo>
                    <a:pt x="8" y="4"/>
                  </a:lnTo>
                  <a:lnTo>
                    <a:pt x="8" y="4"/>
                  </a:lnTo>
                  <a:lnTo>
                    <a:pt x="8" y="4"/>
                  </a:lnTo>
                  <a:lnTo>
                    <a:pt x="8" y="4"/>
                  </a:lnTo>
                  <a:lnTo>
                    <a:pt x="8" y="4"/>
                  </a:lnTo>
                  <a:lnTo>
                    <a:pt x="8" y="4"/>
                  </a:lnTo>
                  <a:lnTo>
                    <a:pt x="12" y="4"/>
                  </a:lnTo>
                  <a:lnTo>
                    <a:pt x="12" y="4"/>
                  </a:lnTo>
                  <a:lnTo>
                    <a:pt x="12" y="4"/>
                  </a:lnTo>
                  <a:lnTo>
                    <a:pt x="12" y="4"/>
                  </a:lnTo>
                  <a:lnTo>
                    <a:pt x="12" y="4"/>
                  </a:lnTo>
                  <a:lnTo>
                    <a:pt x="12" y="4"/>
                  </a:lnTo>
                  <a:lnTo>
                    <a:pt x="12" y="8"/>
                  </a:lnTo>
                  <a:lnTo>
                    <a:pt x="12" y="4"/>
                  </a:lnTo>
                  <a:lnTo>
                    <a:pt x="8" y="4"/>
                  </a:lnTo>
                  <a:lnTo>
                    <a:pt x="8" y="4"/>
                  </a:lnTo>
                  <a:lnTo>
                    <a:pt x="8" y="4"/>
                  </a:lnTo>
                  <a:lnTo>
                    <a:pt x="8" y="4"/>
                  </a:lnTo>
                  <a:lnTo>
                    <a:pt x="8" y="4"/>
                  </a:lnTo>
                  <a:lnTo>
                    <a:pt x="8" y="0"/>
                  </a:lnTo>
                  <a:lnTo>
                    <a:pt x="12" y="0"/>
                  </a:lnTo>
                  <a:lnTo>
                    <a:pt x="12" y="0"/>
                  </a:lnTo>
                  <a:lnTo>
                    <a:pt x="12" y="0"/>
                  </a:lnTo>
                  <a:lnTo>
                    <a:pt x="12" y="0"/>
                  </a:lnTo>
                  <a:lnTo>
                    <a:pt x="12" y="4"/>
                  </a:lnTo>
                  <a:lnTo>
                    <a:pt x="12" y="4"/>
                  </a:lnTo>
                  <a:lnTo>
                    <a:pt x="12" y="4"/>
                  </a:lnTo>
                  <a:lnTo>
                    <a:pt x="12" y="4"/>
                  </a:lnTo>
                  <a:lnTo>
                    <a:pt x="12" y="4"/>
                  </a:lnTo>
                  <a:lnTo>
                    <a:pt x="16" y="8"/>
                  </a:lnTo>
                  <a:lnTo>
                    <a:pt x="16" y="8"/>
                  </a:lnTo>
                  <a:lnTo>
                    <a:pt x="16" y="8"/>
                  </a:lnTo>
                  <a:lnTo>
                    <a:pt x="16" y="8"/>
                  </a:lnTo>
                  <a:lnTo>
                    <a:pt x="16" y="8"/>
                  </a:lnTo>
                  <a:lnTo>
                    <a:pt x="16" y="8"/>
                  </a:lnTo>
                  <a:lnTo>
                    <a:pt x="16" y="8"/>
                  </a:lnTo>
                  <a:lnTo>
                    <a:pt x="16" y="12"/>
                  </a:lnTo>
                  <a:lnTo>
                    <a:pt x="20" y="12"/>
                  </a:lnTo>
                  <a:lnTo>
                    <a:pt x="20" y="12"/>
                  </a:lnTo>
                  <a:lnTo>
                    <a:pt x="20" y="12"/>
                  </a:lnTo>
                  <a:lnTo>
                    <a:pt x="20" y="12"/>
                  </a:lnTo>
                  <a:lnTo>
                    <a:pt x="20" y="16"/>
                  </a:lnTo>
                  <a:lnTo>
                    <a:pt x="20" y="16"/>
                  </a:lnTo>
                  <a:lnTo>
                    <a:pt x="20" y="16"/>
                  </a:lnTo>
                  <a:lnTo>
                    <a:pt x="20" y="16"/>
                  </a:lnTo>
                  <a:lnTo>
                    <a:pt x="20" y="16"/>
                  </a:lnTo>
                  <a:lnTo>
                    <a:pt x="20" y="18"/>
                  </a:lnTo>
                  <a:lnTo>
                    <a:pt x="20" y="18"/>
                  </a:lnTo>
                  <a:lnTo>
                    <a:pt x="20" y="16"/>
                  </a:lnTo>
                  <a:lnTo>
                    <a:pt x="20" y="16"/>
                  </a:lnTo>
                  <a:lnTo>
                    <a:pt x="20" y="18"/>
                  </a:lnTo>
                  <a:lnTo>
                    <a:pt x="24" y="18"/>
                  </a:lnTo>
                  <a:lnTo>
                    <a:pt x="24" y="22"/>
                  </a:lnTo>
                  <a:lnTo>
                    <a:pt x="24" y="22"/>
                  </a:lnTo>
                  <a:lnTo>
                    <a:pt x="24" y="22"/>
                  </a:lnTo>
                  <a:lnTo>
                    <a:pt x="24" y="22"/>
                  </a:lnTo>
                  <a:lnTo>
                    <a:pt x="24" y="22"/>
                  </a:lnTo>
                  <a:lnTo>
                    <a:pt x="24" y="22"/>
                  </a:lnTo>
                  <a:lnTo>
                    <a:pt x="24" y="22"/>
                  </a:lnTo>
                  <a:lnTo>
                    <a:pt x="24" y="22"/>
                  </a:lnTo>
                  <a:lnTo>
                    <a:pt x="24" y="22"/>
                  </a:lnTo>
                  <a:lnTo>
                    <a:pt x="24" y="22"/>
                  </a:lnTo>
                  <a:lnTo>
                    <a:pt x="24" y="26"/>
                  </a:lnTo>
                  <a:lnTo>
                    <a:pt x="24" y="26"/>
                  </a:lnTo>
                  <a:lnTo>
                    <a:pt x="24" y="26"/>
                  </a:lnTo>
                  <a:lnTo>
                    <a:pt x="24" y="26"/>
                  </a:lnTo>
                  <a:lnTo>
                    <a:pt x="24" y="26"/>
                  </a:lnTo>
                  <a:lnTo>
                    <a:pt x="24" y="26"/>
                  </a:lnTo>
                  <a:lnTo>
                    <a:pt x="24" y="26"/>
                  </a:lnTo>
                  <a:lnTo>
                    <a:pt x="26" y="22"/>
                  </a:lnTo>
                  <a:lnTo>
                    <a:pt x="26" y="26"/>
                  </a:lnTo>
                  <a:lnTo>
                    <a:pt x="26" y="26"/>
                  </a:lnTo>
                  <a:lnTo>
                    <a:pt x="26" y="26"/>
                  </a:lnTo>
                  <a:lnTo>
                    <a:pt x="26" y="26"/>
                  </a:lnTo>
                  <a:lnTo>
                    <a:pt x="26" y="30"/>
                  </a:lnTo>
                  <a:lnTo>
                    <a:pt x="26" y="30"/>
                  </a:lnTo>
                  <a:lnTo>
                    <a:pt x="26" y="30"/>
                  </a:lnTo>
                  <a:lnTo>
                    <a:pt x="26" y="30"/>
                  </a:lnTo>
                  <a:lnTo>
                    <a:pt x="26" y="34"/>
                  </a:lnTo>
                  <a:lnTo>
                    <a:pt x="30" y="38"/>
                  </a:lnTo>
                  <a:lnTo>
                    <a:pt x="30" y="38"/>
                  </a:lnTo>
                  <a:lnTo>
                    <a:pt x="30" y="38"/>
                  </a:lnTo>
                  <a:lnTo>
                    <a:pt x="30" y="38"/>
                  </a:lnTo>
                  <a:lnTo>
                    <a:pt x="30" y="38"/>
                  </a:lnTo>
                  <a:lnTo>
                    <a:pt x="30" y="38"/>
                  </a:lnTo>
                  <a:lnTo>
                    <a:pt x="30" y="38"/>
                  </a:lnTo>
                  <a:lnTo>
                    <a:pt x="30" y="38"/>
                  </a:lnTo>
                  <a:lnTo>
                    <a:pt x="30" y="38"/>
                  </a:lnTo>
                  <a:lnTo>
                    <a:pt x="30" y="38"/>
                  </a:lnTo>
                  <a:lnTo>
                    <a:pt x="30" y="42"/>
                  </a:lnTo>
                  <a:lnTo>
                    <a:pt x="30" y="42"/>
                  </a:lnTo>
                  <a:lnTo>
                    <a:pt x="30" y="42"/>
                  </a:lnTo>
                  <a:lnTo>
                    <a:pt x="30" y="42"/>
                  </a:lnTo>
                  <a:lnTo>
                    <a:pt x="30" y="42"/>
                  </a:lnTo>
                  <a:lnTo>
                    <a:pt x="30" y="42"/>
                  </a:lnTo>
                  <a:lnTo>
                    <a:pt x="30" y="42"/>
                  </a:lnTo>
                  <a:lnTo>
                    <a:pt x="30" y="42"/>
                  </a:lnTo>
                  <a:lnTo>
                    <a:pt x="34" y="42"/>
                  </a:lnTo>
                  <a:lnTo>
                    <a:pt x="34" y="46"/>
                  </a:lnTo>
                  <a:lnTo>
                    <a:pt x="34" y="46"/>
                  </a:lnTo>
                  <a:lnTo>
                    <a:pt x="34" y="46"/>
                  </a:lnTo>
                  <a:lnTo>
                    <a:pt x="34" y="46"/>
                  </a:lnTo>
                  <a:lnTo>
                    <a:pt x="34" y="46"/>
                  </a:lnTo>
                  <a:lnTo>
                    <a:pt x="34" y="48"/>
                  </a:lnTo>
                  <a:lnTo>
                    <a:pt x="34" y="48"/>
                  </a:lnTo>
                  <a:lnTo>
                    <a:pt x="34" y="48"/>
                  </a:lnTo>
                  <a:lnTo>
                    <a:pt x="34" y="52"/>
                  </a:lnTo>
                  <a:lnTo>
                    <a:pt x="34" y="52"/>
                  </a:lnTo>
                  <a:lnTo>
                    <a:pt x="34" y="52"/>
                  </a:lnTo>
                  <a:lnTo>
                    <a:pt x="30" y="56"/>
                  </a:lnTo>
                  <a:lnTo>
                    <a:pt x="30" y="56"/>
                  </a:lnTo>
                  <a:lnTo>
                    <a:pt x="30" y="56"/>
                  </a:lnTo>
                  <a:lnTo>
                    <a:pt x="30" y="56"/>
                  </a:lnTo>
                  <a:lnTo>
                    <a:pt x="30"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5191125" y="3508443"/>
              <a:ext cx="155575" cy="149225"/>
            </a:xfrm>
            <a:custGeom>
              <a:avLst/>
              <a:gdLst>
                <a:gd name="T0" fmla="*/ 0 w 98"/>
                <a:gd name="T1" fmla="*/ 78 h 94"/>
                <a:gd name="T2" fmla="*/ 4 w 98"/>
                <a:gd name="T3" fmla="*/ 76 h 94"/>
                <a:gd name="T4" fmla="*/ 4 w 98"/>
                <a:gd name="T5" fmla="*/ 76 h 94"/>
                <a:gd name="T6" fmla="*/ 4 w 98"/>
                <a:gd name="T7" fmla="*/ 72 h 94"/>
                <a:gd name="T8" fmla="*/ 12 w 98"/>
                <a:gd name="T9" fmla="*/ 68 h 94"/>
                <a:gd name="T10" fmla="*/ 12 w 98"/>
                <a:gd name="T11" fmla="*/ 68 h 94"/>
                <a:gd name="T12" fmla="*/ 16 w 98"/>
                <a:gd name="T13" fmla="*/ 60 h 94"/>
                <a:gd name="T14" fmla="*/ 12 w 98"/>
                <a:gd name="T15" fmla="*/ 56 h 94"/>
                <a:gd name="T16" fmla="*/ 12 w 98"/>
                <a:gd name="T17" fmla="*/ 52 h 94"/>
                <a:gd name="T18" fmla="*/ 8 w 98"/>
                <a:gd name="T19" fmla="*/ 52 h 94"/>
                <a:gd name="T20" fmla="*/ 4 w 98"/>
                <a:gd name="T21" fmla="*/ 52 h 94"/>
                <a:gd name="T22" fmla="*/ 4 w 98"/>
                <a:gd name="T23" fmla="*/ 44 h 94"/>
                <a:gd name="T24" fmla="*/ 4 w 98"/>
                <a:gd name="T25" fmla="*/ 42 h 94"/>
                <a:gd name="T26" fmla="*/ 4 w 98"/>
                <a:gd name="T27" fmla="*/ 34 h 94"/>
                <a:gd name="T28" fmla="*/ 4 w 98"/>
                <a:gd name="T29" fmla="*/ 26 h 94"/>
                <a:gd name="T30" fmla="*/ 8 w 98"/>
                <a:gd name="T31" fmla="*/ 30 h 94"/>
                <a:gd name="T32" fmla="*/ 8 w 98"/>
                <a:gd name="T33" fmla="*/ 26 h 94"/>
                <a:gd name="T34" fmla="*/ 12 w 98"/>
                <a:gd name="T35" fmla="*/ 22 h 94"/>
                <a:gd name="T36" fmla="*/ 16 w 98"/>
                <a:gd name="T37" fmla="*/ 22 h 94"/>
                <a:gd name="T38" fmla="*/ 16 w 98"/>
                <a:gd name="T39" fmla="*/ 18 h 94"/>
                <a:gd name="T40" fmla="*/ 16 w 98"/>
                <a:gd name="T41" fmla="*/ 12 h 94"/>
                <a:gd name="T42" fmla="*/ 24 w 98"/>
                <a:gd name="T43" fmla="*/ 14 h 94"/>
                <a:gd name="T44" fmla="*/ 30 w 98"/>
                <a:gd name="T45" fmla="*/ 12 h 94"/>
                <a:gd name="T46" fmla="*/ 34 w 98"/>
                <a:gd name="T47" fmla="*/ 12 h 94"/>
                <a:gd name="T48" fmla="*/ 34 w 98"/>
                <a:gd name="T49" fmla="*/ 12 h 94"/>
                <a:gd name="T50" fmla="*/ 42 w 98"/>
                <a:gd name="T51" fmla="*/ 8 h 94"/>
                <a:gd name="T52" fmla="*/ 46 w 98"/>
                <a:gd name="T53" fmla="*/ 12 h 94"/>
                <a:gd name="T54" fmla="*/ 50 w 98"/>
                <a:gd name="T55" fmla="*/ 12 h 94"/>
                <a:gd name="T56" fmla="*/ 52 w 98"/>
                <a:gd name="T57" fmla="*/ 14 h 94"/>
                <a:gd name="T58" fmla="*/ 60 w 98"/>
                <a:gd name="T59" fmla="*/ 12 h 94"/>
                <a:gd name="T60" fmla="*/ 68 w 98"/>
                <a:gd name="T61" fmla="*/ 8 h 94"/>
                <a:gd name="T62" fmla="*/ 72 w 98"/>
                <a:gd name="T63" fmla="*/ 8 h 94"/>
                <a:gd name="T64" fmla="*/ 76 w 98"/>
                <a:gd name="T65" fmla="*/ 4 h 94"/>
                <a:gd name="T66" fmla="*/ 82 w 98"/>
                <a:gd name="T67" fmla="*/ 4 h 94"/>
                <a:gd name="T68" fmla="*/ 90 w 98"/>
                <a:gd name="T69" fmla="*/ 4 h 94"/>
                <a:gd name="T70" fmla="*/ 94 w 98"/>
                <a:gd name="T71" fmla="*/ 0 h 94"/>
                <a:gd name="T72" fmla="*/ 98 w 98"/>
                <a:gd name="T73" fmla="*/ 4 h 94"/>
                <a:gd name="T74" fmla="*/ 82 w 98"/>
                <a:gd name="T75" fmla="*/ 18 h 94"/>
                <a:gd name="T76" fmla="*/ 82 w 98"/>
                <a:gd name="T77" fmla="*/ 30 h 94"/>
                <a:gd name="T78" fmla="*/ 82 w 98"/>
                <a:gd name="T79" fmla="*/ 38 h 94"/>
                <a:gd name="T80" fmla="*/ 80 w 98"/>
                <a:gd name="T81" fmla="*/ 42 h 94"/>
                <a:gd name="T82" fmla="*/ 80 w 98"/>
                <a:gd name="T83" fmla="*/ 44 h 94"/>
                <a:gd name="T84" fmla="*/ 80 w 98"/>
                <a:gd name="T85" fmla="*/ 56 h 94"/>
                <a:gd name="T86" fmla="*/ 60 w 98"/>
                <a:gd name="T87" fmla="*/ 68 h 94"/>
                <a:gd name="T88" fmla="*/ 46 w 98"/>
                <a:gd name="T89" fmla="*/ 76 h 94"/>
                <a:gd name="T90" fmla="*/ 30 w 98"/>
                <a:gd name="T91" fmla="*/ 86 h 94"/>
                <a:gd name="T92" fmla="*/ 20 w 98"/>
                <a:gd name="T93" fmla="*/ 94 h 94"/>
                <a:gd name="T94" fmla="*/ 12 w 98"/>
                <a:gd name="T95" fmla="*/ 94 h 94"/>
                <a:gd name="T96" fmla="*/ 8 w 98"/>
                <a:gd name="T97" fmla="*/ 90 h 94"/>
                <a:gd name="T98" fmla="*/ 4 w 98"/>
                <a:gd name="T99" fmla="*/ 86 h 94"/>
                <a:gd name="T100" fmla="*/ 0 w 98"/>
                <a:gd name="T101" fmla="*/ 86 h 94"/>
                <a:gd name="T102" fmla="*/ 0 w 98"/>
                <a:gd name="T103" fmla="*/ 86 h 94"/>
                <a:gd name="T104" fmla="*/ 0 w 98"/>
                <a:gd name="T105" fmla="*/ 82 h 94"/>
                <a:gd name="T106" fmla="*/ 0 w 98"/>
                <a:gd name="T107" fmla="*/ 7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4">
                  <a:moveTo>
                    <a:pt x="0" y="78"/>
                  </a:moveTo>
                  <a:lnTo>
                    <a:pt x="0" y="78"/>
                  </a:lnTo>
                  <a:lnTo>
                    <a:pt x="0" y="78"/>
                  </a:lnTo>
                  <a:lnTo>
                    <a:pt x="0" y="78"/>
                  </a:lnTo>
                  <a:lnTo>
                    <a:pt x="0" y="78"/>
                  </a:lnTo>
                  <a:lnTo>
                    <a:pt x="0" y="78"/>
                  </a:lnTo>
                  <a:lnTo>
                    <a:pt x="0" y="78"/>
                  </a:lnTo>
                  <a:lnTo>
                    <a:pt x="4" y="76"/>
                  </a:lnTo>
                  <a:lnTo>
                    <a:pt x="4" y="76"/>
                  </a:lnTo>
                  <a:lnTo>
                    <a:pt x="4" y="76"/>
                  </a:lnTo>
                  <a:lnTo>
                    <a:pt x="4" y="76"/>
                  </a:lnTo>
                  <a:lnTo>
                    <a:pt x="4" y="76"/>
                  </a:lnTo>
                  <a:lnTo>
                    <a:pt x="4" y="76"/>
                  </a:lnTo>
                  <a:lnTo>
                    <a:pt x="4" y="76"/>
                  </a:lnTo>
                  <a:lnTo>
                    <a:pt x="4" y="76"/>
                  </a:lnTo>
                  <a:lnTo>
                    <a:pt x="4" y="76"/>
                  </a:lnTo>
                  <a:lnTo>
                    <a:pt x="8" y="72"/>
                  </a:lnTo>
                  <a:lnTo>
                    <a:pt x="8" y="72"/>
                  </a:lnTo>
                  <a:lnTo>
                    <a:pt x="8" y="72"/>
                  </a:lnTo>
                  <a:lnTo>
                    <a:pt x="4" y="72"/>
                  </a:lnTo>
                  <a:lnTo>
                    <a:pt x="4" y="72"/>
                  </a:lnTo>
                  <a:lnTo>
                    <a:pt x="8" y="68"/>
                  </a:lnTo>
                  <a:lnTo>
                    <a:pt x="8" y="68"/>
                  </a:lnTo>
                  <a:lnTo>
                    <a:pt x="8" y="68"/>
                  </a:lnTo>
                  <a:lnTo>
                    <a:pt x="12" y="68"/>
                  </a:lnTo>
                  <a:lnTo>
                    <a:pt x="12" y="68"/>
                  </a:lnTo>
                  <a:lnTo>
                    <a:pt x="12" y="68"/>
                  </a:lnTo>
                  <a:lnTo>
                    <a:pt x="12" y="68"/>
                  </a:lnTo>
                  <a:lnTo>
                    <a:pt x="12" y="68"/>
                  </a:lnTo>
                  <a:lnTo>
                    <a:pt x="12" y="68"/>
                  </a:lnTo>
                  <a:lnTo>
                    <a:pt x="12" y="64"/>
                  </a:lnTo>
                  <a:lnTo>
                    <a:pt x="12" y="64"/>
                  </a:lnTo>
                  <a:lnTo>
                    <a:pt x="12" y="64"/>
                  </a:lnTo>
                  <a:lnTo>
                    <a:pt x="12" y="64"/>
                  </a:lnTo>
                  <a:lnTo>
                    <a:pt x="16" y="60"/>
                  </a:lnTo>
                  <a:lnTo>
                    <a:pt x="16" y="60"/>
                  </a:lnTo>
                  <a:lnTo>
                    <a:pt x="16" y="60"/>
                  </a:lnTo>
                  <a:lnTo>
                    <a:pt x="16" y="56"/>
                  </a:lnTo>
                  <a:lnTo>
                    <a:pt x="16" y="56"/>
                  </a:lnTo>
                  <a:lnTo>
                    <a:pt x="12" y="56"/>
                  </a:lnTo>
                  <a:lnTo>
                    <a:pt x="12" y="52"/>
                  </a:lnTo>
                  <a:lnTo>
                    <a:pt x="12" y="56"/>
                  </a:lnTo>
                  <a:lnTo>
                    <a:pt x="12" y="52"/>
                  </a:lnTo>
                  <a:lnTo>
                    <a:pt x="12" y="52"/>
                  </a:lnTo>
                  <a:lnTo>
                    <a:pt x="12" y="52"/>
                  </a:lnTo>
                  <a:lnTo>
                    <a:pt x="12" y="52"/>
                  </a:lnTo>
                  <a:lnTo>
                    <a:pt x="12" y="52"/>
                  </a:lnTo>
                  <a:lnTo>
                    <a:pt x="12" y="52"/>
                  </a:lnTo>
                  <a:lnTo>
                    <a:pt x="8" y="52"/>
                  </a:lnTo>
                  <a:lnTo>
                    <a:pt x="8" y="52"/>
                  </a:lnTo>
                  <a:lnTo>
                    <a:pt x="8" y="52"/>
                  </a:lnTo>
                  <a:lnTo>
                    <a:pt x="8" y="52"/>
                  </a:lnTo>
                  <a:lnTo>
                    <a:pt x="8" y="52"/>
                  </a:lnTo>
                  <a:lnTo>
                    <a:pt x="8" y="52"/>
                  </a:lnTo>
                  <a:lnTo>
                    <a:pt x="4" y="52"/>
                  </a:lnTo>
                  <a:lnTo>
                    <a:pt x="4" y="48"/>
                  </a:lnTo>
                  <a:lnTo>
                    <a:pt x="4" y="48"/>
                  </a:lnTo>
                  <a:lnTo>
                    <a:pt x="4" y="44"/>
                  </a:lnTo>
                  <a:lnTo>
                    <a:pt x="4" y="44"/>
                  </a:lnTo>
                  <a:lnTo>
                    <a:pt x="4" y="44"/>
                  </a:lnTo>
                  <a:lnTo>
                    <a:pt x="4" y="42"/>
                  </a:lnTo>
                  <a:lnTo>
                    <a:pt x="4" y="42"/>
                  </a:lnTo>
                  <a:lnTo>
                    <a:pt x="4" y="42"/>
                  </a:lnTo>
                  <a:lnTo>
                    <a:pt x="4" y="42"/>
                  </a:lnTo>
                  <a:lnTo>
                    <a:pt x="4" y="42"/>
                  </a:lnTo>
                  <a:lnTo>
                    <a:pt x="4" y="42"/>
                  </a:lnTo>
                  <a:lnTo>
                    <a:pt x="4" y="38"/>
                  </a:lnTo>
                  <a:lnTo>
                    <a:pt x="4" y="38"/>
                  </a:lnTo>
                  <a:lnTo>
                    <a:pt x="4" y="34"/>
                  </a:lnTo>
                  <a:lnTo>
                    <a:pt x="4" y="34"/>
                  </a:lnTo>
                  <a:lnTo>
                    <a:pt x="4" y="34"/>
                  </a:lnTo>
                  <a:lnTo>
                    <a:pt x="4" y="30"/>
                  </a:lnTo>
                  <a:lnTo>
                    <a:pt x="4" y="30"/>
                  </a:lnTo>
                  <a:lnTo>
                    <a:pt x="4" y="30"/>
                  </a:lnTo>
                  <a:lnTo>
                    <a:pt x="4" y="26"/>
                  </a:lnTo>
                  <a:lnTo>
                    <a:pt x="8" y="26"/>
                  </a:lnTo>
                  <a:lnTo>
                    <a:pt x="8" y="30"/>
                  </a:lnTo>
                  <a:lnTo>
                    <a:pt x="8" y="30"/>
                  </a:lnTo>
                  <a:lnTo>
                    <a:pt x="8" y="30"/>
                  </a:lnTo>
                  <a:lnTo>
                    <a:pt x="8" y="30"/>
                  </a:lnTo>
                  <a:lnTo>
                    <a:pt x="8" y="30"/>
                  </a:lnTo>
                  <a:lnTo>
                    <a:pt x="8" y="30"/>
                  </a:lnTo>
                  <a:lnTo>
                    <a:pt x="8" y="30"/>
                  </a:lnTo>
                  <a:lnTo>
                    <a:pt x="8" y="26"/>
                  </a:lnTo>
                  <a:lnTo>
                    <a:pt x="8" y="26"/>
                  </a:lnTo>
                  <a:lnTo>
                    <a:pt x="12" y="26"/>
                  </a:lnTo>
                  <a:lnTo>
                    <a:pt x="12" y="26"/>
                  </a:lnTo>
                  <a:lnTo>
                    <a:pt x="12" y="26"/>
                  </a:lnTo>
                  <a:lnTo>
                    <a:pt x="12" y="22"/>
                  </a:lnTo>
                  <a:lnTo>
                    <a:pt x="12" y="22"/>
                  </a:lnTo>
                  <a:lnTo>
                    <a:pt x="12" y="22"/>
                  </a:lnTo>
                  <a:lnTo>
                    <a:pt x="16" y="22"/>
                  </a:lnTo>
                  <a:lnTo>
                    <a:pt x="16" y="22"/>
                  </a:lnTo>
                  <a:lnTo>
                    <a:pt x="16" y="22"/>
                  </a:lnTo>
                  <a:lnTo>
                    <a:pt x="16" y="22"/>
                  </a:lnTo>
                  <a:lnTo>
                    <a:pt x="16" y="22"/>
                  </a:lnTo>
                  <a:lnTo>
                    <a:pt x="16" y="18"/>
                  </a:lnTo>
                  <a:lnTo>
                    <a:pt x="16" y="18"/>
                  </a:lnTo>
                  <a:lnTo>
                    <a:pt x="16" y="18"/>
                  </a:lnTo>
                  <a:lnTo>
                    <a:pt x="16" y="18"/>
                  </a:lnTo>
                  <a:lnTo>
                    <a:pt x="16" y="14"/>
                  </a:lnTo>
                  <a:lnTo>
                    <a:pt x="16" y="14"/>
                  </a:lnTo>
                  <a:lnTo>
                    <a:pt x="16" y="12"/>
                  </a:lnTo>
                  <a:lnTo>
                    <a:pt x="16" y="12"/>
                  </a:lnTo>
                  <a:lnTo>
                    <a:pt x="16" y="12"/>
                  </a:lnTo>
                  <a:lnTo>
                    <a:pt x="16" y="12"/>
                  </a:lnTo>
                  <a:lnTo>
                    <a:pt x="20" y="12"/>
                  </a:lnTo>
                  <a:lnTo>
                    <a:pt x="20" y="12"/>
                  </a:lnTo>
                  <a:lnTo>
                    <a:pt x="24" y="12"/>
                  </a:lnTo>
                  <a:lnTo>
                    <a:pt x="24" y="14"/>
                  </a:lnTo>
                  <a:lnTo>
                    <a:pt x="24" y="14"/>
                  </a:lnTo>
                  <a:lnTo>
                    <a:pt x="24" y="14"/>
                  </a:lnTo>
                  <a:lnTo>
                    <a:pt x="26" y="14"/>
                  </a:lnTo>
                  <a:lnTo>
                    <a:pt x="26" y="14"/>
                  </a:lnTo>
                  <a:lnTo>
                    <a:pt x="30" y="12"/>
                  </a:lnTo>
                  <a:lnTo>
                    <a:pt x="30" y="12"/>
                  </a:lnTo>
                  <a:lnTo>
                    <a:pt x="30" y="12"/>
                  </a:lnTo>
                  <a:lnTo>
                    <a:pt x="30" y="12"/>
                  </a:lnTo>
                  <a:lnTo>
                    <a:pt x="30" y="12"/>
                  </a:lnTo>
                  <a:lnTo>
                    <a:pt x="34" y="12"/>
                  </a:lnTo>
                  <a:lnTo>
                    <a:pt x="34" y="12"/>
                  </a:lnTo>
                  <a:lnTo>
                    <a:pt x="34" y="12"/>
                  </a:lnTo>
                  <a:lnTo>
                    <a:pt x="34" y="12"/>
                  </a:lnTo>
                  <a:lnTo>
                    <a:pt x="34" y="12"/>
                  </a:lnTo>
                  <a:lnTo>
                    <a:pt x="34" y="12"/>
                  </a:lnTo>
                  <a:lnTo>
                    <a:pt x="38" y="12"/>
                  </a:lnTo>
                  <a:lnTo>
                    <a:pt x="38" y="8"/>
                  </a:lnTo>
                  <a:lnTo>
                    <a:pt x="38" y="8"/>
                  </a:lnTo>
                  <a:lnTo>
                    <a:pt x="42" y="8"/>
                  </a:lnTo>
                  <a:lnTo>
                    <a:pt x="42" y="8"/>
                  </a:lnTo>
                  <a:lnTo>
                    <a:pt x="42" y="12"/>
                  </a:lnTo>
                  <a:lnTo>
                    <a:pt x="42" y="12"/>
                  </a:lnTo>
                  <a:lnTo>
                    <a:pt x="46" y="12"/>
                  </a:lnTo>
                  <a:lnTo>
                    <a:pt x="46" y="12"/>
                  </a:lnTo>
                  <a:lnTo>
                    <a:pt x="46" y="12"/>
                  </a:lnTo>
                  <a:lnTo>
                    <a:pt x="46" y="12"/>
                  </a:lnTo>
                  <a:lnTo>
                    <a:pt x="50" y="12"/>
                  </a:lnTo>
                  <a:lnTo>
                    <a:pt x="50" y="12"/>
                  </a:lnTo>
                  <a:lnTo>
                    <a:pt x="50" y="12"/>
                  </a:lnTo>
                  <a:lnTo>
                    <a:pt x="50" y="12"/>
                  </a:lnTo>
                  <a:lnTo>
                    <a:pt x="50" y="12"/>
                  </a:lnTo>
                  <a:lnTo>
                    <a:pt x="50" y="12"/>
                  </a:lnTo>
                  <a:lnTo>
                    <a:pt x="50" y="12"/>
                  </a:lnTo>
                  <a:lnTo>
                    <a:pt x="52" y="14"/>
                  </a:lnTo>
                  <a:lnTo>
                    <a:pt x="52" y="14"/>
                  </a:lnTo>
                  <a:lnTo>
                    <a:pt x="52" y="14"/>
                  </a:lnTo>
                  <a:lnTo>
                    <a:pt x="52" y="14"/>
                  </a:lnTo>
                  <a:lnTo>
                    <a:pt x="56" y="12"/>
                  </a:lnTo>
                  <a:lnTo>
                    <a:pt x="56" y="12"/>
                  </a:lnTo>
                  <a:lnTo>
                    <a:pt x="60" y="12"/>
                  </a:lnTo>
                  <a:lnTo>
                    <a:pt x="64" y="12"/>
                  </a:lnTo>
                  <a:lnTo>
                    <a:pt x="64" y="12"/>
                  </a:lnTo>
                  <a:lnTo>
                    <a:pt x="64" y="12"/>
                  </a:lnTo>
                  <a:lnTo>
                    <a:pt x="68" y="8"/>
                  </a:lnTo>
                  <a:lnTo>
                    <a:pt x="68" y="8"/>
                  </a:lnTo>
                  <a:lnTo>
                    <a:pt x="68" y="8"/>
                  </a:lnTo>
                  <a:lnTo>
                    <a:pt x="68" y="8"/>
                  </a:lnTo>
                  <a:lnTo>
                    <a:pt x="68" y="8"/>
                  </a:lnTo>
                  <a:lnTo>
                    <a:pt x="72" y="8"/>
                  </a:lnTo>
                  <a:lnTo>
                    <a:pt x="72" y="8"/>
                  </a:lnTo>
                  <a:lnTo>
                    <a:pt x="72" y="8"/>
                  </a:lnTo>
                  <a:lnTo>
                    <a:pt x="72" y="4"/>
                  </a:lnTo>
                  <a:lnTo>
                    <a:pt x="72" y="4"/>
                  </a:lnTo>
                  <a:lnTo>
                    <a:pt x="76" y="4"/>
                  </a:lnTo>
                  <a:lnTo>
                    <a:pt x="76" y="4"/>
                  </a:lnTo>
                  <a:lnTo>
                    <a:pt x="76" y="4"/>
                  </a:lnTo>
                  <a:lnTo>
                    <a:pt x="76" y="4"/>
                  </a:lnTo>
                  <a:lnTo>
                    <a:pt x="80" y="4"/>
                  </a:lnTo>
                  <a:lnTo>
                    <a:pt x="80" y="4"/>
                  </a:lnTo>
                  <a:lnTo>
                    <a:pt x="82" y="4"/>
                  </a:lnTo>
                  <a:lnTo>
                    <a:pt x="82" y="4"/>
                  </a:lnTo>
                  <a:lnTo>
                    <a:pt x="82" y="4"/>
                  </a:lnTo>
                  <a:lnTo>
                    <a:pt x="86" y="4"/>
                  </a:lnTo>
                  <a:lnTo>
                    <a:pt x="90" y="4"/>
                  </a:lnTo>
                  <a:lnTo>
                    <a:pt x="90" y="4"/>
                  </a:lnTo>
                  <a:lnTo>
                    <a:pt x="94" y="4"/>
                  </a:lnTo>
                  <a:lnTo>
                    <a:pt x="94" y="4"/>
                  </a:lnTo>
                  <a:lnTo>
                    <a:pt x="94" y="4"/>
                  </a:lnTo>
                  <a:lnTo>
                    <a:pt x="94" y="0"/>
                  </a:lnTo>
                  <a:lnTo>
                    <a:pt x="94" y="0"/>
                  </a:lnTo>
                  <a:lnTo>
                    <a:pt x="98" y="0"/>
                  </a:lnTo>
                  <a:lnTo>
                    <a:pt x="98" y="4"/>
                  </a:lnTo>
                  <a:lnTo>
                    <a:pt x="98" y="4"/>
                  </a:lnTo>
                  <a:lnTo>
                    <a:pt x="98" y="4"/>
                  </a:lnTo>
                  <a:lnTo>
                    <a:pt x="98" y="4"/>
                  </a:lnTo>
                  <a:lnTo>
                    <a:pt x="98" y="8"/>
                  </a:lnTo>
                  <a:lnTo>
                    <a:pt x="98" y="8"/>
                  </a:lnTo>
                  <a:lnTo>
                    <a:pt x="90" y="14"/>
                  </a:lnTo>
                  <a:lnTo>
                    <a:pt x="82" y="14"/>
                  </a:lnTo>
                  <a:lnTo>
                    <a:pt x="82" y="18"/>
                  </a:lnTo>
                  <a:lnTo>
                    <a:pt x="82" y="18"/>
                  </a:lnTo>
                  <a:lnTo>
                    <a:pt x="82" y="26"/>
                  </a:lnTo>
                  <a:lnTo>
                    <a:pt x="82" y="26"/>
                  </a:lnTo>
                  <a:lnTo>
                    <a:pt x="82" y="30"/>
                  </a:lnTo>
                  <a:lnTo>
                    <a:pt x="82" y="30"/>
                  </a:lnTo>
                  <a:lnTo>
                    <a:pt x="82" y="34"/>
                  </a:lnTo>
                  <a:lnTo>
                    <a:pt x="82" y="34"/>
                  </a:lnTo>
                  <a:lnTo>
                    <a:pt x="82" y="34"/>
                  </a:lnTo>
                  <a:lnTo>
                    <a:pt x="82" y="38"/>
                  </a:lnTo>
                  <a:lnTo>
                    <a:pt x="82" y="38"/>
                  </a:lnTo>
                  <a:lnTo>
                    <a:pt x="82" y="38"/>
                  </a:lnTo>
                  <a:lnTo>
                    <a:pt x="82" y="38"/>
                  </a:lnTo>
                  <a:lnTo>
                    <a:pt x="82" y="38"/>
                  </a:lnTo>
                  <a:lnTo>
                    <a:pt x="82" y="38"/>
                  </a:lnTo>
                  <a:lnTo>
                    <a:pt x="80" y="42"/>
                  </a:lnTo>
                  <a:lnTo>
                    <a:pt x="80" y="42"/>
                  </a:lnTo>
                  <a:lnTo>
                    <a:pt x="80" y="42"/>
                  </a:lnTo>
                  <a:lnTo>
                    <a:pt x="80" y="42"/>
                  </a:lnTo>
                  <a:lnTo>
                    <a:pt x="80" y="42"/>
                  </a:lnTo>
                  <a:lnTo>
                    <a:pt x="80" y="44"/>
                  </a:lnTo>
                  <a:lnTo>
                    <a:pt x="80" y="44"/>
                  </a:lnTo>
                  <a:lnTo>
                    <a:pt x="80" y="48"/>
                  </a:lnTo>
                  <a:lnTo>
                    <a:pt x="80" y="52"/>
                  </a:lnTo>
                  <a:lnTo>
                    <a:pt x="80" y="56"/>
                  </a:lnTo>
                  <a:lnTo>
                    <a:pt x="80" y="56"/>
                  </a:lnTo>
                  <a:lnTo>
                    <a:pt x="72" y="60"/>
                  </a:lnTo>
                  <a:lnTo>
                    <a:pt x="68" y="64"/>
                  </a:lnTo>
                  <a:lnTo>
                    <a:pt x="64" y="64"/>
                  </a:lnTo>
                  <a:lnTo>
                    <a:pt x="64" y="64"/>
                  </a:lnTo>
                  <a:lnTo>
                    <a:pt x="60" y="68"/>
                  </a:lnTo>
                  <a:lnTo>
                    <a:pt x="56" y="68"/>
                  </a:lnTo>
                  <a:lnTo>
                    <a:pt x="52" y="72"/>
                  </a:lnTo>
                  <a:lnTo>
                    <a:pt x="50" y="76"/>
                  </a:lnTo>
                  <a:lnTo>
                    <a:pt x="46" y="76"/>
                  </a:lnTo>
                  <a:lnTo>
                    <a:pt x="46" y="76"/>
                  </a:lnTo>
                  <a:lnTo>
                    <a:pt x="46" y="76"/>
                  </a:lnTo>
                  <a:lnTo>
                    <a:pt x="42" y="78"/>
                  </a:lnTo>
                  <a:lnTo>
                    <a:pt x="38" y="78"/>
                  </a:lnTo>
                  <a:lnTo>
                    <a:pt x="34" y="82"/>
                  </a:lnTo>
                  <a:lnTo>
                    <a:pt x="30" y="86"/>
                  </a:lnTo>
                  <a:lnTo>
                    <a:pt x="26" y="90"/>
                  </a:lnTo>
                  <a:lnTo>
                    <a:pt x="26" y="90"/>
                  </a:lnTo>
                  <a:lnTo>
                    <a:pt x="26" y="90"/>
                  </a:lnTo>
                  <a:lnTo>
                    <a:pt x="24" y="90"/>
                  </a:lnTo>
                  <a:lnTo>
                    <a:pt x="20" y="94"/>
                  </a:lnTo>
                  <a:lnTo>
                    <a:pt x="20" y="94"/>
                  </a:lnTo>
                  <a:lnTo>
                    <a:pt x="16" y="94"/>
                  </a:lnTo>
                  <a:lnTo>
                    <a:pt x="16" y="94"/>
                  </a:lnTo>
                  <a:lnTo>
                    <a:pt x="16" y="94"/>
                  </a:lnTo>
                  <a:lnTo>
                    <a:pt x="12" y="94"/>
                  </a:lnTo>
                  <a:lnTo>
                    <a:pt x="12" y="94"/>
                  </a:lnTo>
                  <a:lnTo>
                    <a:pt x="12" y="94"/>
                  </a:lnTo>
                  <a:lnTo>
                    <a:pt x="12" y="94"/>
                  </a:lnTo>
                  <a:lnTo>
                    <a:pt x="8" y="90"/>
                  </a:lnTo>
                  <a:lnTo>
                    <a:pt x="8" y="90"/>
                  </a:lnTo>
                  <a:lnTo>
                    <a:pt x="8" y="90"/>
                  </a:lnTo>
                  <a:lnTo>
                    <a:pt x="8" y="90"/>
                  </a:lnTo>
                  <a:lnTo>
                    <a:pt x="8" y="90"/>
                  </a:lnTo>
                  <a:lnTo>
                    <a:pt x="8" y="90"/>
                  </a:lnTo>
                  <a:lnTo>
                    <a:pt x="4" y="86"/>
                  </a:lnTo>
                  <a:lnTo>
                    <a:pt x="4" y="86"/>
                  </a:lnTo>
                  <a:lnTo>
                    <a:pt x="4" y="86"/>
                  </a:lnTo>
                  <a:lnTo>
                    <a:pt x="0" y="86"/>
                  </a:lnTo>
                  <a:lnTo>
                    <a:pt x="0" y="90"/>
                  </a:lnTo>
                  <a:lnTo>
                    <a:pt x="0" y="86"/>
                  </a:lnTo>
                  <a:lnTo>
                    <a:pt x="0" y="86"/>
                  </a:lnTo>
                  <a:lnTo>
                    <a:pt x="0" y="86"/>
                  </a:lnTo>
                  <a:lnTo>
                    <a:pt x="0" y="86"/>
                  </a:lnTo>
                  <a:lnTo>
                    <a:pt x="0" y="86"/>
                  </a:lnTo>
                  <a:lnTo>
                    <a:pt x="0" y="86"/>
                  </a:lnTo>
                  <a:lnTo>
                    <a:pt x="0" y="86"/>
                  </a:lnTo>
                  <a:lnTo>
                    <a:pt x="0" y="86"/>
                  </a:lnTo>
                  <a:lnTo>
                    <a:pt x="0" y="82"/>
                  </a:lnTo>
                  <a:lnTo>
                    <a:pt x="0" y="82"/>
                  </a:lnTo>
                  <a:lnTo>
                    <a:pt x="0" y="82"/>
                  </a:lnTo>
                  <a:lnTo>
                    <a:pt x="0" y="82"/>
                  </a:lnTo>
                  <a:lnTo>
                    <a:pt x="0" y="82"/>
                  </a:lnTo>
                  <a:lnTo>
                    <a:pt x="0" y="78"/>
                  </a:lnTo>
                  <a:lnTo>
                    <a:pt x="0" y="78"/>
                  </a:lnTo>
                  <a:lnTo>
                    <a:pt x="0" y="78"/>
                  </a:lnTo>
                  <a:lnTo>
                    <a:pt x="0" y="78"/>
                  </a:lnTo>
                  <a:lnTo>
                    <a:pt x="0" y="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5908675" y="3394143"/>
              <a:ext cx="171450" cy="139700"/>
            </a:xfrm>
            <a:custGeom>
              <a:avLst/>
              <a:gdLst>
                <a:gd name="T0" fmla="*/ 100 w 108"/>
                <a:gd name="T1" fmla="*/ 72 h 88"/>
                <a:gd name="T2" fmla="*/ 90 w 108"/>
                <a:gd name="T3" fmla="*/ 76 h 88"/>
                <a:gd name="T4" fmla="*/ 90 w 108"/>
                <a:gd name="T5" fmla="*/ 72 h 88"/>
                <a:gd name="T6" fmla="*/ 82 w 108"/>
                <a:gd name="T7" fmla="*/ 72 h 88"/>
                <a:gd name="T8" fmla="*/ 74 w 108"/>
                <a:gd name="T9" fmla="*/ 76 h 88"/>
                <a:gd name="T10" fmla="*/ 68 w 108"/>
                <a:gd name="T11" fmla="*/ 80 h 88"/>
                <a:gd name="T12" fmla="*/ 60 w 108"/>
                <a:gd name="T13" fmla="*/ 84 h 88"/>
                <a:gd name="T14" fmla="*/ 56 w 108"/>
                <a:gd name="T15" fmla="*/ 72 h 88"/>
                <a:gd name="T16" fmla="*/ 60 w 108"/>
                <a:gd name="T17" fmla="*/ 64 h 88"/>
                <a:gd name="T18" fmla="*/ 52 w 108"/>
                <a:gd name="T19" fmla="*/ 60 h 88"/>
                <a:gd name="T20" fmla="*/ 52 w 108"/>
                <a:gd name="T21" fmla="*/ 54 h 88"/>
                <a:gd name="T22" fmla="*/ 44 w 108"/>
                <a:gd name="T23" fmla="*/ 58 h 88"/>
                <a:gd name="T24" fmla="*/ 38 w 108"/>
                <a:gd name="T25" fmla="*/ 64 h 88"/>
                <a:gd name="T26" fmla="*/ 38 w 108"/>
                <a:gd name="T27" fmla="*/ 68 h 88"/>
                <a:gd name="T28" fmla="*/ 26 w 108"/>
                <a:gd name="T29" fmla="*/ 72 h 88"/>
                <a:gd name="T30" fmla="*/ 22 w 108"/>
                <a:gd name="T31" fmla="*/ 72 h 88"/>
                <a:gd name="T32" fmla="*/ 12 w 108"/>
                <a:gd name="T33" fmla="*/ 76 h 88"/>
                <a:gd name="T34" fmla="*/ 4 w 108"/>
                <a:gd name="T35" fmla="*/ 76 h 88"/>
                <a:gd name="T36" fmla="*/ 8 w 108"/>
                <a:gd name="T37" fmla="*/ 68 h 88"/>
                <a:gd name="T38" fmla="*/ 12 w 108"/>
                <a:gd name="T39" fmla="*/ 58 h 88"/>
                <a:gd name="T40" fmla="*/ 12 w 108"/>
                <a:gd name="T41" fmla="*/ 54 h 88"/>
                <a:gd name="T42" fmla="*/ 12 w 108"/>
                <a:gd name="T43" fmla="*/ 46 h 88"/>
                <a:gd name="T44" fmla="*/ 4 w 108"/>
                <a:gd name="T45" fmla="*/ 42 h 88"/>
                <a:gd name="T46" fmla="*/ 0 w 108"/>
                <a:gd name="T47" fmla="*/ 34 h 88"/>
                <a:gd name="T48" fmla="*/ 8 w 108"/>
                <a:gd name="T49" fmla="*/ 28 h 88"/>
                <a:gd name="T50" fmla="*/ 14 w 108"/>
                <a:gd name="T51" fmla="*/ 30 h 88"/>
                <a:gd name="T52" fmla="*/ 18 w 108"/>
                <a:gd name="T53" fmla="*/ 24 h 88"/>
                <a:gd name="T54" fmla="*/ 18 w 108"/>
                <a:gd name="T55" fmla="*/ 20 h 88"/>
                <a:gd name="T56" fmla="*/ 18 w 108"/>
                <a:gd name="T57" fmla="*/ 16 h 88"/>
                <a:gd name="T58" fmla="*/ 26 w 108"/>
                <a:gd name="T59" fmla="*/ 12 h 88"/>
                <a:gd name="T60" fmla="*/ 30 w 108"/>
                <a:gd name="T61" fmla="*/ 4 h 88"/>
                <a:gd name="T62" fmla="*/ 38 w 108"/>
                <a:gd name="T63" fmla="*/ 8 h 88"/>
                <a:gd name="T64" fmla="*/ 42 w 108"/>
                <a:gd name="T65" fmla="*/ 0 h 88"/>
                <a:gd name="T66" fmla="*/ 48 w 108"/>
                <a:gd name="T67" fmla="*/ 4 h 88"/>
                <a:gd name="T68" fmla="*/ 44 w 108"/>
                <a:gd name="T69" fmla="*/ 12 h 88"/>
                <a:gd name="T70" fmla="*/ 44 w 108"/>
                <a:gd name="T71" fmla="*/ 16 h 88"/>
                <a:gd name="T72" fmla="*/ 44 w 108"/>
                <a:gd name="T73" fmla="*/ 20 h 88"/>
                <a:gd name="T74" fmla="*/ 44 w 108"/>
                <a:gd name="T75" fmla="*/ 24 h 88"/>
                <a:gd name="T76" fmla="*/ 38 w 108"/>
                <a:gd name="T77" fmla="*/ 16 h 88"/>
                <a:gd name="T78" fmla="*/ 30 w 108"/>
                <a:gd name="T79" fmla="*/ 24 h 88"/>
                <a:gd name="T80" fmla="*/ 26 w 108"/>
                <a:gd name="T81" fmla="*/ 24 h 88"/>
                <a:gd name="T82" fmla="*/ 30 w 108"/>
                <a:gd name="T83" fmla="*/ 30 h 88"/>
                <a:gd name="T84" fmla="*/ 42 w 108"/>
                <a:gd name="T85" fmla="*/ 30 h 88"/>
                <a:gd name="T86" fmla="*/ 44 w 108"/>
                <a:gd name="T87" fmla="*/ 30 h 88"/>
                <a:gd name="T88" fmla="*/ 52 w 108"/>
                <a:gd name="T89" fmla="*/ 30 h 88"/>
                <a:gd name="T90" fmla="*/ 60 w 108"/>
                <a:gd name="T91" fmla="*/ 30 h 88"/>
                <a:gd name="T92" fmla="*/ 60 w 108"/>
                <a:gd name="T93" fmla="*/ 34 h 88"/>
                <a:gd name="T94" fmla="*/ 68 w 108"/>
                <a:gd name="T95" fmla="*/ 38 h 88"/>
                <a:gd name="T96" fmla="*/ 74 w 108"/>
                <a:gd name="T97" fmla="*/ 34 h 88"/>
                <a:gd name="T98" fmla="*/ 82 w 108"/>
                <a:gd name="T99" fmla="*/ 30 h 88"/>
                <a:gd name="T100" fmla="*/ 90 w 108"/>
                <a:gd name="T101" fmla="*/ 34 h 88"/>
                <a:gd name="T102" fmla="*/ 90 w 108"/>
                <a:gd name="T103" fmla="*/ 42 h 88"/>
                <a:gd name="T104" fmla="*/ 94 w 108"/>
                <a:gd name="T105" fmla="*/ 50 h 88"/>
                <a:gd name="T106" fmla="*/ 100 w 108"/>
                <a:gd name="T107" fmla="*/ 50 h 88"/>
                <a:gd name="T108" fmla="*/ 104 w 108"/>
                <a:gd name="T109" fmla="*/ 58 h 88"/>
                <a:gd name="T110" fmla="*/ 108 w 108"/>
                <a:gd name="T111" fmla="*/ 64 h 88"/>
                <a:gd name="T112" fmla="*/ 108 w 108"/>
                <a:gd name="T113" fmla="*/ 68 h 88"/>
                <a:gd name="T114" fmla="*/ 104 w 108"/>
                <a:gd name="T115"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8">
                  <a:moveTo>
                    <a:pt x="104" y="76"/>
                  </a:moveTo>
                  <a:lnTo>
                    <a:pt x="104" y="72"/>
                  </a:lnTo>
                  <a:lnTo>
                    <a:pt x="100" y="72"/>
                  </a:lnTo>
                  <a:lnTo>
                    <a:pt x="98" y="72"/>
                  </a:lnTo>
                  <a:lnTo>
                    <a:pt x="94" y="72"/>
                  </a:lnTo>
                  <a:lnTo>
                    <a:pt x="90" y="76"/>
                  </a:lnTo>
                  <a:lnTo>
                    <a:pt x="86" y="76"/>
                  </a:lnTo>
                  <a:lnTo>
                    <a:pt x="86" y="72"/>
                  </a:lnTo>
                  <a:lnTo>
                    <a:pt x="90" y="72"/>
                  </a:lnTo>
                  <a:lnTo>
                    <a:pt x="86" y="72"/>
                  </a:lnTo>
                  <a:lnTo>
                    <a:pt x="86" y="68"/>
                  </a:lnTo>
                  <a:lnTo>
                    <a:pt x="82" y="72"/>
                  </a:lnTo>
                  <a:lnTo>
                    <a:pt x="78" y="72"/>
                  </a:lnTo>
                  <a:lnTo>
                    <a:pt x="78" y="76"/>
                  </a:lnTo>
                  <a:lnTo>
                    <a:pt x="74" y="76"/>
                  </a:lnTo>
                  <a:lnTo>
                    <a:pt x="74" y="80"/>
                  </a:lnTo>
                  <a:lnTo>
                    <a:pt x="70" y="80"/>
                  </a:lnTo>
                  <a:lnTo>
                    <a:pt x="68" y="80"/>
                  </a:lnTo>
                  <a:lnTo>
                    <a:pt x="64" y="84"/>
                  </a:lnTo>
                  <a:lnTo>
                    <a:pt x="60" y="88"/>
                  </a:lnTo>
                  <a:lnTo>
                    <a:pt x="60" y="84"/>
                  </a:lnTo>
                  <a:lnTo>
                    <a:pt x="56" y="80"/>
                  </a:lnTo>
                  <a:lnTo>
                    <a:pt x="56" y="76"/>
                  </a:lnTo>
                  <a:lnTo>
                    <a:pt x="56" y="72"/>
                  </a:lnTo>
                  <a:lnTo>
                    <a:pt x="56" y="68"/>
                  </a:lnTo>
                  <a:lnTo>
                    <a:pt x="56" y="64"/>
                  </a:lnTo>
                  <a:lnTo>
                    <a:pt x="60" y="64"/>
                  </a:lnTo>
                  <a:lnTo>
                    <a:pt x="60" y="60"/>
                  </a:lnTo>
                  <a:lnTo>
                    <a:pt x="56" y="60"/>
                  </a:lnTo>
                  <a:lnTo>
                    <a:pt x="52" y="60"/>
                  </a:lnTo>
                  <a:lnTo>
                    <a:pt x="56" y="58"/>
                  </a:lnTo>
                  <a:lnTo>
                    <a:pt x="56" y="54"/>
                  </a:lnTo>
                  <a:lnTo>
                    <a:pt x="52" y="54"/>
                  </a:lnTo>
                  <a:lnTo>
                    <a:pt x="48" y="50"/>
                  </a:lnTo>
                  <a:lnTo>
                    <a:pt x="44" y="54"/>
                  </a:lnTo>
                  <a:lnTo>
                    <a:pt x="44" y="58"/>
                  </a:lnTo>
                  <a:lnTo>
                    <a:pt x="42" y="60"/>
                  </a:lnTo>
                  <a:lnTo>
                    <a:pt x="38" y="60"/>
                  </a:lnTo>
                  <a:lnTo>
                    <a:pt x="38" y="64"/>
                  </a:lnTo>
                  <a:lnTo>
                    <a:pt x="42" y="64"/>
                  </a:lnTo>
                  <a:lnTo>
                    <a:pt x="42" y="68"/>
                  </a:lnTo>
                  <a:lnTo>
                    <a:pt x="38" y="68"/>
                  </a:lnTo>
                  <a:lnTo>
                    <a:pt x="34" y="68"/>
                  </a:lnTo>
                  <a:lnTo>
                    <a:pt x="30" y="68"/>
                  </a:lnTo>
                  <a:lnTo>
                    <a:pt x="26" y="72"/>
                  </a:lnTo>
                  <a:lnTo>
                    <a:pt x="26" y="76"/>
                  </a:lnTo>
                  <a:lnTo>
                    <a:pt x="22" y="76"/>
                  </a:lnTo>
                  <a:lnTo>
                    <a:pt x="22" y="72"/>
                  </a:lnTo>
                  <a:lnTo>
                    <a:pt x="18" y="72"/>
                  </a:lnTo>
                  <a:lnTo>
                    <a:pt x="14" y="76"/>
                  </a:lnTo>
                  <a:lnTo>
                    <a:pt x="12" y="76"/>
                  </a:lnTo>
                  <a:lnTo>
                    <a:pt x="12" y="80"/>
                  </a:lnTo>
                  <a:lnTo>
                    <a:pt x="8" y="80"/>
                  </a:lnTo>
                  <a:lnTo>
                    <a:pt x="4" y="76"/>
                  </a:lnTo>
                  <a:lnTo>
                    <a:pt x="4" y="72"/>
                  </a:lnTo>
                  <a:lnTo>
                    <a:pt x="4" y="68"/>
                  </a:lnTo>
                  <a:lnTo>
                    <a:pt x="8" y="68"/>
                  </a:lnTo>
                  <a:lnTo>
                    <a:pt x="8" y="64"/>
                  </a:lnTo>
                  <a:lnTo>
                    <a:pt x="12" y="60"/>
                  </a:lnTo>
                  <a:lnTo>
                    <a:pt x="12" y="58"/>
                  </a:lnTo>
                  <a:lnTo>
                    <a:pt x="14" y="58"/>
                  </a:lnTo>
                  <a:lnTo>
                    <a:pt x="12" y="58"/>
                  </a:lnTo>
                  <a:lnTo>
                    <a:pt x="12" y="54"/>
                  </a:lnTo>
                  <a:lnTo>
                    <a:pt x="8" y="50"/>
                  </a:lnTo>
                  <a:lnTo>
                    <a:pt x="8" y="46"/>
                  </a:lnTo>
                  <a:lnTo>
                    <a:pt x="12" y="46"/>
                  </a:lnTo>
                  <a:lnTo>
                    <a:pt x="12" y="42"/>
                  </a:lnTo>
                  <a:lnTo>
                    <a:pt x="8" y="42"/>
                  </a:lnTo>
                  <a:lnTo>
                    <a:pt x="4" y="42"/>
                  </a:lnTo>
                  <a:lnTo>
                    <a:pt x="4" y="38"/>
                  </a:lnTo>
                  <a:lnTo>
                    <a:pt x="0" y="38"/>
                  </a:lnTo>
                  <a:lnTo>
                    <a:pt x="0" y="34"/>
                  </a:lnTo>
                  <a:lnTo>
                    <a:pt x="0" y="30"/>
                  </a:lnTo>
                  <a:lnTo>
                    <a:pt x="4" y="28"/>
                  </a:lnTo>
                  <a:lnTo>
                    <a:pt x="8" y="28"/>
                  </a:lnTo>
                  <a:lnTo>
                    <a:pt x="8" y="30"/>
                  </a:lnTo>
                  <a:lnTo>
                    <a:pt x="12" y="30"/>
                  </a:lnTo>
                  <a:lnTo>
                    <a:pt x="14" y="30"/>
                  </a:lnTo>
                  <a:lnTo>
                    <a:pt x="14" y="28"/>
                  </a:lnTo>
                  <a:lnTo>
                    <a:pt x="14" y="24"/>
                  </a:lnTo>
                  <a:lnTo>
                    <a:pt x="18" y="24"/>
                  </a:lnTo>
                  <a:lnTo>
                    <a:pt x="18" y="20"/>
                  </a:lnTo>
                  <a:lnTo>
                    <a:pt x="22" y="20"/>
                  </a:lnTo>
                  <a:lnTo>
                    <a:pt x="18" y="20"/>
                  </a:lnTo>
                  <a:lnTo>
                    <a:pt x="14" y="20"/>
                  </a:lnTo>
                  <a:lnTo>
                    <a:pt x="14" y="16"/>
                  </a:lnTo>
                  <a:lnTo>
                    <a:pt x="18" y="16"/>
                  </a:lnTo>
                  <a:lnTo>
                    <a:pt x="22" y="16"/>
                  </a:lnTo>
                  <a:lnTo>
                    <a:pt x="26" y="16"/>
                  </a:lnTo>
                  <a:lnTo>
                    <a:pt x="26" y="12"/>
                  </a:lnTo>
                  <a:lnTo>
                    <a:pt x="26" y="8"/>
                  </a:lnTo>
                  <a:lnTo>
                    <a:pt x="26" y="4"/>
                  </a:lnTo>
                  <a:lnTo>
                    <a:pt x="30" y="4"/>
                  </a:lnTo>
                  <a:lnTo>
                    <a:pt x="30" y="8"/>
                  </a:lnTo>
                  <a:lnTo>
                    <a:pt x="34" y="8"/>
                  </a:lnTo>
                  <a:lnTo>
                    <a:pt x="38" y="8"/>
                  </a:lnTo>
                  <a:lnTo>
                    <a:pt x="38" y="4"/>
                  </a:lnTo>
                  <a:lnTo>
                    <a:pt x="42" y="4"/>
                  </a:lnTo>
                  <a:lnTo>
                    <a:pt x="42" y="0"/>
                  </a:lnTo>
                  <a:lnTo>
                    <a:pt x="44" y="0"/>
                  </a:lnTo>
                  <a:lnTo>
                    <a:pt x="44" y="4"/>
                  </a:lnTo>
                  <a:lnTo>
                    <a:pt x="48" y="4"/>
                  </a:lnTo>
                  <a:lnTo>
                    <a:pt x="48" y="8"/>
                  </a:lnTo>
                  <a:lnTo>
                    <a:pt x="44" y="8"/>
                  </a:lnTo>
                  <a:lnTo>
                    <a:pt x="44" y="12"/>
                  </a:lnTo>
                  <a:lnTo>
                    <a:pt x="42" y="12"/>
                  </a:lnTo>
                  <a:lnTo>
                    <a:pt x="42" y="16"/>
                  </a:lnTo>
                  <a:lnTo>
                    <a:pt x="44" y="16"/>
                  </a:lnTo>
                  <a:lnTo>
                    <a:pt x="48" y="16"/>
                  </a:lnTo>
                  <a:lnTo>
                    <a:pt x="48" y="20"/>
                  </a:lnTo>
                  <a:lnTo>
                    <a:pt x="44" y="20"/>
                  </a:lnTo>
                  <a:lnTo>
                    <a:pt x="44" y="24"/>
                  </a:lnTo>
                  <a:lnTo>
                    <a:pt x="42" y="24"/>
                  </a:lnTo>
                  <a:lnTo>
                    <a:pt x="44" y="24"/>
                  </a:lnTo>
                  <a:lnTo>
                    <a:pt x="44" y="20"/>
                  </a:lnTo>
                  <a:lnTo>
                    <a:pt x="42" y="20"/>
                  </a:lnTo>
                  <a:lnTo>
                    <a:pt x="38" y="16"/>
                  </a:lnTo>
                  <a:lnTo>
                    <a:pt x="34" y="20"/>
                  </a:lnTo>
                  <a:lnTo>
                    <a:pt x="30" y="20"/>
                  </a:lnTo>
                  <a:lnTo>
                    <a:pt x="30" y="24"/>
                  </a:lnTo>
                  <a:lnTo>
                    <a:pt x="26" y="24"/>
                  </a:lnTo>
                  <a:lnTo>
                    <a:pt x="26" y="20"/>
                  </a:lnTo>
                  <a:lnTo>
                    <a:pt x="26" y="24"/>
                  </a:lnTo>
                  <a:lnTo>
                    <a:pt x="26" y="28"/>
                  </a:lnTo>
                  <a:lnTo>
                    <a:pt x="26" y="30"/>
                  </a:lnTo>
                  <a:lnTo>
                    <a:pt x="30" y="30"/>
                  </a:lnTo>
                  <a:lnTo>
                    <a:pt x="34" y="30"/>
                  </a:lnTo>
                  <a:lnTo>
                    <a:pt x="38" y="30"/>
                  </a:lnTo>
                  <a:lnTo>
                    <a:pt x="42" y="30"/>
                  </a:lnTo>
                  <a:lnTo>
                    <a:pt x="42" y="28"/>
                  </a:lnTo>
                  <a:lnTo>
                    <a:pt x="44" y="28"/>
                  </a:lnTo>
                  <a:lnTo>
                    <a:pt x="44" y="30"/>
                  </a:lnTo>
                  <a:lnTo>
                    <a:pt x="48" y="30"/>
                  </a:lnTo>
                  <a:lnTo>
                    <a:pt x="48" y="34"/>
                  </a:lnTo>
                  <a:lnTo>
                    <a:pt x="52" y="30"/>
                  </a:lnTo>
                  <a:lnTo>
                    <a:pt x="56" y="30"/>
                  </a:lnTo>
                  <a:lnTo>
                    <a:pt x="56" y="28"/>
                  </a:lnTo>
                  <a:lnTo>
                    <a:pt x="60" y="30"/>
                  </a:lnTo>
                  <a:lnTo>
                    <a:pt x="56" y="30"/>
                  </a:lnTo>
                  <a:lnTo>
                    <a:pt x="60" y="30"/>
                  </a:lnTo>
                  <a:lnTo>
                    <a:pt x="60" y="34"/>
                  </a:lnTo>
                  <a:lnTo>
                    <a:pt x="64" y="34"/>
                  </a:lnTo>
                  <a:lnTo>
                    <a:pt x="68" y="34"/>
                  </a:lnTo>
                  <a:lnTo>
                    <a:pt x="68" y="38"/>
                  </a:lnTo>
                  <a:lnTo>
                    <a:pt x="68" y="34"/>
                  </a:lnTo>
                  <a:lnTo>
                    <a:pt x="70" y="34"/>
                  </a:lnTo>
                  <a:lnTo>
                    <a:pt x="74" y="34"/>
                  </a:lnTo>
                  <a:lnTo>
                    <a:pt x="78" y="34"/>
                  </a:lnTo>
                  <a:lnTo>
                    <a:pt x="82" y="34"/>
                  </a:lnTo>
                  <a:lnTo>
                    <a:pt x="82" y="30"/>
                  </a:lnTo>
                  <a:lnTo>
                    <a:pt x="86" y="30"/>
                  </a:lnTo>
                  <a:lnTo>
                    <a:pt x="90" y="30"/>
                  </a:lnTo>
                  <a:lnTo>
                    <a:pt x="90" y="34"/>
                  </a:lnTo>
                  <a:lnTo>
                    <a:pt x="86" y="34"/>
                  </a:lnTo>
                  <a:lnTo>
                    <a:pt x="90" y="38"/>
                  </a:lnTo>
                  <a:lnTo>
                    <a:pt x="90" y="42"/>
                  </a:lnTo>
                  <a:lnTo>
                    <a:pt x="90" y="46"/>
                  </a:lnTo>
                  <a:lnTo>
                    <a:pt x="90" y="50"/>
                  </a:lnTo>
                  <a:lnTo>
                    <a:pt x="94" y="50"/>
                  </a:lnTo>
                  <a:lnTo>
                    <a:pt x="94" y="46"/>
                  </a:lnTo>
                  <a:lnTo>
                    <a:pt x="98" y="46"/>
                  </a:lnTo>
                  <a:lnTo>
                    <a:pt x="100" y="50"/>
                  </a:lnTo>
                  <a:lnTo>
                    <a:pt x="104" y="50"/>
                  </a:lnTo>
                  <a:lnTo>
                    <a:pt x="104" y="54"/>
                  </a:lnTo>
                  <a:lnTo>
                    <a:pt x="104" y="58"/>
                  </a:lnTo>
                  <a:lnTo>
                    <a:pt x="104" y="60"/>
                  </a:lnTo>
                  <a:lnTo>
                    <a:pt x="104" y="64"/>
                  </a:lnTo>
                  <a:lnTo>
                    <a:pt x="108" y="64"/>
                  </a:lnTo>
                  <a:lnTo>
                    <a:pt x="104" y="64"/>
                  </a:lnTo>
                  <a:lnTo>
                    <a:pt x="104" y="68"/>
                  </a:lnTo>
                  <a:lnTo>
                    <a:pt x="108" y="68"/>
                  </a:lnTo>
                  <a:lnTo>
                    <a:pt x="108" y="72"/>
                  </a:lnTo>
                  <a:lnTo>
                    <a:pt x="104" y="76"/>
                  </a:lnTo>
                  <a:lnTo>
                    <a:pt x="104" y="76"/>
                  </a:lnTo>
                  <a:lnTo>
                    <a:pt x="104" y="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noEditPoints="1"/>
            </p:cNvSpPr>
            <p:nvPr/>
          </p:nvSpPr>
          <p:spPr bwMode="auto">
            <a:xfrm>
              <a:off x="6578600" y="4000568"/>
              <a:ext cx="187325" cy="409575"/>
            </a:xfrm>
            <a:custGeom>
              <a:avLst/>
              <a:gdLst>
                <a:gd name="T0" fmla="*/ 54 w 118"/>
                <a:gd name="T1" fmla="*/ 258 h 258"/>
                <a:gd name="T2" fmla="*/ 50 w 118"/>
                <a:gd name="T3" fmla="*/ 246 h 258"/>
                <a:gd name="T4" fmla="*/ 40 w 118"/>
                <a:gd name="T5" fmla="*/ 242 h 258"/>
                <a:gd name="T6" fmla="*/ 36 w 118"/>
                <a:gd name="T7" fmla="*/ 232 h 258"/>
                <a:gd name="T8" fmla="*/ 24 w 118"/>
                <a:gd name="T9" fmla="*/ 220 h 258"/>
                <a:gd name="T10" fmla="*/ 18 w 118"/>
                <a:gd name="T11" fmla="*/ 212 h 258"/>
                <a:gd name="T12" fmla="*/ 14 w 118"/>
                <a:gd name="T13" fmla="*/ 202 h 258"/>
                <a:gd name="T14" fmla="*/ 18 w 118"/>
                <a:gd name="T15" fmla="*/ 182 h 258"/>
                <a:gd name="T16" fmla="*/ 28 w 118"/>
                <a:gd name="T17" fmla="*/ 160 h 258"/>
                <a:gd name="T18" fmla="*/ 32 w 118"/>
                <a:gd name="T19" fmla="*/ 142 h 258"/>
                <a:gd name="T20" fmla="*/ 28 w 118"/>
                <a:gd name="T21" fmla="*/ 122 h 258"/>
                <a:gd name="T22" fmla="*/ 20 w 118"/>
                <a:gd name="T23" fmla="*/ 108 h 258"/>
                <a:gd name="T24" fmla="*/ 14 w 118"/>
                <a:gd name="T25" fmla="*/ 94 h 258"/>
                <a:gd name="T26" fmla="*/ 18 w 118"/>
                <a:gd name="T27" fmla="*/ 74 h 258"/>
                <a:gd name="T28" fmla="*/ 18 w 118"/>
                <a:gd name="T29" fmla="*/ 60 h 258"/>
                <a:gd name="T30" fmla="*/ 6 w 118"/>
                <a:gd name="T31" fmla="*/ 48 h 258"/>
                <a:gd name="T32" fmla="*/ 4 w 118"/>
                <a:gd name="T33" fmla="*/ 34 h 258"/>
                <a:gd name="T34" fmla="*/ 6 w 118"/>
                <a:gd name="T35" fmla="*/ 22 h 258"/>
                <a:gd name="T36" fmla="*/ 18 w 118"/>
                <a:gd name="T37" fmla="*/ 12 h 258"/>
                <a:gd name="T38" fmla="*/ 28 w 118"/>
                <a:gd name="T39" fmla="*/ 8 h 258"/>
                <a:gd name="T40" fmla="*/ 40 w 118"/>
                <a:gd name="T41" fmla="*/ 4 h 258"/>
                <a:gd name="T42" fmla="*/ 44 w 118"/>
                <a:gd name="T43" fmla="*/ 12 h 258"/>
                <a:gd name="T44" fmla="*/ 54 w 118"/>
                <a:gd name="T45" fmla="*/ 22 h 258"/>
                <a:gd name="T46" fmla="*/ 54 w 118"/>
                <a:gd name="T47" fmla="*/ 38 h 258"/>
                <a:gd name="T48" fmla="*/ 54 w 118"/>
                <a:gd name="T49" fmla="*/ 52 h 258"/>
                <a:gd name="T50" fmla="*/ 66 w 118"/>
                <a:gd name="T51" fmla="*/ 40 h 258"/>
                <a:gd name="T52" fmla="*/ 76 w 118"/>
                <a:gd name="T53" fmla="*/ 44 h 258"/>
                <a:gd name="T54" fmla="*/ 88 w 118"/>
                <a:gd name="T55" fmla="*/ 38 h 258"/>
                <a:gd name="T56" fmla="*/ 102 w 118"/>
                <a:gd name="T57" fmla="*/ 48 h 258"/>
                <a:gd name="T58" fmla="*/ 106 w 118"/>
                <a:gd name="T59" fmla="*/ 64 h 258"/>
                <a:gd name="T60" fmla="*/ 110 w 118"/>
                <a:gd name="T61" fmla="*/ 78 h 258"/>
                <a:gd name="T62" fmla="*/ 114 w 118"/>
                <a:gd name="T63" fmla="*/ 94 h 258"/>
                <a:gd name="T64" fmla="*/ 110 w 118"/>
                <a:gd name="T65" fmla="*/ 104 h 258"/>
                <a:gd name="T66" fmla="*/ 96 w 118"/>
                <a:gd name="T67" fmla="*/ 104 h 258"/>
                <a:gd name="T68" fmla="*/ 80 w 118"/>
                <a:gd name="T69" fmla="*/ 112 h 258"/>
                <a:gd name="T70" fmla="*/ 70 w 118"/>
                <a:gd name="T71" fmla="*/ 122 h 258"/>
                <a:gd name="T72" fmla="*/ 76 w 118"/>
                <a:gd name="T73" fmla="*/ 142 h 258"/>
                <a:gd name="T74" fmla="*/ 76 w 118"/>
                <a:gd name="T75" fmla="*/ 146 h 258"/>
                <a:gd name="T76" fmla="*/ 66 w 118"/>
                <a:gd name="T77" fmla="*/ 134 h 258"/>
                <a:gd name="T78" fmla="*/ 50 w 118"/>
                <a:gd name="T79" fmla="*/ 134 h 258"/>
                <a:gd name="T80" fmla="*/ 50 w 118"/>
                <a:gd name="T81" fmla="*/ 120 h 258"/>
                <a:gd name="T82" fmla="*/ 40 w 118"/>
                <a:gd name="T83" fmla="*/ 126 h 258"/>
                <a:gd name="T84" fmla="*/ 36 w 118"/>
                <a:gd name="T85" fmla="*/ 148 h 258"/>
                <a:gd name="T86" fmla="*/ 28 w 118"/>
                <a:gd name="T87" fmla="*/ 168 h 258"/>
                <a:gd name="T88" fmla="*/ 28 w 118"/>
                <a:gd name="T89" fmla="*/ 190 h 258"/>
                <a:gd name="T90" fmla="*/ 36 w 118"/>
                <a:gd name="T91" fmla="*/ 204 h 258"/>
                <a:gd name="T92" fmla="*/ 44 w 118"/>
                <a:gd name="T93" fmla="*/ 212 h 258"/>
                <a:gd name="T94" fmla="*/ 46 w 118"/>
                <a:gd name="T95" fmla="*/ 232 h 258"/>
                <a:gd name="T96" fmla="*/ 40 w 118"/>
                <a:gd name="T97" fmla="*/ 224 h 258"/>
                <a:gd name="T98" fmla="*/ 46 w 118"/>
                <a:gd name="T99" fmla="*/ 232 h 258"/>
                <a:gd name="T100" fmla="*/ 58 w 118"/>
                <a:gd name="T101" fmla="*/ 234 h 258"/>
                <a:gd name="T102" fmla="*/ 66 w 118"/>
                <a:gd name="T103" fmla="*/ 254 h 258"/>
                <a:gd name="T104" fmla="*/ 18 w 118"/>
                <a:gd name="T105" fmla="*/ 212 h 258"/>
                <a:gd name="T106" fmla="*/ 32 w 118"/>
                <a:gd name="T107" fmla="*/ 238 h 258"/>
                <a:gd name="T108" fmla="*/ 72 w 118"/>
                <a:gd name="T109" fmla="*/ 146 h 258"/>
                <a:gd name="T110" fmla="*/ 72 w 118"/>
                <a:gd name="T111" fmla="*/ 148 h 258"/>
                <a:gd name="T112" fmla="*/ 40 w 118"/>
                <a:gd name="T113" fmla="*/ 190 h 258"/>
                <a:gd name="T114" fmla="*/ 14 w 118"/>
                <a:gd name="T115"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258">
                  <a:moveTo>
                    <a:pt x="62" y="254"/>
                  </a:moveTo>
                  <a:lnTo>
                    <a:pt x="62" y="250"/>
                  </a:lnTo>
                  <a:lnTo>
                    <a:pt x="58" y="250"/>
                  </a:lnTo>
                  <a:lnTo>
                    <a:pt x="58" y="254"/>
                  </a:lnTo>
                  <a:lnTo>
                    <a:pt x="54" y="254"/>
                  </a:lnTo>
                  <a:lnTo>
                    <a:pt x="54" y="258"/>
                  </a:lnTo>
                  <a:lnTo>
                    <a:pt x="54" y="254"/>
                  </a:lnTo>
                  <a:lnTo>
                    <a:pt x="50" y="254"/>
                  </a:lnTo>
                  <a:lnTo>
                    <a:pt x="50" y="250"/>
                  </a:lnTo>
                  <a:lnTo>
                    <a:pt x="54" y="250"/>
                  </a:lnTo>
                  <a:lnTo>
                    <a:pt x="54" y="246"/>
                  </a:lnTo>
                  <a:lnTo>
                    <a:pt x="50" y="246"/>
                  </a:lnTo>
                  <a:lnTo>
                    <a:pt x="50" y="242"/>
                  </a:lnTo>
                  <a:lnTo>
                    <a:pt x="46" y="242"/>
                  </a:lnTo>
                  <a:lnTo>
                    <a:pt x="44" y="242"/>
                  </a:lnTo>
                  <a:lnTo>
                    <a:pt x="44" y="238"/>
                  </a:lnTo>
                  <a:lnTo>
                    <a:pt x="40" y="238"/>
                  </a:lnTo>
                  <a:lnTo>
                    <a:pt x="40" y="242"/>
                  </a:lnTo>
                  <a:lnTo>
                    <a:pt x="40" y="238"/>
                  </a:lnTo>
                  <a:lnTo>
                    <a:pt x="36" y="238"/>
                  </a:lnTo>
                  <a:lnTo>
                    <a:pt x="36" y="234"/>
                  </a:lnTo>
                  <a:lnTo>
                    <a:pt x="32" y="234"/>
                  </a:lnTo>
                  <a:lnTo>
                    <a:pt x="32" y="232"/>
                  </a:lnTo>
                  <a:lnTo>
                    <a:pt x="36" y="232"/>
                  </a:lnTo>
                  <a:lnTo>
                    <a:pt x="32" y="232"/>
                  </a:lnTo>
                  <a:lnTo>
                    <a:pt x="32" y="228"/>
                  </a:lnTo>
                  <a:lnTo>
                    <a:pt x="28" y="228"/>
                  </a:lnTo>
                  <a:lnTo>
                    <a:pt x="28" y="224"/>
                  </a:lnTo>
                  <a:lnTo>
                    <a:pt x="28" y="220"/>
                  </a:lnTo>
                  <a:lnTo>
                    <a:pt x="24" y="220"/>
                  </a:lnTo>
                  <a:lnTo>
                    <a:pt x="24" y="216"/>
                  </a:lnTo>
                  <a:lnTo>
                    <a:pt x="20" y="216"/>
                  </a:lnTo>
                  <a:lnTo>
                    <a:pt x="20" y="212"/>
                  </a:lnTo>
                  <a:lnTo>
                    <a:pt x="20" y="208"/>
                  </a:lnTo>
                  <a:lnTo>
                    <a:pt x="18" y="208"/>
                  </a:lnTo>
                  <a:lnTo>
                    <a:pt x="18" y="212"/>
                  </a:lnTo>
                  <a:lnTo>
                    <a:pt x="18" y="208"/>
                  </a:lnTo>
                  <a:lnTo>
                    <a:pt x="18" y="212"/>
                  </a:lnTo>
                  <a:lnTo>
                    <a:pt x="14" y="212"/>
                  </a:lnTo>
                  <a:lnTo>
                    <a:pt x="14" y="208"/>
                  </a:lnTo>
                  <a:lnTo>
                    <a:pt x="14" y="204"/>
                  </a:lnTo>
                  <a:lnTo>
                    <a:pt x="14" y="202"/>
                  </a:lnTo>
                  <a:lnTo>
                    <a:pt x="14" y="198"/>
                  </a:lnTo>
                  <a:lnTo>
                    <a:pt x="14" y="194"/>
                  </a:lnTo>
                  <a:lnTo>
                    <a:pt x="14" y="190"/>
                  </a:lnTo>
                  <a:lnTo>
                    <a:pt x="18" y="190"/>
                  </a:lnTo>
                  <a:lnTo>
                    <a:pt x="18" y="186"/>
                  </a:lnTo>
                  <a:lnTo>
                    <a:pt x="18" y="182"/>
                  </a:lnTo>
                  <a:lnTo>
                    <a:pt x="20" y="178"/>
                  </a:lnTo>
                  <a:lnTo>
                    <a:pt x="20" y="176"/>
                  </a:lnTo>
                  <a:lnTo>
                    <a:pt x="20" y="172"/>
                  </a:lnTo>
                  <a:lnTo>
                    <a:pt x="20" y="168"/>
                  </a:lnTo>
                  <a:lnTo>
                    <a:pt x="24" y="164"/>
                  </a:lnTo>
                  <a:lnTo>
                    <a:pt x="28" y="160"/>
                  </a:lnTo>
                  <a:lnTo>
                    <a:pt x="28" y="156"/>
                  </a:lnTo>
                  <a:lnTo>
                    <a:pt x="28" y="152"/>
                  </a:lnTo>
                  <a:lnTo>
                    <a:pt x="32" y="152"/>
                  </a:lnTo>
                  <a:lnTo>
                    <a:pt x="32" y="148"/>
                  </a:lnTo>
                  <a:lnTo>
                    <a:pt x="32" y="146"/>
                  </a:lnTo>
                  <a:lnTo>
                    <a:pt x="32" y="142"/>
                  </a:lnTo>
                  <a:lnTo>
                    <a:pt x="28" y="142"/>
                  </a:lnTo>
                  <a:lnTo>
                    <a:pt x="28" y="138"/>
                  </a:lnTo>
                  <a:lnTo>
                    <a:pt x="28" y="134"/>
                  </a:lnTo>
                  <a:lnTo>
                    <a:pt x="24" y="126"/>
                  </a:lnTo>
                  <a:lnTo>
                    <a:pt x="28" y="126"/>
                  </a:lnTo>
                  <a:lnTo>
                    <a:pt x="28" y="122"/>
                  </a:lnTo>
                  <a:lnTo>
                    <a:pt x="24" y="122"/>
                  </a:lnTo>
                  <a:lnTo>
                    <a:pt x="24" y="120"/>
                  </a:lnTo>
                  <a:lnTo>
                    <a:pt x="24" y="116"/>
                  </a:lnTo>
                  <a:lnTo>
                    <a:pt x="24" y="112"/>
                  </a:lnTo>
                  <a:lnTo>
                    <a:pt x="20" y="112"/>
                  </a:lnTo>
                  <a:lnTo>
                    <a:pt x="20" y="108"/>
                  </a:lnTo>
                  <a:lnTo>
                    <a:pt x="18" y="108"/>
                  </a:lnTo>
                  <a:lnTo>
                    <a:pt x="18" y="104"/>
                  </a:lnTo>
                  <a:lnTo>
                    <a:pt x="18" y="100"/>
                  </a:lnTo>
                  <a:lnTo>
                    <a:pt x="14" y="100"/>
                  </a:lnTo>
                  <a:lnTo>
                    <a:pt x="14" y="96"/>
                  </a:lnTo>
                  <a:lnTo>
                    <a:pt x="14" y="94"/>
                  </a:lnTo>
                  <a:lnTo>
                    <a:pt x="14" y="90"/>
                  </a:lnTo>
                  <a:lnTo>
                    <a:pt x="18" y="90"/>
                  </a:lnTo>
                  <a:lnTo>
                    <a:pt x="18" y="86"/>
                  </a:lnTo>
                  <a:lnTo>
                    <a:pt x="18" y="82"/>
                  </a:lnTo>
                  <a:lnTo>
                    <a:pt x="18" y="78"/>
                  </a:lnTo>
                  <a:lnTo>
                    <a:pt x="18" y="74"/>
                  </a:lnTo>
                  <a:lnTo>
                    <a:pt x="20" y="74"/>
                  </a:lnTo>
                  <a:lnTo>
                    <a:pt x="20" y="70"/>
                  </a:lnTo>
                  <a:lnTo>
                    <a:pt x="18" y="70"/>
                  </a:lnTo>
                  <a:lnTo>
                    <a:pt x="18" y="66"/>
                  </a:lnTo>
                  <a:lnTo>
                    <a:pt x="18" y="64"/>
                  </a:lnTo>
                  <a:lnTo>
                    <a:pt x="18" y="60"/>
                  </a:lnTo>
                  <a:lnTo>
                    <a:pt x="14" y="60"/>
                  </a:lnTo>
                  <a:lnTo>
                    <a:pt x="14" y="56"/>
                  </a:lnTo>
                  <a:lnTo>
                    <a:pt x="10" y="56"/>
                  </a:lnTo>
                  <a:lnTo>
                    <a:pt x="10" y="52"/>
                  </a:lnTo>
                  <a:lnTo>
                    <a:pt x="10" y="48"/>
                  </a:lnTo>
                  <a:lnTo>
                    <a:pt x="6" y="48"/>
                  </a:lnTo>
                  <a:lnTo>
                    <a:pt x="6" y="44"/>
                  </a:lnTo>
                  <a:lnTo>
                    <a:pt x="6" y="40"/>
                  </a:lnTo>
                  <a:lnTo>
                    <a:pt x="4" y="38"/>
                  </a:lnTo>
                  <a:lnTo>
                    <a:pt x="6" y="38"/>
                  </a:lnTo>
                  <a:lnTo>
                    <a:pt x="4" y="38"/>
                  </a:lnTo>
                  <a:lnTo>
                    <a:pt x="4" y="34"/>
                  </a:lnTo>
                  <a:lnTo>
                    <a:pt x="0" y="34"/>
                  </a:lnTo>
                  <a:lnTo>
                    <a:pt x="4" y="34"/>
                  </a:lnTo>
                  <a:lnTo>
                    <a:pt x="6" y="34"/>
                  </a:lnTo>
                  <a:lnTo>
                    <a:pt x="6" y="30"/>
                  </a:lnTo>
                  <a:lnTo>
                    <a:pt x="6" y="26"/>
                  </a:lnTo>
                  <a:lnTo>
                    <a:pt x="6" y="22"/>
                  </a:lnTo>
                  <a:lnTo>
                    <a:pt x="6" y="18"/>
                  </a:lnTo>
                  <a:lnTo>
                    <a:pt x="6" y="14"/>
                  </a:lnTo>
                  <a:lnTo>
                    <a:pt x="10" y="14"/>
                  </a:lnTo>
                  <a:lnTo>
                    <a:pt x="10" y="12"/>
                  </a:lnTo>
                  <a:lnTo>
                    <a:pt x="14" y="12"/>
                  </a:lnTo>
                  <a:lnTo>
                    <a:pt x="18" y="12"/>
                  </a:lnTo>
                  <a:lnTo>
                    <a:pt x="20" y="12"/>
                  </a:lnTo>
                  <a:lnTo>
                    <a:pt x="24" y="12"/>
                  </a:lnTo>
                  <a:lnTo>
                    <a:pt x="24" y="8"/>
                  </a:lnTo>
                  <a:lnTo>
                    <a:pt x="24" y="4"/>
                  </a:lnTo>
                  <a:lnTo>
                    <a:pt x="28" y="4"/>
                  </a:lnTo>
                  <a:lnTo>
                    <a:pt x="28" y="8"/>
                  </a:lnTo>
                  <a:lnTo>
                    <a:pt x="28" y="4"/>
                  </a:lnTo>
                  <a:lnTo>
                    <a:pt x="32" y="4"/>
                  </a:lnTo>
                  <a:lnTo>
                    <a:pt x="32" y="0"/>
                  </a:lnTo>
                  <a:lnTo>
                    <a:pt x="36" y="0"/>
                  </a:lnTo>
                  <a:lnTo>
                    <a:pt x="40" y="0"/>
                  </a:lnTo>
                  <a:lnTo>
                    <a:pt x="40" y="4"/>
                  </a:lnTo>
                  <a:lnTo>
                    <a:pt x="40" y="0"/>
                  </a:lnTo>
                  <a:lnTo>
                    <a:pt x="44" y="0"/>
                  </a:lnTo>
                  <a:lnTo>
                    <a:pt x="44" y="4"/>
                  </a:lnTo>
                  <a:lnTo>
                    <a:pt x="46" y="4"/>
                  </a:lnTo>
                  <a:lnTo>
                    <a:pt x="46" y="8"/>
                  </a:lnTo>
                  <a:lnTo>
                    <a:pt x="44" y="12"/>
                  </a:lnTo>
                  <a:lnTo>
                    <a:pt x="44" y="14"/>
                  </a:lnTo>
                  <a:lnTo>
                    <a:pt x="46" y="14"/>
                  </a:lnTo>
                  <a:lnTo>
                    <a:pt x="50" y="14"/>
                  </a:lnTo>
                  <a:lnTo>
                    <a:pt x="54" y="14"/>
                  </a:lnTo>
                  <a:lnTo>
                    <a:pt x="54" y="18"/>
                  </a:lnTo>
                  <a:lnTo>
                    <a:pt x="54" y="22"/>
                  </a:lnTo>
                  <a:lnTo>
                    <a:pt x="58" y="22"/>
                  </a:lnTo>
                  <a:lnTo>
                    <a:pt x="58" y="26"/>
                  </a:lnTo>
                  <a:lnTo>
                    <a:pt x="54" y="26"/>
                  </a:lnTo>
                  <a:lnTo>
                    <a:pt x="54" y="30"/>
                  </a:lnTo>
                  <a:lnTo>
                    <a:pt x="54" y="34"/>
                  </a:lnTo>
                  <a:lnTo>
                    <a:pt x="54" y="38"/>
                  </a:lnTo>
                  <a:lnTo>
                    <a:pt x="54" y="40"/>
                  </a:lnTo>
                  <a:lnTo>
                    <a:pt x="54" y="44"/>
                  </a:lnTo>
                  <a:lnTo>
                    <a:pt x="50" y="44"/>
                  </a:lnTo>
                  <a:lnTo>
                    <a:pt x="50" y="48"/>
                  </a:lnTo>
                  <a:lnTo>
                    <a:pt x="50" y="52"/>
                  </a:lnTo>
                  <a:lnTo>
                    <a:pt x="54" y="52"/>
                  </a:lnTo>
                  <a:lnTo>
                    <a:pt x="54" y="48"/>
                  </a:lnTo>
                  <a:lnTo>
                    <a:pt x="58" y="48"/>
                  </a:lnTo>
                  <a:lnTo>
                    <a:pt x="58" y="44"/>
                  </a:lnTo>
                  <a:lnTo>
                    <a:pt x="62" y="44"/>
                  </a:lnTo>
                  <a:lnTo>
                    <a:pt x="62" y="40"/>
                  </a:lnTo>
                  <a:lnTo>
                    <a:pt x="66" y="40"/>
                  </a:lnTo>
                  <a:lnTo>
                    <a:pt x="66" y="38"/>
                  </a:lnTo>
                  <a:lnTo>
                    <a:pt x="70" y="38"/>
                  </a:lnTo>
                  <a:lnTo>
                    <a:pt x="70" y="40"/>
                  </a:lnTo>
                  <a:lnTo>
                    <a:pt x="72" y="40"/>
                  </a:lnTo>
                  <a:lnTo>
                    <a:pt x="72" y="44"/>
                  </a:lnTo>
                  <a:lnTo>
                    <a:pt x="76" y="44"/>
                  </a:lnTo>
                  <a:lnTo>
                    <a:pt x="76" y="40"/>
                  </a:lnTo>
                  <a:lnTo>
                    <a:pt x="80" y="40"/>
                  </a:lnTo>
                  <a:lnTo>
                    <a:pt x="84" y="38"/>
                  </a:lnTo>
                  <a:lnTo>
                    <a:pt x="84" y="34"/>
                  </a:lnTo>
                  <a:lnTo>
                    <a:pt x="88" y="34"/>
                  </a:lnTo>
                  <a:lnTo>
                    <a:pt x="88" y="38"/>
                  </a:lnTo>
                  <a:lnTo>
                    <a:pt x="92" y="38"/>
                  </a:lnTo>
                  <a:lnTo>
                    <a:pt x="96" y="38"/>
                  </a:lnTo>
                  <a:lnTo>
                    <a:pt x="96" y="40"/>
                  </a:lnTo>
                  <a:lnTo>
                    <a:pt x="98" y="44"/>
                  </a:lnTo>
                  <a:lnTo>
                    <a:pt x="98" y="48"/>
                  </a:lnTo>
                  <a:lnTo>
                    <a:pt x="102" y="48"/>
                  </a:lnTo>
                  <a:lnTo>
                    <a:pt x="102" y="52"/>
                  </a:lnTo>
                  <a:lnTo>
                    <a:pt x="106" y="52"/>
                  </a:lnTo>
                  <a:lnTo>
                    <a:pt x="106" y="56"/>
                  </a:lnTo>
                  <a:lnTo>
                    <a:pt x="106" y="60"/>
                  </a:lnTo>
                  <a:lnTo>
                    <a:pt x="102" y="60"/>
                  </a:lnTo>
                  <a:lnTo>
                    <a:pt x="106" y="64"/>
                  </a:lnTo>
                  <a:lnTo>
                    <a:pt x="106" y="66"/>
                  </a:lnTo>
                  <a:lnTo>
                    <a:pt x="102" y="66"/>
                  </a:lnTo>
                  <a:lnTo>
                    <a:pt x="106" y="66"/>
                  </a:lnTo>
                  <a:lnTo>
                    <a:pt x="106" y="70"/>
                  </a:lnTo>
                  <a:lnTo>
                    <a:pt x="110" y="74"/>
                  </a:lnTo>
                  <a:lnTo>
                    <a:pt x="110" y="78"/>
                  </a:lnTo>
                  <a:lnTo>
                    <a:pt x="114" y="78"/>
                  </a:lnTo>
                  <a:lnTo>
                    <a:pt x="114" y="82"/>
                  </a:lnTo>
                  <a:lnTo>
                    <a:pt x="118" y="82"/>
                  </a:lnTo>
                  <a:lnTo>
                    <a:pt x="118" y="86"/>
                  </a:lnTo>
                  <a:lnTo>
                    <a:pt x="118" y="90"/>
                  </a:lnTo>
                  <a:lnTo>
                    <a:pt x="114" y="94"/>
                  </a:lnTo>
                  <a:lnTo>
                    <a:pt x="118" y="94"/>
                  </a:lnTo>
                  <a:lnTo>
                    <a:pt x="118" y="96"/>
                  </a:lnTo>
                  <a:lnTo>
                    <a:pt x="114" y="96"/>
                  </a:lnTo>
                  <a:lnTo>
                    <a:pt x="114" y="100"/>
                  </a:lnTo>
                  <a:lnTo>
                    <a:pt x="114" y="104"/>
                  </a:lnTo>
                  <a:lnTo>
                    <a:pt x="110" y="104"/>
                  </a:lnTo>
                  <a:lnTo>
                    <a:pt x="110" y="108"/>
                  </a:lnTo>
                  <a:lnTo>
                    <a:pt x="106" y="108"/>
                  </a:lnTo>
                  <a:lnTo>
                    <a:pt x="106" y="104"/>
                  </a:lnTo>
                  <a:lnTo>
                    <a:pt x="102" y="104"/>
                  </a:lnTo>
                  <a:lnTo>
                    <a:pt x="98" y="104"/>
                  </a:lnTo>
                  <a:lnTo>
                    <a:pt x="96" y="104"/>
                  </a:lnTo>
                  <a:lnTo>
                    <a:pt x="92" y="104"/>
                  </a:lnTo>
                  <a:lnTo>
                    <a:pt x="88" y="104"/>
                  </a:lnTo>
                  <a:lnTo>
                    <a:pt x="84" y="104"/>
                  </a:lnTo>
                  <a:lnTo>
                    <a:pt x="84" y="108"/>
                  </a:lnTo>
                  <a:lnTo>
                    <a:pt x="80" y="108"/>
                  </a:lnTo>
                  <a:lnTo>
                    <a:pt x="80" y="112"/>
                  </a:lnTo>
                  <a:lnTo>
                    <a:pt x="76" y="112"/>
                  </a:lnTo>
                  <a:lnTo>
                    <a:pt x="76" y="116"/>
                  </a:lnTo>
                  <a:lnTo>
                    <a:pt x="72" y="116"/>
                  </a:lnTo>
                  <a:lnTo>
                    <a:pt x="72" y="120"/>
                  </a:lnTo>
                  <a:lnTo>
                    <a:pt x="70" y="120"/>
                  </a:lnTo>
                  <a:lnTo>
                    <a:pt x="70" y="122"/>
                  </a:lnTo>
                  <a:lnTo>
                    <a:pt x="72" y="126"/>
                  </a:lnTo>
                  <a:lnTo>
                    <a:pt x="72" y="130"/>
                  </a:lnTo>
                  <a:lnTo>
                    <a:pt x="72" y="134"/>
                  </a:lnTo>
                  <a:lnTo>
                    <a:pt x="72" y="138"/>
                  </a:lnTo>
                  <a:lnTo>
                    <a:pt x="76" y="138"/>
                  </a:lnTo>
                  <a:lnTo>
                    <a:pt x="76" y="142"/>
                  </a:lnTo>
                  <a:lnTo>
                    <a:pt x="76" y="146"/>
                  </a:lnTo>
                  <a:lnTo>
                    <a:pt x="76" y="148"/>
                  </a:lnTo>
                  <a:lnTo>
                    <a:pt x="80" y="148"/>
                  </a:lnTo>
                  <a:lnTo>
                    <a:pt x="80" y="152"/>
                  </a:lnTo>
                  <a:lnTo>
                    <a:pt x="76" y="148"/>
                  </a:lnTo>
                  <a:lnTo>
                    <a:pt x="76" y="146"/>
                  </a:lnTo>
                  <a:lnTo>
                    <a:pt x="72" y="142"/>
                  </a:lnTo>
                  <a:lnTo>
                    <a:pt x="72" y="146"/>
                  </a:lnTo>
                  <a:lnTo>
                    <a:pt x="70" y="142"/>
                  </a:lnTo>
                  <a:lnTo>
                    <a:pt x="70" y="138"/>
                  </a:lnTo>
                  <a:lnTo>
                    <a:pt x="66" y="138"/>
                  </a:lnTo>
                  <a:lnTo>
                    <a:pt x="66" y="134"/>
                  </a:lnTo>
                  <a:lnTo>
                    <a:pt x="62" y="134"/>
                  </a:lnTo>
                  <a:lnTo>
                    <a:pt x="58" y="134"/>
                  </a:lnTo>
                  <a:lnTo>
                    <a:pt x="58" y="138"/>
                  </a:lnTo>
                  <a:lnTo>
                    <a:pt x="58" y="134"/>
                  </a:lnTo>
                  <a:lnTo>
                    <a:pt x="54" y="134"/>
                  </a:lnTo>
                  <a:lnTo>
                    <a:pt x="50" y="134"/>
                  </a:lnTo>
                  <a:lnTo>
                    <a:pt x="50" y="138"/>
                  </a:lnTo>
                  <a:lnTo>
                    <a:pt x="50" y="134"/>
                  </a:lnTo>
                  <a:lnTo>
                    <a:pt x="50" y="130"/>
                  </a:lnTo>
                  <a:lnTo>
                    <a:pt x="50" y="126"/>
                  </a:lnTo>
                  <a:lnTo>
                    <a:pt x="50" y="122"/>
                  </a:lnTo>
                  <a:lnTo>
                    <a:pt x="50" y="120"/>
                  </a:lnTo>
                  <a:lnTo>
                    <a:pt x="46" y="120"/>
                  </a:lnTo>
                  <a:lnTo>
                    <a:pt x="44" y="120"/>
                  </a:lnTo>
                  <a:lnTo>
                    <a:pt x="40" y="122"/>
                  </a:lnTo>
                  <a:lnTo>
                    <a:pt x="36" y="122"/>
                  </a:lnTo>
                  <a:lnTo>
                    <a:pt x="36" y="126"/>
                  </a:lnTo>
                  <a:lnTo>
                    <a:pt x="40" y="126"/>
                  </a:lnTo>
                  <a:lnTo>
                    <a:pt x="40" y="130"/>
                  </a:lnTo>
                  <a:lnTo>
                    <a:pt x="36" y="134"/>
                  </a:lnTo>
                  <a:lnTo>
                    <a:pt x="36" y="138"/>
                  </a:lnTo>
                  <a:lnTo>
                    <a:pt x="40" y="142"/>
                  </a:lnTo>
                  <a:lnTo>
                    <a:pt x="36" y="146"/>
                  </a:lnTo>
                  <a:lnTo>
                    <a:pt x="36" y="148"/>
                  </a:lnTo>
                  <a:lnTo>
                    <a:pt x="36" y="152"/>
                  </a:lnTo>
                  <a:lnTo>
                    <a:pt x="32" y="152"/>
                  </a:lnTo>
                  <a:lnTo>
                    <a:pt x="32" y="156"/>
                  </a:lnTo>
                  <a:lnTo>
                    <a:pt x="32" y="160"/>
                  </a:lnTo>
                  <a:lnTo>
                    <a:pt x="32" y="164"/>
                  </a:lnTo>
                  <a:lnTo>
                    <a:pt x="28" y="168"/>
                  </a:lnTo>
                  <a:lnTo>
                    <a:pt x="28" y="172"/>
                  </a:lnTo>
                  <a:lnTo>
                    <a:pt x="24" y="176"/>
                  </a:lnTo>
                  <a:lnTo>
                    <a:pt x="24" y="178"/>
                  </a:lnTo>
                  <a:lnTo>
                    <a:pt x="24" y="182"/>
                  </a:lnTo>
                  <a:lnTo>
                    <a:pt x="24" y="186"/>
                  </a:lnTo>
                  <a:lnTo>
                    <a:pt x="28" y="190"/>
                  </a:lnTo>
                  <a:lnTo>
                    <a:pt x="28" y="194"/>
                  </a:lnTo>
                  <a:lnTo>
                    <a:pt x="32" y="194"/>
                  </a:lnTo>
                  <a:lnTo>
                    <a:pt x="36" y="194"/>
                  </a:lnTo>
                  <a:lnTo>
                    <a:pt x="36" y="198"/>
                  </a:lnTo>
                  <a:lnTo>
                    <a:pt x="36" y="202"/>
                  </a:lnTo>
                  <a:lnTo>
                    <a:pt x="36" y="204"/>
                  </a:lnTo>
                  <a:lnTo>
                    <a:pt x="40" y="204"/>
                  </a:lnTo>
                  <a:lnTo>
                    <a:pt x="40" y="208"/>
                  </a:lnTo>
                  <a:lnTo>
                    <a:pt x="40" y="204"/>
                  </a:lnTo>
                  <a:lnTo>
                    <a:pt x="40" y="208"/>
                  </a:lnTo>
                  <a:lnTo>
                    <a:pt x="44" y="208"/>
                  </a:lnTo>
                  <a:lnTo>
                    <a:pt x="44" y="212"/>
                  </a:lnTo>
                  <a:lnTo>
                    <a:pt x="44" y="216"/>
                  </a:lnTo>
                  <a:lnTo>
                    <a:pt x="44" y="220"/>
                  </a:lnTo>
                  <a:lnTo>
                    <a:pt x="44" y="224"/>
                  </a:lnTo>
                  <a:lnTo>
                    <a:pt x="44" y="228"/>
                  </a:lnTo>
                  <a:lnTo>
                    <a:pt x="46" y="228"/>
                  </a:lnTo>
                  <a:lnTo>
                    <a:pt x="46" y="232"/>
                  </a:lnTo>
                  <a:lnTo>
                    <a:pt x="46" y="228"/>
                  </a:lnTo>
                  <a:lnTo>
                    <a:pt x="44" y="228"/>
                  </a:lnTo>
                  <a:lnTo>
                    <a:pt x="44" y="224"/>
                  </a:lnTo>
                  <a:lnTo>
                    <a:pt x="44" y="220"/>
                  </a:lnTo>
                  <a:lnTo>
                    <a:pt x="40" y="220"/>
                  </a:lnTo>
                  <a:lnTo>
                    <a:pt x="40" y="224"/>
                  </a:lnTo>
                  <a:lnTo>
                    <a:pt x="40" y="228"/>
                  </a:lnTo>
                  <a:lnTo>
                    <a:pt x="44" y="228"/>
                  </a:lnTo>
                  <a:lnTo>
                    <a:pt x="44" y="232"/>
                  </a:lnTo>
                  <a:lnTo>
                    <a:pt x="46" y="232"/>
                  </a:lnTo>
                  <a:lnTo>
                    <a:pt x="46" y="228"/>
                  </a:lnTo>
                  <a:lnTo>
                    <a:pt x="46" y="232"/>
                  </a:lnTo>
                  <a:lnTo>
                    <a:pt x="46" y="234"/>
                  </a:lnTo>
                  <a:lnTo>
                    <a:pt x="50" y="234"/>
                  </a:lnTo>
                  <a:lnTo>
                    <a:pt x="54" y="234"/>
                  </a:lnTo>
                  <a:lnTo>
                    <a:pt x="58" y="234"/>
                  </a:lnTo>
                  <a:lnTo>
                    <a:pt x="54" y="234"/>
                  </a:lnTo>
                  <a:lnTo>
                    <a:pt x="58" y="234"/>
                  </a:lnTo>
                  <a:lnTo>
                    <a:pt x="62" y="234"/>
                  </a:lnTo>
                  <a:lnTo>
                    <a:pt x="62" y="238"/>
                  </a:lnTo>
                  <a:lnTo>
                    <a:pt x="62" y="242"/>
                  </a:lnTo>
                  <a:lnTo>
                    <a:pt x="66" y="246"/>
                  </a:lnTo>
                  <a:lnTo>
                    <a:pt x="66" y="250"/>
                  </a:lnTo>
                  <a:lnTo>
                    <a:pt x="66" y="254"/>
                  </a:lnTo>
                  <a:lnTo>
                    <a:pt x="62" y="254"/>
                  </a:lnTo>
                  <a:lnTo>
                    <a:pt x="62" y="254"/>
                  </a:lnTo>
                  <a:lnTo>
                    <a:pt x="62" y="254"/>
                  </a:lnTo>
                  <a:close/>
                  <a:moveTo>
                    <a:pt x="18" y="212"/>
                  </a:moveTo>
                  <a:lnTo>
                    <a:pt x="18" y="216"/>
                  </a:lnTo>
                  <a:lnTo>
                    <a:pt x="18" y="212"/>
                  </a:lnTo>
                  <a:lnTo>
                    <a:pt x="18" y="212"/>
                  </a:lnTo>
                  <a:lnTo>
                    <a:pt x="18" y="212"/>
                  </a:lnTo>
                  <a:close/>
                  <a:moveTo>
                    <a:pt x="32" y="238"/>
                  </a:moveTo>
                  <a:lnTo>
                    <a:pt x="32" y="242"/>
                  </a:lnTo>
                  <a:lnTo>
                    <a:pt x="32" y="238"/>
                  </a:lnTo>
                  <a:lnTo>
                    <a:pt x="32" y="238"/>
                  </a:lnTo>
                  <a:lnTo>
                    <a:pt x="32" y="238"/>
                  </a:lnTo>
                  <a:close/>
                  <a:moveTo>
                    <a:pt x="72" y="146"/>
                  </a:moveTo>
                  <a:lnTo>
                    <a:pt x="72" y="148"/>
                  </a:lnTo>
                  <a:lnTo>
                    <a:pt x="70" y="148"/>
                  </a:lnTo>
                  <a:lnTo>
                    <a:pt x="70" y="146"/>
                  </a:lnTo>
                  <a:lnTo>
                    <a:pt x="72" y="146"/>
                  </a:lnTo>
                  <a:lnTo>
                    <a:pt x="72" y="146"/>
                  </a:lnTo>
                  <a:lnTo>
                    <a:pt x="72" y="146"/>
                  </a:lnTo>
                  <a:close/>
                  <a:moveTo>
                    <a:pt x="72" y="148"/>
                  </a:moveTo>
                  <a:lnTo>
                    <a:pt x="72" y="152"/>
                  </a:lnTo>
                  <a:lnTo>
                    <a:pt x="72" y="148"/>
                  </a:lnTo>
                  <a:lnTo>
                    <a:pt x="72" y="148"/>
                  </a:lnTo>
                  <a:lnTo>
                    <a:pt x="72" y="148"/>
                  </a:lnTo>
                  <a:close/>
                  <a:moveTo>
                    <a:pt x="40" y="190"/>
                  </a:moveTo>
                  <a:lnTo>
                    <a:pt x="36" y="190"/>
                  </a:lnTo>
                  <a:lnTo>
                    <a:pt x="40" y="186"/>
                  </a:lnTo>
                  <a:lnTo>
                    <a:pt x="40" y="190"/>
                  </a:lnTo>
                  <a:lnTo>
                    <a:pt x="40" y="190"/>
                  </a:lnTo>
                  <a:lnTo>
                    <a:pt x="40" y="190"/>
                  </a:lnTo>
                  <a:close/>
                  <a:moveTo>
                    <a:pt x="14" y="212"/>
                  </a:moveTo>
                  <a:lnTo>
                    <a:pt x="14" y="216"/>
                  </a:lnTo>
                  <a:lnTo>
                    <a:pt x="18" y="216"/>
                  </a:lnTo>
                  <a:lnTo>
                    <a:pt x="14" y="220"/>
                  </a:lnTo>
                  <a:lnTo>
                    <a:pt x="14" y="216"/>
                  </a:lnTo>
                  <a:lnTo>
                    <a:pt x="14" y="212"/>
                  </a:lnTo>
                  <a:lnTo>
                    <a:pt x="14" y="212"/>
                  </a:lnTo>
                  <a:lnTo>
                    <a:pt x="14" y="2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noEditPoints="1"/>
            </p:cNvSpPr>
            <p:nvPr/>
          </p:nvSpPr>
          <p:spPr bwMode="auto">
            <a:xfrm>
              <a:off x="7178675" y="4781618"/>
              <a:ext cx="69850" cy="34925"/>
            </a:xfrm>
            <a:custGeom>
              <a:avLst/>
              <a:gdLst>
                <a:gd name="T0" fmla="*/ 22 w 44"/>
                <a:gd name="T1" fmla="*/ 4 h 22"/>
                <a:gd name="T2" fmla="*/ 18 w 44"/>
                <a:gd name="T3" fmla="*/ 4 h 22"/>
                <a:gd name="T4" fmla="*/ 18 w 44"/>
                <a:gd name="T5" fmla="*/ 0 h 22"/>
                <a:gd name="T6" fmla="*/ 22 w 44"/>
                <a:gd name="T7" fmla="*/ 0 h 22"/>
                <a:gd name="T8" fmla="*/ 22 w 44"/>
                <a:gd name="T9" fmla="*/ 0 h 22"/>
                <a:gd name="T10" fmla="*/ 44 w 44"/>
                <a:gd name="T11" fmla="*/ 4 h 22"/>
                <a:gd name="T12" fmla="*/ 44 w 44"/>
                <a:gd name="T13" fmla="*/ 4 h 22"/>
                <a:gd name="T14" fmla="*/ 42 w 44"/>
                <a:gd name="T15" fmla="*/ 8 h 22"/>
                <a:gd name="T16" fmla="*/ 42 w 44"/>
                <a:gd name="T17" fmla="*/ 10 h 22"/>
                <a:gd name="T18" fmla="*/ 38 w 44"/>
                <a:gd name="T19" fmla="*/ 10 h 22"/>
                <a:gd name="T20" fmla="*/ 34 w 44"/>
                <a:gd name="T21" fmla="*/ 10 h 22"/>
                <a:gd name="T22" fmla="*/ 34 w 44"/>
                <a:gd name="T23" fmla="*/ 10 h 22"/>
                <a:gd name="T24" fmla="*/ 34 w 44"/>
                <a:gd name="T25" fmla="*/ 14 h 22"/>
                <a:gd name="T26" fmla="*/ 30 w 44"/>
                <a:gd name="T27" fmla="*/ 14 h 22"/>
                <a:gd name="T28" fmla="*/ 30 w 44"/>
                <a:gd name="T29" fmla="*/ 14 h 22"/>
                <a:gd name="T30" fmla="*/ 30 w 44"/>
                <a:gd name="T31" fmla="*/ 14 h 22"/>
                <a:gd name="T32" fmla="*/ 26 w 44"/>
                <a:gd name="T33" fmla="*/ 14 h 22"/>
                <a:gd name="T34" fmla="*/ 26 w 44"/>
                <a:gd name="T35" fmla="*/ 14 h 22"/>
                <a:gd name="T36" fmla="*/ 22 w 44"/>
                <a:gd name="T37" fmla="*/ 14 h 22"/>
                <a:gd name="T38" fmla="*/ 18 w 44"/>
                <a:gd name="T39" fmla="*/ 18 h 22"/>
                <a:gd name="T40" fmla="*/ 16 w 44"/>
                <a:gd name="T41" fmla="*/ 18 h 22"/>
                <a:gd name="T42" fmla="*/ 16 w 44"/>
                <a:gd name="T43" fmla="*/ 22 h 22"/>
                <a:gd name="T44" fmla="*/ 16 w 44"/>
                <a:gd name="T45" fmla="*/ 22 h 22"/>
                <a:gd name="T46" fmla="*/ 12 w 44"/>
                <a:gd name="T47" fmla="*/ 18 h 22"/>
                <a:gd name="T48" fmla="*/ 12 w 44"/>
                <a:gd name="T49" fmla="*/ 18 h 22"/>
                <a:gd name="T50" fmla="*/ 16 w 44"/>
                <a:gd name="T51" fmla="*/ 14 h 22"/>
                <a:gd name="T52" fmla="*/ 16 w 44"/>
                <a:gd name="T53" fmla="*/ 14 h 22"/>
                <a:gd name="T54" fmla="*/ 12 w 44"/>
                <a:gd name="T55" fmla="*/ 14 h 22"/>
                <a:gd name="T56" fmla="*/ 16 w 44"/>
                <a:gd name="T57" fmla="*/ 10 h 22"/>
                <a:gd name="T58" fmla="*/ 16 w 44"/>
                <a:gd name="T59" fmla="*/ 8 h 22"/>
                <a:gd name="T60" fmla="*/ 16 w 44"/>
                <a:gd name="T61" fmla="*/ 8 h 22"/>
                <a:gd name="T62" fmla="*/ 16 w 44"/>
                <a:gd name="T63" fmla="*/ 8 h 22"/>
                <a:gd name="T64" fmla="*/ 18 w 44"/>
                <a:gd name="T65" fmla="*/ 8 h 22"/>
                <a:gd name="T66" fmla="*/ 22 w 44"/>
                <a:gd name="T67" fmla="*/ 8 h 22"/>
                <a:gd name="T68" fmla="*/ 22 w 44"/>
                <a:gd name="T69" fmla="*/ 4 h 22"/>
                <a:gd name="T70" fmla="*/ 26 w 44"/>
                <a:gd name="T71" fmla="*/ 4 h 22"/>
                <a:gd name="T72" fmla="*/ 26 w 44"/>
                <a:gd name="T73" fmla="*/ 4 h 22"/>
                <a:gd name="T74" fmla="*/ 26 w 44"/>
                <a:gd name="T75" fmla="*/ 8 h 22"/>
                <a:gd name="T76" fmla="*/ 26 w 44"/>
                <a:gd name="T77" fmla="*/ 8 h 22"/>
                <a:gd name="T78" fmla="*/ 30 w 44"/>
                <a:gd name="T79" fmla="*/ 4 h 22"/>
                <a:gd name="T80" fmla="*/ 34 w 44"/>
                <a:gd name="T81" fmla="*/ 4 h 22"/>
                <a:gd name="T82" fmla="*/ 34 w 44"/>
                <a:gd name="T83" fmla="*/ 4 h 22"/>
                <a:gd name="T84" fmla="*/ 34 w 44"/>
                <a:gd name="T85" fmla="*/ 4 h 22"/>
                <a:gd name="T86" fmla="*/ 38 w 44"/>
                <a:gd name="T87" fmla="*/ 4 h 22"/>
                <a:gd name="T88" fmla="*/ 42 w 44"/>
                <a:gd name="T89" fmla="*/ 4 h 22"/>
                <a:gd name="T90" fmla="*/ 44 w 44"/>
                <a:gd name="T91" fmla="*/ 4 h 22"/>
                <a:gd name="T92" fmla="*/ 44 w 44"/>
                <a:gd name="T93" fmla="*/ 4 h 22"/>
                <a:gd name="T94" fmla="*/ 0 w 44"/>
                <a:gd name="T95" fmla="*/ 18 h 22"/>
                <a:gd name="T96" fmla="*/ 0 w 44"/>
                <a:gd name="T97" fmla="*/ 18 h 22"/>
                <a:gd name="T98" fmla="*/ 4 w 44"/>
                <a:gd name="T99" fmla="*/ 18 h 22"/>
                <a:gd name="T100" fmla="*/ 4 w 44"/>
                <a:gd name="T101" fmla="*/ 22 h 22"/>
                <a:gd name="T102" fmla="*/ 4 w 44"/>
                <a:gd name="T103" fmla="*/ 22 h 22"/>
                <a:gd name="T104" fmla="*/ 0 w 44"/>
                <a:gd name="T105" fmla="*/ 22 h 22"/>
                <a:gd name="T106" fmla="*/ 0 w 44"/>
                <a:gd name="T10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22">
                  <a:moveTo>
                    <a:pt x="22" y="0"/>
                  </a:moveTo>
                  <a:lnTo>
                    <a:pt x="22" y="4"/>
                  </a:lnTo>
                  <a:lnTo>
                    <a:pt x="22" y="4"/>
                  </a:lnTo>
                  <a:lnTo>
                    <a:pt x="22" y="4"/>
                  </a:lnTo>
                  <a:lnTo>
                    <a:pt x="22" y="4"/>
                  </a:lnTo>
                  <a:lnTo>
                    <a:pt x="18" y="4"/>
                  </a:lnTo>
                  <a:lnTo>
                    <a:pt x="18" y="4"/>
                  </a:lnTo>
                  <a:lnTo>
                    <a:pt x="18" y="0"/>
                  </a:lnTo>
                  <a:lnTo>
                    <a:pt x="18" y="0"/>
                  </a:lnTo>
                  <a:lnTo>
                    <a:pt x="18" y="0"/>
                  </a:lnTo>
                  <a:lnTo>
                    <a:pt x="22" y="0"/>
                  </a:lnTo>
                  <a:lnTo>
                    <a:pt x="22" y="0"/>
                  </a:lnTo>
                  <a:lnTo>
                    <a:pt x="22" y="0"/>
                  </a:lnTo>
                  <a:lnTo>
                    <a:pt x="22" y="0"/>
                  </a:lnTo>
                  <a:lnTo>
                    <a:pt x="22" y="0"/>
                  </a:lnTo>
                  <a:close/>
                  <a:moveTo>
                    <a:pt x="44" y="4"/>
                  </a:moveTo>
                  <a:lnTo>
                    <a:pt x="44" y="4"/>
                  </a:lnTo>
                  <a:lnTo>
                    <a:pt x="44" y="4"/>
                  </a:lnTo>
                  <a:lnTo>
                    <a:pt x="44" y="4"/>
                  </a:lnTo>
                  <a:lnTo>
                    <a:pt x="44" y="4"/>
                  </a:lnTo>
                  <a:lnTo>
                    <a:pt x="44" y="4"/>
                  </a:lnTo>
                  <a:lnTo>
                    <a:pt x="44" y="8"/>
                  </a:lnTo>
                  <a:lnTo>
                    <a:pt x="42" y="8"/>
                  </a:lnTo>
                  <a:lnTo>
                    <a:pt x="42" y="8"/>
                  </a:lnTo>
                  <a:lnTo>
                    <a:pt x="42" y="8"/>
                  </a:lnTo>
                  <a:lnTo>
                    <a:pt x="42" y="8"/>
                  </a:lnTo>
                  <a:lnTo>
                    <a:pt x="42" y="10"/>
                  </a:lnTo>
                  <a:lnTo>
                    <a:pt x="38" y="10"/>
                  </a:lnTo>
                  <a:lnTo>
                    <a:pt x="38" y="10"/>
                  </a:lnTo>
                  <a:lnTo>
                    <a:pt x="38" y="10"/>
                  </a:lnTo>
                  <a:lnTo>
                    <a:pt x="38" y="10"/>
                  </a:lnTo>
                  <a:lnTo>
                    <a:pt x="38" y="10"/>
                  </a:lnTo>
                  <a:lnTo>
                    <a:pt x="34" y="10"/>
                  </a:lnTo>
                  <a:lnTo>
                    <a:pt x="34" y="10"/>
                  </a:lnTo>
                  <a:lnTo>
                    <a:pt x="34" y="10"/>
                  </a:lnTo>
                  <a:lnTo>
                    <a:pt x="34" y="10"/>
                  </a:lnTo>
                  <a:lnTo>
                    <a:pt x="34" y="10"/>
                  </a:lnTo>
                  <a:lnTo>
                    <a:pt x="34" y="10"/>
                  </a:lnTo>
                  <a:lnTo>
                    <a:pt x="34" y="14"/>
                  </a:lnTo>
                  <a:lnTo>
                    <a:pt x="34" y="14"/>
                  </a:lnTo>
                  <a:lnTo>
                    <a:pt x="30" y="14"/>
                  </a:lnTo>
                  <a:lnTo>
                    <a:pt x="30" y="14"/>
                  </a:lnTo>
                  <a:lnTo>
                    <a:pt x="30" y="14"/>
                  </a:lnTo>
                  <a:lnTo>
                    <a:pt x="30" y="14"/>
                  </a:lnTo>
                  <a:lnTo>
                    <a:pt x="30" y="14"/>
                  </a:lnTo>
                  <a:lnTo>
                    <a:pt x="30" y="14"/>
                  </a:lnTo>
                  <a:lnTo>
                    <a:pt x="30" y="14"/>
                  </a:lnTo>
                  <a:lnTo>
                    <a:pt x="30" y="14"/>
                  </a:lnTo>
                  <a:lnTo>
                    <a:pt x="30" y="14"/>
                  </a:lnTo>
                  <a:lnTo>
                    <a:pt x="26" y="14"/>
                  </a:lnTo>
                  <a:lnTo>
                    <a:pt x="26" y="14"/>
                  </a:lnTo>
                  <a:lnTo>
                    <a:pt x="26" y="14"/>
                  </a:lnTo>
                  <a:lnTo>
                    <a:pt x="26" y="14"/>
                  </a:lnTo>
                  <a:lnTo>
                    <a:pt x="26" y="14"/>
                  </a:lnTo>
                  <a:lnTo>
                    <a:pt x="26" y="14"/>
                  </a:lnTo>
                  <a:lnTo>
                    <a:pt x="26" y="14"/>
                  </a:lnTo>
                  <a:lnTo>
                    <a:pt x="22" y="14"/>
                  </a:lnTo>
                  <a:lnTo>
                    <a:pt x="18" y="18"/>
                  </a:lnTo>
                  <a:lnTo>
                    <a:pt x="18" y="18"/>
                  </a:lnTo>
                  <a:lnTo>
                    <a:pt x="18" y="18"/>
                  </a:lnTo>
                  <a:lnTo>
                    <a:pt x="18" y="18"/>
                  </a:lnTo>
                  <a:lnTo>
                    <a:pt x="18" y="18"/>
                  </a:lnTo>
                  <a:lnTo>
                    <a:pt x="16" y="18"/>
                  </a:lnTo>
                  <a:lnTo>
                    <a:pt x="16" y="22"/>
                  </a:lnTo>
                  <a:lnTo>
                    <a:pt x="16" y="22"/>
                  </a:lnTo>
                  <a:lnTo>
                    <a:pt x="16" y="22"/>
                  </a:lnTo>
                  <a:lnTo>
                    <a:pt x="16" y="22"/>
                  </a:lnTo>
                  <a:lnTo>
                    <a:pt x="16" y="22"/>
                  </a:lnTo>
                  <a:lnTo>
                    <a:pt x="16" y="22"/>
                  </a:lnTo>
                  <a:lnTo>
                    <a:pt x="16" y="22"/>
                  </a:lnTo>
                  <a:lnTo>
                    <a:pt x="12" y="18"/>
                  </a:lnTo>
                  <a:lnTo>
                    <a:pt x="12" y="18"/>
                  </a:lnTo>
                  <a:lnTo>
                    <a:pt x="12" y="18"/>
                  </a:lnTo>
                  <a:lnTo>
                    <a:pt x="12" y="18"/>
                  </a:lnTo>
                  <a:lnTo>
                    <a:pt x="12" y="18"/>
                  </a:lnTo>
                  <a:lnTo>
                    <a:pt x="16" y="18"/>
                  </a:lnTo>
                  <a:lnTo>
                    <a:pt x="16" y="18"/>
                  </a:lnTo>
                  <a:lnTo>
                    <a:pt x="16" y="14"/>
                  </a:lnTo>
                  <a:lnTo>
                    <a:pt x="16" y="14"/>
                  </a:lnTo>
                  <a:lnTo>
                    <a:pt x="16" y="14"/>
                  </a:lnTo>
                  <a:lnTo>
                    <a:pt x="16" y="14"/>
                  </a:lnTo>
                  <a:lnTo>
                    <a:pt x="12" y="14"/>
                  </a:lnTo>
                  <a:lnTo>
                    <a:pt x="12" y="14"/>
                  </a:lnTo>
                  <a:lnTo>
                    <a:pt x="12" y="14"/>
                  </a:lnTo>
                  <a:lnTo>
                    <a:pt x="12" y="14"/>
                  </a:lnTo>
                  <a:lnTo>
                    <a:pt x="12" y="14"/>
                  </a:lnTo>
                  <a:lnTo>
                    <a:pt x="16" y="10"/>
                  </a:lnTo>
                  <a:lnTo>
                    <a:pt x="16" y="10"/>
                  </a:lnTo>
                  <a:lnTo>
                    <a:pt x="16" y="8"/>
                  </a:lnTo>
                  <a:lnTo>
                    <a:pt x="16" y="8"/>
                  </a:lnTo>
                  <a:lnTo>
                    <a:pt x="16" y="8"/>
                  </a:lnTo>
                  <a:lnTo>
                    <a:pt x="16" y="8"/>
                  </a:lnTo>
                  <a:lnTo>
                    <a:pt x="16" y="8"/>
                  </a:lnTo>
                  <a:lnTo>
                    <a:pt x="16" y="8"/>
                  </a:lnTo>
                  <a:lnTo>
                    <a:pt x="16" y="8"/>
                  </a:lnTo>
                  <a:lnTo>
                    <a:pt x="16" y="8"/>
                  </a:lnTo>
                  <a:lnTo>
                    <a:pt x="16" y="8"/>
                  </a:lnTo>
                  <a:lnTo>
                    <a:pt x="16" y="8"/>
                  </a:lnTo>
                  <a:lnTo>
                    <a:pt x="18" y="8"/>
                  </a:lnTo>
                  <a:lnTo>
                    <a:pt x="22" y="8"/>
                  </a:lnTo>
                  <a:lnTo>
                    <a:pt x="22" y="8"/>
                  </a:lnTo>
                  <a:lnTo>
                    <a:pt x="22" y="8"/>
                  </a:lnTo>
                  <a:lnTo>
                    <a:pt x="22" y="8"/>
                  </a:lnTo>
                  <a:lnTo>
                    <a:pt x="22" y="8"/>
                  </a:lnTo>
                  <a:lnTo>
                    <a:pt x="22" y="4"/>
                  </a:lnTo>
                  <a:lnTo>
                    <a:pt x="22" y="4"/>
                  </a:lnTo>
                  <a:lnTo>
                    <a:pt x="26" y="4"/>
                  </a:lnTo>
                  <a:lnTo>
                    <a:pt x="26" y="4"/>
                  </a:lnTo>
                  <a:lnTo>
                    <a:pt x="26" y="4"/>
                  </a:lnTo>
                  <a:lnTo>
                    <a:pt x="26" y="4"/>
                  </a:lnTo>
                  <a:lnTo>
                    <a:pt x="26" y="4"/>
                  </a:lnTo>
                  <a:lnTo>
                    <a:pt x="26" y="4"/>
                  </a:lnTo>
                  <a:lnTo>
                    <a:pt x="26" y="4"/>
                  </a:lnTo>
                  <a:lnTo>
                    <a:pt x="26" y="8"/>
                  </a:lnTo>
                  <a:lnTo>
                    <a:pt x="26" y="8"/>
                  </a:lnTo>
                  <a:lnTo>
                    <a:pt x="26" y="8"/>
                  </a:lnTo>
                  <a:lnTo>
                    <a:pt x="26" y="8"/>
                  </a:lnTo>
                  <a:lnTo>
                    <a:pt x="30" y="8"/>
                  </a:lnTo>
                  <a:lnTo>
                    <a:pt x="30" y="8"/>
                  </a:lnTo>
                  <a:lnTo>
                    <a:pt x="30" y="4"/>
                  </a:lnTo>
                  <a:lnTo>
                    <a:pt x="30" y="4"/>
                  </a:lnTo>
                  <a:lnTo>
                    <a:pt x="30" y="4"/>
                  </a:lnTo>
                  <a:lnTo>
                    <a:pt x="34" y="4"/>
                  </a:lnTo>
                  <a:lnTo>
                    <a:pt x="34" y="4"/>
                  </a:lnTo>
                  <a:lnTo>
                    <a:pt x="34" y="4"/>
                  </a:lnTo>
                  <a:lnTo>
                    <a:pt x="34" y="4"/>
                  </a:lnTo>
                  <a:lnTo>
                    <a:pt x="34" y="4"/>
                  </a:lnTo>
                  <a:lnTo>
                    <a:pt x="34" y="4"/>
                  </a:lnTo>
                  <a:lnTo>
                    <a:pt x="34" y="4"/>
                  </a:lnTo>
                  <a:lnTo>
                    <a:pt x="34" y="4"/>
                  </a:lnTo>
                  <a:lnTo>
                    <a:pt x="34" y="4"/>
                  </a:lnTo>
                  <a:lnTo>
                    <a:pt x="38" y="4"/>
                  </a:lnTo>
                  <a:lnTo>
                    <a:pt x="38" y="4"/>
                  </a:lnTo>
                  <a:lnTo>
                    <a:pt x="38" y="4"/>
                  </a:lnTo>
                  <a:lnTo>
                    <a:pt x="42" y="4"/>
                  </a:lnTo>
                  <a:lnTo>
                    <a:pt x="42" y="4"/>
                  </a:lnTo>
                  <a:lnTo>
                    <a:pt x="44" y="4"/>
                  </a:lnTo>
                  <a:lnTo>
                    <a:pt x="44" y="4"/>
                  </a:lnTo>
                  <a:lnTo>
                    <a:pt x="44" y="4"/>
                  </a:lnTo>
                  <a:lnTo>
                    <a:pt x="44" y="4"/>
                  </a:lnTo>
                  <a:lnTo>
                    <a:pt x="44" y="4"/>
                  </a:lnTo>
                  <a:close/>
                  <a:moveTo>
                    <a:pt x="0" y="18"/>
                  </a:moveTo>
                  <a:lnTo>
                    <a:pt x="0" y="18"/>
                  </a:lnTo>
                  <a:lnTo>
                    <a:pt x="0" y="18"/>
                  </a:lnTo>
                  <a:lnTo>
                    <a:pt x="0" y="18"/>
                  </a:lnTo>
                  <a:lnTo>
                    <a:pt x="0" y="18"/>
                  </a:lnTo>
                  <a:lnTo>
                    <a:pt x="0" y="18"/>
                  </a:lnTo>
                  <a:lnTo>
                    <a:pt x="0" y="18"/>
                  </a:lnTo>
                  <a:lnTo>
                    <a:pt x="4" y="18"/>
                  </a:lnTo>
                  <a:lnTo>
                    <a:pt x="4" y="18"/>
                  </a:lnTo>
                  <a:lnTo>
                    <a:pt x="4" y="18"/>
                  </a:lnTo>
                  <a:lnTo>
                    <a:pt x="4" y="18"/>
                  </a:lnTo>
                  <a:lnTo>
                    <a:pt x="4" y="22"/>
                  </a:lnTo>
                  <a:lnTo>
                    <a:pt x="4" y="22"/>
                  </a:lnTo>
                  <a:lnTo>
                    <a:pt x="4" y="22"/>
                  </a:lnTo>
                  <a:lnTo>
                    <a:pt x="4" y="22"/>
                  </a:lnTo>
                  <a:lnTo>
                    <a:pt x="4" y="22"/>
                  </a:lnTo>
                  <a:lnTo>
                    <a:pt x="0" y="22"/>
                  </a:lnTo>
                  <a:lnTo>
                    <a:pt x="0" y="22"/>
                  </a:lnTo>
                  <a:lnTo>
                    <a:pt x="0" y="22"/>
                  </a:lnTo>
                  <a:lnTo>
                    <a:pt x="0" y="22"/>
                  </a:lnTo>
                  <a:lnTo>
                    <a:pt x="0" y="18"/>
                  </a:lnTo>
                  <a:lnTo>
                    <a:pt x="0" y="18"/>
                  </a:lnTo>
                  <a:lnTo>
                    <a:pt x="0"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noEditPoints="1"/>
            </p:cNvSpPr>
            <p:nvPr/>
          </p:nvSpPr>
          <p:spPr bwMode="auto">
            <a:xfrm>
              <a:off x="4968875" y="3359218"/>
              <a:ext cx="431800" cy="196850"/>
            </a:xfrm>
            <a:custGeom>
              <a:avLst/>
              <a:gdLst>
                <a:gd name="T0" fmla="*/ 22 w 272"/>
                <a:gd name="T1" fmla="*/ 4 h 124"/>
                <a:gd name="T2" fmla="*/ 34 w 272"/>
                <a:gd name="T3" fmla="*/ 8 h 124"/>
                <a:gd name="T4" fmla="*/ 48 w 272"/>
                <a:gd name="T5" fmla="*/ 24 h 124"/>
                <a:gd name="T6" fmla="*/ 26 w 272"/>
                <a:gd name="T7" fmla="*/ 24 h 124"/>
                <a:gd name="T8" fmla="*/ 14 w 272"/>
                <a:gd name="T9" fmla="*/ 38 h 124"/>
                <a:gd name="T10" fmla="*/ 8 w 272"/>
                <a:gd name="T11" fmla="*/ 38 h 124"/>
                <a:gd name="T12" fmla="*/ 14 w 272"/>
                <a:gd name="T13" fmla="*/ 30 h 124"/>
                <a:gd name="T14" fmla="*/ 10 w 272"/>
                <a:gd name="T15" fmla="*/ 20 h 124"/>
                <a:gd name="T16" fmla="*/ 10 w 272"/>
                <a:gd name="T17" fmla="*/ 12 h 124"/>
                <a:gd name="T18" fmla="*/ 10 w 272"/>
                <a:gd name="T19" fmla="*/ 42 h 124"/>
                <a:gd name="T20" fmla="*/ 26 w 272"/>
                <a:gd name="T21" fmla="*/ 34 h 124"/>
                <a:gd name="T22" fmla="*/ 34 w 272"/>
                <a:gd name="T23" fmla="*/ 38 h 124"/>
                <a:gd name="T24" fmla="*/ 48 w 272"/>
                <a:gd name="T25" fmla="*/ 38 h 124"/>
                <a:gd name="T26" fmla="*/ 50 w 272"/>
                <a:gd name="T27" fmla="*/ 30 h 124"/>
                <a:gd name="T28" fmla="*/ 54 w 272"/>
                <a:gd name="T29" fmla="*/ 26 h 124"/>
                <a:gd name="T30" fmla="*/ 58 w 272"/>
                <a:gd name="T31" fmla="*/ 20 h 124"/>
                <a:gd name="T32" fmla="*/ 78 w 272"/>
                <a:gd name="T33" fmla="*/ 24 h 124"/>
                <a:gd name="T34" fmla="*/ 92 w 272"/>
                <a:gd name="T35" fmla="*/ 12 h 124"/>
                <a:gd name="T36" fmla="*/ 106 w 272"/>
                <a:gd name="T37" fmla="*/ 4 h 124"/>
                <a:gd name="T38" fmla="*/ 130 w 272"/>
                <a:gd name="T39" fmla="*/ 4 h 124"/>
                <a:gd name="T40" fmla="*/ 144 w 272"/>
                <a:gd name="T41" fmla="*/ 12 h 124"/>
                <a:gd name="T42" fmla="*/ 152 w 272"/>
                <a:gd name="T43" fmla="*/ 20 h 124"/>
                <a:gd name="T44" fmla="*/ 162 w 272"/>
                <a:gd name="T45" fmla="*/ 24 h 124"/>
                <a:gd name="T46" fmla="*/ 182 w 272"/>
                <a:gd name="T47" fmla="*/ 26 h 124"/>
                <a:gd name="T48" fmla="*/ 200 w 272"/>
                <a:gd name="T49" fmla="*/ 24 h 124"/>
                <a:gd name="T50" fmla="*/ 220 w 272"/>
                <a:gd name="T51" fmla="*/ 20 h 124"/>
                <a:gd name="T52" fmla="*/ 238 w 272"/>
                <a:gd name="T53" fmla="*/ 16 h 124"/>
                <a:gd name="T54" fmla="*/ 252 w 272"/>
                <a:gd name="T55" fmla="*/ 20 h 124"/>
                <a:gd name="T56" fmla="*/ 252 w 272"/>
                <a:gd name="T57" fmla="*/ 38 h 124"/>
                <a:gd name="T58" fmla="*/ 272 w 272"/>
                <a:gd name="T59" fmla="*/ 50 h 124"/>
                <a:gd name="T60" fmla="*/ 260 w 272"/>
                <a:gd name="T61" fmla="*/ 54 h 124"/>
                <a:gd name="T62" fmla="*/ 264 w 272"/>
                <a:gd name="T63" fmla="*/ 76 h 124"/>
                <a:gd name="T64" fmla="*/ 268 w 272"/>
                <a:gd name="T65" fmla="*/ 94 h 124"/>
                <a:gd name="T66" fmla="*/ 264 w 272"/>
                <a:gd name="T67" fmla="*/ 98 h 124"/>
                <a:gd name="T68" fmla="*/ 248 w 272"/>
                <a:gd name="T69" fmla="*/ 94 h 124"/>
                <a:gd name="T70" fmla="*/ 234 w 272"/>
                <a:gd name="T71" fmla="*/ 94 h 124"/>
                <a:gd name="T72" fmla="*/ 216 w 272"/>
                <a:gd name="T73" fmla="*/ 98 h 124"/>
                <a:gd name="T74" fmla="*/ 196 w 272"/>
                <a:gd name="T75" fmla="*/ 106 h 124"/>
                <a:gd name="T76" fmla="*/ 178 w 272"/>
                <a:gd name="T77" fmla="*/ 102 h 124"/>
                <a:gd name="T78" fmla="*/ 162 w 272"/>
                <a:gd name="T79" fmla="*/ 106 h 124"/>
                <a:gd name="T80" fmla="*/ 152 w 272"/>
                <a:gd name="T81" fmla="*/ 116 h 124"/>
                <a:gd name="T82" fmla="*/ 148 w 272"/>
                <a:gd name="T83" fmla="*/ 120 h 124"/>
                <a:gd name="T84" fmla="*/ 148 w 272"/>
                <a:gd name="T85" fmla="*/ 102 h 124"/>
                <a:gd name="T86" fmla="*/ 134 w 272"/>
                <a:gd name="T87" fmla="*/ 106 h 124"/>
                <a:gd name="T88" fmla="*/ 118 w 272"/>
                <a:gd name="T89" fmla="*/ 116 h 124"/>
                <a:gd name="T90" fmla="*/ 104 w 272"/>
                <a:gd name="T91" fmla="*/ 120 h 124"/>
                <a:gd name="T92" fmla="*/ 92 w 272"/>
                <a:gd name="T93" fmla="*/ 110 h 124"/>
                <a:gd name="T94" fmla="*/ 74 w 272"/>
                <a:gd name="T95" fmla="*/ 106 h 124"/>
                <a:gd name="T96" fmla="*/ 66 w 272"/>
                <a:gd name="T97" fmla="*/ 114 h 124"/>
                <a:gd name="T98" fmla="*/ 50 w 272"/>
                <a:gd name="T99" fmla="*/ 114 h 124"/>
                <a:gd name="T100" fmla="*/ 44 w 272"/>
                <a:gd name="T101" fmla="*/ 106 h 124"/>
                <a:gd name="T102" fmla="*/ 36 w 272"/>
                <a:gd name="T103" fmla="*/ 110 h 124"/>
                <a:gd name="T104" fmla="*/ 34 w 272"/>
                <a:gd name="T105" fmla="*/ 106 h 124"/>
                <a:gd name="T106" fmla="*/ 36 w 272"/>
                <a:gd name="T107" fmla="*/ 102 h 124"/>
                <a:gd name="T108" fmla="*/ 30 w 272"/>
                <a:gd name="T109" fmla="*/ 98 h 124"/>
                <a:gd name="T110" fmla="*/ 22 w 272"/>
                <a:gd name="T111" fmla="*/ 86 h 124"/>
                <a:gd name="T112" fmla="*/ 10 w 272"/>
                <a:gd name="T113" fmla="*/ 80 h 124"/>
                <a:gd name="T114" fmla="*/ 14 w 272"/>
                <a:gd name="T115" fmla="*/ 76 h 124"/>
                <a:gd name="T116" fmla="*/ 18 w 272"/>
                <a:gd name="T117" fmla="*/ 68 h 124"/>
                <a:gd name="T118" fmla="*/ 18 w 272"/>
                <a:gd name="T119" fmla="*/ 54 h 124"/>
                <a:gd name="T120" fmla="*/ 30 w 272"/>
                <a:gd name="T121" fmla="*/ 30 h 124"/>
                <a:gd name="T122" fmla="*/ 4 w 272"/>
                <a:gd name="T123" fmla="*/ 3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 h="124">
                  <a:moveTo>
                    <a:pt x="10" y="12"/>
                  </a:moveTo>
                  <a:lnTo>
                    <a:pt x="10" y="8"/>
                  </a:lnTo>
                  <a:lnTo>
                    <a:pt x="14" y="8"/>
                  </a:lnTo>
                  <a:lnTo>
                    <a:pt x="14" y="4"/>
                  </a:lnTo>
                  <a:lnTo>
                    <a:pt x="18" y="4"/>
                  </a:lnTo>
                  <a:lnTo>
                    <a:pt x="22" y="4"/>
                  </a:lnTo>
                  <a:lnTo>
                    <a:pt x="22" y="0"/>
                  </a:lnTo>
                  <a:lnTo>
                    <a:pt x="26" y="0"/>
                  </a:lnTo>
                  <a:lnTo>
                    <a:pt x="26" y="4"/>
                  </a:lnTo>
                  <a:lnTo>
                    <a:pt x="30" y="4"/>
                  </a:lnTo>
                  <a:lnTo>
                    <a:pt x="34" y="4"/>
                  </a:lnTo>
                  <a:lnTo>
                    <a:pt x="34" y="8"/>
                  </a:lnTo>
                  <a:lnTo>
                    <a:pt x="36" y="12"/>
                  </a:lnTo>
                  <a:lnTo>
                    <a:pt x="36" y="16"/>
                  </a:lnTo>
                  <a:lnTo>
                    <a:pt x="40" y="16"/>
                  </a:lnTo>
                  <a:lnTo>
                    <a:pt x="44" y="20"/>
                  </a:lnTo>
                  <a:lnTo>
                    <a:pt x="48" y="20"/>
                  </a:lnTo>
                  <a:lnTo>
                    <a:pt x="48" y="24"/>
                  </a:lnTo>
                  <a:lnTo>
                    <a:pt x="44" y="24"/>
                  </a:lnTo>
                  <a:lnTo>
                    <a:pt x="40" y="24"/>
                  </a:lnTo>
                  <a:lnTo>
                    <a:pt x="36" y="24"/>
                  </a:lnTo>
                  <a:lnTo>
                    <a:pt x="34" y="24"/>
                  </a:lnTo>
                  <a:lnTo>
                    <a:pt x="30" y="24"/>
                  </a:lnTo>
                  <a:lnTo>
                    <a:pt x="26" y="24"/>
                  </a:lnTo>
                  <a:lnTo>
                    <a:pt x="26" y="26"/>
                  </a:lnTo>
                  <a:lnTo>
                    <a:pt x="26" y="30"/>
                  </a:lnTo>
                  <a:lnTo>
                    <a:pt x="22" y="30"/>
                  </a:lnTo>
                  <a:lnTo>
                    <a:pt x="18" y="34"/>
                  </a:lnTo>
                  <a:lnTo>
                    <a:pt x="14" y="34"/>
                  </a:lnTo>
                  <a:lnTo>
                    <a:pt x="14" y="38"/>
                  </a:lnTo>
                  <a:lnTo>
                    <a:pt x="10" y="38"/>
                  </a:lnTo>
                  <a:lnTo>
                    <a:pt x="10" y="42"/>
                  </a:lnTo>
                  <a:lnTo>
                    <a:pt x="8" y="42"/>
                  </a:lnTo>
                  <a:lnTo>
                    <a:pt x="10" y="42"/>
                  </a:lnTo>
                  <a:lnTo>
                    <a:pt x="10" y="38"/>
                  </a:lnTo>
                  <a:lnTo>
                    <a:pt x="8" y="38"/>
                  </a:lnTo>
                  <a:lnTo>
                    <a:pt x="10" y="38"/>
                  </a:lnTo>
                  <a:lnTo>
                    <a:pt x="10" y="34"/>
                  </a:lnTo>
                  <a:lnTo>
                    <a:pt x="14" y="34"/>
                  </a:lnTo>
                  <a:lnTo>
                    <a:pt x="18" y="34"/>
                  </a:lnTo>
                  <a:lnTo>
                    <a:pt x="18" y="30"/>
                  </a:lnTo>
                  <a:lnTo>
                    <a:pt x="14" y="30"/>
                  </a:lnTo>
                  <a:lnTo>
                    <a:pt x="10" y="30"/>
                  </a:lnTo>
                  <a:lnTo>
                    <a:pt x="8" y="30"/>
                  </a:lnTo>
                  <a:lnTo>
                    <a:pt x="8" y="26"/>
                  </a:lnTo>
                  <a:lnTo>
                    <a:pt x="10" y="26"/>
                  </a:lnTo>
                  <a:lnTo>
                    <a:pt x="10" y="24"/>
                  </a:lnTo>
                  <a:lnTo>
                    <a:pt x="10" y="20"/>
                  </a:lnTo>
                  <a:lnTo>
                    <a:pt x="14" y="20"/>
                  </a:lnTo>
                  <a:lnTo>
                    <a:pt x="14" y="16"/>
                  </a:lnTo>
                  <a:lnTo>
                    <a:pt x="14" y="12"/>
                  </a:lnTo>
                  <a:lnTo>
                    <a:pt x="10" y="12"/>
                  </a:lnTo>
                  <a:lnTo>
                    <a:pt x="10" y="12"/>
                  </a:lnTo>
                  <a:lnTo>
                    <a:pt x="10" y="12"/>
                  </a:lnTo>
                  <a:close/>
                  <a:moveTo>
                    <a:pt x="14" y="54"/>
                  </a:moveTo>
                  <a:lnTo>
                    <a:pt x="8" y="54"/>
                  </a:lnTo>
                  <a:lnTo>
                    <a:pt x="8" y="50"/>
                  </a:lnTo>
                  <a:lnTo>
                    <a:pt x="8" y="46"/>
                  </a:lnTo>
                  <a:lnTo>
                    <a:pt x="8" y="42"/>
                  </a:lnTo>
                  <a:lnTo>
                    <a:pt x="10" y="42"/>
                  </a:lnTo>
                  <a:lnTo>
                    <a:pt x="10" y="38"/>
                  </a:lnTo>
                  <a:lnTo>
                    <a:pt x="14" y="38"/>
                  </a:lnTo>
                  <a:lnTo>
                    <a:pt x="14" y="34"/>
                  </a:lnTo>
                  <a:lnTo>
                    <a:pt x="18" y="34"/>
                  </a:lnTo>
                  <a:lnTo>
                    <a:pt x="22" y="34"/>
                  </a:lnTo>
                  <a:lnTo>
                    <a:pt x="26" y="34"/>
                  </a:lnTo>
                  <a:lnTo>
                    <a:pt x="26" y="38"/>
                  </a:lnTo>
                  <a:lnTo>
                    <a:pt x="30" y="38"/>
                  </a:lnTo>
                  <a:lnTo>
                    <a:pt x="34" y="34"/>
                  </a:lnTo>
                  <a:lnTo>
                    <a:pt x="30" y="34"/>
                  </a:lnTo>
                  <a:lnTo>
                    <a:pt x="34" y="34"/>
                  </a:lnTo>
                  <a:lnTo>
                    <a:pt x="34" y="38"/>
                  </a:lnTo>
                  <a:lnTo>
                    <a:pt x="36" y="34"/>
                  </a:lnTo>
                  <a:lnTo>
                    <a:pt x="40" y="34"/>
                  </a:lnTo>
                  <a:lnTo>
                    <a:pt x="44" y="38"/>
                  </a:lnTo>
                  <a:lnTo>
                    <a:pt x="44" y="34"/>
                  </a:lnTo>
                  <a:lnTo>
                    <a:pt x="48" y="34"/>
                  </a:lnTo>
                  <a:lnTo>
                    <a:pt x="48" y="38"/>
                  </a:lnTo>
                  <a:lnTo>
                    <a:pt x="50" y="34"/>
                  </a:lnTo>
                  <a:lnTo>
                    <a:pt x="48" y="34"/>
                  </a:lnTo>
                  <a:lnTo>
                    <a:pt x="44" y="34"/>
                  </a:lnTo>
                  <a:lnTo>
                    <a:pt x="44" y="30"/>
                  </a:lnTo>
                  <a:lnTo>
                    <a:pt x="48" y="30"/>
                  </a:lnTo>
                  <a:lnTo>
                    <a:pt x="50" y="30"/>
                  </a:lnTo>
                  <a:lnTo>
                    <a:pt x="54" y="30"/>
                  </a:lnTo>
                  <a:lnTo>
                    <a:pt x="58" y="30"/>
                  </a:lnTo>
                  <a:lnTo>
                    <a:pt x="62" y="30"/>
                  </a:lnTo>
                  <a:lnTo>
                    <a:pt x="62" y="26"/>
                  </a:lnTo>
                  <a:lnTo>
                    <a:pt x="58" y="26"/>
                  </a:lnTo>
                  <a:lnTo>
                    <a:pt x="54" y="26"/>
                  </a:lnTo>
                  <a:lnTo>
                    <a:pt x="50" y="26"/>
                  </a:lnTo>
                  <a:lnTo>
                    <a:pt x="48" y="24"/>
                  </a:lnTo>
                  <a:lnTo>
                    <a:pt x="48" y="20"/>
                  </a:lnTo>
                  <a:lnTo>
                    <a:pt x="50" y="20"/>
                  </a:lnTo>
                  <a:lnTo>
                    <a:pt x="54" y="20"/>
                  </a:lnTo>
                  <a:lnTo>
                    <a:pt x="58" y="20"/>
                  </a:lnTo>
                  <a:lnTo>
                    <a:pt x="62" y="24"/>
                  </a:lnTo>
                  <a:lnTo>
                    <a:pt x="66" y="20"/>
                  </a:lnTo>
                  <a:lnTo>
                    <a:pt x="70" y="20"/>
                  </a:lnTo>
                  <a:lnTo>
                    <a:pt x="70" y="24"/>
                  </a:lnTo>
                  <a:lnTo>
                    <a:pt x="74" y="24"/>
                  </a:lnTo>
                  <a:lnTo>
                    <a:pt x="78" y="24"/>
                  </a:lnTo>
                  <a:lnTo>
                    <a:pt x="80" y="24"/>
                  </a:lnTo>
                  <a:lnTo>
                    <a:pt x="80" y="20"/>
                  </a:lnTo>
                  <a:lnTo>
                    <a:pt x="84" y="16"/>
                  </a:lnTo>
                  <a:lnTo>
                    <a:pt x="88" y="16"/>
                  </a:lnTo>
                  <a:lnTo>
                    <a:pt x="88" y="12"/>
                  </a:lnTo>
                  <a:lnTo>
                    <a:pt x="92" y="12"/>
                  </a:lnTo>
                  <a:lnTo>
                    <a:pt x="92" y="8"/>
                  </a:lnTo>
                  <a:lnTo>
                    <a:pt x="96" y="8"/>
                  </a:lnTo>
                  <a:lnTo>
                    <a:pt x="100" y="8"/>
                  </a:lnTo>
                  <a:lnTo>
                    <a:pt x="104" y="8"/>
                  </a:lnTo>
                  <a:lnTo>
                    <a:pt x="104" y="4"/>
                  </a:lnTo>
                  <a:lnTo>
                    <a:pt x="106" y="4"/>
                  </a:lnTo>
                  <a:lnTo>
                    <a:pt x="110" y="4"/>
                  </a:lnTo>
                  <a:lnTo>
                    <a:pt x="114" y="4"/>
                  </a:lnTo>
                  <a:lnTo>
                    <a:pt x="118" y="4"/>
                  </a:lnTo>
                  <a:lnTo>
                    <a:pt x="122" y="4"/>
                  </a:lnTo>
                  <a:lnTo>
                    <a:pt x="126" y="4"/>
                  </a:lnTo>
                  <a:lnTo>
                    <a:pt x="130" y="4"/>
                  </a:lnTo>
                  <a:lnTo>
                    <a:pt x="134" y="4"/>
                  </a:lnTo>
                  <a:lnTo>
                    <a:pt x="134" y="8"/>
                  </a:lnTo>
                  <a:lnTo>
                    <a:pt x="136" y="8"/>
                  </a:lnTo>
                  <a:lnTo>
                    <a:pt x="136" y="12"/>
                  </a:lnTo>
                  <a:lnTo>
                    <a:pt x="140" y="12"/>
                  </a:lnTo>
                  <a:lnTo>
                    <a:pt x="144" y="12"/>
                  </a:lnTo>
                  <a:lnTo>
                    <a:pt x="144" y="8"/>
                  </a:lnTo>
                  <a:lnTo>
                    <a:pt x="148" y="8"/>
                  </a:lnTo>
                  <a:lnTo>
                    <a:pt x="148" y="12"/>
                  </a:lnTo>
                  <a:lnTo>
                    <a:pt x="148" y="16"/>
                  </a:lnTo>
                  <a:lnTo>
                    <a:pt x="152" y="16"/>
                  </a:lnTo>
                  <a:lnTo>
                    <a:pt x="152" y="20"/>
                  </a:lnTo>
                  <a:lnTo>
                    <a:pt x="156" y="20"/>
                  </a:lnTo>
                  <a:lnTo>
                    <a:pt x="156" y="16"/>
                  </a:lnTo>
                  <a:lnTo>
                    <a:pt x="160" y="16"/>
                  </a:lnTo>
                  <a:lnTo>
                    <a:pt x="160" y="20"/>
                  </a:lnTo>
                  <a:lnTo>
                    <a:pt x="162" y="20"/>
                  </a:lnTo>
                  <a:lnTo>
                    <a:pt x="162" y="24"/>
                  </a:lnTo>
                  <a:lnTo>
                    <a:pt x="166" y="24"/>
                  </a:lnTo>
                  <a:lnTo>
                    <a:pt x="170" y="24"/>
                  </a:lnTo>
                  <a:lnTo>
                    <a:pt x="174" y="24"/>
                  </a:lnTo>
                  <a:lnTo>
                    <a:pt x="178" y="24"/>
                  </a:lnTo>
                  <a:lnTo>
                    <a:pt x="178" y="26"/>
                  </a:lnTo>
                  <a:lnTo>
                    <a:pt x="182" y="26"/>
                  </a:lnTo>
                  <a:lnTo>
                    <a:pt x="186" y="26"/>
                  </a:lnTo>
                  <a:lnTo>
                    <a:pt x="186" y="24"/>
                  </a:lnTo>
                  <a:lnTo>
                    <a:pt x="190" y="24"/>
                  </a:lnTo>
                  <a:lnTo>
                    <a:pt x="192" y="24"/>
                  </a:lnTo>
                  <a:lnTo>
                    <a:pt x="196" y="24"/>
                  </a:lnTo>
                  <a:lnTo>
                    <a:pt x="200" y="24"/>
                  </a:lnTo>
                  <a:lnTo>
                    <a:pt x="204" y="26"/>
                  </a:lnTo>
                  <a:lnTo>
                    <a:pt x="208" y="24"/>
                  </a:lnTo>
                  <a:lnTo>
                    <a:pt x="212" y="24"/>
                  </a:lnTo>
                  <a:lnTo>
                    <a:pt x="216" y="24"/>
                  </a:lnTo>
                  <a:lnTo>
                    <a:pt x="216" y="20"/>
                  </a:lnTo>
                  <a:lnTo>
                    <a:pt x="220" y="20"/>
                  </a:lnTo>
                  <a:lnTo>
                    <a:pt x="222" y="16"/>
                  </a:lnTo>
                  <a:lnTo>
                    <a:pt x="226" y="12"/>
                  </a:lnTo>
                  <a:lnTo>
                    <a:pt x="226" y="16"/>
                  </a:lnTo>
                  <a:lnTo>
                    <a:pt x="230" y="16"/>
                  </a:lnTo>
                  <a:lnTo>
                    <a:pt x="234" y="16"/>
                  </a:lnTo>
                  <a:lnTo>
                    <a:pt x="238" y="16"/>
                  </a:lnTo>
                  <a:lnTo>
                    <a:pt x="242" y="16"/>
                  </a:lnTo>
                  <a:lnTo>
                    <a:pt x="242" y="12"/>
                  </a:lnTo>
                  <a:lnTo>
                    <a:pt x="246" y="12"/>
                  </a:lnTo>
                  <a:lnTo>
                    <a:pt x="246" y="16"/>
                  </a:lnTo>
                  <a:lnTo>
                    <a:pt x="248" y="20"/>
                  </a:lnTo>
                  <a:lnTo>
                    <a:pt x="252" y="20"/>
                  </a:lnTo>
                  <a:lnTo>
                    <a:pt x="252" y="24"/>
                  </a:lnTo>
                  <a:lnTo>
                    <a:pt x="256" y="26"/>
                  </a:lnTo>
                  <a:lnTo>
                    <a:pt x="256" y="30"/>
                  </a:lnTo>
                  <a:lnTo>
                    <a:pt x="256" y="34"/>
                  </a:lnTo>
                  <a:lnTo>
                    <a:pt x="252" y="34"/>
                  </a:lnTo>
                  <a:lnTo>
                    <a:pt x="252" y="38"/>
                  </a:lnTo>
                  <a:lnTo>
                    <a:pt x="256" y="38"/>
                  </a:lnTo>
                  <a:lnTo>
                    <a:pt x="256" y="42"/>
                  </a:lnTo>
                  <a:lnTo>
                    <a:pt x="260" y="42"/>
                  </a:lnTo>
                  <a:lnTo>
                    <a:pt x="264" y="42"/>
                  </a:lnTo>
                  <a:lnTo>
                    <a:pt x="268" y="46"/>
                  </a:lnTo>
                  <a:lnTo>
                    <a:pt x="272" y="50"/>
                  </a:lnTo>
                  <a:lnTo>
                    <a:pt x="268" y="50"/>
                  </a:lnTo>
                  <a:lnTo>
                    <a:pt x="268" y="54"/>
                  </a:lnTo>
                  <a:lnTo>
                    <a:pt x="264" y="54"/>
                  </a:lnTo>
                  <a:lnTo>
                    <a:pt x="264" y="56"/>
                  </a:lnTo>
                  <a:lnTo>
                    <a:pt x="264" y="54"/>
                  </a:lnTo>
                  <a:lnTo>
                    <a:pt x="260" y="54"/>
                  </a:lnTo>
                  <a:lnTo>
                    <a:pt x="260" y="56"/>
                  </a:lnTo>
                  <a:lnTo>
                    <a:pt x="264" y="60"/>
                  </a:lnTo>
                  <a:lnTo>
                    <a:pt x="264" y="64"/>
                  </a:lnTo>
                  <a:lnTo>
                    <a:pt x="264" y="68"/>
                  </a:lnTo>
                  <a:lnTo>
                    <a:pt x="264" y="72"/>
                  </a:lnTo>
                  <a:lnTo>
                    <a:pt x="264" y="76"/>
                  </a:lnTo>
                  <a:lnTo>
                    <a:pt x="268" y="76"/>
                  </a:lnTo>
                  <a:lnTo>
                    <a:pt x="264" y="80"/>
                  </a:lnTo>
                  <a:lnTo>
                    <a:pt x="264" y="84"/>
                  </a:lnTo>
                  <a:lnTo>
                    <a:pt x="268" y="86"/>
                  </a:lnTo>
                  <a:lnTo>
                    <a:pt x="268" y="90"/>
                  </a:lnTo>
                  <a:lnTo>
                    <a:pt x="268" y="94"/>
                  </a:lnTo>
                  <a:lnTo>
                    <a:pt x="272" y="94"/>
                  </a:lnTo>
                  <a:lnTo>
                    <a:pt x="272" y="98"/>
                  </a:lnTo>
                  <a:lnTo>
                    <a:pt x="268" y="98"/>
                  </a:lnTo>
                  <a:lnTo>
                    <a:pt x="268" y="102"/>
                  </a:lnTo>
                  <a:lnTo>
                    <a:pt x="264" y="102"/>
                  </a:lnTo>
                  <a:lnTo>
                    <a:pt x="264" y="98"/>
                  </a:lnTo>
                  <a:lnTo>
                    <a:pt x="264" y="94"/>
                  </a:lnTo>
                  <a:lnTo>
                    <a:pt x="260" y="94"/>
                  </a:lnTo>
                  <a:lnTo>
                    <a:pt x="260" y="98"/>
                  </a:lnTo>
                  <a:lnTo>
                    <a:pt x="256" y="98"/>
                  </a:lnTo>
                  <a:lnTo>
                    <a:pt x="252" y="98"/>
                  </a:lnTo>
                  <a:lnTo>
                    <a:pt x="248" y="94"/>
                  </a:lnTo>
                  <a:lnTo>
                    <a:pt x="246" y="94"/>
                  </a:lnTo>
                  <a:lnTo>
                    <a:pt x="242" y="94"/>
                  </a:lnTo>
                  <a:lnTo>
                    <a:pt x="242" y="98"/>
                  </a:lnTo>
                  <a:lnTo>
                    <a:pt x="238" y="98"/>
                  </a:lnTo>
                  <a:lnTo>
                    <a:pt x="238" y="94"/>
                  </a:lnTo>
                  <a:lnTo>
                    <a:pt x="234" y="94"/>
                  </a:lnTo>
                  <a:lnTo>
                    <a:pt x="234" y="98"/>
                  </a:lnTo>
                  <a:lnTo>
                    <a:pt x="230" y="98"/>
                  </a:lnTo>
                  <a:lnTo>
                    <a:pt x="226" y="98"/>
                  </a:lnTo>
                  <a:lnTo>
                    <a:pt x="222" y="98"/>
                  </a:lnTo>
                  <a:lnTo>
                    <a:pt x="220" y="98"/>
                  </a:lnTo>
                  <a:lnTo>
                    <a:pt x="216" y="98"/>
                  </a:lnTo>
                  <a:lnTo>
                    <a:pt x="212" y="98"/>
                  </a:lnTo>
                  <a:lnTo>
                    <a:pt x="212" y="102"/>
                  </a:lnTo>
                  <a:lnTo>
                    <a:pt x="208" y="102"/>
                  </a:lnTo>
                  <a:lnTo>
                    <a:pt x="204" y="106"/>
                  </a:lnTo>
                  <a:lnTo>
                    <a:pt x="200" y="106"/>
                  </a:lnTo>
                  <a:lnTo>
                    <a:pt x="196" y="106"/>
                  </a:lnTo>
                  <a:lnTo>
                    <a:pt x="192" y="110"/>
                  </a:lnTo>
                  <a:lnTo>
                    <a:pt x="190" y="106"/>
                  </a:lnTo>
                  <a:lnTo>
                    <a:pt x="186" y="106"/>
                  </a:lnTo>
                  <a:lnTo>
                    <a:pt x="182" y="106"/>
                  </a:lnTo>
                  <a:lnTo>
                    <a:pt x="182" y="102"/>
                  </a:lnTo>
                  <a:lnTo>
                    <a:pt x="178" y="102"/>
                  </a:lnTo>
                  <a:lnTo>
                    <a:pt x="178" y="106"/>
                  </a:lnTo>
                  <a:lnTo>
                    <a:pt x="174" y="106"/>
                  </a:lnTo>
                  <a:lnTo>
                    <a:pt x="170" y="106"/>
                  </a:lnTo>
                  <a:lnTo>
                    <a:pt x="166" y="110"/>
                  </a:lnTo>
                  <a:lnTo>
                    <a:pt x="162" y="110"/>
                  </a:lnTo>
                  <a:lnTo>
                    <a:pt x="162" y="106"/>
                  </a:lnTo>
                  <a:lnTo>
                    <a:pt x="160" y="106"/>
                  </a:lnTo>
                  <a:lnTo>
                    <a:pt x="156" y="106"/>
                  </a:lnTo>
                  <a:lnTo>
                    <a:pt x="156" y="110"/>
                  </a:lnTo>
                  <a:lnTo>
                    <a:pt x="156" y="114"/>
                  </a:lnTo>
                  <a:lnTo>
                    <a:pt x="156" y="116"/>
                  </a:lnTo>
                  <a:lnTo>
                    <a:pt x="152" y="116"/>
                  </a:lnTo>
                  <a:lnTo>
                    <a:pt x="152" y="120"/>
                  </a:lnTo>
                  <a:lnTo>
                    <a:pt x="148" y="120"/>
                  </a:lnTo>
                  <a:lnTo>
                    <a:pt x="148" y="124"/>
                  </a:lnTo>
                  <a:lnTo>
                    <a:pt x="148" y="120"/>
                  </a:lnTo>
                  <a:lnTo>
                    <a:pt x="144" y="120"/>
                  </a:lnTo>
                  <a:lnTo>
                    <a:pt x="148" y="120"/>
                  </a:lnTo>
                  <a:lnTo>
                    <a:pt x="144" y="120"/>
                  </a:lnTo>
                  <a:lnTo>
                    <a:pt x="144" y="116"/>
                  </a:lnTo>
                  <a:lnTo>
                    <a:pt x="144" y="114"/>
                  </a:lnTo>
                  <a:lnTo>
                    <a:pt x="148" y="110"/>
                  </a:lnTo>
                  <a:lnTo>
                    <a:pt x="148" y="106"/>
                  </a:lnTo>
                  <a:lnTo>
                    <a:pt x="148" y="102"/>
                  </a:lnTo>
                  <a:lnTo>
                    <a:pt x="144" y="102"/>
                  </a:lnTo>
                  <a:lnTo>
                    <a:pt x="144" y="106"/>
                  </a:lnTo>
                  <a:lnTo>
                    <a:pt x="140" y="106"/>
                  </a:lnTo>
                  <a:lnTo>
                    <a:pt x="140" y="110"/>
                  </a:lnTo>
                  <a:lnTo>
                    <a:pt x="136" y="110"/>
                  </a:lnTo>
                  <a:lnTo>
                    <a:pt x="134" y="106"/>
                  </a:lnTo>
                  <a:lnTo>
                    <a:pt x="130" y="106"/>
                  </a:lnTo>
                  <a:lnTo>
                    <a:pt x="126" y="106"/>
                  </a:lnTo>
                  <a:lnTo>
                    <a:pt x="122" y="110"/>
                  </a:lnTo>
                  <a:lnTo>
                    <a:pt x="122" y="114"/>
                  </a:lnTo>
                  <a:lnTo>
                    <a:pt x="118" y="114"/>
                  </a:lnTo>
                  <a:lnTo>
                    <a:pt x="118" y="116"/>
                  </a:lnTo>
                  <a:lnTo>
                    <a:pt x="118" y="114"/>
                  </a:lnTo>
                  <a:lnTo>
                    <a:pt x="114" y="116"/>
                  </a:lnTo>
                  <a:lnTo>
                    <a:pt x="110" y="116"/>
                  </a:lnTo>
                  <a:lnTo>
                    <a:pt x="106" y="116"/>
                  </a:lnTo>
                  <a:lnTo>
                    <a:pt x="104" y="116"/>
                  </a:lnTo>
                  <a:lnTo>
                    <a:pt x="104" y="120"/>
                  </a:lnTo>
                  <a:lnTo>
                    <a:pt x="100" y="120"/>
                  </a:lnTo>
                  <a:lnTo>
                    <a:pt x="100" y="116"/>
                  </a:lnTo>
                  <a:lnTo>
                    <a:pt x="96" y="116"/>
                  </a:lnTo>
                  <a:lnTo>
                    <a:pt x="92" y="116"/>
                  </a:lnTo>
                  <a:lnTo>
                    <a:pt x="92" y="114"/>
                  </a:lnTo>
                  <a:lnTo>
                    <a:pt x="92" y="110"/>
                  </a:lnTo>
                  <a:lnTo>
                    <a:pt x="88" y="110"/>
                  </a:lnTo>
                  <a:lnTo>
                    <a:pt x="84" y="110"/>
                  </a:lnTo>
                  <a:lnTo>
                    <a:pt x="84" y="106"/>
                  </a:lnTo>
                  <a:lnTo>
                    <a:pt x="80" y="106"/>
                  </a:lnTo>
                  <a:lnTo>
                    <a:pt x="78" y="106"/>
                  </a:lnTo>
                  <a:lnTo>
                    <a:pt x="74" y="106"/>
                  </a:lnTo>
                  <a:lnTo>
                    <a:pt x="70" y="102"/>
                  </a:lnTo>
                  <a:lnTo>
                    <a:pt x="70" y="106"/>
                  </a:lnTo>
                  <a:lnTo>
                    <a:pt x="70" y="110"/>
                  </a:lnTo>
                  <a:lnTo>
                    <a:pt x="70" y="114"/>
                  </a:lnTo>
                  <a:lnTo>
                    <a:pt x="66" y="116"/>
                  </a:lnTo>
                  <a:lnTo>
                    <a:pt x="66" y="114"/>
                  </a:lnTo>
                  <a:lnTo>
                    <a:pt x="62" y="114"/>
                  </a:lnTo>
                  <a:lnTo>
                    <a:pt x="62" y="116"/>
                  </a:lnTo>
                  <a:lnTo>
                    <a:pt x="58" y="116"/>
                  </a:lnTo>
                  <a:lnTo>
                    <a:pt x="54" y="116"/>
                  </a:lnTo>
                  <a:lnTo>
                    <a:pt x="50" y="116"/>
                  </a:lnTo>
                  <a:lnTo>
                    <a:pt x="50" y="114"/>
                  </a:lnTo>
                  <a:lnTo>
                    <a:pt x="48" y="114"/>
                  </a:lnTo>
                  <a:lnTo>
                    <a:pt x="50" y="110"/>
                  </a:lnTo>
                  <a:lnTo>
                    <a:pt x="48" y="110"/>
                  </a:lnTo>
                  <a:lnTo>
                    <a:pt x="48" y="106"/>
                  </a:lnTo>
                  <a:lnTo>
                    <a:pt x="44" y="110"/>
                  </a:lnTo>
                  <a:lnTo>
                    <a:pt x="44" y="106"/>
                  </a:lnTo>
                  <a:lnTo>
                    <a:pt x="40" y="102"/>
                  </a:lnTo>
                  <a:lnTo>
                    <a:pt x="40" y="106"/>
                  </a:lnTo>
                  <a:lnTo>
                    <a:pt x="36" y="106"/>
                  </a:lnTo>
                  <a:lnTo>
                    <a:pt x="36" y="110"/>
                  </a:lnTo>
                  <a:lnTo>
                    <a:pt x="34" y="110"/>
                  </a:lnTo>
                  <a:lnTo>
                    <a:pt x="36" y="110"/>
                  </a:lnTo>
                  <a:lnTo>
                    <a:pt x="34" y="110"/>
                  </a:lnTo>
                  <a:lnTo>
                    <a:pt x="34" y="106"/>
                  </a:lnTo>
                  <a:lnTo>
                    <a:pt x="34" y="110"/>
                  </a:lnTo>
                  <a:lnTo>
                    <a:pt x="34" y="106"/>
                  </a:lnTo>
                  <a:lnTo>
                    <a:pt x="36" y="106"/>
                  </a:lnTo>
                  <a:lnTo>
                    <a:pt x="34" y="106"/>
                  </a:lnTo>
                  <a:lnTo>
                    <a:pt x="30" y="106"/>
                  </a:lnTo>
                  <a:lnTo>
                    <a:pt x="26" y="110"/>
                  </a:lnTo>
                  <a:lnTo>
                    <a:pt x="26" y="106"/>
                  </a:lnTo>
                  <a:lnTo>
                    <a:pt x="30" y="106"/>
                  </a:lnTo>
                  <a:lnTo>
                    <a:pt x="34" y="106"/>
                  </a:lnTo>
                  <a:lnTo>
                    <a:pt x="36" y="102"/>
                  </a:lnTo>
                  <a:lnTo>
                    <a:pt x="34" y="102"/>
                  </a:lnTo>
                  <a:lnTo>
                    <a:pt x="30" y="102"/>
                  </a:lnTo>
                  <a:lnTo>
                    <a:pt x="26" y="102"/>
                  </a:lnTo>
                  <a:lnTo>
                    <a:pt x="22" y="102"/>
                  </a:lnTo>
                  <a:lnTo>
                    <a:pt x="26" y="98"/>
                  </a:lnTo>
                  <a:lnTo>
                    <a:pt x="30" y="98"/>
                  </a:lnTo>
                  <a:lnTo>
                    <a:pt x="30" y="94"/>
                  </a:lnTo>
                  <a:lnTo>
                    <a:pt x="26" y="98"/>
                  </a:lnTo>
                  <a:lnTo>
                    <a:pt x="26" y="94"/>
                  </a:lnTo>
                  <a:lnTo>
                    <a:pt x="22" y="94"/>
                  </a:lnTo>
                  <a:lnTo>
                    <a:pt x="22" y="90"/>
                  </a:lnTo>
                  <a:lnTo>
                    <a:pt x="22" y="86"/>
                  </a:lnTo>
                  <a:lnTo>
                    <a:pt x="22" y="84"/>
                  </a:lnTo>
                  <a:lnTo>
                    <a:pt x="26" y="84"/>
                  </a:lnTo>
                  <a:lnTo>
                    <a:pt x="22" y="84"/>
                  </a:lnTo>
                  <a:lnTo>
                    <a:pt x="18" y="80"/>
                  </a:lnTo>
                  <a:lnTo>
                    <a:pt x="14" y="80"/>
                  </a:lnTo>
                  <a:lnTo>
                    <a:pt x="10" y="80"/>
                  </a:lnTo>
                  <a:lnTo>
                    <a:pt x="10" y="76"/>
                  </a:lnTo>
                  <a:lnTo>
                    <a:pt x="14" y="76"/>
                  </a:lnTo>
                  <a:lnTo>
                    <a:pt x="10" y="72"/>
                  </a:lnTo>
                  <a:lnTo>
                    <a:pt x="10" y="68"/>
                  </a:lnTo>
                  <a:lnTo>
                    <a:pt x="14" y="72"/>
                  </a:lnTo>
                  <a:lnTo>
                    <a:pt x="14" y="76"/>
                  </a:lnTo>
                  <a:lnTo>
                    <a:pt x="18" y="76"/>
                  </a:lnTo>
                  <a:lnTo>
                    <a:pt x="22" y="76"/>
                  </a:lnTo>
                  <a:lnTo>
                    <a:pt x="22" y="72"/>
                  </a:lnTo>
                  <a:lnTo>
                    <a:pt x="18" y="72"/>
                  </a:lnTo>
                  <a:lnTo>
                    <a:pt x="14" y="68"/>
                  </a:lnTo>
                  <a:lnTo>
                    <a:pt x="18" y="68"/>
                  </a:lnTo>
                  <a:lnTo>
                    <a:pt x="22" y="64"/>
                  </a:lnTo>
                  <a:lnTo>
                    <a:pt x="18" y="64"/>
                  </a:lnTo>
                  <a:lnTo>
                    <a:pt x="18" y="60"/>
                  </a:lnTo>
                  <a:lnTo>
                    <a:pt x="14" y="56"/>
                  </a:lnTo>
                  <a:lnTo>
                    <a:pt x="18" y="56"/>
                  </a:lnTo>
                  <a:lnTo>
                    <a:pt x="18" y="54"/>
                  </a:lnTo>
                  <a:lnTo>
                    <a:pt x="14" y="54"/>
                  </a:lnTo>
                  <a:lnTo>
                    <a:pt x="14" y="54"/>
                  </a:lnTo>
                  <a:lnTo>
                    <a:pt x="14" y="54"/>
                  </a:lnTo>
                  <a:close/>
                  <a:moveTo>
                    <a:pt x="30" y="30"/>
                  </a:moveTo>
                  <a:lnTo>
                    <a:pt x="26" y="30"/>
                  </a:lnTo>
                  <a:lnTo>
                    <a:pt x="30" y="30"/>
                  </a:lnTo>
                  <a:lnTo>
                    <a:pt x="30" y="30"/>
                  </a:lnTo>
                  <a:lnTo>
                    <a:pt x="30" y="30"/>
                  </a:lnTo>
                  <a:close/>
                  <a:moveTo>
                    <a:pt x="4" y="42"/>
                  </a:moveTo>
                  <a:lnTo>
                    <a:pt x="0" y="42"/>
                  </a:lnTo>
                  <a:lnTo>
                    <a:pt x="4" y="42"/>
                  </a:lnTo>
                  <a:lnTo>
                    <a:pt x="4" y="38"/>
                  </a:lnTo>
                  <a:lnTo>
                    <a:pt x="8" y="42"/>
                  </a:lnTo>
                  <a:lnTo>
                    <a:pt x="4" y="42"/>
                  </a:lnTo>
                  <a:lnTo>
                    <a:pt x="4" y="42"/>
                  </a:lnTo>
                  <a:lnTo>
                    <a:pt x="4" y="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5543550" y="3343343"/>
              <a:ext cx="346075" cy="231775"/>
            </a:xfrm>
            <a:custGeom>
              <a:avLst/>
              <a:gdLst>
                <a:gd name="T0" fmla="*/ 208 w 218"/>
                <a:gd name="T1" fmla="*/ 100 h 146"/>
                <a:gd name="T2" fmla="*/ 200 w 218"/>
                <a:gd name="T3" fmla="*/ 108 h 146"/>
                <a:gd name="T4" fmla="*/ 192 w 218"/>
                <a:gd name="T5" fmla="*/ 116 h 146"/>
                <a:gd name="T6" fmla="*/ 188 w 218"/>
                <a:gd name="T7" fmla="*/ 126 h 146"/>
                <a:gd name="T8" fmla="*/ 178 w 218"/>
                <a:gd name="T9" fmla="*/ 130 h 146"/>
                <a:gd name="T10" fmla="*/ 170 w 218"/>
                <a:gd name="T11" fmla="*/ 134 h 146"/>
                <a:gd name="T12" fmla="*/ 166 w 218"/>
                <a:gd name="T13" fmla="*/ 142 h 146"/>
                <a:gd name="T14" fmla="*/ 156 w 218"/>
                <a:gd name="T15" fmla="*/ 146 h 146"/>
                <a:gd name="T16" fmla="*/ 144 w 218"/>
                <a:gd name="T17" fmla="*/ 142 h 146"/>
                <a:gd name="T18" fmla="*/ 140 w 218"/>
                <a:gd name="T19" fmla="*/ 130 h 146"/>
                <a:gd name="T20" fmla="*/ 136 w 218"/>
                <a:gd name="T21" fmla="*/ 118 h 146"/>
                <a:gd name="T22" fmla="*/ 126 w 218"/>
                <a:gd name="T23" fmla="*/ 112 h 146"/>
                <a:gd name="T24" fmla="*/ 114 w 218"/>
                <a:gd name="T25" fmla="*/ 100 h 146"/>
                <a:gd name="T26" fmla="*/ 106 w 218"/>
                <a:gd name="T27" fmla="*/ 100 h 146"/>
                <a:gd name="T28" fmla="*/ 92 w 218"/>
                <a:gd name="T29" fmla="*/ 92 h 146"/>
                <a:gd name="T30" fmla="*/ 84 w 218"/>
                <a:gd name="T31" fmla="*/ 88 h 146"/>
                <a:gd name="T32" fmla="*/ 74 w 218"/>
                <a:gd name="T33" fmla="*/ 86 h 146"/>
                <a:gd name="T34" fmla="*/ 62 w 218"/>
                <a:gd name="T35" fmla="*/ 88 h 146"/>
                <a:gd name="T36" fmla="*/ 54 w 218"/>
                <a:gd name="T37" fmla="*/ 96 h 146"/>
                <a:gd name="T38" fmla="*/ 44 w 218"/>
                <a:gd name="T39" fmla="*/ 104 h 146"/>
                <a:gd name="T40" fmla="*/ 28 w 218"/>
                <a:gd name="T41" fmla="*/ 100 h 146"/>
                <a:gd name="T42" fmla="*/ 18 w 218"/>
                <a:gd name="T43" fmla="*/ 96 h 146"/>
                <a:gd name="T44" fmla="*/ 10 w 218"/>
                <a:gd name="T45" fmla="*/ 88 h 146"/>
                <a:gd name="T46" fmla="*/ 4 w 218"/>
                <a:gd name="T47" fmla="*/ 74 h 146"/>
                <a:gd name="T48" fmla="*/ 6 w 218"/>
                <a:gd name="T49" fmla="*/ 58 h 146"/>
                <a:gd name="T50" fmla="*/ 6 w 218"/>
                <a:gd name="T51" fmla="*/ 40 h 146"/>
                <a:gd name="T52" fmla="*/ 6 w 218"/>
                <a:gd name="T53" fmla="*/ 26 h 146"/>
                <a:gd name="T54" fmla="*/ 20 w 218"/>
                <a:gd name="T55" fmla="*/ 14 h 146"/>
                <a:gd name="T56" fmla="*/ 32 w 218"/>
                <a:gd name="T57" fmla="*/ 10 h 146"/>
                <a:gd name="T58" fmla="*/ 44 w 218"/>
                <a:gd name="T59" fmla="*/ 10 h 146"/>
                <a:gd name="T60" fmla="*/ 54 w 218"/>
                <a:gd name="T61" fmla="*/ 22 h 146"/>
                <a:gd name="T62" fmla="*/ 62 w 218"/>
                <a:gd name="T63" fmla="*/ 30 h 146"/>
                <a:gd name="T64" fmla="*/ 74 w 218"/>
                <a:gd name="T65" fmla="*/ 30 h 146"/>
                <a:gd name="T66" fmla="*/ 84 w 218"/>
                <a:gd name="T67" fmla="*/ 26 h 146"/>
                <a:gd name="T68" fmla="*/ 80 w 218"/>
                <a:gd name="T69" fmla="*/ 14 h 146"/>
                <a:gd name="T70" fmla="*/ 92 w 218"/>
                <a:gd name="T71" fmla="*/ 10 h 146"/>
                <a:gd name="T72" fmla="*/ 100 w 218"/>
                <a:gd name="T73" fmla="*/ 6 h 146"/>
                <a:gd name="T74" fmla="*/ 102 w 218"/>
                <a:gd name="T75" fmla="*/ 4 h 146"/>
                <a:gd name="T76" fmla="*/ 110 w 218"/>
                <a:gd name="T77" fmla="*/ 4 h 146"/>
                <a:gd name="T78" fmla="*/ 122 w 218"/>
                <a:gd name="T79" fmla="*/ 6 h 146"/>
                <a:gd name="T80" fmla="*/ 128 w 218"/>
                <a:gd name="T81" fmla="*/ 18 h 146"/>
                <a:gd name="T82" fmla="*/ 128 w 218"/>
                <a:gd name="T83" fmla="*/ 26 h 146"/>
                <a:gd name="T84" fmla="*/ 140 w 218"/>
                <a:gd name="T85" fmla="*/ 30 h 146"/>
                <a:gd name="T86" fmla="*/ 152 w 218"/>
                <a:gd name="T87" fmla="*/ 36 h 146"/>
                <a:gd name="T88" fmla="*/ 158 w 218"/>
                <a:gd name="T89" fmla="*/ 44 h 146"/>
                <a:gd name="T90" fmla="*/ 162 w 218"/>
                <a:gd name="T91" fmla="*/ 56 h 146"/>
                <a:gd name="T92" fmla="*/ 174 w 218"/>
                <a:gd name="T93" fmla="*/ 62 h 146"/>
                <a:gd name="T94" fmla="*/ 182 w 218"/>
                <a:gd name="T95" fmla="*/ 70 h 146"/>
                <a:gd name="T96" fmla="*/ 188 w 218"/>
                <a:gd name="T97" fmla="*/ 78 h 146"/>
                <a:gd name="T98" fmla="*/ 204 w 218"/>
                <a:gd name="T99" fmla="*/ 86 h 146"/>
                <a:gd name="T100" fmla="*/ 210 w 218"/>
                <a:gd name="T101" fmla="*/ 88 h 146"/>
                <a:gd name="T102" fmla="*/ 218 w 218"/>
                <a:gd name="T103" fmla="*/ 96 h 146"/>
                <a:gd name="T104" fmla="*/ 214 w 218"/>
                <a:gd name="T105" fmla="*/ 10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146">
                  <a:moveTo>
                    <a:pt x="214" y="104"/>
                  </a:moveTo>
                  <a:lnTo>
                    <a:pt x="210" y="104"/>
                  </a:lnTo>
                  <a:lnTo>
                    <a:pt x="208" y="104"/>
                  </a:lnTo>
                  <a:lnTo>
                    <a:pt x="208" y="100"/>
                  </a:lnTo>
                  <a:lnTo>
                    <a:pt x="204" y="100"/>
                  </a:lnTo>
                  <a:lnTo>
                    <a:pt x="204" y="104"/>
                  </a:lnTo>
                  <a:lnTo>
                    <a:pt x="204" y="108"/>
                  </a:lnTo>
                  <a:lnTo>
                    <a:pt x="200" y="108"/>
                  </a:lnTo>
                  <a:lnTo>
                    <a:pt x="196" y="108"/>
                  </a:lnTo>
                  <a:lnTo>
                    <a:pt x="192" y="108"/>
                  </a:lnTo>
                  <a:lnTo>
                    <a:pt x="192" y="112"/>
                  </a:lnTo>
                  <a:lnTo>
                    <a:pt x="192" y="116"/>
                  </a:lnTo>
                  <a:lnTo>
                    <a:pt x="188" y="116"/>
                  </a:lnTo>
                  <a:lnTo>
                    <a:pt x="188" y="118"/>
                  </a:lnTo>
                  <a:lnTo>
                    <a:pt x="188" y="122"/>
                  </a:lnTo>
                  <a:lnTo>
                    <a:pt x="188" y="126"/>
                  </a:lnTo>
                  <a:lnTo>
                    <a:pt x="184" y="126"/>
                  </a:lnTo>
                  <a:lnTo>
                    <a:pt x="182" y="126"/>
                  </a:lnTo>
                  <a:lnTo>
                    <a:pt x="182" y="130"/>
                  </a:lnTo>
                  <a:lnTo>
                    <a:pt x="178" y="130"/>
                  </a:lnTo>
                  <a:lnTo>
                    <a:pt x="174" y="130"/>
                  </a:lnTo>
                  <a:lnTo>
                    <a:pt x="170" y="134"/>
                  </a:lnTo>
                  <a:lnTo>
                    <a:pt x="166" y="134"/>
                  </a:lnTo>
                  <a:lnTo>
                    <a:pt x="170" y="134"/>
                  </a:lnTo>
                  <a:lnTo>
                    <a:pt x="170" y="138"/>
                  </a:lnTo>
                  <a:lnTo>
                    <a:pt x="166" y="138"/>
                  </a:lnTo>
                  <a:lnTo>
                    <a:pt x="170" y="138"/>
                  </a:lnTo>
                  <a:lnTo>
                    <a:pt x="166" y="142"/>
                  </a:lnTo>
                  <a:lnTo>
                    <a:pt x="162" y="142"/>
                  </a:lnTo>
                  <a:lnTo>
                    <a:pt x="162" y="146"/>
                  </a:lnTo>
                  <a:lnTo>
                    <a:pt x="158" y="146"/>
                  </a:lnTo>
                  <a:lnTo>
                    <a:pt x="156" y="146"/>
                  </a:lnTo>
                  <a:lnTo>
                    <a:pt x="156" y="142"/>
                  </a:lnTo>
                  <a:lnTo>
                    <a:pt x="152" y="142"/>
                  </a:lnTo>
                  <a:lnTo>
                    <a:pt x="148" y="142"/>
                  </a:lnTo>
                  <a:lnTo>
                    <a:pt x="144" y="142"/>
                  </a:lnTo>
                  <a:lnTo>
                    <a:pt x="144" y="138"/>
                  </a:lnTo>
                  <a:lnTo>
                    <a:pt x="140" y="138"/>
                  </a:lnTo>
                  <a:lnTo>
                    <a:pt x="140" y="134"/>
                  </a:lnTo>
                  <a:lnTo>
                    <a:pt x="140" y="130"/>
                  </a:lnTo>
                  <a:lnTo>
                    <a:pt x="140" y="126"/>
                  </a:lnTo>
                  <a:lnTo>
                    <a:pt x="140" y="122"/>
                  </a:lnTo>
                  <a:lnTo>
                    <a:pt x="140" y="118"/>
                  </a:lnTo>
                  <a:lnTo>
                    <a:pt x="136" y="118"/>
                  </a:lnTo>
                  <a:lnTo>
                    <a:pt x="132" y="118"/>
                  </a:lnTo>
                  <a:lnTo>
                    <a:pt x="128" y="118"/>
                  </a:lnTo>
                  <a:lnTo>
                    <a:pt x="126" y="116"/>
                  </a:lnTo>
                  <a:lnTo>
                    <a:pt x="126" y="112"/>
                  </a:lnTo>
                  <a:lnTo>
                    <a:pt x="122" y="108"/>
                  </a:lnTo>
                  <a:lnTo>
                    <a:pt x="118" y="108"/>
                  </a:lnTo>
                  <a:lnTo>
                    <a:pt x="114" y="104"/>
                  </a:lnTo>
                  <a:lnTo>
                    <a:pt x="114" y="100"/>
                  </a:lnTo>
                  <a:lnTo>
                    <a:pt x="110" y="100"/>
                  </a:lnTo>
                  <a:lnTo>
                    <a:pt x="110" y="96"/>
                  </a:lnTo>
                  <a:lnTo>
                    <a:pt x="106" y="96"/>
                  </a:lnTo>
                  <a:lnTo>
                    <a:pt x="106" y="100"/>
                  </a:lnTo>
                  <a:lnTo>
                    <a:pt x="106" y="96"/>
                  </a:lnTo>
                  <a:lnTo>
                    <a:pt x="102" y="100"/>
                  </a:lnTo>
                  <a:lnTo>
                    <a:pt x="100" y="96"/>
                  </a:lnTo>
                  <a:lnTo>
                    <a:pt x="92" y="92"/>
                  </a:lnTo>
                  <a:lnTo>
                    <a:pt x="88" y="92"/>
                  </a:lnTo>
                  <a:lnTo>
                    <a:pt x="88" y="88"/>
                  </a:lnTo>
                  <a:lnTo>
                    <a:pt x="84" y="86"/>
                  </a:lnTo>
                  <a:lnTo>
                    <a:pt x="84" y="88"/>
                  </a:lnTo>
                  <a:lnTo>
                    <a:pt x="80" y="88"/>
                  </a:lnTo>
                  <a:lnTo>
                    <a:pt x="80" y="86"/>
                  </a:lnTo>
                  <a:lnTo>
                    <a:pt x="76" y="86"/>
                  </a:lnTo>
                  <a:lnTo>
                    <a:pt x="74" y="86"/>
                  </a:lnTo>
                  <a:lnTo>
                    <a:pt x="74" y="88"/>
                  </a:lnTo>
                  <a:lnTo>
                    <a:pt x="70" y="88"/>
                  </a:lnTo>
                  <a:lnTo>
                    <a:pt x="66" y="88"/>
                  </a:lnTo>
                  <a:lnTo>
                    <a:pt x="62" y="88"/>
                  </a:lnTo>
                  <a:lnTo>
                    <a:pt x="58" y="88"/>
                  </a:lnTo>
                  <a:lnTo>
                    <a:pt x="58" y="92"/>
                  </a:lnTo>
                  <a:lnTo>
                    <a:pt x="54" y="92"/>
                  </a:lnTo>
                  <a:lnTo>
                    <a:pt x="54" y="96"/>
                  </a:lnTo>
                  <a:lnTo>
                    <a:pt x="50" y="96"/>
                  </a:lnTo>
                  <a:lnTo>
                    <a:pt x="50" y="100"/>
                  </a:lnTo>
                  <a:lnTo>
                    <a:pt x="48" y="104"/>
                  </a:lnTo>
                  <a:lnTo>
                    <a:pt x="44" y="104"/>
                  </a:lnTo>
                  <a:lnTo>
                    <a:pt x="40" y="104"/>
                  </a:lnTo>
                  <a:lnTo>
                    <a:pt x="36" y="104"/>
                  </a:lnTo>
                  <a:lnTo>
                    <a:pt x="32" y="104"/>
                  </a:lnTo>
                  <a:lnTo>
                    <a:pt x="28" y="100"/>
                  </a:lnTo>
                  <a:lnTo>
                    <a:pt x="24" y="100"/>
                  </a:lnTo>
                  <a:lnTo>
                    <a:pt x="24" y="96"/>
                  </a:lnTo>
                  <a:lnTo>
                    <a:pt x="20" y="96"/>
                  </a:lnTo>
                  <a:lnTo>
                    <a:pt x="18" y="96"/>
                  </a:lnTo>
                  <a:lnTo>
                    <a:pt x="14" y="96"/>
                  </a:lnTo>
                  <a:lnTo>
                    <a:pt x="14" y="92"/>
                  </a:lnTo>
                  <a:lnTo>
                    <a:pt x="10" y="92"/>
                  </a:lnTo>
                  <a:lnTo>
                    <a:pt x="10" y="88"/>
                  </a:lnTo>
                  <a:lnTo>
                    <a:pt x="6" y="86"/>
                  </a:lnTo>
                  <a:lnTo>
                    <a:pt x="4" y="82"/>
                  </a:lnTo>
                  <a:lnTo>
                    <a:pt x="4" y="78"/>
                  </a:lnTo>
                  <a:lnTo>
                    <a:pt x="4" y="74"/>
                  </a:lnTo>
                  <a:lnTo>
                    <a:pt x="4" y="70"/>
                  </a:lnTo>
                  <a:lnTo>
                    <a:pt x="6" y="66"/>
                  </a:lnTo>
                  <a:lnTo>
                    <a:pt x="6" y="62"/>
                  </a:lnTo>
                  <a:lnTo>
                    <a:pt x="6" y="58"/>
                  </a:lnTo>
                  <a:lnTo>
                    <a:pt x="6" y="56"/>
                  </a:lnTo>
                  <a:lnTo>
                    <a:pt x="6" y="48"/>
                  </a:lnTo>
                  <a:lnTo>
                    <a:pt x="6" y="44"/>
                  </a:lnTo>
                  <a:lnTo>
                    <a:pt x="6" y="40"/>
                  </a:lnTo>
                  <a:lnTo>
                    <a:pt x="6" y="36"/>
                  </a:lnTo>
                  <a:lnTo>
                    <a:pt x="4" y="32"/>
                  </a:lnTo>
                  <a:lnTo>
                    <a:pt x="0" y="30"/>
                  </a:lnTo>
                  <a:lnTo>
                    <a:pt x="6" y="26"/>
                  </a:lnTo>
                  <a:lnTo>
                    <a:pt x="10" y="26"/>
                  </a:lnTo>
                  <a:lnTo>
                    <a:pt x="14" y="22"/>
                  </a:lnTo>
                  <a:lnTo>
                    <a:pt x="18" y="18"/>
                  </a:lnTo>
                  <a:lnTo>
                    <a:pt x="20" y="14"/>
                  </a:lnTo>
                  <a:lnTo>
                    <a:pt x="24" y="14"/>
                  </a:lnTo>
                  <a:lnTo>
                    <a:pt x="24" y="10"/>
                  </a:lnTo>
                  <a:lnTo>
                    <a:pt x="28" y="10"/>
                  </a:lnTo>
                  <a:lnTo>
                    <a:pt x="32" y="10"/>
                  </a:lnTo>
                  <a:lnTo>
                    <a:pt x="36" y="6"/>
                  </a:lnTo>
                  <a:lnTo>
                    <a:pt x="40" y="6"/>
                  </a:lnTo>
                  <a:lnTo>
                    <a:pt x="44" y="6"/>
                  </a:lnTo>
                  <a:lnTo>
                    <a:pt x="44" y="10"/>
                  </a:lnTo>
                  <a:lnTo>
                    <a:pt x="48" y="10"/>
                  </a:lnTo>
                  <a:lnTo>
                    <a:pt x="50" y="14"/>
                  </a:lnTo>
                  <a:lnTo>
                    <a:pt x="54" y="18"/>
                  </a:lnTo>
                  <a:lnTo>
                    <a:pt x="54" y="22"/>
                  </a:lnTo>
                  <a:lnTo>
                    <a:pt x="58" y="22"/>
                  </a:lnTo>
                  <a:lnTo>
                    <a:pt x="58" y="26"/>
                  </a:lnTo>
                  <a:lnTo>
                    <a:pt x="58" y="30"/>
                  </a:lnTo>
                  <a:lnTo>
                    <a:pt x="62" y="30"/>
                  </a:lnTo>
                  <a:lnTo>
                    <a:pt x="66" y="30"/>
                  </a:lnTo>
                  <a:lnTo>
                    <a:pt x="66" y="26"/>
                  </a:lnTo>
                  <a:lnTo>
                    <a:pt x="70" y="30"/>
                  </a:lnTo>
                  <a:lnTo>
                    <a:pt x="74" y="30"/>
                  </a:lnTo>
                  <a:lnTo>
                    <a:pt x="76" y="30"/>
                  </a:lnTo>
                  <a:lnTo>
                    <a:pt x="80" y="30"/>
                  </a:lnTo>
                  <a:lnTo>
                    <a:pt x="84" y="30"/>
                  </a:lnTo>
                  <a:lnTo>
                    <a:pt x="84" y="26"/>
                  </a:lnTo>
                  <a:lnTo>
                    <a:pt x="80" y="26"/>
                  </a:lnTo>
                  <a:lnTo>
                    <a:pt x="80" y="22"/>
                  </a:lnTo>
                  <a:lnTo>
                    <a:pt x="80" y="18"/>
                  </a:lnTo>
                  <a:lnTo>
                    <a:pt x="80" y="14"/>
                  </a:lnTo>
                  <a:lnTo>
                    <a:pt x="84" y="14"/>
                  </a:lnTo>
                  <a:lnTo>
                    <a:pt x="84" y="10"/>
                  </a:lnTo>
                  <a:lnTo>
                    <a:pt x="88" y="10"/>
                  </a:lnTo>
                  <a:lnTo>
                    <a:pt x="92" y="10"/>
                  </a:lnTo>
                  <a:lnTo>
                    <a:pt x="96" y="10"/>
                  </a:lnTo>
                  <a:lnTo>
                    <a:pt x="96" y="6"/>
                  </a:lnTo>
                  <a:lnTo>
                    <a:pt x="96" y="4"/>
                  </a:lnTo>
                  <a:lnTo>
                    <a:pt x="100" y="6"/>
                  </a:lnTo>
                  <a:lnTo>
                    <a:pt x="102" y="6"/>
                  </a:lnTo>
                  <a:lnTo>
                    <a:pt x="100" y="4"/>
                  </a:lnTo>
                  <a:lnTo>
                    <a:pt x="100" y="0"/>
                  </a:lnTo>
                  <a:lnTo>
                    <a:pt x="102" y="4"/>
                  </a:lnTo>
                  <a:lnTo>
                    <a:pt x="102" y="0"/>
                  </a:lnTo>
                  <a:lnTo>
                    <a:pt x="106" y="0"/>
                  </a:lnTo>
                  <a:lnTo>
                    <a:pt x="106" y="4"/>
                  </a:lnTo>
                  <a:lnTo>
                    <a:pt x="110" y="4"/>
                  </a:lnTo>
                  <a:lnTo>
                    <a:pt x="114" y="4"/>
                  </a:lnTo>
                  <a:lnTo>
                    <a:pt x="114" y="6"/>
                  </a:lnTo>
                  <a:lnTo>
                    <a:pt x="118" y="6"/>
                  </a:lnTo>
                  <a:lnTo>
                    <a:pt x="122" y="6"/>
                  </a:lnTo>
                  <a:lnTo>
                    <a:pt x="126" y="10"/>
                  </a:lnTo>
                  <a:lnTo>
                    <a:pt x="126" y="14"/>
                  </a:lnTo>
                  <a:lnTo>
                    <a:pt x="126" y="18"/>
                  </a:lnTo>
                  <a:lnTo>
                    <a:pt x="128" y="18"/>
                  </a:lnTo>
                  <a:lnTo>
                    <a:pt x="126" y="18"/>
                  </a:lnTo>
                  <a:lnTo>
                    <a:pt x="126" y="22"/>
                  </a:lnTo>
                  <a:lnTo>
                    <a:pt x="126" y="26"/>
                  </a:lnTo>
                  <a:lnTo>
                    <a:pt x="128" y="26"/>
                  </a:lnTo>
                  <a:lnTo>
                    <a:pt x="128" y="30"/>
                  </a:lnTo>
                  <a:lnTo>
                    <a:pt x="132" y="30"/>
                  </a:lnTo>
                  <a:lnTo>
                    <a:pt x="136" y="30"/>
                  </a:lnTo>
                  <a:lnTo>
                    <a:pt x="140" y="30"/>
                  </a:lnTo>
                  <a:lnTo>
                    <a:pt x="144" y="30"/>
                  </a:lnTo>
                  <a:lnTo>
                    <a:pt x="148" y="30"/>
                  </a:lnTo>
                  <a:lnTo>
                    <a:pt x="152" y="32"/>
                  </a:lnTo>
                  <a:lnTo>
                    <a:pt x="152" y="36"/>
                  </a:lnTo>
                  <a:lnTo>
                    <a:pt x="152" y="40"/>
                  </a:lnTo>
                  <a:lnTo>
                    <a:pt x="156" y="40"/>
                  </a:lnTo>
                  <a:lnTo>
                    <a:pt x="156" y="44"/>
                  </a:lnTo>
                  <a:lnTo>
                    <a:pt x="158" y="44"/>
                  </a:lnTo>
                  <a:lnTo>
                    <a:pt x="158" y="48"/>
                  </a:lnTo>
                  <a:lnTo>
                    <a:pt x="158" y="52"/>
                  </a:lnTo>
                  <a:lnTo>
                    <a:pt x="158" y="56"/>
                  </a:lnTo>
                  <a:lnTo>
                    <a:pt x="162" y="56"/>
                  </a:lnTo>
                  <a:lnTo>
                    <a:pt x="162" y="58"/>
                  </a:lnTo>
                  <a:lnTo>
                    <a:pt x="166" y="58"/>
                  </a:lnTo>
                  <a:lnTo>
                    <a:pt x="170" y="62"/>
                  </a:lnTo>
                  <a:lnTo>
                    <a:pt x="174" y="62"/>
                  </a:lnTo>
                  <a:lnTo>
                    <a:pt x="174" y="66"/>
                  </a:lnTo>
                  <a:lnTo>
                    <a:pt x="178" y="66"/>
                  </a:lnTo>
                  <a:lnTo>
                    <a:pt x="178" y="70"/>
                  </a:lnTo>
                  <a:lnTo>
                    <a:pt x="182" y="70"/>
                  </a:lnTo>
                  <a:lnTo>
                    <a:pt x="182" y="74"/>
                  </a:lnTo>
                  <a:lnTo>
                    <a:pt x="184" y="74"/>
                  </a:lnTo>
                  <a:lnTo>
                    <a:pt x="188" y="74"/>
                  </a:lnTo>
                  <a:lnTo>
                    <a:pt x="188" y="78"/>
                  </a:lnTo>
                  <a:lnTo>
                    <a:pt x="192" y="78"/>
                  </a:lnTo>
                  <a:lnTo>
                    <a:pt x="196" y="82"/>
                  </a:lnTo>
                  <a:lnTo>
                    <a:pt x="200" y="86"/>
                  </a:lnTo>
                  <a:lnTo>
                    <a:pt x="204" y="86"/>
                  </a:lnTo>
                  <a:lnTo>
                    <a:pt x="204" y="88"/>
                  </a:lnTo>
                  <a:lnTo>
                    <a:pt x="208" y="88"/>
                  </a:lnTo>
                  <a:lnTo>
                    <a:pt x="208" y="86"/>
                  </a:lnTo>
                  <a:lnTo>
                    <a:pt x="210" y="88"/>
                  </a:lnTo>
                  <a:lnTo>
                    <a:pt x="214" y="88"/>
                  </a:lnTo>
                  <a:lnTo>
                    <a:pt x="214" y="92"/>
                  </a:lnTo>
                  <a:lnTo>
                    <a:pt x="218" y="92"/>
                  </a:lnTo>
                  <a:lnTo>
                    <a:pt x="218" y="96"/>
                  </a:lnTo>
                  <a:lnTo>
                    <a:pt x="214" y="100"/>
                  </a:lnTo>
                  <a:lnTo>
                    <a:pt x="214" y="104"/>
                  </a:lnTo>
                  <a:lnTo>
                    <a:pt x="218" y="104"/>
                  </a:lnTo>
                  <a:lnTo>
                    <a:pt x="214" y="104"/>
                  </a:lnTo>
                  <a:lnTo>
                    <a:pt x="214" y="104"/>
                  </a:lnTo>
                  <a:lnTo>
                    <a:pt x="214" y="10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noEditPoints="1"/>
            </p:cNvSpPr>
            <p:nvPr/>
          </p:nvSpPr>
          <p:spPr bwMode="auto">
            <a:xfrm>
              <a:off x="5553075" y="3841818"/>
              <a:ext cx="104775" cy="95250"/>
            </a:xfrm>
            <a:custGeom>
              <a:avLst/>
              <a:gdLst>
                <a:gd name="T0" fmla="*/ 66 w 66"/>
                <a:gd name="T1" fmla="*/ 14 h 60"/>
                <a:gd name="T2" fmla="*/ 66 w 66"/>
                <a:gd name="T3" fmla="*/ 18 h 60"/>
                <a:gd name="T4" fmla="*/ 66 w 66"/>
                <a:gd name="T5" fmla="*/ 18 h 60"/>
                <a:gd name="T6" fmla="*/ 66 w 66"/>
                <a:gd name="T7" fmla="*/ 22 h 60"/>
                <a:gd name="T8" fmla="*/ 62 w 66"/>
                <a:gd name="T9" fmla="*/ 22 h 60"/>
                <a:gd name="T10" fmla="*/ 62 w 66"/>
                <a:gd name="T11" fmla="*/ 22 h 60"/>
                <a:gd name="T12" fmla="*/ 62 w 66"/>
                <a:gd name="T13" fmla="*/ 22 h 60"/>
                <a:gd name="T14" fmla="*/ 62 w 66"/>
                <a:gd name="T15" fmla="*/ 18 h 60"/>
                <a:gd name="T16" fmla="*/ 60 w 66"/>
                <a:gd name="T17" fmla="*/ 18 h 60"/>
                <a:gd name="T18" fmla="*/ 60 w 66"/>
                <a:gd name="T19" fmla="*/ 22 h 60"/>
                <a:gd name="T20" fmla="*/ 60 w 66"/>
                <a:gd name="T21" fmla="*/ 26 h 60"/>
                <a:gd name="T22" fmla="*/ 60 w 66"/>
                <a:gd name="T23" fmla="*/ 30 h 60"/>
                <a:gd name="T24" fmla="*/ 60 w 66"/>
                <a:gd name="T25" fmla="*/ 34 h 60"/>
                <a:gd name="T26" fmla="*/ 62 w 66"/>
                <a:gd name="T27" fmla="*/ 36 h 60"/>
                <a:gd name="T28" fmla="*/ 56 w 66"/>
                <a:gd name="T29" fmla="*/ 36 h 60"/>
                <a:gd name="T30" fmla="*/ 56 w 66"/>
                <a:gd name="T31" fmla="*/ 40 h 60"/>
                <a:gd name="T32" fmla="*/ 52 w 66"/>
                <a:gd name="T33" fmla="*/ 48 h 60"/>
                <a:gd name="T34" fmla="*/ 52 w 66"/>
                <a:gd name="T35" fmla="*/ 52 h 60"/>
                <a:gd name="T36" fmla="*/ 52 w 66"/>
                <a:gd name="T37" fmla="*/ 56 h 60"/>
                <a:gd name="T38" fmla="*/ 48 w 66"/>
                <a:gd name="T39" fmla="*/ 60 h 60"/>
                <a:gd name="T40" fmla="*/ 0 w 66"/>
                <a:gd name="T41" fmla="*/ 34 h 60"/>
                <a:gd name="T42" fmla="*/ 0 w 66"/>
                <a:gd name="T43" fmla="*/ 34 h 60"/>
                <a:gd name="T44" fmla="*/ 4 w 66"/>
                <a:gd name="T45" fmla="*/ 36 h 60"/>
                <a:gd name="T46" fmla="*/ 6 w 66"/>
                <a:gd name="T47" fmla="*/ 36 h 60"/>
                <a:gd name="T48" fmla="*/ 10 w 66"/>
                <a:gd name="T49" fmla="*/ 34 h 60"/>
                <a:gd name="T50" fmla="*/ 14 w 66"/>
                <a:gd name="T51" fmla="*/ 34 h 60"/>
                <a:gd name="T52" fmla="*/ 18 w 66"/>
                <a:gd name="T53" fmla="*/ 34 h 60"/>
                <a:gd name="T54" fmla="*/ 26 w 66"/>
                <a:gd name="T55" fmla="*/ 34 h 60"/>
                <a:gd name="T56" fmla="*/ 26 w 66"/>
                <a:gd name="T57" fmla="*/ 36 h 60"/>
                <a:gd name="T58" fmla="*/ 36 w 66"/>
                <a:gd name="T59" fmla="*/ 34 h 60"/>
                <a:gd name="T60" fmla="*/ 40 w 66"/>
                <a:gd name="T61" fmla="*/ 30 h 60"/>
                <a:gd name="T62" fmla="*/ 40 w 66"/>
                <a:gd name="T63" fmla="*/ 30 h 60"/>
                <a:gd name="T64" fmla="*/ 40 w 66"/>
                <a:gd name="T65" fmla="*/ 22 h 60"/>
                <a:gd name="T66" fmla="*/ 48 w 66"/>
                <a:gd name="T67" fmla="*/ 18 h 60"/>
                <a:gd name="T68" fmla="*/ 48 w 66"/>
                <a:gd name="T69" fmla="*/ 14 h 60"/>
                <a:gd name="T70" fmla="*/ 52 w 66"/>
                <a:gd name="T71" fmla="*/ 14 h 60"/>
                <a:gd name="T72" fmla="*/ 52 w 66"/>
                <a:gd name="T73" fmla="*/ 14 h 60"/>
                <a:gd name="T74" fmla="*/ 52 w 66"/>
                <a:gd name="T75" fmla="*/ 10 h 60"/>
                <a:gd name="T76" fmla="*/ 56 w 66"/>
                <a:gd name="T77" fmla="*/ 10 h 60"/>
                <a:gd name="T78" fmla="*/ 56 w 66"/>
                <a:gd name="T79" fmla="*/ 6 h 60"/>
                <a:gd name="T80" fmla="*/ 56 w 66"/>
                <a:gd name="T81" fmla="*/ 6 h 60"/>
                <a:gd name="T82" fmla="*/ 60 w 66"/>
                <a:gd name="T83" fmla="*/ 6 h 60"/>
                <a:gd name="T84" fmla="*/ 62 w 66"/>
                <a:gd name="T85" fmla="*/ 0 h 60"/>
                <a:gd name="T86" fmla="*/ 62 w 66"/>
                <a:gd name="T87" fmla="*/ 2 h 60"/>
                <a:gd name="T88" fmla="*/ 62 w 66"/>
                <a:gd name="T89" fmla="*/ 6 h 60"/>
                <a:gd name="T90" fmla="*/ 66 w 66"/>
                <a:gd name="T91" fmla="*/ 6 h 60"/>
                <a:gd name="T92" fmla="*/ 66 w 66"/>
                <a:gd name="T93" fmla="*/ 10 h 60"/>
                <a:gd name="T94" fmla="*/ 36 w 66"/>
                <a:gd name="T95" fmla="*/ 26 h 60"/>
                <a:gd name="T96" fmla="*/ 30 w 66"/>
                <a:gd name="T97" fmla="*/ 34 h 60"/>
                <a:gd name="T98" fmla="*/ 30 w 66"/>
                <a:gd name="T99" fmla="*/ 34 h 60"/>
                <a:gd name="T100" fmla="*/ 30 w 66"/>
                <a:gd name="T101" fmla="*/ 34 h 60"/>
                <a:gd name="T102" fmla="*/ 32 w 66"/>
                <a:gd name="T103" fmla="*/ 34 h 60"/>
                <a:gd name="T104" fmla="*/ 30 w 66"/>
                <a:gd name="T10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60">
                  <a:moveTo>
                    <a:pt x="66" y="10"/>
                  </a:moveTo>
                  <a:lnTo>
                    <a:pt x="66" y="10"/>
                  </a:lnTo>
                  <a:lnTo>
                    <a:pt x="66" y="10"/>
                  </a:lnTo>
                  <a:lnTo>
                    <a:pt x="66" y="14"/>
                  </a:lnTo>
                  <a:lnTo>
                    <a:pt x="66" y="14"/>
                  </a:lnTo>
                  <a:lnTo>
                    <a:pt x="66" y="18"/>
                  </a:lnTo>
                  <a:lnTo>
                    <a:pt x="66" y="18"/>
                  </a:lnTo>
                  <a:lnTo>
                    <a:pt x="66" y="18"/>
                  </a:lnTo>
                  <a:lnTo>
                    <a:pt x="66" y="18"/>
                  </a:lnTo>
                  <a:lnTo>
                    <a:pt x="66" y="18"/>
                  </a:lnTo>
                  <a:lnTo>
                    <a:pt x="66" y="18"/>
                  </a:lnTo>
                  <a:lnTo>
                    <a:pt x="66" y="18"/>
                  </a:lnTo>
                  <a:lnTo>
                    <a:pt x="66" y="18"/>
                  </a:lnTo>
                  <a:lnTo>
                    <a:pt x="66" y="22"/>
                  </a:lnTo>
                  <a:lnTo>
                    <a:pt x="66" y="22"/>
                  </a:lnTo>
                  <a:lnTo>
                    <a:pt x="66" y="22"/>
                  </a:lnTo>
                  <a:lnTo>
                    <a:pt x="66" y="22"/>
                  </a:lnTo>
                  <a:lnTo>
                    <a:pt x="66" y="22"/>
                  </a:lnTo>
                  <a:lnTo>
                    <a:pt x="66" y="22"/>
                  </a:lnTo>
                  <a:lnTo>
                    <a:pt x="62" y="22"/>
                  </a:lnTo>
                  <a:lnTo>
                    <a:pt x="62" y="22"/>
                  </a:lnTo>
                  <a:lnTo>
                    <a:pt x="62" y="22"/>
                  </a:lnTo>
                  <a:lnTo>
                    <a:pt x="62" y="22"/>
                  </a:lnTo>
                  <a:lnTo>
                    <a:pt x="62" y="22"/>
                  </a:lnTo>
                  <a:lnTo>
                    <a:pt x="62" y="22"/>
                  </a:lnTo>
                  <a:lnTo>
                    <a:pt x="62" y="22"/>
                  </a:lnTo>
                  <a:lnTo>
                    <a:pt x="60" y="22"/>
                  </a:lnTo>
                  <a:lnTo>
                    <a:pt x="62" y="22"/>
                  </a:lnTo>
                  <a:lnTo>
                    <a:pt x="62" y="22"/>
                  </a:lnTo>
                  <a:lnTo>
                    <a:pt x="62" y="22"/>
                  </a:lnTo>
                  <a:lnTo>
                    <a:pt x="62" y="18"/>
                  </a:lnTo>
                  <a:lnTo>
                    <a:pt x="62" y="18"/>
                  </a:lnTo>
                  <a:lnTo>
                    <a:pt x="62" y="18"/>
                  </a:lnTo>
                  <a:lnTo>
                    <a:pt x="60" y="18"/>
                  </a:lnTo>
                  <a:lnTo>
                    <a:pt x="60" y="18"/>
                  </a:lnTo>
                  <a:lnTo>
                    <a:pt x="60" y="18"/>
                  </a:lnTo>
                  <a:lnTo>
                    <a:pt x="60" y="18"/>
                  </a:lnTo>
                  <a:lnTo>
                    <a:pt x="60" y="18"/>
                  </a:lnTo>
                  <a:lnTo>
                    <a:pt x="60" y="22"/>
                  </a:lnTo>
                  <a:lnTo>
                    <a:pt x="60" y="22"/>
                  </a:lnTo>
                  <a:lnTo>
                    <a:pt x="60" y="22"/>
                  </a:lnTo>
                  <a:lnTo>
                    <a:pt x="60" y="22"/>
                  </a:lnTo>
                  <a:lnTo>
                    <a:pt x="60" y="26"/>
                  </a:lnTo>
                  <a:lnTo>
                    <a:pt x="60" y="26"/>
                  </a:lnTo>
                  <a:lnTo>
                    <a:pt x="60" y="26"/>
                  </a:lnTo>
                  <a:lnTo>
                    <a:pt x="60" y="26"/>
                  </a:lnTo>
                  <a:lnTo>
                    <a:pt x="60" y="30"/>
                  </a:lnTo>
                  <a:lnTo>
                    <a:pt x="60" y="30"/>
                  </a:lnTo>
                  <a:lnTo>
                    <a:pt x="60" y="30"/>
                  </a:lnTo>
                  <a:lnTo>
                    <a:pt x="60" y="34"/>
                  </a:lnTo>
                  <a:lnTo>
                    <a:pt x="60" y="34"/>
                  </a:lnTo>
                  <a:lnTo>
                    <a:pt x="60" y="34"/>
                  </a:lnTo>
                  <a:lnTo>
                    <a:pt x="60" y="34"/>
                  </a:lnTo>
                  <a:lnTo>
                    <a:pt x="60" y="34"/>
                  </a:lnTo>
                  <a:lnTo>
                    <a:pt x="62" y="36"/>
                  </a:lnTo>
                  <a:lnTo>
                    <a:pt x="62" y="36"/>
                  </a:lnTo>
                  <a:lnTo>
                    <a:pt x="60" y="36"/>
                  </a:lnTo>
                  <a:lnTo>
                    <a:pt x="60" y="36"/>
                  </a:lnTo>
                  <a:lnTo>
                    <a:pt x="56" y="36"/>
                  </a:lnTo>
                  <a:lnTo>
                    <a:pt x="56" y="36"/>
                  </a:lnTo>
                  <a:lnTo>
                    <a:pt x="56" y="36"/>
                  </a:lnTo>
                  <a:lnTo>
                    <a:pt x="56" y="36"/>
                  </a:lnTo>
                  <a:lnTo>
                    <a:pt x="56" y="36"/>
                  </a:lnTo>
                  <a:lnTo>
                    <a:pt x="56" y="40"/>
                  </a:lnTo>
                  <a:lnTo>
                    <a:pt x="56" y="44"/>
                  </a:lnTo>
                  <a:lnTo>
                    <a:pt x="52" y="44"/>
                  </a:lnTo>
                  <a:lnTo>
                    <a:pt x="52" y="48"/>
                  </a:lnTo>
                  <a:lnTo>
                    <a:pt x="52" y="48"/>
                  </a:lnTo>
                  <a:lnTo>
                    <a:pt x="52" y="52"/>
                  </a:lnTo>
                  <a:lnTo>
                    <a:pt x="52" y="52"/>
                  </a:lnTo>
                  <a:lnTo>
                    <a:pt x="52" y="52"/>
                  </a:lnTo>
                  <a:lnTo>
                    <a:pt x="52" y="52"/>
                  </a:lnTo>
                  <a:lnTo>
                    <a:pt x="52" y="56"/>
                  </a:lnTo>
                  <a:lnTo>
                    <a:pt x="52" y="56"/>
                  </a:lnTo>
                  <a:lnTo>
                    <a:pt x="52" y="56"/>
                  </a:lnTo>
                  <a:lnTo>
                    <a:pt x="52" y="56"/>
                  </a:lnTo>
                  <a:lnTo>
                    <a:pt x="52" y="60"/>
                  </a:lnTo>
                  <a:lnTo>
                    <a:pt x="52" y="60"/>
                  </a:lnTo>
                  <a:lnTo>
                    <a:pt x="48" y="60"/>
                  </a:lnTo>
                  <a:lnTo>
                    <a:pt x="48" y="60"/>
                  </a:lnTo>
                  <a:lnTo>
                    <a:pt x="14" y="56"/>
                  </a:lnTo>
                  <a:lnTo>
                    <a:pt x="0" y="34"/>
                  </a:lnTo>
                  <a:lnTo>
                    <a:pt x="0" y="34"/>
                  </a:lnTo>
                  <a:lnTo>
                    <a:pt x="0" y="34"/>
                  </a:lnTo>
                  <a:lnTo>
                    <a:pt x="0" y="34"/>
                  </a:lnTo>
                  <a:lnTo>
                    <a:pt x="0" y="34"/>
                  </a:lnTo>
                  <a:lnTo>
                    <a:pt x="0" y="34"/>
                  </a:lnTo>
                  <a:lnTo>
                    <a:pt x="0" y="34"/>
                  </a:lnTo>
                  <a:lnTo>
                    <a:pt x="4" y="36"/>
                  </a:lnTo>
                  <a:lnTo>
                    <a:pt x="4" y="36"/>
                  </a:lnTo>
                  <a:lnTo>
                    <a:pt x="4" y="36"/>
                  </a:lnTo>
                  <a:lnTo>
                    <a:pt x="4" y="36"/>
                  </a:lnTo>
                  <a:lnTo>
                    <a:pt x="4" y="36"/>
                  </a:lnTo>
                  <a:lnTo>
                    <a:pt x="6" y="36"/>
                  </a:lnTo>
                  <a:lnTo>
                    <a:pt x="6" y="36"/>
                  </a:lnTo>
                  <a:lnTo>
                    <a:pt x="6" y="36"/>
                  </a:lnTo>
                  <a:lnTo>
                    <a:pt x="6" y="36"/>
                  </a:lnTo>
                  <a:lnTo>
                    <a:pt x="10" y="36"/>
                  </a:lnTo>
                  <a:lnTo>
                    <a:pt x="10" y="36"/>
                  </a:lnTo>
                  <a:lnTo>
                    <a:pt x="10" y="34"/>
                  </a:lnTo>
                  <a:lnTo>
                    <a:pt x="14" y="34"/>
                  </a:lnTo>
                  <a:lnTo>
                    <a:pt x="14" y="34"/>
                  </a:lnTo>
                  <a:lnTo>
                    <a:pt x="14" y="34"/>
                  </a:lnTo>
                  <a:lnTo>
                    <a:pt x="14" y="34"/>
                  </a:lnTo>
                  <a:lnTo>
                    <a:pt x="14" y="34"/>
                  </a:lnTo>
                  <a:lnTo>
                    <a:pt x="18" y="34"/>
                  </a:lnTo>
                  <a:lnTo>
                    <a:pt x="18" y="34"/>
                  </a:lnTo>
                  <a:lnTo>
                    <a:pt x="18" y="34"/>
                  </a:lnTo>
                  <a:lnTo>
                    <a:pt x="22" y="34"/>
                  </a:lnTo>
                  <a:lnTo>
                    <a:pt x="22" y="34"/>
                  </a:lnTo>
                  <a:lnTo>
                    <a:pt x="22" y="34"/>
                  </a:lnTo>
                  <a:lnTo>
                    <a:pt x="26" y="34"/>
                  </a:lnTo>
                  <a:lnTo>
                    <a:pt x="26" y="34"/>
                  </a:lnTo>
                  <a:lnTo>
                    <a:pt x="26" y="36"/>
                  </a:lnTo>
                  <a:lnTo>
                    <a:pt x="26" y="36"/>
                  </a:lnTo>
                  <a:lnTo>
                    <a:pt x="26" y="36"/>
                  </a:lnTo>
                  <a:lnTo>
                    <a:pt x="26" y="36"/>
                  </a:lnTo>
                  <a:lnTo>
                    <a:pt x="30" y="36"/>
                  </a:lnTo>
                  <a:lnTo>
                    <a:pt x="32" y="34"/>
                  </a:lnTo>
                  <a:lnTo>
                    <a:pt x="36" y="34"/>
                  </a:lnTo>
                  <a:lnTo>
                    <a:pt x="36" y="34"/>
                  </a:lnTo>
                  <a:lnTo>
                    <a:pt x="36" y="34"/>
                  </a:lnTo>
                  <a:lnTo>
                    <a:pt x="40" y="34"/>
                  </a:lnTo>
                  <a:lnTo>
                    <a:pt x="40" y="30"/>
                  </a:lnTo>
                  <a:lnTo>
                    <a:pt x="40" y="30"/>
                  </a:lnTo>
                  <a:lnTo>
                    <a:pt x="40" y="30"/>
                  </a:lnTo>
                  <a:lnTo>
                    <a:pt x="40" y="30"/>
                  </a:lnTo>
                  <a:lnTo>
                    <a:pt x="40" y="30"/>
                  </a:lnTo>
                  <a:lnTo>
                    <a:pt x="40" y="30"/>
                  </a:lnTo>
                  <a:lnTo>
                    <a:pt x="40" y="26"/>
                  </a:lnTo>
                  <a:lnTo>
                    <a:pt x="40" y="22"/>
                  </a:lnTo>
                  <a:lnTo>
                    <a:pt x="40" y="22"/>
                  </a:lnTo>
                  <a:lnTo>
                    <a:pt x="44" y="22"/>
                  </a:lnTo>
                  <a:lnTo>
                    <a:pt x="48" y="18"/>
                  </a:lnTo>
                  <a:lnTo>
                    <a:pt x="48" y="18"/>
                  </a:lnTo>
                  <a:lnTo>
                    <a:pt x="48" y="18"/>
                  </a:lnTo>
                  <a:lnTo>
                    <a:pt x="48" y="18"/>
                  </a:lnTo>
                  <a:lnTo>
                    <a:pt x="48" y="18"/>
                  </a:lnTo>
                  <a:lnTo>
                    <a:pt x="48" y="18"/>
                  </a:lnTo>
                  <a:lnTo>
                    <a:pt x="48" y="14"/>
                  </a:lnTo>
                  <a:lnTo>
                    <a:pt x="48" y="14"/>
                  </a:lnTo>
                  <a:lnTo>
                    <a:pt x="52" y="14"/>
                  </a:lnTo>
                  <a:lnTo>
                    <a:pt x="52" y="14"/>
                  </a:lnTo>
                  <a:lnTo>
                    <a:pt x="52" y="14"/>
                  </a:lnTo>
                  <a:lnTo>
                    <a:pt x="52" y="14"/>
                  </a:lnTo>
                  <a:lnTo>
                    <a:pt x="52" y="14"/>
                  </a:lnTo>
                  <a:lnTo>
                    <a:pt x="52" y="14"/>
                  </a:lnTo>
                  <a:lnTo>
                    <a:pt x="52" y="14"/>
                  </a:lnTo>
                  <a:lnTo>
                    <a:pt x="52" y="10"/>
                  </a:lnTo>
                  <a:lnTo>
                    <a:pt x="52" y="10"/>
                  </a:lnTo>
                  <a:lnTo>
                    <a:pt x="52" y="10"/>
                  </a:lnTo>
                  <a:lnTo>
                    <a:pt x="52" y="10"/>
                  </a:lnTo>
                  <a:lnTo>
                    <a:pt x="56" y="10"/>
                  </a:lnTo>
                  <a:lnTo>
                    <a:pt x="56" y="10"/>
                  </a:lnTo>
                  <a:lnTo>
                    <a:pt x="56" y="10"/>
                  </a:lnTo>
                  <a:lnTo>
                    <a:pt x="56" y="10"/>
                  </a:lnTo>
                  <a:lnTo>
                    <a:pt x="56" y="6"/>
                  </a:lnTo>
                  <a:lnTo>
                    <a:pt x="56" y="6"/>
                  </a:lnTo>
                  <a:lnTo>
                    <a:pt x="56" y="6"/>
                  </a:lnTo>
                  <a:lnTo>
                    <a:pt x="56" y="6"/>
                  </a:lnTo>
                  <a:lnTo>
                    <a:pt x="56" y="10"/>
                  </a:lnTo>
                  <a:lnTo>
                    <a:pt x="56" y="10"/>
                  </a:lnTo>
                  <a:lnTo>
                    <a:pt x="56" y="10"/>
                  </a:lnTo>
                  <a:lnTo>
                    <a:pt x="56" y="6"/>
                  </a:lnTo>
                  <a:lnTo>
                    <a:pt x="56" y="6"/>
                  </a:lnTo>
                  <a:lnTo>
                    <a:pt x="56" y="6"/>
                  </a:lnTo>
                  <a:lnTo>
                    <a:pt x="60" y="6"/>
                  </a:lnTo>
                  <a:lnTo>
                    <a:pt x="60" y="6"/>
                  </a:lnTo>
                  <a:lnTo>
                    <a:pt x="62" y="2"/>
                  </a:lnTo>
                  <a:lnTo>
                    <a:pt x="62" y="2"/>
                  </a:lnTo>
                  <a:lnTo>
                    <a:pt x="62" y="0"/>
                  </a:lnTo>
                  <a:lnTo>
                    <a:pt x="62" y="0"/>
                  </a:lnTo>
                  <a:lnTo>
                    <a:pt x="62" y="0"/>
                  </a:lnTo>
                  <a:lnTo>
                    <a:pt x="62" y="0"/>
                  </a:lnTo>
                  <a:lnTo>
                    <a:pt x="62" y="2"/>
                  </a:lnTo>
                  <a:lnTo>
                    <a:pt x="62" y="2"/>
                  </a:lnTo>
                  <a:lnTo>
                    <a:pt x="62" y="6"/>
                  </a:lnTo>
                  <a:lnTo>
                    <a:pt x="62" y="6"/>
                  </a:lnTo>
                  <a:lnTo>
                    <a:pt x="62" y="6"/>
                  </a:lnTo>
                  <a:lnTo>
                    <a:pt x="62" y="6"/>
                  </a:lnTo>
                  <a:lnTo>
                    <a:pt x="62" y="6"/>
                  </a:lnTo>
                  <a:lnTo>
                    <a:pt x="66" y="6"/>
                  </a:lnTo>
                  <a:lnTo>
                    <a:pt x="66" y="6"/>
                  </a:lnTo>
                  <a:lnTo>
                    <a:pt x="66" y="6"/>
                  </a:lnTo>
                  <a:lnTo>
                    <a:pt x="66" y="10"/>
                  </a:lnTo>
                  <a:lnTo>
                    <a:pt x="66" y="10"/>
                  </a:lnTo>
                  <a:lnTo>
                    <a:pt x="66" y="10"/>
                  </a:lnTo>
                  <a:lnTo>
                    <a:pt x="66" y="10"/>
                  </a:lnTo>
                  <a:lnTo>
                    <a:pt x="66" y="10"/>
                  </a:lnTo>
                  <a:close/>
                  <a:moveTo>
                    <a:pt x="40" y="30"/>
                  </a:moveTo>
                  <a:lnTo>
                    <a:pt x="36" y="30"/>
                  </a:lnTo>
                  <a:lnTo>
                    <a:pt x="36" y="26"/>
                  </a:lnTo>
                  <a:lnTo>
                    <a:pt x="40" y="30"/>
                  </a:lnTo>
                  <a:lnTo>
                    <a:pt x="40" y="30"/>
                  </a:lnTo>
                  <a:lnTo>
                    <a:pt x="40" y="30"/>
                  </a:lnTo>
                  <a:close/>
                  <a:moveTo>
                    <a:pt x="30" y="34"/>
                  </a:moveTo>
                  <a:lnTo>
                    <a:pt x="30" y="34"/>
                  </a:lnTo>
                  <a:lnTo>
                    <a:pt x="30" y="34"/>
                  </a:lnTo>
                  <a:lnTo>
                    <a:pt x="30" y="34"/>
                  </a:lnTo>
                  <a:lnTo>
                    <a:pt x="30" y="34"/>
                  </a:lnTo>
                  <a:lnTo>
                    <a:pt x="30" y="34"/>
                  </a:lnTo>
                  <a:lnTo>
                    <a:pt x="30" y="34"/>
                  </a:lnTo>
                  <a:lnTo>
                    <a:pt x="30" y="34"/>
                  </a:lnTo>
                  <a:lnTo>
                    <a:pt x="30" y="34"/>
                  </a:lnTo>
                  <a:lnTo>
                    <a:pt x="30" y="34"/>
                  </a:lnTo>
                  <a:lnTo>
                    <a:pt x="30" y="34"/>
                  </a:lnTo>
                  <a:lnTo>
                    <a:pt x="32" y="34"/>
                  </a:lnTo>
                  <a:lnTo>
                    <a:pt x="32" y="34"/>
                  </a:lnTo>
                  <a:lnTo>
                    <a:pt x="32" y="34"/>
                  </a:lnTo>
                  <a:lnTo>
                    <a:pt x="32" y="34"/>
                  </a:lnTo>
                  <a:lnTo>
                    <a:pt x="32" y="34"/>
                  </a:lnTo>
                  <a:lnTo>
                    <a:pt x="30" y="34"/>
                  </a:lnTo>
                  <a:lnTo>
                    <a:pt x="30" y="34"/>
                  </a:lnTo>
                  <a:lnTo>
                    <a:pt x="30" y="34"/>
                  </a:lnTo>
                  <a:lnTo>
                    <a:pt x="30"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5651500" y="3254443"/>
              <a:ext cx="387350" cy="260350"/>
            </a:xfrm>
            <a:custGeom>
              <a:avLst/>
              <a:gdLst>
                <a:gd name="T0" fmla="*/ 168 w 244"/>
                <a:gd name="T1" fmla="*/ 118 h 164"/>
                <a:gd name="T2" fmla="*/ 162 w 244"/>
                <a:gd name="T3" fmla="*/ 126 h 164"/>
                <a:gd name="T4" fmla="*/ 172 w 244"/>
                <a:gd name="T5" fmla="*/ 134 h 164"/>
                <a:gd name="T6" fmla="*/ 176 w 244"/>
                <a:gd name="T7" fmla="*/ 144 h 164"/>
                <a:gd name="T8" fmla="*/ 166 w 244"/>
                <a:gd name="T9" fmla="*/ 156 h 164"/>
                <a:gd name="T10" fmla="*/ 158 w 244"/>
                <a:gd name="T11" fmla="*/ 164 h 164"/>
                <a:gd name="T12" fmla="*/ 146 w 244"/>
                <a:gd name="T13" fmla="*/ 156 h 164"/>
                <a:gd name="T14" fmla="*/ 142 w 244"/>
                <a:gd name="T15" fmla="*/ 144 h 164"/>
                <a:gd name="T16" fmla="*/ 132 w 244"/>
                <a:gd name="T17" fmla="*/ 142 h 164"/>
                <a:gd name="T18" fmla="*/ 116 w 244"/>
                <a:gd name="T19" fmla="*/ 130 h 164"/>
                <a:gd name="T20" fmla="*/ 106 w 244"/>
                <a:gd name="T21" fmla="*/ 122 h 164"/>
                <a:gd name="T22" fmla="*/ 94 w 244"/>
                <a:gd name="T23" fmla="*/ 112 h 164"/>
                <a:gd name="T24" fmla="*/ 86 w 244"/>
                <a:gd name="T25" fmla="*/ 100 h 164"/>
                <a:gd name="T26" fmla="*/ 80 w 244"/>
                <a:gd name="T27" fmla="*/ 86 h 164"/>
                <a:gd name="T28" fmla="*/ 60 w 244"/>
                <a:gd name="T29" fmla="*/ 86 h 164"/>
                <a:gd name="T30" fmla="*/ 60 w 244"/>
                <a:gd name="T31" fmla="*/ 74 h 164"/>
                <a:gd name="T32" fmla="*/ 50 w 244"/>
                <a:gd name="T33" fmla="*/ 62 h 164"/>
                <a:gd name="T34" fmla="*/ 38 w 244"/>
                <a:gd name="T35" fmla="*/ 56 h 164"/>
                <a:gd name="T36" fmla="*/ 34 w 244"/>
                <a:gd name="T37" fmla="*/ 62 h 164"/>
                <a:gd name="T38" fmla="*/ 24 w 244"/>
                <a:gd name="T39" fmla="*/ 66 h 164"/>
                <a:gd name="T40" fmla="*/ 12 w 244"/>
                <a:gd name="T41" fmla="*/ 74 h 164"/>
                <a:gd name="T42" fmla="*/ 12 w 244"/>
                <a:gd name="T43" fmla="*/ 86 h 164"/>
                <a:gd name="T44" fmla="*/ 0 w 244"/>
                <a:gd name="T45" fmla="*/ 78 h 164"/>
                <a:gd name="T46" fmla="*/ 0 w 244"/>
                <a:gd name="T47" fmla="*/ 52 h 164"/>
                <a:gd name="T48" fmla="*/ 0 w 244"/>
                <a:gd name="T49" fmla="*/ 22 h 164"/>
                <a:gd name="T50" fmla="*/ 16 w 244"/>
                <a:gd name="T51" fmla="*/ 8 h 164"/>
                <a:gd name="T52" fmla="*/ 34 w 244"/>
                <a:gd name="T53" fmla="*/ 0 h 164"/>
                <a:gd name="T54" fmla="*/ 82 w 244"/>
                <a:gd name="T55" fmla="*/ 38 h 164"/>
                <a:gd name="T56" fmla="*/ 106 w 244"/>
                <a:gd name="T57" fmla="*/ 38 h 164"/>
                <a:gd name="T58" fmla="*/ 128 w 244"/>
                <a:gd name="T59" fmla="*/ 38 h 164"/>
                <a:gd name="T60" fmla="*/ 136 w 244"/>
                <a:gd name="T61" fmla="*/ 48 h 164"/>
                <a:gd name="T62" fmla="*/ 142 w 244"/>
                <a:gd name="T63" fmla="*/ 62 h 164"/>
                <a:gd name="T64" fmla="*/ 150 w 244"/>
                <a:gd name="T65" fmla="*/ 82 h 164"/>
                <a:gd name="T66" fmla="*/ 166 w 244"/>
                <a:gd name="T67" fmla="*/ 86 h 164"/>
                <a:gd name="T68" fmla="*/ 172 w 244"/>
                <a:gd name="T69" fmla="*/ 96 h 164"/>
                <a:gd name="T70" fmla="*/ 180 w 244"/>
                <a:gd name="T71" fmla="*/ 92 h 164"/>
                <a:gd name="T72" fmla="*/ 192 w 244"/>
                <a:gd name="T73" fmla="*/ 78 h 164"/>
                <a:gd name="T74" fmla="*/ 206 w 244"/>
                <a:gd name="T75" fmla="*/ 70 h 164"/>
                <a:gd name="T76" fmla="*/ 210 w 244"/>
                <a:gd name="T77" fmla="*/ 70 h 164"/>
                <a:gd name="T78" fmla="*/ 198 w 244"/>
                <a:gd name="T79" fmla="*/ 78 h 164"/>
                <a:gd name="T80" fmla="*/ 210 w 244"/>
                <a:gd name="T81" fmla="*/ 86 h 164"/>
                <a:gd name="T82" fmla="*/ 218 w 244"/>
                <a:gd name="T83" fmla="*/ 86 h 164"/>
                <a:gd name="T84" fmla="*/ 224 w 244"/>
                <a:gd name="T85" fmla="*/ 86 h 164"/>
                <a:gd name="T86" fmla="*/ 240 w 244"/>
                <a:gd name="T87" fmla="*/ 92 h 164"/>
                <a:gd name="T88" fmla="*/ 236 w 244"/>
                <a:gd name="T89" fmla="*/ 100 h 164"/>
                <a:gd name="T90" fmla="*/ 224 w 244"/>
                <a:gd name="T91" fmla="*/ 104 h 164"/>
                <a:gd name="T92" fmla="*/ 206 w 244"/>
                <a:gd name="T93" fmla="*/ 104 h 164"/>
                <a:gd name="T94" fmla="*/ 210 w 244"/>
                <a:gd name="T95" fmla="*/ 96 h 164"/>
                <a:gd name="T96" fmla="*/ 202 w 244"/>
                <a:gd name="T97" fmla="*/ 92 h 164"/>
                <a:gd name="T98" fmla="*/ 192 w 244"/>
                <a:gd name="T99" fmla="*/ 92 h 164"/>
                <a:gd name="T100" fmla="*/ 184 w 244"/>
                <a:gd name="T101" fmla="*/ 104 h 164"/>
                <a:gd name="T102" fmla="*/ 184 w 244"/>
                <a:gd name="T103" fmla="*/ 108 h 164"/>
                <a:gd name="T104" fmla="*/ 176 w 244"/>
                <a:gd name="T105"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 h="164">
                  <a:moveTo>
                    <a:pt x="176" y="112"/>
                  </a:moveTo>
                  <a:lnTo>
                    <a:pt x="176" y="116"/>
                  </a:lnTo>
                  <a:lnTo>
                    <a:pt x="176" y="118"/>
                  </a:lnTo>
                  <a:lnTo>
                    <a:pt x="172" y="118"/>
                  </a:lnTo>
                  <a:lnTo>
                    <a:pt x="168" y="118"/>
                  </a:lnTo>
                  <a:lnTo>
                    <a:pt x="168" y="116"/>
                  </a:lnTo>
                  <a:lnTo>
                    <a:pt x="166" y="116"/>
                  </a:lnTo>
                  <a:lnTo>
                    <a:pt x="162" y="118"/>
                  </a:lnTo>
                  <a:lnTo>
                    <a:pt x="162" y="122"/>
                  </a:lnTo>
                  <a:lnTo>
                    <a:pt x="162" y="126"/>
                  </a:lnTo>
                  <a:lnTo>
                    <a:pt x="166" y="126"/>
                  </a:lnTo>
                  <a:lnTo>
                    <a:pt x="166" y="130"/>
                  </a:lnTo>
                  <a:lnTo>
                    <a:pt x="168" y="130"/>
                  </a:lnTo>
                  <a:lnTo>
                    <a:pt x="172" y="130"/>
                  </a:lnTo>
                  <a:lnTo>
                    <a:pt x="172" y="134"/>
                  </a:lnTo>
                  <a:lnTo>
                    <a:pt x="168" y="134"/>
                  </a:lnTo>
                  <a:lnTo>
                    <a:pt x="168" y="138"/>
                  </a:lnTo>
                  <a:lnTo>
                    <a:pt x="172" y="142"/>
                  </a:lnTo>
                  <a:lnTo>
                    <a:pt x="172" y="144"/>
                  </a:lnTo>
                  <a:lnTo>
                    <a:pt x="176" y="144"/>
                  </a:lnTo>
                  <a:lnTo>
                    <a:pt x="172" y="144"/>
                  </a:lnTo>
                  <a:lnTo>
                    <a:pt x="172" y="148"/>
                  </a:lnTo>
                  <a:lnTo>
                    <a:pt x="168" y="152"/>
                  </a:lnTo>
                  <a:lnTo>
                    <a:pt x="168" y="156"/>
                  </a:lnTo>
                  <a:lnTo>
                    <a:pt x="166" y="156"/>
                  </a:lnTo>
                  <a:lnTo>
                    <a:pt x="166" y="160"/>
                  </a:lnTo>
                  <a:lnTo>
                    <a:pt x="166" y="164"/>
                  </a:lnTo>
                  <a:lnTo>
                    <a:pt x="162" y="160"/>
                  </a:lnTo>
                  <a:lnTo>
                    <a:pt x="162" y="164"/>
                  </a:lnTo>
                  <a:lnTo>
                    <a:pt x="158" y="164"/>
                  </a:lnTo>
                  <a:lnTo>
                    <a:pt x="158" y="160"/>
                  </a:lnTo>
                  <a:lnTo>
                    <a:pt x="154" y="160"/>
                  </a:lnTo>
                  <a:lnTo>
                    <a:pt x="150" y="160"/>
                  </a:lnTo>
                  <a:lnTo>
                    <a:pt x="146" y="160"/>
                  </a:lnTo>
                  <a:lnTo>
                    <a:pt x="146" y="156"/>
                  </a:lnTo>
                  <a:lnTo>
                    <a:pt x="150" y="152"/>
                  </a:lnTo>
                  <a:lnTo>
                    <a:pt x="150" y="148"/>
                  </a:lnTo>
                  <a:lnTo>
                    <a:pt x="146" y="148"/>
                  </a:lnTo>
                  <a:lnTo>
                    <a:pt x="146" y="144"/>
                  </a:lnTo>
                  <a:lnTo>
                    <a:pt x="142" y="144"/>
                  </a:lnTo>
                  <a:lnTo>
                    <a:pt x="138" y="142"/>
                  </a:lnTo>
                  <a:lnTo>
                    <a:pt x="138" y="144"/>
                  </a:lnTo>
                  <a:lnTo>
                    <a:pt x="136" y="144"/>
                  </a:lnTo>
                  <a:lnTo>
                    <a:pt x="136" y="142"/>
                  </a:lnTo>
                  <a:lnTo>
                    <a:pt x="132" y="142"/>
                  </a:lnTo>
                  <a:lnTo>
                    <a:pt x="128" y="138"/>
                  </a:lnTo>
                  <a:lnTo>
                    <a:pt x="124" y="134"/>
                  </a:lnTo>
                  <a:lnTo>
                    <a:pt x="120" y="134"/>
                  </a:lnTo>
                  <a:lnTo>
                    <a:pt x="120" y="130"/>
                  </a:lnTo>
                  <a:lnTo>
                    <a:pt x="116" y="130"/>
                  </a:lnTo>
                  <a:lnTo>
                    <a:pt x="112" y="130"/>
                  </a:lnTo>
                  <a:lnTo>
                    <a:pt x="112" y="126"/>
                  </a:lnTo>
                  <a:lnTo>
                    <a:pt x="110" y="126"/>
                  </a:lnTo>
                  <a:lnTo>
                    <a:pt x="110" y="122"/>
                  </a:lnTo>
                  <a:lnTo>
                    <a:pt x="106" y="122"/>
                  </a:lnTo>
                  <a:lnTo>
                    <a:pt x="106" y="118"/>
                  </a:lnTo>
                  <a:lnTo>
                    <a:pt x="102" y="118"/>
                  </a:lnTo>
                  <a:lnTo>
                    <a:pt x="98" y="116"/>
                  </a:lnTo>
                  <a:lnTo>
                    <a:pt x="94" y="116"/>
                  </a:lnTo>
                  <a:lnTo>
                    <a:pt x="94" y="112"/>
                  </a:lnTo>
                  <a:lnTo>
                    <a:pt x="90" y="112"/>
                  </a:lnTo>
                  <a:lnTo>
                    <a:pt x="90" y="108"/>
                  </a:lnTo>
                  <a:lnTo>
                    <a:pt x="90" y="104"/>
                  </a:lnTo>
                  <a:lnTo>
                    <a:pt x="90" y="100"/>
                  </a:lnTo>
                  <a:lnTo>
                    <a:pt x="86" y="100"/>
                  </a:lnTo>
                  <a:lnTo>
                    <a:pt x="86" y="96"/>
                  </a:lnTo>
                  <a:lnTo>
                    <a:pt x="82" y="96"/>
                  </a:lnTo>
                  <a:lnTo>
                    <a:pt x="82" y="92"/>
                  </a:lnTo>
                  <a:lnTo>
                    <a:pt x="82" y="88"/>
                  </a:lnTo>
                  <a:lnTo>
                    <a:pt x="80" y="86"/>
                  </a:lnTo>
                  <a:lnTo>
                    <a:pt x="76" y="86"/>
                  </a:lnTo>
                  <a:lnTo>
                    <a:pt x="72" y="86"/>
                  </a:lnTo>
                  <a:lnTo>
                    <a:pt x="68" y="86"/>
                  </a:lnTo>
                  <a:lnTo>
                    <a:pt x="64" y="86"/>
                  </a:lnTo>
                  <a:lnTo>
                    <a:pt x="60" y="86"/>
                  </a:lnTo>
                  <a:lnTo>
                    <a:pt x="60" y="82"/>
                  </a:lnTo>
                  <a:lnTo>
                    <a:pt x="56" y="82"/>
                  </a:lnTo>
                  <a:lnTo>
                    <a:pt x="56" y="78"/>
                  </a:lnTo>
                  <a:lnTo>
                    <a:pt x="56" y="74"/>
                  </a:lnTo>
                  <a:lnTo>
                    <a:pt x="60" y="74"/>
                  </a:lnTo>
                  <a:lnTo>
                    <a:pt x="56" y="74"/>
                  </a:lnTo>
                  <a:lnTo>
                    <a:pt x="56" y="70"/>
                  </a:lnTo>
                  <a:lnTo>
                    <a:pt x="56" y="66"/>
                  </a:lnTo>
                  <a:lnTo>
                    <a:pt x="52" y="62"/>
                  </a:lnTo>
                  <a:lnTo>
                    <a:pt x="50" y="62"/>
                  </a:lnTo>
                  <a:lnTo>
                    <a:pt x="46" y="62"/>
                  </a:lnTo>
                  <a:lnTo>
                    <a:pt x="46" y="60"/>
                  </a:lnTo>
                  <a:lnTo>
                    <a:pt x="42" y="60"/>
                  </a:lnTo>
                  <a:lnTo>
                    <a:pt x="38" y="60"/>
                  </a:lnTo>
                  <a:lnTo>
                    <a:pt x="38" y="56"/>
                  </a:lnTo>
                  <a:lnTo>
                    <a:pt x="34" y="56"/>
                  </a:lnTo>
                  <a:lnTo>
                    <a:pt x="34" y="60"/>
                  </a:lnTo>
                  <a:lnTo>
                    <a:pt x="30" y="56"/>
                  </a:lnTo>
                  <a:lnTo>
                    <a:pt x="30" y="60"/>
                  </a:lnTo>
                  <a:lnTo>
                    <a:pt x="34" y="62"/>
                  </a:lnTo>
                  <a:lnTo>
                    <a:pt x="30" y="62"/>
                  </a:lnTo>
                  <a:lnTo>
                    <a:pt x="26" y="60"/>
                  </a:lnTo>
                  <a:lnTo>
                    <a:pt x="26" y="62"/>
                  </a:lnTo>
                  <a:lnTo>
                    <a:pt x="26" y="66"/>
                  </a:lnTo>
                  <a:lnTo>
                    <a:pt x="24" y="66"/>
                  </a:lnTo>
                  <a:lnTo>
                    <a:pt x="20" y="66"/>
                  </a:lnTo>
                  <a:lnTo>
                    <a:pt x="16" y="66"/>
                  </a:lnTo>
                  <a:lnTo>
                    <a:pt x="16" y="70"/>
                  </a:lnTo>
                  <a:lnTo>
                    <a:pt x="12" y="70"/>
                  </a:lnTo>
                  <a:lnTo>
                    <a:pt x="12" y="74"/>
                  </a:lnTo>
                  <a:lnTo>
                    <a:pt x="12" y="78"/>
                  </a:lnTo>
                  <a:lnTo>
                    <a:pt x="12" y="82"/>
                  </a:lnTo>
                  <a:lnTo>
                    <a:pt x="16" y="82"/>
                  </a:lnTo>
                  <a:lnTo>
                    <a:pt x="16" y="86"/>
                  </a:lnTo>
                  <a:lnTo>
                    <a:pt x="12" y="86"/>
                  </a:lnTo>
                  <a:lnTo>
                    <a:pt x="8" y="86"/>
                  </a:lnTo>
                  <a:lnTo>
                    <a:pt x="4" y="86"/>
                  </a:lnTo>
                  <a:lnTo>
                    <a:pt x="0" y="86"/>
                  </a:lnTo>
                  <a:lnTo>
                    <a:pt x="0" y="82"/>
                  </a:lnTo>
                  <a:lnTo>
                    <a:pt x="0" y="78"/>
                  </a:lnTo>
                  <a:lnTo>
                    <a:pt x="0" y="74"/>
                  </a:lnTo>
                  <a:lnTo>
                    <a:pt x="0" y="66"/>
                  </a:lnTo>
                  <a:lnTo>
                    <a:pt x="0" y="60"/>
                  </a:lnTo>
                  <a:lnTo>
                    <a:pt x="0" y="56"/>
                  </a:lnTo>
                  <a:lnTo>
                    <a:pt x="0" y="52"/>
                  </a:lnTo>
                  <a:lnTo>
                    <a:pt x="0" y="48"/>
                  </a:lnTo>
                  <a:lnTo>
                    <a:pt x="0" y="46"/>
                  </a:lnTo>
                  <a:lnTo>
                    <a:pt x="0" y="38"/>
                  </a:lnTo>
                  <a:lnTo>
                    <a:pt x="0" y="34"/>
                  </a:lnTo>
                  <a:lnTo>
                    <a:pt x="0" y="22"/>
                  </a:lnTo>
                  <a:lnTo>
                    <a:pt x="0" y="16"/>
                  </a:lnTo>
                  <a:lnTo>
                    <a:pt x="0" y="12"/>
                  </a:lnTo>
                  <a:lnTo>
                    <a:pt x="4" y="12"/>
                  </a:lnTo>
                  <a:lnTo>
                    <a:pt x="8" y="8"/>
                  </a:lnTo>
                  <a:lnTo>
                    <a:pt x="16" y="8"/>
                  </a:lnTo>
                  <a:lnTo>
                    <a:pt x="20" y="4"/>
                  </a:lnTo>
                  <a:lnTo>
                    <a:pt x="24" y="4"/>
                  </a:lnTo>
                  <a:lnTo>
                    <a:pt x="26" y="4"/>
                  </a:lnTo>
                  <a:lnTo>
                    <a:pt x="30" y="0"/>
                  </a:lnTo>
                  <a:lnTo>
                    <a:pt x="34" y="0"/>
                  </a:lnTo>
                  <a:lnTo>
                    <a:pt x="50" y="12"/>
                  </a:lnTo>
                  <a:lnTo>
                    <a:pt x="72" y="26"/>
                  </a:lnTo>
                  <a:lnTo>
                    <a:pt x="76" y="30"/>
                  </a:lnTo>
                  <a:lnTo>
                    <a:pt x="80" y="34"/>
                  </a:lnTo>
                  <a:lnTo>
                    <a:pt x="82" y="38"/>
                  </a:lnTo>
                  <a:lnTo>
                    <a:pt x="82" y="42"/>
                  </a:lnTo>
                  <a:lnTo>
                    <a:pt x="90" y="42"/>
                  </a:lnTo>
                  <a:lnTo>
                    <a:pt x="94" y="42"/>
                  </a:lnTo>
                  <a:lnTo>
                    <a:pt x="102" y="38"/>
                  </a:lnTo>
                  <a:lnTo>
                    <a:pt x="106" y="38"/>
                  </a:lnTo>
                  <a:lnTo>
                    <a:pt x="110" y="42"/>
                  </a:lnTo>
                  <a:lnTo>
                    <a:pt x="112" y="42"/>
                  </a:lnTo>
                  <a:lnTo>
                    <a:pt x="120" y="42"/>
                  </a:lnTo>
                  <a:lnTo>
                    <a:pt x="124" y="38"/>
                  </a:lnTo>
                  <a:lnTo>
                    <a:pt x="128" y="38"/>
                  </a:lnTo>
                  <a:lnTo>
                    <a:pt x="128" y="42"/>
                  </a:lnTo>
                  <a:lnTo>
                    <a:pt x="132" y="42"/>
                  </a:lnTo>
                  <a:lnTo>
                    <a:pt x="132" y="46"/>
                  </a:lnTo>
                  <a:lnTo>
                    <a:pt x="136" y="46"/>
                  </a:lnTo>
                  <a:lnTo>
                    <a:pt x="136" y="48"/>
                  </a:lnTo>
                  <a:lnTo>
                    <a:pt x="138" y="52"/>
                  </a:lnTo>
                  <a:lnTo>
                    <a:pt x="142" y="52"/>
                  </a:lnTo>
                  <a:lnTo>
                    <a:pt x="142" y="56"/>
                  </a:lnTo>
                  <a:lnTo>
                    <a:pt x="142" y="60"/>
                  </a:lnTo>
                  <a:lnTo>
                    <a:pt x="142" y="62"/>
                  </a:lnTo>
                  <a:lnTo>
                    <a:pt x="142" y="66"/>
                  </a:lnTo>
                  <a:lnTo>
                    <a:pt x="142" y="70"/>
                  </a:lnTo>
                  <a:lnTo>
                    <a:pt x="146" y="70"/>
                  </a:lnTo>
                  <a:lnTo>
                    <a:pt x="150" y="74"/>
                  </a:lnTo>
                  <a:lnTo>
                    <a:pt x="150" y="82"/>
                  </a:lnTo>
                  <a:lnTo>
                    <a:pt x="150" y="86"/>
                  </a:lnTo>
                  <a:lnTo>
                    <a:pt x="154" y="86"/>
                  </a:lnTo>
                  <a:lnTo>
                    <a:pt x="158" y="86"/>
                  </a:lnTo>
                  <a:lnTo>
                    <a:pt x="162" y="86"/>
                  </a:lnTo>
                  <a:lnTo>
                    <a:pt x="166" y="86"/>
                  </a:lnTo>
                  <a:lnTo>
                    <a:pt x="168" y="86"/>
                  </a:lnTo>
                  <a:lnTo>
                    <a:pt x="168" y="88"/>
                  </a:lnTo>
                  <a:lnTo>
                    <a:pt x="172" y="88"/>
                  </a:lnTo>
                  <a:lnTo>
                    <a:pt x="168" y="92"/>
                  </a:lnTo>
                  <a:lnTo>
                    <a:pt x="172" y="96"/>
                  </a:lnTo>
                  <a:lnTo>
                    <a:pt x="176" y="96"/>
                  </a:lnTo>
                  <a:lnTo>
                    <a:pt x="180" y="96"/>
                  </a:lnTo>
                  <a:lnTo>
                    <a:pt x="176" y="96"/>
                  </a:lnTo>
                  <a:lnTo>
                    <a:pt x="176" y="92"/>
                  </a:lnTo>
                  <a:lnTo>
                    <a:pt x="180" y="92"/>
                  </a:lnTo>
                  <a:lnTo>
                    <a:pt x="180" y="88"/>
                  </a:lnTo>
                  <a:lnTo>
                    <a:pt x="184" y="86"/>
                  </a:lnTo>
                  <a:lnTo>
                    <a:pt x="184" y="82"/>
                  </a:lnTo>
                  <a:lnTo>
                    <a:pt x="188" y="82"/>
                  </a:lnTo>
                  <a:lnTo>
                    <a:pt x="192" y="78"/>
                  </a:lnTo>
                  <a:lnTo>
                    <a:pt x="194" y="78"/>
                  </a:lnTo>
                  <a:lnTo>
                    <a:pt x="198" y="74"/>
                  </a:lnTo>
                  <a:lnTo>
                    <a:pt x="202" y="70"/>
                  </a:lnTo>
                  <a:lnTo>
                    <a:pt x="202" y="66"/>
                  </a:lnTo>
                  <a:lnTo>
                    <a:pt x="206" y="70"/>
                  </a:lnTo>
                  <a:lnTo>
                    <a:pt x="206" y="66"/>
                  </a:lnTo>
                  <a:lnTo>
                    <a:pt x="210" y="66"/>
                  </a:lnTo>
                  <a:lnTo>
                    <a:pt x="214" y="62"/>
                  </a:lnTo>
                  <a:lnTo>
                    <a:pt x="214" y="66"/>
                  </a:lnTo>
                  <a:lnTo>
                    <a:pt x="210" y="70"/>
                  </a:lnTo>
                  <a:lnTo>
                    <a:pt x="206" y="70"/>
                  </a:lnTo>
                  <a:lnTo>
                    <a:pt x="206" y="74"/>
                  </a:lnTo>
                  <a:lnTo>
                    <a:pt x="202" y="74"/>
                  </a:lnTo>
                  <a:lnTo>
                    <a:pt x="202" y="78"/>
                  </a:lnTo>
                  <a:lnTo>
                    <a:pt x="198" y="78"/>
                  </a:lnTo>
                  <a:lnTo>
                    <a:pt x="198" y="82"/>
                  </a:lnTo>
                  <a:lnTo>
                    <a:pt x="202" y="82"/>
                  </a:lnTo>
                  <a:lnTo>
                    <a:pt x="206" y="82"/>
                  </a:lnTo>
                  <a:lnTo>
                    <a:pt x="210" y="82"/>
                  </a:lnTo>
                  <a:lnTo>
                    <a:pt x="210" y="86"/>
                  </a:lnTo>
                  <a:lnTo>
                    <a:pt x="214" y="86"/>
                  </a:lnTo>
                  <a:lnTo>
                    <a:pt x="218" y="88"/>
                  </a:lnTo>
                  <a:lnTo>
                    <a:pt x="218" y="86"/>
                  </a:lnTo>
                  <a:lnTo>
                    <a:pt x="218" y="82"/>
                  </a:lnTo>
                  <a:lnTo>
                    <a:pt x="218" y="86"/>
                  </a:lnTo>
                  <a:lnTo>
                    <a:pt x="222" y="86"/>
                  </a:lnTo>
                  <a:lnTo>
                    <a:pt x="222" y="82"/>
                  </a:lnTo>
                  <a:lnTo>
                    <a:pt x="222" y="78"/>
                  </a:lnTo>
                  <a:lnTo>
                    <a:pt x="224" y="82"/>
                  </a:lnTo>
                  <a:lnTo>
                    <a:pt x="224" y="86"/>
                  </a:lnTo>
                  <a:lnTo>
                    <a:pt x="228" y="86"/>
                  </a:lnTo>
                  <a:lnTo>
                    <a:pt x="228" y="88"/>
                  </a:lnTo>
                  <a:lnTo>
                    <a:pt x="232" y="88"/>
                  </a:lnTo>
                  <a:lnTo>
                    <a:pt x="236" y="92"/>
                  </a:lnTo>
                  <a:lnTo>
                    <a:pt x="240" y="92"/>
                  </a:lnTo>
                  <a:lnTo>
                    <a:pt x="244" y="92"/>
                  </a:lnTo>
                  <a:lnTo>
                    <a:pt x="240" y="92"/>
                  </a:lnTo>
                  <a:lnTo>
                    <a:pt x="240" y="96"/>
                  </a:lnTo>
                  <a:lnTo>
                    <a:pt x="236" y="96"/>
                  </a:lnTo>
                  <a:lnTo>
                    <a:pt x="236" y="100"/>
                  </a:lnTo>
                  <a:lnTo>
                    <a:pt x="232" y="100"/>
                  </a:lnTo>
                  <a:lnTo>
                    <a:pt x="232" y="96"/>
                  </a:lnTo>
                  <a:lnTo>
                    <a:pt x="232" y="100"/>
                  </a:lnTo>
                  <a:lnTo>
                    <a:pt x="228" y="100"/>
                  </a:lnTo>
                  <a:lnTo>
                    <a:pt x="224" y="104"/>
                  </a:lnTo>
                  <a:lnTo>
                    <a:pt x="222" y="108"/>
                  </a:lnTo>
                  <a:lnTo>
                    <a:pt x="218" y="104"/>
                  </a:lnTo>
                  <a:lnTo>
                    <a:pt x="214" y="104"/>
                  </a:lnTo>
                  <a:lnTo>
                    <a:pt x="210" y="104"/>
                  </a:lnTo>
                  <a:lnTo>
                    <a:pt x="206" y="104"/>
                  </a:lnTo>
                  <a:lnTo>
                    <a:pt x="202" y="104"/>
                  </a:lnTo>
                  <a:lnTo>
                    <a:pt x="202" y="100"/>
                  </a:lnTo>
                  <a:lnTo>
                    <a:pt x="206" y="100"/>
                  </a:lnTo>
                  <a:lnTo>
                    <a:pt x="206" y="96"/>
                  </a:lnTo>
                  <a:lnTo>
                    <a:pt x="210" y="96"/>
                  </a:lnTo>
                  <a:lnTo>
                    <a:pt x="210" y="92"/>
                  </a:lnTo>
                  <a:lnTo>
                    <a:pt x="206" y="92"/>
                  </a:lnTo>
                  <a:lnTo>
                    <a:pt x="206" y="88"/>
                  </a:lnTo>
                  <a:lnTo>
                    <a:pt x="202" y="88"/>
                  </a:lnTo>
                  <a:lnTo>
                    <a:pt x="202" y="92"/>
                  </a:lnTo>
                  <a:lnTo>
                    <a:pt x="198" y="92"/>
                  </a:lnTo>
                  <a:lnTo>
                    <a:pt x="198" y="96"/>
                  </a:lnTo>
                  <a:lnTo>
                    <a:pt x="194" y="96"/>
                  </a:lnTo>
                  <a:lnTo>
                    <a:pt x="192" y="96"/>
                  </a:lnTo>
                  <a:lnTo>
                    <a:pt x="192" y="92"/>
                  </a:lnTo>
                  <a:lnTo>
                    <a:pt x="188" y="92"/>
                  </a:lnTo>
                  <a:lnTo>
                    <a:pt x="188" y="96"/>
                  </a:lnTo>
                  <a:lnTo>
                    <a:pt x="188" y="100"/>
                  </a:lnTo>
                  <a:lnTo>
                    <a:pt x="188" y="104"/>
                  </a:lnTo>
                  <a:lnTo>
                    <a:pt x="184" y="104"/>
                  </a:lnTo>
                  <a:lnTo>
                    <a:pt x="180" y="104"/>
                  </a:lnTo>
                  <a:lnTo>
                    <a:pt x="176" y="104"/>
                  </a:lnTo>
                  <a:lnTo>
                    <a:pt x="176" y="108"/>
                  </a:lnTo>
                  <a:lnTo>
                    <a:pt x="180" y="108"/>
                  </a:lnTo>
                  <a:lnTo>
                    <a:pt x="184" y="108"/>
                  </a:lnTo>
                  <a:lnTo>
                    <a:pt x="180" y="108"/>
                  </a:lnTo>
                  <a:lnTo>
                    <a:pt x="180" y="112"/>
                  </a:lnTo>
                  <a:lnTo>
                    <a:pt x="176" y="112"/>
                  </a:lnTo>
                  <a:lnTo>
                    <a:pt x="176" y="112"/>
                  </a:lnTo>
                  <a:lnTo>
                    <a:pt x="176"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noEditPoints="1"/>
            </p:cNvSpPr>
            <p:nvPr/>
          </p:nvSpPr>
          <p:spPr bwMode="auto">
            <a:xfrm>
              <a:off x="6689725" y="3918018"/>
              <a:ext cx="158750" cy="409575"/>
            </a:xfrm>
            <a:custGeom>
              <a:avLst/>
              <a:gdLst>
                <a:gd name="T0" fmla="*/ 78 w 100"/>
                <a:gd name="T1" fmla="*/ 122 h 258"/>
                <a:gd name="T2" fmla="*/ 86 w 100"/>
                <a:gd name="T3" fmla="*/ 130 h 258"/>
                <a:gd name="T4" fmla="*/ 92 w 100"/>
                <a:gd name="T5" fmla="*/ 138 h 258"/>
                <a:gd name="T6" fmla="*/ 96 w 100"/>
                <a:gd name="T7" fmla="*/ 148 h 258"/>
                <a:gd name="T8" fmla="*/ 96 w 100"/>
                <a:gd name="T9" fmla="*/ 168 h 258"/>
                <a:gd name="T10" fmla="*/ 100 w 100"/>
                <a:gd name="T11" fmla="*/ 178 h 258"/>
                <a:gd name="T12" fmla="*/ 100 w 100"/>
                <a:gd name="T13" fmla="*/ 194 h 258"/>
                <a:gd name="T14" fmla="*/ 96 w 100"/>
                <a:gd name="T15" fmla="*/ 198 h 258"/>
                <a:gd name="T16" fmla="*/ 92 w 100"/>
                <a:gd name="T17" fmla="*/ 212 h 258"/>
                <a:gd name="T18" fmla="*/ 78 w 100"/>
                <a:gd name="T19" fmla="*/ 220 h 258"/>
                <a:gd name="T20" fmla="*/ 62 w 100"/>
                <a:gd name="T21" fmla="*/ 220 h 258"/>
                <a:gd name="T22" fmla="*/ 62 w 100"/>
                <a:gd name="T23" fmla="*/ 228 h 258"/>
                <a:gd name="T24" fmla="*/ 60 w 100"/>
                <a:gd name="T25" fmla="*/ 232 h 258"/>
                <a:gd name="T26" fmla="*/ 56 w 100"/>
                <a:gd name="T27" fmla="*/ 232 h 258"/>
                <a:gd name="T28" fmla="*/ 52 w 100"/>
                <a:gd name="T29" fmla="*/ 234 h 258"/>
                <a:gd name="T30" fmla="*/ 48 w 100"/>
                <a:gd name="T31" fmla="*/ 246 h 258"/>
                <a:gd name="T32" fmla="*/ 34 w 100"/>
                <a:gd name="T33" fmla="*/ 258 h 258"/>
                <a:gd name="T34" fmla="*/ 36 w 100"/>
                <a:gd name="T35" fmla="*/ 238 h 258"/>
                <a:gd name="T36" fmla="*/ 34 w 100"/>
                <a:gd name="T37" fmla="*/ 228 h 258"/>
                <a:gd name="T38" fmla="*/ 40 w 100"/>
                <a:gd name="T39" fmla="*/ 216 h 258"/>
                <a:gd name="T40" fmla="*/ 56 w 100"/>
                <a:gd name="T41" fmla="*/ 216 h 258"/>
                <a:gd name="T42" fmla="*/ 56 w 100"/>
                <a:gd name="T43" fmla="*/ 204 h 258"/>
                <a:gd name="T44" fmla="*/ 62 w 100"/>
                <a:gd name="T45" fmla="*/ 198 h 258"/>
                <a:gd name="T46" fmla="*/ 74 w 100"/>
                <a:gd name="T47" fmla="*/ 186 h 258"/>
                <a:gd name="T48" fmla="*/ 70 w 100"/>
                <a:gd name="T49" fmla="*/ 164 h 258"/>
                <a:gd name="T50" fmla="*/ 74 w 100"/>
                <a:gd name="T51" fmla="*/ 148 h 258"/>
                <a:gd name="T52" fmla="*/ 70 w 100"/>
                <a:gd name="T53" fmla="*/ 134 h 258"/>
                <a:gd name="T54" fmla="*/ 66 w 100"/>
                <a:gd name="T55" fmla="*/ 122 h 258"/>
                <a:gd name="T56" fmla="*/ 60 w 100"/>
                <a:gd name="T57" fmla="*/ 112 h 258"/>
                <a:gd name="T58" fmla="*/ 48 w 100"/>
                <a:gd name="T59" fmla="*/ 100 h 258"/>
                <a:gd name="T60" fmla="*/ 40 w 100"/>
                <a:gd name="T61" fmla="*/ 86 h 258"/>
                <a:gd name="T62" fmla="*/ 26 w 100"/>
                <a:gd name="T63" fmla="*/ 74 h 258"/>
                <a:gd name="T64" fmla="*/ 26 w 100"/>
                <a:gd name="T65" fmla="*/ 62 h 258"/>
                <a:gd name="T66" fmla="*/ 36 w 100"/>
                <a:gd name="T67" fmla="*/ 58 h 258"/>
                <a:gd name="T68" fmla="*/ 26 w 100"/>
                <a:gd name="T69" fmla="*/ 42 h 258"/>
                <a:gd name="T70" fmla="*/ 10 w 100"/>
                <a:gd name="T71" fmla="*/ 44 h 258"/>
                <a:gd name="T72" fmla="*/ 10 w 100"/>
                <a:gd name="T73" fmla="*/ 34 h 258"/>
                <a:gd name="T74" fmla="*/ 0 w 100"/>
                <a:gd name="T75" fmla="*/ 18 h 258"/>
                <a:gd name="T76" fmla="*/ 10 w 100"/>
                <a:gd name="T77" fmla="*/ 14 h 258"/>
                <a:gd name="T78" fmla="*/ 22 w 100"/>
                <a:gd name="T79" fmla="*/ 12 h 258"/>
                <a:gd name="T80" fmla="*/ 36 w 100"/>
                <a:gd name="T81" fmla="*/ 8 h 258"/>
                <a:gd name="T82" fmla="*/ 48 w 100"/>
                <a:gd name="T83" fmla="*/ 8 h 258"/>
                <a:gd name="T84" fmla="*/ 62 w 100"/>
                <a:gd name="T85" fmla="*/ 14 h 258"/>
                <a:gd name="T86" fmla="*/ 70 w 100"/>
                <a:gd name="T87" fmla="*/ 30 h 258"/>
                <a:gd name="T88" fmla="*/ 74 w 100"/>
                <a:gd name="T89" fmla="*/ 38 h 258"/>
                <a:gd name="T90" fmla="*/ 70 w 100"/>
                <a:gd name="T91" fmla="*/ 42 h 258"/>
                <a:gd name="T92" fmla="*/ 62 w 100"/>
                <a:gd name="T93" fmla="*/ 48 h 258"/>
                <a:gd name="T94" fmla="*/ 56 w 100"/>
                <a:gd name="T95" fmla="*/ 58 h 258"/>
                <a:gd name="T96" fmla="*/ 52 w 100"/>
                <a:gd name="T97" fmla="*/ 70 h 258"/>
                <a:gd name="T98" fmla="*/ 52 w 100"/>
                <a:gd name="T99" fmla="*/ 88 h 258"/>
                <a:gd name="T100" fmla="*/ 62 w 100"/>
                <a:gd name="T101" fmla="*/ 108 h 258"/>
                <a:gd name="T102" fmla="*/ 66 w 100"/>
                <a:gd name="T103" fmla="*/ 224 h 258"/>
                <a:gd name="T104" fmla="*/ 62 w 100"/>
                <a:gd name="T105" fmla="*/ 224 h 258"/>
                <a:gd name="T106" fmla="*/ 74 w 100"/>
                <a:gd name="T107" fmla="*/ 38 h 258"/>
                <a:gd name="T108" fmla="*/ 66 w 100"/>
                <a:gd name="T109" fmla="*/ 44 h 258"/>
                <a:gd name="T110" fmla="*/ 26 w 100"/>
                <a:gd name="T111" fmla="*/ 22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0" h="258">
                  <a:moveTo>
                    <a:pt x="66" y="112"/>
                  </a:moveTo>
                  <a:lnTo>
                    <a:pt x="70" y="112"/>
                  </a:lnTo>
                  <a:lnTo>
                    <a:pt x="70" y="116"/>
                  </a:lnTo>
                  <a:lnTo>
                    <a:pt x="74" y="118"/>
                  </a:lnTo>
                  <a:lnTo>
                    <a:pt x="78" y="118"/>
                  </a:lnTo>
                  <a:lnTo>
                    <a:pt x="78" y="122"/>
                  </a:lnTo>
                  <a:lnTo>
                    <a:pt x="82" y="122"/>
                  </a:lnTo>
                  <a:lnTo>
                    <a:pt x="82" y="126"/>
                  </a:lnTo>
                  <a:lnTo>
                    <a:pt x="86" y="126"/>
                  </a:lnTo>
                  <a:lnTo>
                    <a:pt x="82" y="126"/>
                  </a:lnTo>
                  <a:lnTo>
                    <a:pt x="86" y="126"/>
                  </a:lnTo>
                  <a:lnTo>
                    <a:pt x="86" y="130"/>
                  </a:lnTo>
                  <a:lnTo>
                    <a:pt x="86" y="126"/>
                  </a:lnTo>
                  <a:lnTo>
                    <a:pt x="86" y="130"/>
                  </a:lnTo>
                  <a:lnTo>
                    <a:pt x="86" y="134"/>
                  </a:lnTo>
                  <a:lnTo>
                    <a:pt x="90" y="134"/>
                  </a:lnTo>
                  <a:lnTo>
                    <a:pt x="90" y="138"/>
                  </a:lnTo>
                  <a:lnTo>
                    <a:pt x="92" y="138"/>
                  </a:lnTo>
                  <a:lnTo>
                    <a:pt x="92" y="142"/>
                  </a:lnTo>
                  <a:lnTo>
                    <a:pt x="92" y="138"/>
                  </a:lnTo>
                  <a:lnTo>
                    <a:pt x="92" y="142"/>
                  </a:lnTo>
                  <a:lnTo>
                    <a:pt x="92" y="146"/>
                  </a:lnTo>
                  <a:lnTo>
                    <a:pt x="92" y="148"/>
                  </a:lnTo>
                  <a:lnTo>
                    <a:pt x="96" y="148"/>
                  </a:lnTo>
                  <a:lnTo>
                    <a:pt x="96" y="152"/>
                  </a:lnTo>
                  <a:lnTo>
                    <a:pt x="96" y="156"/>
                  </a:lnTo>
                  <a:lnTo>
                    <a:pt x="96" y="160"/>
                  </a:lnTo>
                  <a:lnTo>
                    <a:pt x="100" y="164"/>
                  </a:lnTo>
                  <a:lnTo>
                    <a:pt x="100" y="168"/>
                  </a:lnTo>
                  <a:lnTo>
                    <a:pt x="96" y="168"/>
                  </a:lnTo>
                  <a:lnTo>
                    <a:pt x="100" y="168"/>
                  </a:lnTo>
                  <a:lnTo>
                    <a:pt x="96" y="168"/>
                  </a:lnTo>
                  <a:lnTo>
                    <a:pt x="100" y="168"/>
                  </a:lnTo>
                  <a:lnTo>
                    <a:pt x="100" y="172"/>
                  </a:lnTo>
                  <a:lnTo>
                    <a:pt x="100" y="174"/>
                  </a:lnTo>
                  <a:lnTo>
                    <a:pt x="100" y="178"/>
                  </a:lnTo>
                  <a:lnTo>
                    <a:pt x="100" y="182"/>
                  </a:lnTo>
                  <a:lnTo>
                    <a:pt x="100" y="186"/>
                  </a:lnTo>
                  <a:lnTo>
                    <a:pt x="96" y="186"/>
                  </a:lnTo>
                  <a:lnTo>
                    <a:pt x="96" y="190"/>
                  </a:lnTo>
                  <a:lnTo>
                    <a:pt x="100" y="190"/>
                  </a:lnTo>
                  <a:lnTo>
                    <a:pt x="100" y="194"/>
                  </a:lnTo>
                  <a:lnTo>
                    <a:pt x="100" y="190"/>
                  </a:lnTo>
                  <a:lnTo>
                    <a:pt x="96" y="190"/>
                  </a:lnTo>
                  <a:lnTo>
                    <a:pt x="96" y="194"/>
                  </a:lnTo>
                  <a:lnTo>
                    <a:pt x="96" y="198"/>
                  </a:lnTo>
                  <a:lnTo>
                    <a:pt x="100" y="202"/>
                  </a:lnTo>
                  <a:lnTo>
                    <a:pt x="96" y="198"/>
                  </a:lnTo>
                  <a:lnTo>
                    <a:pt x="96" y="202"/>
                  </a:lnTo>
                  <a:lnTo>
                    <a:pt x="96" y="204"/>
                  </a:lnTo>
                  <a:lnTo>
                    <a:pt x="96" y="208"/>
                  </a:lnTo>
                  <a:lnTo>
                    <a:pt x="92" y="212"/>
                  </a:lnTo>
                  <a:lnTo>
                    <a:pt x="92" y="208"/>
                  </a:lnTo>
                  <a:lnTo>
                    <a:pt x="92" y="212"/>
                  </a:lnTo>
                  <a:lnTo>
                    <a:pt x="90" y="212"/>
                  </a:lnTo>
                  <a:lnTo>
                    <a:pt x="90" y="216"/>
                  </a:lnTo>
                  <a:lnTo>
                    <a:pt x="86" y="216"/>
                  </a:lnTo>
                  <a:lnTo>
                    <a:pt x="82" y="216"/>
                  </a:lnTo>
                  <a:lnTo>
                    <a:pt x="82" y="220"/>
                  </a:lnTo>
                  <a:lnTo>
                    <a:pt x="78" y="220"/>
                  </a:lnTo>
                  <a:lnTo>
                    <a:pt x="78" y="224"/>
                  </a:lnTo>
                  <a:lnTo>
                    <a:pt x="74" y="224"/>
                  </a:lnTo>
                  <a:lnTo>
                    <a:pt x="70" y="228"/>
                  </a:lnTo>
                  <a:lnTo>
                    <a:pt x="70" y="224"/>
                  </a:lnTo>
                  <a:lnTo>
                    <a:pt x="66" y="224"/>
                  </a:lnTo>
                  <a:lnTo>
                    <a:pt x="62" y="220"/>
                  </a:lnTo>
                  <a:lnTo>
                    <a:pt x="62" y="224"/>
                  </a:lnTo>
                  <a:lnTo>
                    <a:pt x="62" y="228"/>
                  </a:lnTo>
                  <a:lnTo>
                    <a:pt x="62" y="224"/>
                  </a:lnTo>
                  <a:lnTo>
                    <a:pt x="62" y="228"/>
                  </a:lnTo>
                  <a:lnTo>
                    <a:pt x="60" y="228"/>
                  </a:lnTo>
                  <a:lnTo>
                    <a:pt x="62" y="228"/>
                  </a:lnTo>
                  <a:lnTo>
                    <a:pt x="62" y="232"/>
                  </a:lnTo>
                  <a:lnTo>
                    <a:pt x="62" y="234"/>
                  </a:lnTo>
                  <a:lnTo>
                    <a:pt x="60" y="232"/>
                  </a:lnTo>
                  <a:lnTo>
                    <a:pt x="60" y="228"/>
                  </a:lnTo>
                  <a:lnTo>
                    <a:pt x="56" y="228"/>
                  </a:lnTo>
                  <a:lnTo>
                    <a:pt x="60" y="232"/>
                  </a:lnTo>
                  <a:lnTo>
                    <a:pt x="60" y="234"/>
                  </a:lnTo>
                  <a:lnTo>
                    <a:pt x="62" y="234"/>
                  </a:lnTo>
                  <a:lnTo>
                    <a:pt x="60" y="234"/>
                  </a:lnTo>
                  <a:lnTo>
                    <a:pt x="56" y="232"/>
                  </a:lnTo>
                  <a:lnTo>
                    <a:pt x="56" y="228"/>
                  </a:lnTo>
                  <a:lnTo>
                    <a:pt x="56" y="232"/>
                  </a:lnTo>
                  <a:lnTo>
                    <a:pt x="56" y="234"/>
                  </a:lnTo>
                  <a:lnTo>
                    <a:pt x="60" y="234"/>
                  </a:lnTo>
                  <a:lnTo>
                    <a:pt x="60" y="238"/>
                  </a:lnTo>
                  <a:lnTo>
                    <a:pt x="60" y="242"/>
                  </a:lnTo>
                  <a:lnTo>
                    <a:pt x="56" y="238"/>
                  </a:lnTo>
                  <a:lnTo>
                    <a:pt x="52" y="234"/>
                  </a:lnTo>
                  <a:lnTo>
                    <a:pt x="52" y="238"/>
                  </a:lnTo>
                  <a:lnTo>
                    <a:pt x="56" y="238"/>
                  </a:lnTo>
                  <a:lnTo>
                    <a:pt x="56" y="242"/>
                  </a:lnTo>
                  <a:lnTo>
                    <a:pt x="56" y="246"/>
                  </a:lnTo>
                  <a:lnTo>
                    <a:pt x="52" y="246"/>
                  </a:lnTo>
                  <a:lnTo>
                    <a:pt x="48" y="246"/>
                  </a:lnTo>
                  <a:lnTo>
                    <a:pt x="48" y="250"/>
                  </a:lnTo>
                  <a:lnTo>
                    <a:pt x="44" y="250"/>
                  </a:lnTo>
                  <a:lnTo>
                    <a:pt x="44" y="254"/>
                  </a:lnTo>
                  <a:lnTo>
                    <a:pt x="40" y="258"/>
                  </a:lnTo>
                  <a:lnTo>
                    <a:pt x="36" y="258"/>
                  </a:lnTo>
                  <a:lnTo>
                    <a:pt x="34" y="258"/>
                  </a:lnTo>
                  <a:lnTo>
                    <a:pt x="36" y="258"/>
                  </a:lnTo>
                  <a:lnTo>
                    <a:pt x="36" y="254"/>
                  </a:lnTo>
                  <a:lnTo>
                    <a:pt x="36" y="250"/>
                  </a:lnTo>
                  <a:lnTo>
                    <a:pt x="36" y="246"/>
                  </a:lnTo>
                  <a:lnTo>
                    <a:pt x="36" y="242"/>
                  </a:lnTo>
                  <a:lnTo>
                    <a:pt x="36" y="238"/>
                  </a:lnTo>
                  <a:lnTo>
                    <a:pt x="36" y="234"/>
                  </a:lnTo>
                  <a:lnTo>
                    <a:pt x="40" y="234"/>
                  </a:lnTo>
                  <a:lnTo>
                    <a:pt x="40" y="232"/>
                  </a:lnTo>
                  <a:lnTo>
                    <a:pt x="36" y="232"/>
                  </a:lnTo>
                  <a:lnTo>
                    <a:pt x="34" y="232"/>
                  </a:lnTo>
                  <a:lnTo>
                    <a:pt x="34" y="228"/>
                  </a:lnTo>
                  <a:lnTo>
                    <a:pt x="30" y="228"/>
                  </a:lnTo>
                  <a:lnTo>
                    <a:pt x="34" y="228"/>
                  </a:lnTo>
                  <a:lnTo>
                    <a:pt x="34" y="224"/>
                  </a:lnTo>
                  <a:lnTo>
                    <a:pt x="36" y="224"/>
                  </a:lnTo>
                  <a:lnTo>
                    <a:pt x="40" y="220"/>
                  </a:lnTo>
                  <a:lnTo>
                    <a:pt x="40" y="216"/>
                  </a:lnTo>
                  <a:lnTo>
                    <a:pt x="44" y="220"/>
                  </a:lnTo>
                  <a:lnTo>
                    <a:pt x="44" y="216"/>
                  </a:lnTo>
                  <a:lnTo>
                    <a:pt x="48" y="216"/>
                  </a:lnTo>
                  <a:lnTo>
                    <a:pt x="52" y="216"/>
                  </a:lnTo>
                  <a:lnTo>
                    <a:pt x="56" y="220"/>
                  </a:lnTo>
                  <a:lnTo>
                    <a:pt x="56" y="216"/>
                  </a:lnTo>
                  <a:lnTo>
                    <a:pt x="52" y="212"/>
                  </a:lnTo>
                  <a:lnTo>
                    <a:pt x="52" y="208"/>
                  </a:lnTo>
                  <a:lnTo>
                    <a:pt x="52" y="204"/>
                  </a:lnTo>
                  <a:lnTo>
                    <a:pt x="52" y="202"/>
                  </a:lnTo>
                  <a:lnTo>
                    <a:pt x="56" y="202"/>
                  </a:lnTo>
                  <a:lnTo>
                    <a:pt x="56" y="204"/>
                  </a:lnTo>
                  <a:lnTo>
                    <a:pt x="60" y="204"/>
                  </a:lnTo>
                  <a:lnTo>
                    <a:pt x="60" y="202"/>
                  </a:lnTo>
                  <a:lnTo>
                    <a:pt x="60" y="198"/>
                  </a:lnTo>
                  <a:lnTo>
                    <a:pt x="62" y="198"/>
                  </a:lnTo>
                  <a:lnTo>
                    <a:pt x="62" y="202"/>
                  </a:lnTo>
                  <a:lnTo>
                    <a:pt x="62" y="198"/>
                  </a:lnTo>
                  <a:lnTo>
                    <a:pt x="66" y="198"/>
                  </a:lnTo>
                  <a:lnTo>
                    <a:pt x="66" y="194"/>
                  </a:lnTo>
                  <a:lnTo>
                    <a:pt x="70" y="194"/>
                  </a:lnTo>
                  <a:lnTo>
                    <a:pt x="74" y="194"/>
                  </a:lnTo>
                  <a:lnTo>
                    <a:pt x="74" y="190"/>
                  </a:lnTo>
                  <a:lnTo>
                    <a:pt x="74" y="186"/>
                  </a:lnTo>
                  <a:lnTo>
                    <a:pt x="74" y="182"/>
                  </a:lnTo>
                  <a:lnTo>
                    <a:pt x="74" y="174"/>
                  </a:lnTo>
                  <a:lnTo>
                    <a:pt x="74" y="172"/>
                  </a:lnTo>
                  <a:lnTo>
                    <a:pt x="74" y="168"/>
                  </a:lnTo>
                  <a:lnTo>
                    <a:pt x="74" y="164"/>
                  </a:lnTo>
                  <a:lnTo>
                    <a:pt x="70" y="164"/>
                  </a:lnTo>
                  <a:lnTo>
                    <a:pt x="70" y="160"/>
                  </a:lnTo>
                  <a:lnTo>
                    <a:pt x="74" y="160"/>
                  </a:lnTo>
                  <a:lnTo>
                    <a:pt x="70" y="156"/>
                  </a:lnTo>
                  <a:lnTo>
                    <a:pt x="74" y="156"/>
                  </a:lnTo>
                  <a:lnTo>
                    <a:pt x="74" y="152"/>
                  </a:lnTo>
                  <a:lnTo>
                    <a:pt x="74" y="148"/>
                  </a:lnTo>
                  <a:lnTo>
                    <a:pt x="74" y="146"/>
                  </a:lnTo>
                  <a:lnTo>
                    <a:pt x="78" y="142"/>
                  </a:lnTo>
                  <a:lnTo>
                    <a:pt x="74" y="142"/>
                  </a:lnTo>
                  <a:lnTo>
                    <a:pt x="74" y="138"/>
                  </a:lnTo>
                  <a:lnTo>
                    <a:pt x="70" y="138"/>
                  </a:lnTo>
                  <a:lnTo>
                    <a:pt x="70" y="134"/>
                  </a:lnTo>
                  <a:lnTo>
                    <a:pt x="70" y="130"/>
                  </a:lnTo>
                  <a:lnTo>
                    <a:pt x="74" y="130"/>
                  </a:lnTo>
                  <a:lnTo>
                    <a:pt x="74" y="126"/>
                  </a:lnTo>
                  <a:lnTo>
                    <a:pt x="70" y="126"/>
                  </a:lnTo>
                  <a:lnTo>
                    <a:pt x="70" y="122"/>
                  </a:lnTo>
                  <a:lnTo>
                    <a:pt x="66" y="122"/>
                  </a:lnTo>
                  <a:lnTo>
                    <a:pt x="66" y="118"/>
                  </a:lnTo>
                  <a:lnTo>
                    <a:pt x="62" y="118"/>
                  </a:lnTo>
                  <a:lnTo>
                    <a:pt x="62" y="122"/>
                  </a:lnTo>
                  <a:lnTo>
                    <a:pt x="60" y="118"/>
                  </a:lnTo>
                  <a:lnTo>
                    <a:pt x="60" y="116"/>
                  </a:lnTo>
                  <a:lnTo>
                    <a:pt x="60" y="112"/>
                  </a:lnTo>
                  <a:lnTo>
                    <a:pt x="60" y="108"/>
                  </a:lnTo>
                  <a:lnTo>
                    <a:pt x="56" y="108"/>
                  </a:lnTo>
                  <a:lnTo>
                    <a:pt x="56" y="104"/>
                  </a:lnTo>
                  <a:lnTo>
                    <a:pt x="52" y="104"/>
                  </a:lnTo>
                  <a:lnTo>
                    <a:pt x="52" y="100"/>
                  </a:lnTo>
                  <a:lnTo>
                    <a:pt x="48" y="100"/>
                  </a:lnTo>
                  <a:lnTo>
                    <a:pt x="48" y="96"/>
                  </a:lnTo>
                  <a:lnTo>
                    <a:pt x="48" y="92"/>
                  </a:lnTo>
                  <a:lnTo>
                    <a:pt x="44" y="92"/>
                  </a:lnTo>
                  <a:lnTo>
                    <a:pt x="44" y="88"/>
                  </a:lnTo>
                  <a:lnTo>
                    <a:pt x="40" y="88"/>
                  </a:lnTo>
                  <a:lnTo>
                    <a:pt x="40" y="86"/>
                  </a:lnTo>
                  <a:lnTo>
                    <a:pt x="40" y="82"/>
                  </a:lnTo>
                  <a:lnTo>
                    <a:pt x="36" y="82"/>
                  </a:lnTo>
                  <a:lnTo>
                    <a:pt x="34" y="82"/>
                  </a:lnTo>
                  <a:lnTo>
                    <a:pt x="34" y="78"/>
                  </a:lnTo>
                  <a:lnTo>
                    <a:pt x="30" y="74"/>
                  </a:lnTo>
                  <a:lnTo>
                    <a:pt x="26" y="74"/>
                  </a:lnTo>
                  <a:lnTo>
                    <a:pt x="22" y="70"/>
                  </a:lnTo>
                  <a:lnTo>
                    <a:pt x="26" y="70"/>
                  </a:lnTo>
                  <a:lnTo>
                    <a:pt x="26" y="66"/>
                  </a:lnTo>
                  <a:lnTo>
                    <a:pt x="26" y="62"/>
                  </a:lnTo>
                  <a:lnTo>
                    <a:pt x="26" y="66"/>
                  </a:lnTo>
                  <a:lnTo>
                    <a:pt x="26" y="62"/>
                  </a:lnTo>
                  <a:lnTo>
                    <a:pt x="30" y="62"/>
                  </a:lnTo>
                  <a:lnTo>
                    <a:pt x="30" y="66"/>
                  </a:lnTo>
                  <a:lnTo>
                    <a:pt x="34" y="66"/>
                  </a:lnTo>
                  <a:lnTo>
                    <a:pt x="34" y="62"/>
                  </a:lnTo>
                  <a:lnTo>
                    <a:pt x="36" y="62"/>
                  </a:lnTo>
                  <a:lnTo>
                    <a:pt x="36" y="58"/>
                  </a:lnTo>
                  <a:lnTo>
                    <a:pt x="36" y="56"/>
                  </a:lnTo>
                  <a:lnTo>
                    <a:pt x="34" y="52"/>
                  </a:lnTo>
                  <a:lnTo>
                    <a:pt x="30" y="52"/>
                  </a:lnTo>
                  <a:lnTo>
                    <a:pt x="34" y="48"/>
                  </a:lnTo>
                  <a:lnTo>
                    <a:pt x="30" y="44"/>
                  </a:lnTo>
                  <a:lnTo>
                    <a:pt x="26" y="42"/>
                  </a:lnTo>
                  <a:lnTo>
                    <a:pt x="22" y="44"/>
                  </a:lnTo>
                  <a:lnTo>
                    <a:pt x="22" y="48"/>
                  </a:lnTo>
                  <a:lnTo>
                    <a:pt x="18" y="48"/>
                  </a:lnTo>
                  <a:lnTo>
                    <a:pt x="18" y="44"/>
                  </a:lnTo>
                  <a:lnTo>
                    <a:pt x="14" y="44"/>
                  </a:lnTo>
                  <a:lnTo>
                    <a:pt x="10" y="44"/>
                  </a:lnTo>
                  <a:lnTo>
                    <a:pt x="10" y="42"/>
                  </a:lnTo>
                  <a:lnTo>
                    <a:pt x="10" y="38"/>
                  </a:lnTo>
                  <a:lnTo>
                    <a:pt x="6" y="38"/>
                  </a:lnTo>
                  <a:lnTo>
                    <a:pt x="10" y="34"/>
                  </a:lnTo>
                  <a:lnTo>
                    <a:pt x="6" y="34"/>
                  </a:lnTo>
                  <a:lnTo>
                    <a:pt x="10" y="34"/>
                  </a:lnTo>
                  <a:lnTo>
                    <a:pt x="10" y="30"/>
                  </a:lnTo>
                  <a:lnTo>
                    <a:pt x="6" y="30"/>
                  </a:lnTo>
                  <a:lnTo>
                    <a:pt x="6" y="26"/>
                  </a:lnTo>
                  <a:lnTo>
                    <a:pt x="4" y="26"/>
                  </a:lnTo>
                  <a:lnTo>
                    <a:pt x="4" y="22"/>
                  </a:lnTo>
                  <a:lnTo>
                    <a:pt x="0" y="18"/>
                  </a:lnTo>
                  <a:lnTo>
                    <a:pt x="0" y="14"/>
                  </a:lnTo>
                  <a:lnTo>
                    <a:pt x="4" y="14"/>
                  </a:lnTo>
                  <a:lnTo>
                    <a:pt x="4" y="12"/>
                  </a:lnTo>
                  <a:lnTo>
                    <a:pt x="6" y="12"/>
                  </a:lnTo>
                  <a:lnTo>
                    <a:pt x="6" y="14"/>
                  </a:lnTo>
                  <a:lnTo>
                    <a:pt x="10" y="14"/>
                  </a:lnTo>
                  <a:lnTo>
                    <a:pt x="14" y="14"/>
                  </a:lnTo>
                  <a:lnTo>
                    <a:pt x="14" y="12"/>
                  </a:lnTo>
                  <a:lnTo>
                    <a:pt x="18" y="12"/>
                  </a:lnTo>
                  <a:lnTo>
                    <a:pt x="18" y="14"/>
                  </a:lnTo>
                  <a:lnTo>
                    <a:pt x="18" y="12"/>
                  </a:lnTo>
                  <a:lnTo>
                    <a:pt x="22" y="12"/>
                  </a:lnTo>
                  <a:lnTo>
                    <a:pt x="22" y="14"/>
                  </a:lnTo>
                  <a:lnTo>
                    <a:pt x="26" y="14"/>
                  </a:lnTo>
                  <a:lnTo>
                    <a:pt x="26" y="12"/>
                  </a:lnTo>
                  <a:lnTo>
                    <a:pt x="30" y="12"/>
                  </a:lnTo>
                  <a:lnTo>
                    <a:pt x="34" y="12"/>
                  </a:lnTo>
                  <a:lnTo>
                    <a:pt x="36" y="8"/>
                  </a:lnTo>
                  <a:lnTo>
                    <a:pt x="36" y="4"/>
                  </a:lnTo>
                  <a:lnTo>
                    <a:pt x="40" y="0"/>
                  </a:lnTo>
                  <a:lnTo>
                    <a:pt x="44" y="0"/>
                  </a:lnTo>
                  <a:lnTo>
                    <a:pt x="44" y="4"/>
                  </a:lnTo>
                  <a:lnTo>
                    <a:pt x="48" y="4"/>
                  </a:lnTo>
                  <a:lnTo>
                    <a:pt x="48" y="8"/>
                  </a:lnTo>
                  <a:lnTo>
                    <a:pt x="52" y="8"/>
                  </a:lnTo>
                  <a:lnTo>
                    <a:pt x="56" y="8"/>
                  </a:lnTo>
                  <a:lnTo>
                    <a:pt x="60" y="8"/>
                  </a:lnTo>
                  <a:lnTo>
                    <a:pt x="62" y="8"/>
                  </a:lnTo>
                  <a:lnTo>
                    <a:pt x="62" y="12"/>
                  </a:lnTo>
                  <a:lnTo>
                    <a:pt x="62" y="14"/>
                  </a:lnTo>
                  <a:lnTo>
                    <a:pt x="60" y="14"/>
                  </a:lnTo>
                  <a:lnTo>
                    <a:pt x="60" y="18"/>
                  </a:lnTo>
                  <a:lnTo>
                    <a:pt x="62" y="18"/>
                  </a:lnTo>
                  <a:lnTo>
                    <a:pt x="62" y="22"/>
                  </a:lnTo>
                  <a:lnTo>
                    <a:pt x="66" y="26"/>
                  </a:lnTo>
                  <a:lnTo>
                    <a:pt x="70" y="30"/>
                  </a:lnTo>
                  <a:lnTo>
                    <a:pt x="74" y="30"/>
                  </a:lnTo>
                  <a:lnTo>
                    <a:pt x="78" y="30"/>
                  </a:lnTo>
                  <a:lnTo>
                    <a:pt x="82" y="30"/>
                  </a:lnTo>
                  <a:lnTo>
                    <a:pt x="82" y="34"/>
                  </a:lnTo>
                  <a:lnTo>
                    <a:pt x="78" y="34"/>
                  </a:lnTo>
                  <a:lnTo>
                    <a:pt x="74" y="38"/>
                  </a:lnTo>
                  <a:lnTo>
                    <a:pt x="70" y="38"/>
                  </a:lnTo>
                  <a:lnTo>
                    <a:pt x="74" y="42"/>
                  </a:lnTo>
                  <a:lnTo>
                    <a:pt x="70" y="42"/>
                  </a:lnTo>
                  <a:lnTo>
                    <a:pt x="70" y="44"/>
                  </a:lnTo>
                  <a:lnTo>
                    <a:pt x="66" y="42"/>
                  </a:lnTo>
                  <a:lnTo>
                    <a:pt x="70" y="42"/>
                  </a:lnTo>
                  <a:lnTo>
                    <a:pt x="66" y="42"/>
                  </a:lnTo>
                  <a:lnTo>
                    <a:pt x="66" y="44"/>
                  </a:lnTo>
                  <a:lnTo>
                    <a:pt x="62" y="44"/>
                  </a:lnTo>
                  <a:lnTo>
                    <a:pt x="62" y="42"/>
                  </a:lnTo>
                  <a:lnTo>
                    <a:pt x="62" y="44"/>
                  </a:lnTo>
                  <a:lnTo>
                    <a:pt x="62" y="48"/>
                  </a:lnTo>
                  <a:lnTo>
                    <a:pt x="60" y="52"/>
                  </a:lnTo>
                  <a:lnTo>
                    <a:pt x="60" y="56"/>
                  </a:lnTo>
                  <a:lnTo>
                    <a:pt x="60" y="52"/>
                  </a:lnTo>
                  <a:lnTo>
                    <a:pt x="60" y="56"/>
                  </a:lnTo>
                  <a:lnTo>
                    <a:pt x="56" y="56"/>
                  </a:lnTo>
                  <a:lnTo>
                    <a:pt x="56" y="58"/>
                  </a:lnTo>
                  <a:lnTo>
                    <a:pt x="52" y="58"/>
                  </a:lnTo>
                  <a:lnTo>
                    <a:pt x="52" y="62"/>
                  </a:lnTo>
                  <a:lnTo>
                    <a:pt x="52" y="66"/>
                  </a:lnTo>
                  <a:lnTo>
                    <a:pt x="52" y="70"/>
                  </a:lnTo>
                  <a:lnTo>
                    <a:pt x="48" y="70"/>
                  </a:lnTo>
                  <a:lnTo>
                    <a:pt x="52" y="70"/>
                  </a:lnTo>
                  <a:lnTo>
                    <a:pt x="48" y="74"/>
                  </a:lnTo>
                  <a:lnTo>
                    <a:pt x="48" y="78"/>
                  </a:lnTo>
                  <a:lnTo>
                    <a:pt x="48" y="82"/>
                  </a:lnTo>
                  <a:lnTo>
                    <a:pt x="52" y="82"/>
                  </a:lnTo>
                  <a:lnTo>
                    <a:pt x="52" y="86"/>
                  </a:lnTo>
                  <a:lnTo>
                    <a:pt x="52" y="88"/>
                  </a:lnTo>
                  <a:lnTo>
                    <a:pt x="56" y="88"/>
                  </a:lnTo>
                  <a:lnTo>
                    <a:pt x="60" y="92"/>
                  </a:lnTo>
                  <a:lnTo>
                    <a:pt x="60" y="96"/>
                  </a:lnTo>
                  <a:lnTo>
                    <a:pt x="60" y="100"/>
                  </a:lnTo>
                  <a:lnTo>
                    <a:pt x="62" y="104"/>
                  </a:lnTo>
                  <a:lnTo>
                    <a:pt x="62" y="108"/>
                  </a:lnTo>
                  <a:lnTo>
                    <a:pt x="66" y="108"/>
                  </a:lnTo>
                  <a:lnTo>
                    <a:pt x="66" y="112"/>
                  </a:lnTo>
                  <a:lnTo>
                    <a:pt x="66" y="112"/>
                  </a:lnTo>
                  <a:lnTo>
                    <a:pt x="66" y="112"/>
                  </a:lnTo>
                  <a:close/>
                  <a:moveTo>
                    <a:pt x="62" y="224"/>
                  </a:moveTo>
                  <a:lnTo>
                    <a:pt x="66" y="224"/>
                  </a:lnTo>
                  <a:lnTo>
                    <a:pt x="62" y="224"/>
                  </a:lnTo>
                  <a:lnTo>
                    <a:pt x="66" y="224"/>
                  </a:lnTo>
                  <a:lnTo>
                    <a:pt x="66" y="228"/>
                  </a:lnTo>
                  <a:lnTo>
                    <a:pt x="62" y="228"/>
                  </a:lnTo>
                  <a:lnTo>
                    <a:pt x="62" y="224"/>
                  </a:lnTo>
                  <a:lnTo>
                    <a:pt x="62" y="224"/>
                  </a:lnTo>
                  <a:lnTo>
                    <a:pt x="62" y="224"/>
                  </a:lnTo>
                  <a:close/>
                  <a:moveTo>
                    <a:pt x="74" y="38"/>
                  </a:moveTo>
                  <a:lnTo>
                    <a:pt x="74" y="42"/>
                  </a:lnTo>
                  <a:lnTo>
                    <a:pt x="70" y="42"/>
                  </a:lnTo>
                  <a:lnTo>
                    <a:pt x="74" y="38"/>
                  </a:lnTo>
                  <a:lnTo>
                    <a:pt x="74" y="38"/>
                  </a:lnTo>
                  <a:lnTo>
                    <a:pt x="74" y="38"/>
                  </a:lnTo>
                  <a:close/>
                  <a:moveTo>
                    <a:pt x="66" y="44"/>
                  </a:moveTo>
                  <a:lnTo>
                    <a:pt x="66" y="48"/>
                  </a:lnTo>
                  <a:lnTo>
                    <a:pt x="66" y="44"/>
                  </a:lnTo>
                  <a:lnTo>
                    <a:pt x="66" y="44"/>
                  </a:lnTo>
                  <a:lnTo>
                    <a:pt x="66" y="44"/>
                  </a:lnTo>
                  <a:close/>
                  <a:moveTo>
                    <a:pt x="26" y="228"/>
                  </a:moveTo>
                  <a:lnTo>
                    <a:pt x="26" y="232"/>
                  </a:lnTo>
                  <a:lnTo>
                    <a:pt x="22" y="228"/>
                  </a:lnTo>
                  <a:lnTo>
                    <a:pt x="26" y="228"/>
                  </a:lnTo>
                  <a:lnTo>
                    <a:pt x="26" y="228"/>
                  </a:lnTo>
                  <a:lnTo>
                    <a:pt x="26" y="2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noEditPoints="1"/>
            </p:cNvSpPr>
            <p:nvPr/>
          </p:nvSpPr>
          <p:spPr bwMode="auto">
            <a:xfrm>
              <a:off x="5175250" y="3651318"/>
              <a:ext cx="15875" cy="34925"/>
            </a:xfrm>
            <a:custGeom>
              <a:avLst/>
              <a:gdLst>
                <a:gd name="T0" fmla="*/ 10 w 10"/>
                <a:gd name="T1" fmla="*/ 12 h 22"/>
                <a:gd name="T2" fmla="*/ 10 w 10"/>
                <a:gd name="T3" fmla="*/ 12 h 22"/>
                <a:gd name="T4" fmla="*/ 10 w 10"/>
                <a:gd name="T5" fmla="*/ 14 h 22"/>
                <a:gd name="T6" fmla="*/ 10 w 10"/>
                <a:gd name="T7" fmla="*/ 14 h 22"/>
                <a:gd name="T8" fmla="*/ 10 w 10"/>
                <a:gd name="T9" fmla="*/ 18 h 22"/>
                <a:gd name="T10" fmla="*/ 10 w 10"/>
                <a:gd name="T11" fmla="*/ 18 h 22"/>
                <a:gd name="T12" fmla="*/ 10 w 10"/>
                <a:gd name="T13" fmla="*/ 18 h 22"/>
                <a:gd name="T14" fmla="*/ 6 w 10"/>
                <a:gd name="T15" fmla="*/ 22 h 22"/>
                <a:gd name="T16" fmla="*/ 6 w 10"/>
                <a:gd name="T17" fmla="*/ 22 h 22"/>
                <a:gd name="T18" fmla="*/ 4 w 10"/>
                <a:gd name="T19" fmla="*/ 22 h 22"/>
                <a:gd name="T20" fmla="*/ 0 w 10"/>
                <a:gd name="T21" fmla="*/ 22 h 22"/>
                <a:gd name="T22" fmla="*/ 0 w 10"/>
                <a:gd name="T23" fmla="*/ 22 h 22"/>
                <a:gd name="T24" fmla="*/ 4 w 10"/>
                <a:gd name="T25" fmla="*/ 22 h 22"/>
                <a:gd name="T26" fmla="*/ 4 w 10"/>
                <a:gd name="T27" fmla="*/ 18 h 22"/>
                <a:gd name="T28" fmla="*/ 4 w 10"/>
                <a:gd name="T29" fmla="*/ 18 h 22"/>
                <a:gd name="T30" fmla="*/ 4 w 10"/>
                <a:gd name="T31" fmla="*/ 18 h 22"/>
                <a:gd name="T32" fmla="*/ 4 w 10"/>
                <a:gd name="T33" fmla="*/ 14 h 22"/>
                <a:gd name="T34" fmla="*/ 6 w 10"/>
                <a:gd name="T35" fmla="*/ 14 h 22"/>
                <a:gd name="T36" fmla="*/ 4 w 10"/>
                <a:gd name="T37" fmla="*/ 14 h 22"/>
                <a:gd name="T38" fmla="*/ 4 w 10"/>
                <a:gd name="T39" fmla="*/ 14 h 22"/>
                <a:gd name="T40" fmla="*/ 4 w 10"/>
                <a:gd name="T41" fmla="*/ 14 h 22"/>
                <a:gd name="T42" fmla="*/ 4 w 10"/>
                <a:gd name="T43" fmla="*/ 12 h 22"/>
                <a:gd name="T44" fmla="*/ 4 w 10"/>
                <a:gd name="T45" fmla="*/ 12 h 22"/>
                <a:gd name="T46" fmla="*/ 4 w 10"/>
                <a:gd name="T47" fmla="*/ 8 h 22"/>
                <a:gd name="T48" fmla="*/ 4 w 10"/>
                <a:gd name="T49" fmla="*/ 8 h 22"/>
                <a:gd name="T50" fmla="*/ 4 w 10"/>
                <a:gd name="T51" fmla="*/ 4 h 22"/>
                <a:gd name="T52" fmla="*/ 4 w 10"/>
                <a:gd name="T53" fmla="*/ 4 h 22"/>
                <a:gd name="T54" fmla="*/ 4 w 10"/>
                <a:gd name="T55" fmla="*/ 4 h 22"/>
                <a:gd name="T56" fmla="*/ 6 w 10"/>
                <a:gd name="T57" fmla="*/ 0 h 22"/>
                <a:gd name="T58" fmla="*/ 6 w 10"/>
                <a:gd name="T59" fmla="*/ 0 h 22"/>
                <a:gd name="T60" fmla="*/ 6 w 10"/>
                <a:gd name="T61" fmla="*/ 0 h 22"/>
                <a:gd name="T62" fmla="*/ 6 w 10"/>
                <a:gd name="T63" fmla="*/ 4 h 22"/>
                <a:gd name="T64" fmla="*/ 10 w 10"/>
                <a:gd name="T65" fmla="*/ 4 h 22"/>
                <a:gd name="T66" fmla="*/ 10 w 10"/>
                <a:gd name="T67" fmla="*/ 8 h 22"/>
                <a:gd name="T68" fmla="*/ 10 w 10"/>
                <a:gd name="T69" fmla="*/ 8 h 22"/>
                <a:gd name="T70" fmla="*/ 6 w 10"/>
                <a:gd name="T71" fmla="*/ 14 h 22"/>
                <a:gd name="T72" fmla="*/ 6 w 10"/>
                <a:gd name="T73" fmla="*/ 14 h 22"/>
                <a:gd name="T74" fmla="*/ 6 w 10"/>
                <a:gd name="T75" fmla="*/ 14 h 22"/>
                <a:gd name="T76" fmla="*/ 6 w 10"/>
                <a:gd name="T77" fmla="*/ 14 h 22"/>
                <a:gd name="T78" fmla="*/ 6 w 10"/>
                <a:gd name="T79" fmla="*/ 14 h 22"/>
                <a:gd name="T80" fmla="*/ 6 w 10"/>
                <a:gd name="T8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22">
                  <a:moveTo>
                    <a:pt x="10" y="8"/>
                  </a:moveTo>
                  <a:lnTo>
                    <a:pt x="10" y="12"/>
                  </a:lnTo>
                  <a:lnTo>
                    <a:pt x="10" y="12"/>
                  </a:lnTo>
                  <a:lnTo>
                    <a:pt x="10" y="12"/>
                  </a:lnTo>
                  <a:lnTo>
                    <a:pt x="10" y="14"/>
                  </a:lnTo>
                  <a:lnTo>
                    <a:pt x="10" y="14"/>
                  </a:lnTo>
                  <a:lnTo>
                    <a:pt x="10" y="14"/>
                  </a:lnTo>
                  <a:lnTo>
                    <a:pt x="10" y="14"/>
                  </a:lnTo>
                  <a:lnTo>
                    <a:pt x="10" y="18"/>
                  </a:lnTo>
                  <a:lnTo>
                    <a:pt x="10" y="18"/>
                  </a:lnTo>
                  <a:lnTo>
                    <a:pt x="10" y="18"/>
                  </a:lnTo>
                  <a:lnTo>
                    <a:pt x="10" y="18"/>
                  </a:lnTo>
                  <a:lnTo>
                    <a:pt x="10" y="18"/>
                  </a:lnTo>
                  <a:lnTo>
                    <a:pt x="10" y="18"/>
                  </a:lnTo>
                  <a:lnTo>
                    <a:pt x="6" y="18"/>
                  </a:lnTo>
                  <a:lnTo>
                    <a:pt x="6" y="22"/>
                  </a:lnTo>
                  <a:lnTo>
                    <a:pt x="6" y="22"/>
                  </a:lnTo>
                  <a:lnTo>
                    <a:pt x="6" y="22"/>
                  </a:lnTo>
                  <a:lnTo>
                    <a:pt x="6" y="22"/>
                  </a:lnTo>
                  <a:lnTo>
                    <a:pt x="4" y="22"/>
                  </a:lnTo>
                  <a:lnTo>
                    <a:pt x="4" y="22"/>
                  </a:lnTo>
                  <a:lnTo>
                    <a:pt x="0" y="22"/>
                  </a:lnTo>
                  <a:lnTo>
                    <a:pt x="0" y="22"/>
                  </a:lnTo>
                  <a:lnTo>
                    <a:pt x="0" y="22"/>
                  </a:lnTo>
                  <a:lnTo>
                    <a:pt x="0" y="22"/>
                  </a:lnTo>
                  <a:lnTo>
                    <a:pt x="4" y="22"/>
                  </a:lnTo>
                  <a:lnTo>
                    <a:pt x="4" y="18"/>
                  </a:lnTo>
                  <a:lnTo>
                    <a:pt x="4" y="18"/>
                  </a:lnTo>
                  <a:lnTo>
                    <a:pt x="4" y="18"/>
                  </a:lnTo>
                  <a:lnTo>
                    <a:pt x="4" y="18"/>
                  </a:lnTo>
                  <a:lnTo>
                    <a:pt x="4" y="18"/>
                  </a:lnTo>
                  <a:lnTo>
                    <a:pt x="4" y="18"/>
                  </a:lnTo>
                  <a:lnTo>
                    <a:pt x="4" y="14"/>
                  </a:lnTo>
                  <a:lnTo>
                    <a:pt x="4" y="14"/>
                  </a:lnTo>
                  <a:lnTo>
                    <a:pt x="6" y="14"/>
                  </a:lnTo>
                  <a:lnTo>
                    <a:pt x="6" y="14"/>
                  </a:lnTo>
                  <a:lnTo>
                    <a:pt x="4" y="14"/>
                  </a:lnTo>
                  <a:lnTo>
                    <a:pt x="4" y="14"/>
                  </a:lnTo>
                  <a:lnTo>
                    <a:pt x="4" y="14"/>
                  </a:lnTo>
                  <a:lnTo>
                    <a:pt x="4" y="14"/>
                  </a:lnTo>
                  <a:lnTo>
                    <a:pt x="4" y="14"/>
                  </a:lnTo>
                  <a:lnTo>
                    <a:pt x="4" y="14"/>
                  </a:lnTo>
                  <a:lnTo>
                    <a:pt x="4" y="14"/>
                  </a:lnTo>
                  <a:lnTo>
                    <a:pt x="4" y="12"/>
                  </a:lnTo>
                  <a:lnTo>
                    <a:pt x="4" y="12"/>
                  </a:lnTo>
                  <a:lnTo>
                    <a:pt x="4" y="12"/>
                  </a:lnTo>
                  <a:lnTo>
                    <a:pt x="4" y="12"/>
                  </a:lnTo>
                  <a:lnTo>
                    <a:pt x="4" y="8"/>
                  </a:lnTo>
                  <a:lnTo>
                    <a:pt x="4" y="8"/>
                  </a:lnTo>
                  <a:lnTo>
                    <a:pt x="4" y="8"/>
                  </a:lnTo>
                  <a:lnTo>
                    <a:pt x="4" y="4"/>
                  </a:lnTo>
                  <a:lnTo>
                    <a:pt x="4" y="4"/>
                  </a:lnTo>
                  <a:lnTo>
                    <a:pt x="4" y="4"/>
                  </a:lnTo>
                  <a:lnTo>
                    <a:pt x="4" y="4"/>
                  </a:lnTo>
                  <a:lnTo>
                    <a:pt x="4" y="4"/>
                  </a:lnTo>
                  <a:lnTo>
                    <a:pt x="4" y="4"/>
                  </a:lnTo>
                  <a:lnTo>
                    <a:pt x="6" y="0"/>
                  </a:lnTo>
                  <a:lnTo>
                    <a:pt x="6" y="0"/>
                  </a:lnTo>
                  <a:lnTo>
                    <a:pt x="6" y="0"/>
                  </a:lnTo>
                  <a:lnTo>
                    <a:pt x="6" y="0"/>
                  </a:lnTo>
                  <a:lnTo>
                    <a:pt x="6" y="0"/>
                  </a:lnTo>
                  <a:lnTo>
                    <a:pt x="6" y="0"/>
                  </a:lnTo>
                  <a:lnTo>
                    <a:pt x="6" y="0"/>
                  </a:lnTo>
                  <a:lnTo>
                    <a:pt x="6" y="4"/>
                  </a:lnTo>
                  <a:lnTo>
                    <a:pt x="10" y="4"/>
                  </a:lnTo>
                  <a:lnTo>
                    <a:pt x="10" y="4"/>
                  </a:lnTo>
                  <a:lnTo>
                    <a:pt x="10" y="4"/>
                  </a:lnTo>
                  <a:lnTo>
                    <a:pt x="10" y="8"/>
                  </a:lnTo>
                  <a:lnTo>
                    <a:pt x="10" y="8"/>
                  </a:lnTo>
                  <a:lnTo>
                    <a:pt x="10" y="8"/>
                  </a:lnTo>
                  <a:lnTo>
                    <a:pt x="10" y="8"/>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noEditPoints="1"/>
            </p:cNvSpPr>
            <p:nvPr/>
          </p:nvSpPr>
          <p:spPr bwMode="auto">
            <a:xfrm>
              <a:off x="5346700" y="4041843"/>
              <a:ext cx="269875" cy="187325"/>
            </a:xfrm>
            <a:custGeom>
              <a:avLst/>
              <a:gdLst>
                <a:gd name="T0" fmla="*/ 64 w 170"/>
                <a:gd name="T1" fmla="*/ 92 h 118"/>
                <a:gd name="T2" fmla="*/ 56 w 170"/>
                <a:gd name="T3" fmla="*/ 96 h 118"/>
                <a:gd name="T4" fmla="*/ 44 w 170"/>
                <a:gd name="T5" fmla="*/ 96 h 118"/>
                <a:gd name="T6" fmla="*/ 40 w 170"/>
                <a:gd name="T7" fmla="*/ 100 h 118"/>
                <a:gd name="T8" fmla="*/ 40 w 170"/>
                <a:gd name="T9" fmla="*/ 104 h 118"/>
                <a:gd name="T10" fmla="*/ 38 w 170"/>
                <a:gd name="T11" fmla="*/ 108 h 118"/>
                <a:gd name="T12" fmla="*/ 34 w 170"/>
                <a:gd name="T13" fmla="*/ 108 h 118"/>
                <a:gd name="T14" fmla="*/ 30 w 170"/>
                <a:gd name="T15" fmla="*/ 108 h 118"/>
                <a:gd name="T16" fmla="*/ 26 w 170"/>
                <a:gd name="T17" fmla="*/ 108 h 118"/>
                <a:gd name="T18" fmla="*/ 18 w 170"/>
                <a:gd name="T19" fmla="*/ 108 h 118"/>
                <a:gd name="T20" fmla="*/ 14 w 170"/>
                <a:gd name="T21" fmla="*/ 108 h 118"/>
                <a:gd name="T22" fmla="*/ 14 w 170"/>
                <a:gd name="T23" fmla="*/ 100 h 118"/>
                <a:gd name="T24" fmla="*/ 10 w 170"/>
                <a:gd name="T25" fmla="*/ 92 h 118"/>
                <a:gd name="T26" fmla="*/ 10 w 170"/>
                <a:gd name="T27" fmla="*/ 90 h 118"/>
                <a:gd name="T28" fmla="*/ 10 w 170"/>
                <a:gd name="T29" fmla="*/ 82 h 118"/>
                <a:gd name="T30" fmla="*/ 8 w 170"/>
                <a:gd name="T31" fmla="*/ 70 h 118"/>
                <a:gd name="T32" fmla="*/ 8 w 170"/>
                <a:gd name="T33" fmla="*/ 66 h 118"/>
                <a:gd name="T34" fmla="*/ 4 w 170"/>
                <a:gd name="T35" fmla="*/ 62 h 118"/>
                <a:gd name="T36" fmla="*/ 4 w 170"/>
                <a:gd name="T37" fmla="*/ 60 h 118"/>
                <a:gd name="T38" fmla="*/ 4 w 170"/>
                <a:gd name="T39" fmla="*/ 56 h 118"/>
                <a:gd name="T40" fmla="*/ 8 w 170"/>
                <a:gd name="T41" fmla="*/ 48 h 118"/>
                <a:gd name="T42" fmla="*/ 8 w 170"/>
                <a:gd name="T43" fmla="*/ 44 h 118"/>
                <a:gd name="T44" fmla="*/ 10 w 170"/>
                <a:gd name="T45" fmla="*/ 40 h 118"/>
                <a:gd name="T46" fmla="*/ 10 w 170"/>
                <a:gd name="T47" fmla="*/ 26 h 118"/>
                <a:gd name="T48" fmla="*/ 14 w 170"/>
                <a:gd name="T49" fmla="*/ 26 h 118"/>
                <a:gd name="T50" fmla="*/ 18 w 170"/>
                <a:gd name="T51" fmla="*/ 26 h 118"/>
                <a:gd name="T52" fmla="*/ 30 w 170"/>
                <a:gd name="T53" fmla="*/ 26 h 118"/>
                <a:gd name="T54" fmla="*/ 60 w 170"/>
                <a:gd name="T55" fmla="*/ 30 h 118"/>
                <a:gd name="T56" fmla="*/ 78 w 170"/>
                <a:gd name="T57" fmla="*/ 22 h 118"/>
                <a:gd name="T58" fmla="*/ 144 w 170"/>
                <a:gd name="T59" fmla="*/ 26 h 118"/>
                <a:gd name="T60" fmla="*/ 148 w 170"/>
                <a:gd name="T61" fmla="*/ 40 h 118"/>
                <a:gd name="T62" fmla="*/ 140 w 170"/>
                <a:gd name="T63" fmla="*/ 44 h 118"/>
                <a:gd name="T64" fmla="*/ 136 w 170"/>
                <a:gd name="T65" fmla="*/ 48 h 118"/>
                <a:gd name="T66" fmla="*/ 134 w 170"/>
                <a:gd name="T67" fmla="*/ 60 h 118"/>
                <a:gd name="T68" fmla="*/ 126 w 170"/>
                <a:gd name="T69" fmla="*/ 62 h 118"/>
                <a:gd name="T70" fmla="*/ 120 w 170"/>
                <a:gd name="T71" fmla="*/ 66 h 118"/>
                <a:gd name="T72" fmla="*/ 112 w 170"/>
                <a:gd name="T73" fmla="*/ 66 h 118"/>
                <a:gd name="T74" fmla="*/ 104 w 170"/>
                <a:gd name="T75" fmla="*/ 70 h 118"/>
                <a:gd name="T76" fmla="*/ 94 w 170"/>
                <a:gd name="T77" fmla="*/ 78 h 118"/>
                <a:gd name="T78" fmla="*/ 90 w 170"/>
                <a:gd name="T79" fmla="*/ 86 h 118"/>
                <a:gd name="T80" fmla="*/ 82 w 170"/>
                <a:gd name="T81" fmla="*/ 86 h 118"/>
                <a:gd name="T82" fmla="*/ 78 w 170"/>
                <a:gd name="T83" fmla="*/ 86 h 118"/>
                <a:gd name="T84" fmla="*/ 78 w 170"/>
                <a:gd name="T85" fmla="*/ 86 h 118"/>
                <a:gd name="T86" fmla="*/ 74 w 170"/>
                <a:gd name="T87" fmla="*/ 90 h 118"/>
                <a:gd name="T88" fmla="*/ 66 w 170"/>
                <a:gd name="T89" fmla="*/ 92 h 118"/>
                <a:gd name="T90" fmla="*/ 136 w 170"/>
                <a:gd name="T91" fmla="*/ 118 h 118"/>
                <a:gd name="T92" fmla="*/ 136 w 170"/>
                <a:gd name="T93" fmla="*/ 116 h 118"/>
                <a:gd name="T94" fmla="*/ 136 w 170"/>
                <a:gd name="T95" fmla="*/ 116 h 118"/>
                <a:gd name="T96" fmla="*/ 140 w 170"/>
                <a:gd name="T97" fmla="*/ 118 h 118"/>
                <a:gd name="T98" fmla="*/ 4 w 170"/>
                <a:gd name="T99" fmla="*/ 62 h 118"/>
                <a:gd name="T100" fmla="*/ 4 w 170"/>
                <a:gd name="T101" fmla="*/ 60 h 118"/>
                <a:gd name="T102" fmla="*/ 4 w 170"/>
                <a:gd name="T103" fmla="*/ 62 h 118"/>
                <a:gd name="T104" fmla="*/ 4 w 170"/>
                <a:gd name="T105" fmla="*/ 86 h 118"/>
                <a:gd name="T106" fmla="*/ 4 w 170"/>
                <a:gd name="T107" fmla="*/ 86 h 118"/>
                <a:gd name="T108" fmla="*/ 170 w 170"/>
                <a:gd name="T109" fmla="*/ 112 h 118"/>
                <a:gd name="T110" fmla="*/ 164 w 170"/>
                <a:gd name="T111" fmla="*/ 116 h 118"/>
                <a:gd name="T112" fmla="*/ 156 w 170"/>
                <a:gd name="T113" fmla="*/ 116 h 118"/>
                <a:gd name="T114" fmla="*/ 156 w 170"/>
                <a:gd name="T115" fmla="*/ 108 h 118"/>
                <a:gd name="T116" fmla="*/ 160 w 170"/>
                <a:gd name="T117" fmla="*/ 112 h 118"/>
                <a:gd name="T118" fmla="*/ 166 w 170"/>
                <a:gd name="T11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18">
                  <a:moveTo>
                    <a:pt x="66" y="92"/>
                  </a:moveTo>
                  <a:lnTo>
                    <a:pt x="66" y="92"/>
                  </a:lnTo>
                  <a:lnTo>
                    <a:pt x="64" y="92"/>
                  </a:lnTo>
                  <a:lnTo>
                    <a:pt x="64" y="92"/>
                  </a:lnTo>
                  <a:lnTo>
                    <a:pt x="64" y="92"/>
                  </a:lnTo>
                  <a:lnTo>
                    <a:pt x="64" y="92"/>
                  </a:lnTo>
                  <a:lnTo>
                    <a:pt x="64" y="92"/>
                  </a:lnTo>
                  <a:lnTo>
                    <a:pt x="60" y="96"/>
                  </a:lnTo>
                  <a:lnTo>
                    <a:pt x="60" y="96"/>
                  </a:lnTo>
                  <a:lnTo>
                    <a:pt x="56" y="96"/>
                  </a:lnTo>
                  <a:lnTo>
                    <a:pt x="56" y="96"/>
                  </a:lnTo>
                  <a:lnTo>
                    <a:pt x="56" y="96"/>
                  </a:lnTo>
                  <a:lnTo>
                    <a:pt x="52" y="96"/>
                  </a:lnTo>
                  <a:lnTo>
                    <a:pt x="52" y="96"/>
                  </a:lnTo>
                  <a:lnTo>
                    <a:pt x="48" y="96"/>
                  </a:lnTo>
                  <a:lnTo>
                    <a:pt x="48" y="96"/>
                  </a:lnTo>
                  <a:lnTo>
                    <a:pt x="44" y="96"/>
                  </a:lnTo>
                  <a:lnTo>
                    <a:pt x="44" y="96"/>
                  </a:lnTo>
                  <a:lnTo>
                    <a:pt x="44" y="96"/>
                  </a:lnTo>
                  <a:lnTo>
                    <a:pt x="44" y="100"/>
                  </a:lnTo>
                  <a:lnTo>
                    <a:pt x="44" y="100"/>
                  </a:lnTo>
                  <a:lnTo>
                    <a:pt x="44" y="100"/>
                  </a:lnTo>
                  <a:lnTo>
                    <a:pt x="44" y="100"/>
                  </a:lnTo>
                  <a:lnTo>
                    <a:pt x="40" y="100"/>
                  </a:lnTo>
                  <a:lnTo>
                    <a:pt x="40" y="100"/>
                  </a:lnTo>
                  <a:lnTo>
                    <a:pt x="40" y="100"/>
                  </a:lnTo>
                  <a:lnTo>
                    <a:pt x="40" y="104"/>
                  </a:lnTo>
                  <a:lnTo>
                    <a:pt x="40" y="104"/>
                  </a:lnTo>
                  <a:lnTo>
                    <a:pt x="40" y="104"/>
                  </a:lnTo>
                  <a:lnTo>
                    <a:pt x="40" y="104"/>
                  </a:lnTo>
                  <a:lnTo>
                    <a:pt x="38" y="104"/>
                  </a:lnTo>
                  <a:lnTo>
                    <a:pt x="38" y="104"/>
                  </a:lnTo>
                  <a:lnTo>
                    <a:pt x="38" y="104"/>
                  </a:lnTo>
                  <a:lnTo>
                    <a:pt x="38" y="104"/>
                  </a:lnTo>
                  <a:lnTo>
                    <a:pt x="38" y="104"/>
                  </a:lnTo>
                  <a:lnTo>
                    <a:pt x="38" y="108"/>
                  </a:lnTo>
                  <a:lnTo>
                    <a:pt x="38" y="104"/>
                  </a:lnTo>
                  <a:lnTo>
                    <a:pt x="38" y="104"/>
                  </a:lnTo>
                  <a:lnTo>
                    <a:pt x="34" y="108"/>
                  </a:lnTo>
                  <a:lnTo>
                    <a:pt x="34" y="108"/>
                  </a:lnTo>
                  <a:lnTo>
                    <a:pt x="34" y="108"/>
                  </a:lnTo>
                  <a:lnTo>
                    <a:pt x="34" y="108"/>
                  </a:lnTo>
                  <a:lnTo>
                    <a:pt x="34" y="108"/>
                  </a:lnTo>
                  <a:lnTo>
                    <a:pt x="34" y="108"/>
                  </a:lnTo>
                  <a:lnTo>
                    <a:pt x="34" y="108"/>
                  </a:lnTo>
                  <a:lnTo>
                    <a:pt x="34" y="108"/>
                  </a:lnTo>
                  <a:lnTo>
                    <a:pt x="30" y="108"/>
                  </a:lnTo>
                  <a:lnTo>
                    <a:pt x="30" y="108"/>
                  </a:lnTo>
                  <a:lnTo>
                    <a:pt x="30" y="108"/>
                  </a:lnTo>
                  <a:lnTo>
                    <a:pt x="30" y="108"/>
                  </a:lnTo>
                  <a:lnTo>
                    <a:pt x="30" y="108"/>
                  </a:lnTo>
                  <a:lnTo>
                    <a:pt x="30" y="108"/>
                  </a:lnTo>
                  <a:lnTo>
                    <a:pt x="30" y="108"/>
                  </a:lnTo>
                  <a:lnTo>
                    <a:pt x="26" y="108"/>
                  </a:lnTo>
                  <a:lnTo>
                    <a:pt x="26" y="108"/>
                  </a:lnTo>
                  <a:lnTo>
                    <a:pt x="22" y="112"/>
                  </a:lnTo>
                  <a:lnTo>
                    <a:pt x="22" y="108"/>
                  </a:lnTo>
                  <a:lnTo>
                    <a:pt x="22" y="108"/>
                  </a:lnTo>
                  <a:lnTo>
                    <a:pt x="18" y="108"/>
                  </a:lnTo>
                  <a:lnTo>
                    <a:pt x="18" y="108"/>
                  </a:lnTo>
                  <a:lnTo>
                    <a:pt x="14" y="108"/>
                  </a:lnTo>
                  <a:lnTo>
                    <a:pt x="14" y="108"/>
                  </a:lnTo>
                  <a:lnTo>
                    <a:pt x="14" y="108"/>
                  </a:lnTo>
                  <a:lnTo>
                    <a:pt x="14" y="108"/>
                  </a:lnTo>
                  <a:lnTo>
                    <a:pt x="14" y="108"/>
                  </a:lnTo>
                  <a:lnTo>
                    <a:pt x="14" y="108"/>
                  </a:lnTo>
                  <a:lnTo>
                    <a:pt x="14" y="108"/>
                  </a:lnTo>
                  <a:lnTo>
                    <a:pt x="14" y="108"/>
                  </a:lnTo>
                  <a:lnTo>
                    <a:pt x="14" y="108"/>
                  </a:lnTo>
                  <a:lnTo>
                    <a:pt x="14" y="108"/>
                  </a:lnTo>
                  <a:lnTo>
                    <a:pt x="14" y="104"/>
                  </a:lnTo>
                  <a:lnTo>
                    <a:pt x="14" y="100"/>
                  </a:lnTo>
                  <a:lnTo>
                    <a:pt x="10" y="100"/>
                  </a:lnTo>
                  <a:lnTo>
                    <a:pt x="10" y="100"/>
                  </a:lnTo>
                  <a:lnTo>
                    <a:pt x="10" y="96"/>
                  </a:lnTo>
                  <a:lnTo>
                    <a:pt x="10" y="96"/>
                  </a:lnTo>
                  <a:lnTo>
                    <a:pt x="10" y="96"/>
                  </a:lnTo>
                  <a:lnTo>
                    <a:pt x="10" y="92"/>
                  </a:lnTo>
                  <a:lnTo>
                    <a:pt x="10" y="92"/>
                  </a:lnTo>
                  <a:lnTo>
                    <a:pt x="10" y="92"/>
                  </a:lnTo>
                  <a:lnTo>
                    <a:pt x="10" y="92"/>
                  </a:lnTo>
                  <a:lnTo>
                    <a:pt x="10" y="90"/>
                  </a:lnTo>
                  <a:lnTo>
                    <a:pt x="10" y="90"/>
                  </a:lnTo>
                  <a:lnTo>
                    <a:pt x="10" y="90"/>
                  </a:lnTo>
                  <a:lnTo>
                    <a:pt x="10" y="86"/>
                  </a:lnTo>
                  <a:lnTo>
                    <a:pt x="10" y="86"/>
                  </a:lnTo>
                  <a:lnTo>
                    <a:pt x="10" y="86"/>
                  </a:lnTo>
                  <a:lnTo>
                    <a:pt x="10" y="86"/>
                  </a:lnTo>
                  <a:lnTo>
                    <a:pt x="10" y="82"/>
                  </a:lnTo>
                  <a:lnTo>
                    <a:pt x="10" y="82"/>
                  </a:lnTo>
                  <a:lnTo>
                    <a:pt x="8" y="82"/>
                  </a:lnTo>
                  <a:lnTo>
                    <a:pt x="8" y="78"/>
                  </a:lnTo>
                  <a:lnTo>
                    <a:pt x="8" y="74"/>
                  </a:lnTo>
                  <a:lnTo>
                    <a:pt x="8" y="74"/>
                  </a:lnTo>
                  <a:lnTo>
                    <a:pt x="8" y="74"/>
                  </a:lnTo>
                  <a:lnTo>
                    <a:pt x="8" y="70"/>
                  </a:lnTo>
                  <a:lnTo>
                    <a:pt x="8" y="70"/>
                  </a:lnTo>
                  <a:lnTo>
                    <a:pt x="8" y="70"/>
                  </a:lnTo>
                  <a:lnTo>
                    <a:pt x="8" y="70"/>
                  </a:lnTo>
                  <a:lnTo>
                    <a:pt x="8" y="70"/>
                  </a:lnTo>
                  <a:lnTo>
                    <a:pt x="8" y="66"/>
                  </a:lnTo>
                  <a:lnTo>
                    <a:pt x="8" y="66"/>
                  </a:lnTo>
                  <a:lnTo>
                    <a:pt x="4" y="66"/>
                  </a:lnTo>
                  <a:lnTo>
                    <a:pt x="4" y="62"/>
                  </a:lnTo>
                  <a:lnTo>
                    <a:pt x="4" y="62"/>
                  </a:lnTo>
                  <a:lnTo>
                    <a:pt x="4" y="62"/>
                  </a:lnTo>
                  <a:lnTo>
                    <a:pt x="4" y="62"/>
                  </a:lnTo>
                  <a:lnTo>
                    <a:pt x="4" y="62"/>
                  </a:lnTo>
                  <a:lnTo>
                    <a:pt x="4" y="62"/>
                  </a:lnTo>
                  <a:lnTo>
                    <a:pt x="4" y="62"/>
                  </a:lnTo>
                  <a:lnTo>
                    <a:pt x="4" y="62"/>
                  </a:lnTo>
                  <a:lnTo>
                    <a:pt x="4" y="62"/>
                  </a:lnTo>
                  <a:lnTo>
                    <a:pt x="4" y="62"/>
                  </a:lnTo>
                  <a:lnTo>
                    <a:pt x="4" y="60"/>
                  </a:lnTo>
                  <a:lnTo>
                    <a:pt x="4" y="60"/>
                  </a:lnTo>
                  <a:lnTo>
                    <a:pt x="4" y="60"/>
                  </a:lnTo>
                  <a:lnTo>
                    <a:pt x="4" y="56"/>
                  </a:lnTo>
                  <a:lnTo>
                    <a:pt x="4" y="56"/>
                  </a:lnTo>
                  <a:lnTo>
                    <a:pt x="4" y="56"/>
                  </a:lnTo>
                  <a:lnTo>
                    <a:pt x="4" y="56"/>
                  </a:lnTo>
                  <a:lnTo>
                    <a:pt x="4" y="56"/>
                  </a:lnTo>
                  <a:lnTo>
                    <a:pt x="4" y="56"/>
                  </a:lnTo>
                  <a:lnTo>
                    <a:pt x="4" y="52"/>
                  </a:lnTo>
                  <a:lnTo>
                    <a:pt x="8" y="52"/>
                  </a:lnTo>
                  <a:lnTo>
                    <a:pt x="8" y="52"/>
                  </a:lnTo>
                  <a:lnTo>
                    <a:pt x="8" y="48"/>
                  </a:lnTo>
                  <a:lnTo>
                    <a:pt x="8" y="48"/>
                  </a:lnTo>
                  <a:lnTo>
                    <a:pt x="4" y="44"/>
                  </a:lnTo>
                  <a:lnTo>
                    <a:pt x="4" y="44"/>
                  </a:lnTo>
                  <a:lnTo>
                    <a:pt x="4" y="44"/>
                  </a:lnTo>
                  <a:lnTo>
                    <a:pt x="8" y="44"/>
                  </a:lnTo>
                  <a:lnTo>
                    <a:pt x="8" y="44"/>
                  </a:lnTo>
                  <a:lnTo>
                    <a:pt x="8" y="40"/>
                  </a:lnTo>
                  <a:lnTo>
                    <a:pt x="8" y="40"/>
                  </a:lnTo>
                  <a:lnTo>
                    <a:pt x="8" y="40"/>
                  </a:lnTo>
                  <a:lnTo>
                    <a:pt x="10" y="40"/>
                  </a:lnTo>
                  <a:lnTo>
                    <a:pt x="10" y="40"/>
                  </a:lnTo>
                  <a:lnTo>
                    <a:pt x="10" y="40"/>
                  </a:lnTo>
                  <a:lnTo>
                    <a:pt x="10" y="36"/>
                  </a:lnTo>
                  <a:lnTo>
                    <a:pt x="10" y="36"/>
                  </a:lnTo>
                  <a:lnTo>
                    <a:pt x="10" y="34"/>
                  </a:lnTo>
                  <a:lnTo>
                    <a:pt x="10" y="30"/>
                  </a:lnTo>
                  <a:lnTo>
                    <a:pt x="10" y="26"/>
                  </a:lnTo>
                  <a:lnTo>
                    <a:pt x="10" y="26"/>
                  </a:lnTo>
                  <a:lnTo>
                    <a:pt x="10" y="26"/>
                  </a:lnTo>
                  <a:lnTo>
                    <a:pt x="10" y="26"/>
                  </a:lnTo>
                  <a:lnTo>
                    <a:pt x="14" y="26"/>
                  </a:lnTo>
                  <a:lnTo>
                    <a:pt x="14" y="26"/>
                  </a:lnTo>
                  <a:lnTo>
                    <a:pt x="14" y="26"/>
                  </a:lnTo>
                  <a:lnTo>
                    <a:pt x="14" y="26"/>
                  </a:lnTo>
                  <a:lnTo>
                    <a:pt x="18" y="26"/>
                  </a:lnTo>
                  <a:lnTo>
                    <a:pt x="18" y="26"/>
                  </a:lnTo>
                  <a:lnTo>
                    <a:pt x="18" y="26"/>
                  </a:lnTo>
                  <a:lnTo>
                    <a:pt x="18" y="26"/>
                  </a:lnTo>
                  <a:lnTo>
                    <a:pt x="18" y="26"/>
                  </a:lnTo>
                  <a:lnTo>
                    <a:pt x="18" y="26"/>
                  </a:lnTo>
                  <a:lnTo>
                    <a:pt x="22" y="30"/>
                  </a:lnTo>
                  <a:lnTo>
                    <a:pt x="22" y="26"/>
                  </a:lnTo>
                  <a:lnTo>
                    <a:pt x="26" y="26"/>
                  </a:lnTo>
                  <a:lnTo>
                    <a:pt x="26" y="26"/>
                  </a:lnTo>
                  <a:lnTo>
                    <a:pt x="30" y="26"/>
                  </a:lnTo>
                  <a:lnTo>
                    <a:pt x="30" y="26"/>
                  </a:lnTo>
                  <a:lnTo>
                    <a:pt x="30" y="26"/>
                  </a:lnTo>
                  <a:lnTo>
                    <a:pt x="40" y="26"/>
                  </a:lnTo>
                  <a:lnTo>
                    <a:pt x="40" y="26"/>
                  </a:lnTo>
                  <a:lnTo>
                    <a:pt x="52" y="30"/>
                  </a:lnTo>
                  <a:lnTo>
                    <a:pt x="56" y="30"/>
                  </a:lnTo>
                  <a:lnTo>
                    <a:pt x="60" y="30"/>
                  </a:lnTo>
                  <a:lnTo>
                    <a:pt x="64" y="34"/>
                  </a:lnTo>
                  <a:lnTo>
                    <a:pt x="66" y="34"/>
                  </a:lnTo>
                  <a:lnTo>
                    <a:pt x="70" y="34"/>
                  </a:lnTo>
                  <a:lnTo>
                    <a:pt x="70" y="34"/>
                  </a:lnTo>
                  <a:lnTo>
                    <a:pt x="74" y="26"/>
                  </a:lnTo>
                  <a:lnTo>
                    <a:pt x="78" y="22"/>
                  </a:lnTo>
                  <a:lnTo>
                    <a:pt x="82" y="14"/>
                  </a:lnTo>
                  <a:lnTo>
                    <a:pt x="94" y="4"/>
                  </a:lnTo>
                  <a:lnTo>
                    <a:pt x="120" y="4"/>
                  </a:lnTo>
                  <a:lnTo>
                    <a:pt x="122" y="0"/>
                  </a:lnTo>
                  <a:lnTo>
                    <a:pt x="134" y="0"/>
                  </a:lnTo>
                  <a:lnTo>
                    <a:pt x="144" y="26"/>
                  </a:lnTo>
                  <a:lnTo>
                    <a:pt x="144" y="30"/>
                  </a:lnTo>
                  <a:lnTo>
                    <a:pt x="152" y="40"/>
                  </a:lnTo>
                  <a:lnTo>
                    <a:pt x="148" y="40"/>
                  </a:lnTo>
                  <a:lnTo>
                    <a:pt x="148" y="40"/>
                  </a:lnTo>
                  <a:lnTo>
                    <a:pt x="148" y="40"/>
                  </a:lnTo>
                  <a:lnTo>
                    <a:pt x="148" y="40"/>
                  </a:lnTo>
                  <a:lnTo>
                    <a:pt x="148" y="40"/>
                  </a:lnTo>
                  <a:lnTo>
                    <a:pt x="144" y="40"/>
                  </a:lnTo>
                  <a:lnTo>
                    <a:pt x="144" y="40"/>
                  </a:lnTo>
                  <a:lnTo>
                    <a:pt x="144" y="40"/>
                  </a:lnTo>
                  <a:lnTo>
                    <a:pt x="144" y="40"/>
                  </a:lnTo>
                  <a:lnTo>
                    <a:pt x="140" y="44"/>
                  </a:lnTo>
                  <a:lnTo>
                    <a:pt x="140" y="44"/>
                  </a:lnTo>
                  <a:lnTo>
                    <a:pt x="140" y="44"/>
                  </a:lnTo>
                  <a:lnTo>
                    <a:pt x="140" y="44"/>
                  </a:lnTo>
                  <a:lnTo>
                    <a:pt x="140" y="44"/>
                  </a:lnTo>
                  <a:lnTo>
                    <a:pt x="136" y="44"/>
                  </a:lnTo>
                  <a:lnTo>
                    <a:pt x="136" y="48"/>
                  </a:lnTo>
                  <a:lnTo>
                    <a:pt x="136" y="52"/>
                  </a:lnTo>
                  <a:lnTo>
                    <a:pt x="136" y="52"/>
                  </a:lnTo>
                  <a:lnTo>
                    <a:pt x="136" y="56"/>
                  </a:lnTo>
                  <a:lnTo>
                    <a:pt x="136" y="56"/>
                  </a:lnTo>
                  <a:lnTo>
                    <a:pt x="136" y="60"/>
                  </a:lnTo>
                  <a:lnTo>
                    <a:pt x="134" y="60"/>
                  </a:lnTo>
                  <a:lnTo>
                    <a:pt x="134" y="60"/>
                  </a:lnTo>
                  <a:lnTo>
                    <a:pt x="130" y="60"/>
                  </a:lnTo>
                  <a:lnTo>
                    <a:pt x="130" y="62"/>
                  </a:lnTo>
                  <a:lnTo>
                    <a:pt x="130" y="62"/>
                  </a:lnTo>
                  <a:lnTo>
                    <a:pt x="130" y="62"/>
                  </a:lnTo>
                  <a:lnTo>
                    <a:pt x="126" y="62"/>
                  </a:lnTo>
                  <a:lnTo>
                    <a:pt x="126" y="62"/>
                  </a:lnTo>
                  <a:lnTo>
                    <a:pt x="122" y="66"/>
                  </a:lnTo>
                  <a:lnTo>
                    <a:pt x="122" y="66"/>
                  </a:lnTo>
                  <a:lnTo>
                    <a:pt x="122" y="66"/>
                  </a:lnTo>
                  <a:lnTo>
                    <a:pt x="122" y="66"/>
                  </a:lnTo>
                  <a:lnTo>
                    <a:pt x="120" y="66"/>
                  </a:lnTo>
                  <a:lnTo>
                    <a:pt x="120" y="66"/>
                  </a:lnTo>
                  <a:lnTo>
                    <a:pt x="116" y="66"/>
                  </a:lnTo>
                  <a:lnTo>
                    <a:pt x="116" y="66"/>
                  </a:lnTo>
                  <a:lnTo>
                    <a:pt x="116" y="66"/>
                  </a:lnTo>
                  <a:lnTo>
                    <a:pt x="116" y="66"/>
                  </a:lnTo>
                  <a:lnTo>
                    <a:pt x="112" y="66"/>
                  </a:lnTo>
                  <a:lnTo>
                    <a:pt x="112" y="66"/>
                  </a:lnTo>
                  <a:lnTo>
                    <a:pt x="108" y="70"/>
                  </a:lnTo>
                  <a:lnTo>
                    <a:pt x="108" y="70"/>
                  </a:lnTo>
                  <a:lnTo>
                    <a:pt x="108" y="70"/>
                  </a:lnTo>
                  <a:lnTo>
                    <a:pt x="108" y="70"/>
                  </a:lnTo>
                  <a:lnTo>
                    <a:pt x="104" y="70"/>
                  </a:lnTo>
                  <a:lnTo>
                    <a:pt x="100" y="74"/>
                  </a:lnTo>
                  <a:lnTo>
                    <a:pt x="100" y="74"/>
                  </a:lnTo>
                  <a:lnTo>
                    <a:pt x="96" y="74"/>
                  </a:lnTo>
                  <a:lnTo>
                    <a:pt x="94" y="78"/>
                  </a:lnTo>
                  <a:lnTo>
                    <a:pt x="94" y="78"/>
                  </a:lnTo>
                  <a:lnTo>
                    <a:pt x="94" y="78"/>
                  </a:lnTo>
                  <a:lnTo>
                    <a:pt x="94" y="78"/>
                  </a:lnTo>
                  <a:lnTo>
                    <a:pt x="94" y="78"/>
                  </a:lnTo>
                  <a:lnTo>
                    <a:pt x="94" y="82"/>
                  </a:lnTo>
                  <a:lnTo>
                    <a:pt x="90" y="82"/>
                  </a:lnTo>
                  <a:lnTo>
                    <a:pt x="90" y="86"/>
                  </a:lnTo>
                  <a:lnTo>
                    <a:pt x="90" y="86"/>
                  </a:lnTo>
                  <a:lnTo>
                    <a:pt x="90" y="86"/>
                  </a:lnTo>
                  <a:lnTo>
                    <a:pt x="86" y="86"/>
                  </a:lnTo>
                  <a:lnTo>
                    <a:pt x="86" y="86"/>
                  </a:lnTo>
                  <a:lnTo>
                    <a:pt x="86" y="86"/>
                  </a:lnTo>
                  <a:lnTo>
                    <a:pt x="82" y="86"/>
                  </a:lnTo>
                  <a:lnTo>
                    <a:pt x="82" y="86"/>
                  </a:lnTo>
                  <a:lnTo>
                    <a:pt x="82" y="86"/>
                  </a:lnTo>
                  <a:lnTo>
                    <a:pt x="82" y="86"/>
                  </a:lnTo>
                  <a:lnTo>
                    <a:pt x="82" y="86"/>
                  </a:lnTo>
                  <a:lnTo>
                    <a:pt x="78" y="86"/>
                  </a:lnTo>
                  <a:lnTo>
                    <a:pt x="78" y="86"/>
                  </a:lnTo>
                  <a:lnTo>
                    <a:pt x="78" y="86"/>
                  </a:lnTo>
                  <a:lnTo>
                    <a:pt x="78" y="86"/>
                  </a:lnTo>
                  <a:lnTo>
                    <a:pt x="78" y="86"/>
                  </a:lnTo>
                  <a:lnTo>
                    <a:pt x="78" y="86"/>
                  </a:lnTo>
                  <a:lnTo>
                    <a:pt x="78" y="86"/>
                  </a:lnTo>
                  <a:lnTo>
                    <a:pt x="78" y="86"/>
                  </a:lnTo>
                  <a:lnTo>
                    <a:pt x="78" y="86"/>
                  </a:lnTo>
                  <a:lnTo>
                    <a:pt x="74" y="86"/>
                  </a:lnTo>
                  <a:lnTo>
                    <a:pt x="74" y="86"/>
                  </a:lnTo>
                  <a:lnTo>
                    <a:pt x="74" y="86"/>
                  </a:lnTo>
                  <a:lnTo>
                    <a:pt x="74" y="90"/>
                  </a:lnTo>
                  <a:lnTo>
                    <a:pt x="74" y="90"/>
                  </a:lnTo>
                  <a:lnTo>
                    <a:pt x="74" y="90"/>
                  </a:lnTo>
                  <a:lnTo>
                    <a:pt x="74" y="90"/>
                  </a:lnTo>
                  <a:lnTo>
                    <a:pt x="70" y="90"/>
                  </a:lnTo>
                  <a:lnTo>
                    <a:pt x="70" y="92"/>
                  </a:lnTo>
                  <a:lnTo>
                    <a:pt x="70" y="92"/>
                  </a:lnTo>
                  <a:lnTo>
                    <a:pt x="70" y="92"/>
                  </a:lnTo>
                  <a:lnTo>
                    <a:pt x="66" y="92"/>
                  </a:lnTo>
                  <a:lnTo>
                    <a:pt x="66" y="92"/>
                  </a:lnTo>
                  <a:lnTo>
                    <a:pt x="66" y="92"/>
                  </a:lnTo>
                  <a:lnTo>
                    <a:pt x="66" y="92"/>
                  </a:lnTo>
                  <a:close/>
                  <a:moveTo>
                    <a:pt x="140" y="118"/>
                  </a:moveTo>
                  <a:lnTo>
                    <a:pt x="136" y="118"/>
                  </a:lnTo>
                  <a:lnTo>
                    <a:pt x="136" y="118"/>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40" y="116"/>
                  </a:lnTo>
                  <a:lnTo>
                    <a:pt x="140" y="116"/>
                  </a:lnTo>
                  <a:lnTo>
                    <a:pt x="140" y="118"/>
                  </a:lnTo>
                  <a:lnTo>
                    <a:pt x="140" y="118"/>
                  </a:lnTo>
                  <a:lnTo>
                    <a:pt x="140" y="118"/>
                  </a:lnTo>
                  <a:lnTo>
                    <a:pt x="140" y="118"/>
                  </a:lnTo>
                  <a:lnTo>
                    <a:pt x="140" y="118"/>
                  </a:lnTo>
                  <a:close/>
                  <a:moveTo>
                    <a:pt x="4" y="62"/>
                  </a:moveTo>
                  <a:lnTo>
                    <a:pt x="4" y="62"/>
                  </a:lnTo>
                  <a:lnTo>
                    <a:pt x="4" y="62"/>
                  </a:lnTo>
                  <a:lnTo>
                    <a:pt x="0" y="62"/>
                  </a:lnTo>
                  <a:lnTo>
                    <a:pt x="4" y="62"/>
                  </a:lnTo>
                  <a:lnTo>
                    <a:pt x="4" y="60"/>
                  </a:lnTo>
                  <a:lnTo>
                    <a:pt x="4" y="60"/>
                  </a:lnTo>
                  <a:lnTo>
                    <a:pt x="4" y="60"/>
                  </a:lnTo>
                  <a:lnTo>
                    <a:pt x="4" y="60"/>
                  </a:lnTo>
                  <a:lnTo>
                    <a:pt x="4" y="62"/>
                  </a:lnTo>
                  <a:lnTo>
                    <a:pt x="4" y="62"/>
                  </a:lnTo>
                  <a:lnTo>
                    <a:pt x="4" y="62"/>
                  </a:lnTo>
                  <a:lnTo>
                    <a:pt x="4" y="62"/>
                  </a:lnTo>
                  <a:lnTo>
                    <a:pt x="4" y="62"/>
                  </a:lnTo>
                  <a:lnTo>
                    <a:pt x="4" y="62"/>
                  </a:lnTo>
                  <a:lnTo>
                    <a:pt x="4" y="62"/>
                  </a:lnTo>
                  <a:close/>
                  <a:moveTo>
                    <a:pt x="4" y="86"/>
                  </a:moveTo>
                  <a:lnTo>
                    <a:pt x="4"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66" y="108"/>
                  </a:moveTo>
                  <a:lnTo>
                    <a:pt x="166" y="108"/>
                  </a:lnTo>
                  <a:lnTo>
                    <a:pt x="170" y="112"/>
                  </a:lnTo>
                  <a:lnTo>
                    <a:pt x="170" y="112"/>
                  </a:lnTo>
                  <a:lnTo>
                    <a:pt x="166" y="112"/>
                  </a:lnTo>
                  <a:lnTo>
                    <a:pt x="166" y="112"/>
                  </a:lnTo>
                  <a:lnTo>
                    <a:pt x="166" y="116"/>
                  </a:lnTo>
                  <a:lnTo>
                    <a:pt x="164" y="116"/>
                  </a:lnTo>
                  <a:lnTo>
                    <a:pt x="164" y="116"/>
                  </a:lnTo>
                  <a:lnTo>
                    <a:pt x="164" y="116"/>
                  </a:lnTo>
                  <a:lnTo>
                    <a:pt x="160" y="116"/>
                  </a:lnTo>
                  <a:lnTo>
                    <a:pt x="160" y="116"/>
                  </a:lnTo>
                  <a:lnTo>
                    <a:pt x="160" y="116"/>
                  </a:lnTo>
                  <a:lnTo>
                    <a:pt x="156" y="116"/>
                  </a:lnTo>
                  <a:lnTo>
                    <a:pt x="156" y="116"/>
                  </a:lnTo>
                  <a:lnTo>
                    <a:pt x="156" y="112"/>
                  </a:lnTo>
                  <a:lnTo>
                    <a:pt x="152" y="112"/>
                  </a:lnTo>
                  <a:lnTo>
                    <a:pt x="156" y="112"/>
                  </a:lnTo>
                  <a:lnTo>
                    <a:pt x="156" y="112"/>
                  </a:lnTo>
                  <a:lnTo>
                    <a:pt x="156" y="112"/>
                  </a:lnTo>
                  <a:lnTo>
                    <a:pt x="156" y="108"/>
                  </a:lnTo>
                  <a:lnTo>
                    <a:pt x="156" y="108"/>
                  </a:lnTo>
                  <a:lnTo>
                    <a:pt x="156" y="108"/>
                  </a:lnTo>
                  <a:lnTo>
                    <a:pt x="160" y="108"/>
                  </a:lnTo>
                  <a:lnTo>
                    <a:pt x="160" y="108"/>
                  </a:lnTo>
                  <a:lnTo>
                    <a:pt x="160" y="108"/>
                  </a:lnTo>
                  <a:lnTo>
                    <a:pt x="160" y="112"/>
                  </a:lnTo>
                  <a:lnTo>
                    <a:pt x="164" y="108"/>
                  </a:lnTo>
                  <a:lnTo>
                    <a:pt x="164" y="108"/>
                  </a:lnTo>
                  <a:lnTo>
                    <a:pt x="164" y="108"/>
                  </a:lnTo>
                  <a:lnTo>
                    <a:pt x="164" y="108"/>
                  </a:lnTo>
                  <a:lnTo>
                    <a:pt x="164" y="108"/>
                  </a:lnTo>
                  <a:lnTo>
                    <a:pt x="166" y="108"/>
                  </a:lnTo>
                  <a:lnTo>
                    <a:pt x="166" y="108"/>
                  </a:lnTo>
                  <a:lnTo>
                    <a:pt x="166" y="108"/>
                  </a:lnTo>
                  <a:lnTo>
                    <a:pt x="166" y="1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2819400" y="4213293"/>
              <a:ext cx="6350" cy="6350"/>
            </a:xfrm>
            <a:custGeom>
              <a:avLst/>
              <a:gdLst>
                <a:gd name="T0" fmla="*/ 4 w 4"/>
                <a:gd name="T1" fmla="*/ 4 h 4"/>
                <a:gd name="T2" fmla="*/ 4 w 4"/>
                <a:gd name="T3" fmla="*/ 4 h 4"/>
                <a:gd name="T4" fmla="*/ 0 w 4"/>
                <a:gd name="T5" fmla="*/ 4 h 4"/>
                <a:gd name="T6" fmla="*/ 0 w 4"/>
                <a:gd name="T7" fmla="*/ 0 h 4"/>
                <a:gd name="T8" fmla="*/ 0 w 4"/>
                <a:gd name="T9" fmla="*/ 0 h 4"/>
                <a:gd name="T10" fmla="*/ 4 w 4"/>
                <a:gd name="T11" fmla="*/ 4 h 4"/>
                <a:gd name="T12" fmla="*/ 4 w 4"/>
                <a:gd name="T13" fmla="*/ 4 h 4"/>
                <a:gd name="T14" fmla="*/ 4 w 4"/>
                <a:gd name="T15" fmla="*/ 4 h 4"/>
                <a:gd name="T16" fmla="*/ 4 w 4"/>
                <a:gd name="T17" fmla="*/ 4 h 4"/>
                <a:gd name="T18" fmla="*/ 4 w 4"/>
                <a:gd name="T19" fmla="*/ 4 h 4"/>
                <a:gd name="T20" fmla="*/ 4 w 4"/>
                <a:gd name="T21" fmla="*/ 4 h 4"/>
                <a:gd name="T22" fmla="*/ 4 w 4"/>
                <a:gd name="T23" fmla="*/ 4 h 4"/>
                <a:gd name="T24" fmla="*/ 4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4" y="4"/>
                  </a:moveTo>
                  <a:lnTo>
                    <a:pt x="4" y="4"/>
                  </a:lnTo>
                  <a:lnTo>
                    <a:pt x="0" y="4"/>
                  </a:lnTo>
                  <a:lnTo>
                    <a:pt x="0" y="0"/>
                  </a:lnTo>
                  <a:lnTo>
                    <a:pt x="0" y="0"/>
                  </a:lnTo>
                  <a:lnTo>
                    <a:pt x="4" y="4"/>
                  </a:lnTo>
                  <a:lnTo>
                    <a:pt x="4" y="4"/>
                  </a:lnTo>
                  <a:lnTo>
                    <a:pt x="4" y="4"/>
                  </a:lnTo>
                  <a:lnTo>
                    <a:pt x="4" y="4"/>
                  </a:lnTo>
                  <a:lnTo>
                    <a:pt x="4" y="4"/>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6"/>
            <p:cNvSpPr>
              <a:spLocks noEditPoints="1"/>
            </p:cNvSpPr>
            <p:nvPr/>
          </p:nvSpPr>
          <p:spPr bwMode="auto">
            <a:xfrm>
              <a:off x="2390775" y="4054543"/>
              <a:ext cx="31750" cy="69850"/>
            </a:xfrm>
            <a:custGeom>
              <a:avLst/>
              <a:gdLst>
                <a:gd name="T0" fmla="*/ 14 w 20"/>
                <a:gd name="T1" fmla="*/ 0 h 44"/>
                <a:gd name="T2" fmla="*/ 14 w 20"/>
                <a:gd name="T3" fmla="*/ 4 h 44"/>
                <a:gd name="T4" fmla="*/ 16 w 20"/>
                <a:gd name="T5" fmla="*/ 4 h 44"/>
                <a:gd name="T6" fmla="*/ 16 w 20"/>
                <a:gd name="T7" fmla="*/ 4 h 44"/>
                <a:gd name="T8" fmla="*/ 16 w 20"/>
                <a:gd name="T9" fmla="*/ 6 h 44"/>
                <a:gd name="T10" fmla="*/ 14 w 20"/>
                <a:gd name="T11" fmla="*/ 10 h 44"/>
                <a:gd name="T12" fmla="*/ 14 w 20"/>
                <a:gd name="T13" fmla="*/ 10 h 44"/>
                <a:gd name="T14" fmla="*/ 14 w 20"/>
                <a:gd name="T15" fmla="*/ 10 h 44"/>
                <a:gd name="T16" fmla="*/ 14 w 20"/>
                <a:gd name="T17" fmla="*/ 14 h 44"/>
                <a:gd name="T18" fmla="*/ 14 w 20"/>
                <a:gd name="T19" fmla="*/ 14 h 44"/>
                <a:gd name="T20" fmla="*/ 14 w 20"/>
                <a:gd name="T21" fmla="*/ 14 h 44"/>
                <a:gd name="T22" fmla="*/ 14 w 20"/>
                <a:gd name="T23" fmla="*/ 18 h 44"/>
                <a:gd name="T24" fmla="*/ 14 w 20"/>
                <a:gd name="T25" fmla="*/ 22 h 44"/>
                <a:gd name="T26" fmla="*/ 14 w 20"/>
                <a:gd name="T27" fmla="*/ 22 h 44"/>
                <a:gd name="T28" fmla="*/ 14 w 20"/>
                <a:gd name="T29" fmla="*/ 22 h 44"/>
                <a:gd name="T30" fmla="*/ 14 w 20"/>
                <a:gd name="T31" fmla="*/ 26 h 44"/>
                <a:gd name="T32" fmla="*/ 14 w 20"/>
                <a:gd name="T33" fmla="*/ 26 h 44"/>
                <a:gd name="T34" fmla="*/ 14 w 20"/>
                <a:gd name="T35" fmla="*/ 26 h 44"/>
                <a:gd name="T36" fmla="*/ 14 w 20"/>
                <a:gd name="T37" fmla="*/ 28 h 44"/>
                <a:gd name="T38" fmla="*/ 14 w 20"/>
                <a:gd name="T39" fmla="*/ 32 h 44"/>
                <a:gd name="T40" fmla="*/ 14 w 20"/>
                <a:gd name="T41" fmla="*/ 32 h 44"/>
                <a:gd name="T42" fmla="*/ 14 w 20"/>
                <a:gd name="T43" fmla="*/ 32 h 44"/>
                <a:gd name="T44" fmla="*/ 10 w 20"/>
                <a:gd name="T45" fmla="*/ 36 h 44"/>
                <a:gd name="T46" fmla="*/ 6 w 20"/>
                <a:gd name="T47" fmla="*/ 40 h 44"/>
                <a:gd name="T48" fmla="*/ 6 w 20"/>
                <a:gd name="T49" fmla="*/ 40 h 44"/>
                <a:gd name="T50" fmla="*/ 6 w 20"/>
                <a:gd name="T51" fmla="*/ 44 h 44"/>
                <a:gd name="T52" fmla="*/ 6 w 20"/>
                <a:gd name="T53" fmla="*/ 44 h 44"/>
                <a:gd name="T54" fmla="*/ 2 w 20"/>
                <a:gd name="T55" fmla="*/ 44 h 44"/>
                <a:gd name="T56" fmla="*/ 0 w 20"/>
                <a:gd name="T57" fmla="*/ 44 h 44"/>
                <a:gd name="T58" fmla="*/ 0 w 20"/>
                <a:gd name="T59" fmla="*/ 40 h 44"/>
                <a:gd name="T60" fmla="*/ 2 w 20"/>
                <a:gd name="T61" fmla="*/ 26 h 44"/>
                <a:gd name="T62" fmla="*/ 2 w 20"/>
                <a:gd name="T63" fmla="*/ 14 h 44"/>
                <a:gd name="T64" fmla="*/ 2 w 20"/>
                <a:gd name="T65" fmla="*/ 10 h 44"/>
                <a:gd name="T66" fmla="*/ 2 w 20"/>
                <a:gd name="T67" fmla="*/ 6 h 44"/>
                <a:gd name="T68" fmla="*/ 2 w 20"/>
                <a:gd name="T69" fmla="*/ 6 h 44"/>
                <a:gd name="T70" fmla="*/ 6 w 20"/>
                <a:gd name="T71" fmla="*/ 10 h 44"/>
                <a:gd name="T72" fmla="*/ 6 w 20"/>
                <a:gd name="T73" fmla="*/ 6 h 44"/>
                <a:gd name="T74" fmla="*/ 6 w 20"/>
                <a:gd name="T75" fmla="*/ 6 h 44"/>
                <a:gd name="T76" fmla="*/ 10 w 20"/>
                <a:gd name="T77" fmla="*/ 4 h 44"/>
                <a:gd name="T78" fmla="*/ 10 w 20"/>
                <a:gd name="T79" fmla="*/ 0 h 44"/>
                <a:gd name="T80" fmla="*/ 10 w 20"/>
                <a:gd name="T81" fmla="*/ 0 h 44"/>
                <a:gd name="T82" fmla="*/ 14 w 20"/>
                <a:gd name="T83" fmla="*/ 0 h 44"/>
                <a:gd name="T84" fmla="*/ 14 w 20"/>
                <a:gd name="T85" fmla="*/ 0 h 44"/>
                <a:gd name="T86" fmla="*/ 14 w 20"/>
                <a:gd name="T87" fmla="*/ 0 h 44"/>
                <a:gd name="T88" fmla="*/ 16 w 20"/>
                <a:gd name="T89" fmla="*/ 6 h 44"/>
                <a:gd name="T90" fmla="*/ 16 w 20"/>
                <a:gd name="T91" fmla="*/ 10 h 44"/>
                <a:gd name="T92" fmla="*/ 16 w 20"/>
                <a:gd name="T93" fmla="*/ 10 h 44"/>
                <a:gd name="T94" fmla="*/ 16 w 20"/>
                <a:gd name="T95" fmla="*/ 10 h 44"/>
                <a:gd name="T96" fmla="*/ 16 w 20"/>
                <a:gd name="T97" fmla="*/ 10 h 44"/>
                <a:gd name="T98" fmla="*/ 20 w 20"/>
                <a:gd name="T99" fmla="*/ 6 h 44"/>
                <a:gd name="T100" fmla="*/ 20 w 20"/>
                <a:gd name="T101" fmla="*/ 6 h 44"/>
                <a:gd name="T102" fmla="*/ 16 w 20"/>
                <a:gd name="T103" fmla="*/ 6 h 44"/>
                <a:gd name="T104" fmla="*/ 16 w 20"/>
                <a:gd name="T105" fmla="*/ 6 h 44"/>
                <a:gd name="T106" fmla="*/ 16 w 20"/>
                <a:gd name="T107" fmla="*/ 22 h 44"/>
                <a:gd name="T108" fmla="*/ 16 w 20"/>
                <a:gd name="T109" fmla="*/ 22 h 44"/>
                <a:gd name="T110" fmla="*/ 20 w 20"/>
                <a:gd name="T111" fmla="*/ 14 h 44"/>
                <a:gd name="T112" fmla="*/ 20 w 20"/>
                <a:gd name="T113" fmla="*/ 18 h 44"/>
                <a:gd name="T114" fmla="*/ 20 w 20"/>
                <a:gd name="T115" fmla="*/ 18 h 44"/>
                <a:gd name="T116" fmla="*/ 20 w 20"/>
                <a:gd name="T117" fmla="*/ 18 h 44"/>
                <a:gd name="T118" fmla="*/ 20 w 20"/>
                <a:gd name="T119" fmla="*/ 18 h 44"/>
                <a:gd name="T120" fmla="*/ 16 w 20"/>
                <a:gd name="T121" fmla="*/ 18 h 44"/>
                <a:gd name="T122" fmla="*/ 16 w 20"/>
                <a:gd name="T123" fmla="*/ 22 h 44"/>
                <a:gd name="T124" fmla="*/ 16 w 20"/>
                <a:gd name="T12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44">
                  <a:moveTo>
                    <a:pt x="14" y="0"/>
                  </a:moveTo>
                  <a:lnTo>
                    <a:pt x="14" y="0"/>
                  </a:lnTo>
                  <a:lnTo>
                    <a:pt x="14" y="0"/>
                  </a:lnTo>
                  <a:lnTo>
                    <a:pt x="14" y="4"/>
                  </a:lnTo>
                  <a:lnTo>
                    <a:pt x="14" y="4"/>
                  </a:lnTo>
                  <a:lnTo>
                    <a:pt x="16" y="4"/>
                  </a:lnTo>
                  <a:lnTo>
                    <a:pt x="16" y="4"/>
                  </a:lnTo>
                  <a:lnTo>
                    <a:pt x="16" y="4"/>
                  </a:lnTo>
                  <a:lnTo>
                    <a:pt x="16" y="6"/>
                  </a:lnTo>
                  <a:lnTo>
                    <a:pt x="16" y="6"/>
                  </a:lnTo>
                  <a:lnTo>
                    <a:pt x="14" y="10"/>
                  </a:lnTo>
                  <a:lnTo>
                    <a:pt x="14" y="10"/>
                  </a:lnTo>
                  <a:lnTo>
                    <a:pt x="14" y="10"/>
                  </a:lnTo>
                  <a:lnTo>
                    <a:pt x="14" y="10"/>
                  </a:lnTo>
                  <a:lnTo>
                    <a:pt x="14" y="10"/>
                  </a:lnTo>
                  <a:lnTo>
                    <a:pt x="14" y="10"/>
                  </a:lnTo>
                  <a:lnTo>
                    <a:pt x="14" y="14"/>
                  </a:lnTo>
                  <a:lnTo>
                    <a:pt x="14" y="14"/>
                  </a:lnTo>
                  <a:lnTo>
                    <a:pt x="14" y="14"/>
                  </a:lnTo>
                  <a:lnTo>
                    <a:pt x="14" y="14"/>
                  </a:lnTo>
                  <a:lnTo>
                    <a:pt x="14" y="14"/>
                  </a:lnTo>
                  <a:lnTo>
                    <a:pt x="14" y="14"/>
                  </a:lnTo>
                  <a:lnTo>
                    <a:pt x="14" y="18"/>
                  </a:lnTo>
                  <a:lnTo>
                    <a:pt x="14" y="18"/>
                  </a:lnTo>
                  <a:lnTo>
                    <a:pt x="14" y="18"/>
                  </a:lnTo>
                  <a:lnTo>
                    <a:pt x="14" y="22"/>
                  </a:lnTo>
                  <a:lnTo>
                    <a:pt x="14" y="22"/>
                  </a:lnTo>
                  <a:lnTo>
                    <a:pt x="14" y="22"/>
                  </a:lnTo>
                  <a:lnTo>
                    <a:pt x="14" y="22"/>
                  </a:lnTo>
                  <a:lnTo>
                    <a:pt x="14" y="22"/>
                  </a:lnTo>
                  <a:lnTo>
                    <a:pt x="14" y="26"/>
                  </a:lnTo>
                  <a:lnTo>
                    <a:pt x="14" y="26"/>
                  </a:lnTo>
                  <a:lnTo>
                    <a:pt x="14" y="26"/>
                  </a:lnTo>
                  <a:lnTo>
                    <a:pt x="14" y="26"/>
                  </a:lnTo>
                  <a:lnTo>
                    <a:pt x="14" y="26"/>
                  </a:lnTo>
                  <a:lnTo>
                    <a:pt x="14" y="26"/>
                  </a:lnTo>
                  <a:lnTo>
                    <a:pt x="14" y="28"/>
                  </a:lnTo>
                  <a:lnTo>
                    <a:pt x="14" y="28"/>
                  </a:lnTo>
                  <a:lnTo>
                    <a:pt x="14" y="32"/>
                  </a:lnTo>
                  <a:lnTo>
                    <a:pt x="14" y="32"/>
                  </a:lnTo>
                  <a:lnTo>
                    <a:pt x="14" y="32"/>
                  </a:lnTo>
                  <a:lnTo>
                    <a:pt x="14" y="32"/>
                  </a:lnTo>
                  <a:lnTo>
                    <a:pt x="14" y="32"/>
                  </a:lnTo>
                  <a:lnTo>
                    <a:pt x="14" y="32"/>
                  </a:lnTo>
                  <a:lnTo>
                    <a:pt x="14" y="32"/>
                  </a:lnTo>
                  <a:lnTo>
                    <a:pt x="10" y="36"/>
                  </a:lnTo>
                  <a:lnTo>
                    <a:pt x="10" y="36"/>
                  </a:lnTo>
                  <a:lnTo>
                    <a:pt x="6" y="40"/>
                  </a:lnTo>
                  <a:lnTo>
                    <a:pt x="6" y="40"/>
                  </a:lnTo>
                  <a:lnTo>
                    <a:pt x="6" y="40"/>
                  </a:lnTo>
                  <a:lnTo>
                    <a:pt x="6" y="40"/>
                  </a:lnTo>
                  <a:lnTo>
                    <a:pt x="6" y="44"/>
                  </a:lnTo>
                  <a:lnTo>
                    <a:pt x="6" y="44"/>
                  </a:lnTo>
                  <a:lnTo>
                    <a:pt x="6" y="44"/>
                  </a:lnTo>
                  <a:lnTo>
                    <a:pt x="2" y="44"/>
                  </a:lnTo>
                  <a:lnTo>
                    <a:pt x="2" y="44"/>
                  </a:lnTo>
                  <a:lnTo>
                    <a:pt x="2" y="44"/>
                  </a:lnTo>
                  <a:lnTo>
                    <a:pt x="0" y="44"/>
                  </a:lnTo>
                  <a:lnTo>
                    <a:pt x="0" y="44"/>
                  </a:lnTo>
                  <a:lnTo>
                    <a:pt x="0" y="40"/>
                  </a:lnTo>
                  <a:lnTo>
                    <a:pt x="2" y="36"/>
                  </a:lnTo>
                  <a:lnTo>
                    <a:pt x="2" y="26"/>
                  </a:lnTo>
                  <a:lnTo>
                    <a:pt x="2" y="18"/>
                  </a:lnTo>
                  <a:lnTo>
                    <a:pt x="2" y="14"/>
                  </a:lnTo>
                  <a:lnTo>
                    <a:pt x="2" y="10"/>
                  </a:lnTo>
                  <a:lnTo>
                    <a:pt x="2" y="10"/>
                  </a:lnTo>
                  <a:lnTo>
                    <a:pt x="2" y="6"/>
                  </a:lnTo>
                  <a:lnTo>
                    <a:pt x="2" y="6"/>
                  </a:lnTo>
                  <a:lnTo>
                    <a:pt x="2" y="6"/>
                  </a:lnTo>
                  <a:lnTo>
                    <a:pt x="2" y="6"/>
                  </a:lnTo>
                  <a:lnTo>
                    <a:pt x="2" y="10"/>
                  </a:lnTo>
                  <a:lnTo>
                    <a:pt x="6" y="10"/>
                  </a:lnTo>
                  <a:lnTo>
                    <a:pt x="6" y="10"/>
                  </a:lnTo>
                  <a:lnTo>
                    <a:pt x="6" y="6"/>
                  </a:lnTo>
                  <a:lnTo>
                    <a:pt x="6" y="6"/>
                  </a:lnTo>
                  <a:lnTo>
                    <a:pt x="6" y="6"/>
                  </a:lnTo>
                  <a:lnTo>
                    <a:pt x="6" y="4"/>
                  </a:lnTo>
                  <a:lnTo>
                    <a:pt x="10" y="4"/>
                  </a:lnTo>
                  <a:lnTo>
                    <a:pt x="10" y="4"/>
                  </a:lnTo>
                  <a:lnTo>
                    <a:pt x="10" y="0"/>
                  </a:lnTo>
                  <a:lnTo>
                    <a:pt x="10" y="0"/>
                  </a:lnTo>
                  <a:lnTo>
                    <a:pt x="10" y="0"/>
                  </a:lnTo>
                  <a:lnTo>
                    <a:pt x="14" y="0"/>
                  </a:lnTo>
                  <a:lnTo>
                    <a:pt x="14" y="0"/>
                  </a:lnTo>
                  <a:lnTo>
                    <a:pt x="14" y="0"/>
                  </a:lnTo>
                  <a:lnTo>
                    <a:pt x="14" y="0"/>
                  </a:lnTo>
                  <a:lnTo>
                    <a:pt x="14" y="0"/>
                  </a:lnTo>
                  <a:lnTo>
                    <a:pt x="14" y="0"/>
                  </a:lnTo>
                  <a:close/>
                  <a:moveTo>
                    <a:pt x="16" y="6"/>
                  </a:moveTo>
                  <a:lnTo>
                    <a:pt x="16" y="6"/>
                  </a:lnTo>
                  <a:lnTo>
                    <a:pt x="16" y="6"/>
                  </a:lnTo>
                  <a:lnTo>
                    <a:pt x="16" y="10"/>
                  </a:lnTo>
                  <a:lnTo>
                    <a:pt x="16" y="10"/>
                  </a:lnTo>
                  <a:lnTo>
                    <a:pt x="16" y="10"/>
                  </a:lnTo>
                  <a:lnTo>
                    <a:pt x="16" y="10"/>
                  </a:lnTo>
                  <a:lnTo>
                    <a:pt x="16" y="10"/>
                  </a:lnTo>
                  <a:lnTo>
                    <a:pt x="16" y="10"/>
                  </a:lnTo>
                  <a:lnTo>
                    <a:pt x="16" y="10"/>
                  </a:lnTo>
                  <a:lnTo>
                    <a:pt x="16" y="6"/>
                  </a:lnTo>
                  <a:lnTo>
                    <a:pt x="20" y="6"/>
                  </a:lnTo>
                  <a:lnTo>
                    <a:pt x="20" y="6"/>
                  </a:lnTo>
                  <a:lnTo>
                    <a:pt x="20" y="6"/>
                  </a:lnTo>
                  <a:lnTo>
                    <a:pt x="16" y="6"/>
                  </a:lnTo>
                  <a:lnTo>
                    <a:pt x="16" y="6"/>
                  </a:lnTo>
                  <a:lnTo>
                    <a:pt x="16" y="6"/>
                  </a:lnTo>
                  <a:lnTo>
                    <a:pt x="16" y="6"/>
                  </a:lnTo>
                  <a:close/>
                  <a:moveTo>
                    <a:pt x="16" y="22"/>
                  </a:moveTo>
                  <a:lnTo>
                    <a:pt x="16" y="22"/>
                  </a:lnTo>
                  <a:lnTo>
                    <a:pt x="16" y="22"/>
                  </a:lnTo>
                  <a:lnTo>
                    <a:pt x="16" y="22"/>
                  </a:lnTo>
                  <a:lnTo>
                    <a:pt x="16" y="18"/>
                  </a:lnTo>
                  <a:lnTo>
                    <a:pt x="20" y="14"/>
                  </a:lnTo>
                  <a:lnTo>
                    <a:pt x="20" y="14"/>
                  </a:lnTo>
                  <a:lnTo>
                    <a:pt x="20" y="18"/>
                  </a:lnTo>
                  <a:lnTo>
                    <a:pt x="20" y="18"/>
                  </a:lnTo>
                  <a:lnTo>
                    <a:pt x="20" y="18"/>
                  </a:lnTo>
                  <a:lnTo>
                    <a:pt x="20" y="18"/>
                  </a:lnTo>
                  <a:lnTo>
                    <a:pt x="20" y="18"/>
                  </a:lnTo>
                  <a:lnTo>
                    <a:pt x="20" y="18"/>
                  </a:lnTo>
                  <a:lnTo>
                    <a:pt x="20" y="18"/>
                  </a:lnTo>
                  <a:lnTo>
                    <a:pt x="20" y="18"/>
                  </a:lnTo>
                  <a:lnTo>
                    <a:pt x="16" y="18"/>
                  </a:lnTo>
                  <a:lnTo>
                    <a:pt x="16" y="18"/>
                  </a:lnTo>
                  <a:lnTo>
                    <a:pt x="16" y="22"/>
                  </a:lnTo>
                  <a:lnTo>
                    <a:pt x="16" y="22"/>
                  </a:lnTo>
                  <a:lnTo>
                    <a:pt x="16" y="22"/>
                  </a:lnTo>
                  <a:lnTo>
                    <a:pt x="1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7"/>
            <p:cNvSpPr>
              <a:spLocks/>
            </p:cNvSpPr>
            <p:nvPr/>
          </p:nvSpPr>
          <p:spPr bwMode="auto">
            <a:xfrm>
              <a:off x="2936875" y="3657668"/>
              <a:ext cx="6350" cy="6350"/>
            </a:xfrm>
            <a:custGeom>
              <a:avLst/>
              <a:gdLst>
                <a:gd name="T0" fmla="*/ 0 w 4"/>
                <a:gd name="T1" fmla="*/ 4 h 4"/>
                <a:gd name="T2" fmla="*/ 0 w 4"/>
                <a:gd name="T3" fmla="*/ 4 h 4"/>
                <a:gd name="T4" fmla="*/ 0 w 4"/>
                <a:gd name="T5" fmla="*/ 4 h 4"/>
                <a:gd name="T6" fmla="*/ 0 w 4"/>
                <a:gd name="T7" fmla="*/ 0 h 4"/>
                <a:gd name="T8" fmla="*/ 0 w 4"/>
                <a:gd name="T9" fmla="*/ 0 h 4"/>
                <a:gd name="T10" fmla="*/ 0 w 4"/>
                <a:gd name="T11" fmla="*/ 0 h 4"/>
                <a:gd name="T12" fmla="*/ 4 w 4"/>
                <a:gd name="T13" fmla="*/ 0 h 4"/>
                <a:gd name="T14" fmla="*/ 0 w 4"/>
                <a:gd name="T15" fmla="*/ 0 h 4"/>
                <a:gd name="T16" fmla="*/ 0 w 4"/>
                <a:gd name="T17" fmla="*/ 0 h 4"/>
                <a:gd name="T18" fmla="*/ 0 w 4"/>
                <a:gd name="T19" fmla="*/ 4 h 4"/>
                <a:gd name="T20" fmla="*/ 0 w 4"/>
                <a:gd name="T21" fmla="*/ 4 h 4"/>
                <a:gd name="T22" fmla="*/ 0 w 4"/>
                <a:gd name="T23" fmla="*/ 4 h 4"/>
                <a:gd name="T24" fmla="*/ 0 w 4"/>
                <a:gd name="T25" fmla="*/ 4 h 4"/>
                <a:gd name="T26" fmla="*/ 0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4"/>
                  </a:moveTo>
                  <a:lnTo>
                    <a:pt x="0" y="4"/>
                  </a:lnTo>
                  <a:lnTo>
                    <a:pt x="0" y="4"/>
                  </a:lnTo>
                  <a:lnTo>
                    <a:pt x="0" y="0"/>
                  </a:lnTo>
                  <a:lnTo>
                    <a:pt x="0" y="0"/>
                  </a:lnTo>
                  <a:lnTo>
                    <a:pt x="0" y="0"/>
                  </a:lnTo>
                  <a:lnTo>
                    <a:pt x="4" y="0"/>
                  </a:lnTo>
                  <a:lnTo>
                    <a:pt x="0" y="0"/>
                  </a:lnTo>
                  <a:lnTo>
                    <a:pt x="0" y="0"/>
                  </a:lnTo>
                  <a:lnTo>
                    <a:pt x="0" y="4"/>
                  </a:lnTo>
                  <a:lnTo>
                    <a:pt x="0" y="4"/>
                  </a:lnTo>
                  <a:lnTo>
                    <a:pt x="0" y="4"/>
                  </a:lnTo>
                  <a:lnTo>
                    <a:pt x="0" y="4"/>
                  </a:lnTo>
                  <a:lnTo>
                    <a:pt x="0" y="4"/>
                  </a:lnTo>
                  <a:lnTo>
                    <a:pt x="0" y="4"/>
                  </a:lnTo>
                  <a:lnTo>
                    <a:pt x="0" y="4"/>
                  </a:lnTo>
                  <a:lnTo>
                    <a:pt x="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noEditPoints="1"/>
            </p:cNvSpPr>
            <p:nvPr/>
          </p:nvSpPr>
          <p:spPr bwMode="auto">
            <a:xfrm>
              <a:off x="1228725" y="1803468"/>
              <a:ext cx="1981200" cy="1574800"/>
            </a:xfrm>
            <a:custGeom>
              <a:avLst/>
              <a:gdLst>
                <a:gd name="T0" fmla="*/ 682 w 1248"/>
                <a:gd name="T1" fmla="*/ 556 h 992"/>
                <a:gd name="T2" fmla="*/ 876 w 1248"/>
                <a:gd name="T3" fmla="*/ 788 h 992"/>
                <a:gd name="T4" fmla="*/ 1006 w 1248"/>
                <a:gd name="T5" fmla="*/ 590 h 992"/>
                <a:gd name="T6" fmla="*/ 1106 w 1248"/>
                <a:gd name="T7" fmla="*/ 642 h 992"/>
                <a:gd name="T8" fmla="*/ 1144 w 1248"/>
                <a:gd name="T9" fmla="*/ 754 h 992"/>
                <a:gd name="T10" fmla="*/ 1018 w 1248"/>
                <a:gd name="T11" fmla="*/ 862 h 992"/>
                <a:gd name="T12" fmla="*/ 1080 w 1248"/>
                <a:gd name="T13" fmla="*/ 910 h 992"/>
                <a:gd name="T14" fmla="*/ 672 w 1248"/>
                <a:gd name="T15" fmla="*/ 854 h 992"/>
                <a:gd name="T16" fmla="*/ 194 w 1248"/>
                <a:gd name="T17" fmla="*/ 802 h 992"/>
                <a:gd name="T18" fmla="*/ 100 w 1248"/>
                <a:gd name="T19" fmla="*/ 638 h 992"/>
                <a:gd name="T20" fmla="*/ 124 w 1248"/>
                <a:gd name="T21" fmla="*/ 396 h 992"/>
                <a:gd name="T22" fmla="*/ 384 w 1248"/>
                <a:gd name="T23" fmla="*/ 422 h 992"/>
                <a:gd name="T24" fmla="*/ 596 w 1248"/>
                <a:gd name="T25" fmla="*/ 418 h 992"/>
                <a:gd name="T26" fmla="*/ 646 w 1248"/>
                <a:gd name="T27" fmla="*/ 332 h 992"/>
                <a:gd name="T28" fmla="*/ 790 w 1248"/>
                <a:gd name="T29" fmla="*/ 374 h 992"/>
                <a:gd name="T30" fmla="*/ 992 w 1248"/>
                <a:gd name="T31" fmla="*/ 550 h 992"/>
                <a:gd name="T32" fmla="*/ 790 w 1248"/>
                <a:gd name="T33" fmla="*/ 124 h 992"/>
                <a:gd name="T34" fmla="*/ 336 w 1248"/>
                <a:gd name="T35" fmla="*/ 350 h 992"/>
                <a:gd name="T36" fmla="*/ 1104 w 1248"/>
                <a:gd name="T37" fmla="*/ 440 h 992"/>
                <a:gd name="T38" fmla="*/ 206 w 1248"/>
                <a:gd name="T39" fmla="*/ 806 h 992"/>
                <a:gd name="T40" fmla="*/ 698 w 1248"/>
                <a:gd name="T41" fmla="*/ 116 h 992"/>
                <a:gd name="T42" fmla="*/ 694 w 1248"/>
                <a:gd name="T43" fmla="*/ 64 h 992"/>
                <a:gd name="T44" fmla="*/ 578 w 1248"/>
                <a:gd name="T45" fmla="*/ 132 h 992"/>
                <a:gd name="T46" fmla="*/ 536 w 1248"/>
                <a:gd name="T47" fmla="*/ 142 h 992"/>
                <a:gd name="T48" fmla="*/ 280 w 1248"/>
                <a:gd name="T49" fmla="*/ 208 h 992"/>
                <a:gd name="T50" fmla="*/ 820 w 1248"/>
                <a:gd name="T51" fmla="*/ 246 h 992"/>
                <a:gd name="T52" fmla="*/ 734 w 1248"/>
                <a:gd name="T53" fmla="*/ 202 h 992"/>
                <a:gd name="T54" fmla="*/ 352 w 1248"/>
                <a:gd name="T55" fmla="*/ 216 h 992"/>
                <a:gd name="T56" fmla="*/ 418 w 1248"/>
                <a:gd name="T57" fmla="*/ 246 h 992"/>
                <a:gd name="T58" fmla="*/ 552 w 1248"/>
                <a:gd name="T59" fmla="*/ 202 h 992"/>
                <a:gd name="T60" fmla="*/ 544 w 1248"/>
                <a:gd name="T61" fmla="*/ 208 h 992"/>
                <a:gd name="T62" fmla="*/ 284 w 1248"/>
                <a:gd name="T63" fmla="*/ 250 h 992"/>
                <a:gd name="T64" fmla="*/ 620 w 1248"/>
                <a:gd name="T65" fmla="*/ 280 h 992"/>
                <a:gd name="T66" fmla="*/ 988 w 1248"/>
                <a:gd name="T67" fmla="*/ 522 h 992"/>
                <a:gd name="T68" fmla="*/ 924 w 1248"/>
                <a:gd name="T69" fmla="*/ 396 h 992"/>
                <a:gd name="T70" fmla="*/ 756 w 1248"/>
                <a:gd name="T71" fmla="*/ 340 h 992"/>
                <a:gd name="T72" fmla="*/ 802 w 1248"/>
                <a:gd name="T73" fmla="*/ 288 h 992"/>
                <a:gd name="T74" fmla="*/ 948 w 1248"/>
                <a:gd name="T75" fmla="*/ 314 h 992"/>
                <a:gd name="T76" fmla="*/ 1014 w 1248"/>
                <a:gd name="T77" fmla="*/ 362 h 992"/>
                <a:gd name="T78" fmla="*/ 1056 w 1248"/>
                <a:gd name="T79" fmla="*/ 414 h 992"/>
                <a:gd name="T80" fmla="*/ 1092 w 1248"/>
                <a:gd name="T81" fmla="*/ 494 h 992"/>
                <a:gd name="T82" fmla="*/ 1076 w 1248"/>
                <a:gd name="T83" fmla="*/ 538 h 992"/>
                <a:gd name="T84" fmla="*/ 508 w 1248"/>
                <a:gd name="T85" fmla="*/ 292 h 992"/>
                <a:gd name="T86" fmla="*/ 448 w 1248"/>
                <a:gd name="T87" fmla="*/ 294 h 992"/>
                <a:gd name="T88" fmla="*/ 444 w 1248"/>
                <a:gd name="T89" fmla="*/ 400 h 992"/>
                <a:gd name="T90" fmla="*/ 574 w 1248"/>
                <a:gd name="T91" fmla="*/ 348 h 992"/>
                <a:gd name="T92" fmla="*/ 94 w 1248"/>
                <a:gd name="T93" fmla="*/ 388 h 992"/>
                <a:gd name="T94" fmla="*/ 932 w 1248"/>
                <a:gd name="T95" fmla="*/ 410 h 992"/>
                <a:gd name="T96" fmla="*/ 842 w 1248"/>
                <a:gd name="T97" fmla="*/ 512 h 992"/>
                <a:gd name="T98" fmla="*/ 832 w 1248"/>
                <a:gd name="T99" fmla="*/ 538 h 992"/>
                <a:gd name="T100" fmla="*/ 872 w 1248"/>
                <a:gd name="T101" fmla="*/ 698 h 992"/>
                <a:gd name="T102" fmla="*/ 168 w 1248"/>
                <a:gd name="T103" fmla="*/ 754 h 992"/>
                <a:gd name="T104" fmla="*/ 1208 w 1248"/>
                <a:gd name="T105" fmla="*/ 792 h 992"/>
                <a:gd name="T106" fmla="*/ 1208 w 1248"/>
                <a:gd name="T107" fmla="*/ 874 h 992"/>
                <a:gd name="T108" fmla="*/ 246 w 1248"/>
                <a:gd name="T109" fmla="*/ 852 h 992"/>
                <a:gd name="T110" fmla="*/ 772 w 1248"/>
                <a:gd name="T111" fmla="*/ 78 h 992"/>
                <a:gd name="T112" fmla="*/ 786 w 1248"/>
                <a:gd name="T113" fmla="*/ 34 h 992"/>
                <a:gd name="T114" fmla="*/ 918 w 1248"/>
                <a:gd name="T115" fmla="*/ 4 h 992"/>
                <a:gd name="T116" fmla="*/ 1040 w 1248"/>
                <a:gd name="T117" fmla="*/ 52 h 992"/>
                <a:gd name="T118" fmla="*/ 918 w 1248"/>
                <a:gd name="T119" fmla="*/ 116 h 992"/>
                <a:gd name="T120" fmla="*/ 894 w 1248"/>
                <a:gd name="T121" fmla="*/ 190 h 992"/>
                <a:gd name="T122" fmla="*/ 820 w 1248"/>
                <a:gd name="T123" fmla="*/ 158 h 992"/>
                <a:gd name="T124" fmla="*/ 794 w 1248"/>
                <a:gd name="T125" fmla="*/ 8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8" h="992">
                  <a:moveTo>
                    <a:pt x="600" y="254"/>
                  </a:moveTo>
                  <a:lnTo>
                    <a:pt x="596" y="254"/>
                  </a:lnTo>
                  <a:lnTo>
                    <a:pt x="600" y="250"/>
                  </a:lnTo>
                  <a:lnTo>
                    <a:pt x="600" y="254"/>
                  </a:lnTo>
                  <a:lnTo>
                    <a:pt x="600" y="254"/>
                  </a:lnTo>
                  <a:lnTo>
                    <a:pt x="600" y="254"/>
                  </a:lnTo>
                  <a:close/>
                  <a:moveTo>
                    <a:pt x="612" y="258"/>
                  </a:moveTo>
                  <a:lnTo>
                    <a:pt x="612" y="262"/>
                  </a:lnTo>
                  <a:lnTo>
                    <a:pt x="608" y="264"/>
                  </a:lnTo>
                  <a:lnTo>
                    <a:pt x="604" y="264"/>
                  </a:lnTo>
                  <a:lnTo>
                    <a:pt x="600" y="264"/>
                  </a:lnTo>
                  <a:lnTo>
                    <a:pt x="596" y="264"/>
                  </a:lnTo>
                  <a:lnTo>
                    <a:pt x="592" y="264"/>
                  </a:lnTo>
                  <a:lnTo>
                    <a:pt x="590" y="264"/>
                  </a:lnTo>
                  <a:lnTo>
                    <a:pt x="590" y="262"/>
                  </a:lnTo>
                  <a:lnTo>
                    <a:pt x="592" y="262"/>
                  </a:lnTo>
                  <a:lnTo>
                    <a:pt x="596" y="262"/>
                  </a:lnTo>
                  <a:lnTo>
                    <a:pt x="600" y="262"/>
                  </a:lnTo>
                  <a:lnTo>
                    <a:pt x="604" y="262"/>
                  </a:lnTo>
                  <a:lnTo>
                    <a:pt x="604" y="258"/>
                  </a:lnTo>
                  <a:lnTo>
                    <a:pt x="608" y="258"/>
                  </a:lnTo>
                  <a:lnTo>
                    <a:pt x="612" y="258"/>
                  </a:lnTo>
                  <a:lnTo>
                    <a:pt x="612" y="258"/>
                  </a:lnTo>
                  <a:lnTo>
                    <a:pt x="612" y="258"/>
                  </a:lnTo>
                  <a:close/>
                  <a:moveTo>
                    <a:pt x="764" y="478"/>
                  </a:moveTo>
                  <a:lnTo>
                    <a:pt x="760" y="478"/>
                  </a:lnTo>
                  <a:lnTo>
                    <a:pt x="760" y="482"/>
                  </a:lnTo>
                  <a:lnTo>
                    <a:pt x="756" y="482"/>
                  </a:lnTo>
                  <a:lnTo>
                    <a:pt x="752" y="482"/>
                  </a:lnTo>
                  <a:lnTo>
                    <a:pt x="748" y="482"/>
                  </a:lnTo>
                  <a:lnTo>
                    <a:pt x="746" y="478"/>
                  </a:lnTo>
                  <a:lnTo>
                    <a:pt x="742" y="474"/>
                  </a:lnTo>
                  <a:lnTo>
                    <a:pt x="738" y="474"/>
                  </a:lnTo>
                  <a:lnTo>
                    <a:pt x="742" y="474"/>
                  </a:lnTo>
                  <a:lnTo>
                    <a:pt x="738" y="474"/>
                  </a:lnTo>
                  <a:lnTo>
                    <a:pt x="734" y="474"/>
                  </a:lnTo>
                  <a:lnTo>
                    <a:pt x="734" y="470"/>
                  </a:lnTo>
                  <a:lnTo>
                    <a:pt x="732" y="470"/>
                  </a:lnTo>
                  <a:lnTo>
                    <a:pt x="728" y="466"/>
                  </a:lnTo>
                  <a:lnTo>
                    <a:pt x="724" y="466"/>
                  </a:lnTo>
                  <a:lnTo>
                    <a:pt x="720" y="466"/>
                  </a:lnTo>
                  <a:lnTo>
                    <a:pt x="724" y="466"/>
                  </a:lnTo>
                  <a:lnTo>
                    <a:pt x="724" y="470"/>
                  </a:lnTo>
                  <a:lnTo>
                    <a:pt x="720" y="466"/>
                  </a:lnTo>
                  <a:lnTo>
                    <a:pt x="720" y="470"/>
                  </a:lnTo>
                  <a:lnTo>
                    <a:pt x="716" y="470"/>
                  </a:lnTo>
                  <a:lnTo>
                    <a:pt x="716" y="466"/>
                  </a:lnTo>
                  <a:lnTo>
                    <a:pt x="720" y="466"/>
                  </a:lnTo>
                  <a:lnTo>
                    <a:pt x="716" y="466"/>
                  </a:lnTo>
                  <a:lnTo>
                    <a:pt x="712" y="466"/>
                  </a:lnTo>
                  <a:lnTo>
                    <a:pt x="708" y="466"/>
                  </a:lnTo>
                  <a:lnTo>
                    <a:pt x="706" y="466"/>
                  </a:lnTo>
                  <a:lnTo>
                    <a:pt x="702" y="466"/>
                  </a:lnTo>
                  <a:lnTo>
                    <a:pt x="706" y="470"/>
                  </a:lnTo>
                  <a:lnTo>
                    <a:pt x="708" y="470"/>
                  </a:lnTo>
                  <a:lnTo>
                    <a:pt x="706" y="470"/>
                  </a:lnTo>
                  <a:lnTo>
                    <a:pt x="706" y="466"/>
                  </a:lnTo>
                  <a:lnTo>
                    <a:pt x="708" y="466"/>
                  </a:lnTo>
                  <a:lnTo>
                    <a:pt x="712" y="466"/>
                  </a:lnTo>
                  <a:lnTo>
                    <a:pt x="720" y="470"/>
                  </a:lnTo>
                  <a:lnTo>
                    <a:pt x="724" y="470"/>
                  </a:lnTo>
                  <a:lnTo>
                    <a:pt x="728" y="470"/>
                  </a:lnTo>
                  <a:lnTo>
                    <a:pt x="728" y="474"/>
                  </a:lnTo>
                  <a:lnTo>
                    <a:pt x="732" y="478"/>
                  </a:lnTo>
                  <a:lnTo>
                    <a:pt x="734" y="482"/>
                  </a:lnTo>
                  <a:lnTo>
                    <a:pt x="738" y="482"/>
                  </a:lnTo>
                  <a:lnTo>
                    <a:pt x="742" y="482"/>
                  </a:lnTo>
                  <a:lnTo>
                    <a:pt x="746" y="482"/>
                  </a:lnTo>
                  <a:lnTo>
                    <a:pt x="748" y="482"/>
                  </a:lnTo>
                  <a:lnTo>
                    <a:pt x="752" y="482"/>
                  </a:lnTo>
                  <a:lnTo>
                    <a:pt x="756" y="482"/>
                  </a:lnTo>
                  <a:lnTo>
                    <a:pt x="760" y="482"/>
                  </a:lnTo>
                  <a:lnTo>
                    <a:pt x="764" y="486"/>
                  </a:lnTo>
                  <a:lnTo>
                    <a:pt x="764" y="490"/>
                  </a:lnTo>
                  <a:lnTo>
                    <a:pt x="760" y="490"/>
                  </a:lnTo>
                  <a:lnTo>
                    <a:pt x="756" y="496"/>
                  </a:lnTo>
                  <a:lnTo>
                    <a:pt x="756" y="500"/>
                  </a:lnTo>
                  <a:lnTo>
                    <a:pt x="752" y="500"/>
                  </a:lnTo>
                  <a:lnTo>
                    <a:pt x="752" y="504"/>
                  </a:lnTo>
                  <a:lnTo>
                    <a:pt x="748" y="508"/>
                  </a:lnTo>
                  <a:lnTo>
                    <a:pt x="748" y="512"/>
                  </a:lnTo>
                  <a:lnTo>
                    <a:pt x="746" y="512"/>
                  </a:lnTo>
                  <a:lnTo>
                    <a:pt x="742" y="512"/>
                  </a:lnTo>
                  <a:lnTo>
                    <a:pt x="738" y="516"/>
                  </a:lnTo>
                  <a:lnTo>
                    <a:pt x="734" y="516"/>
                  </a:lnTo>
                  <a:lnTo>
                    <a:pt x="734" y="512"/>
                  </a:lnTo>
                  <a:lnTo>
                    <a:pt x="732" y="512"/>
                  </a:lnTo>
                  <a:lnTo>
                    <a:pt x="732" y="508"/>
                  </a:lnTo>
                  <a:lnTo>
                    <a:pt x="732" y="512"/>
                  </a:lnTo>
                  <a:lnTo>
                    <a:pt x="734" y="512"/>
                  </a:lnTo>
                  <a:lnTo>
                    <a:pt x="734" y="516"/>
                  </a:lnTo>
                  <a:lnTo>
                    <a:pt x="732" y="516"/>
                  </a:lnTo>
                  <a:lnTo>
                    <a:pt x="732" y="512"/>
                  </a:lnTo>
                  <a:lnTo>
                    <a:pt x="728" y="512"/>
                  </a:lnTo>
                  <a:lnTo>
                    <a:pt x="728" y="516"/>
                  </a:lnTo>
                  <a:lnTo>
                    <a:pt x="728" y="512"/>
                  </a:lnTo>
                  <a:lnTo>
                    <a:pt x="724" y="512"/>
                  </a:lnTo>
                  <a:lnTo>
                    <a:pt x="724" y="508"/>
                  </a:lnTo>
                  <a:lnTo>
                    <a:pt x="724" y="512"/>
                  </a:lnTo>
                  <a:lnTo>
                    <a:pt x="724" y="508"/>
                  </a:lnTo>
                  <a:lnTo>
                    <a:pt x="720" y="512"/>
                  </a:lnTo>
                  <a:lnTo>
                    <a:pt x="724" y="512"/>
                  </a:lnTo>
                  <a:lnTo>
                    <a:pt x="724" y="516"/>
                  </a:lnTo>
                  <a:lnTo>
                    <a:pt x="720" y="516"/>
                  </a:lnTo>
                  <a:lnTo>
                    <a:pt x="724" y="516"/>
                  </a:lnTo>
                  <a:lnTo>
                    <a:pt x="720" y="516"/>
                  </a:lnTo>
                  <a:lnTo>
                    <a:pt x="720" y="512"/>
                  </a:lnTo>
                  <a:lnTo>
                    <a:pt x="716" y="512"/>
                  </a:lnTo>
                  <a:lnTo>
                    <a:pt x="720" y="516"/>
                  </a:lnTo>
                  <a:lnTo>
                    <a:pt x="724" y="520"/>
                  </a:lnTo>
                  <a:lnTo>
                    <a:pt x="720" y="520"/>
                  </a:lnTo>
                  <a:lnTo>
                    <a:pt x="720" y="522"/>
                  </a:lnTo>
                  <a:lnTo>
                    <a:pt x="716" y="522"/>
                  </a:lnTo>
                  <a:lnTo>
                    <a:pt x="712" y="520"/>
                  </a:lnTo>
                  <a:lnTo>
                    <a:pt x="712" y="522"/>
                  </a:lnTo>
                  <a:lnTo>
                    <a:pt x="708" y="522"/>
                  </a:lnTo>
                  <a:lnTo>
                    <a:pt x="706" y="522"/>
                  </a:lnTo>
                  <a:lnTo>
                    <a:pt x="702" y="522"/>
                  </a:lnTo>
                  <a:lnTo>
                    <a:pt x="702" y="520"/>
                  </a:lnTo>
                  <a:lnTo>
                    <a:pt x="698" y="520"/>
                  </a:lnTo>
                  <a:lnTo>
                    <a:pt x="694" y="520"/>
                  </a:lnTo>
                  <a:lnTo>
                    <a:pt x="690" y="520"/>
                  </a:lnTo>
                  <a:lnTo>
                    <a:pt x="686" y="520"/>
                  </a:lnTo>
                  <a:lnTo>
                    <a:pt x="682" y="520"/>
                  </a:lnTo>
                  <a:lnTo>
                    <a:pt x="682" y="516"/>
                  </a:lnTo>
                  <a:lnTo>
                    <a:pt x="678" y="516"/>
                  </a:lnTo>
                  <a:lnTo>
                    <a:pt x="676" y="516"/>
                  </a:lnTo>
                  <a:lnTo>
                    <a:pt x="672" y="512"/>
                  </a:lnTo>
                  <a:lnTo>
                    <a:pt x="668" y="508"/>
                  </a:lnTo>
                  <a:lnTo>
                    <a:pt x="672" y="512"/>
                  </a:lnTo>
                  <a:lnTo>
                    <a:pt x="672" y="516"/>
                  </a:lnTo>
                  <a:lnTo>
                    <a:pt x="668" y="516"/>
                  </a:lnTo>
                  <a:lnTo>
                    <a:pt x="672" y="516"/>
                  </a:lnTo>
                  <a:lnTo>
                    <a:pt x="672" y="520"/>
                  </a:lnTo>
                  <a:lnTo>
                    <a:pt x="676" y="520"/>
                  </a:lnTo>
                  <a:lnTo>
                    <a:pt x="676" y="516"/>
                  </a:lnTo>
                  <a:lnTo>
                    <a:pt x="672" y="516"/>
                  </a:lnTo>
                  <a:lnTo>
                    <a:pt x="676" y="516"/>
                  </a:lnTo>
                  <a:lnTo>
                    <a:pt x="678" y="516"/>
                  </a:lnTo>
                  <a:lnTo>
                    <a:pt x="682" y="520"/>
                  </a:lnTo>
                  <a:lnTo>
                    <a:pt x="686" y="520"/>
                  </a:lnTo>
                  <a:lnTo>
                    <a:pt x="690" y="520"/>
                  </a:lnTo>
                  <a:lnTo>
                    <a:pt x="690" y="522"/>
                  </a:lnTo>
                  <a:lnTo>
                    <a:pt x="686" y="522"/>
                  </a:lnTo>
                  <a:lnTo>
                    <a:pt x="690" y="522"/>
                  </a:lnTo>
                  <a:lnTo>
                    <a:pt x="694" y="522"/>
                  </a:lnTo>
                  <a:lnTo>
                    <a:pt x="698" y="520"/>
                  </a:lnTo>
                  <a:lnTo>
                    <a:pt x="698" y="522"/>
                  </a:lnTo>
                  <a:lnTo>
                    <a:pt x="702" y="526"/>
                  </a:lnTo>
                  <a:lnTo>
                    <a:pt x="706" y="526"/>
                  </a:lnTo>
                  <a:lnTo>
                    <a:pt x="708" y="526"/>
                  </a:lnTo>
                  <a:lnTo>
                    <a:pt x="712" y="530"/>
                  </a:lnTo>
                  <a:lnTo>
                    <a:pt x="712" y="534"/>
                  </a:lnTo>
                  <a:lnTo>
                    <a:pt x="712" y="538"/>
                  </a:lnTo>
                  <a:lnTo>
                    <a:pt x="708" y="538"/>
                  </a:lnTo>
                  <a:lnTo>
                    <a:pt x="706" y="538"/>
                  </a:lnTo>
                  <a:lnTo>
                    <a:pt x="706" y="542"/>
                  </a:lnTo>
                  <a:lnTo>
                    <a:pt x="702" y="542"/>
                  </a:lnTo>
                  <a:lnTo>
                    <a:pt x="698" y="542"/>
                  </a:lnTo>
                  <a:lnTo>
                    <a:pt x="694" y="542"/>
                  </a:lnTo>
                  <a:lnTo>
                    <a:pt x="690" y="542"/>
                  </a:lnTo>
                  <a:lnTo>
                    <a:pt x="686" y="542"/>
                  </a:lnTo>
                  <a:lnTo>
                    <a:pt x="690" y="546"/>
                  </a:lnTo>
                  <a:lnTo>
                    <a:pt x="694" y="546"/>
                  </a:lnTo>
                  <a:lnTo>
                    <a:pt x="694" y="550"/>
                  </a:lnTo>
                  <a:lnTo>
                    <a:pt x="690" y="546"/>
                  </a:lnTo>
                  <a:lnTo>
                    <a:pt x="690" y="550"/>
                  </a:lnTo>
                  <a:lnTo>
                    <a:pt x="686" y="550"/>
                  </a:lnTo>
                  <a:lnTo>
                    <a:pt x="682" y="550"/>
                  </a:lnTo>
                  <a:lnTo>
                    <a:pt x="682" y="552"/>
                  </a:lnTo>
                  <a:lnTo>
                    <a:pt x="686" y="552"/>
                  </a:lnTo>
                  <a:lnTo>
                    <a:pt x="686" y="556"/>
                  </a:lnTo>
                  <a:lnTo>
                    <a:pt x="682" y="556"/>
                  </a:lnTo>
                  <a:lnTo>
                    <a:pt x="682" y="552"/>
                  </a:lnTo>
                  <a:lnTo>
                    <a:pt x="678" y="552"/>
                  </a:lnTo>
                  <a:lnTo>
                    <a:pt x="682" y="552"/>
                  </a:lnTo>
                  <a:lnTo>
                    <a:pt x="682" y="556"/>
                  </a:lnTo>
                  <a:lnTo>
                    <a:pt x="678" y="556"/>
                  </a:lnTo>
                  <a:lnTo>
                    <a:pt x="678" y="560"/>
                  </a:lnTo>
                  <a:lnTo>
                    <a:pt x="676" y="560"/>
                  </a:lnTo>
                  <a:lnTo>
                    <a:pt x="676" y="564"/>
                  </a:lnTo>
                  <a:lnTo>
                    <a:pt x="672" y="564"/>
                  </a:lnTo>
                  <a:lnTo>
                    <a:pt x="672" y="560"/>
                  </a:lnTo>
                  <a:lnTo>
                    <a:pt x="672" y="564"/>
                  </a:lnTo>
                  <a:lnTo>
                    <a:pt x="676" y="564"/>
                  </a:lnTo>
                  <a:lnTo>
                    <a:pt x="676" y="566"/>
                  </a:lnTo>
                  <a:lnTo>
                    <a:pt x="672" y="566"/>
                  </a:lnTo>
                  <a:lnTo>
                    <a:pt x="668" y="570"/>
                  </a:lnTo>
                  <a:lnTo>
                    <a:pt x="664" y="570"/>
                  </a:lnTo>
                  <a:lnTo>
                    <a:pt x="664" y="574"/>
                  </a:lnTo>
                  <a:lnTo>
                    <a:pt x="668" y="574"/>
                  </a:lnTo>
                  <a:lnTo>
                    <a:pt x="664" y="578"/>
                  </a:lnTo>
                  <a:lnTo>
                    <a:pt x="664" y="582"/>
                  </a:lnTo>
                  <a:lnTo>
                    <a:pt x="660" y="586"/>
                  </a:lnTo>
                  <a:lnTo>
                    <a:pt x="660" y="590"/>
                  </a:lnTo>
                  <a:lnTo>
                    <a:pt x="656" y="594"/>
                  </a:lnTo>
                  <a:lnTo>
                    <a:pt x="656" y="596"/>
                  </a:lnTo>
                  <a:lnTo>
                    <a:pt x="656" y="600"/>
                  </a:lnTo>
                  <a:lnTo>
                    <a:pt x="656" y="604"/>
                  </a:lnTo>
                  <a:lnTo>
                    <a:pt x="652" y="604"/>
                  </a:lnTo>
                  <a:lnTo>
                    <a:pt x="652" y="608"/>
                  </a:lnTo>
                  <a:lnTo>
                    <a:pt x="652" y="612"/>
                  </a:lnTo>
                  <a:lnTo>
                    <a:pt x="652" y="616"/>
                  </a:lnTo>
                  <a:lnTo>
                    <a:pt x="652" y="620"/>
                  </a:lnTo>
                  <a:lnTo>
                    <a:pt x="656" y="620"/>
                  </a:lnTo>
                  <a:lnTo>
                    <a:pt x="656" y="622"/>
                  </a:lnTo>
                  <a:lnTo>
                    <a:pt x="652" y="622"/>
                  </a:lnTo>
                  <a:lnTo>
                    <a:pt x="652" y="626"/>
                  </a:lnTo>
                  <a:lnTo>
                    <a:pt x="656" y="630"/>
                  </a:lnTo>
                  <a:lnTo>
                    <a:pt x="656" y="634"/>
                  </a:lnTo>
                  <a:lnTo>
                    <a:pt x="660" y="634"/>
                  </a:lnTo>
                  <a:lnTo>
                    <a:pt x="660" y="638"/>
                  </a:lnTo>
                  <a:lnTo>
                    <a:pt x="660" y="642"/>
                  </a:lnTo>
                  <a:lnTo>
                    <a:pt x="660" y="646"/>
                  </a:lnTo>
                  <a:lnTo>
                    <a:pt x="660" y="642"/>
                  </a:lnTo>
                  <a:lnTo>
                    <a:pt x="660" y="638"/>
                  </a:lnTo>
                  <a:lnTo>
                    <a:pt x="664" y="634"/>
                  </a:lnTo>
                  <a:lnTo>
                    <a:pt x="668" y="634"/>
                  </a:lnTo>
                  <a:lnTo>
                    <a:pt x="672" y="634"/>
                  </a:lnTo>
                  <a:lnTo>
                    <a:pt x="676" y="634"/>
                  </a:lnTo>
                  <a:lnTo>
                    <a:pt x="678" y="634"/>
                  </a:lnTo>
                  <a:lnTo>
                    <a:pt x="678" y="638"/>
                  </a:lnTo>
                  <a:lnTo>
                    <a:pt x="678" y="642"/>
                  </a:lnTo>
                  <a:lnTo>
                    <a:pt x="678" y="646"/>
                  </a:lnTo>
                  <a:lnTo>
                    <a:pt x="682" y="650"/>
                  </a:lnTo>
                  <a:lnTo>
                    <a:pt x="682" y="652"/>
                  </a:lnTo>
                  <a:lnTo>
                    <a:pt x="682" y="656"/>
                  </a:lnTo>
                  <a:lnTo>
                    <a:pt x="686" y="660"/>
                  </a:lnTo>
                  <a:lnTo>
                    <a:pt x="686" y="664"/>
                  </a:lnTo>
                  <a:lnTo>
                    <a:pt x="686" y="668"/>
                  </a:lnTo>
                  <a:lnTo>
                    <a:pt x="686" y="672"/>
                  </a:lnTo>
                  <a:lnTo>
                    <a:pt x="682" y="676"/>
                  </a:lnTo>
                  <a:lnTo>
                    <a:pt x="686" y="676"/>
                  </a:lnTo>
                  <a:lnTo>
                    <a:pt x="686" y="672"/>
                  </a:lnTo>
                  <a:lnTo>
                    <a:pt x="690" y="672"/>
                  </a:lnTo>
                  <a:lnTo>
                    <a:pt x="690" y="676"/>
                  </a:lnTo>
                  <a:lnTo>
                    <a:pt x="686" y="676"/>
                  </a:lnTo>
                  <a:lnTo>
                    <a:pt x="690" y="676"/>
                  </a:lnTo>
                  <a:lnTo>
                    <a:pt x="690" y="672"/>
                  </a:lnTo>
                  <a:lnTo>
                    <a:pt x="694" y="672"/>
                  </a:lnTo>
                  <a:lnTo>
                    <a:pt x="698" y="672"/>
                  </a:lnTo>
                  <a:lnTo>
                    <a:pt x="706" y="668"/>
                  </a:lnTo>
                  <a:lnTo>
                    <a:pt x="708" y="668"/>
                  </a:lnTo>
                  <a:lnTo>
                    <a:pt x="712" y="668"/>
                  </a:lnTo>
                  <a:lnTo>
                    <a:pt x="716" y="668"/>
                  </a:lnTo>
                  <a:lnTo>
                    <a:pt x="716" y="672"/>
                  </a:lnTo>
                  <a:lnTo>
                    <a:pt x="720" y="672"/>
                  </a:lnTo>
                  <a:lnTo>
                    <a:pt x="724" y="672"/>
                  </a:lnTo>
                  <a:lnTo>
                    <a:pt x="724" y="676"/>
                  </a:lnTo>
                  <a:lnTo>
                    <a:pt x="728" y="676"/>
                  </a:lnTo>
                  <a:lnTo>
                    <a:pt x="732" y="676"/>
                  </a:lnTo>
                  <a:lnTo>
                    <a:pt x="734" y="676"/>
                  </a:lnTo>
                  <a:lnTo>
                    <a:pt x="738" y="680"/>
                  </a:lnTo>
                  <a:lnTo>
                    <a:pt x="742" y="680"/>
                  </a:lnTo>
                  <a:lnTo>
                    <a:pt x="742" y="682"/>
                  </a:lnTo>
                  <a:lnTo>
                    <a:pt x="746" y="682"/>
                  </a:lnTo>
                  <a:lnTo>
                    <a:pt x="746" y="686"/>
                  </a:lnTo>
                  <a:lnTo>
                    <a:pt x="748" y="686"/>
                  </a:lnTo>
                  <a:lnTo>
                    <a:pt x="752" y="690"/>
                  </a:lnTo>
                  <a:lnTo>
                    <a:pt x="756" y="694"/>
                  </a:lnTo>
                  <a:lnTo>
                    <a:pt x="760" y="698"/>
                  </a:lnTo>
                  <a:lnTo>
                    <a:pt x="764" y="698"/>
                  </a:lnTo>
                  <a:lnTo>
                    <a:pt x="768" y="698"/>
                  </a:lnTo>
                  <a:lnTo>
                    <a:pt x="772" y="698"/>
                  </a:lnTo>
                  <a:lnTo>
                    <a:pt x="772" y="702"/>
                  </a:lnTo>
                  <a:lnTo>
                    <a:pt x="776" y="702"/>
                  </a:lnTo>
                  <a:lnTo>
                    <a:pt x="778" y="702"/>
                  </a:lnTo>
                  <a:lnTo>
                    <a:pt x="782" y="706"/>
                  </a:lnTo>
                  <a:lnTo>
                    <a:pt x="786" y="708"/>
                  </a:lnTo>
                  <a:lnTo>
                    <a:pt x="790" y="708"/>
                  </a:lnTo>
                  <a:lnTo>
                    <a:pt x="790" y="712"/>
                  </a:lnTo>
                  <a:lnTo>
                    <a:pt x="786" y="712"/>
                  </a:lnTo>
                  <a:lnTo>
                    <a:pt x="786" y="716"/>
                  </a:lnTo>
                  <a:lnTo>
                    <a:pt x="786" y="712"/>
                  </a:lnTo>
                  <a:lnTo>
                    <a:pt x="790" y="712"/>
                  </a:lnTo>
                  <a:lnTo>
                    <a:pt x="794" y="712"/>
                  </a:lnTo>
                  <a:lnTo>
                    <a:pt x="798" y="712"/>
                  </a:lnTo>
                  <a:lnTo>
                    <a:pt x="802" y="712"/>
                  </a:lnTo>
                  <a:lnTo>
                    <a:pt x="806" y="712"/>
                  </a:lnTo>
                  <a:lnTo>
                    <a:pt x="806" y="708"/>
                  </a:lnTo>
                  <a:lnTo>
                    <a:pt x="808" y="708"/>
                  </a:lnTo>
                  <a:lnTo>
                    <a:pt x="812" y="712"/>
                  </a:lnTo>
                  <a:lnTo>
                    <a:pt x="808" y="712"/>
                  </a:lnTo>
                  <a:lnTo>
                    <a:pt x="812" y="712"/>
                  </a:lnTo>
                  <a:lnTo>
                    <a:pt x="816" y="712"/>
                  </a:lnTo>
                  <a:lnTo>
                    <a:pt x="820" y="712"/>
                  </a:lnTo>
                  <a:lnTo>
                    <a:pt x="824" y="712"/>
                  </a:lnTo>
                  <a:lnTo>
                    <a:pt x="828" y="712"/>
                  </a:lnTo>
                  <a:lnTo>
                    <a:pt x="828" y="716"/>
                  </a:lnTo>
                  <a:lnTo>
                    <a:pt x="832" y="716"/>
                  </a:lnTo>
                  <a:lnTo>
                    <a:pt x="832" y="712"/>
                  </a:lnTo>
                  <a:lnTo>
                    <a:pt x="832" y="716"/>
                  </a:lnTo>
                  <a:lnTo>
                    <a:pt x="832" y="720"/>
                  </a:lnTo>
                  <a:lnTo>
                    <a:pt x="832" y="728"/>
                  </a:lnTo>
                  <a:lnTo>
                    <a:pt x="828" y="732"/>
                  </a:lnTo>
                  <a:lnTo>
                    <a:pt x="828" y="736"/>
                  </a:lnTo>
                  <a:lnTo>
                    <a:pt x="832" y="736"/>
                  </a:lnTo>
                  <a:lnTo>
                    <a:pt x="832" y="738"/>
                  </a:lnTo>
                  <a:lnTo>
                    <a:pt x="832" y="742"/>
                  </a:lnTo>
                  <a:lnTo>
                    <a:pt x="832" y="746"/>
                  </a:lnTo>
                  <a:lnTo>
                    <a:pt x="832" y="750"/>
                  </a:lnTo>
                  <a:lnTo>
                    <a:pt x="832" y="754"/>
                  </a:lnTo>
                  <a:lnTo>
                    <a:pt x="832" y="758"/>
                  </a:lnTo>
                  <a:lnTo>
                    <a:pt x="832" y="762"/>
                  </a:lnTo>
                  <a:lnTo>
                    <a:pt x="834" y="766"/>
                  </a:lnTo>
                  <a:lnTo>
                    <a:pt x="838" y="768"/>
                  </a:lnTo>
                  <a:lnTo>
                    <a:pt x="838" y="772"/>
                  </a:lnTo>
                  <a:lnTo>
                    <a:pt x="842" y="772"/>
                  </a:lnTo>
                  <a:lnTo>
                    <a:pt x="842" y="776"/>
                  </a:lnTo>
                  <a:lnTo>
                    <a:pt x="838" y="776"/>
                  </a:lnTo>
                  <a:lnTo>
                    <a:pt x="834" y="776"/>
                  </a:lnTo>
                  <a:lnTo>
                    <a:pt x="838" y="776"/>
                  </a:lnTo>
                  <a:lnTo>
                    <a:pt x="842" y="776"/>
                  </a:lnTo>
                  <a:lnTo>
                    <a:pt x="842" y="780"/>
                  </a:lnTo>
                  <a:lnTo>
                    <a:pt x="846" y="780"/>
                  </a:lnTo>
                  <a:lnTo>
                    <a:pt x="850" y="780"/>
                  </a:lnTo>
                  <a:lnTo>
                    <a:pt x="850" y="784"/>
                  </a:lnTo>
                  <a:lnTo>
                    <a:pt x="854" y="788"/>
                  </a:lnTo>
                  <a:lnTo>
                    <a:pt x="854" y="792"/>
                  </a:lnTo>
                  <a:lnTo>
                    <a:pt x="858" y="792"/>
                  </a:lnTo>
                  <a:lnTo>
                    <a:pt x="858" y="794"/>
                  </a:lnTo>
                  <a:lnTo>
                    <a:pt x="854" y="794"/>
                  </a:lnTo>
                  <a:lnTo>
                    <a:pt x="854" y="798"/>
                  </a:lnTo>
                  <a:lnTo>
                    <a:pt x="850" y="798"/>
                  </a:lnTo>
                  <a:lnTo>
                    <a:pt x="850" y="802"/>
                  </a:lnTo>
                  <a:lnTo>
                    <a:pt x="850" y="798"/>
                  </a:lnTo>
                  <a:lnTo>
                    <a:pt x="854" y="798"/>
                  </a:lnTo>
                  <a:lnTo>
                    <a:pt x="854" y="794"/>
                  </a:lnTo>
                  <a:lnTo>
                    <a:pt x="858" y="794"/>
                  </a:lnTo>
                  <a:lnTo>
                    <a:pt x="862" y="794"/>
                  </a:lnTo>
                  <a:lnTo>
                    <a:pt x="862" y="798"/>
                  </a:lnTo>
                  <a:lnTo>
                    <a:pt x="864" y="798"/>
                  </a:lnTo>
                  <a:lnTo>
                    <a:pt x="864" y="802"/>
                  </a:lnTo>
                  <a:lnTo>
                    <a:pt x="868" y="802"/>
                  </a:lnTo>
                  <a:lnTo>
                    <a:pt x="868" y="806"/>
                  </a:lnTo>
                  <a:lnTo>
                    <a:pt x="872" y="806"/>
                  </a:lnTo>
                  <a:lnTo>
                    <a:pt x="872" y="810"/>
                  </a:lnTo>
                  <a:lnTo>
                    <a:pt x="872" y="806"/>
                  </a:lnTo>
                  <a:lnTo>
                    <a:pt x="868" y="806"/>
                  </a:lnTo>
                  <a:lnTo>
                    <a:pt x="868" y="802"/>
                  </a:lnTo>
                  <a:lnTo>
                    <a:pt x="864" y="798"/>
                  </a:lnTo>
                  <a:lnTo>
                    <a:pt x="868" y="798"/>
                  </a:lnTo>
                  <a:lnTo>
                    <a:pt x="868" y="794"/>
                  </a:lnTo>
                  <a:lnTo>
                    <a:pt x="868" y="792"/>
                  </a:lnTo>
                  <a:lnTo>
                    <a:pt x="872" y="792"/>
                  </a:lnTo>
                  <a:lnTo>
                    <a:pt x="872" y="788"/>
                  </a:lnTo>
                  <a:lnTo>
                    <a:pt x="872" y="792"/>
                  </a:lnTo>
                  <a:lnTo>
                    <a:pt x="876" y="792"/>
                  </a:lnTo>
                  <a:lnTo>
                    <a:pt x="876" y="794"/>
                  </a:lnTo>
                  <a:lnTo>
                    <a:pt x="876" y="798"/>
                  </a:lnTo>
                  <a:lnTo>
                    <a:pt x="880" y="798"/>
                  </a:lnTo>
                  <a:lnTo>
                    <a:pt x="880" y="794"/>
                  </a:lnTo>
                  <a:lnTo>
                    <a:pt x="880" y="792"/>
                  </a:lnTo>
                  <a:lnTo>
                    <a:pt x="876" y="788"/>
                  </a:lnTo>
                  <a:lnTo>
                    <a:pt x="880" y="788"/>
                  </a:lnTo>
                  <a:lnTo>
                    <a:pt x="880" y="784"/>
                  </a:lnTo>
                  <a:lnTo>
                    <a:pt x="880" y="780"/>
                  </a:lnTo>
                  <a:lnTo>
                    <a:pt x="884" y="780"/>
                  </a:lnTo>
                  <a:lnTo>
                    <a:pt x="884" y="776"/>
                  </a:lnTo>
                  <a:lnTo>
                    <a:pt x="884" y="772"/>
                  </a:lnTo>
                  <a:lnTo>
                    <a:pt x="884" y="768"/>
                  </a:lnTo>
                  <a:lnTo>
                    <a:pt x="880" y="768"/>
                  </a:lnTo>
                  <a:lnTo>
                    <a:pt x="880" y="766"/>
                  </a:lnTo>
                  <a:lnTo>
                    <a:pt x="880" y="762"/>
                  </a:lnTo>
                  <a:lnTo>
                    <a:pt x="880" y="758"/>
                  </a:lnTo>
                  <a:lnTo>
                    <a:pt x="880" y="754"/>
                  </a:lnTo>
                  <a:lnTo>
                    <a:pt x="876" y="754"/>
                  </a:lnTo>
                  <a:lnTo>
                    <a:pt x="876" y="750"/>
                  </a:lnTo>
                  <a:lnTo>
                    <a:pt x="880" y="750"/>
                  </a:lnTo>
                  <a:lnTo>
                    <a:pt x="876" y="746"/>
                  </a:lnTo>
                  <a:lnTo>
                    <a:pt x="876" y="742"/>
                  </a:lnTo>
                  <a:lnTo>
                    <a:pt x="880" y="742"/>
                  </a:lnTo>
                  <a:lnTo>
                    <a:pt x="876" y="742"/>
                  </a:lnTo>
                  <a:lnTo>
                    <a:pt x="876" y="738"/>
                  </a:lnTo>
                  <a:lnTo>
                    <a:pt x="876" y="736"/>
                  </a:lnTo>
                  <a:lnTo>
                    <a:pt x="872" y="736"/>
                  </a:lnTo>
                  <a:lnTo>
                    <a:pt x="872" y="732"/>
                  </a:lnTo>
                  <a:lnTo>
                    <a:pt x="868" y="732"/>
                  </a:lnTo>
                  <a:lnTo>
                    <a:pt x="868" y="728"/>
                  </a:lnTo>
                  <a:lnTo>
                    <a:pt x="868" y="724"/>
                  </a:lnTo>
                  <a:lnTo>
                    <a:pt x="864" y="724"/>
                  </a:lnTo>
                  <a:lnTo>
                    <a:pt x="868" y="724"/>
                  </a:lnTo>
                  <a:lnTo>
                    <a:pt x="872" y="724"/>
                  </a:lnTo>
                  <a:lnTo>
                    <a:pt x="876" y="720"/>
                  </a:lnTo>
                  <a:lnTo>
                    <a:pt x="880" y="720"/>
                  </a:lnTo>
                  <a:lnTo>
                    <a:pt x="884" y="716"/>
                  </a:lnTo>
                  <a:lnTo>
                    <a:pt x="888" y="716"/>
                  </a:lnTo>
                  <a:lnTo>
                    <a:pt x="890" y="712"/>
                  </a:lnTo>
                  <a:lnTo>
                    <a:pt x="894" y="708"/>
                  </a:lnTo>
                  <a:lnTo>
                    <a:pt x="898" y="706"/>
                  </a:lnTo>
                  <a:lnTo>
                    <a:pt x="902" y="706"/>
                  </a:lnTo>
                  <a:lnTo>
                    <a:pt x="902" y="702"/>
                  </a:lnTo>
                  <a:lnTo>
                    <a:pt x="906" y="702"/>
                  </a:lnTo>
                  <a:lnTo>
                    <a:pt x="910" y="698"/>
                  </a:lnTo>
                  <a:lnTo>
                    <a:pt x="910" y="694"/>
                  </a:lnTo>
                  <a:lnTo>
                    <a:pt x="914" y="690"/>
                  </a:lnTo>
                  <a:lnTo>
                    <a:pt x="914" y="686"/>
                  </a:lnTo>
                  <a:lnTo>
                    <a:pt x="914" y="682"/>
                  </a:lnTo>
                  <a:lnTo>
                    <a:pt x="914" y="680"/>
                  </a:lnTo>
                  <a:lnTo>
                    <a:pt x="914" y="676"/>
                  </a:lnTo>
                  <a:lnTo>
                    <a:pt x="910" y="672"/>
                  </a:lnTo>
                  <a:lnTo>
                    <a:pt x="914" y="672"/>
                  </a:lnTo>
                  <a:lnTo>
                    <a:pt x="910" y="668"/>
                  </a:lnTo>
                  <a:lnTo>
                    <a:pt x="910" y="664"/>
                  </a:lnTo>
                  <a:lnTo>
                    <a:pt x="910" y="660"/>
                  </a:lnTo>
                  <a:lnTo>
                    <a:pt x="906" y="656"/>
                  </a:lnTo>
                  <a:lnTo>
                    <a:pt x="902" y="650"/>
                  </a:lnTo>
                  <a:lnTo>
                    <a:pt x="898" y="650"/>
                  </a:lnTo>
                  <a:lnTo>
                    <a:pt x="898" y="646"/>
                  </a:lnTo>
                  <a:lnTo>
                    <a:pt x="894" y="646"/>
                  </a:lnTo>
                  <a:lnTo>
                    <a:pt x="890" y="642"/>
                  </a:lnTo>
                  <a:lnTo>
                    <a:pt x="888" y="638"/>
                  </a:lnTo>
                  <a:lnTo>
                    <a:pt x="884" y="638"/>
                  </a:lnTo>
                  <a:lnTo>
                    <a:pt x="888" y="638"/>
                  </a:lnTo>
                  <a:lnTo>
                    <a:pt x="884" y="638"/>
                  </a:lnTo>
                  <a:lnTo>
                    <a:pt x="884" y="634"/>
                  </a:lnTo>
                  <a:lnTo>
                    <a:pt x="884" y="630"/>
                  </a:lnTo>
                  <a:lnTo>
                    <a:pt x="888" y="630"/>
                  </a:lnTo>
                  <a:lnTo>
                    <a:pt x="888" y="626"/>
                  </a:lnTo>
                  <a:lnTo>
                    <a:pt x="890" y="626"/>
                  </a:lnTo>
                  <a:lnTo>
                    <a:pt x="890" y="622"/>
                  </a:lnTo>
                  <a:lnTo>
                    <a:pt x="894" y="622"/>
                  </a:lnTo>
                  <a:lnTo>
                    <a:pt x="894" y="620"/>
                  </a:lnTo>
                  <a:lnTo>
                    <a:pt x="890" y="620"/>
                  </a:lnTo>
                  <a:lnTo>
                    <a:pt x="894" y="616"/>
                  </a:lnTo>
                  <a:lnTo>
                    <a:pt x="894" y="612"/>
                  </a:lnTo>
                  <a:lnTo>
                    <a:pt x="898" y="612"/>
                  </a:lnTo>
                  <a:lnTo>
                    <a:pt x="898" y="616"/>
                  </a:lnTo>
                  <a:lnTo>
                    <a:pt x="902" y="616"/>
                  </a:lnTo>
                  <a:lnTo>
                    <a:pt x="898" y="616"/>
                  </a:lnTo>
                  <a:lnTo>
                    <a:pt x="898" y="612"/>
                  </a:lnTo>
                  <a:lnTo>
                    <a:pt x="902" y="612"/>
                  </a:lnTo>
                  <a:lnTo>
                    <a:pt x="898" y="608"/>
                  </a:lnTo>
                  <a:lnTo>
                    <a:pt x="902" y="604"/>
                  </a:lnTo>
                  <a:lnTo>
                    <a:pt x="906" y="604"/>
                  </a:lnTo>
                  <a:lnTo>
                    <a:pt x="910" y="604"/>
                  </a:lnTo>
                  <a:lnTo>
                    <a:pt x="910" y="600"/>
                  </a:lnTo>
                  <a:lnTo>
                    <a:pt x="906" y="600"/>
                  </a:lnTo>
                  <a:lnTo>
                    <a:pt x="906" y="604"/>
                  </a:lnTo>
                  <a:lnTo>
                    <a:pt x="902" y="604"/>
                  </a:lnTo>
                  <a:lnTo>
                    <a:pt x="898" y="604"/>
                  </a:lnTo>
                  <a:lnTo>
                    <a:pt x="898" y="600"/>
                  </a:lnTo>
                  <a:lnTo>
                    <a:pt x="898" y="596"/>
                  </a:lnTo>
                  <a:lnTo>
                    <a:pt x="894" y="596"/>
                  </a:lnTo>
                  <a:lnTo>
                    <a:pt x="898" y="594"/>
                  </a:lnTo>
                  <a:lnTo>
                    <a:pt x="894" y="594"/>
                  </a:lnTo>
                  <a:lnTo>
                    <a:pt x="894" y="590"/>
                  </a:lnTo>
                  <a:lnTo>
                    <a:pt x="898" y="586"/>
                  </a:lnTo>
                  <a:lnTo>
                    <a:pt x="894" y="590"/>
                  </a:lnTo>
                  <a:lnTo>
                    <a:pt x="890" y="590"/>
                  </a:lnTo>
                  <a:lnTo>
                    <a:pt x="890" y="586"/>
                  </a:lnTo>
                  <a:lnTo>
                    <a:pt x="890" y="590"/>
                  </a:lnTo>
                  <a:lnTo>
                    <a:pt x="888" y="590"/>
                  </a:lnTo>
                  <a:lnTo>
                    <a:pt x="888" y="586"/>
                  </a:lnTo>
                  <a:lnTo>
                    <a:pt x="890" y="582"/>
                  </a:lnTo>
                  <a:lnTo>
                    <a:pt x="894" y="582"/>
                  </a:lnTo>
                  <a:lnTo>
                    <a:pt x="894" y="578"/>
                  </a:lnTo>
                  <a:lnTo>
                    <a:pt x="894" y="574"/>
                  </a:lnTo>
                  <a:lnTo>
                    <a:pt x="894" y="570"/>
                  </a:lnTo>
                  <a:lnTo>
                    <a:pt x="898" y="570"/>
                  </a:lnTo>
                  <a:lnTo>
                    <a:pt x="894" y="570"/>
                  </a:lnTo>
                  <a:lnTo>
                    <a:pt x="898" y="570"/>
                  </a:lnTo>
                  <a:lnTo>
                    <a:pt x="894" y="570"/>
                  </a:lnTo>
                  <a:lnTo>
                    <a:pt x="894" y="566"/>
                  </a:lnTo>
                  <a:lnTo>
                    <a:pt x="890" y="566"/>
                  </a:lnTo>
                  <a:lnTo>
                    <a:pt x="890" y="564"/>
                  </a:lnTo>
                  <a:lnTo>
                    <a:pt x="890" y="560"/>
                  </a:lnTo>
                  <a:lnTo>
                    <a:pt x="888" y="560"/>
                  </a:lnTo>
                  <a:lnTo>
                    <a:pt x="888" y="556"/>
                  </a:lnTo>
                  <a:lnTo>
                    <a:pt x="888" y="552"/>
                  </a:lnTo>
                  <a:lnTo>
                    <a:pt x="890" y="552"/>
                  </a:lnTo>
                  <a:lnTo>
                    <a:pt x="894" y="550"/>
                  </a:lnTo>
                  <a:lnTo>
                    <a:pt x="898" y="550"/>
                  </a:lnTo>
                  <a:lnTo>
                    <a:pt x="906" y="550"/>
                  </a:lnTo>
                  <a:lnTo>
                    <a:pt x="910" y="550"/>
                  </a:lnTo>
                  <a:lnTo>
                    <a:pt x="914" y="550"/>
                  </a:lnTo>
                  <a:lnTo>
                    <a:pt x="914" y="552"/>
                  </a:lnTo>
                  <a:lnTo>
                    <a:pt x="918" y="552"/>
                  </a:lnTo>
                  <a:lnTo>
                    <a:pt x="924" y="552"/>
                  </a:lnTo>
                  <a:lnTo>
                    <a:pt x="924" y="556"/>
                  </a:lnTo>
                  <a:lnTo>
                    <a:pt x="920" y="556"/>
                  </a:lnTo>
                  <a:lnTo>
                    <a:pt x="924" y="556"/>
                  </a:lnTo>
                  <a:lnTo>
                    <a:pt x="924" y="552"/>
                  </a:lnTo>
                  <a:lnTo>
                    <a:pt x="928" y="552"/>
                  </a:lnTo>
                  <a:lnTo>
                    <a:pt x="932" y="552"/>
                  </a:lnTo>
                  <a:lnTo>
                    <a:pt x="936" y="556"/>
                  </a:lnTo>
                  <a:lnTo>
                    <a:pt x="940" y="556"/>
                  </a:lnTo>
                  <a:lnTo>
                    <a:pt x="936" y="556"/>
                  </a:lnTo>
                  <a:lnTo>
                    <a:pt x="940" y="556"/>
                  </a:lnTo>
                  <a:lnTo>
                    <a:pt x="944" y="556"/>
                  </a:lnTo>
                  <a:lnTo>
                    <a:pt x="944" y="552"/>
                  </a:lnTo>
                  <a:lnTo>
                    <a:pt x="948" y="552"/>
                  </a:lnTo>
                  <a:lnTo>
                    <a:pt x="950" y="550"/>
                  </a:lnTo>
                  <a:lnTo>
                    <a:pt x="954" y="550"/>
                  </a:lnTo>
                  <a:lnTo>
                    <a:pt x="954" y="552"/>
                  </a:lnTo>
                  <a:lnTo>
                    <a:pt x="958" y="552"/>
                  </a:lnTo>
                  <a:lnTo>
                    <a:pt x="958" y="556"/>
                  </a:lnTo>
                  <a:lnTo>
                    <a:pt x="962" y="556"/>
                  </a:lnTo>
                  <a:lnTo>
                    <a:pt x="966" y="556"/>
                  </a:lnTo>
                  <a:lnTo>
                    <a:pt x="970" y="560"/>
                  </a:lnTo>
                  <a:lnTo>
                    <a:pt x="966" y="560"/>
                  </a:lnTo>
                  <a:lnTo>
                    <a:pt x="966" y="564"/>
                  </a:lnTo>
                  <a:lnTo>
                    <a:pt x="970" y="564"/>
                  </a:lnTo>
                  <a:lnTo>
                    <a:pt x="966" y="564"/>
                  </a:lnTo>
                  <a:lnTo>
                    <a:pt x="970" y="564"/>
                  </a:lnTo>
                  <a:lnTo>
                    <a:pt x="974" y="564"/>
                  </a:lnTo>
                  <a:lnTo>
                    <a:pt x="976" y="566"/>
                  </a:lnTo>
                  <a:lnTo>
                    <a:pt x="974" y="570"/>
                  </a:lnTo>
                  <a:lnTo>
                    <a:pt x="974" y="566"/>
                  </a:lnTo>
                  <a:lnTo>
                    <a:pt x="974" y="570"/>
                  </a:lnTo>
                  <a:lnTo>
                    <a:pt x="976" y="570"/>
                  </a:lnTo>
                  <a:lnTo>
                    <a:pt x="976" y="566"/>
                  </a:lnTo>
                  <a:lnTo>
                    <a:pt x="980" y="566"/>
                  </a:lnTo>
                  <a:lnTo>
                    <a:pt x="980" y="570"/>
                  </a:lnTo>
                  <a:lnTo>
                    <a:pt x="976" y="574"/>
                  </a:lnTo>
                  <a:lnTo>
                    <a:pt x="980" y="574"/>
                  </a:lnTo>
                  <a:lnTo>
                    <a:pt x="980" y="578"/>
                  </a:lnTo>
                  <a:lnTo>
                    <a:pt x="984" y="578"/>
                  </a:lnTo>
                  <a:lnTo>
                    <a:pt x="988" y="578"/>
                  </a:lnTo>
                  <a:lnTo>
                    <a:pt x="992" y="582"/>
                  </a:lnTo>
                  <a:lnTo>
                    <a:pt x="996" y="582"/>
                  </a:lnTo>
                  <a:lnTo>
                    <a:pt x="1000" y="582"/>
                  </a:lnTo>
                  <a:lnTo>
                    <a:pt x="1004" y="582"/>
                  </a:lnTo>
                  <a:lnTo>
                    <a:pt x="1004" y="586"/>
                  </a:lnTo>
                  <a:lnTo>
                    <a:pt x="1006" y="586"/>
                  </a:lnTo>
                  <a:lnTo>
                    <a:pt x="1010" y="586"/>
                  </a:lnTo>
                  <a:lnTo>
                    <a:pt x="1010" y="582"/>
                  </a:lnTo>
                  <a:lnTo>
                    <a:pt x="1014" y="586"/>
                  </a:lnTo>
                  <a:lnTo>
                    <a:pt x="1014" y="590"/>
                  </a:lnTo>
                  <a:lnTo>
                    <a:pt x="1010" y="590"/>
                  </a:lnTo>
                  <a:lnTo>
                    <a:pt x="1006" y="590"/>
                  </a:lnTo>
                  <a:lnTo>
                    <a:pt x="1010" y="590"/>
                  </a:lnTo>
                  <a:lnTo>
                    <a:pt x="1010" y="594"/>
                  </a:lnTo>
                  <a:lnTo>
                    <a:pt x="1006" y="594"/>
                  </a:lnTo>
                  <a:lnTo>
                    <a:pt x="1006" y="596"/>
                  </a:lnTo>
                  <a:lnTo>
                    <a:pt x="1006" y="600"/>
                  </a:lnTo>
                  <a:lnTo>
                    <a:pt x="1010" y="600"/>
                  </a:lnTo>
                  <a:lnTo>
                    <a:pt x="1010" y="604"/>
                  </a:lnTo>
                  <a:lnTo>
                    <a:pt x="1006" y="604"/>
                  </a:lnTo>
                  <a:lnTo>
                    <a:pt x="1004" y="604"/>
                  </a:lnTo>
                  <a:lnTo>
                    <a:pt x="1000" y="604"/>
                  </a:lnTo>
                  <a:lnTo>
                    <a:pt x="996" y="604"/>
                  </a:lnTo>
                  <a:lnTo>
                    <a:pt x="992" y="604"/>
                  </a:lnTo>
                  <a:lnTo>
                    <a:pt x="996" y="608"/>
                  </a:lnTo>
                  <a:lnTo>
                    <a:pt x="1000" y="608"/>
                  </a:lnTo>
                  <a:lnTo>
                    <a:pt x="1004" y="608"/>
                  </a:lnTo>
                  <a:lnTo>
                    <a:pt x="1006" y="608"/>
                  </a:lnTo>
                  <a:lnTo>
                    <a:pt x="1010" y="608"/>
                  </a:lnTo>
                  <a:lnTo>
                    <a:pt x="1010" y="612"/>
                  </a:lnTo>
                  <a:lnTo>
                    <a:pt x="1010" y="616"/>
                  </a:lnTo>
                  <a:lnTo>
                    <a:pt x="1006" y="616"/>
                  </a:lnTo>
                  <a:lnTo>
                    <a:pt x="1006" y="620"/>
                  </a:lnTo>
                  <a:lnTo>
                    <a:pt x="1010" y="620"/>
                  </a:lnTo>
                  <a:lnTo>
                    <a:pt x="1006" y="620"/>
                  </a:lnTo>
                  <a:lnTo>
                    <a:pt x="1006" y="622"/>
                  </a:lnTo>
                  <a:lnTo>
                    <a:pt x="1010" y="622"/>
                  </a:lnTo>
                  <a:lnTo>
                    <a:pt x="1010" y="620"/>
                  </a:lnTo>
                  <a:lnTo>
                    <a:pt x="1014" y="620"/>
                  </a:lnTo>
                  <a:lnTo>
                    <a:pt x="1014" y="622"/>
                  </a:lnTo>
                  <a:lnTo>
                    <a:pt x="1010" y="622"/>
                  </a:lnTo>
                  <a:lnTo>
                    <a:pt x="1010" y="626"/>
                  </a:lnTo>
                  <a:lnTo>
                    <a:pt x="1014" y="626"/>
                  </a:lnTo>
                  <a:lnTo>
                    <a:pt x="1010" y="626"/>
                  </a:lnTo>
                  <a:lnTo>
                    <a:pt x="1010" y="630"/>
                  </a:lnTo>
                  <a:lnTo>
                    <a:pt x="1010" y="634"/>
                  </a:lnTo>
                  <a:lnTo>
                    <a:pt x="1006" y="630"/>
                  </a:lnTo>
                  <a:lnTo>
                    <a:pt x="1010" y="630"/>
                  </a:lnTo>
                  <a:lnTo>
                    <a:pt x="1006" y="630"/>
                  </a:lnTo>
                  <a:lnTo>
                    <a:pt x="1006" y="626"/>
                  </a:lnTo>
                  <a:lnTo>
                    <a:pt x="1006" y="630"/>
                  </a:lnTo>
                  <a:lnTo>
                    <a:pt x="1006" y="634"/>
                  </a:lnTo>
                  <a:lnTo>
                    <a:pt x="1004" y="634"/>
                  </a:lnTo>
                  <a:lnTo>
                    <a:pt x="1006" y="634"/>
                  </a:lnTo>
                  <a:lnTo>
                    <a:pt x="1006" y="638"/>
                  </a:lnTo>
                  <a:lnTo>
                    <a:pt x="1010" y="634"/>
                  </a:lnTo>
                  <a:lnTo>
                    <a:pt x="1014" y="634"/>
                  </a:lnTo>
                  <a:lnTo>
                    <a:pt x="1014" y="630"/>
                  </a:lnTo>
                  <a:lnTo>
                    <a:pt x="1018" y="630"/>
                  </a:lnTo>
                  <a:lnTo>
                    <a:pt x="1022" y="630"/>
                  </a:lnTo>
                  <a:lnTo>
                    <a:pt x="1026" y="630"/>
                  </a:lnTo>
                  <a:lnTo>
                    <a:pt x="1026" y="634"/>
                  </a:lnTo>
                  <a:lnTo>
                    <a:pt x="1030" y="634"/>
                  </a:lnTo>
                  <a:lnTo>
                    <a:pt x="1030" y="638"/>
                  </a:lnTo>
                  <a:lnTo>
                    <a:pt x="1030" y="642"/>
                  </a:lnTo>
                  <a:lnTo>
                    <a:pt x="1030" y="646"/>
                  </a:lnTo>
                  <a:lnTo>
                    <a:pt x="1030" y="650"/>
                  </a:lnTo>
                  <a:lnTo>
                    <a:pt x="1026" y="650"/>
                  </a:lnTo>
                  <a:lnTo>
                    <a:pt x="1022" y="652"/>
                  </a:lnTo>
                  <a:lnTo>
                    <a:pt x="1018" y="652"/>
                  </a:lnTo>
                  <a:lnTo>
                    <a:pt x="1014" y="652"/>
                  </a:lnTo>
                  <a:lnTo>
                    <a:pt x="1014" y="656"/>
                  </a:lnTo>
                  <a:lnTo>
                    <a:pt x="1014" y="652"/>
                  </a:lnTo>
                  <a:lnTo>
                    <a:pt x="1018" y="652"/>
                  </a:lnTo>
                  <a:lnTo>
                    <a:pt x="1022" y="652"/>
                  </a:lnTo>
                  <a:lnTo>
                    <a:pt x="1026" y="652"/>
                  </a:lnTo>
                  <a:lnTo>
                    <a:pt x="1026" y="650"/>
                  </a:lnTo>
                  <a:lnTo>
                    <a:pt x="1030" y="650"/>
                  </a:lnTo>
                  <a:lnTo>
                    <a:pt x="1030" y="646"/>
                  </a:lnTo>
                  <a:lnTo>
                    <a:pt x="1030" y="642"/>
                  </a:lnTo>
                  <a:lnTo>
                    <a:pt x="1030" y="638"/>
                  </a:lnTo>
                  <a:lnTo>
                    <a:pt x="1032" y="638"/>
                  </a:lnTo>
                  <a:lnTo>
                    <a:pt x="1032" y="642"/>
                  </a:lnTo>
                  <a:lnTo>
                    <a:pt x="1032" y="646"/>
                  </a:lnTo>
                  <a:lnTo>
                    <a:pt x="1032" y="650"/>
                  </a:lnTo>
                  <a:lnTo>
                    <a:pt x="1032" y="646"/>
                  </a:lnTo>
                  <a:lnTo>
                    <a:pt x="1036" y="646"/>
                  </a:lnTo>
                  <a:lnTo>
                    <a:pt x="1036" y="642"/>
                  </a:lnTo>
                  <a:lnTo>
                    <a:pt x="1036" y="646"/>
                  </a:lnTo>
                  <a:lnTo>
                    <a:pt x="1036" y="652"/>
                  </a:lnTo>
                  <a:lnTo>
                    <a:pt x="1036" y="650"/>
                  </a:lnTo>
                  <a:lnTo>
                    <a:pt x="1040" y="646"/>
                  </a:lnTo>
                  <a:lnTo>
                    <a:pt x="1044" y="642"/>
                  </a:lnTo>
                  <a:lnTo>
                    <a:pt x="1048" y="642"/>
                  </a:lnTo>
                  <a:lnTo>
                    <a:pt x="1052" y="642"/>
                  </a:lnTo>
                  <a:lnTo>
                    <a:pt x="1052" y="638"/>
                  </a:lnTo>
                  <a:lnTo>
                    <a:pt x="1052" y="634"/>
                  </a:lnTo>
                  <a:lnTo>
                    <a:pt x="1056" y="634"/>
                  </a:lnTo>
                  <a:lnTo>
                    <a:pt x="1056" y="630"/>
                  </a:lnTo>
                  <a:lnTo>
                    <a:pt x="1060" y="634"/>
                  </a:lnTo>
                  <a:lnTo>
                    <a:pt x="1060" y="638"/>
                  </a:lnTo>
                  <a:lnTo>
                    <a:pt x="1062" y="638"/>
                  </a:lnTo>
                  <a:lnTo>
                    <a:pt x="1060" y="642"/>
                  </a:lnTo>
                  <a:lnTo>
                    <a:pt x="1060" y="646"/>
                  </a:lnTo>
                  <a:lnTo>
                    <a:pt x="1060" y="642"/>
                  </a:lnTo>
                  <a:lnTo>
                    <a:pt x="1062" y="642"/>
                  </a:lnTo>
                  <a:lnTo>
                    <a:pt x="1062" y="638"/>
                  </a:lnTo>
                  <a:lnTo>
                    <a:pt x="1060" y="634"/>
                  </a:lnTo>
                  <a:lnTo>
                    <a:pt x="1060" y="630"/>
                  </a:lnTo>
                  <a:lnTo>
                    <a:pt x="1062" y="630"/>
                  </a:lnTo>
                  <a:lnTo>
                    <a:pt x="1062" y="634"/>
                  </a:lnTo>
                  <a:lnTo>
                    <a:pt x="1062" y="630"/>
                  </a:lnTo>
                  <a:lnTo>
                    <a:pt x="1062" y="626"/>
                  </a:lnTo>
                  <a:lnTo>
                    <a:pt x="1066" y="626"/>
                  </a:lnTo>
                  <a:lnTo>
                    <a:pt x="1066" y="630"/>
                  </a:lnTo>
                  <a:lnTo>
                    <a:pt x="1066" y="626"/>
                  </a:lnTo>
                  <a:lnTo>
                    <a:pt x="1070" y="626"/>
                  </a:lnTo>
                  <a:lnTo>
                    <a:pt x="1066" y="626"/>
                  </a:lnTo>
                  <a:lnTo>
                    <a:pt x="1066" y="622"/>
                  </a:lnTo>
                  <a:lnTo>
                    <a:pt x="1066" y="620"/>
                  </a:lnTo>
                  <a:lnTo>
                    <a:pt x="1070" y="620"/>
                  </a:lnTo>
                  <a:lnTo>
                    <a:pt x="1070" y="622"/>
                  </a:lnTo>
                  <a:lnTo>
                    <a:pt x="1070" y="620"/>
                  </a:lnTo>
                  <a:lnTo>
                    <a:pt x="1066" y="620"/>
                  </a:lnTo>
                  <a:lnTo>
                    <a:pt x="1070" y="620"/>
                  </a:lnTo>
                  <a:lnTo>
                    <a:pt x="1074" y="620"/>
                  </a:lnTo>
                  <a:lnTo>
                    <a:pt x="1070" y="620"/>
                  </a:lnTo>
                  <a:lnTo>
                    <a:pt x="1070" y="616"/>
                  </a:lnTo>
                  <a:lnTo>
                    <a:pt x="1066" y="616"/>
                  </a:lnTo>
                  <a:lnTo>
                    <a:pt x="1066" y="612"/>
                  </a:lnTo>
                  <a:lnTo>
                    <a:pt x="1070" y="612"/>
                  </a:lnTo>
                  <a:lnTo>
                    <a:pt x="1070" y="608"/>
                  </a:lnTo>
                  <a:lnTo>
                    <a:pt x="1070" y="612"/>
                  </a:lnTo>
                  <a:lnTo>
                    <a:pt x="1074" y="612"/>
                  </a:lnTo>
                  <a:lnTo>
                    <a:pt x="1074" y="608"/>
                  </a:lnTo>
                  <a:lnTo>
                    <a:pt x="1070" y="608"/>
                  </a:lnTo>
                  <a:lnTo>
                    <a:pt x="1074" y="608"/>
                  </a:lnTo>
                  <a:lnTo>
                    <a:pt x="1074" y="604"/>
                  </a:lnTo>
                  <a:lnTo>
                    <a:pt x="1076" y="600"/>
                  </a:lnTo>
                  <a:lnTo>
                    <a:pt x="1076" y="596"/>
                  </a:lnTo>
                  <a:lnTo>
                    <a:pt x="1080" y="596"/>
                  </a:lnTo>
                  <a:lnTo>
                    <a:pt x="1080" y="600"/>
                  </a:lnTo>
                  <a:lnTo>
                    <a:pt x="1076" y="600"/>
                  </a:lnTo>
                  <a:lnTo>
                    <a:pt x="1080" y="600"/>
                  </a:lnTo>
                  <a:lnTo>
                    <a:pt x="1084" y="600"/>
                  </a:lnTo>
                  <a:lnTo>
                    <a:pt x="1080" y="604"/>
                  </a:lnTo>
                  <a:lnTo>
                    <a:pt x="1076" y="604"/>
                  </a:lnTo>
                  <a:lnTo>
                    <a:pt x="1076" y="608"/>
                  </a:lnTo>
                  <a:lnTo>
                    <a:pt x="1076" y="604"/>
                  </a:lnTo>
                  <a:lnTo>
                    <a:pt x="1080" y="604"/>
                  </a:lnTo>
                  <a:lnTo>
                    <a:pt x="1084" y="604"/>
                  </a:lnTo>
                  <a:lnTo>
                    <a:pt x="1084" y="608"/>
                  </a:lnTo>
                  <a:lnTo>
                    <a:pt x="1080" y="608"/>
                  </a:lnTo>
                  <a:lnTo>
                    <a:pt x="1084" y="608"/>
                  </a:lnTo>
                  <a:lnTo>
                    <a:pt x="1084" y="604"/>
                  </a:lnTo>
                  <a:lnTo>
                    <a:pt x="1088" y="604"/>
                  </a:lnTo>
                  <a:lnTo>
                    <a:pt x="1088" y="608"/>
                  </a:lnTo>
                  <a:lnTo>
                    <a:pt x="1084" y="612"/>
                  </a:lnTo>
                  <a:lnTo>
                    <a:pt x="1088" y="612"/>
                  </a:lnTo>
                  <a:lnTo>
                    <a:pt x="1088" y="616"/>
                  </a:lnTo>
                  <a:lnTo>
                    <a:pt x="1092" y="616"/>
                  </a:lnTo>
                  <a:lnTo>
                    <a:pt x="1092" y="620"/>
                  </a:lnTo>
                  <a:lnTo>
                    <a:pt x="1088" y="620"/>
                  </a:lnTo>
                  <a:lnTo>
                    <a:pt x="1092" y="620"/>
                  </a:lnTo>
                  <a:lnTo>
                    <a:pt x="1092" y="622"/>
                  </a:lnTo>
                  <a:lnTo>
                    <a:pt x="1092" y="620"/>
                  </a:lnTo>
                  <a:lnTo>
                    <a:pt x="1096" y="620"/>
                  </a:lnTo>
                  <a:lnTo>
                    <a:pt x="1096" y="622"/>
                  </a:lnTo>
                  <a:lnTo>
                    <a:pt x="1100" y="622"/>
                  </a:lnTo>
                  <a:lnTo>
                    <a:pt x="1096" y="626"/>
                  </a:lnTo>
                  <a:lnTo>
                    <a:pt x="1092" y="626"/>
                  </a:lnTo>
                  <a:lnTo>
                    <a:pt x="1088" y="626"/>
                  </a:lnTo>
                  <a:lnTo>
                    <a:pt x="1088" y="630"/>
                  </a:lnTo>
                  <a:lnTo>
                    <a:pt x="1092" y="626"/>
                  </a:lnTo>
                  <a:lnTo>
                    <a:pt x="1096" y="626"/>
                  </a:lnTo>
                  <a:lnTo>
                    <a:pt x="1100" y="626"/>
                  </a:lnTo>
                  <a:lnTo>
                    <a:pt x="1100" y="630"/>
                  </a:lnTo>
                  <a:lnTo>
                    <a:pt x="1104" y="630"/>
                  </a:lnTo>
                  <a:lnTo>
                    <a:pt x="1104" y="634"/>
                  </a:lnTo>
                  <a:lnTo>
                    <a:pt x="1106" y="634"/>
                  </a:lnTo>
                  <a:lnTo>
                    <a:pt x="1106" y="638"/>
                  </a:lnTo>
                  <a:lnTo>
                    <a:pt x="1104" y="638"/>
                  </a:lnTo>
                  <a:lnTo>
                    <a:pt x="1100" y="642"/>
                  </a:lnTo>
                  <a:lnTo>
                    <a:pt x="1096" y="642"/>
                  </a:lnTo>
                  <a:lnTo>
                    <a:pt x="1096" y="646"/>
                  </a:lnTo>
                  <a:lnTo>
                    <a:pt x="1096" y="642"/>
                  </a:lnTo>
                  <a:lnTo>
                    <a:pt x="1100" y="642"/>
                  </a:lnTo>
                  <a:lnTo>
                    <a:pt x="1104" y="642"/>
                  </a:lnTo>
                  <a:lnTo>
                    <a:pt x="1106" y="642"/>
                  </a:lnTo>
                  <a:lnTo>
                    <a:pt x="1110" y="642"/>
                  </a:lnTo>
                  <a:lnTo>
                    <a:pt x="1106" y="642"/>
                  </a:lnTo>
                  <a:lnTo>
                    <a:pt x="1106" y="646"/>
                  </a:lnTo>
                  <a:lnTo>
                    <a:pt x="1110" y="646"/>
                  </a:lnTo>
                  <a:lnTo>
                    <a:pt x="1106" y="646"/>
                  </a:lnTo>
                  <a:lnTo>
                    <a:pt x="1106" y="650"/>
                  </a:lnTo>
                  <a:lnTo>
                    <a:pt x="1106" y="646"/>
                  </a:lnTo>
                  <a:lnTo>
                    <a:pt x="1104" y="650"/>
                  </a:lnTo>
                  <a:lnTo>
                    <a:pt x="1100" y="650"/>
                  </a:lnTo>
                  <a:lnTo>
                    <a:pt x="1100" y="652"/>
                  </a:lnTo>
                  <a:lnTo>
                    <a:pt x="1104" y="650"/>
                  </a:lnTo>
                  <a:lnTo>
                    <a:pt x="1106" y="650"/>
                  </a:lnTo>
                  <a:lnTo>
                    <a:pt x="1110" y="650"/>
                  </a:lnTo>
                  <a:lnTo>
                    <a:pt x="1110" y="646"/>
                  </a:lnTo>
                  <a:lnTo>
                    <a:pt x="1110" y="650"/>
                  </a:lnTo>
                  <a:lnTo>
                    <a:pt x="1114" y="650"/>
                  </a:lnTo>
                  <a:lnTo>
                    <a:pt x="1110" y="650"/>
                  </a:lnTo>
                  <a:lnTo>
                    <a:pt x="1110" y="652"/>
                  </a:lnTo>
                  <a:lnTo>
                    <a:pt x="1110" y="650"/>
                  </a:lnTo>
                  <a:lnTo>
                    <a:pt x="1110" y="652"/>
                  </a:lnTo>
                  <a:lnTo>
                    <a:pt x="1106" y="652"/>
                  </a:lnTo>
                  <a:lnTo>
                    <a:pt x="1110" y="652"/>
                  </a:lnTo>
                  <a:lnTo>
                    <a:pt x="1114" y="652"/>
                  </a:lnTo>
                  <a:lnTo>
                    <a:pt x="1114" y="656"/>
                  </a:lnTo>
                  <a:lnTo>
                    <a:pt x="1118" y="656"/>
                  </a:lnTo>
                  <a:lnTo>
                    <a:pt x="1118" y="660"/>
                  </a:lnTo>
                  <a:lnTo>
                    <a:pt x="1114" y="660"/>
                  </a:lnTo>
                  <a:lnTo>
                    <a:pt x="1114" y="664"/>
                  </a:lnTo>
                  <a:lnTo>
                    <a:pt x="1110" y="664"/>
                  </a:lnTo>
                  <a:lnTo>
                    <a:pt x="1110" y="660"/>
                  </a:lnTo>
                  <a:lnTo>
                    <a:pt x="1110" y="664"/>
                  </a:lnTo>
                  <a:lnTo>
                    <a:pt x="1114" y="664"/>
                  </a:lnTo>
                  <a:lnTo>
                    <a:pt x="1118" y="664"/>
                  </a:lnTo>
                  <a:lnTo>
                    <a:pt x="1118" y="668"/>
                  </a:lnTo>
                  <a:lnTo>
                    <a:pt x="1118" y="672"/>
                  </a:lnTo>
                  <a:lnTo>
                    <a:pt x="1122" y="672"/>
                  </a:lnTo>
                  <a:lnTo>
                    <a:pt x="1126" y="672"/>
                  </a:lnTo>
                  <a:lnTo>
                    <a:pt x="1126" y="676"/>
                  </a:lnTo>
                  <a:lnTo>
                    <a:pt x="1122" y="676"/>
                  </a:lnTo>
                  <a:lnTo>
                    <a:pt x="1122" y="680"/>
                  </a:lnTo>
                  <a:lnTo>
                    <a:pt x="1118" y="680"/>
                  </a:lnTo>
                  <a:lnTo>
                    <a:pt x="1122" y="680"/>
                  </a:lnTo>
                  <a:lnTo>
                    <a:pt x="1118" y="680"/>
                  </a:lnTo>
                  <a:lnTo>
                    <a:pt x="1122" y="680"/>
                  </a:lnTo>
                  <a:lnTo>
                    <a:pt x="1122" y="682"/>
                  </a:lnTo>
                  <a:lnTo>
                    <a:pt x="1118" y="682"/>
                  </a:lnTo>
                  <a:lnTo>
                    <a:pt x="1118" y="680"/>
                  </a:lnTo>
                  <a:lnTo>
                    <a:pt x="1114" y="680"/>
                  </a:lnTo>
                  <a:lnTo>
                    <a:pt x="1110" y="680"/>
                  </a:lnTo>
                  <a:lnTo>
                    <a:pt x="1114" y="680"/>
                  </a:lnTo>
                  <a:lnTo>
                    <a:pt x="1114" y="676"/>
                  </a:lnTo>
                  <a:lnTo>
                    <a:pt x="1110" y="676"/>
                  </a:lnTo>
                  <a:lnTo>
                    <a:pt x="1110" y="680"/>
                  </a:lnTo>
                  <a:lnTo>
                    <a:pt x="1114" y="680"/>
                  </a:lnTo>
                  <a:lnTo>
                    <a:pt x="1118" y="682"/>
                  </a:lnTo>
                  <a:lnTo>
                    <a:pt x="1114" y="682"/>
                  </a:lnTo>
                  <a:lnTo>
                    <a:pt x="1118" y="682"/>
                  </a:lnTo>
                  <a:lnTo>
                    <a:pt x="1122" y="682"/>
                  </a:lnTo>
                  <a:lnTo>
                    <a:pt x="1122" y="686"/>
                  </a:lnTo>
                  <a:lnTo>
                    <a:pt x="1118" y="686"/>
                  </a:lnTo>
                  <a:lnTo>
                    <a:pt x="1118" y="682"/>
                  </a:lnTo>
                  <a:lnTo>
                    <a:pt x="1114" y="686"/>
                  </a:lnTo>
                  <a:lnTo>
                    <a:pt x="1118" y="686"/>
                  </a:lnTo>
                  <a:lnTo>
                    <a:pt x="1114" y="686"/>
                  </a:lnTo>
                  <a:lnTo>
                    <a:pt x="1118" y="686"/>
                  </a:lnTo>
                  <a:lnTo>
                    <a:pt x="1122" y="686"/>
                  </a:lnTo>
                  <a:lnTo>
                    <a:pt x="1122" y="690"/>
                  </a:lnTo>
                  <a:lnTo>
                    <a:pt x="1118" y="690"/>
                  </a:lnTo>
                  <a:lnTo>
                    <a:pt x="1114" y="690"/>
                  </a:lnTo>
                  <a:lnTo>
                    <a:pt x="1118" y="690"/>
                  </a:lnTo>
                  <a:lnTo>
                    <a:pt x="1122" y="690"/>
                  </a:lnTo>
                  <a:lnTo>
                    <a:pt x="1126" y="690"/>
                  </a:lnTo>
                  <a:lnTo>
                    <a:pt x="1126" y="694"/>
                  </a:lnTo>
                  <a:lnTo>
                    <a:pt x="1130" y="694"/>
                  </a:lnTo>
                  <a:lnTo>
                    <a:pt x="1126" y="694"/>
                  </a:lnTo>
                  <a:lnTo>
                    <a:pt x="1126" y="698"/>
                  </a:lnTo>
                  <a:lnTo>
                    <a:pt x="1130" y="698"/>
                  </a:lnTo>
                  <a:lnTo>
                    <a:pt x="1132" y="698"/>
                  </a:lnTo>
                  <a:lnTo>
                    <a:pt x="1136" y="698"/>
                  </a:lnTo>
                  <a:lnTo>
                    <a:pt x="1136" y="702"/>
                  </a:lnTo>
                  <a:lnTo>
                    <a:pt x="1132" y="702"/>
                  </a:lnTo>
                  <a:lnTo>
                    <a:pt x="1136" y="702"/>
                  </a:lnTo>
                  <a:lnTo>
                    <a:pt x="1136" y="698"/>
                  </a:lnTo>
                  <a:lnTo>
                    <a:pt x="1136" y="702"/>
                  </a:lnTo>
                  <a:lnTo>
                    <a:pt x="1136" y="706"/>
                  </a:lnTo>
                  <a:lnTo>
                    <a:pt x="1136" y="702"/>
                  </a:lnTo>
                  <a:lnTo>
                    <a:pt x="1140" y="702"/>
                  </a:lnTo>
                  <a:lnTo>
                    <a:pt x="1136" y="702"/>
                  </a:lnTo>
                  <a:lnTo>
                    <a:pt x="1136" y="706"/>
                  </a:lnTo>
                  <a:lnTo>
                    <a:pt x="1140" y="706"/>
                  </a:lnTo>
                  <a:lnTo>
                    <a:pt x="1140" y="708"/>
                  </a:lnTo>
                  <a:lnTo>
                    <a:pt x="1136" y="708"/>
                  </a:lnTo>
                  <a:lnTo>
                    <a:pt x="1140" y="708"/>
                  </a:lnTo>
                  <a:lnTo>
                    <a:pt x="1140" y="706"/>
                  </a:lnTo>
                  <a:lnTo>
                    <a:pt x="1144" y="706"/>
                  </a:lnTo>
                  <a:lnTo>
                    <a:pt x="1144" y="708"/>
                  </a:lnTo>
                  <a:lnTo>
                    <a:pt x="1140" y="708"/>
                  </a:lnTo>
                  <a:lnTo>
                    <a:pt x="1140" y="712"/>
                  </a:lnTo>
                  <a:lnTo>
                    <a:pt x="1136" y="712"/>
                  </a:lnTo>
                  <a:lnTo>
                    <a:pt x="1140" y="712"/>
                  </a:lnTo>
                  <a:lnTo>
                    <a:pt x="1136" y="716"/>
                  </a:lnTo>
                  <a:lnTo>
                    <a:pt x="1140" y="716"/>
                  </a:lnTo>
                  <a:lnTo>
                    <a:pt x="1140" y="712"/>
                  </a:lnTo>
                  <a:lnTo>
                    <a:pt x="1144" y="712"/>
                  </a:lnTo>
                  <a:lnTo>
                    <a:pt x="1144" y="716"/>
                  </a:lnTo>
                  <a:lnTo>
                    <a:pt x="1140" y="716"/>
                  </a:lnTo>
                  <a:lnTo>
                    <a:pt x="1144" y="716"/>
                  </a:lnTo>
                  <a:lnTo>
                    <a:pt x="1144" y="712"/>
                  </a:lnTo>
                  <a:lnTo>
                    <a:pt x="1148" y="712"/>
                  </a:lnTo>
                  <a:lnTo>
                    <a:pt x="1148" y="708"/>
                  </a:lnTo>
                  <a:lnTo>
                    <a:pt x="1148" y="712"/>
                  </a:lnTo>
                  <a:lnTo>
                    <a:pt x="1144" y="712"/>
                  </a:lnTo>
                  <a:lnTo>
                    <a:pt x="1144" y="716"/>
                  </a:lnTo>
                  <a:lnTo>
                    <a:pt x="1148" y="716"/>
                  </a:lnTo>
                  <a:lnTo>
                    <a:pt x="1152" y="712"/>
                  </a:lnTo>
                  <a:lnTo>
                    <a:pt x="1152" y="716"/>
                  </a:lnTo>
                  <a:lnTo>
                    <a:pt x="1148" y="720"/>
                  </a:lnTo>
                  <a:lnTo>
                    <a:pt x="1148" y="724"/>
                  </a:lnTo>
                  <a:lnTo>
                    <a:pt x="1148" y="720"/>
                  </a:lnTo>
                  <a:lnTo>
                    <a:pt x="1152" y="720"/>
                  </a:lnTo>
                  <a:lnTo>
                    <a:pt x="1156" y="716"/>
                  </a:lnTo>
                  <a:lnTo>
                    <a:pt x="1156" y="712"/>
                  </a:lnTo>
                  <a:lnTo>
                    <a:pt x="1160" y="712"/>
                  </a:lnTo>
                  <a:lnTo>
                    <a:pt x="1156" y="712"/>
                  </a:lnTo>
                  <a:lnTo>
                    <a:pt x="1156" y="716"/>
                  </a:lnTo>
                  <a:lnTo>
                    <a:pt x="1160" y="716"/>
                  </a:lnTo>
                  <a:lnTo>
                    <a:pt x="1160" y="712"/>
                  </a:lnTo>
                  <a:lnTo>
                    <a:pt x="1160" y="716"/>
                  </a:lnTo>
                  <a:lnTo>
                    <a:pt x="1160" y="720"/>
                  </a:lnTo>
                  <a:lnTo>
                    <a:pt x="1162" y="720"/>
                  </a:lnTo>
                  <a:lnTo>
                    <a:pt x="1166" y="724"/>
                  </a:lnTo>
                  <a:lnTo>
                    <a:pt x="1166" y="720"/>
                  </a:lnTo>
                  <a:lnTo>
                    <a:pt x="1170" y="720"/>
                  </a:lnTo>
                  <a:lnTo>
                    <a:pt x="1170" y="724"/>
                  </a:lnTo>
                  <a:lnTo>
                    <a:pt x="1174" y="724"/>
                  </a:lnTo>
                  <a:lnTo>
                    <a:pt x="1178" y="724"/>
                  </a:lnTo>
                  <a:lnTo>
                    <a:pt x="1182" y="724"/>
                  </a:lnTo>
                  <a:lnTo>
                    <a:pt x="1182" y="728"/>
                  </a:lnTo>
                  <a:lnTo>
                    <a:pt x="1178" y="728"/>
                  </a:lnTo>
                  <a:lnTo>
                    <a:pt x="1182" y="728"/>
                  </a:lnTo>
                  <a:lnTo>
                    <a:pt x="1182" y="732"/>
                  </a:lnTo>
                  <a:lnTo>
                    <a:pt x="1178" y="732"/>
                  </a:lnTo>
                  <a:lnTo>
                    <a:pt x="1174" y="732"/>
                  </a:lnTo>
                  <a:lnTo>
                    <a:pt x="1170" y="732"/>
                  </a:lnTo>
                  <a:lnTo>
                    <a:pt x="1174" y="732"/>
                  </a:lnTo>
                  <a:lnTo>
                    <a:pt x="1170" y="736"/>
                  </a:lnTo>
                  <a:lnTo>
                    <a:pt x="1166" y="736"/>
                  </a:lnTo>
                  <a:lnTo>
                    <a:pt x="1162" y="736"/>
                  </a:lnTo>
                  <a:lnTo>
                    <a:pt x="1160" y="736"/>
                  </a:lnTo>
                  <a:lnTo>
                    <a:pt x="1156" y="738"/>
                  </a:lnTo>
                  <a:lnTo>
                    <a:pt x="1152" y="738"/>
                  </a:lnTo>
                  <a:lnTo>
                    <a:pt x="1156" y="738"/>
                  </a:lnTo>
                  <a:lnTo>
                    <a:pt x="1160" y="738"/>
                  </a:lnTo>
                  <a:lnTo>
                    <a:pt x="1162" y="736"/>
                  </a:lnTo>
                  <a:lnTo>
                    <a:pt x="1166" y="736"/>
                  </a:lnTo>
                  <a:lnTo>
                    <a:pt x="1166" y="738"/>
                  </a:lnTo>
                  <a:lnTo>
                    <a:pt x="1162" y="738"/>
                  </a:lnTo>
                  <a:lnTo>
                    <a:pt x="1160" y="738"/>
                  </a:lnTo>
                  <a:lnTo>
                    <a:pt x="1156" y="738"/>
                  </a:lnTo>
                  <a:lnTo>
                    <a:pt x="1156" y="742"/>
                  </a:lnTo>
                  <a:lnTo>
                    <a:pt x="1152" y="742"/>
                  </a:lnTo>
                  <a:lnTo>
                    <a:pt x="1148" y="742"/>
                  </a:lnTo>
                  <a:lnTo>
                    <a:pt x="1144" y="742"/>
                  </a:lnTo>
                  <a:lnTo>
                    <a:pt x="1144" y="746"/>
                  </a:lnTo>
                  <a:lnTo>
                    <a:pt x="1144" y="750"/>
                  </a:lnTo>
                  <a:lnTo>
                    <a:pt x="1140" y="746"/>
                  </a:lnTo>
                  <a:lnTo>
                    <a:pt x="1136" y="746"/>
                  </a:lnTo>
                  <a:lnTo>
                    <a:pt x="1132" y="742"/>
                  </a:lnTo>
                  <a:lnTo>
                    <a:pt x="1132" y="746"/>
                  </a:lnTo>
                  <a:lnTo>
                    <a:pt x="1136" y="746"/>
                  </a:lnTo>
                  <a:lnTo>
                    <a:pt x="1140" y="746"/>
                  </a:lnTo>
                  <a:lnTo>
                    <a:pt x="1140" y="750"/>
                  </a:lnTo>
                  <a:lnTo>
                    <a:pt x="1144" y="750"/>
                  </a:lnTo>
                  <a:lnTo>
                    <a:pt x="1140" y="754"/>
                  </a:lnTo>
                  <a:lnTo>
                    <a:pt x="1144" y="754"/>
                  </a:lnTo>
                  <a:lnTo>
                    <a:pt x="1140" y="754"/>
                  </a:lnTo>
                  <a:lnTo>
                    <a:pt x="1144" y="754"/>
                  </a:lnTo>
                  <a:lnTo>
                    <a:pt x="1144" y="750"/>
                  </a:lnTo>
                  <a:lnTo>
                    <a:pt x="1148" y="750"/>
                  </a:lnTo>
                  <a:lnTo>
                    <a:pt x="1152" y="750"/>
                  </a:lnTo>
                  <a:lnTo>
                    <a:pt x="1152" y="746"/>
                  </a:lnTo>
                  <a:lnTo>
                    <a:pt x="1156" y="746"/>
                  </a:lnTo>
                  <a:lnTo>
                    <a:pt x="1160" y="746"/>
                  </a:lnTo>
                  <a:lnTo>
                    <a:pt x="1160" y="742"/>
                  </a:lnTo>
                  <a:lnTo>
                    <a:pt x="1162" y="742"/>
                  </a:lnTo>
                  <a:lnTo>
                    <a:pt x="1166" y="738"/>
                  </a:lnTo>
                  <a:lnTo>
                    <a:pt x="1170" y="738"/>
                  </a:lnTo>
                  <a:lnTo>
                    <a:pt x="1174" y="738"/>
                  </a:lnTo>
                  <a:lnTo>
                    <a:pt x="1178" y="738"/>
                  </a:lnTo>
                  <a:lnTo>
                    <a:pt x="1174" y="736"/>
                  </a:lnTo>
                  <a:lnTo>
                    <a:pt x="1170" y="736"/>
                  </a:lnTo>
                  <a:lnTo>
                    <a:pt x="1166" y="736"/>
                  </a:lnTo>
                  <a:lnTo>
                    <a:pt x="1170" y="736"/>
                  </a:lnTo>
                  <a:lnTo>
                    <a:pt x="1174" y="736"/>
                  </a:lnTo>
                  <a:lnTo>
                    <a:pt x="1178" y="736"/>
                  </a:lnTo>
                  <a:lnTo>
                    <a:pt x="1182" y="736"/>
                  </a:lnTo>
                  <a:lnTo>
                    <a:pt x="1182" y="738"/>
                  </a:lnTo>
                  <a:lnTo>
                    <a:pt x="1186" y="742"/>
                  </a:lnTo>
                  <a:lnTo>
                    <a:pt x="1186" y="746"/>
                  </a:lnTo>
                  <a:lnTo>
                    <a:pt x="1182" y="746"/>
                  </a:lnTo>
                  <a:lnTo>
                    <a:pt x="1186" y="750"/>
                  </a:lnTo>
                  <a:lnTo>
                    <a:pt x="1182" y="750"/>
                  </a:lnTo>
                  <a:lnTo>
                    <a:pt x="1186" y="750"/>
                  </a:lnTo>
                  <a:lnTo>
                    <a:pt x="1186" y="746"/>
                  </a:lnTo>
                  <a:lnTo>
                    <a:pt x="1188" y="746"/>
                  </a:lnTo>
                  <a:lnTo>
                    <a:pt x="1192" y="746"/>
                  </a:lnTo>
                  <a:lnTo>
                    <a:pt x="1192" y="742"/>
                  </a:lnTo>
                  <a:lnTo>
                    <a:pt x="1196" y="742"/>
                  </a:lnTo>
                  <a:lnTo>
                    <a:pt x="1196" y="746"/>
                  </a:lnTo>
                  <a:lnTo>
                    <a:pt x="1192" y="746"/>
                  </a:lnTo>
                  <a:lnTo>
                    <a:pt x="1196" y="746"/>
                  </a:lnTo>
                  <a:lnTo>
                    <a:pt x="1200" y="746"/>
                  </a:lnTo>
                  <a:lnTo>
                    <a:pt x="1204" y="750"/>
                  </a:lnTo>
                  <a:lnTo>
                    <a:pt x="1200" y="750"/>
                  </a:lnTo>
                  <a:lnTo>
                    <a:pt x="1204" y="750"/>
                  </a:lnTo>
                  <a:lnTo>
                    <a:pt x="1200" y="754"/>
                  </a:lnTo>
                  <a:lnTo>
                    <a:pt x="1204" y="754"/>
                  </a:lnTo>
                  <a:lnTo>
                    <a:pt x="1204" y="758"/>
                  </a:lnTo>
                  <a:lnTo>
                    <a:pt x="1204" y="762"/>
                  </a:lnTo>
                  <a:lnTo>
                    <a:pt x="1200" y="762"/>
                  </a:lnTo>
                  <a:lnTo>
                    <a:pt x="1204" y="762"/>
                  </a:lnTo>
                  <a:lnTo>
                    <a:pt x="1204" y="766"/>
                  </a:lnTo>
                  <a:lnTo>
                    <a:pt x="1200" y="766"/>
                  </a:lnTo>
                  <a:lnTo>
                    <a:pt x="1204" y="768"/>
                  </a:lnTo>
                  <a:lnTo>
                    <a:pt x="1200" y="768"/>
                  </a:lnTo>
                  <a:lnTo>
                    <a:pt x="1204" y="768"/>
                  </a:lnTo>
                  <a:lnTo>
                    <a:pt x="1200" y="768"/>
                  </a:lnTo>
                  <a:lnTo>
                    <a:pt x="1196" y="768"/>
                  </a:lnTo>
                  <a:lnTo>
                    <a:pt x="1200" y="768"/>
                  </a:lnTo>
                  <a:lnTo>
                    <a:pt x="1204" y="772"/>
                  </a:lnTo>
                  <a:lnTo>
                    <a:pt x="1208" y="772"/>
                  </a:lnTo>
                  <a:lnTo>
                    <a:pt x="1204" y="776"/>
                  </a:lnTo>
                  <a:lnTo>
                    <a:pt x="1204" y="772"/>
                  </a:lnTo>
                  <a:lnTo>
                    <a:pt x="1200" y="772"/>
                  </a:lnTo>
                  <a:lnTo>
                    <a:pt x="1204" y="772"/>
                  </a:lnTo>
                  <a:lnTo>
                    <a:pt x="1204" y="776"/>
                  </a:lnTo>
                  <a:lnTo>
                    <a:pt x="1208" y="776"/>
                  </a:lnTo>
                  <a:lnTo>
                    <a:pt x="1208" y="780"/>
                  </a:lnTo>
                  <a:lnTo>
                    <a:pt x="1204" y="784"/>
                  </a:lnTo>
                  <a:lnTo>
                    <a:pt x="1200" y="784"/>
                  </a:lnTo>
                  <a:lnTo>
                    <a:pt x="1200" y="788"/>
                  </a:lnTo>
                  <a:lnTo>
                    <a:pt x="1196" y="788"/>
                  </a:lnTo>
                  <a:lnTo>
                    <a:pt x="1192" y="792"/>
                  </a:lnTo>
                  <a:lnTo>
                    <a:pt x="1188" y="792"/>
                  </a:lnTo>
                  <a:lnTo>
                    <a:pt x="1188" y="794"/>
                  </a:lnTo>
                  <a:lnTo>
                    <a:pt x="1186" y="794"/>
                  </a:lnTo>
                  <a:lnTo>
                    <a:pt x="1186" y="792"/>
                  </a:lnTo>
                  <a:lnTo>
                    <a:pt x="1182" y="792"/>
                  </a:lnTo>
                  <a:lnTo>
                    <a:pt x="1182" y="794"/>
                  </a:lnTo>
                  <a:lnTo>
                    <a:pt x="1178" y="794"/>
                  </a:lnTo>
                  <a:lnTo>
                    <a:pt x="1178" y="792"/>
                  </a:lnTo>
                  <a:lnTo>
                    <a:pt x="1174" y="794"/>
                  </a:lnTo>
                  <a:lnTo>
                    <a:pt x="1170" y="798"/>
                  </a:lnTo>
                  <a:lnTo>
                    <a:pt x="1166" y="794"/>
                  </a:lnTo>
                  <a:lnTo>
                    <a:pt x="1166" y="798"/>
                  </a:lnTo>
                  <a:lnTo>
                    <a:pt x="1162" y="798"/>
                  </a:lnTo>
                  <a:lnTo>
                    <a:pt x="1166" y="798"/>
                  </a:lnTo>
                  <a:lnTo>
                    <a:pt x="1162" y="802"/>
                  </a:lnTo>
                  <a:lnTo>
                    <a:pt x="1160" y="802"/>
                  </a:lnTo>
                  <a:lnTo>
                    <a:pt x="1160" y="806"/>
                  </a:lnTo>
                  <a:lnTo>
                    <a:pt x="1160" y="810"/>
                  </a:lnTo>
                  <a:lnTo>
                    <a:pt x="1160" y="806"/>
                  </a:lnTo>
                  <a:lnTo>
                    <a:pt x="1156" y="810"/>
                  </a:lnTo>
                  <a:lnTo>
                    <a:pt x="1152" y="810"/>
                  </a:lnTo>
                  <a:lnTo>
                    <a:pt x="1152" y="814"/>
                  </a:lnTo>
                  <a:lnTo>
                    <a:pt x="1148" y="814"/>
                  </a:lnTo>
                  <a:lnTo>
                    <a:pt x="1148" y="818"/>
                  </a:lnTo>
                  <a:lnTo>
                    <a:pt x="1144" y="818"/>
                  </a:lnTo>
                  <a:lnTo>
                    <a:pt x="1140" y="818"/>
                  </a:lnTo>
                  <a:lnTo>
                    <a:pt x="1136" y="818"/>
                  </a:lnTo>
                  <a:lnTo>
                    <a:pt x="1136" y="822"/>
                  </a:lnTo>
                  <a:lnTo>
                    <a:pt x="1136" y="818"/>
                  </a:lnTo>
                  <a:lnTo>
                    <a:pt x="1132" y="822"/>
                  </a:lnTo>
                  <a:lnTo>
                    <a:pt x="1130" y="822"/>
                  </a:lnTo>
                  <a:lnTo>
                    <a:pt x="1126" y="822"/>
                  </a:lnTo>
                  <a:lnTo>
                    <a:pt x="1122" y="822"/>
                  </a:lnTo>
                  <a:lnTo>
                    <a:pt x="1118" y="822"/>
                  </a:lnTo>
                  <a:lnTo>
                    <a:pt x="1118" y="818"/>
                  </a:lnTo>
                  <a:lnTo>
                    <a:pt x="1114" y="818"/>
                  </a:lnTo>
                  <a:lnTo>
                    <a:pt x="1110" y="818"/>
                  </a:lnTo>
                  <a:lnTo>
                    <a:pt x="1106" y="818"/>
                  </a:lnTo>
                  <a:lnTo>
                    <a:pt x="1100" y="818"/>
                  </a:lnTo>
                  <a:lnTo>
                    <a:pt x="1096" y="818"/>
                  </a:lnTo>
                  <a:lnTo>
                    <a:pt x="1092" y="818"/>
                  </a:lnTo>
                  <a:lnTo>
                    <a:pt x="1088" y="818"/>
                  </a:lnTo>
                  <a:lnTo>
                    <a:pt x="1084" y="818"/>
                  </a:lnTo>
                  <a:lnTo>
                    <a:pt x="1080" y="818"/>
                  </a:lnTo>
                  <a:lnTo>
                    <a:pt x="1076" y="818"/>
                  </a:lnTo>
                  <a:lnTo>
                    <a:pt x="1074" y="818"/>
                  </a:lnTo>
                  <a:lnTo>
                    <a:pt x="1070" y="818"/>
                  </a:lnTo>
                  <a:lnTo>
                    <a:pt x="1066" y="818"/>
                  </a:lnTo>
                  <a:lnTo>
                    <a:pt x="1062" y="818"/>
                  </a:lnTo>
                  <a:lnTo>
                    <a:pt x="1060" y="818"/>
                  </a:lnTo>
                  <a:lnTo>
                    <a:pt x="1060" y="822"/>
                  </a:lnTo>
                  <a:lnTo>
                    <a:pt x="1056" y="822"/>
                  </a:lnTo>
                  <a:lnTo>
                    <a:pt x="1056" y="818"/>
                  </a:lnTo>
                  <a:lnTo>
                    <a:pt x="1052" y="822"/>
                  </a:lnTo>
                  <a:lnTo>
                    <a:pt x="1048" y="824"/>
                  </a:lnTo>
                  <a:lnTo>
                    <a:pt x="1048" y="828"/>
                  </a:lnTo>
                  <a:lnTo>
                    <a:pt x="1044" y="828"/>
                  </a:lnTo>
                  <a:lnTo>
                    <a:pt x="1044" y="832"/>
                  </a:lnTo>
                  <a:lnTo>
                    <a:pt x="1044" y="836"/>
                  </a:lnTo>
                  <a:lnTo>
                    <a:pt x="1040" y="836"/>
                  </a:lnTo>
                  <a:lnTo>
                    <a:pt x="1036" y="840"/>
                  </a:lnTo>
                  <a:lnTo>
                    <a:pt x="1032" y="840"/>
                  </a:lnTo>
                  <a:lnTo>
                    <a:pt x="1030" y="840"/>
                  </a:lnTo>
                  <a:lnTo>
                    <a:pt x="1030" y="844"/>
                  </a:lnTo>
                  <a:lnTo>
                    <a:pt x="1026" y="844"/>
                  </a:lnTo>
                  <a:lnTo>
                    <a:pt x="1022" y="848"/>
                  </a:lnTo>
                  <a:lnTo>
                    <a:pt x="1018" y="852"/>
                  </a:lnTo>
                  <a:lnTo>
                    <a:pt x="1018" y="854"/>
                  </a:lnTo>
                  <a:lnTo>
                    <a:pt x="1014" y="854"/>
                  </a:lnTo>
                  <a:lnTo>
                    <a:pt x="1014" y="858"/>
                  </a:lnTo>
                  <a:lnTo>
                    <a:pt x="1010" y="858"/>
                  </a:lnTo>
                  <a:lnTo>
                    <a:pt x="1010" y="862"/>
                  </a:lnTo>
                  <a:lnTo>
                    <a:pt x="1006" y="862"/>
                  </a:lnTo>
                  <a:lnTo>
                    <a:pt x="1004" y="858"/>
                  </a:lnTo>
                  <a:lnTo>
                    <a:pt x="1000" y="858"/>
                  </a:lnTo>
                  <a:lnTo>
                    <a:pt x="996" y="858"/>
                  </a:lnTo>
                  <a:lnTo>
                    <a:pt x="996" y="854"/>
                  </a:lnTo>
                  <a:lnTo>
                    <a:pt x="992" y="854"/>
                  </a:lnTo>
                  <a:lnTo>
                    <a:pt x="988" y="854"/>
                  </a:lnTo>
                  <a:lnTo>
                    <a:pt x="992" y="854"/>
                  </a:lnTo>
                  <a:lnTo>
                    <a:pt x="992" y="858"/>
                  </a:lnTo>
                  <a:lnTo>
                    <a:pt x="996" y="858"/>
                  </a:lnTo>
                  <a:lnTo>
                    <a:pt x="1000" y="858"/>
                  </a:lnTo>
                  <a:lnTo>
                    <a:pt x="1004" y="858"/>
                  </a:lnTo>
                  <a:lnTo>
                    <a:pt x="1006" y="862"/>
                  </a:lnTo>
                  <a:lnTo>
                    <a:pt x="1006" y="866"/>
                  </a:lnTo>
                  <a:lnTo>
                    <a:pt x="1006" y="870"/>
                  </a:lnTo>
                  <a:lnTo>
                    <a:pt x="1004" y="870"/>
                  </a:lnTo>
                  <a:lnTo>
                    <a:pt x="1004" y="874"/>
                  </a:lnTo>
                  <a:lnTo>
                    <a:pt x="1004" y="878"/>
                  </a:lnTo>
                  <a:lnTo>
                    <a:pt x="1000" y="878"/>
                  </a:lnTo>
                  <a:lnTo>
                    <a:pt x="996" y="878"/>
                  </a:lnTo>
                  <a:lnTo>
                    <a:pt x="996" y="880"/>
                  </a:lnTo>
                  <a:lnTo>
                    <a:pt x="996" y="884"/>
                  </a:lnTo>
                  <a:lnTo>
                    <a:pt x="992" y="884"/>
                  </a:lnTo>
                  <a:lnTo>
                    <a:pt x="988" y="888"/>
                  </a:lnTo>
                  <a:lnTo>
                    <a:pt x="984" y="892"/>
                  </a:lnTo>
                  <a:lnTo>
                    <a:pt x="988" y="888"/>
                  </a:lnTo>
                  <a:lnTo>
                    <a:pt x="992" y="888"/>
                  </a:lnTo>
                  <a:lnTo>
                    <a:pt x="996" y="888"/>
                  </a:lnTo>
                  <a:lnTo>
                    <a:pt x="996" y="884"/>
                  </a:lnTo>
                  <a:lnTo>
                    <a:pt x="1000" y="884"/>
                  </a:lnTo>
                  <a:lnTo>
                    <a:pt x="1000" y="880"/>
                  </a:lnTo>
                  <a:lnTo>
                    <a:pt x="1004" y="878"/>
                  </a:lnTo>
                  <a:lnTo>
                    <a:pt x="1004" y="874"/>
                  </a:lnTo>
                  <a:lnTo>
                    <a:pt x="1006" y="874"/>
                  </a:lnTo>
                  <a:lnTo>
                    <a:pt x="1010" y="870"/>
                  </a:lnTo>
                  <a:lnTo>
                    <a:pt x="1010" y="866"/>
                  </a:lnTo>
                  <a:lnTo>
                    <a:pt x="1014" y="866"/>
                  </a:lnTo>
                  <a:lnTo>
                    <a:pt x="1014" y="862"/>
                  </a:lnTo>
                  <a:lnTo>
                    <a:pt x="1018" y="862"/>
                  </a:lnTo>
                  <a:lnTo>
                    <a:pt x="1018" y="858"/>
                  </a:lnTo>
                  <a:lnTo>
                    <a:pt x="1022" y="858"/>
                  </a:lnTo>
                  <a:lnTo>
                    <a:pt x="1026" y="854"/>
                  </a:lnTo>
                  <a:lnTo>
                    <a:pt x="1030" y="854"/>
                  </a:lnTo>
                  <a:lnTo>
                    <a:pt x="1030" y="852"/>
                  </a:lnTo>
                  <a:lnTo>
                    <a:pt x="1032" y="852"/>
                  </a:lnTo>
                  <a:lnTo>
                    <a:pt x="1036" y="848"/>
                  </a:lnTo>
                  <a:lnTo>
                    <a:pt x="1040" y="848"/>
                  </a:lnTo>
                  <a:lnTo>
                    <a:pt x="1044" y="848"/>
                  </a:lnTo>
                  <a:lnTo>
                    <a:pt x="1044" y="844"/>
                  </a:lnTo>
                  <a:lnTo>
                    <a:pt x="1048" y="844"/>
                  </a:lnTo>
                  <a:lnTo>
                    <a:pt x="1052" y="844"/>
                  </a:lnTo>
                  <a:lnTo>
                    <a:pt x="1056" y="840"/>
                  </a:lnTo>
                  <a:lnTo>
                    <a:pt x="1060" y="840"/>
                  </a:lnTo>
                  <a:lnTo>
                    <a:pt x="1062" y="840"/>
                  </a:lnTo>
                  <a:lnTo>
                    <a:pt x="1066" y="840"/>
                  </a:lnTo>
                  <a:lnTo>
                    <a:pt x="1070" y="840"/>
                  </a:lnTo>
                  <a:lnTo>
                    <a:pt x="1074" y="840"/>
                  </a:lnTo>
                  <a:lnTo>
                    <a:pt x="1076" y="840"/>
                  </a:lnTo>
                  <a:lnTo>
                    <a:pt x="1080" y="844"/>
                  </a:lnTo>
                  <a:lnTo>
                    <a:pt x="1084" y="844"/>
                  </a:lnTo>
                  <a:lnTo>
                    <a:pt x="1084" y="848"/>
                  </a:lnTo>
                  <a:lnTo>
                    <a:pt x="1088" y="852"/>
                  </a:lnTo>
                  <a:lnTo>
                    <a:pt x="1084" y="848"/>
                  </a:lnTo>
                  <a:lnTo>
                    <a:pt x="1080" y="848"/>
                  </a:lnTo>
                  <a:lnTo>
                    <a:pt x="1084" y="848"/>
                  </a:lnTo>
                  <a:lnTo>
                    <a:pt x="1084" y="852"/>
                  </a:lnTo>
                  <a:lnTo>
                    <a:pt x="1088" y="852"/>
                  </a:lnTo>
                  <a:lnTo>
                    <a:pt x="1084" y="852"/>
                  </a:lnTo>
                  <a:lnTo>
                    <a:pt x="1084" y="854"/>
                  </a:lnTo>
                  <a:lnTo>
                    <a:pt x="1084" y="858"/>
                  </a:lnTo>
                  <a:lnTo>
                    <a:pt x="1080" y="858"/>
                  </a:lnTo>
                  <a:lnTo>
                    <a:pt x="1076" y="858"/>
                  </a:lnTo>
                  <a:lnTo>
                    <a:pt x="1076" y="862"/>
                  </a:lnTo>
                  <a:lnTo>
                    <a:pt x="1074" y="862"/>
                  </a:lnTo>
                  <a:lnTo>
                    <a:pt x="1074" y="866"/>
                  </a:lnTo>
                  <a:lnTo>
                    <a:pt x="1070" y="866"/>
                  </a:lnTo>
                  <a:lnTo>
                    <a:pt x="1066" y="866"/>
                  </a:lnTo>
                  <a:lnTo>
                    <a:pt x="1066" y="862"/>
                  </a:lnTo>
                  <a:lnTo>
                    <a:pt x="1062" y="862"/>
                  </a:lnTo>
                  <a:lnTo>
                    <a:pt x="1060" y="862"/>
                  </a:lnTo>
                  <a:lnTo>
                    <a:pt x="1056" y="862"/>
                  </a:lnTo>
                  <a:lnTo>
                    <a:pt x="1052" y="866"/>
                  </a:lnTo>
                  <a:lnTo>
                    <a:pt x="1048" y="866"/>
                  </a:lnTo>
                  <a:lnTo>
                    <a:pt x="1052" y="866"/>
                  </a:lnTo>
                  <a:lnTo>
                    <a:pt x="1056" y="862"/>
                  </a:lnTo>
                  <a:lnTo>
                    <a:pt x="1060" y="866"/>
                  </a:lnTo>
                  <a:lnTo>
                    <a:pt x="1062" y="866"/>
                  </a:lnTo>
                  <a:lnTo>
                    <a:pt x="1066" y="870"/>
                  </a:lnTo>
                  <a:lnTo>
                    <a:pt x="1066" y="874"/>
                  </a:lnTo>
                  <a:lnTo>
                    <a:pt x="1070" y="870"/>
                  </a:lnTo>
                  <a:lnTo>
                    <a:pt x="1074" y="870"/>
                  </a:lnTo>
                  <a:lnTo>
                    <a:pt x="1076" y="870"/>
                  </a:lnTo>
                  <a:lnTo>
                    <a:pt x="1080" y="870"/>
                  </a:lnTo>
                  <a:lnTo>
                    <a:pt x="1076" y="870"/>
                  </a:lnTo>
                  <a:lnTo>
                    <a:pt x="1076" y="874"/>
                  </a:lnTo>
                  <a:lnTo>
                    <a:pt x="1076" y="878"/>
                  </a:lnTo>
                  <a:lnTo>
                    <a:pt x="1074" y="880"/>
                  </a:lnTo>
                  <a:lnTo>
                    <a:pt x="1070" y="884"/>
                  </a:lnTo>
                  <a:lnTo>
                    <a:pt x="1074" y="884"/>
                  </a:lnTo>
                  <a:lnTo>
                    <a:pt x="1076" y="884"/>
                  </a:lnTo>
                  <a:lnTo>
                    <a:pt x="1076" y="888"/>
                  </a:lnTo>
                  <a:lnTo>
                    <a:pt x="1076" y="892"/>
                  </a:lnTo>
                  <a:lnTo>
                    <a:pt x="1080" y="896"/>
                  </a:lnTo>
                  <a:lnTo>
                    <a:pt x="1080" y="900"/>
                  </a:lnTo>
                  <a:lnTo>
                    <a:pt x="1084" y="900"/>
                  </a:lnTo>
                  <a:lnTo>
                    <a:pt x="1088" y="904"/>
                  </a:lnTo>
                  <a:lnTo>
                    <a:pt x="1092" y="904"/>
                  </a:lnTo>
                  <a:lnTo>
                    <a:pt x="1088" y="904"/>
                  </a:lnTo>
                  <a:lnTo>
                    <a:pt x="1088" y="908"/>
                  </a:lnTo>
                  <a:lnTo>
                    <a:pt x="1092" y="908"/>
                  </a:lnTo>
                  <a:lnTo>
                    <a:pt x="1092" y="910"/>
                  </a:lnTo>
                  <a:lnTo>
                    <a:pt x="1096" y="908"/>
                  </a:lnTo>
                  <a:lnTo>
                    <a:pt x="1096" y="910"/>
                  </a:lnTo>
                  <a:lnTo>
                    <a:pt x="1100" y="910"/>
                  </a:lnTo>
                  <a:lnTo>
                    <a:pt x="1104" y="910"/>
                  </a:lnTo>
                  <a:lnTo>
                    <a:pt x="1106" y="910"/>
                  </a:lnTo>
                  <a:lnTo>
                    <a:pt x="1110" y="910"/>
                  </a:lnTo>
                  <a:lnTo>
                    <a:pt x="1110" y="914"/>
                  </a:lnTo>
                  <a:lnTo>
                    <a:pt x="1114" y="910"/>
                  </a:lnTo>
                  <a:lnTo>
                    <a:pt x="1118" y="910"/>
                  </a:lnTo>
                  <a:lnTo>
                    <a:pt x="1118" y="908"/>
                  </a:lnTo>
                  <a:lnTo>
                    <a:pt x="1118" y="910"/>
                  </a:lnTo>
                  <a:lnTo>
                    <a:pt x="1122" y="914"/>
                  </a:lnTo>
                  <a:lnTo>
                    <a:pt x="1122" y="910"/>
                  </a:lnTo>
                  <a:lnTo>
                    <a:pt x="1126" y="910"/>
                  </a:lnTo>
                  <a:lnTo>
                    <a:pt x="1126" y="914"/>
                  </a:lnTo>
                  <a:lnTo>
                    <a:pt x="1130" y="914"/>
                  </a:lnTo>
                  <a:lnTo>
                    <a:pt x="1130" y="918"/>
                  </a:lnTo>
                  <a:lnTo>
                    <a:pt x="1126" y="918"/>
                  </a:lnTo>
                  <a:lnTo>
                    <a:pt x="1130" y="918"/>
                  </a:lnTo>
                  <a:lnTo>
                    <a:pt x="1132" y="918"/>
                  </a:lnTo>
                  <a:lnTo>
                    <a:pt x="1132" y="922"/>
                  </a:lnTo>
                  <a:lnTo>
                    <a:pt x="1130" y="922"/>
                  </a:lnTo>
                  <a:lnTo>
                    <a:pt x="1126" y="922"/>
                  </a:lnTo>
                  <a:lnTo>
                    <a:pt x="1122" y="922"/>
                  </a:lnTo>
                  <a:lnTo>
                    <a:pt x="1122" y="926"/>
                  </a:lnTo>
                  <a:lnTo>
                    <a:pt x="1118" y="926"/>
                  </a:lnTo>
                  <a:lnTo>
                    <a:pt x="1114" y="926"/>
                  </a:lnTo>
                  <a:lnTo>
                    <a:pt x="1110" y="930"/>
                  </a:lnTo>
                  <a:lnTo>
                    <a:pt x="1106" y="930"/>
                  </a:lnTo>
                  <a:lnTo>
                    <a:pt x="1104" y="934"/>
                  </a:lnTo>
                  <a:lnTo>
                    <a:pt x="1104" y="930"/>
                  </a:lnTo>
                  <a:lnTo>
                    <a:pt x="1104" y="934"/>
                  </a:lnTo>
                  <a:lnTo>
                    <a:pt x="1100" y="934"/>
                  </a:lnTo>
                  <a:lnTo>
                    <a:pt x="1096" y="934"/>
                  </a:lnTo>
                  <a:lnTo>
                    <a:pt x="1092" y="934"/>
                  </a:lnTo>
                  <a:lnTo>
                    <a:pt x="1096" y="934"/>
                  </a:lnTo>
                  <a:lnTo>
                    <a:pt x="1096" y="938"/>
                  </a:lnTo>
                  <a:lnTo>
                    <a:pt x="1088" y="938"/>
                  </a:lnTo>
                  <a:lnTo>
                    <a:pt x="1088" y="934"/>
                  </a:lnTo>
                  <a:lnTo>
                    <a:pt x="1088" y="938"/>
                  </a:lnTo>
                  <a:lnTo>
                    <a:pt x="1088" y="934"/>
                  </a:lnTo>
                  <a:lnTo>
                    <a:pt x="1084" y="934"/>
                  </a:lnTo>
                  <a:lnTo>
                    <a:pt x="1084" y="938"/>
                  </a:lnTo>
                  <a:lnTo>
                    <a:pt x="1084" y="940"/>
                  </a:lnTo>
                  <a:lnTo>
                    <a:pt x="1080" y="940"/>
                  </a:lnTo>
                  <a:lnTo>
                    <a:pt x="1080" y="944"/>
                  </a:lnTo>
                  <a:lnTo>
                    <a:pt x="1076" y="948"/>
                  </a:lnTo>
                  <a:lnTo>
                    <a:pt x="1074" y="952"/>
                  </a:lnTo>
                  <a:lnTo>
                    <a:pt x="1070" y="952"/>
                  </a:lnTo>
                  <a:lnTo>
                    <a:pt x="1070" y="956"/>
                  </a:lnTo>
                  <a:lnTo>
                    <a:pt x="1066" y="956"/>
                  </a:lnTo>
                  <a:lnTo>
                    <a:pt x="1062" y="956"/>
                  </a:lnTo>
                  <a:lnTo>
                    <a:pt x="1062" y="952"/>
                  </a:lnTo>
                  <a:lnTo>
                    <a:pt x="1062" y="948"/>
                  </a:lnTo>
                  <a:lnTo>
                    <a:pt x="1062" y="952"/>
                  </a:lnTo>
                  <a:lnTo>
                    <a:pt x="1060" y="952"/>
                  </a:lnTo>
                  <a:lnTo>
                    <a:pt x="1060" y="948"/>
                  </a:lnTo>
                  <a:lnTo>
                    <a:pt x="1060" y="944"/>
                  </a:lnTo>
                  <a:lnTo>
                    <a:pt x="1060" y="940"/>
                  </a:lnTo>
                  <a:lnTo>
                    <a:pt x="1060" y="938"/>
                  </a:lnTo>
                  <a:lnTo>
                    <a:pt x="1062" y="938"/>
                  </a:lnTo>
                  <a:lnTo>
                    <a:pt x="1062" y="934"/>
                  </a:lnTo>
                  <a:lnTo>
                    <a:pt x="1062" y="938"/>
                  </a:lnTo>
                  <a:lnTo>
                    <a:pt x="1060" y="938"/>
                  </a:lnTo>
                  <a:lnTo>
                    <a:pt x="1062" y="934"/>
                  </a:lnTo>
                  <a:lnTo>
                    <a:pt x="1066" y="934"/>
                  </a:lnTo>
                  <a:lnTo>
                    <a:pt x="1066" y="930"/>
                  </a:lnTo>
                  <a:lnTo>
                    <a:pt x="1066" y="934"/>
                  </a:lnTo>
                  <a:lnTo>
                    <a:pt x="1066" y="930"/>
                  </a:lnTo>
                  <a:lnTo>
                    <a:pt x="1070" y="926"/>
                  </a:lnTo>
                  <a:lnTo>
                    <a:pt x="1074" y="926"/>
                  </a:lnTo>
                  <a:lnTo>
                    <a:pt x="1076" y="926"/>
                  </a:lnTo>
                  <a:lnTo>
                    <a:pt x="1076" y="922"/>
                  </a:lnTo>
                  <a:lnTo>
                    <a:pt x="1080" y="922"/>
                  </a:lnTo>
                  <a:lnTo>
                    <a:pt x="1084" y="922"/>
                  </a:lnTo>
                  <a:lnTo>
                    <a:pt x="1084" y="918"/>
                  </a:lnTo>
                  <a:lnTo>
                    <a:pt x="1080" y="918"/>
                  </a:lnTo>
                  <a:lnTo>
                    <a:pt x="1084" y="918"/>
                  </a:lnTo>
                  <a:lnTo>
                    <a:pt x="1084" y="922"/>
                  </a:lnTo>
                  <a:lnTo>
                    <a:pt x="1084" y="926"/>
                  </a:lnTo>
                  <a:lnTo>
                    <a:pt x="1084" y="922"/>
                  </a:lnTo>
                  <a:lnTo>
                    <a:pt x="1088" y="926"/>
                  </a:lnTo>
                  <a:lnTo>
                    <a:pt x="1084" y="922"/>
                  </a:lnTo>
                  <a:lnTo>
                    <a:pt x="1088" y="922"/>
                  </a:lnTo>
                  <a:lnTo>
                    <a:pt x="1092" y="918"/>
                  </a:lnTo>
                  <a:lnTo>
                    <a:pt x="1096" y="918"/>
                  </a:lnTo>
                  <a:lnTo>
                    <a:pt x="1100" y="918"/>
                  </a:lnTo>
                  <a:lnTo>
                    <a:pt x="1092" y="918"/>
                  </a:lnTo>
                  <a:lnTo>
                    <a:pt x="1088" y="918"/>
                  </a:lnTo>
                  <a:lnTo>
                    <a:pt x="1084" y="918"/>
                  </a:lnTo>
                  <a:lnTo>
                    <a:pt x="1080" y="918"/>
                  </a:lnTo>
                  <a:lnTo>
                    <a:pt x="1076" y="918"/>
                  </a:lnTo>
                  <a:lnTo>
                    <a:pt x="1076" y="914"/>
                  </a:lnTo>
                  <a:lnTo>
                    <a:pt x="1080" y="914"/>
                  </a:lnTo>
                  <a:lnTo>
                    <a:pt x="1080" y="910"/>
                  </a:lnTo>
                  <a:lnTo>
                    <a:pt x="1084" y="910"/>
                  </a:lnTo>
                  <a:lnTo>
                    <a:pt x="1084" y="908"/>
                  </a:lnTo>
                  <a:lnTo>
                    <a:pt x="1084" y="910"/>
                  </a:lnTo>
                  <a:lnTo>
                    <a:pt x="1080" y="910"/>
                  </a:lnTo>
                  <a:lnTo>
                    <a:pt x="1080" y="908"/>
                  </a:lnTo>
                  <a:lnTo>
                    <a:pt x="1080" y="904"/>
                  </a:lnTo>
                  <a:lnTo>
                    <a:pt x="1076" y="904"/>
                  </a:lnTo>
                  <a:lnTo>
                    <a:pt x="1076" y="908"/>
                  </a:lnTo>
                  <a:lnTo>
                    <a:pt x="1080" y="908"/>
                  </a:lnTo>
                  <a:lnTo>
                    <a:pt x="1080" y="910"/>
                  </a:lnTo>
                  <a:lnTo>
                    <a:pt x="1076" y="914"/>
                  </a:lnTo>
                  <a:lnTo>
                    <a:pt x="1074" y="914"/>
                  </a:lnTo>
                  <a:lnTo>
                    <a:pt x="1070" y="918"/>
                  </a:lnTo>
                  <a:lnTo>
                    <a:pt x="1066" y="918"/>
                  </a:lnTo>
                  <a:lnTo>
                    <a:pt x="1062" y="922"/>
                  </a:lnTo>
                  <a:lnTo>
                    <a:pt x="1060" y="918"/>
                  </a:lnTo>
                  <a:lnTo>
                    <a:pt x="1062" y="918"/>
                  </a:lnTo>
                  <a:lnTo>
                    <a:pt x="1060" y="918"/>
                  </a:lnTo>
                  <a:lnTo>
                    <a:pt x="1060" y="922"/>
                  </a:lnTo>
                  <a:lnTo>
                    <a:pt x="1056" y="926"/>
                  </a:lnTo>
                  <a:lnTo>
                    <a:pt x="1056" y="922"/>
                  </a:lnTo>
                  <a:lnTo>
                    <a:pt x="1052" y="922"/>
                  </a:lnTo>
                  <a:lnTo>
                    <a:pt x="1052" y="926"/>
                  </a:lnTo>
                  <a:lnTo>
                    <a:pt x="1048" y="922"/>
                  </a:lnTo>
                  <a:lnTo>
                    <a:pt x="1044" y="922"/>
                  </a:lnTo>
                  <a:lnTo>
                    <a:pt x="1040" y="922"/>
                  </a:lnTo>
                  <a:lnTo>
                    <a:pt x="1040" y="918"/>
                  </a:lnTo>
                  <a:lnTo>
                    <a:pt x="1040" y="914"/>
                  </a:lnTo>
                  <a:lnTo>
                    <a:pt x="1036" y="914"/>
                  </a:lnTo>
                  <a:lnTo>
                    <a:pt x="1036" y="910"/>
                  </a:lnTo>
                  <a:lnTo>
                    <a:pt x="1036" y="908"/>
                  </a:lnTo>
                  <a:lnTo>
                    <a:pt x="1036" y="900"/>
                  </a:lnTo>
                  <a:lnTo>
                    <a:pt x="1036" y="888"/>
                  </a:lnTo>
                  <a:lnTo>
                    <a:pt x="1036" y="884"/>
                  </a:lnTo>
                  <a:lnTo>
                    <a:pt x="1032" y="884"/>
                  </a:lnTo>
                  <a:lnTo>
                    <a:pt x="1032" y="880"/>
                  </a:lnTo>
                  <a:lnTo>
                    <a:pt x="1030" y="878"/>
                  </a:lnTo>
                  <a:lnTo>
                    <a:pt x="1026" y="880"/>
                  </a:lnTo>
                  <a:lnTo>
                    <a:pt x="1022" y="880"/>
                  </a:lnTo>
                  <a:lnTo>
                    <a:pt x="1018" y="880"/>
                  </a:lnTo>
                  <a:lnTo>
                    <a:pt x="1018" y="878"/>
                  </a:lnTo>
                  <a:lnTo>
                    <a:pt x="1014" y="878"/>
                  </a:lnTo>
                  <a:lnTo>
                    <a:pt x="1014" y="880"/>
                  </a:lnTo>
                  <a:lnTo>
                    <a:pt x="1010" y="884"/>
                  </a:lnTo>
                  <a:lnTo>
                    <a:pt x="1006" y="884"/>
                  </a:lnTo>
                  <a:lnTo>
                    <a:pt x="1006" y="888"/>
                  </a:lnTo>
                  <a:lnTo>
                    <a:pt x="1004" y="892"/>
                  </a:lnTo>
                  <a:lnTo>
                    <a:pt x="1004" y="896"/>
                  </a:lnTo>
                  <a:lnTo>
                    <a:pt x="1004" y="900"/>
                  </a:lnTo>
                  <a:lnTo>
                    <a:pt x="1000" y="900"/>
                  </a:lnTo>
                  <a:lnTo>
                    <a:pt x="1000" y="904"/>
                  </a:lnTo>
                  <a:lnTo>
                    <a:pt x="1000" y="908"/>
                  </a:lnTo>
                  <a:lnTo>
                    <a:pt x="1000" y="910"/>
                  </a:lnTo>
                  <a:lnTo>
                    <a:pt x="996" y="910"/>
                  </a:lnTo>
                  <a:lnTo>
                    <a:pt x="996" y="914"/>
                  </a:lnTo>
                  <a:lnTo>
                    <a:pt x="996" y="918"/>
                  </a:lnTo>
                  <a:lnTo>
                    <a:pt x="992" y="922"/>
                  </a:lnTo>
                  <a:lnTo>
                    <a:pt x="988" y="918"/>
                  </a:lnTo>
                  <a:lnTo>
                    <a:pt x="988" y="922"/>
                  </a:lnTo>
                  <a:lnTo>
                    <a:pt x="988" y="918"/>
                  </a:lnTo>
                  <a:lnTo>
                    <a:pt x="984" y="918"/>
                  </a:lnTo>
                  <a:lnTo>
                    <a:pt x="984" y="922"/>
                  </a:lnTo>
                  <a:lnTo>
                    <a:pt x="984" y="926"/>
                  </a:lnTo>
                  <a:lnTo>
                    <a:pt x="980" y="926"/>
                  </a:lnTo>
                  <a:lnTo>
                    <a:pt x="976" y="926"/>
                  </a:lnTo>
                  <a:lnTo>
                    <a:pt x="974" y="926"/>
                  </a:lnTo>
                  <a:lnTo>
                    <a:pt x="970" y="926"/>
                  </a:lnTo>
                  <a:lnTo>
                    <a:pt x="966" y="926"/>
                  </a:lnTo>
                  <a:lnTo>
                    <a:pt x="962" y="926"/>
                  </a:lnTo>
                  <a:lnTo>
                    <a:pt x="958" y="926"/>
                  </a:lnTo>
                  <a:lnTo>
                    <a:pt x="954" y="926"/>
                  </a:lnTo>
                  <a:lnTo>
                    <a:pt x="950" y="926"/>
                  </a:lnTo>
                  <a:lnTo>
                    <a:pt x="944" y="926"/>
                  </a:lnTo>
                  <a:lnTo>
                    <a:pt x="940" y="926"/>
                  </a:lnTo>
                  <a:lnTo>
                    <a:pt x="936" y="926"/>
                  </a:lnTo>
                  <a:lnTo>
                    <a:pt x="932" y="926"/>
                  </a:lnTo>
                  <a:lnTo>
                    <a:pt x="932" y="930"/>
                  </a:lnTo>
                  <a:lnTo>
                    <a:pt x="928" y="930"/>
                  </a:lnTo>
                  <a:lnTo>
                    <a:pt x="924" y="934"/>
                  </a:lnTo>
                  <a:lnTo>
                    <a:pt x="924" y="938"/>
                  </a:lnTo>
                  <a:lnTo>
                    <a:pt x="920" y="938"/>
                  </a:lnTo>
                  <a:lnTo>
                    <a:pt x="920" y="940"/>
                  </a:lnTo>
                  <a:lnTo>
                    <a:pt x="918" y="940"/>
                  </a:lnTo>
                  <a:lnTo>
                    <a:pt x="914" y="944"/>
                  </a:lnTo>
                  <a:lnTo>
                    <a:pt x="914" y="948"/>
                  </a:lnTo>
                  <a:lnTo>
                    <a:pt x="910" y="948"/>
                  </a:lnTo>
                  <a:lnTo>
                    <a:pt x="910" y="952"/>
                  </a:lnTo>
                  <a:lnTo>
                    <a:pt x="906" y="952"/>
                  </a:lnTo>
                  <a:lnTo>
                    <a:pt x="902" y="952"/>
                  </a:lnTo>
                  <a:lnTo>
                    <a:pt x="898" y="952"/>
                  </a:lnTo>
                  <a:lnTo>
                    <a:pt x="894" y="952"/>
                  </a:lnTo>
                  <a:lnTo>
                    <a:pt x="890" y="952"/>
                  </a:lnTo>
                  <a:lnTo>
                    <a:pt x="888" y="952"/>
                  </a:lnTo>
                  <a:lnTo>
                    <a:pt x="880" y="952"/>
                  </a:lnTo>
                  <a:lnTo>
                    <a:pt x="876" y="956"/>
                  </a:lnTo>
                  <a:lnTo>
                    <a:pt x="876" y="960"/>
                  </a:lnTo>
                  <a:lnTo>
                    <a:pt x="876" y="964"/>
                  </a:lnTo>
                  <a:lnTo>
                    <a:pt x="876" y="966"/>
                  </a:lnTo>
                  <a:lnTo>
                    <a:pt x="880" y="966"/>
                  </a:lnTo>
                  <a:lnTo>
                    <a:pt x="876" y="966"/>
                  </a:lnTo>
                  <a:lnTo>
                    <a:pt x="876" y="970"/>
                  </a:lnTo>
                  <a:lnTo>
                    <a:pt x="872" y="970"/>
                  </a:lnTo>
                  <a:lnTo>
                    <a:pt x="868" y="974"/>
                  </a:lnTo>
                  <a:lnTo>
                    <a:pt x="864" y="974"/>
                  </a:lnTo>
                  <a:lnTo>
                    <a:pt x="862" y="978"/>
                  </a:lnTo>
                  <a:lnTo>
                    <a:pt x="854" y="978"/>
                  </a:lnTo>
                  <a:lnTo>
                    <a:pt x="850" y="980"/>
                  </a:lnTo>
                  <a:lnTo>
                    <a:pt x="846" y="980"/>
                  </a:lnTo>
                  <a:lnTo>
                    <a:pt x="842" y="980"/>
                  </a:lnTo>
                  <a:lnTo>
                    <a:pt x="838" y="984"/>
                  </a:lnTo>
                  <a:lnTo>
                    <a:pt x="834" y="984"/>
                  </a:lnTo>
                  <a:lnTo>
                    <a:pt x="832" y="988"/>
                  </a:lnTo>
                  <a:lnTo>
                    <a:pt x="828" y="992"/>
                  </a:lnTo>
                  <a:lnTo>
                    <a:pt x="824" y="992"/>
                  </a:lnTo>
                  <a:lnTo>
                    <a:pt x="820" y="988"/>
                  </a:lnTo>
                  <a:lnTo>
                    <a:pt x="820" y="984"/>
                  </a:lnTo>
                  <a:lnTo>
                    <a:pt x="816" y="984"/>
                  </a:lnTo>
                  <a:lnTo>
                    <a:pt x="820" y="980"/>
                  </a:lnTo>
                  <a:lnTo>
                    <a:pt x="820" y="978"/>
                  </a:lnTo>
                  <a:lnTo>
                    <a:pt x="824" y="978"/>
                  </a:lnTo>
                  <a:lnTo>
                    <a:pt x="824" y="974"/>
                  </a:lnTo>
                  <a:lnTo>
                    <a:pt x="828" y="974"/>
                  </a:lnTo>
                  <a:lnTo>
                    <a:pt x="828" y="970"/>
                  </a:lnTo>
                  <a:lnTo>
                    <a:pt x="828" y="966"/>
                  </a:lnTo>
                  <a:lnTo>
                    <a:pt x="828" y="964"/>
                  </a:lnTo>
                  <a:lnTo>
                    <a:pt x="832" y="964"/>
                  </a:lnTo>
                  <a:lnTo>
                    <a:pt x="832" y="960"/>
                  </a:lnTo>
                  <a:lnTo>
                    <a:pt x="832" y="956"/>
                  </a:lnTo>
                  <a:lnTo>
                    <a:pt x="832" y="948"/>
                  </a:lnTo>
                  <a:lnTo>
                    <a:pt x="832" y="938"/>
                  </a:lnTo>
                  <a:lnTo>
                    <a:pt x="828" y="930"/>
                  </a:lnTo>
                  <a:lnTo>
                    <a:pt x="828" y="918"/>
                  </a:lnTo>
                  <a:lnTo>
                    <a:pt x="824" y="918"/>
                  </a:lnTo>
                  <a:lnTo>
                    <a:pt x="820" y="914"/>
                  </a:lnTo>
                  <a:lnTo>
                    <a:pt x="816" y="910"/>
                  </a:lnTo>
                  <a:lnTo>
                    <a:pt x="812" y="910"/>
                  </a:lnTo>
                  <a:lnTo>
                    <a:pt x="812" y="908"/>
                  </a:lnTo>
                  <a:lnTo>
                    <a:pt x="812" y="904"/>
                  </a:lnTo>
                  <a:lnTo>
                    <a:pt x="808" y="904"/>
                  </a:lnTo>
                  <a:lnTo>
                    <a:pt x="806" y="904"/>
                  </a:lnTo>
                  <a:lnTo>
                    <a:pt x="806" y="900"/>
                  </a:lnTo>
                  <a:lnTo>
                    <a:pt x="806" y="896"/>
                  </a:lnTo>
                  <a:lnTo>
                    <a:pt x="802" y="896"/>
                  </a:lnTo>
                  <a:lnTo>
                    <a:pt x="798" y="896"/>
                  </a:lnTo>
                  <a:lnTo>
                    <a:pt x="794" y="892"/>
                  </a:lnTo>
                  <a:lnTo>
                    <a:pt x="794" y="888"/>
                  </a:lnTo>
                  <a:lnTo>
                    <a:pt x="786" y="884"/>
                  </a:lnTo>
                  <a:lnTo>
                    <a:pt x="786" y="880"/>
                  </a:lnTo>
                  <a:lnTo>
                    <a:pt x="782" y="880"/>
                  </a:lnTo>
                  <a:lnTo>
                    <a:pt x="778" y="880"/>
                  </a:lnTo>
                  <a:lnTo>
                    <a:pt x="778" y="878"/>
                  </a:lnTo>
                  <a:lnTo>
                    <a:pt x="776" y="878"/>
                  </a:lnTo>
                  <a:lnTo>
                    <a:pt x="772" y="874"/>
                  </a:lnTo>
                  <a:lnTo>
                    <a:pt x="768" y="874"/>
                  </a:lnTo>
                  <a:lnTo>
                    <a:pt x="764" y="870"/>
                  </a:lnTo>
                  <a:lnTo>
                    <a:pt x="760" y="870"/>
                  </a:lnTo>
                  <a:lnTo>
                    <a:pt x="760" y="866"/>
                  </a:lnTo>
                  <a:lnTo>
                    <a:pt x="756" y="866"/>
                  </a:lnTo>
                  <a:lnTo>
                    <a:pt x="746" y="858"/>
                  </a:lnTo>
                  <a:lnTo>
                    <a:pt x="742" y="858"/>
                  </a:lnTo>
                  <a:lnTo>
                    <a:pt x="738" y="858"/>
                  </a:lnTo>
                  <a:lnTo>
                    <a:pt x="734" y="862"/>
                  </a:lnTo>
                  <a:lnTo>
                    <a:pt x="732" y="866"/>
                  </a:lnTo>
                  <a:lnTo>
                    <a:pt x="728" y="866"/>
                  </a:lnTo>
                  <a:lnTo>
                    <a:pt x="724" y="866"/>
                  </a:lnTo>
                  <a:lnTo>
                    <a:pt x="720" y="866"/>
                  </a:lnTo>
                  <a:lnTo>
                    <a:pt x="720" y="862"/>
                  </a:lnTo>
                  <a:lnTo>
                    <a:pt x="716" y="862"/>
                  </a:lnTo>
                  <a:lnTo>
                    <a:pt x="712" y="862"/>
                  </a:lnTo>
                  <a:lnTo>
                    <a:pt x="708" y="862"/>
                  </a:lnTo>
                  <a:lnTo>
                    <a:pt x="708" y="858"/>
                  </a:lnTo>
                  <a:lnTo>
                    <a:pt x="708" y="862"/>
                  </a:lnTo>
                  <a:lnTo>
                    <a:pt x="706" y="862"/>
                  </a:lnTo>
                  <a:lnTo>
                    <a:pt x="702" y="862"/>
                  </a:lnTo>
                  <a:lnTo>
                    <a:pt x="702" y="866"/>
                  </a:lnTo>
                  <a:lnTo>
                    <a:pt x="702" y="862"/>
                  </a:lnTo>
                  <a:lnTo>
                    <a:pt x="698" y="862"/>
                  </a:lnTo>
                  <a:lnTo>
                    <a:pt x="694" y="862"/>
                  </a:lnTo>
                  <a:lnTo>
                    <a:pt x="694" y="858"/>
                  </a:lnTo>
                  <a:lnTo>
                    <a:pt x="690" y="858"/>
                  </a:lnTo>
                  <a:lnTo>
                    <a:pt x="690" y="862"/>
                  </a:lnTo>
                  <a:lnTo>
                    <a:pt x="686" y="858"/>
                  </a:lnTo>
                  <a:lnTo>
                    <a:pt x="686" y="854"/>
                  </a:lnTo>
                  <a:lnTo>
                    <a:pt x="682" y="854"/>
                  </a:lnTo>
                  <a:lnTo>
                    <a:pt x="678" y="852"/>
                  </a:lnTo>
                  <a:lnTo>
                    <a:pt x="676" y="852"/>
                  </a:lnTo>
                  <a:lnTo>
                    <a:pt x="672" y="854"/>
                  </a:lnTo>
                  <a:lnTo>
                    <a:pt x="668" y="854"/>
                  </a:lnTo>
                  <a:lnTo>
                    <a:pt x="668" y="852"/>
                  </a:lnTo>
                  <a:lnTo>
                    <a:pt x="664" y="852"/>
                  </a:lnTo>
                  <a:lnTo>
                    <a:pt x="660" y="852"/>
                  </a:lnTo>
                  <a:lnTo>
                    <a:pt x="656" y="852"/>
                  </a:lnTo>
                  <a:lnTo>
                    <a:pt x="656" y="848"/>
                  </a:lnTo>
                  <a:lnTo>
                    <a:pt x="656" y="844"/>
                  </a:lnTo>
                  <a:lnTo>
                    <a:pt x="652" y="844"/>
                  </a:lnTo>
                  <a:lnTo>
                    <a:pt x="652" y="840"/>
                  </a:lnTo>
                  <a:lnTo>
                    <a:pt x="652" y="836"/>
                  </a:lnTo>
                  <a:lnTo>
                    <a:pt x="650" y="836"/>
                  </a:lnTo>
                  <a:lnTo>
                    <a:pt x="650" y="840"/>
                  </a:lnTo>
                  <a:lnTo>
                    <a:pt x="650" y="844"/>
                  </a:lnTo>
                  <a:lnTo>
                    <a:pt x="646" y="844"/>
                  </a:lnTo>
                  <a:lnTo>
                    <a:pt x="620" y="844"/>
                  </a:lnTo>
                  <a:lnTo>
                    <a:pt x="616" y="844"/>
                  </a:lnTo>
                  <a:lnTo>
                    <a:pt x="612" y="844"/>
                  </a:lnTo>
                  <a:lnTo>
                    <a:pt x="608" y="844"/>
                  </a:lnTo>
                  <a:lnTo>
                    <a:pt x="604" y="844"/>
                  </a:lnTo>
                  <a:lnTo>
                    <a:pt x="600" y="844"/>
                  </a:lnTo>
                  <a:lnTo>
                    <a:pt x="596" y="844"/>
                  </a:lnTo>
                  <a:lnTo>
                    <a:pt x="590" y="844"/>
                  </a:lnTo>
                  <a:lnTo>
                    <a:pt x="582" y="844"/>
                  </a:lnTo>
                  <a:lnTo>
                    <a:pt x="574" y="844"/>
                  </a:lnTo>
                  <a:lnTo>
                    <a:pt x="564" y="844"/>
                  </a:lnTo>
                  <a:lnTo>
                    <a:pt x="560" y="844"/>
                  </a:lnTo>
                  <a:lnTo>
                    <a:pt x="548" y="844"/>
                  </a:lnTo>
                  <a:lnTo>
                    <a:pt x="544" y="844"/>
                  </a:lnTo>
                  <a:lnTo>
                    <a:pt x="540" y="844"/>
                  </a:lnTo>
                  <a:lnTo>
                    <a:pt x="536" y="844"/>
                  </a:lnTo>
                  <a:lnTo>
                    <a:pt x="534" y="844"/>
                  </a:lnTo>
                  <a:lnTo>
                    <a:pt x="530" y="844"/>
                  </a:lnTo>
                  <a:lnTo>
                    <a:pt x="526" y="844"/>
                  </a:lnTo>
                  <a:lnTo>
                    <a:pt x="522" y="844"/>
                  </a:lnTo>
                  <a:lnTo>
                    <a:pt x="518" y="844"/>
                  </a:lnTo>
                  <a:lnTo>
                    <a:pt x="510" y="844"/>
                  </a:lnTo>
                  <a:lnTo>
                    <a:pt x="508" y="844"/>
                  </a:lnTo>
                  <a:lnTo>
                    <a:pt x="500" y="844"/>
                  </a:lnTo>
                  <a:lnTo>
                    <a:pt x="496" y="844"/>
                  </a:lnTo>
                  <a:lnTo>
                    <a:pt x="492" y="844"/>
                  </a:lnTo>
                  <a:lnTo>
                    <a:pt x="488" y="844"/>
                  </a:lnTo>
                  <a:lnTo>
                    <a:pt x="484" y="844"/>
                  </a:lnTo>
                  <a:lnTo>
                    <a:pt x="478" y="844"/>
                  </a:lnTo>
                  <a:lnTo>
                    <a:pt x="474" y="844"/>
                  </a:lnTo>
                  <a:lnTo>
                    <a:pt x="470" y="844"/>
                  </a:lnTo>
                  <a:lnTo>
                    <a:pt x="466" y="844"/>
                  </a:lnTo>
                  <a:lnTo>
                    <a:pt x="462" y="844"/>
                  </a:lnTo>
                  <a:lnTo>
                    <a:pt x="458" y="844"/>
                  </a:lnTo>
                  <a:lnTo>
                    <a:pt x="454" y="844"/>
                  </a:lnTo>
                  <a:lnTo>
                    <a:pt x="448" y="844"/>
                  </a:lnTo>
                  <a:lnTo>
                    <a:pt x="444" y="844"/>
                  </a:lnTo>
                  <a:lnTo>
                    <a:pt x="440" y="844"/>
                  </a:lnTo>
                  <a:lnTo>
                    <a:pt x="436" y="844"/>
                  </a:lnTo>
                  <a:lnTo>
                    <a:pt x="432" y="844"/>
                  </a:lnTo>
                  <a:lnTo>
                    <a:pt x="428" y="844"/>
                  </a:lnTo>
                  <a:lnTo>
                    <a:pt x="418" y="844"/>
                  </a:lnTo>
                  <a:lnTo>
                    <a:pt x="414" y="844"/>
                  </a:lnTo>
                  <a:lnTo>
                    <a:pt x="410" y="844"/>
                  </a:lnTo>
                  <a:lnTo>
                    <a:pt x="408" y="844"/>
                  </a:lnTo>
                  <a:lnTo>
                    <a:pt x="404" y="844"/>
                  </a:lnTo>
                  <a:lnTo>
                    <a:pt x="396" y="844"/>
                  </a:lnTo>
                  <a:lnTo>
                    <a:pt x="392" y="844"/>
                  </a:lnTo>
                  <a:lnTo>
                    <a:pt x="388" y="844"/>
                  </a:lnTo>
                  <a:lnTo>
                    <a:pt x="380" y="844"/>
                  </a:lnTo>
                  <a:lnTo>
                    <a:pt x="378" y="844"/>
                  </a:lnTo>
                  <a:lnTo>
                    <a:pt x="374" y="844"/>
                  </a:lnTo>
                  <a:lnTo>
                    <a:pt x="370" y="844"/>
                  </a:lnTo>
                  <a:lnTo>
                    <a:pt x="366" y="844"/>
                  </a:lnTo>
                  <a:lnTo>
                    <a:pt x="362" y="844"/>
                  </a:lnTo>
                  <a:lnTo>
                    <a:pt x="358" y="844"/>
                  </a:lnTo>
                  <a:lnTo>
                    <a:pt x="354" y="844"/>
                  </a:lnTo>
                  <a:lnTo>
                    <a:pt x="340" y="844"/>
                  </a:lnTo>
                  <a:lnTo>
                    <a:pt x="336" y="844"/>
                  </a:lnTo>
                  <a:lnTo>
                    <a:pt x="332" y="844"/>
                  </a:lnTo>
                  <a:lnTo>
                    <a:pt x="328" y="844"/>
                  </a:lnTo>
                  <a:lnTo>
                    <a:pt x="324" y="844"/>
                  </a:lnTo>
                  <a:lnTo>
                    <a:pt x="322" y="844"/>
                  </a:lnTo>
                  <a:lnTo>
                    <a:pt x="314" y="844"/>
                  </a:lnTo>
                  <a:lnTo>
                    <a:pt x="310" y="844"/>
                  </a:lnTo>
                  <a:lnTo>
                    <a:pt x="306" y="844"/>
                  </a:lnTo>
                  <a:lnTo>
                    <a:pt x="298" y="844"/>
                  </a:lnTo>
                  <a:lnTo>
                    <a:pt x="294" y="844"/>
                  </a:lnTo>
                  <a:lnTo>
                    <a:pt x="292" y="844"/>
                  </a:lnTo>
                  <a:lnTo>
                    <a:pt x="284" y="844"/>
                  </a:lnTo>
                  <a:lnTo>
                    <a:pt x="268" y="844"/>
                  </a:lnTo>
                  <a:lnTo>
                    <a:pt x="266" y="844"/>
                  </a:lnTo>
                  <a:lnTo>
                    <a:pt x="262" y="844"/>
                  </a:lnTo>
                  <a:lnTo>
                    <a:pt x="258" y="844"/>
                  </a:lnTo>
                  <a:lnTo>
                    <a:pt x="254" y="844"/>
                  </a:lnTo>
                  <a:lnTo>
                    <a:pt x="250" y="844"/>
                  </a:lnTo>
                  <a:lnTo>
                    <a:pt x="250" y="840"/>
                  </a:lnTo>
                  <a:lnTo>
                    <a:pt x="254" y="840"/>
                  </a:lnTo>
                  <a:lnTo>
                    <a:pt x="258" y="840"/>
                  </a:lnTo>
                  <a:lnTo>
                    <a:pt x="258" y="836"/>
                  </a:lnTo>
                  <a:lnTo>
                    <a:pt x="254" y="836"/>
                  </a:lnTo>
                  <a:lnTo>
                    <a:pt x="254" y="840"/>
                  </a:lnTo>
                  <a:lnTo>
                    <a:pt x="250" y="836"/>
                  </a:lnTo>
                  <a:lnTo>
                    <a:pt x="250" y="832"/>
                  </a:lnTo>
                  <a:lnTo>
                    <a:pt x="254" y="828"/>
                  </a:lnTo>
                  <a:lnTo>
                    <a:pt x="250" y="832"/>
                  </a:lnTo>
                  <a:lnTo>
                    <a:pt x="246" y="832"/>
                  </a:lnTo>
                  <a:lnTo>
                    <a:pt x="246" y="836"/>
                  </a:lnTo>
                  <a:lnTo>
                    <a:pt x="242" y="836"/>
                  </a:lnTo>
                  <a:lnTo>
                    <a:pt x="242" y="832"/>
                  </a:lnTo>
                  <a:lnTo>
                    <a:pt x="238" y="832"/>
                  </a:lnTo>
                  <a:lnTo>
                    <a:pt x="238" y="828"/>
                  </a:lnTo>
                  <a:lnTo>
                    <a:pt x="242" y="828"/>
                  </a:lnTo>
                  <a:lnTo>
                    <a:pt x="242" y="832"/>
                  </a:lnTo>
                  <a:lnTo>
                    <a:pt x="246" y="832"/>
                  </a:lnTo>
                  <a:lnTo>
                    <a:pt x="246" y="828"/>
                  </a:lnTo>
                  <a:lnTo>
                    <a:pt x="246" y="832"/>
                  </a:lnTo>
                  <a:lnTo>
                    <a:pt x="242" y="832"/>
                  </a:lnTo>
                  <a:lnTo>
                    <a:pt x="242" y="828"/>
                  </a:lnTo>
                  <a:lnTo>
                    <a:pt x="242" y="824"/>
                  </a:lnTo>
                  <a:lnTo>
                    <a:pt x="242" y="822"/>
                  </a:lnTo>
                  <a:lnTo>
                    <a:pt x="238" y="822"/>
                  </a:lnTo>
                  <a:lnTo>
                    <a:pt x="242" y="822"/>
                  </a:lnTo>
                  <a:lnTo>
                    <a:pt x="242" y="824"/>
                  </a:lnTo>
                  <a:lnTo>
                    <a:pt x="238" y="824"/>
                  </a:lnTo>
                  <a:lnTo>
                    <a:pt x="242" y="824"/>
                  </a:lnTo>
                  <a:lnTo>
                    <a:pt x="242" y="828"/>
                  </a:lnTo>
                  <a:lnTo>
                    <a:pt x="238" y="828"/>
                  </a:lnTo>
                  <a:lnTo>
                    <a:pt x="238" y="824"/>
                  </a:lnTo>
                  <a:lnTo>
                    <a:pt x="238" y="828"/>
                  </a:lnTo>
                  <a:lnTo>
                    <a:pt x="236" y="828"/>
                  </a:lnTo>
                  <a:lnTo>
                    <a:pt x="232" y="828"/>
                  </a:lnTo>
                  <a:lnTo>
                    <a:pt x="232" y="824"/>
                  </a:lnTo>
                  <a:lnTo>
                    <a:pt x="228" y="824"/>
                  </a:lnTo>
                  <a:lnTo>
                    <a:pt x="228" y="822"/>
                  </a:lnTo>
                  <a:lnTo>
                    <a:pt x="232" y="824"/>
                  </a:lnTo>
                  <a:lnTo>
                    <a:pt x="232" y="822"/>
                  </a:lnTo>
                  <a:lnTo>
                    <a:pt x="232" y="818"/>
                  </a:lnTo>
                  <a:lnTo>
                    <a:pt x="232" y="814"/>
                  </a:lnTo>
                  <a:lnTo>
                    <a:pt x="232" y="818"/>
                  </a:lnTo>
                  <a:lnTo>
                    <a:pt x="232" y="814"/>
                  </a:lnTo>
                  <a:lnTo>
                    <a:pt x="236" y="814"/>
                  </a:lnTo>
                  <a:lnTo>
                    <a:pt x="232" y="814"/>
                  </a:lnTo>
                  <a:lnTo>
                    <a:pt x="232" y="818"/>
                  </a:lnTo>
                  <a:lnTo>
                    <a:pt x="228" y="818"/>
                  </a:lnTo>
                  <a:lnTo>
                    <a:pt x="224" y="818"/>
                  </a:lnTo>
                  <a:lnTo>
                    <a:pt x="224" y="814"/>
                  </a:lnTo>
                  <a:lnTo>
                    <a:pt x="228" y="814"/>
                  </a:lnTo>
                  <a:lnTo>
                    <a:pt x="228" y="810"/>
                  </a:lnTo>
                  <a:lnTo>
                    <a:pt x="228" y="806"/>
                  </a:lnTo>
                  <a:lnTo>
                    <a:pt x="228" y="810"/>
                  </a:lnTo>
                  <a:lnTo>
                    <a:pt x="228" y="814"/>
                  </a:lnTo>
                  <a:lnTo>
                    <a:pt x="224" y="814"/>
                  </a:lnTo>
                  <a:lnTo>
                    <a:pt x="220" y="814"/>
                  </a:lnTo>
                  <a:lnTo>
                    <a:pt x="220" y="810"/>
                  </a:lnTo>
                  <a:lnTo>
                    <a:pt x="216" y="810"/>
                  </a:lnTo>
                  <a:lnTo>
                    <a:pt x="216" y="814"/>
                  </a:lnTo>
                  <a:lnTo>
                    <a:pt x="212" y="814"/>
                  </a:lnTo>
                  <a:lnTo>
                    <a:pt x="210" y="814"/>
                  </a:lnTo>
                  <a:lnTo>
                    <a:pt x="210" y="810"/>
                  </a:lnTo>
                  <a:lnTo>
                    <a:pt x="212" y="810"/>
                  </a:lnTo>
                  <a:lnTo>
                    <a:pt x="216" y="810"/>
                  </a:lnTo>
                  <a:lnTo>
                    <a:pt x="220" y="806"/>
                  </a:lnTo>
                  <a:lnTo>
                    <a:pt x="220" y="802"/>
                  </a:lnTo>
                  <a:lnTo>
                    <a:pt x="216" y="802"/>
                  </a:lnTo>
                  <a:lnTo>
                    <a:pt x="216" y="806"/>
                  </a:lnTo>
                  <a:lnTo>
                    <a:pt x="216" y="810"/>
                  </a:lnTo>
                  <a:lnTo>
                    <a:pt x="212" y="810"/>
                  </a:lnTo>
                  <a:lnTo>
                    <a:pt x="210" y="810"/>
                  </a:lnTo>
                  <a:lnTo>
                    <a:pt x="210" y="806"/>
                  </a:lnTo>
                  <a:lnTo>
                    <a:pt x="206" y="806"/>
                  </a:lnTo>
                  <a:lnTo>
                    <a:pt x="210" y="806"/>
                  </a:lnTo>
                  <a:lnTo>
                    <a:pt x="210" y="802"/>
                  </a:lnTo>
                  <a:lnTo>
                    <a:pt x="210" y="806"/>
                  </a:lnTo>
                  <a:lnTo>
                    <a:pt x="206" y="802"/>
                  </a:lnTo>
                  <a:lnTo>
                    <a:pt x="206" y="806"/>
                  </a:lnTo>
                  <a:lnTo>
                    <a:pt x="202" y="806"/>
                  </a:lnTo>
                  <a:lnTo>
                    <a:pt x="198" y="806"/>
                  </a:lnTo>
                  <a:lnTo>
                    <a:pt x="194" y="806"/>
                  </a:lnTo>
                  <a:lnTo>
                    <a:pt x="198" y="806"/>
                  </a:lnTo>
                  <a:lnTo>
                    <a:pt x="194" y="806"/>
                  </a:lnTo>
                  <a:lnTo>
                    <a:pt x="190" y="802"/>
                  </a:lnTo>
                  <a:lnTo>
                    <a:pt x="194" y="802"/>
                  </a:lnTo>
                  <a:lnTo>
                    <a:pt x="198" y="802"/>
                  </a:lnTo>
                  <a:lnTo>
                    <a:pt x="202" y="802"/>
                  </a:lnTo>
                  <a:lnTo>
                    <a:pt x="202" y="798"/>
                  </a:lnTo>
                  <a:lnTo>
                    <a:pt x="202" y="802"/>
                  </a:lnTo>
                  <a:lnTo>
                    <a:pt x="198" y="802"/>
                  </a:lnTo>
                  <a:lnTo>
                    <a:pt x="194" y="802"/>
                  </a:lnTo>
                  <a:lnTo>
                    <a:pt x="190" y="798"/>
                  </a:lnTo>
                  <a:lnTo>
                    <a:pt x="190" y="802"/>
                  </a:lnTo>
                  <a:lnTo>
                    <a:pt x="186" y="798"/>
                  </a:lnTo>
                  <a:lnTo>
                    <a:pt x="190" y="794"/>
                  </a:lnTo>
                  <a:lnTo>
                    <a:pt x="194" y="798"/>
                  </a:lnTo>
                  <a:lnTo>
                    <a:pt x="194" y="794"/>
                  </a:lnTo>
                  <a:lnTo>
                    <a:pt x="198" y="794"/>
                  </a:lnTo>
                  <a:lnTo>
                    <a:pt x="194" y="794"/>
                  </a:lnTo>
                  <a:lnTo>
                    <a:pt x="190" y="794"/>
                  </a:lnTo>
                  <a:lnTo>
                    <a:pt x="186" y="794"/>
                  </a:lnTo>
                  <a:lnTo>
                    <a:pt x="190" y="794"/>
                  </a:lnTo>
                  <a:lnTo>
                    <a:pt x="190" y="792"/>
                  </a:lnTo>
                  <a:lnTo>
                    <a:pt x="194" y="788"/>
                  </a:lnTo>
                  <a:lnTo>
                    <a:pt x="198" y="788"/>
                  </a:lnTo>
                  <a:lnTo>
                    <a:pt x="202" y="792"/>
                  </a:lnTo>
                  <a:lnTo>
                    <a:pt x="202" y="788"/>
                  </a:lnTo>
                  <a:lnTo>
                    <a:pt x="206" y="788"/>
                  </a:lnTo>
                  <a:lnTo>
                    <a:pt x="202" y="788"/>
                  </a:lnTo>
                  <a:lnTo>
                    <a:pt x="198" y="788"/>
                  </a:lnTo>
                  <a:lnTo>
                    <a:pt x="194" y="788"/>
                  </a:lnTo>
                  <a:lnTo>
                    <a:pt x="190" y="788"/>
                  </a:lnTo>
                  <a:lnTo>
                    <a:pt x="194" y="788"/>
                  </a:lnTo>
                  <a:lnTo>
                    <a:pt x="194" y="784"/>
                  </a:lnTo>
                  <a:lnTo>
                    <a:pt x="190" y="788"/>
                  </a:lnTo>
                  <a:lnTo>
                    <a:pt x="190" y="792"/>
                  </a:lnTo>
                  <a:lnTo>
                    <a:pt x="190" y="794"/>
                  </a:lnTo>
                  <a:lnTo>
                    <a:pt x="186" y="794"/>
                  </a:lnTo>
                  <a:lnTo>
                    <a:pt x="186" y="792"/>
                  </a:lnTo>
                  <a:lnTo>
                    <a:pt x="186" y="788"/>
                  </a:lnTo>
                  <a:lnTo>
                    <a:pt x="186" y="784"/>
                  </a:lnTo>
                  <a:lnTo>
                    <a:pt x="190" y="784"/>
                  </a:lnTo>
                  <a:lnTo>
                    <a:pt x="190" y="780"/>
                  </a:lnTo>
                  <a:lnTo>
                    <a:pt x="190" y="776"/>
                  </a:lnTo>
                  <a:lnTo>
                    <a:pt x="194" y="776"/>
                  </a:lnTo>
                  <a:lnTo>
                    <a:pt x="198" y="776"/>
                  </a:lnTo>
                  <a:lnTo>
                    <a:pt x="202" y="780"/>
                  </a:lnTo>
                  <a:lnTo>
                    <a:pt x="202" y="784"/>
                  </a:lnTo>
                  <a:lnTo>
                    <a:pt x="202" y="780"/>
                  </a:lnTo>
                  <a:lnTo>
                    <a:pt x="202" y="776"/>
                  </a:lnTo>
                  <a:lnTo>
                    <a:pt x="198" y="776"/>
                  </a:lnTo>
                  <a:lnTo>
                    <a:pt x="202" y="772"/>
                  </a:lnTo>
                  <a:lnTo>
                    <a:pt x="198" y="772"/>
                  </a:lnTo>
                  <a:lnTo>
                    <a:pt x="198" y="776"/>
                  </a:lnTo>
                  <a:lnTo>
                    <a:pt x="194" y="772"/>
                  </a:lnTo>
                  <a:lnTo>
                    <a:pt x="194" y="768"/>
                  </a:lnTo>
                  <a:lnTo>
                    <a:pt x="198" y="768"/>
                  </a:lnTo>
                  <a:lnTo>
                    <a:pt x="198" y="766"/>
                  </a:lnTo>
                  <a:lnTo>
                    <a:pt x="198" y="768"/>
                  </a:lnTo>
                  <a:lnTo>
                    <a:pt x="194" y="768"/>
                  </a:lnTo>
                  <a:lnTo>
                    <a:pt x="194" y="772"/>
                  </a:lnTo>
                  <a:lnTo>
                    <a:pt x="190" y="772"/>
                  </a:lnTo>
                  <a:lnTo>
                    <a:pt x="190" y="776"/>
                  </a:lnTo>
                  <a:lnTo>
                    <a:pt x="186" y="776"/>
                  </a:lnTo>
                  <a:lnTo>
                    <a:pt x="186" y="772"/>
                  </a:lnTo>
                  <a:lnTo>
                    <a:pt x="182" y="776"/>
                  </a:lnTo>
                  <a:lnTo>
                    <a:pt x="182" y="772"/>
                  </a:lnTo>
                  <a:lnTo>
                    <a:pt x="186" y="768"/>
                  </a:lnTo>
                  <a:lnTo>
                    <a:pt x="182" y="768"/>
                  </a:lnTo>
                  <a:lnTo>
                    <a:pt x="182" y="772"/>
                  </a:lnTo>
                  <a:lnTo>
                    <a:pt x="180" y="776"/>
                  </a:lnTo>
                  <a:lnTo>
                    <a:pt x="180" y="772"/>
                  </a:lnTo>
                  <a:lnTo>
                    <a:pt x="180" y="768"/>
                  </a:lnTo>
                  <a:lnTo>
                    <a:pt x="182" y="768"/>
                  </a:lnTo>
                  <a:lnTo>
                    <a:pt x="182" y="766"/>
                  </a:lnTo>
                  <a:lnTo>
                    <a:pt x="182" y="762"/>
                  </a:lnTo>
                  <a:lnTo>
                    <a:pt x="182" y="766"/>
                  </a:lnTo>
                  <a:lnTo>
                    <a:pt x="180" y="766"/>
                  </a:lnTo>
                  <a:lnTo>
                    <a:pt x="176" y="762"/>
                  </a:lnTo>
                  <a:lnTo>
                    <a:pt x="176" y="758"/>
                  </a:lnTo>
                  <a:lnTo>
                    <a:pt x="172" y="754"/>
                  </a:lnTo>
                  <a:lnTo>
                    <a:pt x="172" y="750"/>
                  </a:lnTo>
                  <a:lnTo>
                    <a:pt x="176" y="750"/>
                  </a:lnTo>
                  <a:lnTo>
                    <a:pt x="176" y="754"/>
                  </a:lnTo>
                  <a:lnTo>
                    <a:pt x="180" y="750"/>
                  </a:lnTo>
                  <a:lnTo>
                    <a:pt x="182" y="750"/>
                  </a:lnTo>
                  <a:lnTo>
                    <a:pt x="182" y="754"/>
                  </a:lnTo>
                  <a:lnTo>
                    <a:pt x="186" y="754"/>
                  </a:lnTo>
                  <a:lnTo>
                    <a:pt x="182" y="754"/>
                  </a:lnTo>
                  <a:lnTo>
                    <a:pt x="182" y="750"/>
                  </a:lnTo>
                  <a:lnTo>
                    <a:pt x="180" y="750"/>
                  </a:lnTo>
                  <a:lnTo>
                    <a:pt x="176" y="750"/>
                  </a:lnTo>
                  <a:lnTo>
                    <a:pt x="172" y="746"/>
                  </a:lnTo>
                  <a:lnTo>
                    <a:pt x="172" y="742"/>
                  </a:lnTo>
                  <a:lnTo>
                    <a:pt x="176" y="742"/>
                  </a:lnTo>
                  <a:lnTo>
                    <a:pt x="176" y="738"/>
                  </a:lnTo>
                  <a:lnTo>
                    <a:pt x="172" y="742"/>
                  </a:lnTo>
                  <a:lnTo>
                    <a:pt x="168" y="746"/>
                  </a:lnTo>
                  <a:lnTo>
                    <a:pt x="168" y="750"/>
                  </a:lnTo>
                  <a:lnTo>
                    <a:pt x="164" y="754"/>
                  </a:lnTo>
                  <a:lnTo>
                    <a:pt x="164" y="750"/>
                  </a:lnTo>
                  <a:lnTo>
                    <a:pt x="160" y="750"/>
                  </a:lnTo>
                  <a:lnTo>
                    <a:pt x="160" y="746"/>
                  </a:lnTo>
                  <a:lnTo>
                    <a:pt x="156" y="742"/>
                  </a:lnTo>
                  <a:lnTo>
                    <a:pt x="152" y="742"/>
                  </a:lnTo>
                  <a:lnTo>
                    <a:pt x="152" y="738"/>
                  </a:lnTo>
                  <a:lnTo>
                    <a:pt x="152" y="736"/>
                  </a:lnTo>
                  <a:lnTo>
                    <a:pt x="156" y="736"/>
                  </a:lnTo>
                  <a:lnTo>
                    <a:pt x="160" y="736"/>
                  </a:lnTo>
                  <a:lnTo>
                    <a:pt x="164" y="736"/>
                  </a:lnTo>
                  <a:lnTo>
                    <a:pt x="160" y="736"/>
                  </a:lnTo>
                  <a:lnTo>
                    <a:pt x="156" y="736"/>
                  </a:lnTo>
                  <a:lnTo>
                    <a:pt x="152" y="736"/>
                  </a:lnTo>
                  <a:lnTo>
                    <a:pt x="152" y="732"/>
                  </a:lnTo>
                  <a:lnTo>
                    <a:pt x="150" y="732"/>
                  </a:lnTo>
                  <a:lnTo>
                    <a:pt x="150" y="728"/>
                  </a:lnTo>
                  <a:lnTo>
                    <a:pt x="150" y="724"/>
                  </a:lnTo>
                  <a:lnTo>
                    <a:pt x="150" y="728"/>
                  </a:lnTo>
                  <a:lnTo>
                    <a:pt x="152" y="728"/>
                  </a:lnTo>
                  <a:lnTo>
                    <a:pt x="152" y="732"/>
                  </a:lnTo>
                  <a:lnTo>
                    <a:pt x="156" y="732"/>
                  </a:lnTo>
                  <a:lnTo>
                    <a:pt x="152" y="728"/>
                  </a:lnTo>
                  <a:lnTo>
                    <a:pt x="150" y="728"/>
                  </a:lnTo>
                  <a:lnTo>
                    <a:pt x="150" y="724"/>
                  </a:lnTo>
                  <a:lnTo>
                    <a:pt x="152" y="724"/>
                  </a:lnTo>
                  <a:lnTo>
                    <a:pt x="156" y="724"/>
                  </a:lnTo>
                  <a:lnTo>
                    <a:pt x="156" y="728"/>
                  </a:lnTo>
                  <a:lnTo>
                    <a:pt x="156" y="724"/>
                  </a:lnTo>
                  <a:lnTo>
                    <a:pt x="152" y="724"/>
                  </a:lnTo>
                  <a:lnTo>
                    <a:pt x="152" y="720"/>
                  </a:lnTo>
                  <a:lnTo>
                    <a:pt x="152" y="716"/>
                  </a:lnTo>
                  <a:lnTo>
                    <a:pt x="156" y="716"/>
                  </a:lnTo>
                  <a:lnTo>
                    <a:pt x="160" y="716"/>
                  </a:lnTo>
                  <a:lnTo>
                    <a:pt x="156" y="716"/>
                  </a:lnTo>
                  <a:lnTo>
                    <a:pt x="156" y="712"/>
                  </a:lnTo>
                  <a:lnTo>
                    <a:pt x="160" y="708"/>
                  </a:lnTo>
                  <a:lnTo>
                    <a:pt x="164" y="708"/>
                  </a:lnTo>
                  <a:lnTo>
                    <a:pt x="164" y="706"/>
                  </a:lnTo>
                  <a:lnTo>
                    <a:pt x="160" y="708"/>
                  </a:lnTo>
                  <a:lnTo>
                    <a:pt x="160" y="706"/>
                  </a:lnTo>
                  <a:lnTo>
                    <a:pt x="160" y="708"/>
                  </a:lnTo>
                  <a:lnTo>
                    <a:pt x="156" y="706"/>
                  </a:lnTo>
                  <a:lnTo>
                    <a:pt x="160" y="706"/>
                  </a:lnTo>
                  <a:lnTo>
                    <a:pt x="160" y="708"/>
                  </a:lnTo>
                  <a:lnTo>
                    <a:pt x="156" y="712"/>
                  </a:lnTo>
                  <a:lnTo>
                    <a:pt x="156" y="716"/>
                  </a:lnTo>
                  <a:lnTo>
                    <a:pt x="152" y="716"/>
                  </a:lnTo>
                  <a:lnTo>
                    <a:pt x="152" y="712"/>
                  </a:lnTo>
                  <a:lnTo>
                    <a:pt x="156" y="712"/>
                  </a:lnTo>
                  <a:lnTo>
                    <a:pt x="156" y="708"/>
                  </a:lnTo>
                  <a:lnTo>
                    <a:pt x="152" y="706"/>
                  </a:lnTo>
                  <a:lnTo>
                    <a:pt x="152" y="702"/>
                  </a:lnTo>
                  <a:lnTo>
                    <a:pt x="152" y="698"/>
                  </a:lnTo>
                  <a:lnTo>
                    <a:pt x="156" y="698"/>
                  </a:lnTo>
                  <a:lnTo>
                    <a:pt x="156" y="694"/>
                  </a:lnTo>
                  <a:lnTo>
                    <a:pt x="152" y="694"/>
                  </a:lnTo>
                  <a:lnTo>
                    <a:pt x="150" y="694"/>
                  </a:lnTo>
                  <a:lnTo>
                    <a:pt x="150" y="690"/>
                  </a:lnTo>
                  <a:lnTo>
                    <a:pt x="146" y="690"/>
                  </a:lnTo>
                  <a:lnTo>
                    <a:pt x="146" y="686"/>
                  </a:lnTo>
                  <a:lnTo>
                    <a:pt x="142" y="686"/>
                  </a:lnTo>
                  <a:lnTo>
                    <a:pt x="138" y="686"/>
                  </a:lnTo>
                  <a:lnTo>
                    <a:pt x="138" y="682"/>
                  </a:lnTo>
                  <a:lnTo>
                    <a:pt x="134" y="682"/>
                  </a:lnTo>
                  <a:lnTo>
                    <a:pt x="130" y="682"/>
                  </a:lnTo>
                  <a:lnTo>
                    <a:pt x="130" y="680"/>
                  </a:lnTo>
                  <a:lnTo>
                    <a:pt x="126" y="676"/>
                  </a:lnTo>
                  <a:lnTo>
                    <a:pt x="126" y="672"/>
                  </a:lnTo>
                  <a:lnTo>
                    <a:pt x="124" y="672"/>
                  </a:lnTo>
                  <a:lnTo>
                    <a:pt x="124" y="668"/>
                  </a:lnTo>
                  <a:lnTo>
                    <a:pt x="124" y="664"/>
                  </a:lnTo>
                  <a:lnTo>
                    <a:pt x="120" y="664"/>
                  </a:lnTo>
                  <a:lnTo>
                    <a:pt x="120" y="660"/>
                  </a:lnTo>
                  <a:lnTo>
                    <a:pt x="116" y="656"/>
                  </a:lnTo>
                  <a:lnTo>
                    <a:pt x="116" y="652"/>
                  </a:lnTo>
                  <a:lnTo>
                    <a:pt x="112" y="652"/>
                  </a:lnTo>
                  <a:lnTo>
                    <a:pt x="112" y="650"/>
                  </a:lnTo>
                  <a:lnTo>
                    <a:pt x="112" y="646"/>
                  </a:lnTo>
                  <a:lnTo>
                    <a:pt x="108" y="646"/>
                  </a:lnTo>
                  <a:lnTo>
                    <a:pt x="108" y="642"/>
                  </a:lnTo>
                  <a:lnTo>
                    <a:pt x="104" y="638"/>
                  </a:lnTo>
                  <a:lnTo>
                    <a:pt x="100" y="638"/>
                  </a:lnTo>
                  <a:lnTo>
                    <a:pt x="100" y="634"/>
                  </a:lnTo>
                  <a:lnTo>
                    <a:pt x="96" y="634"/>
                  </a:lnTo>
                  <a:lnTo>
                    <a:pt x="96" y="630"/>
                  </a:lnTo>
                  <a:lnTo>
                    <a:pt x="94" y="630"/>
                  </a:lnTo>
                  <a:lnTo>
                    <a:pt x="94" y="626"/>
                  </a:lnTo>
                  <a:lnTo>
                    <a:pt x="90" y="626"/>
                  </a:lnTo>
                  <a:lnTo>
                    <a:pt x="90" y="622"/>
                  </a:lnTo>
                  <a:lnTo>
                    <a:pt x="86" y="622"/>
                  </a:lnTo>
                  <a:lnTo>
                    <a:pt x="82" y="620"/>
                  </a:lnTo>
                  <a:lnTo>
                    <a:pt x="86" y="620"/>
                  </a:lnTo>
                  <a:lnTo>
                    <a:pt x="86" y="616"/>
                  </a:lnTo>
                  <a:lnTo>
                    <a:pt x="82" y="616"/>
                  </a:lnTo>
                  <a:lnTo>
                    <a:pt x="80" y="612"/>
                  </a:lnTo>
                  <a:lnTo>
                    <a:pt x="76" y="612"/>
                  </a:lnTo>
                  <a:lnTo>
                    <a:pt x="72" y="612"/>
                  </a:lnTo>
                  <a:lnTo>
                    <a:pt x="72" y="616"/>
                  </a:lnTo>
                  <a:lnTo>
                    <a:pt x="68" y="616"/>
                  </a:lnTo>
                  <a:lnTo>
                    <a:pt x="68" y="620"/>
                  </a:lnTo>
                  <a:lnTo>
                    <a:pt x="64" y="620"/>
                  </a:lnTo>
                  <a:lnTo>
                    <a:pt x="64" y="622"/>
                  </a:lnTo>
                  <a:lnTo>
                    <a:pt x="64" y="626"/>
                  </a:lnTo>
                  <a:lnTo>
                    <a:pt x="60" y="626"/>
                  </a:lnTo>
                  <a:lnTo>
                    <a:pt x="56" y="626"/>
                  </a:lnTo>
                  <a:lnTo>
                    <a:pt x="54" y="626"/>
                  </a:lnTo>
                  <a:lnTo>
                    <a:pt x="54" y="630"/>
                  </a:lnTo>
                  <a:lnTo>
                    <a:pt x="50" y="630"/>
                  </a:lnTo>
                  <a:lnTo>
                    <a:pt x="50" y="626"/>
                  </a:lnTo>
                  <a:lnTo>
                    <a:pt x="50" y="622"/>
                  </a:lnTo>
                  <a:lnTo>
                    <a:pt x="46" y="620"/>
                  </a:lnTo>
                  <a:lnTo>
                    <a:pt x="42" y="616"/>
                  </a:lnTo>
                  <a:lnTo>
                    <a:pt x="38" y="616"/>
                  </a:lnTo>
                  <a:lnTo>
                    <a:pt x="34" y="612"/>
                  </a:lnTo>
                  <a:lnTo>
                    <a:pt x="34" y="608"/>
                  </a:lnTo>
                  <a:lnTo>
                    <a:pt x="30" y="608"/>
                  </a:lnTo>
                  <a:lnTo>
                    <a:pt x="26" y="604"/>
                  </a:lnTo>
                  <a:lnTo>
                    <a:pt x="26" y="600"/>
                  </a:lnTo>
                  <a:lnTo>
                    <a:pt x="26" y="596"/>
                  </a:lnTo>
                  <a:lnTo>
                    <a:pt x="24" y="596"/>
                  </a:lnTo>
                  <a:lnTo>
                    <a:pt x="20" y="596"/>
                  </a:lnTo>
                  <a:lnTo>
                    <a:pt x="20" y="600"/>
                  </a:lnTo>
                  <a:lnTo>
                    <a:pt x="16" y="600"/>
                  </a:lnTo>
                  <a:lnTo>
                    <a:pt x="8" y="600"/>
                  </a:lnTo>
                  <a:lnTo>
                    <a:pt x="0" y="600"/>
                  </a:lnTo>
                  <a:lnTo>
                    <a:pt x="0" y="596"/>
                  </a:lnTo>
                  <a:lnTo>
                    <a:pt x="0" y="586"/>
                  </a:lnTo>
                  <a:lnTo>
                    <a:pt x="0" y="546"/>
                  </a:lnTo>
                  <a:lnTo>
                    <a:pt x="0" y="534"/>
                  </a:lnTo>
                  <a:lnTo>
                    <a:pt x="0" y="520"/>
                  </a:lnTo>
                  <a:lnTo>
                    <a:pt x="0" y="516"/>
                  </a:lnTo>
                  <a:lnTo>
                    <a:pt x="0" y="508"/>
                  </a:lnTo>
                  <a:lnTo>
                    <a:pt x="0" y="486"/>
                  </a:lnTo>
                  <a:lnTo>
                    <a:pt x="0" y="474"/>
                  </a:lnTo>
                  <a:lnTo>
                    <a:pt x="0" y="464"/>
                  </a:lnTo>
                  <a:lnTo>
                    <a:pt x="0" y="452"/>
                  </a:lnTo>
                  <a:lnTo>
                    <a:pt x="0" y="448"/>
                  </a:lnTo>
                  <a:lnTo>
                    <a:pt x="0" y="444"/>
                  </a:lnTo>
                  <a:lnTo>
                    <a:pt x="0" y="440"/>
                  </a:lnTo>
                  <a:lnTo>
                    <a:pt x="0" y="434"/>
                  </a:lnTo>
                  <a:lnTo>
                    <a:pt x="0" y="430"/>
                  </a:lnTo>
                  <a:lnTo>
                    <a:pt x="0" y="422"/>
                  </a:lnTo>
                  <a:lnTo>
                    <a:pt x="0" y="418"/>
                  </a:lnTo>
                  <a:lnTo>
                    <a:pt x="0" y="414"/>
                  </a:lnTo>
                  <a:lnTo>
                    <a:pt x="0" y="410"/>
                  </a:lnTo>
                  <a:lnTo>
                    <a:pt x="0" y="404"/>
                  </a:lnTo>
                  <a:lnTo>
                    <a:pt x="0" y="392"/>
                  </a:lnTo>
                  <a:lnTo>
                    <a:pt x="0" y="380"/>
                  </a:lnTo>
                  <a:lnTo>
                    <a:pt x="0" y="378"/>
                  </a:lnTo>
                  <a:lnTo>
                    <a:pt x="0" y="374"/>
                  </a:lnTo>
                  <a:lnTo>
                    <a:pt x="4" y="374"/>
                  </a:lnTo>
                  <a:lnTo>
                    <a:pt x="4" y="378"/>
                  </a:lnTo>
                  <a:lnTo>
                    <a:pt x="8" y="378"/>
                  </a:lnTo>
                  <a:lnTo>
                    <a:pt x="12" y="378"/>
                  </a:lnTo>
                  <a:lnTo>
                    <a:pt x="16" y="378"/>
                  </a:lnTo>
                  <a:lnTo>
                    <a:pt x="20" y="378"/>
                  </a:lnTo>
                  <a:lnTo>
                    <a:pt x="24" y="378"/>
                  </a:lnTo>
                  <a:lnTo>
                    <a:pt x="26" y="378"/>
                  </a:lnTo>
                  <a:lnTo>
                    <a:pt x="26" y="380"/>
                  </a:lnTo>
                  <a:lnTo>
                    <a:pt x="30" y="380"/>
                  </a:lnTo>
                  <a:lnTo>
                    <a:pt x="34" y="384"/>
                  </a:lnTo>
                  <a:lnTo>
                    <a:pt x="38" y="384"/>
                  </a:lnTo>
                  <a:lnTo>
                    <a:pt x="38" y="388"/>
                  </a:lnTo>
                  <a:lnTo>
                    <a:pt x="42" y="388"/>
                  </a:lnTo>
                  <a:lnTo>
                    <a:pt x="46" y="388"/>
                  </a:lnTo>
                  <a:lnTo>
                    <a:pt x="50" y="392"/>
                  </a:lnTo>
                  <a:lnTo>
                    <a:pt x="54" y="392"/>
                  </a:lnTo>
                  <a:lnTo>
                    <a:pt x="56" y="392"/>
                  </a:lnTo>
                  <a:lnTo>
                    <a:pt x="60" y="396"/>
                  </a:lnTo>
                  <a:lnTo>
                    <a:pt x="64" y="392"/>
                  </a:lnTo>
                  <a:lnTo>
                    <a:pt x="68" y="392"/>
                  </a:lnTo>
                  <a:lnTo>
                    <a:pt x="68" y="396"/>
                  </a:lnTo>
                  <a:lnTo>
                    <a:pt x="72" y="396"/>
                  </a:lnTo>
                  <a:lnTo>
                    <a:pt x="76" y="396"/>
                  </a:lnTo>
                  <a:lnTo>
                    <a:pt x="80" y="396"/>
                  </a:lnTo>
                  <a:lnTo>
                    <a:pt x="80" y="400"/>
                  </a:lnTo>
                  <a:lnTo>
                    <a:pt x="82" y="400"/>
                  </a:lnTo>
                  <a:lnTo>
                    <a:pt x="80" y="396"/>
                  </a:lnTo>
                  <a:lnTo>
                    <a:pt x="76" y="396"/>
                  </a:lnTo>
                  <a:lnTo>
                    <a:pt x="76" y="392"/>
                  </a:lnTo>
                  <a:lnTo>
                    <a:pt x="80" y="392"/>
                  </a:lnTo>
                  <a:lnTo>
                    <a:pt x="82" y="392"/>
                  </a:lnTo>
                  <a:lnTo>
                    <a:pt x="86" y="396"/>
                  </a:lnTo>
                  <a:lnTo>
                    <a:pt x="86" y="392"/>
                  </a:lnTo>
                  <a:lnTo>
                    <a:pt x="90" y="392"/>
                  </a:lnTo>
                  <a:lnTo>
                    <a:pt x="90" y="396"/>
                  </a:lnTo>
                  <a:lnTo>
                    <a:pt x="94" y="400"/>
                  </a:lnTo>
                  <a:lnTo>
                    <a:pt x="96" y="400"/>
                  </a:lnTo>
                  <a:lnTo>
                    <a:pt x="94" y="400"/>
                  </a:lnTo>
                  <a:lnTo>
                    <a:pt x="94" y="396"/>
                  </a:lnTo>
                  <a:lnTo>
                    <a:pt x="90" y="392"/>
                  </a:lnTo>
                  <a:lnTo>
                    <a:pt x="90" y="388"/>
                  </a:lnTo>
                  <a:lnTo>
                    <a:pt x="94" y="388"/>
                  </a:lnTo>
                  <a:lnTo>
                    <a:pt x="96" y="384"/>
                  </a:lnTo>
                  <a:lnTo>
                    <a:pt x="100" y="384"/>
                  </a:lnTo>
                  <a:lnTo>
                    <a:pt x="104" y="380"/>
                  </a:lnTo>
                  <a:lnTo>
                    <a:pt x="108" y="380"/>
                  </a:lnTo>
                  <a:lnTo>
                    <a:pt x="112" y="380"/>
                  </a:lnTo>
                  <a:lnTo>
                    <a:pt x="112" y="378"/>
                  </a:lnTo>
                  <a:lnTo>
                    <a:pt x="116" y="374"/>
                  </a:lnTo>
                  <a:lnTo>
                    <a:pt x="120" y="374"/>
                  </a:lnTo>
                  <a:lnTo>
                    <a:pt x="124" y="374"/>
                  </a:lnTo>
                  <a:lnTo>
                    <a:pt x="120" y="374"/>
                  </a:lnTo>
                  <a:lnTo>
                    <a:pt x="124" y="374"/>
                  </a:lnTo>
                  <a:lnTo>
                    <a:pt x="126" y="374"/>
                  </a:lnTo>
                  <a:lnTo>
                    <a:pt x="130" y="374"/>
                  </a:lnTo>
                  <a:lnTo>
                    <a:pt x="130" y="370"/>
                  </a:lnTo>
                  <a:lnTo>
                    <a:pt x="134" y="370"/>
                  </a:lnTo>
                  <a:lnTo>
                    <a:pt x="134" y="366"/>
                  </a:lnTo>
                  <a:lnTo>
                    <a:pt x="138" y="366"/>
                  </a:lnTo>
                  <a:lnTo>
                    <a:pt x="138" y="370"/>
                  </a:lnTo>
                  <a:lnTo>
                    <a:pt x="142" y="370"/>
                  </a:lnTo>
                  <a:lnTo>
                    <a:pt x="142" y="366"/>
                  </a:lnTo>
                  <a:lnTo>
                    <a:pt x="142" y="362"/>
                  </a:lnTo>
                  <a:lnTo>
                    <a:pt x="146" y="362"/>
                  </a:lnTo>
                  <a:lnTo>
                    <a:pt x="150" y="362"/>
                  </a:lnTo>
                  <a:lnTo>
                    <a:pt x="152" y="366"/>
                  </a:lnTo>
                  <a:lnTo>
                    <a:pt x="156" y="362"/>
                  </a:lnTo>
                  <a:lnTo>
                    <a:pt x="156" y="358"/>
                  </a:lnTo>
                  <a:lnTo>
                    <a:pt x="160" y="358"/>
                  </a:lnTo>
                  <a:lnTo>
                    <a:pt x="164" y="362"/>
                  </a:lnTo>
                  <a:lnTo>
                    <a:pt x="164" y="366"/>
                  </a:lnTo>
                  <a:lnTo>
                    <a:pt x="160" y="366"/>
                  </a:lnTo>
                  <a:lnTo>
                    <a:pt x="156" y="370"/>
                  </a:lnTo>
                  <a:lnTo>
                    <a:pt x="152" y="370"/>
                  </a:lnTo>
                  <a:lnTo>
                    <a:pt x="150" y="370"/>
                  </a:lnTo>
                  <a:lnTo>
                    <a:pt x="150" y="374"/>
                  </a:lnTo>
                  <a:lnTo>
                    <a:pt x="146" y="374"/>
                  </a:lnTo>
                  <a:lnTo>
                    <a:pt x="142" y="378"/>
                  </a:lnTo>
                  <a:lnTo>
                    <a:pt x="142" y="374"/>
                  </a:lnTo>
                  <a:lnTo>
                    <a:pt x="138" y="374"/>
                  </a:lnTo>
                  <a:lnTo>
                    <a:pt x="138" y="378"/>
                  </a:lnTo>
                  <a:lnTo>
                    <a:pt x="134" y="378"/>
                  </a:lnTo>
                  <a:lnTo>
                    <a:pt x="130" y="378"/>
                  </a:lnTo>
                  <a:lnTo>
                    <a:pt x="126" y="378"/>
                  </a:lnTo>
                  <a:lnTo>
                    <a:pt x="126" y="380"/>
                  </a:lnTo>
                  <a:lnTo>
                    <a:pt x="124" y="384"/>
                  </a:lnTo>
                  <a:lnTo>
                    <a:pt x="120" y="384"/>
                  </a:lnTo>
                  <a:lnTo>
                    <a:pt x="116" y="384"/>
                  </a:lnTo>
                  <a:lnTo>
                    <a:pt x="116" y="388"/>
                  </a:lnTo>
                  <a:lnTo>
                    <a:pt x="112" y="388"/>
                  </a:lnTo>
                  <a:lnTo>
                    <a:pt x="112" y="392"/>
                  </a:lnTo>
                  <a:lnTo>
                    <a:pt x="108" y="392"/>
                  </a:lnTo>
                  <a:lnTo>
                    <a:pt x="112" y="392"/>
                  </a:lnTo>
                  <a:lnTo>
                    <a:pt x="108" y="392"/>
                  </a:lnTo>
                  <a:lnTo>
                    <a:pt x="108" y="396"/>
                  </a:lnTo>
                  <a:lnTo>
                    <a:pt x="108" y="392"/>
                  </a:lnTo>
                  <a:lnTo>
                    <a:pt x="104" y="396"/>
                  </a:lnTo>
                  <a:lnTo>
                    <a:pt x="108" y="396"/>
                  </a:lnTo>
                  <a:lnTo>
                    <a:pt x="112" y="400"/>
                  </a:lnTo>
                  <a:lnTo>
                    <a:pt x="116" y="400"/>
                  </a:lnTo>
                  <a:lnTo>
                    <a:pt x="112" y="400"/>
                  </a:lnTo>
                  <a:lnTo>
                    <a:pt x="108" y="396"/>
                  </a:lnTo>
                  <a:lnTo>
                    <a:pt x="112" y="396"/>
                  </a:lnTo>
                  <a:lnTo>
                    <a:pt x="108" y="396"/>
                  </a:lnTo>
                  <a:lnTo>
                    <a:pt x="112" y="396"/>
                  </a:lnTo>
                  <a:lnTo>
                    <a:pt x="116" y="396"/>
                  </a:lnTo>
                  <a:lnTo>
                    <a:pt x="120" y="396"/>
                  </a:lnTo>
                  <a:lnTo>
                    <a:pt x="124" y="396"/>
                  </a:lnTo>
                  <a:lnTo>
                    <a:pt x="120" y="392"/>
                  </a:lnTo>
                  <a:lnTo>
                    <a:pt x="120" y="396"/>
                  </a:lnTo>
                  <a:lnTo>
                    <a:pt x="116" y="396"/>
                  </a:lnTo>
                  <a:lnTo>
                    <a:pt x="116" y="392"/>
                  </a:lnTo>
                  <a:lnTo>
                    <a:pt x="116" y="388"/>
                  </a:lnTo>
                  <a:lnTo>
                    <a:pt x="120" y="388"/>
                  </a:lnTo>
                  <a:lnTo>
                    <a:pt x="124" y="388"/>
                  </a:lnTo>
                  <a:lnTo>
                    <a:pt x="124" y="384"/>
                  </a:lnTo>
                  <a:lnTo>
                    <a:pt x="124" y="388"/>
                  </a:lnTo>
                  <a:lnTo>
                    <a:pt x="124" y="384"/>
                  </a:lnTo>
                  <a:lnTo>
                    <a:pt x="126" y="384"/>
                  </a:lnTo>
                  <a:lnTo>
                    <a:pt x="130" y="384"/>
                  </a:lnTo>
                  <a:lnTo>
                    <a:pt x="130" y="380"/>
                  </a:lnTo>
                  <a:lnTo>
                    <a:pt x="126" y="380"/>
                  </a:lnTo>
                  <a:lnTo>
                    <a:pt x="130" y="380"/>
                  </a:lnTo>
                  <a:lnTo>
                    <a:pt x="134" y="380"/>
                  </a:lnTo>
                  <a:lnTo>
                    <a:pt x="138" y="378"/>
                  </a:lnTo>
                  <a:lnTo>
                    <a:pt x="138" y="380"/>
                  </a:lnTo>
                  <a:lnTo>
                    <a:pt x="134" y="384"/>
                  </a:lnTo>
                  <a:lnTo>
                    <a:pt x="138" y="384"/>
                  </a:lnTo>
                  <a:lnTo>
                    <a:pt x="138" y="380"/>
                  </a:lnTo>
                  <a:lnTo>
                    <a:pt x="138" y="378"/>
                  </a:lnTo>
                  <a:lnTo>
                    <a:pt x="138" y="380"/>
                  </a:lnTo>
                  <a:lnTo>
                    <a:pt x="142" y="380"/>
                  </a:lnTo>
                  <a:lnTo>
                    <a:pt x="142" y="378"/>
                  </a:lnTo>
                  <a:lnTo>
                    <a:pt x="138" y="378"/>
                  </a:lnTo>
                  <a:lnTo>
                    <a:pt x="142" y="378"/>
                  </a:lnTo>
                  <a:lnTo>
                    <a:pt x="142" y="380"/>
                  </a:lnTo>
                  <a:lnTo>
                    <a:pt x="138" y="384"/>
                  </a:lnTo>
                  <a:lnTo>
                    <a:pt x="142" y="380"/>
                  </a:lnTo>
                  <a:lnTo>
                    <a:pt x="142" y="378"/>
                  </a:lnTo>
                  <a:lnTo>
                    <a:pt x="142" y="380"/>
                  </a:lnTo>
                  <a:lnTo>
                    <a:pt x="142" y="384"/>
                  </a:lnTo>
                  <a:lnTo>
                    <a:pt x="142" y="380"/>
                  </a:lnTo>
                  <a:lnTo>
                    <a:pt x="142" y="384"/>
                  </a:lnTo>
                  <a:lnTo>
                    <a:pt x="142" y="388"/>
                  </a:lnTo>
                  <a:lnTo>
                    <a:pt x="142" y="384"/>
                  </a:lnTo>
                  <a:lnTo>
                    <a:pt x="146" y="380"/>
                  </a:lnTo>
                  <a:lnTo>
                    <a:pt x="150" y="378"/>
                  </a:lnTo>
                  <a:lnTo>
                    <a:pt x="150" y="374"/>
                  </a:lnTo>
                  <a:lnTo>
                    <a:pt x="152" y="374"/>
                  </a:lnTo>
                  <a:lnTo>
                    <a:pt x="156" y="374"/>
                  </a:lnTo>
                  <a:lnTo>
                    <a:pt x="160" y="370"/>
                  </a:lnTo>
                  <a:lnTo>
                    <a:pt x="164" y="370"/>
                  </a:lnTo>
                  <a:lnTo>
                    <a:pt x="168" y="370"/>
                  </a:lnTo>
                  <a:lnTo>
                    <a:pt x="168" y="366"/>
                  </a:lnTo>
                  <a:lnTo>
                    <a:pt x="172" y="366"/>
                  </a:lnTo>
                  <a:lnTo>
                    <a:pt x="172" y="370"/>
                  </a:lnTo>
                  <a:lnTo>
                    <a:pt x="168" y="370"/>
                  </a:lnTo>
                  <a:lnTo>
                    <a:pt x="168" y="374"/>
                  </a:lnTo>
                  <a:lnTo>
                    <a:pt x="172" y="374"/>
                  </a:lnTo>
                  <a:lnTo>
                    <a:pt x="176" y="370"/>
                  </a:lnTo>
                  <a:lnTo>
                    <a:pt x="180" y="366"/>
                  </a:lnTo>
                  <a:lnTo>
                    <a:pt x="180" y="362"/>
                  </a:lnTo>
                  <a:lnTo>
                    <a:pt x="182" y="362"/>
                  </a:lnTo>
                  <a:lnTo>
                    <a:pt x="186" y="362"/>
                  </a:lnTo>
                  <a:lnTo>
                    <a:pt x="190" y="358"/>
                  </a:lnTo>
                  <a:lnTo>
                    <a:pt x="186" y="358"/>
                  </a:lnTo>
                  <a:lnTo>
                    <a:pt x="182" y="358"/>
                  </a:lnTo>
                  <a:lnTo>
                    <a:pt x="186" y="354"/>
                  </a:lnTo>
                  <a:lnTo>
                    <a:pt x="182" y="354"/>
                  </a:lnTo>
                  <a:lnTo>
                    <a:pt x="182" y="350"/>
                  </a:lnTo>
                  <a:lnTo>
                    <a:pt x="186" y="350"/>
                  </a:lnTo>
                  <a:lnTo>
                    <a:pt x="186" y="354"/>
                  </a:lnTo>
                  <a:lnTo>
                    <a:pt x="190" y="354"/>
                  </a:lnTo>
                  <a:lnTo>
                    <a:pt x="194" y="358"/>
                  </a:lnTo>
                  <a:lnTo>
                    <a:pt x="198" y="358"/>
                  </a:lnTo>
                  <a:lnTo>
                    <a:pt x="198" y="362"/>
                  </a:lnTo>
                  <a:lnTo>
                    <a:pt x="198" y="366"/>
                  </a:lnTo>
                  <a:lnTo>
                    <a:pt x="202" y="370"/>
                  </a:lnTo>
                  <a:lnTo>
                    <a:pt x="202" y="374"/>
                  </a:lnTo>
                  <a:lnTo>
                    <a:pt x="206" y="374"/>
                  </a:lnTo>
                  <a:lnTo>
                    <a:pt x="210" y="378"/>
                  </a:lnTo>
                  <a:lnTo>
                    <a:pt x="210" y="380"/>
                  </a:lnTo>
                  <a:lnTo>
                    <a:pt x="212" y="380"/>
                  </a:lnTo>
                  <a:lnTo>
                    <a:pt x="220" y="380"/>
                  </a:lnTo>
                  <a:lnTo>
                    <a:pt x="220" y="384"/>
                  </a:lnTo>
                  <a:lnTo>
                    <a:pt x="220" y="380"/>
                  </a:lnTo>
                  <a:lnTo>
                    <a:pt x="224" y="380"/>
                  </a:lnTo>
                  <a:lnTo>
                    <a:pt x="220" y="380"/>
                  </a:lnTo>
                  <a:lnTo>
                    <a:pt x="216" y="380"/>
                  </a:lnTo>
                  <a:lnTo>
                    <a:pt x="220" y="378"/>
                  </a:lnTo>
                  <a:lnTo>
                    <a:pt x="224" y="378"/>
                  </a:lnTo>
                  <a:lnTo>
                    <a:pt x="220" y="374"/>
                  </a:lnTo>
                  <a:lnTo>
                    <a:pt x="224" y="374"/>
                  </a:lnTo>
                  <a:lnTo>
                    <a:pt x="228" y="374"/>
                  </a:lnTo>
                  <a:lnTo>
                    <a:pt x="224" y="374"/>
                  </a:lnTo>
                  <a:lnTo>
                    <a:pt x="224" y="370"/>
                  </a:lnTo>
                  <a:lnTo>
                    <a:pt x="228" y="370"/>
                  </a:lnTo>
                  <a:lnTo>
                    <a:pt x="228" y="366"/>
                  </a:lnTo>
                  <a:lnTo>
                    <a:pt x="232" y="366"/>
                  </a:lnTo>
                  <a:lnTo>
                    <a:pt x="228" y="366"/>
                  </a:lnTo>
                  <a:lnTo>
                    <a:pt x="224" y="366"/>
                  </a:lnTo>
                  <a:lnTo>
                    <a:pt x="228" y="362"/>
                  </a:lnTo>
                  <a:lnTo>
                    <a:pt x="228" y="366"/>
                  </a:lnTo>
                  <a:lnTo>
                    <a:pt x="232" y="362"/>
                  </a:lnTo>
                  <a:lnTo>
                    <a:pt x="232" y="366"/>
                  </a:lnTo>
                  <a:lnTo>
                    <a:pt x="236" y="366"/>
                  </a:lnTo>
                  <a:lnTo>
                    <a:pt x="236" y="362"/>
                  </a:lnTo>
                  <a:lnTo>
                    <a:pt x="232" y="362"/>
                  </a:lnTo>
                  <a:lnTo>
                    <a:pt x="236" y="362"/>
                  </a:lnTo>
                  <a:lnTo>
                    <a:pt x="236" y="366"/>
                  </a:lnTo>
                  <a:lnTo>
                    <a:pt x="236" y="370"/>
                  </a:lnTo>
                  <a:lnTo>
                    <a:pt x="236" y="374"/>
                  </a:lnTo>
                  <a:lnTo>
                    <a:pt x="238" y="374"/>
                  </a:lnTo>
                  <a:lnTo>
                    <a:pt x="238" y="378"/>
                  </a:lnTo>
                  <a:lnTo>
                    <a:pt x="236" y="378"/>
                  </a:lnTo>
                  <a:lnTo>
                    <a:pt x="232" y="380"/>
                  </a:lnTo>
                  <a:lnTo>
                    <a:pt x="236" y="380"/>
                  </a:lnTo>
                  <a:lnTo>
                    <a:pt x="238" y="380"/>
                  </a:lnTo>
                  <a:lnTo>
                    <a:pt x="242" y="380"/>
                  </a:lnTo>
                  <a:lnTo>
                    <a:pt x="246" y="380"/>
                  </a:lnTo>
                  <a:lnTo>
                    <a:pt x="250" y="380"/>
                  </a:lnTo>
                  <a:lnTo>
                    <a:pt x="250" y="378"/>
                  </a:lnTo>
                  <a:lnTo>
                    <a:pt x="254" y="378"/>
                  </a:lnTo>
                  <a:lnTo>
                    <a:pt x="254" y="374"/>
                  </a:lnTo>
                  <a:lnTo>
                    <a:pt x="254" y="370"/>
                  </a:lnTo>
                  <a:lnTo>
                    <a:pt x="258" y="370"/>
                  </a:lnTo>
                  <a:lnTo>
                    <a:pt x="262" y="370"/>
                  </a:lnTo>
                  <a:lnTo>
                    <a:pt x="266" y="370"/>
                  </a:lnTo>
                  <a:lnTo>
                    <a:pt x="268" y="370"/>
                  </a:lnTo>
                  <a:lnTo>
                    <a:pt x="272" y="370"/>
                  </a:lnTo>
                  <a:lnTo>
                    <a:pt x="276" y="374"/>
                  </a:lnTo>
                  <a:lnTo>
                    <a:pt x="280" y="374"/>
                  </a:lnTo>
                  <a:lnTo>
                    <a:pt x="284" y="374"/>
                  </a:lnTo>
                  <a:lnTo>
                    <a:pt x="284" y="378"/>
                  </a:lnTo>
                  <a:lnTo>
                    <a:pt x="288" y="378"/>
                  </a:lnTo>
                  <a:lnTo>
                    <a:pt x="292" y="380"/>
                  </a:lnTo>
                  <a:lnTo>
                    <a:pt x="294" y="380"/>
                  </a:lnTo>
                  <a:lnTo>
                    <a:pt x="298" y="380"/>
                  </a:lnTo>
                  <a:lnTo>
                    <a:pt x="302" y="384"/>
                  </a:lnTo>
                  <a:lnTo>
                    <a:pt x="306" y="384"/>
                  </a:lnTo>
                  <a:lnTo>
                    <a:pt x="310" y="384"/>
                  </a:lnTo>
                  <a:lnTo>
                    <a:pt x="314" y="384"/>
                  </a:lnTo>
                  <a:lnTo>
                    <a:pt x="318" y="384"/>
                  </a:lnTo>
                  <a:lnTo>
                    <a:pt x="318" y="388"/>
                  </a:lnTo>
                  <a:lnTo>
                    <a:pt x="322" y="388"/>
                  </a:lnTo>
                  <a:lnTo>
                    <a:pt x="324" y="388"/>
                  </a:lnTo>
                  <a:lnTo>
                    <a:pt x="324" y="392"/>
                  </a:lnTo>
                  <a:lnTo>
                    <a:pt x="328" y="392"/>
                  </a:lnTo>
                  <a:lnTo>
                    <a:pt x="332" y="392"/>
                  </a:lnTo>
                  <a:lnTo>
                    <a:pt x="336" y="392"/>
                  </a:lnTo>
                  <a:lnTo>
                    <a:pt x="336" y="396"/>
                  </a:lnTo>
                  <a:lnTo>
                    <a:pt x="340" y="392"/>
                  </a:lnTo>
                  <a:lnTo>
                    <a:pt x="344" y="396"/>
                  </a:lnTo>
                  <a:lnTo>
                    <a:pt x="348" y="396"/>
                  </a:lnTo>
                  <a:lnTo>
                    <a:pt x="352" y="396"/>
                  </a:lnTo>
                  <a:lnTo>
                    <a:pt x="354" y="396"/>
                  </a:lnTo>
                  <a:lnTo>
                    <a:pt x="352" y="396"/>
                  </a:lnTo>
                  <a:lnTo>
                    <a:pt x="352" y="392"/>
                  </a:lnTo>
                  <a:lnTo>
                    <a:pt x="354" y="392"/>
                  </a:lnTo>
                  <a:lnTo>
                    <a:pt x="358" y="392"/>
                  </a:lnTo>
                  <a:lnTo>
                    <a:pt x="354" y="392"/>
                  </a:lnTo>
                  <a:lnTo>
                    <a:pt x="358" y="392"/>
                  </a:lnTo>
                  <a:lnTo>
                    <a:pt x="362" y="392"/>
                  </a:lnTo>
                  <a:lnTo>
                    <a:pt x="366" y="396"/>
                  </a:lnTo>
                  <a:lnTo>
                    <a:pt x="370" y="396"/>
                  </a:lnTo>
                  <a:lnTo>
                    <a:pt x="374" y="396"/>
                  </a:lnTo>
                  <a:lnTo>
                    <a:pt x="374" y="400"/>
                  </a:lnTo>
                  <a:lnTo>
                    <a:pt x="378" y="400"/>
                  </a:lnTo>
                  <a:lnTo>
                    <a:pt x="378" y="404"/>
                  </a:lnTo>
                  <a:lnTo>
                    <a:pt x="380" y="404"/>
                  </a:lnTo>
                  <a:lnTo>
                    <a:pt x="380" y="410"/>
                  </a:lnTo>
                  <a:lnTo>
                    <a:pt x="378" y="410"/>
                  </a:lnTo>
                  <a:lnTo>
                    <a:pt x="374" y="410"/>
                  </a:lnTo>
                  <a:lnTo>
                    <a:pt x="370" y="410"/>
                  </a:lnTo>
                  <a:lnTo>
                    <a:pt x="366" y="410"/>
                  </a:lnTo>
                  <a:lnTo>
                    <a:pt x="366" y="414"/>
                  </a:lnTo>
                  <a:lnTo>
                    <a:pt x="366" y="418"/>
                  </a:lnTo>
                  <a:lnTo>
                    <a:pt x="362" y="418"/>
                  </a:lnTo>
                  <a:lnTo>
                    <a:pt x="366" y="418"/>
                  </a:lnTo>
                  <a:lnTo>
                    <a:pt x="366" y="422"/>
                  </a:lnTo>
                  <a:lnTo>
                    <a:pt x="370" y="422"/>
                  </a:lnTo>
                  <a:lnTo>
                    <a:pt x="374" y="422"/>
                  </a:lnTo>
                  <a:lnTo>
                    <a:pt x="378" y="422"/>
                  </a:lnTo>
                  <a:lnTo>
                    <a:pt x="380" y="422"/>
                  </a:lnTo>
                  <a:lnTo>
                    <a:pt x="384" y="422"/>
                  </a:lnTo>
                  <a:lnTo>
                    <a:pt x="388" y="422"/>
                  </a:lnTo>
                  <a:lnTo>
                    <a:pt x="392" y="422"/>
                  </a:lnTo>
                  <a:lnTo>
                    <a:pt x="396" y="422"/>
                  </a:lnTo>
                  <a:lnTo>
                    <a:pt x="396" y="426"/>
                  </a:lnTo>
                  <a:lnTo>
                    <a:pt x="400" y="426"/>
                  </a:lnTo>
                  <a:lnTo>
                    <a:pt x="404" y="426"/>
                  </a:lnTo>
                  <a:lnTo>
                    <a:pt x="408" y="426"/>
                  </a:lnTo>
                  <a:lnTo>
                    <a:pt x="408" y="422"/>
                  </a:lnTo>
                  <a:lnTo>
                    <a:pt x="410" y="422"/>
                  </a:lnTo>
                  <a:lnTo>
                    <a:pt x="414" y="422"/>
                  </a:lnTo>
                  <a:lnTo>
                    <a:pt x="418" y="422"/>
                  </a:lnTo>
                  <a:lnTo>
                    <a:pt x="422" y="422"/>
                  </a:lnTo>
                  <a:lnTo>
                    <a:pt x="424" y="422"/>
                  </a:lnTo>
                  <a:lnTo>
                    <a:pt x="428" y="422"/>
                  </a:lnTo>
                  <a:lnTo>
                    <a:pt x="428" y="418"/>
                  </a:lnTo>
                  <a:lnTo>
                    <a:pt x="432" y="418"/>
                  </a:lnTo>
                  <a:lnTo>
                    <a:pt x="436" y="418"/>
                  </a:lnTo>
                  <a:lnTo>
                    <a:pt x="436" y="414"/>
                  </a:lnTo>
                  <a:lnTo>
                    <a:pt x="440" y="418"/>
                  </a:lnTo>
                  <a:lnTo>
                    <a:pt x="440" y="422"/>
                  </a:lnTo>
                  <a:lnTo>
                    <a:pt x="440" y="418"/>
                  </a:lnTo>
                  <a:lnTo>
                    <a:pt x="440" y="422"/>
                  </a:lnTo>
                  <a:lnTo>
                    <a:pt x="444" y="422"/>
                  </a:lnTo>
                  <a:lnTo>
                    <a:pt x="444" y="426"/>
                  </a:lnTo>
                  <a:lnTo>
                    <a:pt x="444" y="422"/>
                  </a:lnTo>
                  <a:lnTo>
                    <a:pt x="448" y="422"/>
                  </a:lnTo>
                  <a:lnTo>
                    <a:pt x="450" y="422"/>
                  </a:lnTo>
                  <a:lnTo>
                    <a:pt x="450" y="426"/>
                  </a:lnTo>
                  <a:lnTo>
                    <a:pt x="454" y="430"/>
                  </a:lnTo>
                  <a:lnTo>
                    <a:pt x="450" y="430"/>
                  </a:lnTo>
                  <a:lnTo>
                    <a:pt x="454" y="430"/>
                  </a:lnTo>
                  <a:lnTo>
                    <a:pt x="454" y="434"/>
                  </a:lnTo>
                  <a:lnTo>
                    <a:pt x="454" y="430"/>
                  </a:lnTo>
                  <a:lnTo>
                    <a:pt x="454" y="426"/>
                  </a:lnTo>
                  <a:lnTo>
                    <a:pt x="458" y="426"/>
                  </a:lnTo>
                  <a:lnTo>
                    <a:pt x="458" y="430"/>
                  </a:lnTo>
                  <a:lnTo>
                    <a:pt x="458" y="434"/>
                  </a:lnTo>
                  <a:lnTo>
                    <a:pt x="462" y="434"/>
                  </a:lnTo>
                  <a:lnTo>
                    <a:pt x="458" y="430"/>
                  </a:lnTo>
                  <a:lnTo>
                    <a:pt x="462" y="430"/>
                  </a:lnTo>
                  <a:lnTo>
                    <a:pt x="466" y="434"/>
                  </a:lnTo>
                  <a:lnTo>
                    <a:pt x="466" y="436"/>
                  </a:lnTo>
                  <a:lnTo>
                    <a:pt x="470" y="436"/>
                  </a:lnTo>
                  <a:lnTo>
                    <a:pt x="470" y="440"/>
                  </a:lnTo>
                  <a:lnTo>
                    <a:pt x="466" y="440"/>
                  </a:lnTo>
                  <a:lnTo>
                    <a:pt x="462" y="440"/>
                  </a:lnTo>
                  <a:lnTo>
                    <a:pt x="458" y="440"/>
                  </a:lnTo>
                  <a:lnTo>
                    <a:pt x="458" y="436"/>
                  </a:lnTo>
                  <a:lnTo>
                    <a:pt x="458" y="440"/>
                  </a:lnTo>
                  <a:lnTo>
                    <a:pt x="462" y="440"/>
                  </a:lnTo>
                  <a:lnTo>
                    <a:pt x="466" y="440"/>
                  </a:lnTo>
                  <a:lnTo>
                    <a:pt x="466" y="444"/>
                  </a:lnTo>
                  <a:lnTo>
                    <a:pt x="466" y="448"/>
                  </a:lnTo>
                  <a:lnTo>
                    <a:pt x="470" y="448"/>
                  </a:lnTo>
                  <a:lnTo>
                    <a:pt x="470" y="452"/>
                  </a:lnTo>
                  <a:lnTo>
                    <a:pt x="474" y="452"/>
                  </a:lnTo>
                  <a:lnTo>
                    <a:pt x="474" y="456"/>
                  </a:lnTo>
                  <a:lnTo>
                    <a:pt x="478" y="456"/>
                  </a:lnTo>
                  <a:lnTo>
                    <a:pt x="474" y="452"/>
                  </a:lnTo>
                  <a:lnTo>
                    <a:pt x="474" y="448"/>
                  </a:lnTo>
                  <a:lnTo>
                    <a:pt x="470" y="448"/>
                  </a:lnTo>
                  <a:lnTo>
                    <a:pt x="470" y="444"/>
                  </a:lnTo>
                  <a:lnTo>
                    <a:pt x="470" y="440"/>
                  </a:lnTo>
                  <a:lnTo>
                    <a:pt x="474" y="440"/>
                  </a:lnTo>
                  <a:lnTo>
                    <a:pt x="470" y="440"/>
                  </a:lnTo>
                  <a:lnTo>
                    <a:pt x="474" y="440"/>
                  </a:lnTo>
                  <a:lnTo>
                    <a:pt x="474" y="444"/>
                  </a:lnTo>
                  <a:lnTo>
                    <a:pt x="474" y="440"/>
                  </a:lnTo>
                  <a:lnTo>
                    <a:pt x="470" y="440"/>
                  </a:lnTo>
                  <a:lnTo>
                    <a:pt x="474" y="444"/>
                  </a:lnTo>
                  <a:lnTo>
                    <a:pt x="474" y="440"/>
                  </a:lnTo>
                  <a:lnTo>
                    <a:pt x="478" y="440"/>
                  </a:lnTo>
                  <a:lnTo>
                    <a:pt x="478" y="444"/>
                  </a:lnTo>
                  <a:lnTo>
                    <a:pt x="480" y="444"/>
                  </a:lnTo>
                  <a:lnTo>
                    <a:pt x="478" y="444"/>
                  </a:lnTo>
                  <a:lnTo>
                    <a:pt x="478" y="440"/>
                  </a:lnTo>
                  <a:lnTo>
                    <a:pt x="478" y="436"/>
                  </a:lnTo>
                  <a:lnTo>
                    <a:pt x="474" y="436"/>
                  </a:lnTo>
                  <a:lnTo>
                    <a:pt x="470" y="434"/>
                  </a:lnTo>
                  <a:lnTo>
                    <a:pt x="474" y="430"/>
                  </a:lnTo>
                  <a:lnTo>
                    <a:pt x="470" y="426"/>
                  </a:lnTo>
                  <a:lnTo>
                    <a:pt x="466" y="426"/>
                  </a:lnTo>
                  <a:lnTo>
                    <a:pt x="466" y="422"/>
                  </a:lnTo>
                  <a:lnTo>
                    <a:pt x="466" y="418"/>
                  </a:lnTo>
                  <a:lnTo>
                    <a:pt x="470" y="418"/>
                  </a:lnTo>
                  <a:lnTo>
                    <a:pt x="466" y="414"/>
                  </a:lnTo>
                  <a:lnTo>
                    <a:pt x="470" y="414"/>
                  </a:lnTo>
                  <a:lnTo>
                    <a:pt x="474" y="414"/>
                  </a:lnTo>
                  <a:lnTo>
                    <a:pt x="478" y="414"/>
                  </a:lnTo>
                  <a:lnTo>
                    <a:pt x="480" y="414"/>
                  </a:lnTo>
                  <a:lnTo>
                    <a:pt x="484" y="414"/>
                  </a:lnTo>
                  <a:lnTo>
                    <a:pt x="484" y="410"/>
                  </a:lnTo>
                  <a:lnTo>
                    <a:pt x="488" y="410"/>
                  </a:lnTo>
                  <a:lnTo>
                    <a:pt x="488" y="408"/>
                  </a:lnTo>
                  <a:lnTo>
                    <a:pt x="492" y="408"/>
                  </a:lnTo>
                  <a:lnTo>
                    <a:pt x="500" y="408"/>
                  </a:lnTo>
                  <a:lnTo>
                    <a:pt x="500" y="404"/>
                  </a:lnTo>
                  <a:lnTo>
                    <a:pt x="500" y="400"/>
                  </a:lnTo>
                  <a:lnTo>
                    <a:pt x="496" y="400"/>
                  </a:lnTo>
                  <a:lnTo>
                    <a:pt x="492" y="404"/>
                  </a:lnTo>
                  <a:lnTo>
                    <a:pt x="488" y="404"/>
                  </a:lnTo>
                  <a:lnTo>
                    <a:pt x="484" y="404"/>
                  </a:lnTo>
                  <a:lnTo>
                    <a:pt x="488" y="408"/>
                  </a:lnTo>
                  <a:lnTo>
                    <a:pt x="484" y="408"/>
                  </a:lnTo>
                  <a:lnTo>
                    <a:pt x="480" y="408"/>
                  </a:lnTo>
                  <a:lnTo>
                    <a:pt x="478" y="410"/>
                  </a:lnTo>
                  <a:lnTo>
                    <a:pt x="478" y="408"/>
                  </a:lnTo>
                  <a:lnTo>
                    <a:pt x="474" y="408"/>
                  </a:lnTo>
                  <a:lnTo>
                    <a:pt x="470" y="408"/>
                  </a:lnTo>
                  <a:lnTo>
                    <a:pt x="470" y="410"/>
                  </a:lnTo>
                  <a:lnTo>
                    <a:pt x="474" y="410"/>
                  </a:lnTo>
                  <a:lnTo>
                    <a:pt x="470" y="410"/>
                  </a:lnTo>
                  <a:lnTo>
                    <a:pt x="466" y="410"/>
                  </a:lnTo>
                  <a:lnTo>
                    <a:pt x="462" y="410"/>
                  </a:lnTo>
                  <a:lnTo>
                    <a:pt x="462" y="414"/>
                  </a:lnTo>
                  <a:lnTo>
                    <a:pt x="462" y="410"/>
                  </a:lnTo>
                  <a:lnTo>
                    <a:pt x="462" y="414"/>
                  </a:lnTo>
                  <a:lnTo>
                    <a:pt x="462" y="410"/>
                  </a:lnTo>
                  <a:lnTo>
                    <a:pt x="462" y="408"/>
                  </a:lnTo>
                  <a:lnTo>
                    <a:pt x="458" y="408"/>
                  </a:lnTo>
                  <a:lnTo>
                    <a:pt x="458" y="410"/>
                  </a:lnTo>
                  <a:lnTo>
                    <a:pt x="454" y="410"/>
                  </a:lnTo>
                  <a:lnTo>
                    <a:pt x="454" y="408"/>
                  </a:lnTo>
                  <a:lnTo>
                    <a:pt x="458" y="408"/>
                  </a:lnTo>
                  <a:lnTo>
                    <a:pt x="458" y="404"/>
                  </a:lnTo>
                  <a:lnTo>
                    <a:pt x="462" y="404"/>
                  </a:lnTo>
                  <a:lnTo>
                    <a:pt x="462" y="400"/>
                  </a:lnTo>
                  <a:lnTo>
                    <a:pt x="466" y="400"/>
                  </a:lnTo>
                  <a:lnTo>
                    <a:pt x="470" y="400"/>
                  </a:lnTo>
                  <a:lnTo>
                    <a:pt x="474" y="400"/>
                  </a:lnTo>
                  <a:lnTo>
                    <a:pt x="478" y="400"/>
                  </a:lnTo>
                  <a:lnTo>
                    <a:pt x="480" y="396"/>
                  </a:lnTo>
                  <a:lnTo>
                    <a:pt x="484" y="396"/>
                  </a:lnTo>
                  <a:lnTo>
                    <a:pt x="492" y="392"/>
                  </a:lnTo>
                  <a:lnTo>
                    <a:pt x="496" y="396"/>
                  </a:lnTo>
                  <a:lnTo>
                    <a:pt x="500" y="396"/>
                  </a:lnTo>
                  <a:lnTo>
                    <a:pt x="504" y="400"/>
                  </a:lnTo>
                  <a:lnTo>
                    <a:pt x="504" y="404"/>
                  </a:lnTo>
                  <a:lnTo>
                    <a:pt x="500" y="408"/>
                  </a:lnTo>
                  <a:lnTo>
                    <a:pt x="504" y="408"/>
                  </a:lnTo>
                  <a:lnTo>
                    <a:pt x="508" y="410"/>
                  </a:lnTo>
                  <a:lnTo>
                    <a:pt x="508" y="408"/>
                  </a:lnTo>
                  <a:lnTo>
                    <a:pt x="510" y="408"/>
                  </a:lnTo>
                  <a:lnTo>
                    <a:pt x="510" y="410"/>
                  </a:lnTo>
                  <a:lnTo>
                    <a:pt x="514" y="410"/>
                  </a:lnTo>
                  <a:lnTo>
                    <a:pt x="514" y="414"/>
                  </a:lnTo>
                  <a:lnTo>
                    <a:pt x="518" y="414"/>
                  </a:lnTo>
                  <a:lnTo>
                    <a:pt x="522" y="414"/>
                  </a:lnTo>
                  <a:lnTo>
                    <a:pt x="526" y="414"/>
                  </a:lnTo>
                  <a:lnTo>
                    <a:pt x="530" y="414"/>
                  </a:lnTo>
                  <a:lnTo>
                    <a:pt x="530" y="410"/>
                  </a:lnTo>
                  <a:lnTo>
                    <a:pt x="534" y="410"/>
                  </a:lnTo>
                  <a:lnTo>
                    <a:pt x="534" y="414"/>
                  </a:lnTo>
                  <a:lnTo>
                    <a:pt x="534" y="418"/>
                  </a:lnTo>
                  <a:lnTo>
                    <a:pt x="536" y="418"/>
                  </a:lnTo>
                  <a:lnTo>
                    <a:pt x="540" y="422"/>
                  </a:lnTo>
                  <a:lnTo>
                    <a:pt x="544" y="422"/>
                  </a:lnTo>
                  <a:lnTo>
                    <a:pt x="548" y="422"/>
                  </a:lnTo>
                  <a:lnTo>
                    <a:pt x="552" y="422"/>
                  </a:lnTo>
                  <a:lnTo>
                    <a:pt x="556" y="422"/>
                  </a:lnTo>
                  <a:lnTo>
                    <a:pt x="560" y="426"/>
                  </a:lnTo>
                  <a:lnTo>
                    <a:pt x="560" y="422"/>
                  </a:lnTo>
                  <a:lnTo>
                    <a:pt x="564" y="422"/>
                  </a:lnTo>
                  <a:lnTo>
                    <a:pt x="566" y="422"/>
                  </a:lnTo>
                  <a:lnTo>
                    <a:pt x="570" y="422"/>
                  </a:lnTo>
                  <a:lnTo>
                    <a:pt x="574" y="418"/>
                  </a:lnTo>
                  <a:lnTo>
                    <a:pt x="578" y="418"/>
                  </a:lnTo>
                  <a:lnTo>
                    <a:pt x="578" y="422"/>
                  </a:lnTo>
                  <a:lnTo>
                    <a:pt x="582" y="422"/>
                  </a:lnTo>
                  <a:lnTo>
                    <a:pt x="586" y="422"/>
                  </a:lnTo>
                  <a:lnTo>
                    <a:pt x="590" y="422"/>
                  </a:lnTo>
                  <a:lnTo>
                    <a:pt x="592" y="422"/>
                  </a:lnTo>
                  <a:lnTo>
                    <a:pt x="596" y="422"/>
                  </a:lnTo>
                  <a:lnTo>
                    <a:pt x="600" y="422"/>
                  </a:lnTo>
                  <a:lnTo>
                    <a:pt x="604" y="422"/>
                  </a:lnTo>
                  <a:lnTo>
                    <a:pt x="600" y="418"/>
                  </a:lnTo>
                  <a:lnTo>
                    <a:pt x="596" y="418"/>
                  </a:lnTo>
                  <a:lnTo>
                    <a:pt x="596" y="414"/>
                  </a:lnTo>
                  <a:lnTo>
                    <a:pt x="600" y="414"/>
                  </a:lnTo>
                  <a:lnTo>
                    <a:pt x="604" y="418"/>
                  </a:lnTo>
                  <a:lnTo>
                    <a:pt x="608" y="422"/>
                  </a:lnTo>
                  <a:lnTo>
                    <a:pt x="612" y="426"/>
                  </a:lnTo>
                  <a:lnTo>
                    <a:pt x="616" y="426"/>
                  </a:lnTo>
                  <a:lnTo>
                    <a:pt x="620" y="426"/>
                  </a:lnTo>
                  <a:lnTo>
                    <a:pt x="620" y="422"/>
                  </a:lnTo>
                  <a:lnTo>
                    <a:pt x="620" y="418"/>
                  </a:lnTo>
                  <a:lnTo>
                    <a:pt x="616" y="418"/>
                  </a:lnTo>
                  <a:lnTo>
                    <a:pt x="612" y="414"/>
                  </a:lnTo>
                  <a:lnTo>
                    <a:pt x="612" y="418"/>
                  </a:lnTo>
                  <a:lnTo>
                    <a:pt x="608" y="418"/>
                  </a:lnTo>
                  <a:lnTo>
                    <a:pt x="608" y="422"/>
                  </a:lnTo>
                  <a:lnTo>
                    <a:pt x="604" y="418"/>
                  </a:lnTo>
                  <a:lnTo>
                    <a:pt x="604" y="414"/>
                  </a:lnTo>
                  <a:lnTo>
                    <a:pt x="600" y="410"/>
                  </a:lnTo>
                  <a:lnTo>
                    <a:pt x="600" y="414"/>
                  </a:lnTo>
                  <a:lnTo>
                    <a:pt x="604" y="414"/>
                  </a:lnTo>
                  <a:lnTo>
                    <a:pt x="604" y="410"/>
                  </a:lnTo>
                  <a:lnTo>
                    <a:pt x="600" y="410"/>
                  </a:lnTo>
                  <a:lnTo>
                    <a:pt x="600" y="408"/>
                  </a:lnTo>
                  <a:lnTo>
                    <a:pt x="596" y="408"/>
                  </a:lnTo>
                  <a:lnTo>
                    <a:pt x="600" y="408"/>
                  </a:lnTo>
                  <a:lnTo>
                    <a:pt x="604" y="408"/>
                  </a:lnTo>
                  <a:lnTo>
                    <a:pt x="608" y="408"/>
                  </a:lnTo>
                  <a:lnTo>
                    <a:pt x="612" y="408"/>
                  </a:lnTo>
                  <a:lnTo>
                    <a:pt x="608" y="408"/>
                  </a:lnTo>
                  <a:lnTo>
                    <a:pt x="608" y="404"/>
                  </a:lnTo>
                  <a:lnTo>
                    <a:pt x="612" y="404"/>
                  </a:lnTo>
                  <a:lnTo>
                    <a:pt x="616" y="408"/>
                  </a:lnTo>
                  <a:lnTo>
                    <a:pt x="616" y="404"/>
                  </a:lnTo>
                  <a:lnTo>
                    <a:pt x="620" y="404"/>
                  </a:lnTo>
                  <a:lnTo>
                    <a:pt x="620" y="408"/>
                  </a:lnTo>
                  <a:lnTo>
                    <a:pt x="622" y="408"/>
                  </a:lnTo>
                  <a:lnTo>
                    <a:pt x="622" y="410"/>
                  </a:lnTo>
                  <a:lnTo>
                    <a:pt x="626" y="410"/>
                  </a:lnTo>
                  <a:lnTo>
                    <a:pt x="630" y="410"/>
                  </a:lnTo>
                  <a:lnTo>
                    <a:pt x="630" y="408"/>
                  </a:lnTo>
                  <a:lnTo>
                    <a:pt x="630" y="410"/>
                  </a:lnTo>
                  <a:lnTo>
                    <a:pt x="626" y="414"/>
                  </a:lnTo>
                  <a:lnTo>
                    <a:pt x="630" y="414"/>
                  </a:lnTo>
                  <a:lnTo>
                    <a:pt x="630" y="410"/>
                  </a:lnTo>
                  <a:lnTo>
                    <a:pt x="634" y="410"/>
                  </a:lnTo>
                  <a:lnTo>
                    <a:pt x="638" y="410"/>
                  </a:lnTo>
                  <a:lnTo>
                    <a:pt x="634" y="410"/>
                  </a:lnTo>
                  <a:lnTo>
                    <a:pt x="638" y="414"/>
                  </a:lnTo>
                  <a:lnTo>
                    <a:pt x="634" y="414"/>
                  </a:lnTo>
                  <a:lnTo>
                    <a:pt x="634" y="418"/>
                  </a:lnTo>
                  <a:lnTo>
                    <a:pt x="634" y="422"/>
                  </a:lnTo>
                  <a:lnTo>
                    <a:pt x="634" y="426"/>
                  </a:lnTo>
                  <a:lnTo>
                    <a:pt x="630" y="426"/>
                  </a:lnTo>
                  <a:lnTo>
                    <a:pt x="630" y="430"/>
                  </a:lnTo>
                  <a:lnTo>
                    <a:pt x="634" y="430"/>
                  </a:lnTo>
                  <a:lnTo>
                    <a:pt x="634" y="434"/>
                  </a:lnTo>
                  <a:lnTo>
                    <a:pt x="634" y="436"/>
                  </a:lnTo>
                  <a:lnTo>
                    <a:pt x="638" y="434"/>
                  </a:lnTo>
                  <a:lnTo>
                    <a:pt x="642" y="434"/>
                  </a:lnTo>
                  <a:lnTo>
                    <a:pt x="642" y="436"/>
                  </a:lnTo>
                  <a:lnTo>
                    <a:pt x="638" y="436"/>
                  </a:lnTo>
                  <a:lnTo>
                    <a:pt x="642" y="436"/>
                  </a:lnTo>
                  <a:lnTo>
                    <a:pt x="646" y="436"/>
                  </a:lnTo>
                  <a:lnTo>
                    <a:pt x="646" y="440"/>
                  </a:lnTo>
                  <a:lnTo>
                    <a:pt x="642" y="440"/>
                  </a:lnTo>
                  <a:lnTo>
                    <a:pt x="638" y="440"/>
                  </a:lnTo>
                  <a:lnTo>
                    <a:pt x="634" y="440"/>
                  </a:lnTo>
                  <a:lnTo>
                    <a:pt x="630" y="440"/>
                  </a:lnTo>
                  <a:lnTo>
                    <a:pt x="630" y="436"/>
                  </a:lnTo>
                  <a:lnTo>
                    <a:pt x="630" y="440"/>
                  </a:lnTo>
                  <a:lnTo>
                    <a:pt x="634" y="440"/>
                  </a:lnTo>
                  <a:lnTo>
                    <a:pt x="634" y="444"/>
                  </a:lnTo>
                  <a:lnTo>
                    <a:pt x="638" y="444"/>
                  </a:lnTo>
                  <a:lnTo>
                    <a:pt x="638" y="448"/>
                  </a:lnTo>
                  <a:lnTo>
                    <a:pt x="642" y="448"/>
                  </a:lnTo>
                  <a:lnTo>
                    <a:pt x="638" y="444"/>
                  </a:lnTo>
                  <a:lnTo>
                    <a:pt x="634" y="444"/>
                  </a:lnTo>
                  <a:lnTo>
                    <a:pt x="634" y="440"/>
                  </a:lnTo>
                  <a:lnTo>
                    <a:pt x="638" y="440"/>
                  </a:lnTo>
                  <a:lnTo>
                    <a:pt x="642" y="440"/>
                  </a:lnTo>
                  <a:lnTo>
                    <a:pt x="642" y="444"/>
                  </a:lnTo>
                  <a:lnTo>
                    <a:pt x="646" y="444"/>
                  </a:lnTo>
                  <a:lnTo>
                    <a:pt x="650" y="440"/>
                  </a:lnTo>
                  <a:lnTo>
                    <a:pt x="646" y="440"/>
                  </a:lnTo>
                  <a:lnTo>
                    <a:pt x="646" y="436"/>
                  </a:lnTo>
                  <a:lnTo>
                    <a:pt x="650" y="434"/>
                  </a:lnTo>
                  <a:lnTo>
                    <a:pt x="646" y="434"/>
                  </a:lnTo>
                  <a:lnTo>
                    <a:pt x="646" y="430"/>
                  </a:lnTo>
                  <a:lnTo>
                    <a:pt x="646" y="426"/>
                  </a:lnTo>
                  <a:lnTo>
                    <a:pt x="642" y="426"/>
                  </a:lnTo>
                  <a:lnTo>
                    <a:pt x="642" y="422"/>
                  </a:lnTo>
                  <a:lnTo>
                    <a:pt x="646" y="418"/>
                  </a:lnTo>
                  <a:lnTo>
                    <a:pt x="642" y="418"/>
                  </a:lnTo>
                  <a:lnTo>
                    <a:pt x="646" y="418"/>
                  </a:lnTo>
                  <a:lnTo>
                    <a:pt x="646" y="414"/>
                  </a:lnTo>
                  <a:lnTo>
                    <a:pt x="650" y="414"/>
                  </a:lnTo>
                  <a:lnTo>
                    <a:pt x="652" y="414"/>
                  </a:lnTo>
                  <a:lnTo>
                    <a:pt x="656" y="414"/>
                  </a:lnTo>
                  <a:lnTo>
                    <a:pt x="660" y="410"/>
                  </a:lnTo>
                  <a:lnTo>
                    <a:pt x="664" y="410"/>
                  </a:lnTo>
                  <a:lnTo>
                    <a:pt x="664" y="408"/>
                  </a:lnTo>
                  <a:lnTo>
                    <a:pt x="660" y="408"/>
                  </a:lnTo>
                  <a:lnTo>
                    <a:pt x="664" y="408"/>
                  </a:lnTo>
                  <a:lnTo>
                    <a:pt x="664" y="404"/>
                  </a:lnTo>
                  <a:lnTo>
                    <a:pt x="668" y="404"/>
                  </a:lnTo>
                  <a:lnTo>
                    <a:pt x="672" y="404"/>
                  </a:lnTo>
                  <a:lnTo>
                    <a:pt x="672" y="400"/>
                  </a:lnTo>
                  <a:lnTo>
                    <a:pt x="668" y="400"/>
                  </a:lnTo>
                  <a:lnTo>
                    <a:pt x="668" y="396"/>
                  </a:lnTo>
                  <a:lnTo>
                    <a:pt x="672" y="396"/>
                  </a:lnTo>
                  <a:lnTo>
                    <a:pt x="672" y="392"/>
                  </a:lnTo>
                  <a:lnTo>
                    <a:pt x="668" y="392"/>
                  </a:lnTo>
                  <a:lnTo>
                    <a:pt x="664" y="392"/>
                  </a:lnTo>
                  <a:lnTo>
                    <a:pt x="664" y="396"/>
                  </a:lnTo>
                  <a:lnTo>
                    <a:pt x="668" y="396"/>
                  </a:lnTo>
                  <a:lnTo>
                    <a:pt x="668" y="392"/>
                  </a:lnTo>
                  <a:lnTo>
                    <a:pt x="668" y="396"/>
                  </a:lnTo>
                  <a:lnTo>
                    <a:pt x="664" y="396"/>
                  </a:lnTo>
                  <a:lnTo>
                    <a:pt x="660" y="400"/>
                  </a:lnTo>
                  <a:lnTo>
                    <a:pt x="656" y="400"/>
                  </a:lnTo>
                  <a:lnTo>
                    <a:pt x="656" y="396"/>
                  </a:lnTo>
                  <a:lnTo>
                    <a:pt x="656" y="392"/>
                  </a:lnTo>
                  <a:lnTo>
                    <a:pt x="660" y="392"/>
                  </a:lnTo>
                  <a:lnTo>
                    <a:pt x="664" y="388"/>
                  </a:lnTo>
                  <a:lnTo>
                    <a:pt x="660" y="388"/>
                  </a:lnTo>
                  <a:lnTo>
                    <a:pt x="660" y="384"/>
                  </a:lnTo>
                  <a:lnTo>
                    <a:pt x="664" y="380"/>
                  </a:lnTo>
                  <a:lnTo>
                    <a:pt x="668" y="380"/>
                  </a:lnTo>
                  <a:lnTo>
                    <a:pt x="672" y="380"/>
                  </a:lnTo>
                  <a:lnTo>
                    <a:pt x="668" y="380"/>
                  </a:lnTo>
                  <a:lnTo>
                    <a:pt x="668" y="384"/>
                  </a:lnTo>
                  <a:lnTo>
                    <a:pt x="668" y="388"/>
                  </a:lnTo>
                  <a:lnTo>
                    <a:pt x="672" y="384"/>
                  </a:lnTo>
                  <a:lnTo>
                    <a:pt x="676" y="380"/>
                  </a:lnTo>
                  <a:lnTo>
                    <a:pt x="672" y="380"/>
                  </a:lnTo>
                  <a:lnTo>
                    <a:pt x="672" y="378"/>
                  </a:lnTo>
                  <a:lnTo>
                    <a:pt x="668" y="378"/>
                  </a:lnTo>
                  <a:lnTo>
                    <a:pt x="668" y="380"/>
                  </a:lnTo>
                  <a:lnTo>
                    <a:pt x="664" y="380"/>
                  </a:lnTo>
                  <a:lnTo>
                    <a:pt x="660" y="380"/>
                  </a:lnTo>
                  <a:lnTo>
                    <a:pt x="660" y="378"/>
                  </a:lnTo>
                  <a:lnTo>
                    <a:pt x="656" y="378"/>
                  </a:lnTo>
                  <a:lnTo>
                    <a:pt x="656" y="374"/>
                  </a:lnTo>
                  <a:lnTo>
                    <a:pt x="652" y="374"/>
                  </a:lnTo>
                  <a:lnTo>
                    <a:pt x="656" y="378"/>
                  </a:lnTo>
                  <a:lnTo>
                    <a:pt x="652" y="378"/>
                  </a:lnTo>
                  <a:lnTo>
                    <a:pt x="650" y="378"/>
                  </a:lnTo>
                  <a:lnTo>
                    <a:pt x="650" y="374"/>
                  </a:lnTo>
                  <a:lnTo>
                    <a:pt x="646" y="374"/>
                  </a:lnTo>
                  <a:lnTo>
                    <a:pt x="642" y="374"/>
                  </a:lnTo>
                  <a:lnTo>
                    <a:pt x="642" y="370"/>
                  </a:lnTo>
                  <a:lnTo>
                    <a:pt x="638" y="370"/>
                  </a:lnTo>
                  <a:lnTo>
                    <a:pt x="634" y="370"/>
                  </a:lnTo>
                  <a:lnTo>
                    <a:pt x="634" y="366"/>
                  </a:lnTo>
                  <a:lnTo>
                    <a:pt x="630" y="366"/>
                  </a:lnTo>
                  <a:lnTo>
                    <a:pt x="630" y="362"/>
                  </a:lnTo>
                  <a:lnTo>
                    <a:pt x="630" y="358"/>
                  </a:lnTo>
                  <a:lnTo>
                    <a:pt x="634" y="350"/>
                  </a:lnTo>
                  <a:lnTo>
                    <a:pt x="638" y="350"/>
                  </a:lnTo>
                  <a:lnTo>
                    <a:pt x="634" y="350"/>
                  </a:lnTo>
                  <a:lnTo>
                    <a:pt x="638" y="348"/>
                  </a:lnTo>
                  <a:lnTo>
                    <a:pt x="634" y="348"/>
                  </a:lnTo>
                  <a:lnTo>
                    <a:pt x="634" y="350"/>
                  </a:lnTo>
                  <a:lnTo>
                    <a:pt x="630" y="348"/>
                  </a:lnTo>
                  <a:lnTo>
                    <a:pt x="626" y="348"/>
                  </a:lnTo>
                  <a:lnTo>
                    <a:pt x="626" y="344"/>
                  </a:lnTo>
                  <a:lnTo>
                    <a:pt x="630" y="344"/>
                  </a:lnTo>
                  <a:lnTo>
                    <a:pt x="630" y="340"/>
                  </a:lnTo>
                  <a:lnTo>
                    <a:pt x="630" y="336"/>
                  </a:lnTo>
                  <a:lnTo>
                    <a:pt x="630" y="340"/>
                  </a:lnTo>
                  <a:lnTo>
                    <a:pt x="630" y="336"/>
                  </a:lnTo>
                  <a:lnTo>
                    <a:pt x="630" y="332"/>
                  </a:lnTo>
                  <a:lnTo>
                    <a:pt x="634" y="332"/>
                  </a:lnTo>
                  <a:lnTo>
                    <a:pt x="634" y="328"/>
                  </a:lnTo>
                  <a:lnTo>
                    <a:pt x="638" y="328"/>
                  </a:lnTo>
                  <a:lnTo>
                    <a:pt x="638" y="332"/>
                  </a:lnTo>
                  <a:lnTo>
                    <a:pt x="642" y="332"/>
                  </a:lnTo>
                  <a:lnTo>
                    <a:pt x="646" y="332"/>
                  </a:lnTo>
                  <a:lnTo>
                    <a:pt x="642" y="328"/>
                  </a:lnTo>
                  <a:lnTo>
                    <a:pt x="638" y="328"/>
                  </a:lnTo>
                  <a:lnTo>
                    <a:pt x="638" y="324"/>
                  </a:lnTo>
                  <a:lnTo>
                    <a:pt x="642" y="324"/>
                  </a:lnTo>
                  <a:lnTo>
                    <a:pt x="642" y="322"/>
                  </a:lnTo>
                  <a:lnTo>
                    <a:pt x="646" y="322"/>
                  </a:lnTo>
                  <a:lnTo>
                    <a:pt x="650" y="318"/>
                  </a:lnTo>
                  <a:lnTo>
                    <a:pt x="652" y="318"/>
                  </a:lnTo>
                  <a:lnTo>
                    <a:pt x="656" y="318"/>
                  </a:lnTo>
                  <a:lnTo>
                    <a:pt x="652" y="318"/>
                  </a:lnTo>
                  <a:lnTo>
                    <a:pt x="650" y="318"/>
                  </a:lnTo>
                  <a:lnTo>
                    <a:pt x="652" y="314"/>
                  </a:lnTo>
                  <a:lnTo>
                    <a:pt x="656" y="314"/>
                  </a:lnTo>
                  <a:lnTo>
                    <a:pt x="660" y="318"/>
                  </a:lnTo>
                  <a:lnTo>
                    <a:pt x="656" y="318"/>
                  </a:lnTo>
                  <a:lnTo>
                    <a:pt x="656" y="322"/>
                  </a:lnTo>
                  <a:lnTo>
                    <a:pt x="656" y="318"/>
                  </a:lnTo>
                  <a:lnTo>
                    <a:pt x="660" y="318"/>
                  </a:lnTo>
                  <a:lnTo>
                    <a:pt x="660" y="322"/>
                  </a:lnTo>
                  <a:lnTo>
                    <a:pt x="664" y="322"/>
                  </a:lnTo>
                  <a:lnTo>
                    <a:pt x="668" y="322"/>
                  </a:lnTo>
                  <a:lnTo>
                    <a:pt x="668" y="324"/>
                  </a:lnTo>
                  <a:lnTo>
                    <a:pt x="672" y="324"/>
                  </a:lnTo>
                  <a:lnTo>
                    <a:pt x="676" y="328"/>
                  </a:lnTo>
                  <a:lnTo>
                    <a:pt x="678" y="332"/>
                  </a:lnTo>
                  <a:lnTo>
                    <a:pt x="678" y="336"/>
                  </a:lnTo>
                  <a:lnTo>
                    <a:pt x="682" y="336"/>
                  </a:lnTo>
                  <a:lnTo>
                    <a:pt x="682" y="340"/>
                  </a:lnTo>
                  <a:lnTo>
                    <a:pt x="678" y="344"/>
                  </a:lnTo>
                  <a:lnTo>
                    <a:pt x="682" y="344"/>
                  </a:lnTo>
                  <a:lnTo>
                    <a:pt x="682" y="348"/>
                  </a:lnTo>
                  <a:lnTo>
                    <a:pt x="686" y="348"/>
                  </a:lnTo>
                  <a:lnTo>
                    <a:pt x="690" y="350"/>
                  </a:lnTo>
                  <a:lnTo>
                    <a:pt x="690" y="354"/>
                  </a:lnTo>
                  <a:lnTo>
                    <a:pt x="694" y="354"/>
                  </a:lnTo>
                  <a:lnTo>
                    <a:pt x="694" y="358"/>
                  </a:lnTo>
                  <a:lnTo>
                    <a:pt x="694" y="354"/>
                  </a:lnTo>
                  <a:lnTo>
                    <a:pt x="698" y="354"/>
                  </a:lnTo>
                  <a:lnTo>
                    <a:pt x="698" y="358"/>
                  </a:lnTo>
                  <a:lnTo>
                    <a:pt x="702" y="362"/>
                  </a:lnTo>
                  <a:lnTo>
                    <a:pt x="698" y="362"/>
                  </a:lnTo>
                  <a:lnTo>
                    <a:pt x="694" y="362"/>
                  </a:lnTo>
                  <a:lnTo>
                    <a:pt x="690" y="358"/>
                  </a:lnTo>
                  <a:lnTo>
                    <a:pt x="690" y="362"/>
                  </a:lnTo>
                  <a:lnTo>
                    <a:pt x="686" y="362"/>
                  </a:lnTo>
                  <a:lnTo>
                    <a:pt x="690" y="362"/>
                  </a:lnTo>
                  <a:lnTo>
                    <a:pt x="694" y="362"/>
                  </a:lnTo>
                  <a:lnTo>
                    <a:pt x="694" y="366"/>
                  </a:lnTo>
                  <a:lnTo>
                    <a:pt x="690" y="366"/>
                  </a:lnTo>
                  <a:lnTo>
                    <a:pt x="686" y="370"/>
                  </a:lnTo>
                  <a:lnTo>
                    <a:pt x="682" y="374"/>
                  </a:lnTo>
                  <a:lnTo>
                    <a:pt x="686" y="374"/>
                  </a:lnTo>
                  <a:lnTo>
                    <a:pt x="682" y="374"/>
                  </a:lnTo>
                  <a:lnTo>
                    <a:pt x="678" y="374"/>
                  </a:lnTo>
                  <a:lnTo>
                    <a:pt x="682" y="374"/>
                  </a:lnTo>
                  <a:lnTo>
                    <a:pt x="686" y="374"/>
                  </a:lnTo>
                  <a:lnTo>
                    <a:pt x="690" y="374"/>
                  </a:lnTo>
                  <a:lnTo>
                    <a:pt x="694" y="378"/>
                  </a:lnTo>
                  <a:lnTo>
                    <a:pt x="690" y="378"/>
                  </a:lnTo>
                  <a:lnTo>
                    <a:pt x="690" y="374"/>
                  </a:lnTo>
                  <a:lnTo>
                    <a:pt x="690" y="378"/>
                  </a:lnTo>
                  <a:lnTo>
                    <a:pt x="694" y="378"/>
                  </a:lnTo>
                  <a:lnTo>
                    <a:pt x="698" y="378"/>
                  </a:lnTo>
                  <a:lnTo>
                    <a:pt x="702" y="374"/>
                  </a:lnTo>
                  <a:lnTo>
                    <a:pt x="706" y="374"/>
                  </a:lnTo>
                  <a:lnTo>
                    <a:pt x="702" y="378"/>
                  </a:lnTo>
                  <a:lnTo>
                    <a:pt x="706" y="378"/>
                  </a:lnTo>
                  <a:lnTo>
                    <a:pt x="708" y="378"/>
                  </a:lnTo>
                  <a:lnTo>
                    <a:pt x="712" y="378"/>
                  </a:lnTo>
                  <a:lnTo>
                    <a:pt x="716" y="378"/>
                  </a:lnTo>
                  <a:lnTo>
                    <a:pt x="716" y="380"/>
                  </a:lnTo>
                  <a:lnTo>
                    <a:pt x="712" y="380"/>
                  </a:lnTo>
                  <a:lnTo>
                    <a:pt x="708" y="380"/>
                  </a:lnTo>
                  <a:lnTo>
                    <a:pt x="708" y="384"/>
                  </a:lnTo>
                  <a:lnTo>
                    <a:pt x="706" y="384"/>
                  </a:lnTo>
                  <a:lnTo>
                    <a:pt x="702" y="384"/>
                  </a:lnTo>
                  <a:lnTo>
                    <a:pt x="702" y="380"/>
                  </a:lnTo>
                  <a:lnTo>
                    <a:pt x="702" y="384"/>
                  </a:lnTo>
                  <a:lnTo>
                    <a:pt x="706" y="384"/>
                  </a:lnTo>
                  <a:lnTo>
                    <a:pt x="708" y="384"/>
                  </a:lnTo>
                  <a:lnTo>
                    <a:pt x="708" y="388"/>
                  </a:lnTo>
                  <a:lnTo>
                    <a:pt x="712" y="388"/>
                  </a:lnTo>
                  <a:lnTo>
                    <a:pt x="712" y="392"/>
                  </a:lnTo>
                  <a:lnTo>
                    <a:pt x="716" y="392"/>
                  </a:lnTo>
                  <a:lnTo>
                    <a:pt x="716" y="396"/>
                  </a:lnTo>
                  <a:lnTo>
                    <a:pt x="712" y="396"/>
                  </a:lnTo>
                  <a:lnTo>
                    <a:pt x="716" y="400"/>
                  </a:lnTo>
                  <a:lnTo>
                    <a:pt x="716" y="404"/>
                  </a:lnTo>
                  <a:lnTo>
                    <a:pt x="712" y="404"/>
                  </a:lnTo>
                  <a:lnTo>
                    <a:pt x="712" y="408"/>
                  </a:lnTo>
                  <a:lnTo>
                    <a:pt x="716" y="408"/>
                  </a:lnTo>
                  <a:lnTo>
                    <a:pt x="716" y="410"/>
                  </a:lnTo>
                  <a:lnTo>
                    <a:pt x="720" y="410"/>
                  </a:lnTo>
                  <a:lnTo>
                    <a:pt x="720" y="408"/>
                  </a:lnTo>
                  <a:lnTo>
                    <a:pt x="724" y="408"/>
                  </a:lnTo>
                  <a:lnTo>
                    <a:pt x="724" y="404"/>
                  </a:lnTo>
                  <a:lnTo>
                    <a:pt x="724" y="400"/>
                  </a:lnTo>
                  <a:lnTo>
                    <a:pt x="728" y="396"/>
                  </a:lnTo>
                  <a:lnTo>
                    <a:pt x="724" y="392"/>
                  </a:lnTo>
                  <a:lnTo>
                    <a:pt x="728" y="392"/>
                  </a:lnTo>
                  <a:lnTo>
                    <a:pt x="728" y="388"/>
                  </a:lnTo>
                  <a:lnTo>
                    <a:pt x="732" y="388"/>
                  </a:lnTo>
                  <a:lnTo>
                    <a:pt x="732" y="384"/>
                  </a:lnTo>
                  <a:lnTo>
                    <a:pt x="734" y="384"/>
                  </a:lnTo>
                  <a:lnTo>
                    <a:pt x="738" y="388"/>
                  </a:lnTo>
                  <a:lnTo>
                    <a:pt x="742" y="388"/>
                  </a:lnTo>
                  <a:lnTo>
                    <a:pt x="742" y="392"/>
                  </a:lnTo>
                  <a:lnTo>
                    <a:pt x="746" y="392"/>
                  </a:lnTo>
                  <a:lnTo>
                    <a:pt x="748" y="396"/>
                  </a:lnTo>
                  <a:lnTo>
                    <a:pt x="748" y="400"/>
                  </a:lnTo>
                  <a:lnTo>
                    <a:pt x="748" y="404"/>
                  </a:lnTo>
                  <a:lnTo>
                    <a:pt x="752" y="404"/>
                  </a:lnTo>
                  <a:lnTo>
                    <a:pt x="752" y="408"/>
                  </a:lnTo>
                  <a:lnTo>
                    <a:pt x="752" y="410"/>
                  </a:lnTo>
                  <a:lnTo>
                    <a:pt x="748" y="410"/>
                  </a:lnTo>
                  <a:lnTo>
                    <a:pt x="746" y="408"/>
                  </a:lnTo>
                  <a:lnTo>
                    <a:pt x="746" y="410"/>
                  </a:lnTo>
                  <a:lnTo>
                    <a:pt x="746" y="414"/>
                  </a:lnTo>
                  <a:lnTo>
                    <a:pt x="746" y="418"/>
                  </a:lnTo>
                  <a:lnTo>
                    <a:pt x="746" y="422"/>
                  </a:lnTo>
                  <a:lnTo>
                    <a:pt x="746" y="426"/>
                  </a:lnTo>
                  <a:lnTo>
                    <a:pt x="748" y="426"/>
                  </a:lnTo>
                  <a:lnTo>
                    <a:pt x="752" y="426"/>
                  </a:lnTo>
                  <a:lnTo>
                    <a:pt x="752" y="430"/>
                  </a:lnTo>
                  <a:lnTo>
                    <a:pt x="756" y="430"/>
                  </a:lnTo>
                  <a:lnTo>
                    <a:pt x="756" y="434"/>
                  </a:lnTo>
                  <a:lnTo>
                    <a:pt x="756" y="436"/>
                  </a:lnTo>
                  <a:lnTo>
                    <a:pt x="760" y="436"/>
                  </a:lnTo>
                  <a:lnTo>
                    <a:pt x="764" y="436"/>
                  </a:lnTo>
                  <a:lnTo>
                    <a:pt x="764" y="434"/>
                  </a:lnTo>
                  <a:lnTo>
                    <a:pt x="764" y="430"/>
                  </a:lnTo>
                  <a:lnTo>
                    <a:pt x="768" y="430"/>
                  </a:lnTo>
                  <a:lnTo>
                    <a:pt x="768" y="434"/>
                  </a:lnTo>
                  <a:lnTo>
                    <a:pt x="772" y="434"/>
                  </a:lnTo>
                  <a:lnTo>
                    <a:pt x="772" y="430"/>
                  </a:lnTo>
                  <a:lnTo>
                    <a:pt x="772" y="426"/>
                  </a:lnTo>
                  <a:lnTo>
                    <a:pt x="772" y="422"/>
                  </a:lnTo>
                  <a:lnTo>
                    <a:pt x="776" y="418"/>
                  </a:lnTo>
                  <a:lnTo>
                    <a:pt x="778" y="414"/>
                  </a:lnTo>
                  <a:lnTo>
                    <a:pt x="778" y="410"/>
                  </a:lnTo>
                  <a:lnTo>
                    <a:pt x="778" y="408"/>
                  </a:lnTo>
                  <a:lnTo>
                    <a:pt x="782" y="408"/>
                  </a:lnTo>
                  <a:lnTo>
                    <a:pt x="782" y="404"/>
                  </a:lnTo>
                  <a:lnTo>
                    <a:pt x="782" y="400"/>
                  </a:lnTo>
                  <a:lnTo>
                    <a:pt x="782" y="396"/>
                  </a:lnTo>
                  <a:lnTo>
                    <a:pt x="782" y="400"/>
                  </a:lnTo>
                  <a:lnTo>
                    <a:pt x="786" y="400"/>
                  </a:lnTo>
                  <a:lnTo>
                    <a:pt x="786" y="396"/>
                  </a:lnTo>
                  <a:lnTo>
                    <a:pt x="782" y="396"/>
                  </a:lnTo>
                  <a:lnTo>
                    <a:pt x="786" y="396"/>
                  </a:lnTo>
                  <a:lnTo>
                    <a:pt x="786" y="400"/>
                  </a:lnTo>
                  <a:lnTo>
                    <a:pt x="790" y="400"/>
                  </a:lnTo>
                  <a:lnTo>
                    <a:pt x="790" y="396"/>
                  </a:lnTo>
                  <a:lnTo>
                    <a:pt x="794" y="396"/>
                  </a:lnTo>
                  <a:lnTo>
                    <a:pt x="794" y="400"/>
                  </a:lnTo>
                  <a:lnTo>
                    <a:pt x="794" y="396"/>
                  </a:lnTo>
                  <a:lnTo>
                    <a:pt x="790" y="396"/>
                  </a:lnTo>
                  <a:lnTo>
                    <a:pt x="790" y="392"/>
                  </a:lnTo>
                  <a:lnTo>
                    <a:pt x="794" y="392"/>
                  </a:lnTo>
                  <a:lnTo>
                    <a:pt x="790" y="392"/>
                  </a:lnTo>
                  <a:lnTo>
                    <a:pt x="794" y="392"/>
                  </a:lnTo>
                  <a:lnTo>
                    <a:pt x="798" y="392"/>
                  </a:lnTo>
                  <a:lnTo>
                    <a:pt x="794" y="388"/>
                  </a:lnTo>
                  <a:lnTo>
                    <a:pt x="790" y="388"/>
                  </a:lnTo>
                  <a:lnTo>
                    <a:pt x="786" y="388"/>
                  </a:lnTo>
                  <a:lnTo>
                    <a:pt x="790" y="388"/>
                  </a:lnTo>
                  <a:lnTo>
                    <a:pt x="786" y="384"/>
                  </a:lnTo>
                  <a:lnTo>
                    <a:pt x="786" y="380"/>
                  </a:lnTo>
                  <a:lnTo>
                    <a:pt x="782" y="380"/>
                  </a:lnTo>
                  <a:lnTo>
                    <a:pt x="782" y="374"/>
                  </a:lnTo>
                  <a:lnTo>
                    <a:pt x="786" y="370"/>
                  </a:lnTo>
                  <a:lnTo>
                    <a:pt x="786" y="374"/>
                  </a:lnTo>
                  <a:lnTo>
                    <a:pt x="786" y="370"/>
                  </a:lnTo>
                  <a:lnTo>
                    <a:pt x="782" y="370"/>
                  </a:lnTo>
                  <a:lnTo>
                    <a:pt x="786" y="370"/>
                  </a:lnTo>
                  <a:lnTo>
                    <a:pt x="790" y="370"/>
                  </a:lnTo>
                  <a:lnTo>
                    <a:pt x="790" y="374"/>
                  </a:lnTo>
                  <a:lnTo>
                    <a:pt x="794" y="370"/>
                  </a:lnTo>
                  <a:lnTo>
                    <a:pt x="798" y="370"/>
                  </a:lnTo>
                  <a:lnTo>
                    <a:pt x="802" y="370"/>
                  </a:lnTo>
                  <a:lnTo>
                    <a:pt x="806" y="370"/>
                  </a:lnTo>
                  <a:lnTo>
                    <a:pt x="806" y="374"/>
                  </a:lnTo>
                  <a:lnTo>
                    <a:pt x="808" y="374"/>
                  </a:lnTo>
                  <a:lnTo>
                    <a:pt x="812" y="374"/>
                  </a:lnTo>
                  <a:lnTo>
                    <a:pt x="816" y="374"/>
                  </a:lnTo>
                  <a:lnTo>
                    <a:pt x="820" y="374"/>
                  </a:lnTo>
                  <a:lnTo>
                    <a:pt x="824" y="374"/>
                  </a:lnTo>
                  <a:lnTo>
                    <a:pt x="828" y="374"/>
                  </a:lnTo>
                  <a:lnTo>
                    <a:pt x="832" y="374"/>
                  </a:lnTo>
                  <a:lnTo>
                    <a:pt x="832" y="378"/>
                  </a:lnTo>
                  <a:lnTo>
                    <a:pt x="828" y="378"/>
                  </a:lnTo>
                  <a:lnTo>
                    <a:pt x="828" y="374"/>
                  </a:lnTo>
                  <a:lnTo>
                    <a:pt x="824" y="378"/>
                  </a:lnTo>
                  <a:lnTo>
                    <a:pt x="828" y="378"/>
                  </a:lnTo>
                  <a:lnTo>
                    <a:pt x="824" y="378"/>
                  </a:lnTo>
                  <a:lnTo>
                    <a:pt x="820" y="378"/>
                  </a:lnTo>
                  <a:lnTo>
                    <a:pt x="816" y="378"/>
                  </a:lnTo>
                  <a:lnTo>
                    <a:pt x="820" y="378"/>
                  </a:lnTo>
                  <a:lnTo>
                    <a:pt x="824" y="378"/>
                  </a:lnTo>
                  <a:lnTo>
                    <a:pt x="832" y="380"/>
                  </a:lnTo>
                  <a:lnTo>
                    <a:pt x="832" y="384"/>
                  </a:lnTo>
                  <a:lnTo>
                    <a:pt x="834" y="384"/>
                  </a:lnTo>
                  <a:lnTo>
                    <a:pt x="838" y="384"/>
                  </a:lnTo>
                  <a:lnTo>
                    <a:pt x="842" y="384"/>
                  </a:lnTo>
                  <a:lnTo>
                    <a:pt x="842" y="388"/>
                  </a:lnTo>
                  <a:lnTo>
                    <a:pt x="838" y="392"/>
                  </a:lnTo>
                  <a:lnTo>
                    <a:pt x="834" y="392"/>
                  </a:lnTo>
                  <a:lnTo>
                    <a:pt x="834" y="396"/>
                  </a:lnTo>
                  <a:lnTo>
                    <a:pt x="834" y="392"/>
                  </a:lnTo>
                  <a:lnTo>
                    <a:pt x="838" y="392"/>
                  </a:lnTo>
                  <a:lnTo>
                    <a:pt x="838" y="396"/>
                  </a:lnTo>
                  <a:lnTo>
                    <a:pt x="842" y="396"/>
                  </a:lnTo>
                  <a:lnTo>
                    <a:pt x="846" y="396"/>
                  </a:lnTo>
                  <a:lnTo>
                    <a:pt x="846" y="400"/>
                  </a:lnTo>
                  <a:lnTo>
                    <a:pt x="842" y="400"/>
                  </a:lnTo>
                  <a:lnTo>
                    <a:pt x="838" y="404"/>
                  </a:lnTo>
                  <a:lnTo>
                    <a:pt x="834" y="404"/>
                  </a:lnTo>
                  <a:lnTo>
                    <a:pt x="834" y="408"/>
                  </a:lnTo>
                  <a:lnTo>
                    <a:pt x="834" y="404"/>
                  </a:lnTo>
                  <a:lnTo>
                    <a:pt x="832" y="404"/>
                  </a:lnTo>
                  <a:lnTo>
                    <a:pt x="828" y="404"/>
                  </a:lnTo>
                  <a:lnTo>
                    <a:pt x="824" y="404"/>
                  </a:lnTo>
                  <a:lnTo>
                    <a:pt x="828" y="404"/>
                  </a:lnTo>
                  <a:lnTo>
                    <a:pt x="828" y="408"/>
                  </a:lnTo>
                  <a:lnTo>
                    <a:pt x="828" y="410"/>
                  </a:lnTo>
                  <a:lnTo>
                    <a:pt x="832" y="410"/>
                  </a:lnTo>
                  <a:lnTo>
                    <a:pt x="832" y="414"/>
                  </a:lnTo>
                  <a:lnTo>
                    <a:pt x="832" y="410"/>
                  </a:lnTo>
                  <a:lnTo>
                    <a:pt x="834" y="410"/>
                  </a:lnTo>
                  <a:lnTo>
                    <a:pt x="834" y="414"/>
                  </a:lnTo>
                  <a:lnTo>
                    <a:pt x="832" y="414"/>
                  </a:lnTo>
                  <a:lnTo>
                    <a:pt x="832" y="418"/>
                  </a:lnTo>
                  <a:lnTo>
                    <a:pt x="834" y="418"/>
                  </a:lnTo>
                  <a:lnTo>
                    <a:pt x="834" y="422"/>
                  </a:lnTo>
                  <a:lnTo>
                    <a:pt x="838" y="422"/>
                  </a:lnTo>
                  <a:lnTo>
                    <a:pt x="838" y="426"/>
                  </a:lnTo>
                  <a:lnTo>
                    <a:pt x="842" y="426"/>
                  </a:lnTo>
                  <a:lnTo>
                    <a:pt x="846" y="430"/>
                  </a:lnTo>
                  <a:lnTo>
                    <a:pt x="842" y="430"/>
                  </a:lnTo>
                  <a:lnTo>
                    <a:pt x="842" y="434"/>
                  </a:lnTo>
                  <a:lnTo>
                    <a:pt x="842" y="436"/>
                  </a:lnTo>
                  <a:lnTo>
                    <a:pt x="842" y="440"/>
                  </a:lnTo>
                  <a:lnTo>
                    <a:pt x="838" y="440"/>
                  </a:lnTo>
                  <a:lnTo>
                    <a:pt x="834" y="440"/>
                  </a:lnTo>
                  <a:lnTo>
                    <a:pt x="834" y="444"/>
                  </a:lnTo>
                  <a:lnTo>
                    <a:pt x="832" y="448"/>
                  </a:lnTo>
                  <a:lnTo>
                    <a:pt x="828" y="448"/>
                  </a:lnTo>
                  <a:lnTo>
                    <a:pt x="828" y="452"/>
                  </a:lnTo>
                  <a:lnTo>
                    <a:pt x="824" y="452"/>
                  </a:lnTo>
                  <a:lnTo>
                    <a:pt x="820" y="452"/>
                  </a:lnTo>
                  <a:lnTo>
                    <a:pt x="820" y="456"/>
                  </a:lnTo>
                  <a:lnTo>
                    <a:pt x="816" y="456"/>
                  </a:lnTo>
                  <a:lnTo>
                    <a:pt x="812" y="456"/>
                  </a:lnTo>
                  <a:lnTo>
                    <a:pt x="808" y="452"/>
                  </a:lnTo>
                  <a:lnTo>
                    <a:pt x="806" y="452"/>
                  </a:lnTo>
                  <a:lnTo>
                    <a:pt x="806" y="448"/>
                  </a:lnTo>
                  <a:lnTo>
                    <a:pt x="808" y="444"/>
                  </a:lnTo>
                  <a:lnTo>
                    <a:pt x="806" y="444"/>
                  </a:lnTo>
                  <a:lnTo>
                    <a:pt x="806" y="448"/>
                  </a:lnTo>
                  <a:lnTo>
                    <a:pt x="802" y="448"/>
                  </a:lnTo>
                  <a:lnTo>
                    <a:pt x="802" y="444"/>
                  </a:lnTo>
                  <a:lnTo>
                    <a:pt x="802" y="440"/>
                  </a:lnTo>
                  <a:lnTo>
                    <a:pt x="798" y="440"/>
                  </a:lnTo>
                  <a:lnTo>
                    <a:pt x="794" y="440"/>
                  </a:lnTo>
                  <a:lnTo>
                    <a:pt x="798" y="440"/>
                  </a:lnTo>
                  <a:lnTo>
                    <a:pt x="794" y="440"/>
                  </a:lnTo>
                  <a:lnTo>
                    <a:pt x="790" y="440"/>
                  </a:lnTo>
                  <a:lnTo>
                    <a:pt x="790" y="444"/>
                  </a:lnTo>
                  <a:lnTo>
                    <a:pt x="794" y="444"/>
                  </a:lnTo>
                  <a:lnTo>
                    <a:pt x="794" y="440"/>
                  </a:lnTo>
                  <a:lnTo>
                    <a:pt x="798" y="440"/>
                  </a:lnTo>
                  <a:lnTo>
                    <a:pt x="798" y="444"/>
                  </a:lnTo>
                  <a:lnTo>
                    <a:pt x="794" y="444"/>
                  </a:lnTo>
                  <a:lnTo>
                    <a:pt x="798" y="444"/>
                  </a:lnTo>
                  <a:lnTo>
                    <a:pt x="802" y="448"/>
                  </a:lnTo>
                  <a:lnTo>
                    <a:pt x="806" y="448"/>
                  </a:lnTo>
                  <a:lnTo>
                    <a:pt x="806" y="452"/>
                  </a:lnTo>
                  <a:lnTo>
                    <a:pt x="806" y="456"/>
                  </a:lnTo>
                  <a:lnTo>
                    <a:pt x="808" y="456"/>
                  </a:lnTo>
                  <a:lnTo>
                    <a:pt x="808" y="460"/>
                  </a:lnTo>
                  <a:lnTo>
                    <a:pt x="808" y="464"/>
                  </a:lnTo>
                  <a:lnTo>
                    <a:pt x="806" y="460"/>
                  </a:lnTo>
                  <a:lnTo>
                    <a:pt x="802" y="460"/>
                  </a:lnTo>
                  <a:lnTo>
                    <a:pt x="802" y="456"/>
                  </a:lnTo>
                  <a:lnTo>
                    <a:pt x="798" y="456"/>
                  </a:lnTo>
                  <a:lnTo>
                    <a:pt x="798" y="460"/>
                  </a:lnTo>
                  <a:lnTo>
                    <a:pt x="802" y="460"/>
                  </a:lnTo>
                  <a:lnTo>
                    <a:pt x="802" y="464"/>
                  </a:lnTo>
                  <a:lnTo>
                    <a:pt x="798" y="464"/>
                  </a:lnTo>
                  <a:lnTo>
                    <a:pt x="798" y="460"/>
                  </a:lnTo>
                  <a:lnTo>
                    <a:pt x="794" y="460"/>
                  </a:lnTo>
                  <a:lnTo>
                    <a:pt x="790" y="460"/>
                  </a:lnTo>
                  <a:lnTo>
                    <a:pt x="786" y="460"/>
                  </a:lnTo>
                  <a:lnTo>
                    <a:pt x="786" y="456"/>
                  </a:lnTo>
                  <a:lnTo>
                    <a:pt x="786" y="452"/>
                  </a:lnTo>
                  <a:lnTo>
                    <a:pt x="782" y="452"/>
                  </a:lnTo>
                  <a:lnTo>
                    <a:pt x="778" y="452"/>
                  </a:lnTo>
                  <a:lnTo>
                    <a:pt x="776" y="452"/>
                  </a:lnTo>
                  <a:lnTo>
                    <a:pt x="768" y="452"/>
                  </a:lnTo>
                  <a:lnTo>
                    <a:pt x="768" y="456"/>
                  </a:lnTo>
                  <a:lnTo>
                    <a:pt x="768" y="460"/>
                  </a:lnTo>
                  <a:lnTo>
                    <a:pt x="772" y="460"/>
                  </a:lnTo>
                  <a:lnTo>
                    <a:pt x="776" y="460"/>
                  </a:lnTo>
                  <a:lnTo>
                    <a:pt x="778" y="460"/>
                  </a:lnTo>
                  <a:lnTo>
                    <a:pt x="778" y="464"/>
                  </a:lnTo>
                  <a:lnTo>
                    <a:pt x="776" y="466"/>
                  </a:lnTo>
                  <a:lnTo>
                    <a:pt x="772" y="466"/>
                  </a:lnTo>
                  <a:lnTo>
                    <a:pt x="772" y="470"/>
                  </a:lnTo>
                  <a:lnTo>
                    <a:pt x="772" y="474"/>
                  </a:lnTo>
                  <a:lnTo>
                    <a:pt x="768" y="474"/>
                  </a:lnTo>
                  <a:lnTo>
                    <a:pt x="764" y="474"/>
                  </a:lnTo>
                  <a:lnTo>
                    <a:pt x="764" y="478"/>
                  </a:lnTo>
                  <a:lnTo>
                    <a:pt x="764" y="478"/>
                  </a:lnTo>
                  <a:lnTo>
                    <a:pt x="764" y="478"/>
                  </a:lnTo>
                  <a:close/>
                  <a:moveTo>
                    <a:pt x="408" y="354"/>
                  </a:moveTo>
                  <a:lnTo>
                    <a:pt x="410" y="358"/>
                  </a:lnTo>
                  <a:lnTo>
                    <a:pt x="414" y="358"/>
                  </a:lnTo>
                  <a:lnTo>
                    <a:pt x="410" y="358"/>
                  </a:lnTo>
                  <a:lnTo>
                    <a:pt x="408" y="358"/>
                  </a:lnTo>
                  <a:lnTo>
                    <a:pt x="408" y="354"/>
                  </a:lnTo>
                  <a:lnTo>
                    <a:pt x="408" y="354"/>
                  </a:lnTo>
                  <a:lnTo>
                    <a:pt x="408" y="354"/>
                  </a:lnTo>
                  <a:close/>
                  <a:moveTo>
                    <a:pt x="560" y="384"/>
                  </a:moveTo>
                  <a:lnTo>
                    <a:pt x="560" y="388"/>
                  </a:lnTo>
                  <a:lnTo>
                    <a:pt x="556" y="388"/>
                  </a:lnTo>
                  <a:lnTo>
                    <a:pt x="556" y="384"/>
                  </a:lnTo>
                  <a:lnTo>
                    <a:pt x="560" y="384"/>
                  </a:lnTo>
                  <a:lnTo>
                    <a:pt x="560" y="384"/>
                  </a:lnTo>
                  <a:lnTo>
                    <a:pt x="560" y="384"/>
                  </a:lnTo>
                  <a:close/>
                  <a:moveTo>
                    <a:pt x="1056" y="410"/>
                  </a:moveTo>
                  <a:lnTo>
                    <a:pt x="1052" y="410"/>
                  </a:lnTo>
                  <a:lnTo>
                    <a:pt x="1056" y="410"/>
                  </a:lnTo>
                  <a:lnTo>
                    <a:pt x="1060" y="410"/>
                  </a:lnTo>
                  <a:lnTo>
                    <a:pt x="1056" y="410"/>
                  </a:lnTo>
                  <a:lnTo>
                    <a:pt x="1056" y="410"/>
                  </a:lnTo>
                  <a:lnTo>
                    <a:pt x="1056" y="410"/>
                  </a:lnTo>
                  <a:close/>
                  <a:moveTo>
                    <a:pt x="466" y="418"/>
                  </a:moveTo>
                  <a:lnTo>
                    <a:pt x="462" y="418"/>
                  </a:lnTo>
                  <a:lnTo>
                    <a:pt x="466" y="418"/>
                  </a:lnTo>
                  <a:lnTo>
                    <a:pt x="466" y="418"/>
                  </a:lnTo>
                  <a:lnTo>
                    <a:pt x="466" y="418"/>
                  </a:lnTo>
                  <a:close/>
                  <a:moveTo>
                    <a:pt x="1088" y="426"/>
                  </a:moveTo>
                  <a:lnTo>
                    <a:pt x="1092" y="426"/>
                  </a:lnTo>
                  <a:lnTo>
                    <a:pt x="1092" y="430"/>
                  </a:lnTo>
                  <a:lnTo>
                    <a:pt x="1088" y="430"/>
                  </a:lnTo>
                  <a:lnTo>
                    <a:pt x="1088" y="426"/>
                  </a:lnTo>
                  <a:lnTo>
                    <a:pt x="1088" y="426"/>
                  </a:lnTo>
                  <a:lnTo>
                    <a:pt x="1088" y="426"/>
                  </a:lnTo>
                  <a:close/>
                  <a:moveTo>
                    <a:pt x="996" y="542"/>
                  </a:moveTo>
                  <a:lnTo>
                    <a:pt x="1000" y="546"/>
                  </a:lnTo>
                  <a:lnTo>
                    <a:pt x="1004" y="546"/>
                  </a:lnTo>
                  <a:lnTo>
                    <a:pt x="1000" y="550"/>
                  </a:lnTo>
                  <a:lnTo>
                    <a:pt x="996" y="550"/>
                  </a:lnTo>
                  <a:lnTo>
                    <a:pt x="992" y="550"/>
                  </a:lnTo>
                  <a:lnTo>
                    <a:pt x="992" y="546"/>
                  </a:lnTo>
                  <a:lnTo>
                    <a:pt x="992" y="542"/>
                  </a:lnTo>
                  <a:lnTo>
                    <a:pt x="988" y="542"/>
                  </a:lnTo>
                  <a:lnTo>
                    <a:pt x="992" y="542"/>
                  </a:lnTo>
                  <a:lnTo>
                    <a:pt x="996" y="542"/>
                  </a:lnTo>
                  <a:lnTo>
                    <a:pt x="996" y="542"/>
                  </a:lnTo>
                  <a:lnTo>
                    <a:pt x="996" y="542"/>
                  </a:lnTo>
                  <a:close/>
                  <a:moveTo>
                    <a:pt x="1084" y="596"/>
                  </a:moveTo>
                  <a:lnTo>
                    <a:pt x="1080" y="596"/>
                  </a:lnTo>
                  <a:lnTo>
                    <a:pt x="1080" y="600"/>
                  </a:lnTo>
                  <a:lnTo>
                    <a:pt x="1084" y="600"/>
                  </a:lnTo>
                  <a:lnTo>
                    <a:pt x="1080" y="600"/>
                  </a:lnTo>
                  <a:lnTo>
                    <a:pt x="1080" y="596"/>
                  </a:lnTo>
                  <a:lnTo>
                    <a:pt x="1076" y="596"/>
                  </a:lnTo>
                  <a:lnTo>
                    <a:pt x="1076" y="594"/>
                  </a:lnTo>
                  <a:lnTo>
                    <a:pt x="1080" y="594"/>
                  </a:lnTo>
                  <a:lnTo>
                    <a:pt x="1080" y="596"/>
                  </a:lnTo>
                  <a:lnTo>
                    <a:pt x="1084" y="596"/>
                  </a:lnTo>
                  <a:lnTo>
                    <a:pt x="1084" y="596"/>
                  </a:lnTo>
                  <a:lnTo>
                    <a:pt x="1084" y="596"/>
                  </a:lnTo>
                  <a:close/>
                  <a:moveTo>
                    <a:pt x="862" y="612"/>
                  </a:moveTo>
                  <a:lnTo>
                    <a:pt x="862" y="616"/>
                  </a:lnTo>
                  <a:lnTo>
                    <a:pt x="858" y="616"/>
                  </a:lnTo>
                  <a:lnTo>
                    <a:pt x="858" y="612"/>
                  </a:lnTo>
                  <a:lnTo>
                    <a:pt x="862" y="612"/>
                  </a:lnTo>
                  <a:lnTo>
                    <a:pt x="862" y="612"/>
                  </a:lnTo>
                  <a:lnTo>
                    <a:pt x="862" y="612"/>
                  </a:lnTo>
                  <a:close/>
                  <a:moveTo>
                    <a:pt x="1130" y="682"/>
                  </a:moveTo>
                  <a:lnTo>
                    <a:pt x="1130" y="680"/>
                  </a:lnTo>
                  <a:lnTo>
                    <a:pt x="1130" y="682"/>
                  </a:lnTo>
                  <a:lnTo>
                    <a:pt x="1130" y="682"/>
                  </a:lnTo>
                  <a:lnTo>
                    <a:pt x="1130" y="682"/>
                  </a:lnTo>
                  <a:close/>
                  <a:moveTo>
                    <a:pt x="1122" y="682"/>
                  </a:moveTo>
                  <a:lnTo>
                    <a:pt x="1126" y="682"/>
                  </a:lnTo>
                  <a:lnTo>
                    <a:pt x="1130" y="686"/>
                  </a:lnTo>
                  <a:lnTo>
                    <a:pt x="1126" y="686"/>
                  </a:lnTo>
                  <a:lnTo>
                    <a:pt x="1122" y="686"/>
                  </a:lnTo>
                  <a:lnTo>
                    <a:pt x="1126" y="686"/>
                  </a:lnTo>
                  <a:lnTo>
                    <a:pt x="1126" y="682"/>
                  </a:lnTo>
                  <a:lnTo>
                    <a:pt x="1122" y="682"/>
                  </a:lnTo>
                  <a:lnTo>
                    <a:pt x="1122" y="682"/>
                  </a:lnTo>
                  <a:lnTo>
                    <a:pt x="1122" y="682"/>
                  </a:lnTo>
                  <a:close/>
                  <a:moveTo>
                    <a:pt x="160" y="758"/>
                  </a:moveTo>
                  <a:lnTo>
                    <a:pt x="160" y="754"/>
                  </a:lnTo>
                  <a:lnTo>
                    <a:pt x="156" y="754"/>
                  </a:lnTo>
                  <a:lnTo>
                    <a:pt x="156" y="750"/>
                  </a:lnTo>
                  <a:lnTo>
                    <a:pt x="156" y="746"/>
                  </a:lnTo>
                  <a:lnTo>
                    <a:pt x="152" y="746"/>
                  </a:lnTo>
                  <a:lnTo>
                    <a:pt x="156" y="746"/>
                  </a:lnTo>
                  <a:lnTo>
                    <a:pt x="152" y="746"/>
                  </a:lnTo>
                  <a:lnTo>
                    <a:pt x="152" y="742"/>
                  </a:lnTo>
                  <a:lnTo>
                    <a:pt x="156" y="742"/>
                  </a:lnTo>
                  <a:lnTo>
                    <a:pt x="156" y="746"/>
                  </a:lnTo>
                  <a:lnTo>
                    <a:pt x="160" y="750"/>
                  </a:lnTo>
                  <a:lnTo>
                    <a:pt x="164" y="750"/>
                  </a:lnTo>
                  <a:lnTo>
                    <a:pt x="164" y="754"/>
                  </a:lnTo>
                  <a:lnTo>
                    <a:pt x="164" y="758"/>
                  </a:lnTo>
                  <a:lnTo>
                    <a:pt x="160" y="758"/>
                  </a:lnTo>
                  <a:lnTo>
                    <a:pt x="160" y="758"/>
                  </a:lnTo>
                  <a:lnTo>
                    <a:pt x="160" y="758"/>
                  </a:lnTo>
                  <a:close/>
                  <a:moveTo>
                    <a:pt x="168" y="766"/>
                  </a:moveTo>
                  <a:lnTo>
                    <a:pt x="168" y="762"/>
                  </a:lnTo>
                  <a:lnTo>
                    <a:pt x="172" y="762"/>
                  </a:lnTo>
                  <a:lnTo>
                    <a:pt x="172" y="758"/>
                  </a:lnTo>
                  <a:lnTo>
                    <a:pt x="168" y="758"/>
                  </a:lnTo>
                  <a:lnTo>
                    <a:pt x="172" y="758"/>
                  </a:lnTo>
                  <a:lnTo>
                    <a:pt x="172" y="762"/>
                  </a:lnTo>
                  <a:lnTo>
                    <a:pt x="168" y="762"/>
                  </a:lnTo>
                  <a:lnTo>
                    <a:pt x="168" y="758"/>
                  </a:lnTo>
                  <a:lnTo>
                    <a:pt x="168" y="754"/>
                  </a:lnTo>
                  <a:lnTo>
                    <a:pt x="172" y="754"/>
                  </a:lnTo>
                  <a:lnTo>
                    <a:pt x="172" y="758"/>
                  </a:lnTo>
                  <a:lnTo>
                    <a:pt x="176" y="758"/>
                  </a:lnTo>
                  <a:lnTo>
                    <a:pt x="176" y="762"/>
                  </a:lnTo>
                  <a:lnTo>
                    <a:pt x="176" y="768"/>
                  </a:lnTo>
                  <a:lnTo>
                    <a:pt x="172" y="768"/>
                  </a:lnTo>
                  <a:lnTo>
                    <a:pt x="172" y="766"/>
                  </a:lnTo>
                  <a:lnTo>
                    <a:pt x="176" y="766"/>
                  </a:lnTo>
                  <a:lnTo>
                    <a:pt x="176" y="762"/>
                  </a:lnTo>
                  <a:lnTo>
                    <a:pt x="172" y="766"/>
                  </a:lnTo>
                  <a:lnTo>
                    <a:pt x="172" y="768"/>
                  </a:lnTo>
                  <a:lnTo>
                    <a:pt x="168" y="768"/>
                  </a:lnTo>
                  <a:lnTo>
                    <a:pt x="168" y="766"/>
                  </a:lnTo>
                  <a:lnTo>
                    <a:pt x="168" y="766"/>
                  </a:lnTo>
                  <a:lnTo>
                    <a:pt x="168" y="766"/>
                  </a:lnTo>
                  <a:close/>
                  <a:moveTo>
                    <a:pt x="138" y="780"/>
                  </a:moveTo>
                  <a:lnTo>
                    <a:pt x="134" y="776"/>
                  </a:lnTo>
                  <a:lnTo>
                    <a:pt x="134" y="772"/>
                  </a:lnTo>
                  <a:lnTo>
                    <a:pt x="130" y="772"/>
                  </a:lnTo>
                  <a:lnTo>
                    <a:pt x="126" y="768"/>
                  </a:lnTo>
                  <a:lnTo>
                    <a:pt x="126" y="766"/>
                  </a:lnTo>
                  <a:lnTo>
                    <a:pt x="124" y="766"/>
                  </a:lnTo>
                  <a:lnTo>
                    <a:pt x="124" y="762"/>
                  </a:lnTo>
                  <a:lnTo>
                    <a:pt x="126" y="762"/>
                  </a:lnTo>
                  <a:lnTo>
                    <a:pt x="124" y="762"/>
                  </a:lnTo>
                  <a:lnTo>
                    <a:pt x="120" y="762"/>
                  </a:lnTo>
                  <a:lnTo>
                    <a:pt x="120" y="758"/>
                  </a:lnTo>
                  <a:lnTo>
                    <a:pt x="124" y="758"/>
                  </a:lnTo>
                  <a:lnTo>
                    <a:pt x="126" y="758"/>
                  </a:lnTo>
                  <a:lnTo>
                    <a:pt x="126" y="754"/>
                  </a:lnTo>
                  <a:lnTo>
                    <a:pt x="130" y="754"/>
                  </a:lnTo>
                  <a:lnTo>
                    <a:pt x="130" y="758"/>
                  </a:lnTo>
                  <a:lnTo>
                    <a:pt x="134" y="762"/>
                  </a:lnTo>
                  <a:lnTo>
                    <a:pt x="130" y="762"/>
                  </a:lnTo>
                  <a:lnTo>
                    <a:pt x="130" y="758"/>
                  </a:lnTo>
                  <a:lnTo>
                    <a:pt x="126" y="758"/>
                  </a:lnTo>
                  <a:lnTo>
                    <a:pt x="126" y="762"/>
                  </a:lnTo>
                  <a:lnTo>
                    <a:pt x="130" y="762"/>
                  </a:lnTo>
                  <a:lnTo>
                    <a:pt x="134" y="762"/>
                  </a:lnTo>
                  <a:lnTo>
                    <a:pt x="130" y="762"/>
                  </a:lnTo>
                  <a:lnTo>
                    <a:pt x="130" y="766"/>
                  </a:lnTo>
                  <a:lnTo>
                    <a:pt x="130" y="762"/>
                  </a:lnTo>
                  <a:lnTo>
                    <a:pt x="126" y="762"/>
                  </a:lnTo>
                  <a:lnTo>
                    <a:pt x="130" y="766"/>
                  </a:lnTo>
                  <a:lnTo>
                    <a:pt x="130" y="768"/>
                  </a:lnTo>
                  <a:lnTo>
                    <a:pt x="134" y="768"/>
                  </a:lnTo>
                  <a:lnTo>
                    <a:pt x="134" y="772"/>
                  </a:lnTo>
                  <a:lnTo>
                    <a:pt x="138" y="772"/>
                  </a:lnTo>
                  <a:lnTo>
                    <a:pt x="138" y="776"/>
                  </a:lnTo>
                  <a:lnTo>
                    <a:pt x="142" y="776"/>
                  </a:lnTo>
                  <a:lnTo>
                    <a:pt x="138" y="780"/>
                  </a:lnTo>
                  <a:lnTo>
                    <a:pt x="138" y="780"/>
                  </a:lnTo>
                  <a:lnTo>
                    <a:pt x="138" y="780"/>
                  </a:lnTo>
                  <a:close/>
                  <a:moveTo>
                    <a:pt x="182" y="776"/>
                  </a:moveTo>
                  <a:lnTo>
                    <a:pt x="182" y="780"/>
                  </a:lnTo>
                  <a:lnTo>
                    <a:pt x="180" y="780"/>
                  </a:lnTo>
                  <a:lnTo>
                    <a:pt x="180" y="776"/>
                  </a:lnTo>
                  <a:lnTo>
                    <a:pt x="182" y="776"/>
                  </a:lnTo>
                  <a:lnTo>
                    <a:pt x="182" y="776"/>
                  </a:lnTo>
                  <a:lnTo>
                    <a:pt x="182" y="776"/>
                  </a:lnTo>
                  <a:close/>
                  <a:moveTo>
                    <a:pt x="182" y="780"/>
                  </a:moveTo>
                  <a:lnTo>
                    <a:pt x="182" y="784"/>
                  </a:lnTo>
                  <a:lnTo>
                    <a:pt x="182" y="788"/>
                  </a:lnTo>
                  <a:lnTo>
                    <a:pt x="180" y="784"/>
                  </a:lnTo>
                  <a:lnTo>
                    <a:pt x="182" y="780"/>
                  </a:lnTo>
                  <a:lnTo>
                    <a:pt x="182" y="780"/>
                  </a:lnTo>
                  <a:lnTo>
                    <a:pt x="182" y="780"/>
                  </a:lnTo>
                  <a:close/>
                  <a:moveTo>
                    <a:pt x="884" y="8"/>
                  </a:moveTo>
                  <a:lnTo>
                    <a:pt x="888" y="4"/>
                  </a:lnTo>
                  <a:lnTo>
                    <a:pt x="890" y="8"/>
                  </a:lnTo>
                  <a:lnTo>
                    <a:pt x="888" y="8"/>
                  </a:lnTo>
                  <a:lnTo>
                    <a:pt x="884" y="8"/>
                  </a:lnTo>
                  <a:lnTo>
                    <a:pt x="884" y="8"/>
                  </a:lnTo>
                  <a:lnTo>
                    <a:pt x="884" y="8"/>
                  </a:lnTo>
                  <a:close/>
                  <a:moveTo>
                    <a:pt x="698" y="50"/>
                  </a:moveTo>
                  <a:lnTo>
                    <a:pt x="694" y="50"/>
                  </a:lnTo>
                  <a:lnTo>
                    <a:pt x="694" y="46"/>
                  </a:lnTo>
                  <a:lnTo>
                    <a:pt x="698" y="46"/>
                  </a:lnTo>
                  <a:lnTo>
                    <a:pt x="698" y="50"/>
                  </a:lnTo>
                  <a:lnTo>
                    <a:pt x="698" y="50"/>
                  </a:lnTo>
                  <a:lnTo>
                    <a:pt x="698" y="50"/>
                  </a:lnTo>
                  <a:close/>
                  <a:moveTo>
                    <a:pt x="1052" y="50"/>
                  </a:moveTo>
                  <a:lnTo>
                    <a:pt x="1048" y="50"/>
                  </a:lnTo>
                  <a:lnTo>
                    <a:pt x="1048" y="46"/>
                  </a:lnTo>
                  <a:lnTo>
                    <a:pt x="1052" y="46"/>
                  </a:lnTo>
                  <a:lnTo>
                    <a:pt x="1056" y="46"/>
                  </a:lnTo>
                  <a:lnTo>
                    <a:pt x="1056" y="50"/>
                  </a:lnTo>
                  <a:lnTo>
                    <a:pt x="1052" y="50"/>
                  </a:lnTo>
                  <a:lnTo>
                    <a:pt x="1052" y="50"/>
                  </a:lnTo>
                  <a:lnTo>
                    <a:pt x="1052" y="50"/>
                  </a:lnTo>
                  <a:close/>
                  <a:moveTo>
                    <a:pt x="650" y="76"/>
                  </a:moveTo>
                  <a:lnTo>
                    <a:pt x="652" y="76"/>
                  </a:lnTo>
                  <a:lnTo>
                    <a:pt x="650" y="76"/>
                  </a:lnTo>
                  <a:lnTo>
                    <a:pt x="646" y="76"/>
                  </a:lnTo>
                  <a:lnTo>
                    <a:pt x="642" y="76"/>
                  </a:lnTo>
                  <a:lnTo>
                    <a:pt x="638" y="76"/>
                  </a:lnTo>
                  <a:lnTo>
                    <a:pt x="634" y="76"/>
                  </a:lnTo>
                  <a:lnTo>
                    <a:pt x="638" y="76"/>
                  </a:lnTo>
                  <a:lnTo>
                    <a:pt x="646" y="76"/>
                  </a:lnTo>
                  <a:lnTo>
                    <a:pt x="650" y="76"/>
                  </a:lnTo>
                  <a:lnTo>
                    <a:pt x="650" y="76"/>
                  </a:lnTo>
                  <a:lnTo>
                    <a:pt x="650" y="76"/>
                  </a:lnTo>
                  <a:close/>
                  <a:moveTo>
                    <a:pt x="778" y="120"/>
                  </a:moveTo>
                  <a:lnTo>
                    <a:pt x="782" y="120"/>
                  </a:lnTo>
                  <a:lnTo>
                    <a:pt x="786" y="120"/>
                  </a:lnTo>
                  <a:lnTo>
                    <a:pt x="790" y="120"/>
                  </a:lnTo>
                  <a:lnTo>
                    <a:pt x="790" y="124"/>
                  </a:lnTo>
                  <a:lnTo>
                    <a:pt x="786" y="124"/>
                  </a:lnTo>
                  <a:lnTo>
                    <a:pt x="782" y="124"/>
                  </a:lnTo>
                  <a:lnTo>
                    <a:pt x="778" y="124"/>
                  </a:lnTo>
                  <a:lnTo>
                    <a:pt x="776" y="128"/>
                  </a:lnTo>
                  <a:lnTo>
                    <a:pt x="772" y="128"/>
                  </a:lnTo>
                  <a:lnTo>
                    <a:pt x="772" y="124"/>
                  </a:lnTo>
                  <a:lnTo>
                    <a:pt x="776" y="124"/>
                  </a:lnTo>
                  <a:lnTo>
                    <a:pt x="776" y="120"/>
                  </a:lnTo>
                  <a:lnTo>
                    <a:pt x="778" y="120"/>
                  </a:lnTo>
                  <a:lnTo>
                    <a:pt x="778" y="120"/>
                  </a:lnTo>
                  <a:lnTo>
                    <a:pt x="778" y="120"/>
                  </a:lnTo>
                  <a:close/>
                  <a:moveTo>
                    <a:pt x="944" y="132"/>
                  </a:moveTo>
                  <a:lnTo>
                    <a:pt x="940" y="132"/>
                  </a:lnTo>
                  <a:lnTo>
                    <a:pt x="936" y="132"/>
                  </a:lnTo>
                  <a:lnTo>
                    <a:pt x="940" y="132"/>
                  </a:lnTo>
                  <a:lnTo>
                    <a:pt x="940" y="128"/>
                  </a:lnTo>
                  <a:lnTo>
                    <a:pt x="940" y="132"/>
                  </a:lnTo>
                  <a:lnTo>
                    <a:pt x="944" y="132"/>
                  </a:lnTo>
                  <a:lnTo>
                    <a:pt x="948" y="132"/>
                  </a:lnTo>
                  <a:lnTo>
                    <a:pt x="944" y="132"/>
                  </a:lnTo>
                  <a:lnTo>
                    <a:pt x="944" y="132"/>
                  </a:lnTo>
                  <a:lnTo>
                    <a:pt x="944" y="132"/>
                  </a:lnTo>
                  <a:close/>
                  <a:moveTo>
                    <a:pt x="748" y="138"/>
                  </a:moveTo>
                  <a:lnTo>
                    <a:pt x="746" y="142"/>
                  </a:lnTo>
                  <a:lnTo>
                    <a:pt x="746" y="146"/>
                  </a:lnTo>
                  <a:lnTo>
                    <a:pt x="746" y="142"/>
                  </a:lnTo>
                  <a:lnTo>
                    <a:pt x="742" y="142"/>
                  </a:lnTo>
                  <a:lnTo>
                    <a:pt x="746" y="142"/>
                  </a:lnTo>
                  <a:lnTo>
                    <a:pt x="746" y="138"/>
                  </a:lnTo>
                  <a:lnTo>
                    <a:pt x="748" y="138"/>
                  </a:lnTo>
                  <a:lnTo>
                    <a:pt x="748" y="138"/>
                  </a:lnTo>
                  <a:lnTo>
                    <a:pt x="748" y="138"/>
                  </a:lnTo>
                  <a:close/>
                  <a:moveTo>
                    <a:pt x="556" y="146"/>
                  </a:moveTo>
                  <a:lnTo>
                    <a:pt x="552" y="146"/>
                  </a:lnTo>
                  <a:lnTo>
                    <a:pt x="556" y="146"/>
                  </a:lnTo>
                  <a:lnTo>
                    <a:pt x="556" y="146"/>
                  </a:lnTo>
                  <a:lnTo>
                    <a:pt x="556" y="146"/>
                  </a:lnTo>
                  <a:close/>
                  <a:moveTo>
                    <a:pt x="894" y="154"/>
                  </a:moveTo>
                  <a:lnTo>
                    <a:pt x="898" y="154"/>
                  </a:lnTo>
                  <a:lnTo>
                    <a:pt x="898" y="158"/>
                  </a:lnTo>
                  <a:lnTo>
                    <a:pt x="894" y="158"/>
                  </a:lnTo>
                  <a:lnTo>
                    <a:pt x="890" y="158"/>
                  </a:lnTo>
                  <a:lnTo>
                    <a:pt x="894" y="158"/>
                  </a:lnTo>
                  <a:lnTo>
                    <a:pt x="894" y="154"/>
                  </a:lnTo>
                  <a:lnTo>
                    <a:pt x="894" y="154"/>
                  </a:lnTo>
                  <a:lnTo>
                    <a:pt x="894" y="154"/>
                  </a:lnTo>
                  <a:close/>
                  <a:moveTo>
                    <a:pt x="786" y="164"/>
                  </a:moveTo>
                  <a:lnTo>
                    <a:pt x="790" y="164"/>
                  </a:lnTo>
                  <a:lnTo>
                    <a:pt x="794" y="164"/>
                  </a:lnTo>
                  <a:lnTo>
                    <a:pt x="790" y="168"/>
                  </a:lnTo>
                  <a:lnTo>
                    <a:pt x="790" y="164"/>
                  </a:lnTo>
                  <a:lnTo>
                    <a:pt x="786" y="164"/>
                  </a:lnTo>
                  <a:lnTo>
                    <a:pt x="782" y="164"/>
                  </a:lnTo>
                  <a:lnTo>
                    <a:pt x="786" y="164"/>
                  </a:lnTo>
                  <a:lnTo>
                    <a:pt x="786" y="164"/>
                  </a:lnTo>
                  <a:lnTo>
                    <a:pt x="786" y="164"/>
                  </a:lnTo>
                  <a:close/>
                  <a:moveTo>
                    <a:pt x="806" y="194"/>
                  </a:moveTo>
                  <a:lnTo>
                    <a:pt x="808" y="194"/>
                  </a:lnTo>
                  <a:lnTo>
                    <a:pt x="806" y="194"/>
                  </a:lnTo>
                  <a:lnTo>
                    <a:pt x="806" y="194"/>
                  </a:lnTo>
                  <a:lnTo>
                    <a:pt x="806" y="194"/>
                  </a:lnTo>
                  <a:close/>
                  <a:moveTo>
                    <a:pt x="540" y="198"/>
                  </a:moveTo>
                  <a:lnTo>
                    <a:pt x="544" y="202"/>
                  </a:lnTo>
                  <a:lnTo>
                    <a:pt x="540" y="206"/>
                  </a:lnTo>
                  <a:lnTo>
                    <a:pt x="536" y="206"/>
                  </a:lnTo>
                  <a:lnTo>
                    <a:pt x="534" y="206"/>
                  </a:lnTo>
                  <a:lnTo>
                    <a:pt x="530" y="206"/>
                  </a:lnTo>
                  <a:lnTo>
                    <a:pt x="526" y="206"/>
                  </a:lnTo>
                  <a:lnTo>
                    <a:pt x="522" y="206"/>
                  </a:lnTo>
                  <a:lnTo>
                    <a:pt x="526" y="206"/>
                  </a:lnTo>
                  <a:lnTo>
                    <a:pt x="522" y="206"/>
                  </a:lnTo>
                  <a:lnTo>
                    <a:pt x="518" y="206"/>
                  </a:lnTo>
                  <a:lnTo>
                    <a:pt x="518" y="202"/>
                  </a:lnTo>
                  <a:lnTo>
                    <a:pt x="522" y="202"/>
                  </a:lnTo>
                  <a:lnTo>
                    <a:pt x="526" y="202"/>
                  </a:lnTo>
                  <a:lnTo>
                    <a:pt x="530" y="198"/>
                  </a:lnTo>
                  <a:lnTo>
                    <a:pt x="534" y="198"/>
                  </a:lnTo>
                  <a:lnTo>
                    <a:pt x="536" y="198"/>
                  </a:lnTo>
                  <a:lnTo>
                    <a:pt x="540" y="198"/>
                  </a:lnTo>
                  <a:lnTo>
                    <a:pt x="540" y="198"/>
                  </a:lnTo>
                  <a:lnTo>
                    <a:pt x="540" y="198"/>
                  </a:lnTo>
                  <a:close/>
                  <a:moveTo>
                    <a:pt x="880" y="206"/>
                  </a:moveTo>
                  <a:lnTo>
                    <a:pt x="876" y="206"/>
                  </a:lnTo>
                  <a:lnTo>
                    <a:pt x="876" y="208"/>
                  </a:lnTo>
                  <a:lnTo>
                    <a:pt x="880" y="208"/>
                  </a:lnTo>
                  <a:lnTo>
                    <a:pt x="880" y="212"/>
                  </a:lnTo>
                  <a:lnTo>
                    <a:pt x="876" y="212"/>
                  </a:lnTo>
                  <a:lnTo>
                    <a:pt x="876" y="208"/>
                  </a:lnTo>
                  <a:lnTo>
                    <a:pt x="872" y="208"/>
                  </a:lnTo>
                  <a:lnTo>
                    <a:pt x="872" y="212"/>
                  </a:lnTo>
                  <a:lnTo>
                    <a:pt x="868" y="212"/>
                  </a:lnTo>
                  <a:lnTo>
                    <a:pt x="868" y="208"/>
                  </a:lnTo>
                  <a:lnTo>
                    <a:pt x="864" y="208"/>
                  </a:lnTo>
                  <a:lnTo>
                    <a:pt x="868" y="208"/>
                  </a:lnTo>
                  <a:lnTo>
                    <a:pt x="872" y="206"/>
                  </a:lnTo>
                  <a:lnTo>
                    <a:pt x="876" y="206"/>
                  </a:lnTo>
                  <a:lnTo>
                    <a:pt x="876" y="202"/>
                  </a:lnTo>
                  <a:lnTo>
                    <a:pt x="880" y="206"/>
                  </a:lnTo>
                  <a:lnTo>
                    <a:pt x="880" y="206"/>
                  </a:lnTo>
                  <a:lnTo>
                    <a:pt x="880" y="206"/>
                  </a:lnTo>
                  <a:close/>
                  <a:moveTo>
                    <a:pt x="284" y="208"/>
                  </a:moveTo>
                  <a:lnTo>
                    <a:pt x="284" y="212"/>
                  </a:lnTo>
                  <a:lnTo>
                    <a:pt x="280" y="212"/>
                  </a:lnTo>
                  <a:lnTo>
                    <a:pt x="284" y="212"/>
                  </a:lnTo>
                  <a:lnTo>
                    <a:pt x="284" y="208"/>
                  </a:lnTo>
                  <a:lnTo>
                    <a:pt x="284" y="208"/>
                  </a:lnTo>
                  <a:lnTo>
                    <a:pt x="284" y="208"/>
                  </a:lnTo>
                  <a:close/>
                  <a:moveTo>
                    <a:pt x="262" y="208"/>
                  </a:moveTo>
                  <a:lnTo>
                    <a:pt x="266" y="208"/>
                  </a:lnTo>
                  <a:lnTo>
                    <a:pt x="262" y="208"/>
                  </a:lnTo>
                  <a:lnTo>
                    <a:pt x="258" y="208"/>
                  </a:lnTo>
                  <a:lnTo>
                    <a:pt x="262" y="208"/>
                  </a:lnTo>
                  <a:lnTo>
                    <a:pt x="262" y="208"/>
                  </a:lnTo>
                  <a:lnTo>
                    <a:pt x="262" y="208"/>
                  </a:lnTo>
                  <a:close/>
                  <a:moveTo>
                    <a:pt x="534" y="208"/>
                  </a:moveTo>
                  <a:lnTo>
                    <a:pt x="530" y="212"/>
                  </a:lnTo>
                  <a:lnTo>
                    <a:pt x="526" y="212"/>
                  </a:lnTo>
                  <a:lnTo>
                    <a:pt x="526" y="208"/>
                  </a:lnTo>
                  <a:lnTo>
                    <a:pt x="530" y="208"/>
                  </a:lnTo>
                  <a:lnTo>
                    <a:pt x="534" y="208"/>
                  </a:lnTo>
                  <a:lnTo>
                    <a:pt x="534" y="208"/>
                  </a:lnTo>
                  <a:lnTo>
                    <a:pt x="534" y="208"/>
                  </a:lnTo>
                  <a:close/>
                  <a:moveTo>
                    <a:pt x="574" y="220"/>
                  </a:moveTo>
                  <a:lnTo>
                    <a:pt x="574" y="216"/>
                  </a:lnTo>
                  <a:lnTo>
                    <a:pt x="570" y="220"/>
                  </a:lnTo>
                  <a:lnTo>
                    <a:pt x="566" y="220"/>
                  </a:lnTo>
                  <a:lnTo>
                    <a:pt x="566" y="216"/>
                  </a:lnTo>
                  <a:lnTo>
                    <a:pt x="570" y="216"/>
                  </a:lnTo>
                  <a:lnTo>
                    <a:pt x="574" y="216"/>
                  </a:lnTo>
                  <a:lnTo>
                    <a:pt x="578" y="216"/>
                  </a:lnTo>
                  <a:lnTo>
                    <a:pt x="578" y="220"/>
                  </a:lnTo>
                  <a:lnTo>
                    <a:pt x="574" y="220"/>
                  </a:lnTo>
                  <a:lnTo>
                    <a:pt x="574" y="220"/>
                  </a:lnTo>
                  <a:lnTo>
                    <a:pt x="574" y="220"/>
                  </a:lnTo>
                  <a:close/>
                  <a:moveTo>
                    <a:pt x="862" y="298"/>
                  </a:moveTo>
                  <a:lnTo>
                    <a:pt x="864" y="302"/>
                  </a:lnTo>
                  <a:lnTo>
                    <a:pt x="862" y="302"/>
                  </a:lnTo>
                  <a:lnTo>
                    <a:pt x="862" y="298"/>
                  </a:lnTo>
                  <a:lnTo>
                    <a:pt x="862" y="298"/>
                  </a:lnTo>
                  <a:lnTo>
                    <a:pt x="862" y="298"/>
                  </a:lnTo>
                  <a:close/>
                  <a:moveTo>
                    <a:pt x="868" y="302"/>
                  </a:moveTo>
                  <a:lnTo>
                    <a:pt x="872" y="302"/>
                  </a:lnTo>
                  <a:lnTo>
                    <a:pt x="872" y="306"/>
                  </a:lnTo>
                  <a:lnTo>
                    <a:pt x="868" y="306"/>
                  </a:lnTo>
                  <a:lnTo>
                    <a:pt x="868" y="302"/>
                  </a:lnTo>
                  <a:lnTo>
                    <a:pt x="868" y="302"/>
                  </a:lnTo>
                  <a:lnTo>
                    <a:pt x="868" y="302"/>
                  </a:lnTo>
                  <a:close/>
                  <a:moveTo>
                    <a:pt x="876" y="302"/>
                  </a:moveTo>
                  <a:lnTo>
                    <a:pt x="880" y="302"/>
                  </a:lnTo>
                  <a:lnTo>
                    <a:pt x="880" y="306"/>
                  </a:lnTo>
                  <a:lnTo>
                    <a:pt x="876" y="306"/>
                  </a:lnTo>
                  <a:lnTo>
                    <a:pt x="876" y="302"/>
                  </a:lnTo>
                  <a:lnTo>
                    <a:pt x="876" y="302"/>
                  </a:lnTo>
                  <a:lnTo>
                    <a:pt x="876" y="302"/>
                  </a:lnTo>
                  <a:close/>
                  <a:moveTo>
                    <a:pt x="776" y="306"/>
                  </a:moveTo>
                  <a:lnTo>
                    <a:pt x="778" y="306"/>
                  </a:lnTo>
                  <a:lnTo>
                    <a:pt x="778" y="310"/>
                  </a:lnTo>
                  <a:lnTo>
                    <a:pt x="778" y="306"/>
                  </a:lnTo>
                  <a:lnTo>
                    <a:pt x="776" y="306"/>
                  </a:lnTo>
                  <a:lnTo>
                    <a:pt x="776" y="306"/>
                  </a:lnTo>
                  <a:lnTo>
                    <a:pt x="776" y="306"/>
                  </a:lnTo>
                  <a:close/>
                  <a:moveTo>
                    <a:pt x="646" y="318"/>
                  </a:moveTo>
                  <a:lnTo>
                    <a:pt x="646" y="322"/>
                  </a:lnTo>
                  <a:lnTo>
                    <a:pt x="646" y="318"/>
                  </a:lnTo>
                  <a:lnTo>
                    <a:pt x="646" y="318"/>
                  </a:lnTo>
                  <a:lnTo>
                    <a:pt x="646" y="318"/>
                  </a:lnTo>
                  <a:close/>
                  <a:moveTo>
                    <a:pt x="626" y="332"/>
                  </a:moveTo>
                  <a:lnTo>
                    <a:pt x="630" y="332"/>
                  </a:lnTo>
                  <a:lnTo>
                    <a:pt x="630" y="336"/>
                  </a:lnTo>
                  <a:lnTo>
                    <a:pt x="626" y="336"/>
                  </a:lnTo>
                  <a:lnTo>
                    <a:pt x="626" y="332"/>
                  </a:lnTo>
                  <a:lnTo>
                    <a:pt x="626" y="332"/>
                  </a:lnTo>
                  <a:lnTo>
                    <a:pt x="626" y="332"/>
                  </a:lnTo>
                  <a:close/>
                  <a:moveTo>
                    <a:pt x="336" y="350"/>
                  </a:moveTo>
                  <a:lnTo>
                    <a:pt x="340" y="350"/>
                  </a:lnTo>
                  <a:lnTo>
                    <a:pt x="336" y="350"/>
                  </a:lnTo>
                  <a:lnTo>
                    <a:pt x="336" y="350"/>
                  </a:lnTo>
                  <a:lnTo>
                    <a:pt x="336" y="350"/>
                  </a:lnTo>
                  <a:close/>
                  <a:moveTo>
                    <a:pt x="352" y="350"/>
                  </a:moveTo>
                  <a:lnTo>
                    <a:pt x="348" y="350"/>
                  </a:lnTo>
                  <a:lnTo>
                    <a:pt x="352" y="350"/>
                  </a:lnTo>
                  <a:lnTo>
                    <a:pt x="352" y="350"/>
                  </a:lnTo>
                  <a:lnTo>
                    <a:pt x="352" y="350"/>
                  </a:lnTo>
                  <a:close/>
                  <a:moveTo>
                    <a:pt x="620" y="366"/>
                  </a:moveTo>
                  <a:lnTo>
                    <a:pt x="620" y="370"/>
                  </a:lnTo>
                  <a:lnTo>
                    <a:pt x="616" y="370"/>
                  </a:lnTo>
                  <a:lnTo>
                    <a:pt x="616" y="366"/>
                  </a:lnTo>
                  <a:lnTo>
                    <a:pt x="620" y="366"/>
                  </a:lnTo>
                  <a:lnTo>
                    <a:pt x="620" y="366"/>
                  </a:lnTo>
                  <a:lnTo>
                    <a:pt x="620" y="366"/>
                  </a:lnTo>
                  <a:close/>
                  <a:moveTo>
                    <a:pt x="702" y="374"/>
                  </a:moveTo>
                  <a:lnTo>
                    <a:pt x="698" y="370"/>
                  </a:lnTo>
                  <a:lnTo>
                    <a:pt x="702" y="370"/>
                  </a:lnTo>
                  <a:lnTo>
                    <a:pt x="702" y="374"/>
                  </a:lnTo>
                  <a:lnTo>
                    <a:pt x="702" y="374"/>
                  </a:lnTo>
                  <a:lnTo>
                    <a:pt x="702" y="374"/>
                  </a:lnTo>
                  <a:close/>
                  <a:moveTo>
                    <a:pt x="634" y="378"/>
                  </a:moveTo>
                  <a:lnTo>
                    <a:pt x="634" y="380"/>
                  </a:lnTo>
                  <a:lnTo>
                    <a:pt x="630" y="380"/>
                  </a:lnTo>
                  <a:lnTo>
                    <a:pt x="626" y="378"/>
                  </a:lnTo>
                  <a:lnTo>
                    <a:pt x="630" y="378"/>
                  </a:lnTo>
                  <a:lnTo>
                    <a:pt x="634" y="378"/>
                  </a:lnTo>
                  <a:lnTo>
                    <a:pt x="634" y="378"/>
                  </a:lnTo>
                  <a:lnTo>
                    <a:pt x="634" y="378"/>
                  </a:lnTo>
                  <a:close/>
                  <a:moveTo>
                    <a:pt x="720" y="380"/>
                  </a:moveTo>
                  <a:lnTo>
                    <a:pt x="716" y="384"/>
                  </a:lnTo>
                  <a:lnTo>
                    <a:pt x="716" y="380"/>
                  </a:lnTo>
                  <a:lnTo>
                    <a:pt x="720" y="380"/>
                  </a:lnTo>
                  <a:lnTo>
                    <a:pt x="720" y="380"/>
                  </a:lnTo>
                  <a:lnTo>
                    <a:pt x="720" y="380"/>
                  </a:lnTo>
                  <a:close/>
                  <a:moveTo>
                    <a:pt x="82" y="384"/>
                  </a:moveTo>
                  <a:lnTo>
                    <a:pt x="80" y="384"/>
                  </a:lnTo>
                  <a:lnTo>
                    <a:pt x="80" y="380"/>
                  </a:lnTo>
                  <a:lnTo>
                    <a:pt x="82" y="380"/>
                  </a:lnTo>
                  <a:lnTo>
                    <a:pt x="82" y="384"/>
                  </a:lnTo>
                  <a:lnTo>
                    <a:pt x="82" y="384"/>
                  </a:lnTo>
                  <a:lnTo>
                    <a:pt x="82" y="384"/>
                  </a:lnTo>
                  <a:close/>
                  <a:moveTo>
                    <a:pt x="712" y="384"/>
                  </a:moveTo>
                  <a:lnTo>
                    <a:pt x="712" y="380"/>
                  </a:lnTo>
                  <a:lnTo>
                    <a:pt x="716" y="384"/>
                  </a:lnTo>
                  <a:lnTo>
                    <a:pt x="712" y="384"/>
                  </a:lnTo>
                  <a:lnTo>
                    <a:pt x="712" y="384"/>
                  </a:lnTo>
                  <a:lnTo>
                    <a:pt x="712" y="384"/>
                  </a:lnTo>
                  <a:close/>
                  <a:moveTo>
                    <a:pt x="578" y="388"/>
                  </a:moveTo>
                  <a:lnTo>
                    <a:pt x="582" y="392"/>
                  </a:lnTo>
                  <a:lnTo>
                    <a:pt x="578" y="392"/>
                  </a:lnTo>
                  <a:lnTo>
                    <a:pt x="578" y="388"/>
                  </a:lnTo>
                  <a:lnTo>
                    <a:pt x="578" y="388"/>
                  </a:lnTo>
                  <a:lnTo>
                    <a:pt x="578" y="388"/>
                  </a:lnTo>
                  <a:close/>
                  <a:moveTo>
                    <a:pt x="574" y="392"/>
                  </a:moveTo>
                  <a:lnTo>
                    <a:pt x="578" y="392"/>
                  </a:lnTo>
                  <a:lnTo>
                    <a:pt x="578" y="396"/>
                  </a:lnTo>
                  <a:lnTo>
                    <a:pt x="574" y="396"/>
                  </a:lnTo>
                  <a:lnTo>
                    <a:pt x="574" y="400"/>
                  </a:lnTo>
                  <a:lnTo>
                    <a:pt x="570" y="396"/>
                  </a:lnTo>
                  <a:lnTo>
                    <a:pt x="570" y="392"/>
                  </a:lnTo>
                  <a:lnTo>
                    <a:pt x="570" y="388"/>
                  </a:lnTo>
                  <a:lnTo>
                    <a:pt x="574" y="388"/>
                  </a:lnTo>
                  <a:lnTo>
                    <a:pt x="574" y="392"/>
                  </a:lnTo>
                  <a:lnTo>
                    <a:pt x="574" y="392"/>
                  </a:lnTo>
                  <a:lnTo>
                    <a:pt x="574" y="392"/>
                  </a:lnTo>
                  <a:close/>
                  <a:moveTo>
                    <a:pt x="724" y="392"/>
                  </a:moveTo>
                  <a:lnTo>
                    <a:pt x="720" y="392"/>
                  </a:lnTo>
                  <a:lnTo>
                    <a:pt x="724" y="392"/>
                  </a:lnTo>
                  <a:lnTo>
                    <a:pt x="724" y="392"/>
                  </a:lnTo>
                  <a:lnTo>
                    <a:pt x="724" y="392"/>
                  </a:lnTo>
                  <a:close/>
                  <a:moveTo>
                    <a:pt x="724" y="400"/>
                  </a:moveTo>
                  <a:lnTo>
                    <a:pt x="720" y="400"/>
                  </a:lnTo>
                  <a:lnTo>
                    <a:pt x="720" y="396"/>
                  </a:lnTo>
                  <a:lnTo>
                    <a:pt x="724" y="396"/>
                  </a:lnTo>
                  <a:lnTo>
                    <a:pt x="724" y="400"/>
                  </a:lnTo>
                  <a:lnTo>
                    <a:pt x="724" y="400"/>
                  </a:lnTo>
                  <a:lnTo>
                    <a:pt x="724" y="400"/>
                  </a:lnTo>
                  <a:close/>
                  <a:moveTo>
                    <a:pt x="1026" y="396"/>
                  </a:moveTo>
                  <a:lnTo>
                    <a:pt x="1030" y="396"/>
                  </a:lnTo>
                  <a:lnTo>
                    <a:pt x="1032" y="396"/>
                  </a:lnTo>
                  <a:lnTo>
                    <a:pt x="1036" y="400"/>
                  </a:lnTo>
                  <a:lnTo>
                    <a:pt x="1032" y="400"/>
                  </a:lnTo>
                  <a:lnTo>
                    <a:pt x="1032" y="396"/>
                  </a:lnTo>
                  <a:lnTo>
                    <a:pt x="1030" y="396"/>
                  </a:lnTo>
                  <a:lnTo>
                    <a:pt x="1026" y="396"/>
                  </a:lnTo>
                  <a:lnTo>
                    <a:pt x="1026" y="396"/>
                  </a:lnTo>
                  <a:lnTo>
                    <a:pt x="1026" y="396"/>
                  </a:lnTo>
                  <a:close/>
                  <a:moveTo>
                    <a:pt x="428" y="404"/>
                  </a:moveTo>
                  <a:lnTo>
                    <a:pt x="424" y="404"/>
                  </a:lnTo>
                  <a:lnTo>
                    <a:pt x="422" y="404"/>
                  </a:lnTo>
                  <a:lnTo>
                    <a:pt x="424" y="404"/>
                  </a:lnTo>
                  <a:lnTo>
                    <a:pt x="428" y="404"/>
                  </a:lnTo>
                  <a:lnTo>
                    <a:pt x="428" y="404"/>
                  </a:lnTo>
                  <a:lnTo>
                    <a:pt x="428" y="404"/>
                  </a:lnTo>
                  <a:close/>
                  <a:moveTo>
                    <a:pt x="834" y="408"/>
                  </a:moveTo>
                  <a:lnTo>
                    <a:pt x="832" y="408"/>
                  </a:lnTo>
                  <a:lnTo>
                    <a:pt x="834" y="408"/>
                  </a:lnTo>
                  <a:lnTo>
                    <a:pt x="834" y="408"/>
                  </a:lnTo>
                  <a:lnTo>
                    <a:pt x="834" y="408"/>
                  </a:lnTo>
                  <a:close/>
                  <a:moveTo>
                    <a:pt x="418" y="408"/>
                  </a:moveTo>
                  <a:lnTo>
                    <a:pt x="418" y="410"/>
                  </a:lnTo>
                  <a:lnTo>
                    <a:pt x="414" y="410"/>
                  </a:lnTo>
                  <a:lnTo>
                    <a:pt x="414" y="408"/>
                  </a:lnTo>
                  <a:lnTo>
                    <a:pt x="418" y="408"/>
                  </a:lnTo>
                  <a:lnTo>
                    <a:pt x="418" y="408"/>
                  </a:lnTo>
                  <a:lnTo>
                    <a:pt x="418" y="408"/>
                  </a:lnTo>
                  <a:close/>
                  <a:moveTo>
                    <a:pt x="444" y="410"/>
                  </a:moveTo>
                  <a:lnTo>
                    <a:pt x="440" y="410"/>
                  </a:lnTo>
                  <a:lnTo>
                    <a:pt x="440" y="414"/>
                  </a:lnTo>
                  <a:lnTo>
                    <a:pt x="440" y="410"/>
                  </a:lnTo>
                  <a:lnTo>
                    <a:pt x="444" y="410"/>
                  </a:lnTo>
                  <a:lnTo>
                    <a:pt x="444" y="410"/>
                  </a:lnTo>
                  <a:lnTo>
                    <a:pt x="444" y="410"/>
                  </a:lnTo>
                  <a:close/>
                  <a:moveTo>
                    <a:pt x="518" y="410"/>
                  </a:moveTo>
                  <a:lnTo>
                    <a:pt x="518" y="414"/>
                  </a:lnTo>
                  <a:lnTo>
                    <a:pt x="514" y="414"/>
                  </a:lnTo>
                  <a:lnTo>
                    <a:pt x="514" y="410"/>
                  </a:lnTo>
                  <a:lnTo>
                    <a:pt x="518" y="410"/>
                  </a:lnTo>
                  <a:lnTo>
                    <a:pt x="518" y="410"/>
                  </a:lnTo>
                  <a:lnTo>
                    <a:pt x="518" y="410"/>
                  </a:lnTo>
                  <a:close/>
                  <a:moveTo>
                    <a:pt x="440" y="414"/>
                  </a:moveTo>
                  <a:lnTo>
                    <a:pt x="436" y="414"/>
                  </a:lnTo>
                  <a:lnTo>
                    <a:pt x="440" y="414"/>
                  </a:lnTo>
                  <a:lnTo>
                    <a:pt x="440" y="414"/>
                  </a:lnTo>
                  <a:lnTo>
                    <a:pt x="440" y="414"/>
                  </a:lnTo>
                  <a:close/>
                  <a:moveTo>
                    <a:pt x="448" y="414"/>
                  </a:moveTo>
                  <a:lnTo>
                    <a:pt x="448" y="418"/>
                  </a:lnTo>
                  <a:lnTo>
                    <a:pt x="448" y="414"/>
                  </a:lnTo>
                  <a:lnTo>
                    <a:pt x="444" y="414"/>
                  </a:lnTo>
                  <a:lnTo>
                    <a:pt x="448" y="414"/>
                  </a:lnTo>
                  <a:lnTo>
                    <a:pt x="448" y="414"/>
                  </a:lnTo>
                  <a:lnTo>
                    <a:pt x="448" y="414"/>
                  </a:lnTo>
                  <a:close/>
                  <a:moveTo>
                    <a:pt x="462" y="418"/>
                  </a:moveTo>
                  <a:lnTo>
                    <a:pt x="458" y="418"/>
                  </a:lnTo>
                  <a:lnTo>
                    <a:pt x="462" y="418"/>
                  </a:lnTo>
                  <a:lnTo>
                    <a:pt x="462" y="418"/>
                  </a:lnTo>
                  <a:lnTo>
                    <a:pt x="462" y="418"/>
                  </a:lnTo>
                  <a:close/>
                  <a:moveTo>
                    <a:pt x="620" y="422"/>
                  </a:moveTo>
                  <a:lnTo>
                    <a:pt x="620" y="426"/>
                  </a:lnTo>
                  <a:lnTo>
                    <a:pt x="616" y="426"/>
                  </a:lnTo>
                  <a:lnTo>
                    <a:pt x="616" y="422"/>
                  </a:lnTo>
                  <a:lnTo>
                    <a:pt x="620" y="422"/>
                  </a:lnTo>
                  <a:lnTo>
                    <a:pt x="620" y="422"/>
                  </a:lnTo>
                  <a:lnTo>
                    <a:pt x="620" y="422"/>
                  </a:lnTo>
                  <a:close/>
                  <a:moveTo>
                    <a:pt x="466" y="430"/>
                  </a:moveTo>
                  <a:lnTo>
                    <a:pt x="466" y="426"/>
                  </a:lnTo>
                  <a:lnTo>
                    <a:pt x="466" y="430"/>
                  </a:lnTo>
                  <a:lnTo>
                    <a:pt x="466" y="430"/>
                  </a:lnTo>
                  <a:lnTo>
                    <a:pt x="466" y="430"/>
                  </a:lnTo>
                  <a:close/>
                  <a:moveTo>
                    <a:pt x="466" y="430"/>
                  </a:moveTo>
                  <a:lnTo>
                    <a:pt x="462" y="430"/>
                  </a:lnTo>
                  <a:lnTo>
                    <a:pt x="462" y="426"/>
                  </a:lnTo>
                  <a:lnTo>
                    <a:pt x="466" y="426"/>
                  </a:lnTo>
                  <a:lnTo>
                    <a:pt x="466" y="430"/>
                  </a:lnTo>
                  <a:lnTo>
                    <a:pt x="466" y="430"/>
                  </a:lnTo>
                  <a:lnTo>
                    <a:pt x="466" y="430"/>
                  </a:lnTo>
                  <a:close/>
                  <a:moveTo>
                    <a:pt x="1096" y="434"/>
                  </a:moveTo>
                  <a:lnTo>
                    <a:pt x="1092" y="434"/>
                  </a:lnTo>
                  <a:lnTo>
                    <a:pt x="1096" y="434"/>
                  </a:lnTo>
                  <a:lnTo>
                    <a:pt x="1100" y="434"/>
                  </a:lnTo>
                  <a:lnTo>
                    <a:pt x="1096" y="434"/>
                  </a:lnTo>
                  <a:lnTo>
                    <a:pt x="1096" y="434"/>
                  </a:lnTo>
                  <a:lnTo>
                    <a:pt x="1096" y="434"/>
                  </a:lnTo>
                  <a:close/>
                  <a:moveTo>
                    <a:pt x="646" y="434"/>
                  </a:moveTo>
                  <a:lnTo>
                    <a:pt x="646" y="436"/>
                  </a:lnTo>
                  <a:lnTo>
                    <a:pt x="642" y="436"/>
                  </a:lnTo>
                  <a:lnTo>
                    <a:pt x="642" y="434"/>
                  </a:lnTo>
                  <a:lnTo>
                    <a:pt x="646" y="434"/>
                  </a:lnTo>
                  <a:lnTo>
                    <a:pt x="646" y="434"/>
                  </a:lnTo>
                  <a:lnTo>
                    <a:pt x="646" y="434"/>
                  </a:lnTo>
                  <a:close/>
                  <a:moveTo>
                    <a:pt x="474" y="436"/>
                  </a:moveTo>
                  <a:lnTo>
                    <a:pt x="474" y="440"/>
                  </a:lnTo>
                  <a:lnTo>
                    <a:pt x="474" y="436"/>
                  </a:lnTo>
                  <a:lnTo>
                    <a:pt x="474" y="436"/>
                  </a:lnTo>
                  <a:lnTo>
                    <a:pt x="474" y="436"/>
                  </a:lnTo>
                  <a:close/>
                  <a:moveTo>
                    <a:pt x="1104" y="440"/>
                  </a:moveTo>
                  <a:lnTo>
                    <a:pt x="1100" y="440"/>
                  </a:lnTo>
                  <a:lnTo>
                    <a:pt x="1104" y="440"/>
                  </a:lnTo>
                  <a:lnTo>
                    <a:pt x="1104" y="440"/>
                  </a:lnTo>
                  <a:lnTo>
                    <a:pt x="1104" y="440"/>
                  </a:lnTo>
                  <a:close/>
                  <a:moveTo>
                    <a:pt x="470" y="440"/>
                  </a:moveTo>
                  <a:lnTo>
                    <a:pt x="470" y="444"/>
                  </a:lnTo>
                  <a:lnTo>
                    <a:pt x="466" y="444"/>
                  </a:lnTo>
                  <a:lnTo>
                    <a:pt x="470" y="440"/>
                  </a:lnTo>
                  <a:lnTo>
                    <a:pt x="470" y="440"/>
                  </a:lnTo>
                  <a:lnTo>
                    <a:pt x="470" y="440"/>
                  </a:lnTo>
                  <a:close/>
                  <a:moveTo>
                    <a:pt x="1114" y="460"/>
                  </a:moveTo>
                  <a:lnTo>
                    <a:pt x="1110" y="460"/>
                  </a:lnTo>
                  <a:lnTo>
                    <a:pt x="1114" y="460"/>
                  </a:lnTo>
                  <a:lnTo>
                    <a:pt x="1114" y="460"/>
                  </a:lnTo>
                  <a:lnTo>
                    <a:pt x="1114" y="460"/>
                  </a:lnTo>
                  <a:close/>
                  <a:moveTo>
                    <a:pt x="954" y="500"/>
                  </a:moveTo>
                  <a:lnTo>
                    <a:pt x="954" y="504"/>
                  </a:lnTo>
                  <a:lnTo>
                    <a:pt x="954" y="508"/>
                  </a:lnTo>
                  <a:lnTo>
                    <a:pt x="954" y="504"/>
                  </a:lnTo>
                  <a:lnTo>
                    <a:pt x="950" y="504"/>
                  </a:lnTo>
                  <a:lnTo>
                    <a:pt x="954" y="500"/>
                  </a:lnTo>
                  <a:lnTo>
                    <a:pt x="950" y="500"/>
                  </a:lnTo>
                  <a:lnTo>
                    <a:pt x="954" y="500"/>
                  </a:lnTo>
                  <a:lnTo>
                    <a:pt x="954" y="500"/>
                  </a:lnTo>
                  <a:lnTo>
                    <a:pt x="954" y="500"/>
                  </a:lnTo>
                  <a:close/>
                  <a:moveTo>
                    <a:pt x="944" y="500"/>
                  </a:moveTo>
                  <a:lnTo>
                    <a:pt x="944" y="504"/>
                  </a:lnTo>
                  <a:lnTo>
                    <a:pt x="948" y="504"/>
                  </a:lnTo>
                  <a:lnTo>
                    <a:pt x="944" y="504"/>
                  </a:lnTo>
                  <a:lnTo>
                    <a:pt x="944" y="500"/>
                  </a:lnTo>
                  <a:lnTo>
                    <a:pt x="944" y="500"/>
                  </a:lnTo>
                  <a:lnTo>
                    <a:pt x="944" y="500"/>
                  </a:lnTo>
                  <a:close/>
                  <a:moveTo>
                    <a:pt x="1076" y="504"/>
                  </a:moveTo>
                  <a:lnTo>
                    <a:pt x="1076" y="508"/>
                  </a:lnTo>
                  <a:lnTo>
                    <a:pt x="1076" y="504"/>
                  </a:lnTo>
                  <a:lnTo>
                    <a:pt x="1074" y="504"/>
                  </a:lnTo>
                  <a:lnTo>
                    <a:pt x="1076" y="504"/>
                  </a:lnTo>
                  <a:lnTo>
                    <a:pt x="1076" y="504"/>
                  </a:lnTo>
                  <a:lnTo>
                    <a:pt x="1076" y="504"/>
                  </a:lnTo>
                  <a:close/>
                  <a:moveTo>
                    <a:pt x="950" y="504"/>
                  </a:moveTo>
                  <a:lnTo>
                    <a:pt x="950" y="508"/>
                  </a:lnTo>
                  <a:lnTo>
                    <a:pt x="950" y="504"/>
                  </a:lnTo>
                  <a:lnTo>
                    <a:pt x="950" y="504"/>
                  </a:lnTo>
                  <a:lnTo>
                    <a:pt x="950" y="504"/>
                  </a:lnTo>
                  <a:close/>
                  <a:moveTo>
                    <a:pt x="1074" y="504"/>
                  </a:moveTo>
                  <a:lnTo>
                    <a:pt x="1076" y="508"/>
                  </a:lnTo>
                  <a:lnTo>
                    <a:pt x="1074" y="508"/>
                  </a:lnTo>
                  <a:lnTo>
                    <a:pt x="1074" y="504"/>
                  </a:lnTo>
                  <a:lnTo>
                    <a:pt x="1074" y="504"/>
                  </a:lnTo>
                  <a:lnTo>
                    <a:pt x="1074" y="504"/>
                  </a:lnTo>
                  <a:close/>
                  <a:moveTo>
                    <a:pt x="1080" y="516"/>
                  </a:moveTo>
                  <a:lnTo>
                    <a:pt x="1080" y="520"/>
                  </a:lnTo>
                  <a:lnTo>
                    <a:pt x="1084" y="520"/>
                  </a:lnTo>
                  <a:lnTo>
                    <a:pt x="1084" y="522"/>
                  </a:lnTo>
                  <a:lnTo>
                    <a:pt x="1080" y="522"/>
                  </a:lnTo>
                  <a:lnTo>
                    <a:pt x="1080" y="520"/>
                  </a:lnTo>
                  <a:lnTo>
                    <a:pt x="1076" y="520"/>
                  </a:lnTo>
                  <a:lnTo>
                    <a:pt x="1076" y="516"/>
                  </a:lnTo>
                  <a:lnTo>
                    <a:pt x="1080" y="516"/>
                  </a:lnTo>
                  <a:lnTo>
                    <a:pt x="1080" y="516"/>
                  </a:lnTo>
                  <a:lnTo>
                    <a:pt x="1080" y="516"/>
                  </a:lnTo>
                  <a:close/>
                  <a:moveTo>
                    <a:pt x="1084" y="516"/>
                  </a:moveTo>
                  <a:lnTo>
                    <a:pt x="1084" y="520"/>
                  </a:lnTo>
                  <a:lnTo>
                    <a:pt x="1084" y="516"/>
                  </a:lnTo>
                  <a:lnTo>
                    <a:pt x="1084" y="516"/>
                  </a:lnTo>
                  <a:lnTo>
                    <a:pt x="1084" y="516"/>
                  </a:lnTo>
                  <a:close/>
                  <a:moveTo>
                    <a:pt x="1088" y="520"/>
                  </a:moveTo>
                  <a:lnTo>
                    <a:pt x="1088" y="522"/>
                  </a:lnTo>
                  <a:lnTo>
                    <a:pt x="1084" y="522"/>
                  </a:lnTo>
                  <a:lnTo>
                    <a:pt x="1084" y="520"/>
                  </a:lnTo>
                  <a:lnTo>
                    <a:pt x="1088" y="520"/>
                  </a:lnTo>
                  <a:lnTo>
                    <a:pt x="1088" y="520"/>
                  </a:lnTo>
                  <a:lnTo>
                    <a:pt x="1088" y="520"/>
                  </a:lnTo>
                  <a:close/>
                  <a:moveTo>
                    <a:pt x="1084" y="522"/>
                  </a:moveTo>
                  <a:lnTo>
                    <a:pt x="1088" y="522"/>
                  </a:lnTo>
                  <a:lnTo>
                    <a:pt x="1088" y="526"/>
                  </a:lnTo>
                  <a:lnTo>
                    <a:pt x="1084" y="526"/>
                  </a:lnTo>
                  <a:lnTo>
                    <a:pt x="1084" y="522"/>
                  </a:lnTo>
                  <a:lnTo>
                    <a:pt x="1084" y="522"/>
                  </a:lnTo>
                  <a:lnTo>
                    <a:pt x="1084" y="522"/>
                  </a:lnTo>
                  <a:close/>
                  <a:moveTo>
                    <a:pt x="712" y="522"/>
                  </a:moveTo>
                  <a:lnTo>
                    <a:pt x="712" y="526"/>
                  </a:lnTo>
                  <a:lnTo>
                    <a:pt x="708" y="526"/>
                  </a:lnTo>
                  <a:lnTo>
                    <a:pt x="708" y="522"/>
                  </a:lnTo>
                  <a:lnTo>
                    <a:pt x="712" y="522"/>
                  </a:lnTo>
                  <a:lnTo>
                    <a:pt x="712" y="522"/>
                  </a:lnTo>
                  <a:lnTo>
                    <a:pt x="712" y="522"/>
                  </a:lnTo>
                  <a:close/>
                  <a:moveTo>
                    <a:pt x="890" y="546"/>
                  </a:moveTo>
                  <a:lnTo>
                    <a:pt x="894" y="546"/>
                  </a:lnTo>
                  <a:lnTo>
                    <a:pt x="894" y="550"/>
                  </a:lnTo>
                  <a:lnTo>
                    <a:pt x="890" y="550"/>
                  </a:lnTo>
                  <a:lnTo>
                    <a:pt x="890" y="546"/>
                  </a:lnTo>
                  <a:lnTo>
                    <a:pt x="890" y="546"/>
                  </a:lnTo>
                  <a:lnTo>
                    <a:pt x="890" y="546"/>
                  </a:lnTo>
                  <a:close/>
                  <a:moveTo>
                    <a:pt x="690" y="552"/>
                  </a:moveTo>
                  <a:lnTo>
                    <a:pt x="686" y="552"/>
                  </a:lnTo>
                  <a:lnTo>
                    <a:pt x="690" y="552"/>
                  </a:lnTo>
                  <a:lnTo>
                    <a:pt x="690" y="552"/>
                  </a:lnTo>
                  <a:lnTo>
                    <a:pt x="690" y="552"/>
                  </a:lnTo>
                  <a:close/>
                  <a:moveTo>
                    <a:pt x="1066" y="564"/>
                  </a:moveTo>
                  <a:lnTo>
                    <a:pt x="1066" y="566"/>
                  </a:lnTo>
                  <a:lnTo>
                    <a:pt x="1062" y="566"/>
                  </a:lnTo>
                  <a:lnTo>
                    <a:pt x="1062" y="564"/>
                  </a:lnTo>
                  <a:lnTo>
                    <a:pt x="1066" y="564"/>
                  </a:lnTo>
                  <a:lnTo>
                    <a:pt x="1066" y="564"/>
                  </a:lnTo>
                  <a:lnTo>
                    <a:pt x="1066" y="564"/>
                  </a:lnTo>
                  <a:close/>
                  <a:moveTo>
                    <a:pt x="1088" y="608"/>
                  </a:moveTo>
                  <a:lnTo>
                    <a:pt x="1088" y="612"/>
                  </a:lnTo>
                  <a:lnTo>
                    <a:pt x="1084" y="612"/>
                  </a:lnTo>
                  <a:lnTo>
                    <a:pt x="1088" y="608"/>
                  </a:lnTo>
                  <a:lnTo>
                    <a:pt x="1088" y="608"/>
                  </a:lnTo>
                  <a:lnTo>
                    <a:pt x="1088" y="608"/>
                  </a:lnTo>
                  <a:close/>
                  <a:moveTo>
                    <a:pt x="1118" y="664"/>
                  </a:moveTo>
                  <a:lnTo>
                    <a:pt x="1118" y="660"/>
                  </a:lnTo>
                  <a:lnTo>
                    <a:pt x="1122" y="660"/>
                  </a:lnTo>
                  <a:lnTo>
                    <a:pt x="1118" y="664"/>
                  </a:lnTo>
                  <a:lnTo>
                    <a:pt x="1118" y="664"/>
                  </a:lnTo>
                  <a:lnTo>
                    <a:pt x="1118" y="664"/>
                  </a:lnTo>
                  <a:close/>
                  <a:moveTo>
                    <a:pt x="1122" y="660"/>
                  </a:moveTo>
                  <a:lnTo>
                    <a:pt x="1122" y="664"/>
                  </a:lnTo>
                  <a:lnTo>
                    <a:pt x="1118" y="664"/>
                  </a:lnTo>
                  <a:lnTo>
                    <a:pt x="1122" y="664"/>
                  </a:lnTo>
                  <a:lnTo>
                    <a:pt x="1122" y="660"/>
                  </a:lnTo>
                  <a:lnTo>
                    <a:pt x="1122" y="660"/>
                  </a:lnTo>
                  <a:lnTo>
                    <a:pt x="1122" y="660"/>
                  </a:lnTo>
                  <a:close/>
                  <a:moveTo>
                    <a:pt x="864" y="676"/>
                  </a:moveTo>
                  <a:lnTo>
                    <a:pt x="864" y="680"/>
                  </a:lnTo>
                  <a:lnTo>
                    <a:pt x="864" y="676"/>
                  </a:lnTo>
                  <a:lnTo>
                    <a:pt x="864" y="676"/>
                  </a:lnTo>
                  <a:lnTo>
                    <a:pt x="864" y="676"/>
                  </a:lnTo>
                  <a:close/>
                  <a:moveTo>
                    <a:pt x="1132" y="698"/>
                  </a:moveTo>
                  <a:lnTo>
                    <a:pt x="1136" y="698"/>
                  </a:lnTo>
                  <a:lnTo>
                    <a:pt x="1132" y="698"/>
                  </a:lnTo>
                  <a:lnTo>
                    <a:pt x="1132" y="698"/>
                  </a:lnTo>
                  <a:lnTo>
                    <a:pt x="1132" y="698"/>
                  </a:lnTo>
                  <a:close/>
                  <a:moveTo>
                    <a:pt x="1174" y="720"/>
                  </a:moveTo>
                  <a:lnTo>
                    <a:pt x="1174" y="724"/>
                  </a:lnTo>
                  <a:lnTo>
                    <a:pt x="1170" y="724"/>
                  </a:lnTo>
                  <a:lnTo>
                    <a:pt x="1170" y="720"/>
                  </a:lnTo>
                  <a:lnTo>
                    <a:pt x="1174" y="720"/>
                  </a:lnTo>
                  <a:lnTo>
                    <a:pt x="1174" y="720"/>
                  </a:lnTo>
                  <a:lnTo>
                    <a:pt x="1174" y="720"/>
                  </a:lnTo>
                  <a:close/>
                  <a:moveTo>
                    <a:pt x="150" y="720"/>
                  </a:moveTo>
                  <a:lnTo>
                    <a:pt x="150" y="724"/>
                  </a:lnTo>
                  <a:lnTo>
                    <a:pt x="146" y="724"/>
                  </a:lnTo>
                  <a:lnTo>
                    <a:pt x="150" y="720"/>
                  </a:lnTo>
                  <a:lnTo>
                    <a:pt x="150" y="720"/>
                  </a:lnTo>
                  <a:lnTo>
                    <a:pt x="150" y="720"/>
                  </a:lnTo>
                  <a:close/>
                  <a:moveTo>
                    <a:pt x="1204" y="750"/>
                  </a:moveTo>
                  <a:lnTo>
                    <a:pt x="1208" y="750"/>
                  </a:lnTo>
                  <a:lnTo>
                    <a:pt x="1204" y="754"/>
                  </a:lnTo>
                  <a:lnTo>
                    <a:pt x="1204" y="750"/>
                  </a:lnTo>
                  <a:lnTo>
                    <a:pt x="1204" y="750"/>
                  </a:lnTo>
                  <a:lnTo>
                    <a:pt x="1204" y="750"/>
                  </a:lnTo>
                  <a:close/>
                  <a:moveTo>
                    <a:pt x="176" y="766"/>
                  </a:moveTo>
                  <a:lnTo>
                    <a:pt x="180" y="766"/>
                  </a:lnTo>
                  <a:lnTo>
                    <a:pt x="176" y="768"/>
                  </a:lnTo>
                  <a:lnTo>
                    <a:pt x="176" y="766"/>
                  </a:lnTo>
                  <a:lnTo>
                    <a:pt x="176" y="766"/>
                  </a:lnTo>
                  <a:lnTo>
                    <a:pt x="176" y="766"/>
                  </a:lnTo>
                  <a:close/>
                  <a:moveTo>
                    <a:pt x="182" y="776"/>
                  </a:moveTo>
                  <a:lnTo>
                    <a:pt x="186" y="776"/>
                  </a:lnTo>
                  <a:lnTo>
                    <a:pt x="182" y="776"/>
                  </a:lnTo>
                  <a:lnTo>
                    <a:pt x="182" y="776"/>
                  </a:lnTo>
                  <a:lnTo>
                    <a:pt x="182" y="776"/>
                  </a:lnTo>
                  <a:close/>
                  <a:moveTo>
                    <a:pt x="180" y="780"/>
                  </a:moveTo>
                  <a:lnTo>
                    <a:pt x="180" y="776"/>
                  </a:lnTo>
                  <a:lnTo>
                    <a:pt x="180" y="780"/>
                  </a:lnTo>
                  <a:lnTo>
                    <a:pt x="180" y="780"/>
                  </a:lnTo>
                  <a:lnTo>
                    <a:pt x="180" y="780"/>
                  </a:lnTo>
                  <a:close/>
                  <a:moveTo>
                    <a:pt x="182" y="780"/>
                  </a:moveTo>
                  <a:lnTo>
                    <a:pt x="186" y="780"/>
                  </a:lnTo>
                  <a:lnTo>
                    <a:pt x="182" y="780"/>
                  </a:lnTo>
                  <a:lnTo>
                    <a:pt x="182" y="780"/>
                  </a:lnTo>
                  <a:lnTo>
                    <a:pt x="182" y="780"/>
                  </a:lnTo>
                  <a:close/>
                  <a:moveTo>
                    <a:pt x="202" y="806"/>
                  </a:moveTo>
                  <a:lnTo>
                    <a:pt x="198" y="806"/>
                  </a:lnTo>
                  <a:lnTo>
                    <a:pt x="202" y="806"/>
                  </a:lnTo>
                  <a:lnTo>
                    <a:pt x="206" y="806"/>
                  </a:lnTo>
                  <a:lnTo>
                    <a:pt x="202" y="806"/>
                  </a:lnTo>
                  <a:lnTo>
                    <a:pt x="202" y="806"/>
                  </a:lnTo>
                  <a:lnTo>
                    <a:pt x="202" y="806"/>
                  </a:lnTo>
                  <a:close/>
                  <a:moveTo>
                    <a:pt x="1212" y="806"/>
                  </a:moveTo>
                  <a:lnTo>
                    <a:pt x="1208" y="810"/>
                  </a:lnTo>
                  <a:lnTo>
                    <a:pt x="1208" y="806"/>
                  </a:lnTo>
                  <a:lnTo>
                    <a:pt x="1212" y="806"/>
                  </a:lnTo>
                  <a:lnTo>
                    <a:pt x="1212" y="806"/>
                  </a:lnTo>
                  <a:lnTo>
                    <a:pt x="1212" y="806"/>
                  </a:lnTo>
                  <a:close/>
                  <a:moveTo>
                    <a:pt x="198" y="810"/>
                  </a:moveTo>
                  <a:lnTo>
                    <a:pt x="202" y="810"/>
                  </a:lnTo>
                  <a:lnTo>
                    <a:pt x="198" y="810"/>
                  </a:lnTo>
                  <a:lnTo>
                    <a:pt x="198" y="810"/>
                  </a:lnTo>
                  <a:lnTo>
                    <a:pt x="198" y="810"/>
                  </a:lnTo>
                  <a:close/>
                  <a:moveTo>
                    <a:pt x="210" y="810"/>
                  </a:moveTo>
                  <a:lnTo>
                    <a:pt x="210" y="814"/>
                  </a:lnTo>
                  <a:lnTo>
                    <a:pt x="206" y="814"/>
                  </a:lnTo>
                  <a:lnTo>
                    <a:pt x="202" y="814"/>
                  </a:lnTo>
                  <a:lnTo>
                    <a:pt x="206" y="814"/>
                  </a:lnTo>
                  <a:lnTo>
                    <a:pt x="210" y="810"/>
                  </a:lnTo>
                  <a:lnTo>
                    <a:pt x="210" y="810"/>
                  </a:lnTo>
                  <a:lnTo>
                    <a:pt x="210" y="810"/>
                  </a:lnTo>
                  <a:close/>
                  <a:moveTo>
                    <a:pt x="220" y="814"/>
                  </a:moveTo>
                  <a:lnTo>
                    <a:pt x="220" y="818"/>
                  </a:lnTo>
                  <a:lnTo>
                    <a:pt x="220" y="814"/>
                  </a:lnTo>
                  <a:lnTo>
                    <a:pt x="220" y="814"/>
                  </a:lnTo>
                  <a:lnTo>
                    <a:pt x="220" y="814"/>
                  </a:lnTo>
                  <a:close/>
                  <a:moveTo>
                    <a:pt x="224" y="814"/>
                  </a:moveTo>
                  <a:lnTo>
                    <a:pt x="224" y="818"/>
                  </a:lnTo>
                  <a:lnTo>
                    <a:pt x="224" y="822"/>
                  </a:lnTo>
                  <a:lnTo>
                    <a:pt x="224" y="818"/>
                  </a:lnTo>
                  <a:lnTo>
                    <a:pt x="220" y="818"/>
                  </a:lnTo>
                  <a:lnTo>
                    <a:pt x="224" y="814"/>
                  </a:lnTo>
                  <a:lnTo>
                    <a:pt x="224" y="814"/>
                  </a:lnTo>
                  <a:lnTo>
                    <a:pt x="224" y="814"/>
                  </a:lnTo>
                  <a:close/>
                  <a:moveTo>
                    <a:pt x="232" y="818"/>
                  </a:moveTo>
                  <a:lnTo>
                    <a:pt x="232" y="822"/>
                  </a:lnTo>
                  <a:lnTo>
                    <a:pt x="228" y="818"/>
                  </a:lnTo>
                  <a:lnTo>
                    <a:pt x="232" y="818"/>
                  </a:lnTo>
                  <a:lnTo>
                    <a:pt x="232" y="818"/>
                  </a:lnTo>
                  <a:lnTo>
                    <a:pt x="232" y="818"/>
                  </a:lnTo>
                  <a:close/>
                  <a:moveTo>
                    <a:pt x="228" y="818"/>
                  </a:moveTo>
                  <a:lnTo>
                    <a:pt x="232" y="822"/>
                  </a:lnTo>
                  <a:lnTo>
                    <a:pt x="228" y="822"/>
                  </a:lnTo>
                  <a:lnTo>
                    <a:pt x="228" y="818"/>
                  </a:lnTo>
                  <a:lnTo>
                    <a:pt x="228" y="818"/>
                  </a:lnTo>
                  <a:lnTo>
                    <a:pt x="228" y="818"/>
                  </a:lnTo>
                  <a:close/>
                  <a:moveTo>
                    <a:pt x="228" y="818"/>
                  </a:moveTo>
                  <a:lnTo>
                    <a:pt x="228" y="822"/>
                  </a:lnTo>
                  <a:lnTo>
                    <a:pt x="228" y="824"/>
                  </a:lnTo>
                  <a:lnTo>
                    <a:pt x="228" y="822"/>
                  </a:lnTo>
                  <a:lnTo>
                    <a:pt x="224" y="822"/>
                  </a:lnTo>
                  <a:lnTo>
                    <a:pt x="228" y="822"/>
                  </a:lnTo>
                  <a:lnTo>
                    <a:pt x="228" y="818"/>
                  </a:lnTo>
                  <a:lnTo>
                    <a:pt x="228" y="818"/>
                  </a:lnTo>
                  <a:lnTo>
                    <a:pt x="228" y="818"/>
                  </a:lnTo>
                  <a:close/>
                  <a:moveTo>
                    <a:pt x="238" y="828"/>
                  </a:moveTo>
                  <a:lnTo>
                    <a:pt x="238" y="832"/>
                  </a:lnTo>
                  <a:lnTo>
                    <a:pt x="238" y="828"/>
                  </a:lnTo>
                  <a:lnTo>
                    <a:pt x="238" y="828"/>
                  </a:lnTo>
                  <a:lnTo>
                    <a:pt x="238" y="828"/>
                  </a:lnTo>
                  <a:close/>
                  <a:moveTo>
                    <a:pt x="1230" y="828"/>
                  </a:moveTo>
                  <a:lnTo>
                    <a:pt x="1230" y="832"/>
                  </a:lnTo>
                  <a:lnTo>
                    <a:pt x="1226" y="832"/>
                  </a:lnTo>
                  <a:lnTo>
                    <a:pt x="1226" y="828"/>
                  </a:lnTo>
                  <a:lnTo>
                    <a:pt x="1230" y="828"/>
                  </a:lnTo>
                  <a:lnTo>
                    <a:pt x="1230" y="828"/>
                  </a:lnTo>
                  <a:lnTo>
                    <a:pt x="1230" y="828"/>
                  </a:lnTo>
                  <a:close/>
                  <a:moveTo>
                    <a:pt x="1222" y="832"/>
                  </a:moveTo>
                  <a:lnTo>
                    <a:pt x="1218" y="836"/>
                  </a:lnTo>
                  <a:lnTo>
                    <a:pt x="1218" y="832"/>
                  </a:lnTo>
                  <a:lnTo>
                    <a:pt x="1222" y="832"/>
                  </a:lnTo>
                  <a:lnTo>
                    <a:pt x="1222" y="832"/>
                  </a:lnTo>
                  <a:lnTo>
                    <a:pt x="1222" y="832"/>
                  </a:lnTo>
                  <a:close/>
                  <a:moveTo>
                    <a:pt x="250" y="832"/>
                  </a:moveTo>
                  <a:lnTo>
                    <a:pt x="250" y="836"/>
                  </a:lnTo>
                  <a:lnTo>
                    <a:pt x="246" y="836"/>
                  </a:lnTo>
                  <a:lnTo>
                    <a:pt x="250" y="836"/>
                  </a:lnTo>
                  <a:lnTo>
                    <a:pt x="250" y="832"/>
                  </a:lnTo>
                  <a:lnTo>
                    <a:pt x="250" y="832"/>
                  </a:lnTo>
                  <a:lnTo>
                    <a:pt x="250" y="832"/>
                  </a:lnTo>
                  <a:close/>
                  <a:moveTo>
                    <a:pt x="212" y="840"/>
                  </a:moveTo>
                  <a:lnTo>
                    <a:pt x="216" y="840"/>
                  </a:lnTo>
                  <a:lnTo>
                    <a:pt x="216" y="844"/>
                  </a:lnTo>
                  <a:lnTo>
                    <a:pt x="212" y="844"/>
                  </a:lnTo>
                  <a:lnTo>
                    <a:pt x="212" y="840"/>
                  </a:lnTo>
                  <a:lnTo>
                    <a:pt x="212" y="840"/>
                  </a:lnTo>
                  <a:lnTo>
                    <a:pt x="212" y="840"/>
                  </a:lnTo>
                  <a:close/>
                  <a:moveTo>
                    <a:pt x="1238" y="862"/>
                  </a:moveTo>
                  <a:lnTo>
                    <a:pt x="1234" y="862"/>
                  </a:lnTo>
                  <a:lnTo>
                    <a:pt x="1230" y="862"/>
                  </a:lnTo>
                  <a:lnTo>
                    <a:pt x="1234" y="862"/>
                  </a:lnTo>
                  <a:lnTo>
                    <a:pt x="1238" y="862"/>
                  </a:lnTo>
                  <a:lnTo>
                    <a:pt x="1238" y="862"/>
                  </a:lnTo>
                  <a:lnTo>
                    <a:pt x="1238" y="862"/>
                  </a:lnTo>
                  <a:close/>
                  <a:moveTo>
                    <a:pt x="1204" y="874"/>
                  </a:moveTo>
                  <a:lnTo>
                    <a:pt x="1200" y="874"/>
                  </a:lnTo>
                  <a:lnTo>
                    <a:pt x="1204" y="874"/>
                  </a:lnTo>
                  <a:lnTo>
                    <a:pt x="1204" y="874"/>
                  </a:lnTo>
                  <a:lnTo>
                    <a:pt x="1204" y="874"/>
                  </a:lnTo>
                  <a:close/>
                  <a:moveTo>
                    <a:pt x="1230" y="874"/>
                  </a:moveTo>
                  <a:lnTo>
                    <a:pt x="1226" y="874"/>
                  </a:lnTo>
                  <a:lnTo>
                    <a:pt x="1226" y="878"/>
                  </a:lnTo>
                  <a:lnTo>
                    <a:pt x="1226" y="874"/>
                  </a:lnTo>
                  <a:lnTo>
                    <a:pt x="1230" y="874"/>
                  </a:lnTo>
                  <a:lnTo>
                    <a:pt x="1230" y="874"/>
                  </a:lnTo>
                  <a:lnTo>
                    <a:pt x="1230" y="874"/>
                  </a:lnTo>
                  <a:close/>
                  <a:moveTo>
                    <a:pt x="738" y="146"/>
                  </a:moveTo>
                  <a:lnTo>
                    <a:pt x="734" y="146"/>
                  </a:lnTo>
                  <a:lnTo>
                    <a:pt x="732" y="146"/>
                  </a:lnTo>
                  <a:lnTo>
                    <a:pt x="732" y="142"/>
                  </a:lnTo>
                  <a:lnTo>
                    <a:pt x="728" y="138"/>
                  </a:lnTo>
                  <a:lnTo>
                    <a:pt x="724" y="138"/>
                  </a:lnTo>
                  <a:lnTo>
                    <a:pt x="724" y="136"/>
                  </a:lnTo>
                  <a:lnTo>
                    <a:pt x="720" y="136"/>
                  </a:lnTo>
                  <a:lnTo>
                    <a:pt x="720" y="138"/>
                  </a:lnTo>
                  <a:lnTo>
                    <a:pt x="724" y="138"/>
                  </a:lnTo>
                  <a:lnTo>
                    <a:pt x="724" y="142"/>
                  </a:lnTo>
                  <a:lnTo>
                    <a:pt x="728" y="142"/>
                  </a:lnTo>
                  <a:lnTo>
                    <a:pt x="732" y="146"/>
                  </a:lnTo>
                  <a:lnTo>
                    <a:pt x="728" y="146"/>
                  </a:lnTo>
                  <a:lnTo>
                    <a:pt x="724" y="146"/>
                  </a:lnTo>
                  <a:lnTo>
                    <a:pt x="724" y="142"/>
                  </a:lnTo>
                  <a:lnTo>
                    <a:pt x="720" y="142"/>
                  </a:lnTo>
                  <a:lnTo>
                    <a:pt x="716" y="142"/>
                  </a:lnTo>
                  <a:lnTo>
                    <a:pt x="712" y="142"/>
                  </a:lnTo>
                  <a:lnTo>
                    <a:pt x="716" y="142"/>
                  </a:lnTo>
                  <a:lnTo>
                    <a:pt x="716" y="146"/>
                  </a:lnTo>
                  <a:lnTo>
                    <a:pt x="712" y="146"/>
                  </a:lnTo>
                  <a:lnTo>
                    <a:pt x="708" y="146"/>
                  </a:lnTo>
                  <a:lnTo>
                    <a:pt x="706" y="146"/>
                  </a:lnTo>
                  <a:lnTo>
                    <a:pt x="702" y="146"/>
                  </a:lnTo>
                  <a:lnTo>
                    <a:pt x="698" y="146"/>
                  </a:lnTo>
                  <a:lnTo>
                    <a:pt x="694" y="146"/>
                  </a:lnTo>
                  <a:lnTo>
                    <a:pt x="690" y="146"/>
                  </a:lnTo>
                  <a:lnTo>
                    <a:pt x="690" y="142"/>
                  </a:lnTo>
                  <a:lnTo>
                    <a:pt x="686" y="142"/>
                  </a:lnTo>
                  <a:lnTo>
                    <a:pt x="678" y="138"/>
                  </a:lnTo>
                  <a:lnTo>
                    <a:pt x="682" y="138"/>
                  </a:lnTo>
                  <a:lnTo>
                    <a:pt x="686" y="138"/>
                  </a:lnTo>
                  <a:lnTo>
                    <a:pt x="686" y="136"/>
                  </a:lnTo>
                  <a:lnTo>
                    <a:pt x="690" y="136"/>
                  </a:lnTo>
                  <a:lnTo>
                    <a:pt x="694" y="136"/>
                  </a:lnTo>
                  <a:lnTo>
                    <a:pt x="698" y="136"/>
                  </a:lnTo>
                  <a:lnTo>
                    <a:pt x="694" y="136"/>
                  </a:lnTo>
                  <a:lnTo>
                    <a:pt x="690" y="136"/>
                  </a:lnTo>
                  <a:lnTo>
                    <a:pt x="686" y="136"/>
                  </a:lnTo>
                  <a:lnTo>
                    <a:pt x="682" y="136"/>
                  </a:lnTo>
                  <a:lnTo>
                    <a:pt x="678" y="136"/>
                  </a:lnTo>
                  <a:lnTo>
                    <a:pt x="676" y="136"/>
                  </a:lnTo>
                  <a:lnTo>
                    <a:pt x="672" y="136"/>
                  </a:lnTo>
                  <a:lnTo>
                    <a:pt x="668" y="132"/>
                  </a:lnTo>
                  <a:lnTo>
                    <a:pt x="668" y="128"/>
                  </a:lnTo>
                  <a:lnTo>
                    <a:pt x="672" y="128"/>
                  </a:lnTo>
                  <a:lnTo>
                    <a:pt x="672" y="132"/>
                  </a:lnTo>
                  <a:lnTo>
                    <a:pt x="676" y="132"/>
                  </a:lnTo>
                  <a:lnTo>
                    <a:pt x="678" y="132"/>
                  </a:lnTo>
                  <a:lnTo>
                    <a:pt x="676" y="128"/>
                  </a:lnTo>
                  <a:lnTo>
                    <a:pt x="672" y="128"/>
                  </a:lnTo>
                  <a:lnTo>
                    <a:pt x="668" y="128"/>
                  </a:lnTo>
                  <a:lnTo>
                    <a:pt x="664" y="128"/>
                  </a:lnTo>
                  <a:lnTo>
                    <a:pt x="664" y="124"/>
                  </a:lnTo>
                  <a:lnTo>
                    <a:pt x="660" y="124"/>
                  </a:lnTo>
                  <a:lnTo>
                    <a:pt x="664" y="124"/>
                  </a:lnTo>
                  <a:lnTo>
                    <a:pt x="668" y="120"/>
                  </a:lnTo>
                  <a:lnTo>
                    <a:pt x="668" y="124"/>
                  </a:lnTo>
                  <a:lnTo>
                    <a:pt x="668" y="120"/>
                  </a:lnTo>
                  <a:lnTo>
                    <a:pt x="672" y="120"/>
                  </a:lnTo>
                  <a:lnTo>
                    <a:pt x="676" y="120"/>
                  </a:lnTo>
                  <a:lnTo>
                    <a:pt x="676" y="116"/>
                  </a:lnTo>
                  <a:lnTo>
                    <a:pt x="676" y="120"/>
                  </a:lnTo>
                  <a:lnTo>
                    <a:pt x="678" y="120"/>
                  </a:lnTo>
                  <a:lnTo>
                    <a:pt x="682" y="120"/>
                  </a:lnTo>
                  <a:lnTo>
                    <a:pt x="686" y="120"/>
                  </a:lnTo>
                  <a:lnTo>
                    <a:pt x="690" y="120"/>
                  </a:lnTo>
                  <a:lnTo>
                    <a:pt x="694" y="120"/>
                  </a:lnTo>
                  <a:lnTo>
                    <a:pt x="698" y="116"/>
                  </a:lnTo>
                  <a:lnTo>
                    <a:pt x="702" y="116"/>
                  </a:lnTo>
                  <a:lnTo>
                    <a:pt x="706" y="116"/>
                  </a:lnTo>
                  <a:lnTo>
                    <a:pt x="708" y="116"/>
                  </a:lnTo>
                  <a:lnTo>
                    <a:pt x="712" y="116"/>
                  </a:lnTo>
                  <a:lnTo>
                    <a:pt x="716" y="116"/>
                  </a:lnTo>
                  <a:lnTo>
                    <a:pt x="712" y="116"/>
                  </a:lnTo>
                  <a:lnTo>
                    <a:pt x="708" y="116"/>
                  </a:lnTo>
                  <a:lnTo>
                    <a:pt x="706" y="116"/>
                  </a:lnTo>
                  <a:lnTo>
                    <a:pt x="702" y="116"/>
                  </a:lnTo>
                  <a:lnTo>
                    <a:pt x="694" y="116"/>
                  </a:lnTo>
                  <a:lnTo>
                    <a:pt x="690" y="116"/>
                  </a:lnTo>
                  <a:lnTo>
                    <a:pt x="686" y="116"/>
                  </a:lnTo>
                  <a:lnTo>
                    <a:pt x="682" y="116"/>
                  </a:lnTo>
                  <a:lnTo>
                    <a:pt x="686" y="116"/>
                  </a:lnTo>
                  <a:lnTo>
                    <a:pt x="686" y="112"/>
                  </a:lnTo>
                  <a:lnTo>
                    <a:pt x="690" y="112"/>
                  </a:lnTo>
                  <a:lnTo>
                    <a:pt x="694" y="116"/>
                  </a:lnTo>
                  <a:lnTo>
                    <a:pt x="694" y="112"/>
                  </a:lnTo>
                  <a:lnTo>
                    <a:pt x="698" y="112"/>
                  </a:lnTo>
                  <a:lnTo>
                    <a:pt x="702" y="112"/>
                  </a:lnTo>
                  <a:lnTo>
                    <a:pt x="706" y="112"/>
                  </a:lnTo>
                  <a:lnTo>
                    <a:pt x="702" y="112"/>
                  </a:lnTo>
                  <a:lnTo>
                    <a:pt x="698" y="112"/>
                  </a:lnTo>
                  <a:lnTo>
                    <a:pt x="694" y="112"/>
                  </a:lnTo>
                  <a:lnTo>
                    <a:pt x="690" y="112"/>
                  </a:lnTo>
                  <a:lnTo>
                    <a:pt x="686" y="112"/>
                  </a:lnTo>
                  <a:lnTo>
                    <a:pt x="690" y="112"/>
                  </a:lnTo>
                  <a:lnTo>
                    <a:pt x="690" y="108"/>
                  </a:lnTo>
                  <a:lnTo>
                    <a:pt x="686" y="108"/>
                  </a:lnTo>
                  <a:lnTo>
                    <a:pt x="682" y="108"/>
                  </a:lnTo>
                  <a:lnTo>
                    <a:pt x="682" y="112"/>
                  </a:lnTo>
                  <a:lnTo>
                    <a:pt x="678" y="112"/>
                  </a:lnTo>
                  <a:lnTo>
                    <a:pt x="678" y="108"/>
                  </a:lnTo>
                  <a:lnTo>
                    <a:pt x="678" y="112"/>
                  </a:lnTo>
                  <a:lnTo>
                    <a:pt x="676" y="112"/>
                  </a:lnTo>
                  <a:lnTo>
                    <a:pt x="676" y="108"/>
                  </a:lnTo>
                  <a:lnTo>
                    <a:pt x="672" y="112"/>
                  </a:lnTo>
                  <a:lnTo>
                    <a:pt x="668" y="116"/>
                  </a:lnTo>
                  <a:lnTo>
                    <a:pt x="664" y="116"/>
                  </a:lnTo>
                  <a:lnTo>
                    <a:pt x="660" y="116"/>
                  </a:lnTo>
                  <a:lnTo>
                    <a:pt x="664" y="112"/>
                  </a:lnTo>
                  <a:lnTo>
                    <a:pt x="660" y="112"/>
                  </a:lnTo>
                  <a:lnTo>
                    <a:pt x="656" y="112"/>
                  </a:lnTo>
                  <a:lnTo>
                    <a:pt x="660" y="112"/>
                  </a:lnTo>
                  <a:lnTo>
                    <a:pt x="656" y="112"/>
                  </a:lnTo>
                  <a:lnTo>
                    <a:pt x="652" y="112"/>
                  </a:lnTo>
                  <a:lnTo>
                    <a:pt x="652" y="116"/>
                  </a:lnTo>
                  <a:lnTo>
                    <a:pt x="650" y="116"/>
                  </a:lnTo>
                  <a:lnTo>
                    <a:pt x="646" y="112"/>
                  </a:lnTo>
                  <a:lnTo>
                    <a:pt x="642" y="112"/>
                  </a:lnTo>
                  <a:lnTo>
                    <a:pt x="642" y="108"/>
                  </a:lnTo>
                  <a:lnTo>
                    <a:pt x="642" y="106"/>
                  </a:lnTo>
                  <a:lnTo>
                    <a:pt x="646" y="106"/>
                  </a:lnTo>
                  <a:lnTo>
                    <a:pt x="650" y="106"/>
                  </a:lnTo>
                  <a:lnTo>
                    <a:pt x="652" y="106"/>
                  </a:lnTo>
                  <a:lnTo>
                    <a:pt x="656" y="106"/>
                  </a:lnTo>
                  <a:lnTo>
                    <a:pt x="660" y="106"/>
                  </a:lnTo>
                  <a:lnTo>
                    <a:pt x="660" y="102"/>
                  </a:lnTo>
                  <a:lnTo>
                    <a:pt x="656" y="102"/>
                  </a:lnTo>
                  <a:lnTo>
                    <a:pt x="652" y="106"/>
                  </a:lnTo>
                  <a:lnTo>
                    <a:pt x="650" y="106"/>
                  </a:lnTo>
                  <a:lnTo>
                    <a:pt x="646" y="106"/>
                  </a:lnTo>
                  <a:lnTo>
                    <a:pt x="642" y="106"/>
                  </a:lnTo>
                  <a:lnTo>
                    <a:pt x="638" y="106"/>
                  </a:lnTo>
                  <a:lnTo>
                    <a:pt x="638" y="102"/>
                  </a:lnTo>
                  <a:lnTo>
                    <a:pt x="634" y="102"/>
                  </a:lnTo>
                  <a:lnTo>
                    <a:pt x="630" y="98"/>
                  </a:lnTo>
                  <a:lnTo>
                    <a:pt x="626" y="98"/>
                  </a:lnTo>
                  <a:lnTo>
                    <a:pt x="630" y="98"/>
                  </a:lnTo>
                  <a:lnTo>
                    <a:pt x="634" y="98"/>
                  </a:lnTo>
                  <a:lnTo>
                    <a:pt x="630" y="94"/>
                  </a:lnTo>
                  <a:lnTo>
                    <a:pt x="626" y="94"/>
                  </a:lnTo>
                  <a:lnTo>
                    <a:pt x="630" y="94"/>
                  </a:lnTo>
                  <a:lnTo>
                    <a:pt x="626" y="94"/>
                  </a:lnTo>
                  <a:lnTo>
                    <a:pt x="626" y="90"/>
                  </a:lnTo>
                  <a:lnTo>
                    <a:pt x="630" y="90"/>
                  </a:lnTo>
                  <a:lnTo>
                    <a:pt x="634" y="90"/>
                  </a:lnTo>
                  <a:lnTo>
                    <a:pt x="638" y="90"/>
                  </a:lnTo>
                  <a:lnTo>
                    <a:pt x="638" y="94"/>
                  </a:lnTo>
                  <a:lnTo>
                    <a:pt x="642" y="94"/>
                  </a:lnTo>
                  <a:lnTo>
                    <a:pt x="646" y="94"/>
                  </a:lnTo>
                  <a:lnTo>
                    <a:pt x="650" y="94"/>
                  </a:lnTo>
                  <a:lnTo>
                    <a:pt x="652" y="94"/>
                  </a:lnTo>
                  <a:lnTo>
                    <a:pt x="656" y="94"/>
                  </a:lnTo>
                  <a:lnTo>
                    <a:pt x="660" y="94"/>
                  </a:lnTo>
                  <a:lnTo>
                    <a:pt x="656" y="94"/>
                  </a:lnTo>
                  <a:lnTo>
                    <a:pt x="652" y="90"/>
                  </a:lnTo>
                  <a:lnTo>
                    <a:pt x="656" y="90"/>
                  </a:lnTo>
                  <a:lnTo>
                    <a:pt x="660" y="90"/>
                  </a:lnTo>
                  <a:lnTo>
                    <a:pt x="664" y="90"/>
                  </a:lnTo>
                  <a:lnTo>
                    <a:pt x="660" y="90"/>
                  </a:lnTo>
                  <a:lnTo>
                    <a:pt x="656" y="86"/>
                  </a:lnTo>
                  <a:lnTo>
                    <a:pt x="656" y="90"/>
                  </a:lnTo>
                  <a:lnTo>
                    <a:pt x="652" y="90"/>
                  </a:lnTo>
                  <a:lnTo>
                    <a:pt x="650" y="90"/>
                  </a:lnTo>
                  <a:lnTo>
                    <a:pt x="646" y="90"/>
                  </a:lnTo>
                  <a:lnTo>
                    <a:pt x="642" y="90"/>
                  </a:lnTo>
                  <a:lnTo>
                    <a:pt x="642" y="86"/>
                  </a:lnTo>
                  <a:lnTo>
                    <a:pt x="646" y="86"/>
                  </a:lnTo>
                  <a:lnTo>
                    <a:pt x="650" y="86"/>
                  </a:lnTo>
                  <a:lnTo>
                    <a:pt x="646" y="86"/>
                  </a:lnTo>
                  <a:lnTo>
                    <a:pt x="642" y="86"/>
                  </a:lnTo>
                  <a:lnTo>
                    <a:pt x="638" y="86"/>
                  </a:lnTo>
                  <a:lnTo>
                    <a:pt x="638" y="90"/>
                  </a:lnTo>
                  <a:lnTo>
                    <a:pt x="638" y="86"/>
                  </a:lnTo>
                  <a:lnTo>
                    <a:pt x="634" y="86"/>
                  </a:lnTo>
                  <a:lnTo>
                    <a:pt x="630" y="86"/>
                  </a:lnTo>
                  <a:lnTo>
                    <a:pt x="626" y="82"/>
                  </a:lnTo>
                  <a:lnTo>
                    <a:pt x="630" y="82"/>
                  </a:lnTo>
                  <a:lnTo>
                    <a:pt x="634" y="82"/>
                  </a:lnTo>
                  <a:lnTo>
                    <a:pt x="638" y="82"/>
                  </a:lnTo>
                  <a:lnTo>
                    <a:pt x="642" y="82"/>
                  </a:lnTo>
                  <a:lnTo>
                    <a:pt x="646" y="82"/>
                  </a:lnTo>
                  <a:lnTo>
                    <a:pt x="642" y="82"/>
                  </a:lnTo>
                  <a:lnTo>
                    <a:pt x="638" y="78"/>
                  </a:lnTo>
                  <a:lnTo>
                    <a:pt x="638" y="76"/>
                  </a:lnTo>
                  <a:lnTo>
                    <a:pt x="642" y="76"/>
                  </a:lnTo>
                  <a:lnTo>
                    <a:pt x="646" y="76"/>
                  </a:lnTo>
                  <a:lnTo>
                    <a:pt x="650" y="76"/>
                  </a:lnTo>
                  <a:lnTo>
                    <a:pt x="652" y="76"/>
                  </a:lnTo>
                  <a:lnTo>
                    <a:pt x="652" y="78"/>
                  </a:lnTo>
                  <a:lnTo>
                    <a:pt x="656" y="78"/>
                  </a:lnTo>
                  <a:lnTo>
                    <a:pt x="660" y="78"/>
                  </a:lnTo>
                  <a:lnTo>
                    <a:pt x="664" y="78"/>
                  </a:lnTo>
                  <a:lnTo>
                    <a:pt x="668" y="78"/>
                  </a:lnTo>
                  <a:lnTo>
                    <a:pt x="664" y="78"/>
                  </a:lnTo>
                  <a:lnTo>
                    <a:pt x="664" y="76"/>
                  </a:lnTo>
                  <a:lnTo>
                    <a:pt x="660" y="76"/>
                  </a:lnTo>
                  <a:lnTo>
                    <a:pt x="656" y="76"/>
                  </a:lnTo>
                  <a:lnTo>
                    <a:pt x="660" y="76"/>
                  </a:lnTo>
                  <a:lnTo>
                    <a:pt x="664" y="76"/>
                  </a:lnTo>
                  <a:lnTo>
                    <a:pt x="664" y="72"/>
                  </a:lnTo>
                  <a:lnTo>
                    <a:pt x="660" y="72"/>
                  </a:lnTo>
                  <a:lnTo>
                    <a:pt x="656" y="72"/>
                  </a:lnTo>
                  <a:lnTo>
                    <a:pt x="652" y="72"/>
                  </a:lnTo>
                  <a:lnTo>
                    <a:pt x="650" y="72"/>
                  </a:lnTo>
                  <a:lnTo>
                    <a:pt x="646" y="72"/>
                  </a:lnTo>
                  <a:lnTo>
                    <a:pt x="642" y="72"/>
                  </a:lnTo>
                  <a:lnTo>
                    <a:pt x="646" y="68"/>
                  </a:lnTo>
                  <a:lnTo>
                    <a:pt x="650" y="68"/>
                  </a:lnTo>
                  <a:lnTo>
                    <a:pt x="646" y="68"/>
                  </a:lnTo>
                  <a:lnTo>
                    <a:pt x="650" y="64"/>
                  </a:lnTo>
                  <a:lnTo>
                    <a:pt x="652" y="64"/>
                  </a:lnTo>
                  <a:lnTo>
                    <a:pt x="656" y="64"/>
                  </a:lnTo>
                  <a:lnTo>
                    <a:pt x="660" y="64"/>
                  </a:lnTo>
                  <a:lnTo>
                    <a:pt x="664" y="64"/>
                  </a:lnTo>
                  <a:lnTo>
                    <a:pt x="668" y="64"/>
                  </a:lnTo>
                  <a:lnTo>
                    <a:pt x="664" y="64"/>
                  </a:lnTo>
                  <a:lnTo>
                    <a:pt x="660" y="60"/>
                  </a:lnTo>
                  <a:lnTo>
                    <a:pt x="664" y="60"/>
                  </a:lnTo>
                  <a:lnTo>
                    <a:pt x="668" y="60"/>
                  </a:lnTo>
                  <a:lnTo>
                    <a:pt x="672" y="64"/>
                  </a:lnTo>
                  <a:lnTo>
                    <a:pt x="676" y="64"/>
                  </a:lnTo>
                  <a:lnTo>
                    <a:pt x="676" y="60"/>
                  </a:lnTo>
                  <a:lnTo>
                    <a:pt x="678" y="60"/>
                  </a:lnTo>
                  <a:lnTo>
                    <a:pt x="676" y="56"/>
                  </a:lnTo>
                  <a:lnTo>
                    <a:pt x="672" y="56"/>
                  </a:lnTo>
                  <a:lnTo>
                    <a:pt x="668" y="60"/>
                  </a:lnTo>
                  <a:lnTo>
                    <a:pt x="664" y="60"/>
                  </a:lnTo>
                  <a:lnTo>
                    <a:pt x="664" y="56"/>
                  </a:lnTo>
                  <a:lnTo>
                    <a:pt x="660" y="56"/>
                  </a:lnTo>
                  <a:lnTo>
                    <a:pt x="660" y="52"/>
                  </a:lnTo>
                  <a:lnTo>
                    <a:pt x="664" y="52"/>
                  </a:lnTo>
                  <a:lnTo>
                    <a:pt x="668" y="52"/>
                  </a:lnTo>
                  <a:lnTo>
                    <a:pt x="672" y="56"/>
                  </a:lnTo>
                  <a:lnTo>
                    <a:pt x="672" y="52"/>
                  </a:lnTo>
                  <a:lnTo>
                    <a:pt x="676" y="52"/>
                  </a:lnTo>
                  <a:lnTo>
                    <a:pt x="678" y="52"/>
                  </a:lnTo>
                  <a:lnTo>
                    <a:pt x="678" y="56"/>
                  </a:lnTo>
                  <a:lnTo>
                    <a:pt x="682" y="56"/>
                  </a:lnTo>
                  <a:lnTo>
                    <a:pt x="686" y="56"/>
                  </a:lnTo>
                  <a:lnTo>
                    <a:pt x="690" y="56"/>
                  </a:lnTo>
                  <a:lnTo>
                    <a:pt x="694" y="56"/>
                  </a:lnTo>
                  <a:lnTo>
                    <a:pt x="694" y="60"/>
                  </a:lnTo>
                  <a:lnTo>
                    <a:pt x="698" y="60"/>
                  </a:lnTo>
                  <a:lnTo>
                    <a:pt x="698" y="64"/>
                  </a:lnTo>
                  <a:lnTo>
                    <a:pt x="694" y="64"/>
                  </a:lnTo>
                  <a:lnTo>
                    <a:pt x="698" y="64"/>
                  </a:lnTo>
                  <a:lnTo>
                    <a:pt x="702" y="64"/>
                  </a:lnTo>
                  <a:lnTo>
                    <a:pt x="702" y="68"/>
                  </a:lnTo>
                  <a:lnTo>
                    <a:pt x="706" y="72"/>
                  </a:lnTo>
                  <a:lnTo>
                    <a:pt x="708" y="72"/>
                  </a:lnTo>
                  <a:lnTo>
                    <a:pt x="712" y="72"/>
                  </a:lnTo>
                  <a:lnTo>
                    <a:pt x="712" y="76"/>
                  </a:lnTo>
                  <a:lnTo>
                    <a:pt x="712" y="78"/>
                  </a:lnTo>
                  <a:lnTo>
                    <a:pt x="716" y="78"/>
                  </a:lnTo>
                  <a:lnTo>
                    <a:pt x="720" y="78"/>
                  </a:lnTo>
                  <a:lnTo>
                    <a:pt x="724" y="78"/>
                  </a:lnTo>
                  <a:lnTo>
                    <a:pt x="728" y="78"/>
                  </a:lnTo>
                  <a:lnTo>
                    <a:pt x="732" y="78"/>
                  </a:lnTo>
                  <a:lnTo>
                    <a:pt x="734" y="78"/>
                  </a:lnTo>
                  <a:lnTo>
                    <a:pt x="734" y="82"/>
                  </a:lnTo>
                  <a:lnTo>
                    <a:pt x="732" y="82"/>
                  </a:lnTo>
                  <a:lnTo>
                    <a:pt x="734" y="82"/>
                  </a:lnTo>
                  <a:lnTo>
                    <a:pt x="734" y="86"/>
                  </a:lnTo>
                  <a:lnTo>
                    <a:pt x="732" y="86"/>
                  </a:lnTo>
                  <a:lnTo>
                    <a:pt x="734" y="86"/>
                  </a:lnTo>
                  <a:lnTo>
                    <a:pt x="734" y="90"/>
                  </a:lnTo>
                  <a:lnTo>
                    <a:pt x="738" y="90"/>
                  </a:lnTo>
                  <a:lnTo>
                    <a:pt x="742" y="90"/>
                  </a:lnTo>
                  <a:lnTo>
                    <a:pt x="746" y="90"/>
                  </a:lnTo>
                  <a:lnTo>
                    <a:pt x="746" y="86"/>
                  </a:lnTo>
                  <a:lnTo>
                    <a:pt x="742" y="86"/>
                  </a:lnTo>
                  <a:lnTo>
                    <a:pt x="738" y="82"/>
                  </a:lnTo>
                  <a:lnTo>
                    <a:pt x="742" y="82"/>
                  </a:lnTo>
                  <a:lnTo>
                    <a:pt x="746" y="82"/>
                  </a:lnTo>
                  <a:lnTo>
                    <a:pt x="748" y="82"/>
                  </a:lnTo>
                  <a:lnTo>
                    <a:pt x="752" y="82"/>
                  </a:lnTo>
                  <a:lnTo>
                    <a:pt x="756" y="86"/>
                  </a:lnTo>
                  <a:lnTo>
                    <a:pt x="756" y="90"/>
                  </a:lnTo>
                  <a:lnTo>
                    <a:pt x="752" y="90"/>
                  </a:lnTo>
                  <a:lnTo>
                    <a:pt x="748" y="90"/>
                  </a:lnTo>
                  <a:lnTo>
                    <a:pt x="748" y="94"/>
                  </a:lnTo>
                  <a:lnTo>
                    <a:pt x="752" y="94"/>
                  </a:lnTo>
                  <a:lnTo>
                    <a:pt x="752" y="90"/>
                  </a:lnTo>
                  <a:lnTo>
                    <a:pt x="756" y="90"/>
                  </a:lnTo>
                  <a:lnTo>
                    <a:pt x="760" y="90"/>
                  </a:lnTo>
                  <a:lnTo>
                    <a:pt x="760" y="94"/>
                  </a:lnTo>
                  <a:lnTo>
                    <a:pt x="764" y="94"/>
                  </a:lnTo>
                  <a:lnTo>
                    <a:pt x="760" y="98"/>
                  </a:lnTo>
                  <a:lnTo>
                    <a:pt x="756" y="98"/>
                  </a:lnTo>
                  <a:lnTo>
                    <a:pt x="760" y="98"/>
                  </a:lnTo>
                  <a:lnTo>
                    <a:pt x="764" y="98"/>
                  </a:lnTo>
                  <a:lnTo>
                    <a:pt x="764" y="102"/>
                  </a:lnTo>
                  <a:lnTo>
                    <a:pt x="760" y="106"/>
                  </a:lnTo>
                  <a:lnTo>
                    <a:pt x="756" y="106"/>
                  </a:lnTo>
                  <a:lnTo>
                    <a:pt x="756" y="108"/>
                  </a:lnTo>
                  <a:lnTo>
                    <a:pt x="760" y="108"/>
                  </a:lnTo>
                  <a:lnTo>
                    <a:pt x="760" y="106"/>
                  </a:lnTo>
                  <a:lnTo>
                    <a:pt x="764" y="106"/>
                  </a:lnTo>
                  <a:lnTo>
                    <a:pt x="768" y="106"/>
                  </a:lnTo>
                  <a:lnTo>
                    <a:pt x="764" y="108"/>
                  </a:lnTo>
                  <a:lnTo>
                    <a:pt x="768" y="108"/>
                  </a:lnTo>
                  <a:lnTo>
                    <a:pt x="768" y="106"/>
                  </a:lnTo>
                  <a:lnTo>
                    <a:pt x="772" y="106"/>
                  </a:lnTo>
                  <a:lnTo>
                    <a:pt x="776" y="106"/>
                  </a:lnTo>
                  <a:lnTo>
                    <a:pt x="778" y="108"/>
                  </a:lnTo>
                  <a:lnTo>
                    <a:pt x="776" y="108"/>
                  </a:lnTo>
                  <a:lnTo>
                    <a:pt x="778" y="108"/>
                  </a:lnTo>
                  <a:lnTo>
                    <a:pt x="778" y="106"/>
                  </a:lnTo>
                  <a:lnTo>
                    <a:pt x="782" y="106"/>
                  </a:lnTo>
                  <a:lnTo>
                    <a:pt x="786" y="108"/>
                  </a:lnTo>
                  <a:lnTo>
                    <a:pt x="786" y="112"/>
                  </a:lnTo>
                  <a:lnTo>
                    <a:pt x="790" y="112"/>
                  </a:lnTo>
                  <a:lnTo>
                    <a:pt x="794" y="112"/>
                  </a:lnTo>
                  <a:lnTo>
                    <a:pt x="794" y="116"/>
                  </a:lnTo>
                  <a:lnTo>
                    <a:pt x="790" y="116"/>
                  </a:lnTo>
                  <a:lnTo>
                    <a:pt x="786" y="116"/>
                  </a:lnTo>
                  <a:lnTo>
                    <a:pt x="782" y="120"/>
                  </a:lnTo>
                  <a:lnTo>
                    <a:pt x="778" y="120"/>
                  </a:lnTo>
                  <a:lnTo>
                    <a:pt x="776" y="120"/>
                  </a:lnTo>
                  <a:lnTo>
                    <a:pt x="772" y="120"/>
                  </a:lnTo>
                  <a:lnTo>
                    <a:pt x="768" y="124"/>
                  </a:lnTo>
                  <a:lnTo>
                    <a:pt x="764" y="124"/>
                  </a:lnTo>
                  <a:lnTo>
                    <a:pt x="764" y="120"/>
                  </a:lnTo>
                  <a:lnTo>
                    <a:pt x="764" y="124"/>
                  </a:lnTo>
                  <a:lnTo>
                    <a:pt x="764" y="128"/>
                  </a:lnTo>
                  <a:lnTo>
                    <a:pt x="760" y="128"/>
                  </a:lnTo>
                  <a:lnTo>
                    <a:pt x="756" y="132"/>
                  </a:lnTo>
                  <a:lnTo>
                    <a:pt x="756" y="136"/>
                  </a:lnTo>
                  <a:lnTo>
                    <a:pt x="752" y="136"/>
                  </a:lnTo>
                  <a:lnTo>
                    <a:pt x="752" y="132"/>
                  </a:lnTo>
                  <a:lnTo>
                    <a:pt x="748" y="132"/>
                  </a:lnTo>
                  <a:lnTo>
                    <a:pt x="748" y="128"/>
                  </a:lnTo>
                  <a:lnTo>
                    <a:pt x="748" y="124"/>
                  </a:lnTo>
                  <a:lnTo>
                    <a:pt x="752" y="124"/>
                  </a:lnTo>
                  <a:lnTo>
                    <a:pt x="752" y="120"/>
                  </a:lnTo>
                  <a:lnTo>
                    <a:pt x="748" y="124"/>
                  </a:lnTo>
                  <a:lnTo>
                    <a:pt x="746" y="124"/>
                  </a:lnTo>
                  <a:lnTo>
                    <a:pt x="746" y="128"/>
                  </a:lnTo>
                  <a:lnTo>
                    <a:pt x="746" y="132"/>
                  </a:lnTo>
                  <a:lnTo>
                    <a:pt x="748" y="132"/>
                  </a:lnTo>
                  <a:lnTo>
                    <a:pt x="748" y="136"/>
                  </a:lnTo>
                  <a:lnTo>
                    <a:pt x="748" y="138"/>
                  </a:lnTo>
                  <a:lnTo>
                    <a:pt x="746" y="138"/>
                  </a:lnTo>
                  <a:lnTo>
                    <a:pt x="746" y="136"/>
                  </a:lnTo>
                  <a:lnTo>
                    <a:pt x="742" y="136"/>
                  </a:lnTo>
                  <a:lnTo>
                    <a:pt x="738" y="136"/>
                  </a:lnTo>
                  <a:lnTo>
                    <a:pt x="742" y="138"/>
                  </a:lnTo>
                  <a:lnTo>
                    <a:pt x="742" y="142"/>
                  </a:lnTo>
                  <a:lnTo>
                    <a:pt x="738" y="142"/>
                  </a:lnTo>
                  <a:lnTo>
                    <a:pt x="738" y="146"/>
                  </a:lnTo>
                  <a:lnTo>
                    <a:pt x="738" y="146"/>
                  </a:lnTo>
                  <a:lnTo>
                    <a:pt x="738" y="146"/>
                  </a:lnTo>
                  <a:close/>
                  <a:moveTo>
                    <a:pt x="596" y="106"/>
                  </a:moveTo>
                  <a:lnTo>
                    <a:pt x="596" y="102"/>
                  </a:lnTo>
                  <a:lnTo>
                    <a:pt x="592" y="102"/>
                  </a:lnTo>
                  <a:lnTo>
                    <a:pt x="590" y="102"/>
                  </a:lnTo>
                  <a:lnTo>
                    <a:pt x="590" y="98"/>
                  </a:lnTo>
                  <a:lnTo>
                    <a:pt x="586" y="98"/>
                  </a:lnTo>
                  <a:lnTo>
                    <a:pt x="582" y="98"/>
                  </a:lnTo>
                  <a:lnTo>
                    <a:pt x="578" y="98"/>
                  </a:lnTo>
                  <a:lnTo>
                    <a:pt x="578" y="94"/>
                  </a:lnTo>
                  <a:lnTo>
                    <a:pt x="578" y="90"/>
                  </a:lnTo>
                  <a:lnTo>
                    <a:pt x="582" y="90"/>
                  </a:lnTo>
                  <a:lnTo>
                    <a:pt x="586" y="90"/>
                  </a:lnTo>
                  <a:lnTo>
                    <a:pt x="590" y="90"/>
                  </a:lnTo>
                  <a:lnTo>
                    <a:pt x="592" y="90"/>
                  </a:lnTo>
                  <a:lnTo>
                    <a:pt x="596" y="90"/>
                  </a:lnTo>
                  <a:lnTo>
                    <a:pt x="596" y="94"/>
                  </a:lnTo>
                  <a:lnTo>
                    <a:pt x="600" y="102"/>
                  </a:lnTo>
                  <a:lnTo>
                    <a:pt x="596" y="102"/>
                  </a:lnTo>
                  <a:lnTo>
                    <a:pt x="596" y="106"/>
                  </a:lnTo>
                  <a:lnTo>
                    <a:pt x="596" y="106"/>
                  </a:lnTo>
                  <a:lnTo>
                    <a:pt x="596" y="106"/>
                  </a:lnTo>
                  <a:close/>
                  <a:moveTo>
                    <a:pt x="526" y="132"/>
                  </a:moveTo>
                  <a:lnTo>
                    <a:pt x="526" y="128"/>
                  </a:lnTo>
                  <a:lnTo>
                    <a:pt x="526" y="132"/>
                  </a:lnTo>
                  <a:lnTo>
                    <a:pt x="522" y="132"/>
                  </a:lnTo>
                  <a:lnTo>
                    <a:pt x="522" y="128"/>
                  </a:lnTo>
                  <a:lnTo>
                    <a:pt x="526" y="128"/>
                  </a:lnTo>
                  <a:lnTo>
                    <a:pt x="526" y="124"/>
                  </a:lnTo>
                  <a:lnTo>
                    <a:pt x="522" y="124"/>
                  </a:lnTo>
                  <a:lnTo>
                    <a:pt x="518" y="124"/>
                  </a:lnTo>
                  <a:lnTo>
                    <a:pt x="514" y="124"/>
                  </a:lnTo>
                  <a:lnTo>
                    <a:pt x="514" y="128"/>
                  </a:lnTo>
                  <a:lnTo>
                    <a:pt x="510" y="128"/>
                  </a:lnTo>
                  <a:lnTo>
                    <a:pt x="508" y="128"/>
                  </a:lnTo>
                  <a:lnTo>
                    <a:pt x="510" y="124"/>
                  </a:lnTo>
                  <a:lnTo>
                    <a:pt x="514" y="124"/>
                  </a:lnTo>
                  <a:lnTo>
                    <a:pt x="510" y="120"/>
                  </a:lnTo>
                  <a:lnTo>
                    <a:pt x="508" y="120"/>
                  </a:lnTo>
                  <a:lnTo>
                    <a:pt x="508" y="124"/>
                  </a:lnTo>
                  <a:lnTo>
                    <a:pt x="504" y="124"/>
                  </a:lnTo>
                  <a:lnTo>
                    <a:pt x="500" y="124"/>
                  </a:lnTo>
                  <a:lnTo>
                    <a:pt x="500" y="120"/>
                  </a:lnTo>
                  <a:lnTo>
                    <a:pt x="504" y="112"/>
                  </a:lnTo>
                  <a:lnTo>
                    <a:pt x="508" y="112"/>
                  </a:lnTo>
                  <a:lnTo>
                    <a:pt x="510" y="112"/>
                  </a:lnTo>
                  <a:lnTo>
                    <a:pt x="514" y="112"/>
                  </a:lnTo>
                  <a:lnTo>
                    <a:pt x="518" y="112"/>
                  </a:lnTo>
                  <a:lnTo>
                    <a:pt x="522" y="112"/>
                  </a:lnTo>
                  <a:lnTo>
                    <a:pt x="526" y="112"/>
                  </a:lnTo>
                  <a:lnTo>
                    <a:pt x="530" y="112"/>
                  </a:lnTo>
                  <a:lnTo>
                    <a:pt x="534" y="112"/>
                  </a:lnTo>
                  <a:lnTo>
                    <a:pt x="536" y="116"/>
                  </a:lnTo>
                  <a:lnTo>
                    <a:pt x="540" y="116"/>
                  </a:lnTo>
                  <a:lnTo>
                    <a:pt x="540" y="120"/>
                  </a:lnTo>
                  <a:lnTo>
                    <a:pt x="544" y="120"/>
                  </a:lnTo>
                  <a:lnTo>
                    <a:pt x="540" y="124"/>
                  </a:lnTo>
                  <a:lnTo>
                    <a:pt x="544" y="128"/>
                  </a:lnTo>
                  <a:lnTo>
                    <a:pt x="544" y="124"/>
                  </a:lnTo>
                  <a:lnTo>
                    <a:pt x="548" y="124"/>
                  </a:lnTo>
                  <a:lnTo>
                    <a:pt x="552" y="120"/>
                  </a:lnTo>
                  <a:lnTo>
                    <a:pt x="556" y="120"/>
                  </a:lnTo>
                  <a:lnTo>
                    <a:pt x="560" y="120"/>
                  </a:lnTo>
                  <a:lnTo>
                    <a:pt x="564" y="124"/>
                  </a:lnTo>
                  <a:lnTo>
                    <a:pt x="566" y="124"/>
                  </a:lnTo>
                  <a:lnTo>
                    <a:pt x="564" y="128"/>
                  </a:lnTo>
                  <a:lnTo>
                    <a:pt x="566" y="128"/>
                  </a:lnTo>
                  <a:lnTo>
                    <a:pt x="570" y="128"/>
                  </a:lnTo>
                  <a:lnTo>
                    <a:pt x="574" y="128"/>
                  </a:lnTo>
                  <a:lnTo>
                    <a:pt x="574" y="132"/>
                  </a:lnTo>
                  <a:lnTo>
                    <a:pt x="578" y="132"/>
                  </a:lnTo>
                  <a:lnTo>
                    <a:pt x="582" y="132"/>
                  </a:lnTo>
                  <a:lnTo>
                    <a:pt x="578" y="136"/>
                  </a:lnTo>
                  <a:lnTo>
                    <a:pt x="582" y="136"/>
                  </a:lnTo>
                  <a:lnTo>
                    <a:pt x="586" y="136"/>
                  </a:lnTo>
                  <a:lnTo>
                    <a:pt x="586" y="138"/>
                  </a:lnTo>
                  <a:lnTo>
                    <a:pt x="582" y="138"/>
                  </a:lnTo>
                  <a:lnTo>
                    <a:pt x="582" y="142"/>
                  </a:lnTo>
                  <a:lnTo>
                    <a:pt x="586" y="142"/>
                  </a:lnTo>
                  <a:lnTo>
                    <a:pt x="586" y="146"/>
                  </a:lnTo>
                  <a:lnTo>
                    <a:pt x="590" y="146"/>
                  </a:lnTo>
                  <a:lnTo>
                    <a:pt x="592" y="146"/>
                  </a:lnTo>
                  <a:lnTo>
                    <a:pt x="592" y="150"/>
                  </a:lnTo>
                  <a:lnTo>
                    <a:pt x="596" y="150"/>
                  </a:lnTo>
                  <a:lnTo>
                    <a:pt x="592" y="150"/>
                  </a:lnTo>
                  <a:lnTo>
                    <a:pt x="592" y="154"/>
                  </a:lnTo>
                  <a:lnTo>
                    <a:pt x="590" y="158"/>
                  </a:lnTo>
                  <a:lnTo>
                    <a:pt x="586" y="158"/>
                  </a:lnTo>
                  <a:lnTo>
                    <a:pt x="582" y="158"/>
                  </a:lnTo>
                  <a:lnTo>
                    <a:pt x="578" y="158"/>
                  </a:lnTo>
                  <a:lnTo>
                    <a:pt x="574" y="158"/>
                  </a:lnTo>
                  <a:lnTo>
                    <a:pt x="570" y="154"/>
                  </a:lnTo>
                  <a:lnTo>
                    <a:pt x="566" y="150"/>
                  </a:lnTo>
                  <a:lnTo>
                    <a:pt x="566" y="146"/>
                  </a:lnTo>
                  <a:lnTo>
                    <a:pt x="564" y="146"/>
                  </a:lnTo>
                  <a:lnTo>
                    <a:pt x="560" y="146"/>
                  </a:lnTo>
                  <a:lnTo>
                    <a:pt x="556" y="142"/>
                  </a:lnTo>
                  <a:lnTo>
                    <a:pt x="548" y="142"/>
                  </a:lnTo>
                  <a:lnTo>
                    <a:pt x="544" y="142"/>
                  </a:lnTo>
                  <a:lnTo>
                    <a:pt x="544" y="146"/>
                  </a:lnTo>
                  <a:lnTo>
                    <a:pt x="540" y="146"/>
                  </a:lnTo>
                  <a:lnTo>
                    <a:pt x="540" y="142"/>
                  </a:lnTo>
                  <a:lnTo>
                    <a:pt x="536" y="142"/>
                  </a:lnTo>
                  <a:lnTo>
                    <a:pt x="534" y="142"/>
                  </a:lnTo>
                  <a:lnTo>
                    <a:pt x="530" y="142"/>
                  </a:lnTo>
                  <a:lnTo>
                    <a:pt x="526" y="142"/>
                  </a:lnTo>
                  <a:lnTo>
                    <a:pt x="526" y="146"/>
                  </a:lnTo>
                  <a:lnTo>
                    <a:pt x="522" y="146"/>
                  </a:lnTo>
                  <a:lnTo>
                    <a:pt x="518" y="146"/>
                  </a:lnTo>
                  <a:lnTo>
                    <a:pt x="518" y="142"/>
                  </a:lnTo>
                  <a:lnTo>
                    <a:pt x="514" y="142"/>
                  </a:lnTo>
                  <a:lnTo>
                    <a:pt x="510" y="142"/>
                  </a:lnTo>
                  <a:lnTo>
                    <a:pt x="510" y="138"/>
                  </a:lnTo>
                  <a:lnTo>
                    <a:pt x="508" y="138"/>
                  </a:lnTo>
                  <a:lnTo>
                    <a:pt x="508" y="136"/>
                  </a:lnTo>
                  <a:lnTo>
                    <a:pt x="510" y="136"/>
                  </a:lnTo>
                  <a:lnTo>
                    <a:pt x="514" y="136"/>
                  </a:lnTo>
                  <a:lnTo>
                    <a:pt x="518" y="136"/>
                  </a:lnTo>
                  <a:lnTo>
                    <a:pt x="522" y="136"/>
                  </a:lnTo>
                  <a:lnTo>
                    <a:pt x="526" y="136"/>
                  </a:lnTo>
                  <a:lnTo>
                    <a:pt x="530" y="138"/>
                  </a:lnTo>
                  <a:lnTo>
                    <a:pt x="530" y="136"/>
                  </a:lnTo>
                  <a:lnTo>
                    <a:pt x="534" y="136"/>
                  </a:lnTo>
                  <a:lnTo>
                    <a:pt x="530" y="136"/>
                  </a:lnTo>
                  <a:lnTo>
                    <a:pt x="526" y="136"/>
                  </a:lnTo>
                  <a:lnTo>
                    <a:pt x="522" y="136"/>
                  </a:lnTo>
                  <a:lnTo>
                    <a:pt x="526" y="132"/>
                  </a:lnTo>
                  <a:lnTo>
                    <a:pt x="530" y="132"/>
                  </a:lnTo>
                  <a:lnTo>
                    <a:pt x="534" y="132"/>
                  </a:lnTo>
                  <a:lnTo>
                    <a:pt x="534" y="128"/>
                  </a:lnTo>
                  <a:lnTo>
                    <a:pt x="530" y="128"/>
                  </a:lnTo>
                  <a:lnTo>
                    <a:pt x="530" y="132"/>
                  </a:lnTo>
                  <a:lnTo>
                    <a:pt x="526" y="132"/>
                  </a:lnTo>
                  <a:lnTo>
                    <a:pt x="526" y="132"/>
                  </a:lnTo>
                  <a:lnTo>
                    <a:pt x="526" y="132"/>
                  </a:lnTo>
                  <a:close/>
                  <a:moveTo>
                    <a:pt x="622" y="158"/>
                  </a:moveTo>
                  <a:lnTo>
                    <a:pt x="620" y="154"/>
                  </a:lnTo>
                  <a:lnTo>
                    <a:pt x="622" y="154"/>
                  </a:lnTo>
                  <a:lnTo>
                    <a:pt x="620" y="154"/>
                  </a:lnTo>
                  <a:lnTo>
                    <a:pt x="616" y="154"/>
                  </a:lnTo>
                  <a:lnTo>
                    <a:pt x="616" y="150"/>
                  </a:lnTo>
                  <a:lnTo>
                    <a:pt x="612" y="150"/>
                  </a:lnTo>
                  <a:lnTo>
                    <a:pt x="616" y="150"/>
                  </a:lnTo>
                  <a:lnTo>
                    <a:pt x="620" y="150"/>
                  </a:lnTo>
                  <a:lnTo>
                    <a:pt x="622" y="150"/>
                  </a:lnTo>
                  <a:lnTo>
                    <a:pt x="622" y="146"/>
                  </a:lnTo>
                  <a:lnTo>
                    <a:pt x="620" y="146"/>
                  </a:lnTo>
                  <a:lnTo>
                    <a:pt x="616" y="146"/>
                  </a:lnTo>
                  <a:lnTo>
                    <a:pt x="612" y="146"/>
                  </a:lnTo>
                  <a:lnTo>
                    <a:pt x="612" y="142"/>
                  </a:lnTo>
                  <a:lnTo>
                    <a:pt x="608" y="142"/>
                  </a:lnTo>
                  <a:lnTo>
                    <a:pt x="608" y="138"/>
                  </a:lnTo>
                  <a:lnTo>
                    <a:pt x="604" y="138"/>
                  </a:lnTo>
                  <a:lnTo>
                    <a:pt x="604" y="136"/>
                  </a:lnTo>
                  <a:lnTo>
                    <a:pt x="608" y="136"/>
                  </a:lnTo>
                  <a:lnTo>
                    <a:pt x="604" y="136"/>
                  </a:lnTo>
                  <a:lnTo>
                    <a:pt x="604" y="132"/>
                  </a:lnTo>
                  <a:lnTo>
                    <a:pt x="604" y="128"/>
                  </a:lnTo>
                  <a:lnTo>
                    <a:pt x="608" y="128"/>
                  </a:lnTo>
                  <a:lnTo>
                    <a:pt x="612" y="128"/>
                  </a:lnTo>
                  <a:lnTo>
                    <a:pt x="616" y="128"/>
                  </a:lnTo>
                  <a:lnTo>
                    <a:pt x="616" y="132"/>
                  </a:lnTo>
                  <a:lnTo>
                    <a:pt x="620" y="132"/>
                  </a:lnTo>
                  <a:lnTo>
                    <a:pt x="622" y="132"/>
                  </a:lnTo>
                  <a:lnTo>
                    <a:pt x="626" y="132"/>
                  </a:lnTo>
                  <a:lnTo>
                    <a:pt x="630" y="132"/>
                  </a:lnTo>
                  <a:lnTo>
                    <a:pt x="630" y="136"/>
                  </a:lnTo>
                  <a:lnTo>
                    <a:pt x="634" y="136"/>
                  </a:lnTo>
                  <a:lnTo>
                    <a:pt x="638" y="138"/>
                  </a:lnTo>
                  <a:lnTo>
                    <a:pt x="642" y="138"/>
                  </a:lnTo>
                  <a:lnTo>
                    <a:pt x="642" y="136"/>
                  </a:lnTo>
                  <a:lnTo>
                    <a:pt x="642" y="138"/>
                  </a:lnTo>
                  <a:lnTo>
                    <a:pt x="646" y="138"/>
                  </a:lnTo>
                  <a:lnTo>
                    <a:pt x="650" y="138"/>
                  </a:lnTo>
                  <a:lnTo>
                    <a:pt x="652" y="138"/>
                  </a:lnTo>
                  <a:lnTo>
                    <a:pt x="652" y="142"/>
                  </a:lnTo>
                  <a:lnTo>
                    <a:pt x="650" y="142"/>
                  </a:lnTo>
                  <a:lnTo>
                    <a:pt x="646" y="146"/>
                  </a:lnTo>
                  <a:lnTo>
                    <a:pt x="650" y="146"/>
                  </a:lnTo>
                  <a:lnTo>
                    <a:pt x="652" y="146"/>
                  </a:lnTo>
                  <a:lnTo>
                    <a:pt x="652" y="150"/>
                  </a:lnTo>
                  <a:lnTo>
                    <a:pt x="650" y="150"/>
                  </a:lnTo>
                  <a:lnTo>
                    <a:pt x="650" y="154"/>
                  </a:lnTo>
                  <a:lnTo>
                    <a:pt x="646" y="154"/>
                  </a:lnTo>
                  <a:lnTo>
                    <a:pt x="642" y="154"/>
                  </a:lnTo>
                  <a:lnTo>
                    <a:pt x="638" y="154"/>
                  </a:lnTo>
                  <a:lnTo>
                    <a:pt x="634" y="154"/>
                  </a:lnTo>
                  <a:lnTo>
                    <a:pt x="630" y="158"/>
                  </a:lnTo>
                  <a:lnTo>
                    <a:pt x="630" y="154"/>
                  </a:lnTo>
                  <a:lnTo>
                    <a:pt x="626" y="154"/>
                  </a:lnTo>
                  <a:lnTo>
                    <a:pt x="626" y="158"/>
                  </a:lnTo>
                  <a:lnTo>
                    <a:pt x="630" y="154"/>
                  </a:lnTo>
                  <a:lnTo>
                    <a:pt x="630" y="158"/>
                  </a:lnTo>
                  <a:lnTo>
                    <a:pt x="626" y="158"/>
                  </a:lnTo>
                  <a:lnTo>
                    <a:pt x="622" y="158"/>
                  </a:lnTo>
                  <a:lnTo>
                    <a:pt x="622" y="158"/>
                  </a:lnTo>
                  <a:lnTo>
                    <a:pt x="622" y="158"/>
                  </a:lnTo>
                  <a:close/>
                  <a:moveTo>
                    <a:pt x="440" y="142"/>
                  </a:moveTo>
                  <a:lnTo>
                    <a:pt x="436" y="142"/>
                  </a:lnTo>
                  <a:lnTo>
                    <a:pt x="432" y="142"/>
                  </a:lnTo>
                  <a:lnTo>
                    <a:pt x="428" y="142"/>
                  </a:lnTo>
                  <a:lnTo>
                    <a:pt x="424" y="142"/>
                  </a:lnTo>
                  <a:lnTo>
                    <a:pt x="422" y="138"/>
                  </a:lnTo>
                  <a:lnTo>
                    <a:pt x="422" y="142"/>
                  </a:lnTo>
                  <a:lnTo>
                    <a:pt x="418" y="142"/>
                  </a:lnTo>
                  <a:lnTo>
                    <a:pt x="414" y="142"/>
                  </a:lnTo>
                  <a:lnTo>
                    <a:pt x="410" y="142"/>
                  </a:lnTo>
                  <a:lnTo>
                    <a:pt x="408" y="142"/>
                  </a:lnTo>
                  <a:lnTo>
                    <a:pt x="404" y="142"/>
                  </a:lnTo>
                  <a:lnTo>
                    <a:pt x="400" y="142"/>
                  </a:lnTo>
                  <a:lnTo>
                    <a:pt x="396" y="142"/>
                  </a:lnTo>
                  <a:lnTo>
                    <a:pt x="392" y="142"/>
                  </a:lnTo>
                  <a:lnTo>
                    <a:pt x="392" y="138"/>
                  </a:lnTo>
                  <a:lnTo>
                    <a:pt x="396" y="138"/>
                  </a:lnTo>
                  <a:lnTo>
                    <a:pt x="400" y="138"/>
                  </a:lnTo>
                  <a:lnTo>
                    <a:pt x="404" y="138"/>
                  </a:lnTo>
                  <a:lnTo>
                    <a:pt x="408" y="136"/>
                  </a:lnTo>
                  <a:lnTo>
                    <a:pt x="410" y="136"/>
                  </a:lnTo>
                  <a:lnTo>
                    <a:pt x="414" y="136"/>
                  </a:lnTo>
                  <a:lnTo>
                    <a:pt x="418" y="136"/>
                  </a:lnTo>
                  <a:lnTo>
                    <a:pt x="422" y="132"/>
                  </a:lnTo>
                  <a:lnTo>
                    <a:pt x="424" y="132"/>
                  </a:lnTo>
                  <a:lnTo>
                    <a:pt x="428" y="132"/>
                  </a:lnTo>
                  <a:lnTo>
                    <a:pt x="432" y="132"/>
                  </a:lnTo>
                  <a:lnTo>
                    <a:pt x="436" y="132"/>
                  </a:lnTo>
                  <a:lnTo>
                    <a:pt x="440" y="132"/>
                  </a:lnTo>
                  <a:lnTo>
                    <a:pt x="444" y="136"/>
                  </a:lnTo>
                  <a:lnTo>
                    <a:pt x="448" y="136"/>
                  </a:lnTo>
                  <a:lnTo>
                    <a:pt x="448" y="138"/>
                  </a:lnTo>
                  <a:lnTo>
                    <a:pt x="448" y="142"/>
                  </a:lnTo>
                  <a:lnTo>
                    <a:pt x="444" y="142"/>
                  </a:lnTo>
                  <a:lnTo>
                    <a:pt x="440" y="142"/>
                  </a:lnTo>
                  <a:lnTo>
                    <a:pt x="440" y="142"/>
                  </a:lnTo>
                  <a:lnTo>
                    <a:pt x="440" y="142"/>
                  </a:lnTo>
                  <a:close/>
                  <a:moveTo>
                    <a:pt x="656" y="142"/>
                  </a:moveTo>
                  <a:lnTo>
                    <a:pt x="660" y="146"/>
                  </a:lnTo>
                  <a:lnTo>
                    <a:pt x="656" y="146"/>
                  </a:lnTo>
                  <a:lnTo>
                    <a:pt x="656" y="142"/>
                  </a:lnTo>
                  <a:lnTo>
                    <a:pt x="656" y="142"/>
                  </a:lnTo>
                  <a:lnTo>
                    <a:pt x="656" y="142"/>
                  </a:lnTo>
                  <a:close/>
                  <a:moveTo>
                    <a:pt x="540" y="142"/>
                  </a:moveTo>
                  <a:lnTo>
                    <a:pt x="540" y="146"/>
                  </a:lnTo>
                  <a:lnTo>
                    <a:pt x="536" y="146"/>
                  </a:lnTo>
                  <a:lnTo>
                    <a:pt x="536" y="150"/>
                  </a:lnTo>
                  <a:lnTo>
                    <a:pt x="534" y="150"/>
                  </a:lnTo>
                  <a:lnTo>
                    <a:pt x="534" y="146"/>
                  </a:lnTo>
                  <a:lnTo>
                    <a:pt x="536" y="146"/>
                  </a:lnTo>
                  <a:lnTo>
                    <a:pt x="536" y="142"/>
                  </a:lnTo>
                  <a:lnTo>
                    <a:pt x="540" y="142"/>
                  </a:lnTo>
                  <a:lnTo>
                    <a:pt x="540" y="142"/>
                  </a:lnTo>
                  <a:lnTo>
                    <a:pt x="540" y="142"/>
                  </a:lnTo>
                  <a:close/>
                  <a:moveTo>
                    <a:pt x="440" y="150"/>
                  </a:moveTo>
                  <a:lnTo>
                    <a:pt x="444" y="150"/>
                  </a:lnTo>
                  <a:lnTo>
                    <a:pt x="444" y="154"/>
                  </a:lnTo>
                  <a:lnTo>
                    <a:pt x="440" y="154"/>
                  </a:lnTo>
                  <a:lnTo>
                    <a:pt x="436" y="154"/>
                  </a:lnTo>
                  <a:lnTo>
                    <a:pt x="432" y="154"/>
                  </a:lnTo>
                  <a:lnTo>
                    <a:pt x="428" y="154"/>
                  </a:lnTo>
                  <a:lnTo>
                    <a:pt x="424" y="154"/>
                  </a:lnTo>
                  <a:lnTo>
                    <a:pt x="424" y="158"/>
                  </a:lnTo>
                  <a:lnTo>
                    <a:pt x="428" y="158"/>
                  </a:lnTo>
                  <a:lnTo>
                    <a:pt x="432" y="158"/>
                  </a:lnTo>
                  <a:lnTo>
                    <a:pt x="436" y="158"/>
                  </a:lnTo>
                  <a:lnTo>
                    <a:pt x="436" y="160"/>
                  </a:lnTo>
                  <a:lnTo>
                    <a:pt x="436" y="164"/>
                  </a:lnTo>
                  <a:lnTo>
                    <a:pt x="432" y="164"/>
                  </a:lnTo>
                  <a:lnTo>
                    <a:pt x="432" y="168"/>
                  </a:lnTo>
                  <a:lnTo>
                    <a:pt x="424" y="168"/>
                  </a:lnTo>
                  <a:lnTo>
                    <a:pt x="422" y="168"/>
                  </a:lnTo>
                  <a:lnTo>
                    <a:pt x="418" y="168"/>
                  </a:lnTo>
                  <a:lnTo>
                    <a:pt x="414" y="168"/>
                  </a:lnTo>
                  <a:lnTo>
                    <a:pt x="410" y="172"/>
                  </a:lnTo>
                  <a:lnTo>
                    <a:pt x="408" y="172"/>
                  </a:lnTo>
                  <a:lnTo>
                    <a:pt x="404" y="168"/>
                  </a:lnTo>
                  <a:lnTo>
                    <a:pt x="400" y="168"/>
                  </a:lnTo>
                  <a:lnTo>
                    <a:pt x="396" y="164"/>
                  </a:lnTo>
                  <a:lnTo>
                    <a:pt x="392" y="164"/>
                  </a:lnTo>
                  <a:lnTo>
                    <a:pt x="396" y="160"/>
                  </a:lnTo>
                  <a:lnTo>
                    <a:pt x="392" y="158"/>
                  </a:lnTo>
                  <a:lnTo>
                    <a:pt x="392" y="154"/>
                  </a:lnTo>
                  <a:lnTo>
                    <a:pt x="396" y="154"/>
                  </a:lnTo>
                  <a:lnTo>
                    <a:pt x="400" y="154"/>
                  </a:lnTo>
                  <a:lnTo>
                    <a:pt x="404" y="154"/>
                  </a:lnTo>
                  <a:lnTo>
                    <a:pt x="404" y="150"/>
                  </a:lnTo>
                  <a:lnTo>
                    <a:pt x="408" y="150"/>
                  </a:lnTo>
                  <a:lnTo>
                    <a:pt x="410" y="150"/>
                  </a:lnTo>
                  <a:lnTo>
                    <a:pt x="414" y="150"/>
                  </a:lnTo>
                  <a:lnTo>
                    <a:pt x="418" y="150"/>
                  </a:lnTo>
                  <a:lnTo>
                    <a:pt x="422" y="150"/>
                  </a:lnTo>
                  <a:lnTo>
                    <a:pt x="424" y="150"/>
                  </a:lnTo>
                  <a:lnTo>
                    <a:pt x="428" y="150"/>
                  </a:lnTo>
                  <a:lnTo>
                    <a:pt x="432" y="150"/>
                  </a:lnTo>
                  <a:lnTo>
                    <a:pt x="436" y="150"/>
                  </a:lnTo>
                  <a:lnTo>
                    <a:pt x="440" y="150"/>
                  </a:lnTo>
                  <a:lnTo>
                    <a:pt x="440" y="150"/>
                  </a:lnTo>
                  <a:lnTo>
                    <a:pt x="440" y="150"/>
                  </a:lnTo>
                  <a:close/>
                  <a:moveTo>
                    <a:pt x="380" y="160"/>
                  </a:moveTo>
                  <a:lnTo>
                    <a:pt x="378" y="160"/>
                  </a:lnTo>
                  <a:lnTo>
                    <a:pt x="378" y="158"/>
                  </a:lnTo>
                  <a:lnTo>
                    <a:pt x="374" y="158"/>
                  </a:lnTo>
                  <a:lnTo>
                    <a:pt x="370" y="158"/>
                  </a:lnTo>
                  <a:lnTo>
                    <a:pt x="366" y="154"/>
                  </a:lnTo>
                  <a:lnTo>
                    <a:pt x="370" y="154"/>
                  </a:lnTo>
                  <a:lnTo>
                    <a:pt x="374" y="150"/>
                  </a:lnTo>
                  <a:lnTo>
                    <a:pt x="378" y="150"/>
                  </a:lnTo>
                  <a:lnTo>
                    <a:pt x="380" y="154"/>
                  </a:lnTo>
                  <a:lnTo>
                    <a:pt x="384" y="154"/>
                  </a:lnTo>
                  <a:lnTo>
                    <a:pt x="388" y="154"/>
                  </a:lnTo>
                  <a:lnTo>
                    <a:pt x="388" y="158"/>
                  </a:lnTo>
                  <a:lnTo>
                    <a:pt x="384" y="158"/>
                  </a:lnTo>
                  <a:lnTo>
                    <a:pt x="384" y="160"/>
                  </a:lnTo>
                  <a:lnTo>
                    <a:pt x="380" y="160"/>
                  </a:lnTo>
                  <a:lnTo>
                    <a:pt x="380" y="160"/>
                  </a:lnTo>
                  <a:lnTo>
                    <a:pt x="380" y="160"/>
                  </a:lnTo>
                  <a:close/>
                  <a:moveTo>
                    <a:pt x="556" y="154"/>
                  </a:moveTo>
                  <a:lnTo>
                    <a:pt x="560" y="154"/>
                  </a:lnTo>
                  <a:lnTo>
                    <a:pt x="560" y="158"/>
                  </a:lnTo>
                  <a:lnTo>
                    <a:pt x="564" y="158"/>
                  </a:lnTo>
                  <a:lnTo>
                    <a:pt x="566" y="158"/>
                  </a:lnTo>
                  <a:lnTo>
                    <a:pt x="566" y="160"/>
                  </a:lnTo>
                  <a:lnTo>
                    <a:pt x="564" y="160"/>
                  </a:lnTo>
                  <a:lnTo>
                    <a:pt x="560" y="160"/>
                  </a:lnTo>
                  <a:lnTo>
                    <a:pt x="556" y="160"/>
                  </a:lnTo>
                  <a:lnTo>
                    <a:pt x="552" y="160"/>
                  </a:lnTo>
                  <a:lnTo>
                    <a:pt x="548" y="160"/>
                  </a:lnTo>
                  <a:lnTo>
                    <a:pt x="544" y="158"/>
                  </a:lnTo>
                  <a:lnTo>
                    <a:pt x="544" y="154"/>
                  </a:lnTo>
                  <a:lnTo>
                    <a:pt x="548" y="154"/>
                  </a:lnTo>
                  <a:lnTo>
                    <a:pt x="552" y="154"/>
                  </a:lnTo>
                  <a:lnTo>
                    <a:pt x="556" y="154"/>
                  </a:lnTo>
                  <a:lnTo>
                    <a:pt x="556" y="154"/>
                  </a:lnTo>
                  <a:lnTo>
                    <a:pt x="556" y="154"/>
                  </a:lnTo>
                  <a:close/>
                  <a:moveTo>
                    <a:pt x="676" y="160"/>
                  </a:moveTo>
                  <a:lnTo>
                    <a:pt x="678" y="160"/>
                  </a:lnTo>
                  <a:lnTo>
                    <a:pt x="676" y="160"/>
                  </a:lnTo>
                  <a:lnTo>
                    <a:pt x="672" y="164"/>
                  </a:lnTo>
                  <a:lnTo>
                    <a:pt x="672" y="168"/>
                  </a:lnTo>
                  <a:lnTo>
                    <a:pt x="668" y="168"/>
                  </a:lnTo>
                  <a:lnTo>
                    <a:pt x="660" y="168"/>
                  </a:lnTo>
                  <a:lnTo>
                    <a:pt x="660" y="164"/>
                  </a:lnTo>
                  <a:lnTo>
                    <a:pt x="652" y="164"/>
                  </a:lnTo>
                  <a:lnTo>
                    <a:pt x="650" y="164"/>
                  </a:lnTo>
                  <a:lnTo>
                    <a:pt x="650" y="168"/>
                  </a:lnTo>
                  <a:lnTo>
                    <a:pt x="646" y="164"/>
                  </a:lnTo>
                  <a:lnTo>
                    <a:pt x="642" y="164"/>
                  </a:lnTo>
                  <a:lnTo>
                    <a:pt x="638" y="164"/>
                  </a:lnTo>
                  <a:lnTo>
                    <a:pt x="634" y="164"/>
                  </a:lnTo>
                  <a:lnTo>
                    <a:pt x="630" y="160"/>
                  </a:lnTo>
                  <a:lnTo>
                    <a:pt x="634" y="160"/>
                  </a:lnTo>
                  <a:lnTo>
                    <a:pt x="634" y="158"/>
                  </a:lnTo>
                  <a:lnTo>
                    <a:pt x="638" y="158"/>
                  </a:lnTo>
                  <a:lnTo>
                    <a:pt x="642" y="158"/>
                  </a:lnTo>
                  <a:lnTo>
                    <a:pt x="646" y="158"/>
                  </a:lnTo>
                  <a:lnTo>
                    <a:pt x="650" y="158"/>
                  </a:lnTo>
                  <a:lnTo>
                    <a:pt x="652" y="158"/>
                  </a:lnTo>
                  <a:lnTo>
                    <a:pt x="656" y="158"/>
                  </a:lnTo>
                  <a:lnTo>
                    <a:pt x="660" y="158"/>
                  </a:lnTo>
                  <a:lnTo>
                    <a:pt x="664" y="158"/>
                  </a:lnTo>
                  <a:lnTo>
                    <a:pt x="668" y="158"/>
                  </a:lnTo>
                  <a:lnTo>
                    <a:pt x="672" y="158"/>
                  </a:lnTo>
                  <a:lnTo>
                    <a:pt x="676" y="158"/>
                  </a:lnTo>
                  <a:lnTo>
                    <a:pt x="676" y="160"/>
                  </a:lnTo>
                  <a:lnTo>
                    <a:pt x="676" y="160"/>
                  </a:lnTo>
                  <a:lnTo>
                    <a:pt x="676" y="160"/>
                  </a:lnTo>
                  <a:close/>
                  <a:moveTo>
                    <a:pt x="500" y="158"/>
                  </a:moveTo>
                  <a:lnTo>
                    <a:pt x="504" y="160"/>
                  </a:lnTo>
                  <a:lnTo>
                    <a:pt x="508" y="160"/>
                  </a:lnTo>
                  <a:lnTo>
                    <a:pt x="508" y="164"/>
                  </a:lnTo>
                  <a:lnTo>
                    <a:pt x="510" y="164"/>
                  </a:lnTo>
                  <a:lnTo>
                    <a:pt x="510" y="168"/>
                  </a:lnTo>
                  <a:lnTo>
                    <a:pt x="508" y="168"/>
                  </a:lnTo>
                  <a:lnTo>
                    <a:pt x="510" y="168"/>
                  </a:lnTo>
                  <a:lnTo>
                    <a:pt x="514" y="168"/>
                  </a:lnTo>
                  <a:lnTo>
                    <a:pt x="514" y="172"/>
                  </a:lnTo>
                  <a:lnTo>
                    <a:pt x="518" y="172"/>
                  </a:lnTo>
                  <a:lnTo>
                    <a:pt x="518" y="176"/>
                  </a:lnTo>
                  <a:lnTo>
                    <a:pt x="514" y="176"/>
                  </a:lnTo>
                  <a:lnTo>
                    <a:pt x="510" y="176"/>
                  </a:lnTo>
                  <a:lnTo>
                    <a:pt x="508" y="176"/>
                  </a:lnTo>
                  <a:lnTo>
                    <a:pt x="504" y="172"/>
                  </a:lnTo>
                  <a:lnTo>
                    <a:pt x="500" y="172"/>
                  </a:lnTo>
                  <a:lnTo>
                    <a:pt x="500" y="168"/>
                  </a:lnTo>
                  <a:lnTo>
                    <a:pt x="500" y="164"/>
                  </a:lnTo>
                  <a:lnTo>
                    <a:pt x="496" y="160"/>
                  </a:lnTo>
                  <a:lnTo>
                    <a:pt x="492" y="160"/>
                  </a:lnTo>
                  <a:lnTo>
                    <a:pt x="492" y="158"/>
                  </a:lnTo>
                  <a:lnTo>
                    <a:pt x="496" y="158"/>
                  </a:lnTo>
                  <a:lnTo>
                    <a:pt x="500" y="158"/>
                  </a:lnTo>
                  <a:lnTo>
                    <a:pt x="500" y="158"/>
                  </a:lnTo>
                  <a:lnTo>
                    <a:pt x="500" y="158"/>
                  </a:lnTo>
                  <a:close/>
                  <a:moveTo>
                    <a:pt x="716" y="172"/>
                  </a:moveTo>
                  <a:lnTo>
                    <a:pt x="712" y="172"/>
                  </a:lnTo>
                  <a:lnTo>
                    <a:pt x="708" y="172"/>
                  </a:lnTo>
                  <a:lnTo>
                    <a:pt x="706" y="168"/>
                  </a:lnTo>
                  <a:lnTo>
                    <a:pt x="706" y="164"/>
                  </a:lnTo>
                  <a:lnTo>
                    <a:pt x="706" y="160"/>
                  </a:lnTo>
                  <a:lnTo>
                    <a:pt x="708" y="160"/>
                  </a:lnTo>
                  <a:lnTo>
                    <a:pt x="712" y="160"/>
                  </a:lnTo>
                  <a:lnTo>
                    <a:pt x="716" y="160"/>
                  </a:lnTo>
                  <a:lnTo>
                    <a:pt x="720" y="160"/>
                  </a:lnTo>
                  <a:lnTo>
                    <a:pt x="720" y="164"/>
                  </a:lnTo>
                  <a:lnTo>
                    <a:pt x="724" y="164"/>
                  </a:lnTo>
                  <a:lnTo>
                    <a:pt x="728" y="168"/>
                  </a:lnTo>
                  <a:lnTo>
                    <a:pt x="728" y="172"/>
                  </a:lnTo>
                  <a:lnTo>
                    <a:pt x="724" y="172"/>
                  </a:lnTo>
                  <a:lnTo>
                    <a:pt x="720" y="172"/>
                  </a:lnTo>
                  <a:lnTo>
                    <a:pt x="716" y="172"/>
                  </a:lnTo>
                  <a:lnTo>
                    <a:pt x="716" y="172"/>
                  </a:lnTo>
                  <a:lnTo>
                    <a:pt x="716" y="172"/>
                  </a:lnTo>
                  <a:close/>
                  <a:moveTo>
                    <a:pt x="294" y="212"/>
                  </a:moveTo>
                  <a:lnTo>
                    <a:pt x="294" y="208"/>
                  </a:lnTo>
                  <a:lnTo>
                    <a:pt x="294" y="212"/>
                  </a:lnTo>
                  <a:lnTo>
                    <a:pt x="292" y="212"/>
                  </a:lnTo>
                  <a:lnTo>
                    <a:pt x="292" y="208"/>
                  </a:lnTo>
                  <a:lnTo>
                    <a:pt x="292" y="206"/>
                  </a:lnTo>
                  <a:lnTo>
                    <a:pt x="288" y="206"/>
                  </a:lnTo>
                  <a:lnTo>
                    <a:pt x="288" y="208"/>
                  </a:lnTo>
                  <a:lnTo>
                    <a:pt x="288" y="206"/>
                  </a:lnTo>
                  <a:lnTo>
                    <a:pt x="288" y="202"/>
                  </a:lnTo>
                  <a:lnTo>
                    <a:pt x="284" y="202"/>
                  </a:lnTo>
                  <a:lnTo>
                    <a:pt x="284" y="206"/>
                  </a:lnTo>
                  <a:lnTo>
                    <a:pt x="284" y="208"/>
                  </a:lnTo>
                  <a:lnTo>
                    <a:pt x="284" y="206"/>
                  </a:lnTo>
                  <a:lnTo>
                    <a:pt x="280" y="206"/>
                  </a:lnTo>
                  <a:lnTo>
                    <a:pt x="280" y="208"/>
                  </a:lnTo>
                  <a:lnTo>
                    <a:pt x="276" y="208"/>
                  </a:lnTo>
                  <a:lnTo>
                    <a:pt x="276" y="206"/>
                  </a:lnTo>
                  <a:lnTo>
                    <a:pt x="272" y="206"/>
                  </a:lnTo>
                  <a:lnTo>
                    <a:pt x="266" y="206"/>
                  </a:lnTo>
                  <a:lnTo>
                    <a:pt x="266" y="208"/>
                  </a:lnTo>
                  <a:lnTo>
                    <a:pt x="262" y="208"/>
                  </a:lnTo>
                  <a:lnTo>
                    <a:pt x="258" y="208"/>
                  </a:lnTo>
                  <a:lnTo>
                    <a:pt x="262" y="208"/>
                  </a:lnTo>
                  <a:lnTo>
                    <a:pt x="262" y="206"/>
                  </a:lnTo>
                  <a:lnTo>
                    <a:pt x="262" y="202"/>
                  </a:lnTo>
                  <a:lnTo>
                    <a:pt x="262" y="206"/>
                  </a:lnTo>
                  <a:lnTo>
                    <a:pt x="258" y="206"/>
                  </a:lnTo>
                  <a:lnTo>
                    <a:pt x="262" y="202"/>
                  </a:lnTo>
                  <a:lnTo>
                    <a:pt x="258" y="202"/>
                  </a:lnTo>
                  <a:lnTo>
                    <a:pt x="258" y="206"/>
                  </a:lnTo>
                  <a:lnTo>
                    <a:pt x="254" y="206"/>
                  </a:lnTo>
                  <a:lnTo>
                    <a:pt x="254" y="202"/>
                  </a:lnTo>
                  <a:lnTo>
                    <a:pt x="258" y="202"/>
                  </a:lnTo>
                  <a:lnTo>
                    <a:pt x="262" y="198"/>
                  </a:lnTo>
                  <a:lnTo>
                    <a:pt x="266" y="194"/>
                  </a:lnTo>
                  <a:lnTo>
                    <a:pt x="268" y="194"/>
                  </a:lnTo>
                  <a:lnTo>
                    <a:pt x="272" y="194"/>
                  </a:lnTo>
                  <a:lnTo>
                    <a:pt x="276" y="194"/>
                  </a:lnTo>
                  <a:lnTo>
                    <a:pt x="280" y="190"/>
                  </a:lnTo>
                  <a:lnTo>
                    <a:pt x="280" y="186"/>
                  </a:lnTo>
                  <a:lnTo>
                    <a:pt x="284" y="186"/>
                  </a:lnTo>
                  <a:lnTo>
                    <a:pt x="288" y="186"/>
                  </a:lnTo>
                  <a:lnTo>
                    <a:pt x="292" y="182"/>
                  </a:lnTo>
                  <a:lnTo>
                    <a:pt x="294" y="180"/>
                  </a:lnTo>
                  <a:lnTo>
                    <a:pt x="298" y="180"/>
                  </a:lnTo>
                  <a:lnTo>
                    <a:pt x="298" y="176"/>
                  </a:lnTo>
                  <a:lnTo>
                    <a:pt x="302" y="176"/>
                  </a:lnTo>
                  <a:lnTo>
                    <a:pt x="306" y="176"/>
                  </a:lnTo>
                  <a:lnTo>
                    <a:pt x="306" y="172"/>
                  </a:lnTo>
                  <a:lnTo>
                    <a:pt x="310" y="172"/>
                  </a:lnTo>
                  <a:lnTo>
                    <a:pt x="314" y="172"/>
                  </a:lnTo>
                  <a:lnTo>
                    <a:pt x="314" y="168"/>
                  </a:lnTo>
                  <a:lnTo>
                    <a:pt x="318" y="168"/>
                  </a:lnTo>
                  <a:lnTo>
                    <a:pt x="322" y="168"/>
                  </a:lnTo>
                  <a:lnTo>
                    <a:pt x="324" y="168"/>
                  </a:lnTo>
                  <a:lnTo>
                    <a:pt x="328" y="168"/>
                  </a:lnTo>
                  <a:lnTo>
                    <a:pt x="332" y="172"/>
                  </a:lnTo>
                  <a:lnTo>
                    <a:pt x="336" y="172"/>
                  </a:lnTo>
                  <a:lnTo>
                    <a:pt x="340" y="172"/>
                  </a:lnTo>
                  <a:lnTo>
                    <a:pt x="340" y="168"/>
                  </a:lnTo>
                  <a:lnTo>
                    <a:pt x="336" y="168"/>
                  </a:lnTo>
                  <a:lnTo>
                    <a:pt x="340" y="168"/>
                  </a:lnTo>
                  <a:lnTo>
                    <a:pt x="340" y="172"/>
                  </a:lnTo>
                  <a:lnTo>
                    <a:pt x="344" y="172"/>
                  </a:lnTo>
                  <a:lnTo>
                    <a:pt x="344" y="168"/>
                  </a:lnTo>
                  <a:lnTo>
                    <a:pt x="340" y="168"/>
                  </a:lnTo>
                  <a:lnTo>
                    <a:pt x="336" y="168"/>
                  </a:lnTo>
                  <a:lnTo>
                    <a:pt x="340" y="164"/>
                  </a:lnTo>
                  <a:lnTo>
                    <a:pt x="344" y="164"/>
                  </a:lnTo>
                  <a:lnTo>
                    <a:pt x="340" y="164"/>
                  </a:lnTo>
                  <a:lnTo>
                    <a:pt x="344" y="164"/>
                  </a:lnTo>
                  <a:lnTo>
                    <a:pt x="348" y="164"/>
                  </a:lnTo>
                  <a:lnTo>
                    <a:pt x="352" y="164"/>
                  </a:lnTo>
                  <a:lnTo>
                    <a:pt x="354" y="168"/>
                  </a:lnTo>
                  <a:lnTo>
                    <a:pt x="362" y="168"/>
                  </a:lnTo>
                  <a:lnTo>
                    <a:pt x="362" y="172"/>
                  </a:lnTo>
                  <a:lnTo>
                    <a:pt x="358" y="172"/>
                  </a:lnTo>
                  <a:lnTo>
                    <a:pt x="354" y="172"/>
                  </a:lnTo>
                  <a:lnTo>
                    <a:pt x="352" y="176"/>
                  </a:lnTo>
                  <a:lnTo>
                    <a:pt x="352" y="180"/>
                  </a:lnTo>
                  <a:lnTo>
                    <a:pt x="354" y="180"/>
                  </a:lnTo>
                  <a:lnTo>
                    <a:pt x="358" y="180"/>
                  </a:lnTo>
                  <a:lnTo>
                    <a:pt x="358" y="182"/>
                  </a:lnTo>
                  <a:lnTo>
                    <a:pt x="354" y="182"/>
                  </a:lnTo>
                  <a:lnTo>
                    <a:pt x="352" y="182"/>
                  </a:lnTo>
                  <a:lnTo>
                    <a:pt x="352" y="180"/>
                  </a:lnTo>
                  <a:lnTo>
                    <a:pt x="348" y="180"/>
                  </a:lnTo>
                  <a:lnTo>
                    <a:pt x="348" y="182"/>
                  </a:lnTo>
                  <a:lnTo>
                    <a:pt x="352" y="182"/>
                  </a:lnTo>
                  <a:lnTo>
                    <a:pt x="354" y="182"/>
                  </a:lnTo>
                  <a:lnTo>
                    <a:pt x="354" y="186"/>
                  </a:lnTo>
                  <a:lnTo>
                    <a:pt x="354" y="190"/>
                  </a:lnTo>
                  <a:lnTo>
                    <a:pt x="352" y="190"/>
                  </a:lnTo>
                  <a:lnTo>
                    <a:pt x="348" y="190"/>
                  </a:lnTo>
                  <a:lnTo>
                    <a:pt x="344" y="190"/>
                  </a:lnTo>
                  <a:lnTo>
                    <a:pt x="340" y="190"/>
                  </a:lnTo>
                  <a:lnTo>
                    <a:pt x="340" y="194"/>
                  </a:lnTo>
                  <a:lnTo>
                    <a:pt x="340" y="198"/>
                  </a:lnTo>
                  <a:lnTo>
                    <a:pt x="336" y="198"/>
                  </a:lnTo>
                  <a:lnTo>
                    <a:pt x="332" y="198"/>
                  </a:lnTo>
                  <a:lnTo>
                    <a:pt x="328" y="198"/>
                  </a:lnTo>
                  <a:lnTo>
                    <a:pt x="324" y="194"/>
                  </a:lnTo>
                  <a:lnTo>
                    <a:pt x="324" y="190"/>
                  </a:lnTo>
                  <a:lnTo>
                    <a:pt x="324" y="186"/>
                  </a:lnTo>
                  <a:lnTo>
                    <a:pt x="328" y="186"/>
                  </a:lnTo>
                  <a:lnTo>
                    <a:pt x="328" y="182"/>
                  </a:lnTo>
                  <a:lnTo>
                    <a:pt x="324" y="186"/>
                  </a:lnTo>
                  <a:lnTo>
                    <a:pt x="322" y="186"/>
                  </a:lnTo>
                  <a:lnTo>
                    <a:pt x="318" y="186"/>
                  </a:lnTo>
                  <a:lnTo>
                    <a:pt x="322" y="186"/>
                  </a:lnTo>
                  <a:lnTo>
                    <a:pt x="322" y="190"/>
                  </a:lnTo>
                  <a:lnTo>
                    <a:pt x="318" y="194"/>
                  </a:lnTo>
                  <a:lnTo>
                    <a:pt x="314" y="190"/>
                  </a:lnTo>
                  <a:lnTo>
                    <a:pt x="314" y="194"/>
                  </a:lnTo>
                  <a:lnTo>
                    <a:pt x="318" y="194"/>
                  </a:lnTo>
                  <a:lnTo>
                    <a:pt x="318" y="198"/>
                  </a:lnTo>
                  <a:lnTo>
                    <a:pt x="314" y="198"/>
                  </a:lnTo>
                  <a:lnTo>
                    <a:pt x="314" y="202"/>
                  </a:lnTo>
                  <a:lnTo>
                    <a:pt x="310" y="206"/>
                  </a:lnTo>
                  <a:lnTo>
                    <a:pt x="306" y="206"/>
                  </a:lnTo>
                  <a:lnTo>
                    <a:pt x="306" y="202"/>
                  </a:lnTo>
                  <a:lnTo>
                    <a:pt x="302" y="198"/>
                  </a:lnTo>
                  <a:lnTo>
                    <a:pt x="302" y="202"/>
                  </a:lnTo>
                  <a:lnTo>
                    <a:pt x="302" y="206"/>
                  </a:lnTo>
                  <a:lnTo>
                    <a:pt x="298" y="206"/>
                  </a:lnTo>
                  <a:lnTo>
                    <a:pt x="302" y="206"/>
                  </a:lnTo>
                  <a:lnTo>
                    <a:pt x="306" y="206"/>
                  </a:lnTo>
                  <a:lnTo>
                    <a:pt x="306" y="208"/>
                  </a:lnTo>
                  <a:lnTo>
                    <a:pt x="302" y="208"/>
                  </a:lnTo>
                  <a:lnTo>
                    <a:pt x="302" y="206"/>
                  </a:lnTo>
                  <a:lnTo>
                    <a:pt x="302" y="208"/>
                  </a:lnTo>
                  <a:lnTo>
                    <a:pt x="298" y="208"/>
                  </a:lnTo>
                  <a:lnTo>
                    <a:pt x="298" y="212"/>
                  </a:lnTo>
                  <a:lnTo>
                    <a:pt x="294" y="212"/>
                  </a:lnTo>
                  <a:lnTo>
                    <a:pt x="294" y="212"/>
                  </a:lnTo>
                  <a:lnTo>
                    <a:pt x="294" y="212"/>
                  </a:lnTo>
                  <a:close/>
                  <a:moveTo>
                    <a:pt x="706" y="172"/>
                  </a:moveTo>
                  <a:lnTo>
                    <a:pt x="708" y="172"/>
                  </a:lnTo>
                  <a:lnTo>
                    <a:pt x="712" y="172"/>
                  </a:lnTo>
                  <a:lnTo>
                    <a:pt x="712" y="176"/>
                  </a:lnTo>
                  <a:lnTo>
                    <a:pt x="708" y="176"/>
                  </a:lnTo>
                  <a:lnTo>
                    <a:pt x="706" y="176"/>
                  </a:lnTo>
                  <a:lnTo>
                    <a:pt x="706" y="172"/>
                  </a:lnTo>
                  <a:lnTo>
                    <a:pt x="706" y="172"/>
                  </a:lnTo>
                  <a:lnTo>
                    <a:pt x="706" y="172"/>
                  </a:lnTo>
                  <a:close/>
                  <a:moveTo>
                    <a:pt x="646" y="172"/>
                  </a:moveTo>
                  <a:lnTo>
                    <a:pt x="650" y="172"/>
                  </a:lnTo>
                  <a:lnTo>
                    <a:pt x="650" y="176"/>
                  </a:lnTo>
                  <a:lnTo>
                    <a:pt x="646" y="176"/>
                  </a:lnTo>
                  <a:lnTo>
                    <a:pt x="642" y="172"/>
                  </a:lnTo>
                  <a:lnTo>
                    <a:pt x="646" y="172"/>
                  </a:lnTo>
                  <a:lnTo>
                    <a:pt x="646" y="172"/>
                  </a:lnTo>
                  <a:lnTo>
                    <a:pt x="646" y="172"/>
                  </a:lnTo>
                  <a:close/>
                  <a:moveTo>
                    <a:pt x="522" y="176"/>
                  </a:moveTo>
                  <a:lnTo>
                    <a:pt x="518" y="176"/>
                  </a:lnTo>
                  <a:lnTo>
                    <a:pt x="522" y="176"/>
                  </a:lnTo>
                  <a:lnTo>
                    <a:pt x="522" y="176"/>
                  </a:lnTo>
                  <a:lnTo>
                    <a:pt x="522" y="176"/>
                  </a:lnTo>
                  <a:close/>
                  <a:moveTo>
                    <a:pt x="384" y="176"/>
                  </a:moveTo>
                  <a:lnTo>
                    <a:pt x="388" y="176"/>
                  </a:lnTo>
                  <a:lnTo>
                    <a:pt x="384" y="176"/>
                  </a:lnTo>
                  <a:lnTo>
                    <a:pt x="384" y="176"/>
                  </a:lnTo>
                  <a:lnTo>
                    <a:pt x="384" y="176"/>
                  </a:lnTo>
                  <a:close/>
                  <a:moveTo>
                    <a:pt x="858" y="236"/>
                  </a:moveTo>
                  <a:lnTo>
                    <a:pt x="862" y="236"/>
                  </a:lnTo>
                  <a:lnTo>
                    <a:pt x="858" y="236"/>
                  </a:lnTo>
                  <a:lnTo>
                    <a:pt x="862" y="236"/>
                  </a:lnTo>
                  <a:lnTo>
                    <a:pt x="864" y="236"/>
                  </a:lnTo>
                  <a:lnTo>
                    <a:pt x="868" y="236"/>
                  </a:lnTo>
                  <a:lnTo>
                    <a:pt x="872" y="236"/>
                  </a:lnTo>
                  <a:lnTo>
                    <a:pt x="872" y="238"/>
                  </a:lnTo>
                  <a:lnTo>
                    <a:pt x="868" y="238"/>
                  </a:lnTo>
                  <a:lnTo>
                    <a:pt x="864" y="238"/>
                  </a:lnTo>
                  <a:lnTo>
                    <a:pt x="862" y="238"/>
                  </a:lnTo>
                  <a:lnTo>
                    <a:pt x="858" y="238"/>
                  </a:lnTo>
                  <a:lnTo>
                    <a:pt x="858" y="236"/>
                  </a:lnTo>
                  <a:lnTo>
                    <a:pt x="858" y="238"/>
                  </a:lnTo>
                  <a:lnTo>
                    <a:pt x="862" y="238"/>
                  </a:lnTo>
                  <a:lnTo>
                    <a:pt x="862" y="242"/>
                  </a:lnTo>
                  <a:lnTo>
                    <a:pt x="862" y="246"/>
                  </a:lnTo>
                  <a:lnTo>
                    <a:pt x="858" y="246"/>
                  </a:lnTo>
                  <a:lnTo>
                    <a:pt x="854" y="246"/>
                  </a:lnTo>
                  <a:lnTo>
                    <a:pt x="850" y="246"/>
                  </a:lnTo>
                  <a:lnTo>
                    <a:pt x="846" y="246"/>
                  </a:lnTo>
                  <a:lnTo>
                    <a:pt x="842" y="246"/>
                  </a:lnTo>
                  <a:lnTo>
                    <a:pt x="838" y="246"/>
                  </a:lnTo>
                  <a:lnTo>
                    <a:pt x="838" y="250"/>
                  </a:lnTo>
                  <a:lnTo>
                    <a:pt x="834" y="250"/>
                  </a:lnTo>
                  <a:lnTo>
                    <a:pt x="832" y="246"/>
                  </a:lnTo>
                  <a:lnTo>
                    <a:pt x="828" y="246"/>
                  </a:lnTo>
                  <a:lnTo>
                    <a:pt x="824" y="246"/>
                  </a:lnTo>
                  <a:lnTo>
                    <a:pt x="820" y="246"/>
                  </a:lnTo>
                  <a:lnTo>
                    <a:pt x="820" y="242"/>
                  </a:lnTo>
                  <a:lnTo>
                    <a:pt x="820" y="238"/>
                  </a:lnTo>
                  <a:lnTo>
                    <a:pt x="816" y="238"/>
                  </a:lnTo>
                  <a:lnTo>
                    <a:pt x="812" y="236"/>
                  </a:lnTo>
                  <a:lnTo>
                    <a:pt x="812" y="238"/>
                  </a:lnTo>
                  <a:lnTo>
                    <a:pt x="816" y="238"/>
                  </a:lnTo>
                  <a:lnTo>
                    <a:pt x="816" y="242"/>
                  </a:lnTo>
                  <a:lnTo>
                    <a:pt x="812" y="246"/>
                  </a:lnTo>
                  <a:lnTo>
                    <a:pt x="808" y="246"/>
                  </a:lnTo>
                  <a:lnTo>
                    <a:pt x="806" y="246"/>
                  </a:lnTo>
                  <a:lnTo>
                    <a:pt x="802" y="246"/>
                  </a:lnTo>
                  <a:lnTo>
                    <a:pt x="798" y="246"/>
                  </a:lnTo>
                  <a:lnTo>
                    <a:pt x="794" y="246"/>
                  </a:lnTo>
                  <a:lnTo>
                    <a:pt x="790" y="246"/>
                  </a:lnTo>
                  <a:lnTo>
                    <a:pt x="794" y="242"/>
                  </a:lnTo>
                  <a:lnTo>
                    <a:pt x="790" y="242"/>
                  </a:lnTo>
                  <a:lnTo>
                    <a:pt x="790" y="246"/>
                  </a:lnTo>
                  <a:lnTo>
                    <a:pt x="786" y="246"/>
                  </a:lnTo>
                  <a:lnTo>
                    <a:pt x="786" y="242"/>
                  </a:lnTo>
                  <a:lnTo>
                    <a:pt x="782" y="242"/>
                  </a:lnTo>
                  <a:lnTo>
                    <a:pt x="782" y="246"/>
                  </a:lnTo>
                  <a:lnTo>
                    <a:pt x="786" y="246"/>
                  </a:lnTo>
                  <a:lnTo>
                    <a:pt x="782" y="246"/>
                  </a:lnTo>
                  <a:lnTo>
                    <a:pt x="778" y="246"/>
                  </a:lnTo>
                  <a:lnTo>
                    <a:pt x="776" y="246"/>
                  </a:lnTo>
                  <a:lnTo>
                    <a:pt x="772" y="246"/>
                  </a:lnTo>
                  <a:lnTo>
                    <a:pt x="768" y="246"/>
                  </a:lnTo>
                  <a:lnTo>
                    <a:pt x="768" y="242"/>
                  </a:lnTo>
                  <a:lnTo>
                    <a:pt x="768" y="246"/>
                  </a:lnTo>
                  <a:lnTo>
                    <a:pt x="768" y="250"/>
                  </a:lnTo>
                  <a:lnTo>
                    <a:pt x="764" y="250"/>
                  </a:lnTo>
                  <a:lnTo>
                    <a:pt x="760" y="250"/>
                  </a:lnTo>
                  <a:lnTo>
                    <a:pt x="760" y="246"/>
                  </a:lnTo>
                  <a:lnTo>
                    <a:pt x="756" y="250"/>
                  </a:lnTo>
                  <a:lnTo>
                    <a:pt x="752" y="250"/>
                  </a:lnTo>
                  <a:lnTo>
                    <a:pt x="752" y="246"/>
                  </a:lnTo>
                  <a:lnTo>
                    <a:pt x="752" y="250"/>
                  </a:lnTo>
                  <a:lnTo>
                    <a:pt x="748" y="250"/>
                  </a:lnTo>
                  <a:lnTo>
                    <a:pt x="746" y="246"/>
                  </a:lnTo>
                  <a:lnTo>
                    <a:pt x="742" y="246"/>
                  </a:lnTo>
                  <a:lnTo>
                    <a:pt x="746" y="242"/>
                  </a:lnTo>
                  <a:lnTo>
                    <a:pt x="746" y="238"/>
                  </a:lnTo>
                  <a:lnTo>
                    <a:pt x="742" y="238"/>
                  </a:lnTo>
                  <a:lnTo>
                    <a:pt x="742" y="236"/>
                  </a:lnTo>
                  <a:lnTo>
                    <a:pt x="742" y="238"/>
                  </a:lnTo>
                  <a:lnTo>
                    <a:pt x="738" y="238"/>
                  </a:lnTo>
                  <a:lnTo>
                    <a:pt x="738" y="242"/>
                  </a:lnTo>
                  <a:lnTo>
                    <a:pt x="738" y="238"/>
                  </a:lnTo>
                  <a:lnTo>
                    <a:pt x="734" y="238"/>
                  </a:lnTo>
                  <a:lnTo>
                    <a:pt x="734" y="242"/>
                  </a:lnTo>
                  <a:lnTo>
                    <a:pt x="732" y="242"/>
                  </a:lnTo>
                  <a:lnTo>
                    <a:pt x="732" y="238"/>
                  </a:lnTo>
                  <a:lnTo>
                    <a:pt x="732" y="242"/>
                  </a:lnTo>
                  <a:lnTo>
                    <a:pt x="734" y="242"/>
                  </a:lnTo>
                  <a:lnTo>
                    <a:pt x="734" y="246"/>
                  </a:lnTo>
                  <a:lnTo>
                    <a:pt x="732" y="246"/>
                  </a:lnTo>
                  <a:lnTo>
                    <a:pt x="728" y="246"/>
                  </a:lnTo>
                  <a:lnTo>
                    <a:pt x="724" y="246"/>
                  </a:lnTo>
                  <a:lnTo>
                    <a:pt x="720" y="246"/>
                  </a:lnTo>
                  <a:lnTo>
                    <a:pt x="716" y="246"/>
                  </a:lnTo>
                  <a:lnTo>
                    <a:pt x="712" y="246"/>
                  </a:lnTo>
                  <a:lnTo>
                    <a:pt x="712" y="242"/>
                  </a:lnTo>
                  <a:lnTo>
                    <a:pt x="708" y="242"/>
                  </a:lnTo>
                  <a:lnTo>
                    <a:pt x="708" y="238"/>
                  </a:lnTo>
                  <a:lnTo>
                    <a:pt x="712" y="238"/>
                  </a:lnTo>
                  <a:lnTo>
                    <a:pt x="708" y="238"/>
                  </a:lnTo>
                  <a:lnTo>
                    <a:pt x="706" y="238"/>
                  </a:lnTo>
                  <a:lnTo>
                    <a:pt x="706" y="242"/>
                  </a:lnTo>
                  <a:lnTo>
                    <a:pt x="706" y="238"/>
                  </a:lnTo>
                  <a:lnTo>
                    <a:pt x="706" y="242"/>
                  </a:lnTo>
                  <a:lnTo>
                    <a:pt x="702" y="242"/>
                  </a:lnTo>
                  <a:lnTo>
                    <a:pt x="698" y="242"/>
                  </a:lnTo>
                  <a:lnTo>
                    <a:pt x="694" y="242"/>
                  </a:lnTo>
                  <a:lnTo>
                    <a:pt x="694" y="238"/>
                  </a:lnTo>
                  <a:lnTo>
                    <a:pt x="694" y="236"/>
                  </a:lnTo>
                  <a:lnTo>
                    <a:pt x="690" y="236"/>
                  </a:lnTo>
                  <a:lnTo>
                    <a:pt x="690" y="232"/>
                  </a:lnTo>
                  <a:lnTo>
                    <a:pt x="694" y="232"/>
                  </a:lnTo>
                  <a:lnTo>
                    <a:pt x="690" y="232"/>
                  </a:lnTo>
                  <a:lnTo>
                    <a:pt x="686" y="228"/>
                  </a:lnTo>
                  <a:lnTo>
                    <a:pt x="686" y="224"/>
                  </a:lnTo>
                  <a:lnTo>
                    <a:pt x="686" y="220"/>
                  </a:lnTo>
                  <a:lnTo>
                    <a:pt x="690" y="220"/>
                  </a:lnTo>
                  <a:lnTo>
                    <a:pt x="694" y="220"/>
                  </a:lnTo>
                  <a:lnTo>
                    <a:pt x="694" y="216"/>
                  </a:lnTo>
                  <a:lnTo>
                    <a:pt x="690" y="212"/>
                  </a:lnTo>
                  <a:lnTo>
                    <a:pt x="690" y="208"/>
                  </a:lnTo>
                  <a:lnTo>
                    <a:pt x="686" y="208"/>
                  </a:lnTo>
                  <a:lnTo>
                    <a:pt x="686" y="206"/>
                  </a:lnTo>
                  <a:lnTo>
                    <a:pt x="682" y="206"/>
                  </a:lnTo>
                  <a:lnTo>
                    <a:pt x="682" y="202"/>
                  </a:lnTo>
                  <a:lnTo>
                    <a:pt x="678" y="202"/>
                  </a:lnTo>
                  <a:lnTo>
                    <a:pt x="678" y="198"/>
                  </a:lnTo>
                  <a:lnTo>
                    <a:pt x="676" y="198"/>
                  </a:lnTo>
                  <a:lnTo>
                    <a:pt x="672" y="198"/>
                  </a:lnTo>
                  <a:lnTo>
                    <a:pt x="668" y="198"/>
                  </a:lnTo>
                  <a:lnTo>
                    <a:pt x="668" y="202"/>
                  </a:lnTo>
                  <a:lnTo>
                    <a:pt x="664" y="198"/>
                  </a:lnTo>
                  <a:lnTo>
                    <a:pt x="660" y="198"/>
                  </a:lnTo>
                  <a:lnTo>
                    <a:pt x="656" y="198"/>
                  </a:lnTo>
                  <a:lnTo>
                    <a:pt x="652" y="198"/>
                  </a:lnTo>
                  <a:lnTo>
                    <a:pt x="650" y="202"/>
                  </a:lnTo>
                  <a:lnTo>
                    <a:pt x="646" y="202"/>
                  </a:lnTo>
                  <a:lnTo>
                    <a:pt x="646" y="198"/>
                  </a:lnTo>
                  <a:lnTo>
                    <a:pt x="650" y="198"/>
                  </a:lnTo>
                  <a:lnTo>
                    <a:pt x="652" y="198"/>
                  </a:lnTo>
                  <a:lnTo>
                    <a:pt x="650" y="198"/>
                  </a:lnTo>
                  <a:lnTo>
                    <a:pt x="646" y="198"/>
                  </a:lnTo>
                  <a:lnTo>
                    <a:pt x="642" y="198"/>
                  </a:lnTo>
                  <a:lnTo>
                    <a:pt x="642" y="194"/>
                  </a:lnTo>
                  <a:lnTo>
                    <a:pt x="638" y="194"/>
                  </a:lnTo>
                  <a:lnTo>
                    <a:pt x="634" y="194"/>
                  </a:lnTo>
                  <a:lnTo>
                    <a:pt x="638" y="194"/>
                  </a:lnTo>
                  <a:lnTo>
                    <a:pt x="642" y="194"/>
                  </a:lnTo>
                  <a:lnTo>
                    <a:pt x="642" y="190"/>
                  </a:lnTo>
                  <a:lnTo>
                    <a:pt x="638" y="190"/>
                  </a:lnTo>
                  <a:lnTo>
                    <a:pt x="634" y="190"/>
                  </a:lnTo>
                  <a:lnTo>
                    <a:pt x="630" y="190"/>
                  </a:lnTo>
                  <a:lnTo>
                    <a:pt x="630" y="186"/>
                  </a:lnTo>
                  <a:lnTo>
                    <a:pt x="626" y="186"/>
                  </a:lnTo>
                  <a:lnTo>
                    <a:pt x="622" y="186"/>
                  </a:lnTo>
                  <a:lnTo>
                    <a:pt x="622" y="182"/>
                  </a:lnTo>
                  <a:lnTo>
                    <a:pt x="626" y="186"/>
                  </a:lnTo>
                  <a:lnTo>
                    <a:pt x="630" y="186"/>
                  </a:lnTo>
                  <a:lnTo>
                    <a:pt x="634" y="186"/>
                  </a:lnTo>
                  <a:lnTo>
                    <a:pt x="630" y="182"/>
                  </a:lnTo>
                  <a:lnTo>
                    <a:pt x="626" y="182"/>
                  </a:lnTo>
                  <a:lnTo>
                    <a:pt x="622" y="182"/>
                  </a:lnTo>
                  <a:lnTo>
                    <a:pt x="626" y="180"/>
                  </a:lnTo>
                  <a:lnTo>
                    <a:pt x="630" y="180"/>
                  </a:lnTo>
                  <a:lnTo>
                    <a:pt x="634" y="180"/>
                  </a:lnTo>
                  <a:lnTo>
                    <a:pt x="638" y="180"/>
                  </a:lnTo>
                  <a:lnTo>
                    <a:pt x="642" y="176"/>
                  </a:lnTo>
                  <a:lnTo>
                    <a:pt x="642" y="180"/>
                  </a:lnTo>
                  <a:lnTo>
                    <a:pt x="646" y="180"/>
                  </a:lnTo>
                  <a:lnTo>
                    <a:pt x="650" y="180"/>
                  </a:lnTo>
                  <a:lnTo>
                    <a:pt x="652" y="180"/>
                  </a:lnTo>
                  <a:lnTo>
                    <a:pt x="656" y="180"/>
                  </a:lnTo>
                  <a:lnTo>
                    <a:pt x="660" y="182"/>
                  </a:lnTo>
                  <a:lnTo>
                    <a:pt x="664" y="182"/>
                  </a:lnTo>
                  <a:lnTo>
                    <a:pt x="664" y="180"/>
                  </a:lnTo>
                  <a:lnTo>
                    <a:pt x="668" y="180"/>
                  </a:lnTo>
                  <a:lnTo>
                    <a:pt x="668" y="182"/>
                  </a:lnTo>
                  <a:lnTo>
                    <a:pt x="672" y="182"/>
                  </a:lnTo>
                  <a:lnTo>
                    <a:pt x="676" y="186"/>
                  </a:lnTo>
                  <a:lnTo>
                    <a:pt x="676" y="190"/>
                  </a:lnTo>
                  <a:lnTo>
                    <a:pt x="672" y="194"/>
                  </a:lnTo>
                  <a:lnTo>
                    <a:pt x="672" y="198"/>
                  </a:lnTo>
                  <a:lnTo>
                    <a:pt x="672" y="194"/>
                  </a:lnTo>
                  <a:lnTo>
                    <a:pt x="676" y="194"/>
                  </a:lnTo>
                  <a:lnTo>
                    <a:pt x="678" y="190"/>
                  </a:lnTo>
                  <a:lnTo>
                    <a:pt x="682" y="190"/>
                  </a:lnTo>
                  <a:lnTo>
                    <a:pt x="686" y="190"/>
                  </a:lnTo>
                  <a:lnTo>
                    <a:pt x="690" y="190"/>
                  </a:lnTo>
                  <a:lnTo>
                    <a:pt x="694" y="190"/>
                  </a:lnTo>
                  <a:lnTo>
                    <a:pt x="694" y="186"/>
                  </a:lnTo>
                  <a:lnTo>
                    <a:pt x="698" y="186"/>
                  </a:lnTo>
                  <a:lnTo>
                    <a:pt x="702" y="186"/>
                  </a:lnTo>
                  <a:lnTo>
                    <a:pt x="706" y="186"/>
                  </a:lnTo>
                  <a:lnTo>
                    <a:pt x="708" y="190"/>
                  </a:lnTo>
                  <a:lnTo>
                    <a:pt x="712" y="190"/>
                  </a:lnTo>
                  <a:lnTo>
                    <a:pt x="716" y="190"/>
                  </a:lnTo>
                  <a:lnTo>
                    <a:pt x="716" y="194"/>
                  </a:lnTo>
                  <a:lnTo>
                    <a:pt x="712" y="194"/>
                  </a:lnTo>
                  <a:lnTo>
                    <a:pt x="708" y="194"/>
                  </a:lnTo>
                  <a:lnTo>
                    <a:pt x="706" y="194"/>
                  </a:lnTo>
                  <a:lnTo>
                    <a:pt x="702" y="194"/>
                  </a:lnTo>
                  <a:lnTo>
                    <a:pt x="706" y="194"/>
                  </a:lnTo>
                  <a:lnTo>
                    <a:pt x="708" y="194"/>
                  </a:lnTo>
                  <a:lnTo>
                    <a:pt x="712" y="194"/>
                  </a:lnTo>
                  <a:lnTo>
                    <a:pt x="716" y="194"/>
                  </a:lnTo>
                  <a:lnTo>
                    <a:pt x="716" y="198"/>
                  </a:lnTo>
                  <a:lnTo>
                    <a:pt x="720" y="198"/>
                  </a:lnTo>
                  <a:lnTo>
                    <a:pt x="724" y="198"/>
                  </a:lnTo>
                  <a:lnTo>
                    <a:pt x="728" y="198"/>
                  </a:lnTo>
                  <a:lnTo>
                    <a:pt x="732" y="198"/>
                  </a:lnTo>
                  <a:lnTo>
                    <a:pt x="734" y="202"/>
                  </a:lnTo>
                  <a:lnTo>
                    <a:pt x="732" y="202"/>
                  </a:lnTo>
                  <a:lnTo>
                    <a:pt x="728" y="202"/>
                  </a:lnTo>
                  <a:lnTo>
                    <a:pt x="724" y="202"/>
                  </a:lnTo>
                  <a:lnTo>
                    <a:pt x="716" y="202"/>
                  </a:lnTo>
                  <a:lnTo>
                    <a:pt x="720" y="202"/>
                  </a:lnTo>
                  <a:lnTo>
                    <a:pt x="716" y="202"/>
                  </a:lnTo>
                  <a:lnTo>
                    <a:pt x="712" y="202"/>
                  </a:lnTo>
                  <a:lnTo>
                    <a:pt x="708" y="202"/>
                  </a:lnTo>
                  <a:lnTo>
                    <a:pt x="706" y="202"/>
                  </a:lnTo>
                  <a:lnTo>
                    <a:pt x="702" y="202"/>
                  </a:lnTo>
                  <a:lnTo>
                    <a:pt x="702" y="198"/>
                  </a:lnTo>
                  <a:lnTo>
                    <a:pt x="698" y="198"/>
                  </a:lnTo>
                  <a:lnTo>
                    <a:pt x="698" y="202"/>
                  </a:lnTo>
                  <a:lnTo>
                    <a:pt x="702" y="202"/>
                  </a:lnTo>
                  <a:lnTo>
                    <a:pt x="706" y="202"/>
                  </a:lnTo>
                  <a:lnTo>
                    <a:pt x="708" y="202"/>
                  </a:lnTo>
                  <a:lnTo>
                    <a:pt x="712" y="206"/>
                  </a:lnTo>
                  <a:lnTo>
                    <a:pt x="708" y="206"/>
                  </a:lnTo>
                  <a:lnTo>
                    <a:pt x="712" y="206"/>
                  </a:lnTo>
                  <a:lnTo>
                    <a:pt x="716" y="206"/>
                  </a:lnTo>
                  <a:lnTo>
                    <a:pt x="720" y="206"/>
                  </a:lnTo>
                  <a:lnTo>
                    <a:pt x="716" y="206"/>
                  </a:lnTo>
                  <a:lnTo>
                    <a:pt x="712" y="206"/>
                  </a:lnTo>
                  <a:lnTo>
                    <a:pt x="708" y="206"/>
                  </a:lnTo>
                  <a:lnTo>
                    <a:pt x="706" y="206"/>
                  </a:lnTo>
                  <a:lnTo>
                    <a:pt x="708" y="208"/>
                  </a:lnTo>
                  <a:lnTo>
                    <a:pt x="706" y="208"/>
                  </a:lnTo>
                  <a:lnTo>
                    <a:pt x="706" y="212"/>
                  </a:lnTo>
                  <a:lnTo>
                    <a:pt x="706" y="208"/>
                  </a:lnTo>
                  <a:lnTo>
                    <a:pt x="708" y="208"/>
                  </a:lnTo>
                  <a:lnTo>
                    <a:pt x="708" y="206"/>
                  </a:lnTo>
                  <a:lnTo>
                    <a:pt x="712" y="206"/>
                  </a:lnTo>
                  <a:lnTo>
                    <a:pt x="712" y="208"/>
                  </a:lnTo>
                  <a:lnTo>
                    <a:pt x="716" y="208"/>
                  </a:lnTo>
                  <a:lnTo>
                    <a:pt x="712" y="208"/>
                  </a:lnTo>
                  <a:lnTo>
                    <a:pt x="716" y="208"/>
                  </a:lnTo>
                  <a:lnTo>
                    <a:pt x="720" y="208"/>
                  </a:lnTo>
                  <a:lnTo>
                    <a:pt x="720" y="206"/>
                  </a:lnTo>
                  <a:lnTo>
                    <a:pt x="724" y="206"/>
                  </a:lnTo>
                  <a:lnTo>
                    <a:pt x="724" y="208"/>
                  </a:lnTo>
                  <a:lnTo>
                    <a:pt x="728" y="208"/>
                  </a:lnTo>
                  <a:lnTo>
                    <a:pt x="724" y="212"/>
                  </a:lnTo>
                  <a:lnTo>
                    <a:pt x="728" y="212"/>
                  </a:lnTo>
                  <a:lnTo>
                    <a:pt x="728" y="208"/>
                  </a:lnTo>
                  <a:lnTo>
                    <a:pt x="732" y="212"/>
                  </a:lnTo>
                  <a:lnTo>
                    <a:pt x="734" y="212"/>
                  </a:lnTo>
                  <a:lnTo>
                    <a:pt x="732" y="216"/>
                  </a:lnTo>
                  <a:lnTo>
                    <a:pt x="728" y="216"/>
                  </a:lnTo>
                  <a:lnTo>
                    <a:pt x="724" y="220"/>
                  </a:lnTo>
                  <a:lnTo>
                    <a:pt x="728" y="216"/>
                  </a:lnTo>
                  <a:lnTo>
                    <a:pt x="728" y="220"/>
                  </a:lnTo>
                  <a:lnTo>
                    <a:pt x="728" y="216"/>
                  </a:lnTo>
                  <a:lnTo>
                    <a:pt x="732" y="216"/>
                  </a:lnTo>
                  <a:lnTo>
                    <a:pt x="734" y="220"/>
                  </a:lnTo>
                  <a:lnTo>
                    <a:pt x="734" y="224"/>
                  </a:lnTo>
                  <a:lnTo>
                    <a:pt x="738" y="224"/>
                  </a:lnTo>
                  <a:lnTo>
                    <a:pt x="738" y="220"/>
                  </a:lnTo>
                  <a:lnTo>
                    <a:pt x="738" y="216"/>
                  </a:lnTo>
                  <a:lnTo>
                    <a:pt x="742" y="216"/>
                  </a:lnTo>
                  <a:lnTo>
                    <a:pt x="746" y="216"/>
                  </a:lnTo>
                  <a:lnTo>
                    <a:pt x="746" y="220"/>
                  </a:lnTo>
                  <a:lnTo>
                    <a:pt x="748" y="220"/>
                  </a:lnTo>
                  <a:lnTo>
                    <a:pt x="752" y="220"/>
                  </a:lnTo>
                  <a:lnTo>
                    <a:pt x="756" y="220"/>
                  </a:lnTo>
                  <a:lnTo>
                    <a:pt x="756" y="216"/>
                  </a:lnTo>
                  <a:lnTo>
                    <a:pt x="760" y="216"/>
                  </a:lnTo>
                  <a:lnTo>
                    <a:pt x="764" y="216"/>
                  </a:lnTo>
                  <a:lnTo>
                    <a:pt x="764" y="220"/>
                  </a:lnTo>
                  <a:lnTo>
                    <a:pt x="768" y="220"/>
                  </a:lnTo>
                  <a:lnTo>
                    <a:pt x="772" y="220"/>
                  </a:lnTo>
                  <a:lnTo>
                    <a:pt x="772" y="224"/>
                  </a:lnTo>
                  <a:lnTo>
                    <a:pt x="768" y="224"/>
                  </a:lnTo>
                  <a:lnTo>
                    <a:pt x="772" y="224"/>
                  </a:lnTo>
                  <a:lnTo>
                    <a:pt x="776" y="224"/>
                  </a:lnTo>
                  <a:lnTo>
                    <a:pt x="778" y="224"/>
                  </a:lnTo>
                  <a:lnTo>
                    <a:pt x="782" y="224"/>
                  </a:lnTo>
                  <a:lnTo>
                    <a:pt x="778" y="220"/>
                  </a:lnTo>
                  <a:lnTo>
                    <a:pt x="776" y="220"/>
                  </a:lnTo>
                  <a:lnTo>
                    <a:pt x="778" y="220"/>
                  </a:lnTo>
                  <a:lnTo>
                    <a:pt x="782" y="220"/>
                  </a:lnTo>
                  <a:lnTo>
                    <a:pt x="786" y="220"/>
                  </a:lnTo>
                  <a:lnTo>
                    <a:pt x="790" y="216"/>
                  </a:lnTo>
                  <a:lnTo>
                    <a:pt x="794" y="216"/>
                  </a:lnTo>
                  <a:lnTo>
                    <a:pt x="798" y="216"/>
                  </a:lnTo>
                  <a:lnTo>
                    <a:pt x="802" y="216"/>
                  </a:lnTo>
                  <a:lnTo>
                    <a:pt x="806" y="212"/>
                  </a:lnTo>
                  <a:lnTo>
                    <a:pt x="808" y="212"/>
                  </a:lnTo>
                  <a:lnTo>
                    <a:pt x="812" y="212"/>
                  </a:lnTo>
                  <a:lnTo>
                    <a:pt x="816" y="212"/>
                  </a:lnTo>
                  <a:lnTo>
                    <a:pt x="820" y="212"/>
                  </a:lnTo>
                  <a:lnTo>
                    <a:pt x="824" y="212"/>
                  </a:lnTo>
                  <a:lnTo>
                    <a:pt x="828" y="212"/>
                  </a:lnTo>
                  <a:lnTo>
                    <a:pt x="832" y="212"/>
                  </a:lnTo>
                  <a:lnTo>
                    <a:pt x="834" y="212"/>
                  </a:lnTo>
                  <a:lnTo>
                    <a:pt x="838" y="212"/>
                  </a:lnTo>
                  <a:lnTo>
                    <a:pt x="842" y="212"/>
                  </a:lnTo>
                  <a:lnTo>
                    <a:pt x="846" y="212"/>
                  </a:lnTo>
                  <a:lnTo>
                    <a:pt x="846" y="216"/>
                  </a:lnTo>
                  <a:lnTo>
                    <a:pt x="850" y="216"/>
                  </a:lnTo>
                  <a:lnTo>
                    <a:pt x="854" y="216"/>
                  </a:lnTo>
                  <a:lnTo>
                    <a:pt x="858" y="216"/>
                  </a:lnTo>
                  <a:lnTo>
                    <a:pt x="862" y="216"/>
                  </a:lnTo>
                  <a:lnTo>
                    <a:pt x="864" y="220"/>
                  </a:lnTo>
                  <a:lnTo>
                    <a:pt x="862" y="220"/>
                  </a:lnTo>
                  <a:lnTo>
                    <a:pt x="858" y="220"/>
                  </a:lnTo>
                  <a:lnTo>
                    <a:pt x="862" y="220"/>
                  </a:lnTo>
                  <a:lnTo>
                    <a:pt x="864" y="220"/>
                  </a:lnTo>
                  <a:lnTo>
                    <a:pt x="868" y="220"/>
                  </a:lnTo>
                  <a:lnTo>
                    <a:pt x="868" y="224"/>
                  </a:lnTo>
                  <a:lnTo>
                    <a:pt x="868" y="228"/>
                  </a:lnTo>
                  <a:lnTo>
                    <a:pt x="872" y="228"/>
                  </a:lnTo>
                  <a:lnTo>
                    <a:pt x="868" y="228"/>
                  </a:lnTo>
                  <a:lnTo>
                    <a:pt x="864" y="232"/>
                  </a:lnTo>
                  <a:lnTo>
                    <a:pt x="864" y="228"/>
                  </a:lnTo>
                  <a:lnTo>
                    <a:pt x="864" y="232"/>
                  </a:lnTo>
                  <a:lnTo>
                    <a:pt x="862" y="232"/>
                  </a:lnTo>
                  <a:lnTo>
                    <a:pt x="858" y="232"/>
                  </a:lnTo>
                  <a:lnTo>
                    <a:pt x="858" y="236"/>
                  </a:lnTo>
                  <a:lnTo>
                    <a:pt x="858" y="236"/>
                  </a:lnTo>
                  <a:lnTo>
                    <a:pt x="858" y="236"/>
                  </a:lnTo>
                  <a:close/>
                  <a:moveTo>
                    <a:pt x="620" y="180"/>
                  </a:moveTo>
                  <a:lnTo>
                    <a:pt x="622" y="180"/>
                  </a:lnTo>
                  <a:lnTo>
                    <a:pt x="620" y="180"/>
                  </a:lnTo>
                  <a:lnTo>
                    <a:pt x="616" y="180"/>
                  </a:lnTo>
                  <a:lnTo>
                    <a:pt x="620" y="180"/>
                  </a:lnTo>
                  <a:lnTo>
                    <a:pt x="620" y="180"/>
                  </a:lnTo>
                  <a:lnTo>
                    <a:pt x="620" y="180"/>
                  </a:lnTo>
                  <a:close/>
                  <a:moveTo>
                    <a:pt x="380" y="186"/>
                  </a:moveTo>
                  <a:lnTo>
                    <a:pt x="374" y="186"/>
                  </a:lnTo>
                  <a:lnTo>
                    <a:pt x="370" y="186"/>
                  </a:lnTo>
                  <a:lnTo>
                    <a:pt x="370" y="182"/>
                  </a:lnTo>
                  <a:lnTo>
                    <a:pt x="374" y="182"/>
                  </a:lnTo>
                  <a:lnTo>
                    <a:pt x="378" y="182"/>
                  </a:lnTo>
                  <a:lnTo>
                    <a:pt x="380" y="182"/>
                  </a:lnTo>
                  <a:lnTo>
                    <a:pt x="384" y="182"/>
                  </a:lnTo>
                  <a:lnTo>
                    <a:pt x="388" y="182"/>
                  </a:lnTo>
                  <a:lnTo>
                    <a:pt x="388" y="186"/>
                  </a:lnTo>
                  <a:lnTo>
                    <a:pt x="384" y="186"/>
                  </a:lnTo>
                  <a:lnTo>
                    <a:pt x="380" y="186"/>
                  </a:lnTo>
                  <a:lnTo>
                    <a:pt x="380" y="186"/>
                  </a:lnTo>
                  <a:lnTo>
                    <a:pt x="380" y="186"/>
                  </a:lnTo>
                  <a:close/>
                  <a:moveTo>
                    <a:pt x="370" y="236"/>
                  </a:moveTo>
                  <a:lnTo>
                    <a:pt x="366" y="236"/>
                  </a:lnTo>
                  <a:lnTo>
                    <a:pt x="366" y="232"/>
                  </a:lnTo>
                  <a:lnTo>
                    <a:pt x="366" y="228"/>
                  </a:lnTo>
                  <a:lnTo>
                    <a:pt x="366" y="232"/>
                  </a:lnTo>
                  <a:lnTo>
                    <a:pt x="362" y="232"/>
                  </a:lnTo>
                  <a:lnTo>
                    <a:pt x="358" y="232"/>
                  </a:lnTo>
                  <a:lnTo>
                    <a:pt x="362" y="232"/>
                  </a:lnTo>
                  <a:lnTo>
                    <a:pt x="362" y="236"/>
                  </a:lnTo>
                  <a:lnTo>
                    <a:pt x="358" y="236"/>
                  </a:lnTo>
                  <a:lnTo>
                    <a:pt x="354" y="236"/>
                  </a:lnTo>
                  <a:lnTo>
                    <a:pt x="352" y="232"/>
                  </a:lnTo>
                  <a:lnTo>
                    <a:pt x="352" y="228"/>
                  </a:lnTo>
                  <a:lnTo>
                    <a:pt x="348" y="228"/>
                  </a:lnTo>
                  <a:lnTo>
                    <a:pt x="344" y="232"/>
                  </a:lnTo>
                  <a:lnTo>
                    <a:pt x="336" y="232"/>
                  </a:lnTo>
                  <a:lnTo>
                    <a:pt x="336" y="228"/>
                  </a:lnTo>
                  <a:lnTo>
                    <a:pt x="332" y="228"/>
                  </a:lnTo>
                  <a:lnTo>
                    <a:pt x="328" y="228"/>
                  </a:lnTo>
                  <a:lnTo>
                    <a:pt x="332" y="224"/>
                  </a:lnTo>
                  <a:lnTo>
                    <a:pt x="336" y="224"/>
                  </a:lnTo>
                  <a:lnTo>
                    <a:pt x="336" y="220"/>
                  </a:lnTo>
                  <a:lnTo>
                    <a:pt x="340" y="220"/>
                  </a:lnTo>
                  <a:lnTo>
                    <a:pt x="344" y="220"/>
                  </a:lnTo>
                  <a:lnTo>
                    <a:pt x="352" y="220"/>
                  </a:lnTo>
                  <a:lnTo>
                    <a:pt x="354" y="220"/>
                  </a:lnTo>
                  <a:lnTo>
                    <a:pt x="358" y="220"/>
                  </a:lnTo>
                  <a:lnTo>
                    <a:pt x="358" y="216"/>
                  </a:lnTo>
                  <a:lnTo>
                    <a:pt x="362" y="216"/>
                  </a:lnTo>
                  <a:lnTo>
                    <a:pt x="366" y="216"/>
                  </a:lnTo>
                  <a:lnTo>
                    <a:pt x="370" y="216"/>
                  </a:lnTo>
                  <a:lnTo>
                    <a:pt x="366" y="216"/>
                  </a:lnTo>
                  <a:lnTo>
                    <a:pt x="362" y="216"/>
                  </a:lnTo>
                  <a:lnTo>
                    <a:pt x="358" y="216"/>
                  </a:lnTo>
                  <a:lnTo>
                    <a:pt x="354" y="216"/>
                  </a:lnTo>
                  <a:lnTo>
                    <a:pt x="352" y="216"/>
                  </a:lnTo>
                  <a:lnTo>
                    <a:pt x="352" y="220"/>
                  </a:lnTo>
                  <a:lnTo>
                    <a:pt x="348" y="220"/>
                  </a:lnTo>
                  <a:lnTo>
                    <a:pt x="344" y="220"/>
                  </a:lnTo>
                  <a:lnTo>
                    <a:pt x="336" y="220"/>
                  </a:lnTo>
                  <a:lnTo>
                    <a:pt x="336" y="216"/>
                  </a:lnTo>
                  <a:lnTo>
                    <a:pt x="340" y="216"/>
                  </a:lnTo>
                  <a:lnTo>
                    <a:pt x="340" y="212"/>
                  </a:lnTo>
                  <a:lnTo>
                    <a:pt x="344" y="212"/>
                  </a:lnTo>
                  <a:lnTo>
                    <a:pt x="348" y="212"/>
                  </a:lnTo>
                  <a:lnTo>
                    <a:pt x="352" y="212"/>
                  </a:lnTo>
                  <a:lnTo>
                    <a:pt x="354" y="212"/>
                  </a:lnTo>
                  <a:lnTo>
                    <a:pt x="358" y="212"/>
                  </a:lnTo>
                  <a:lnTo>
                    <a:pt x="358" y="208"/>
                  </a:lnTo>
                  <a:lnTo>
                    <a:pt x="358" y="212"/>
                  </a:lnTo>
                  <a:lnTo>
                    <a:pt x="362" y="212"/>
                  </a:lnTo>
                  <a:lnTo>
                    <a:pt x="362" y="208"/>
                  </a:lnTo>
                  <a:lnTo>
                    <a:pt x="366" y="208"/>
                  </a:lnTo>
                  <a:lnTo>
                    <a:pt x="370" y="208"/>
                  </a:lnTo>
                  <a:lnTo>
                    <a:pt x="366" y="208"/>
                  </a:lnTo>
                  <a:lnTo>
                    <a:pt x="362" y="208"/>
                  </a:lnTo>
                  <a:lnTo>
                    <a:pt x="358" y="208"/>
                  </a:lnTo>
                  <a:lnTo>
                    <a:pt x="354" y="208"/>
                  </a:lnTo>
                  <a:lnTo>
                    <a:pt x="352" y="208"/>
                  </a:lnTo>
                  <a:lnTo>
                    <a:pt x="348" y="208"/>
                  </a:lnTo>
                  <a:lnTo>
                    <a:pt x="344" y="208"/>
                  </a:lnTo>
                  <a:lnTo>
                    <a:pt x="348" y="208"/>
                  </a:lnTo>
                  <a:lnTo>
                    <a:pt x="348" y="206"/>
                  </a:lnTo>
                  <a:lnTo>
                    <a:pt x="344" y="206"/>
                  </a:lnTo>
                  <a:lnTo>
                    <a:pt x="348" y="202"/>
                  </a:lnTo>
                  <a:lnTo>
                    <a:pt x="352" y="202"/>
                  </a:lnTo>
                  <a:lnTo>
                    <a:pt x="354" y="202"/>
                  </a:lnTo>
                  <a:lnTo>
                    <a:pt x="358" y="202"/>
                  </a:lnTo>
                  <a:lnTo>
                    <a:pt x="362" y="202"/>
                  </a:lnTo>
                  <a:lnTo>
                    <a:pt x="366" y="202"/>
                  </a:lnTo>
                  <a:lnTo>
                    <a:pt x="370" y="202"/>
                  </a:lnTo>
                  <a:lnTo>
                    <a:pt x="374" y="202"/>
                  </a:lnTo>
                  <a:lnTo>
                    <a:pt x="370" y="202"/>
                  </a:lnTo>
                  <a:lnTo>
                    <a:pt x="366" y="202"/>
                  </a:lnTo>
                  <a:lnTo>
                    <a:pt x="362" y="202"/>
                  </a:lnTo>
                  <a:lnTo>
                    <a:pt x="358" y="202"/>
                  </a:lnTo>
                  <a:lnTo>
                    <a:pt x="354" y="202"/>
                  </a:lnTo>
                  <a:lnTo>
                    <a:pt x="354" y="198"/>
                  </a:lnTo>
                  <a:lnTo>
                    <a:pt x="358" y="194"/>
                  </a:lnTo>
                  <a:lnTo>
                    <a:pt x="362" y="194"/>
                  </a:lnTo>
                  <a:lnTo>
                    <a:pt x="366" y="194"/>
                  </a:lnTo>
                  <a:lnTo>
                    <a:pt x="370" y="194"/>
                  </a:lnTo>
                  <a:lnTo>
                    <a:pt x="374" y="194"/>
                  </a:lnTo>
                  <a:lnTo>
                    <a:pt x="378" y="194"/>
                  </a:lnTo>
                  <a:lnTo>
                    <a:pt x="380" y="194"/>
                  </a:lnTo>
                  <a:lnTo>
                    <a:pt x="380" y="198"/>
                  </a:lnTo>
                  <a:lnTo>
                    <a:pt x="380" y="202"/>
                  </a:lnTo>
                  <a:lnTo>
                    <a:pt x="384" y="202"/>
                  </a:lnTo>
                  <a:lnTo>
                    <a:pt x="388" y="202"/>
                  </a:lnTo>
                  <a:lnTo>
                    <a:pt x="392" y="198"/>
                  </a:lnTo>
                  <a:lnTo>
                    <a:pt x="396" y="198"/>
                  </a:lnTo>
                  <a:lnTo>
                    <a:pt x="400" y="198"/>
                  </a:lnTo>
                  <a:lnTo>
                    <a:pt x="400" y="202"/>
                  </a:lnTo>
                  <a:lnTo>
                    <a:pt x="404" y="202"/>
                  </a:lnTo>
                  <a:lnTo>
                    <a:pt x="404" y="206"/>
                  </a:lnTo>
                  <a:lnTo>
                    <a:pt x="408" y="206"/>
                  </a:lnTo>
                  <a:lnTo>
                    <a:pt x="410" y="206"/>
                  </a:lnTo>
                  <a:lnTo>
                    <a:pt x="410" y="208"/>
                  </a:lnTo>
                  <a:lnTo>
                    <a:pt x="414" y="208"/>
                  </a:lnTo>
                  <a:lnTo>
                    <a:pt x="410" y="208"/>
                  </a:lnTo>
                  <a:lnTo>
                    <a:pt x="408" y="208"/>
                  </a:lnTo>
                  <a:lnTo>
                    <a:pt x="408" y="212"/>
                  </a:lnTo>
                  <a:lnTo>
                    <a:pt x="410" y="212"/>
                  </a:lnTo>
                  <a:lnTo>
                    <a:pt x="414" y="212"/>
                  </a:lnTo>
                  <a:lnTo>
                    <a:pt x="418" y="212"/>
                  </a:lnTo>
                  <a:lnTo>
                    <a:pt x="418" y="216"/>
                  </a:lnTo>
                  <a:lnTo>
                    <a:pt x="418" y="220"/>
                  </a:lnTo>
                  <a:lnTo>
                    <a:pt x="422" y="220"/>
                  </a:lnTo>
                  <a:lnTo>
                    <a:pt x="424" y="220"/>
                  </a:lnTo>
                  <a:lnTo>
                    <a:pt x="428" y="220"/>
                  </a:lnTo>
                  <a:lnTo>
                    <a:pt x="432" y="220"/>
                  </a:lnTo>
                  <a:lnTo>
                    <a:pt x="436" y="220"/>
                  </a:lnTo>
                  <a:lnTo>
                    <a:pt x="440" y="220"/>
                  </a:lnTo>
                  <a:lnTo>
                    <a:pt x="444" y="220"/>
                  </a:lnTo>
                  <a:lnTo>
                    <a:pt x="448" y="220"/>
                  </a:lnTo>
                  <a:lnTo>
                    <a:pt x="450" y="220"/>
                  </a:lnTo>
                  <a:lnTo>
                    <a:pt x="454" y="220"/>
                  </a:lnTo>
                  <a:lnTo>
                    <a:pt x="454" y="216"/>
                  </a:lnTo>
                  <a:lnTo>
                    <a:pt x="450" y="212"/>
                  </a:lnTo>
                  <a:lnTo>
                    <a:pt x="448" y="212"/>
                  </a:lnTo>
                  <a:lnTo>
                    <a:pt x="444" y="212"/>
                  </a:lnTo>
                  <a:lnTo>
                    <a:pt x="444" y="208"/>
                  </a:lnTo>
                  <a:lnTo>
                    <a:pt x="440" y="208"/>
                  </a:lnTo>
                  <a:lnTo>
                    <a:pt x="436" y="208"/>
                  </a:lnTo>
                  <a:lnTo>
                    <a:pt x="440" y="208"/>
                  </a:lnTo>
                  <a:lnTo>
                    <a:pt x="444" y="208"/>
                  </a:lnTo>
                  <a:lnTo>
                    <a:pt x="448" y="206"/>
                  </a:lnTo>
                  <a:lnTo>
                    <a:pt x="448" y="202"/>
                  </a:lnTo>
                  <a:lnTo>
                    <a:pt x="444" y="202"/>
                  </a:lnTo>
                  <a:lnTo>
                    <a:pt x="440" y="202"/>
                  </a:lnTo>
                  <a:lnTo>
                    <a:pt x="436" y="202"/>
                  </a:lnTo>
                  <a:lnTo>
                    <a:pt x="436" y="198"/>
                  </a:lnTo>
                  <a:lnTo>
                    <a:pt x="432" y="198"/>
                  </a:lnTo>
                  <a:lnTo>
                    <a:pt x="432" y="194"/>
                  </a:lnTo>
                  <a:lnTo>
                    <a:pt x="436" y="194"/>
                  </a:lnTo>
                  <a:lnTo>
                    <a:pt x="440" y="194"/>
                  </a:lnTo>
                  <a:lnTo>
                    <a:pt x="444" y="194"/>
                  </a:lnTo>
                  <a:lnTo>
                    <a:pt x="444" y="190"/>
                  </a:lnTo>
                  <a:lnTo>
                    <a:pt x="440" y="190"/>
                  </a:lnTo>
                  <a:lnTo>
                    <a:pt x="444" y="190"/>
                  </a:lnTo>
                  <a:lnTo>
                    <a:pt x="444" y="186"/>
                  </a:lnTo>
                  <a:lnTo>
                    <a:pt x="448" y="182"/>
                  </a:lnTo>
                  <a:lnTo>
                    <a:pt x="450" y="182"/>
                  </a:lnTo>
                  <a:lnTo>
                    <a:pt x="454" y="182"/>
                  </a:lnTo>
                  <a:lnTo>
                    <a:pt x="458" y="182"/>
                  </a:lnTo>
                  <a:lnTo>
                    <a:pt x="458" y="186"/>
                  </a:lnTo>
                  <a:lnTo>
                    <a:pt x="458" y="190"/>
                  </a:lnTo>
                  <a:lnTo>
                    <a:pt x="454" y="190"/>
                  </a:lnTo>
                  <a:lnTo>
                    <a:pt x="458" y="190"/>
                  </a:lnTo>
                  <a:lnTo>
                    <a:pt x="458" y="194"/>
                  </a:lnTo>
                  <a:lnTo>
                    <a:pt x="462" y="194"/>
                  </a:lnTo>
                  <a:lnTo>
                    <a:pt x="462" y="198"/>
                  </a:lnTo>
                  <a:lnTo>
                    <a:pt x="466" y="198"/>
                  </a:lnTo>
                  <a:lnTo>
                    <a:pt x="462" y="202"/>
                  </a:lnTo>
                  <a:lnTo>
                    <a:pt x="462" y="206"/>
                  </a:lnTo>
                  <a:lnTo>
                    <a:pt x="466" y="206"/>
                  </a:lnTo>
                  <a:lnTo>
                    <a:pt x="470" y="206"/>
                  </a:lnTo>
                  <a:lnTo>
                    <a:pt x="474" y="206"/>
                  </a:lnTo>
                  <a:lnTo>
                    <a:pt x="470" y="208"/>
                  </a:lnTo>
                  <a:lnTo>
                    <a:pt x="466" y="208"/>
                  </a:lnTo>
                  <a:lnTo>
                    <a:pt x="466" y="212"/>
                  </a:lnTo>
                  <a:lnTo>
                    <a:pt x="470" y="212"/>
                  </a:lnTo>
                  <a:lnTo>
                    <a:pt x="470" y="208"/>
                  </a:lnTo>
                  <a:lnTo>
                    <a:pt x="474" y="208"/>
                  </a:lnTo>
                  <a:lnTo>
                    <a:pt x="478" y="208"/>
                  </a:lnTo>
                  <a:lnTo>
                    <a:pt x="480" y="208"/>
                  </a:lnTo>
                  <a:lnTo>
                    <a:pt x="480" y="212"/>
                  </a:lnTo>
                  <a:lnTo>
                    <a:pt x="484" y="212"/>
                  </a:lnTo>
                  <a:lnTo>
                    <a:pt x="480" y="212"/>
                  </a:lnTo>
                  <a:lnTo>
                    <a:pt x="480" y="208"/>
                  </a:lnTo>
                  <a:lnTo>
                    <a:pt x="484" y="206"/>
                  </a:lnTo>
                  <a:lnTo>
                    <a:pt x="488" y="206"/>
                  </a:lnTo>
                  <a:lnTo>
                    <a:pt x="492" y="206"/>
                  </a:lnTo>
                  <a:lnTo>
                    <a:pt x="496" y="206"/>
                  </a:lnTo>
                  <a:lnTo>
                    <a:pt x="500" y="208"/>
                  </a:lnTo>
                  <a:lnTo>
                    <a:pt x="504" y="208"/>
                  </a:lnTo>
                  <a:lnTo>
                    <a:pt x="504" y="212"/>
                  </a:lnTo>
                  <a:lnTo>
                    <a:pt x="504" y="216"/>
                  </a:lnTo>
                  <a:lnTo>
                    <a:pt x="504" y="220"/>
                  </a:lnTo>
                  <a:lnTo>
                    <a:pt x="500" y="220"/>
                  </a:lnTo>
                  <a:lnTo>
                    <a:pt x="500" y="224"/>
                  </a:lnTo>
                  <a:lnTo>
                    <a:pt x="500" y="228"/>
                  </a:lnTo>
                  <a:lnTo>
                    <a:pt x="496" y="228"/>
                  </a:lnTo>
                  <a:lnTo>
                    <a:pt x="496" y="232"/>
                  </a:lnTo>
                  <a:lnTo>
                    <a:pt x="492" y="232"/>
                  </a:lnTo>
                  <a:lnTo>
                    <a:pt x="496" y="232"/>
                  </a:lnTo>
                  <a:lnTo>
                    <a:pt x="492" y="236"/>
                  </a:lnTo>
                  <a:lnTo>
                    <a:pt x="488" y="236"/>
                  </a:lnTo>
                  <a:lnTo>
                    <a:pt x="484" y="236"/>
                  </a:lnTo>
                  <a:lnTo>
                    <a:pt x="480" y="236"/>
                  </a:lnTo>
                  <a:lnTo>
                    <a:pt x="478" y="236"/>
                  </a:lnTo>
                  <a:lnTo>
                    <a:pt x="474" y="236"/>
                  </a:lnTo>
                  <a:lnTo>
                    <a:pt x="470" y="236"/>
                  </a:lnTo>
                  <a:lnTo>
                    <a:pt x="470" y="232"/>
                  </a:lnTo>
                  <a:lnTo>
                    <a:pt x="470" y="236"/>
                  </a:lnTo>
                  <a:lnTo>
                    <a:pt x="466" y="236"/>
                  </a:lnTo>
                  <a:lnTo>
                    <a:pt x="462" y="236"/>
                  </a:lnTo>
                  <a:lnTo>
                    <a:pt x="458" y="236"/>
                  </a:lnTo>
                  <a:lnTo>
                    <a:pt x="454" y="236"/>
                  </a:lnTo>
                  <a:lnTo>
                    <a:pt x="458" y="236"/>
                  </a:lnTo>
                  <a:lnTo>
                    <a:pt x="458" y="232"/>
                  </a:lnTo>
                  <a:lnTo>
                    <a:pt x="454" y="232"/>
                  </a:lnTo>
                  <a:lnTo>
                    <a:pt x="450" y="236"/>
                  </a:lnTo>
                  <a:lnTo>
                    <a:pt x="448" y="236"/>
                  </a:lnTo>
                  <a:lnTo>
                    <a:pt x="444" y="238"/>
                  </a:lnTo>
                  <a:lnTo>
                    <a:pt x="440" y="238"/>
                  </a:lnTo>
                  <a:lnTo>
                    <a:pt x="436" y="238"/>
                  </a:lnTo>
                  <a:lnTo>
                    <a:pt x="432" y="238"/>
                  </a:lnTo>
                  <a:lnTo>
                    <a:pt x="428" y="238"/>
                  </a:lnTo>
                  <a:lnTo>
                    <a:pt x="428" y="242"/>
                  </a:lnTo>
                  <a:lnTo>
                    <a:pt x="424" y="242"/>
                  </a:lnTo>
                  <a:lnTo>
                    <a:pt x="422" y="246"/>
                  </a:lnTo>
                  <a:lnTo>
                    <a:pt x="418" y="246"/>
                  </a:lnTo>
                  <a:lnTo>
                    <a:pt x="414" y="246"/>
                  </a:lnTo>
                  <a:lnTo>
                    <a:pt x="410" y="250"/>
                  </a:lnTo>
                  <a:lnTo>
                    <a:pt x="408" y="250"/>
                  </a:lnTo>
                  <a:lnTo>
                    <a:pt x="404" y="250"/>
                  </a:lnTo>
                  <a:lnTo>
                    <a:pt x="400" y="250"/>
                  </a:lnTo>
                  <a:lnTo>
                    <a:pt x="396" y="250"/>
                  </a:lnTo>
                  <a:lnTo>
                    <a:pt x="392" y="250"/>
                  </a:lnTo>
                  <a:lnTo>
                    <a:pt x="388" y="250"/>
                  </a:lnTo>
                  <a:lnTo>
                    <a:pt x="384" y="246"/>
                  </a:lnTo>
                  <a:lnTo>
                    <a:pt x="380" y="246"/>
                  </a:lnTo>
                  <a:lnTo>
                    <a:pt x="378" y="246"/>
                  </a:lnTo>
                  <a:lnTo>
                    <a:pt x="378" y="242"/>
                  </a:lnTo>
                  <a:lnTo>
                    <a:pt x="380" y="238"/>
                  </a:lnTo>
                  <a:lnTo>
                    <a:pt x="384" y="238"/>
                  </a:lnTo>
                  <a:lnTo>
                    <a:pt x="388" y="238"/>
                  </a:lnTo>
                  <a:lnTo>
                    <a:pt x="392" y="238"/>
                  </a:lnTo>
                  <a:lnTo>
                    <a:pt x="392" y="236"/>
                  </a:lnTo>
                  <a:lnTo>
                    <a:pt x="396" y="236"/>
                  </a:lnTo>
                  <a:lnTo>
                    <a:pt x="400" y="236"/>
                  </a:lnTo>
                  <a:lnTo>
                    <a:pt x="404" y="236"/>
                  </a:lnTo>
                  <a:lnTo>
                    <a:pt x="408" y="236"/>
                  </a:lnTo>
                  <a:lnTo>
                    <a:pt x="410" y="236"/>
                  </a:lnTo>
                  <a:lnTo>
                    <a:pt x="414" y="236"/>
                  </a:lnTo>
                  <a:lnTo>
                    <a:pt x="418" y="236"/>
                  </a:lnTo>
                  <a:lnTo>
                    <a:pt x="422" y="232"/>
                  </a:lnTo>
                  <a:lnTo>
                    <a:pt x="424" y="228"/>
                  </a:lnTo>
                  <a:lnTo>
                    <a:pt x="422" y="228"/>
                  </a:lnTo>
                  <a:lnTo>
                    <a:pt x="418" y="228"/>
                  </a:lnTo>
                  <a:lnTo>
                    <a:pt x="418" y="232"/>
                  </a:lnTo>
                  <a:lnTo>
                    <a:pt x="414" y="232"/>
                  </a:lnTo>
                  <a:lnTo>
                    <a:pt x="414" y="228"/>
                  </a:lnTo>
                  <a:lnTo>
                    <a:pt x="410" y="232"/>
                  </a:lnTo>
                  <a:lnTo>
                    <a:pt x="408" y="232"/>
                  </a:lnTo>
                  <a:lnTo>
                    <a:pt x="404" y="232"/>
                  </a:lnTo>
                  <a:lnTo>
                    <a:pt x="408" y="228"/>
                  </a:lnTo>
                  <a:lnTo>
                    <a:pt x="404" y="228"/>
                  </a:lnTo>
                  <a:lnTo>
                    <a:pt x="400" y="228"/>
                  </a:lnTo>
                  <a:lnTo>
                    <a:pt x="400" y="232"/>
                  </a:lnTo>
                  <a:lnTo>
                    <a:pt x="396" y="232"/>
                  </a:lnTo>
                  <a:lnTo>
                    <a:pt x="392" y="232"/>
                  </a:lnTo>
                  <a:lnTo>
                    <a:pt x="388" y="232"/>
                  </a:lnTo>
                  <a:lnTo>
                    <a:pt x="384" y="232"/>
                  </a:lnTo>
                  <a:lnTo>
                    <a:pt x="380" y="232"/>
                  </a:lnTo>
                  <a:lnTo>
                    <a:pt x="384" y="228"/>
                  </a:lnTo>
                  <a:lnTo>
                    <a:pt x="384" y="224"/>
                  </a:lnTo>
                  <a:lnTo>
                    <a:pt x="388" y="224"/>
                  </a:lnTo>
                  <a:lnTo>
                    <a:pt x="392" y="224"/>
                  </a:lnTo>
                  <a:lnTo>
                    <a:pt x="388" y="224"/>
                  </a:lnTo>
                  <a:lnTo>
                    <a:pt x="384" y="224"/>
                  </a:lnTo>
                  <a:lnTo>
                    <a:pt x="380" y="224"/>
                  </a:lnTo>
                  <a:lnTo>
                    <a:pt x="380" y="220"/>
                  </a:lnTo>
                  <a:lnTo>
                    <a:pt x="380" y="224"/>
                  </a:lnTo>
                  <a:lnTo>
                    <a:pt x="380" y="228"/>
                  </a:lnTo>
                  <a:lnTo>
                    <a:pt x="378" y="228"/>
                  </a:lnTo>
                  <a:lnTo>
                    <a:pt x="374" y="224"/>
                  </a:lnTo>
                  <a:lnTo>
                    <a:pt x="374" y="228"/>
                  </a:lnTo>
                  <a:lnTo>
                    <a:pt x="378" y="228"/>
                  </a:lnTo>
                  <a:lnTo>
                    <a:pt x="378" y="232"/>
                  </a:lnTo>
                  <a:lnTo>
                    <a:pt x="374" y="232"/>
                  </a:lnTo>
                  <a:lnTo>
                    <a:pt x="374" y="236"/>
                  </a:lnTo>
                  <a:lnTo>
                    <a:pt x="370" y="236"/>
                  </a:lnTo>
                  <a:lnTo>
                    <a:pt x="370" y="236"/>
                  </a:lnTo>
                  <a:lnTo>
                    <a:pt x="370" y="236"/>
                  </a:lnTo>
                  <a:close/>
                  <a:moveTo>
                    <a:pt x="724" y="194"/>
                  </a:moveTo>
                  <a:lnTo>
                    <a:pt x="720" y="194"/>
                  </a:lnTo>
                  <a:lnTo>
                    <a:pt x="720" y="190"/>
                  </a:lnTo>
                  <a:lnTo>
                    <a:pt x="716" y="190"/>
                  </a:lnTo>
                  <a:lnTo>
                    <a:pt x="716" y="186"/>
                  </a:lnTo>
                  <a:lnTo>
                    <a:pt x="712" y="186"/>
                  </a:lnTo>
                  <a:lnTo>
                    <a:pt x="716" y="186"/>
                  </a:lnTo>
                  <a:lnTo>
                    <a:pt x="716" y="182"/>
                  </a:lnTo>
                  <a:lnTo>
                    <a:pt x="720" y="182"/>
                  </a:lnTo>
                  <a:lnTo>
                    <a:pt x="724" y="182"/>
                  </a:lnTo>
                  <a:lnTo>
                    <a:pt x="724" y="186"/>
                  </a:lnTo>
                  <a:lnTo>
                    <a:pt x="728" y="186"/>
                  </a:lnTo>
                  <a:lnTo>
                    <a:pt x="724" y="186"/>
                  </a:lnTo>
                  <a:lnTo>
                    <a:pt x="724" y="190"/>
                  </a:lnTo>
                  <a:lnTo>
                    <a:pt x="724" y="194"/>
                  </a:lnTo>
                  <a:lnTo>
                    <a:pt x="728" y="194"/>
                  </a:lnTo>
                  <a:lnTo>
                    <a:pt x="724" y="194"/>
                  </a:lnTo>
                  <a:lnTo>
                    <a:pt x="724" y="194"/>
                  </a:lnTo>
                  <a:lnTo>
                    <a:pt x="724" y="194"/>
                  </a:lnTo>
                  <a:close/>
                  <a:moveTo>
                    <a:pt x="574" y="186"/>
                  </a:moveTo>
                  <a:lnTo>
                    <a:pt x="570" y="190"/>
                  </a:lnTo>
                  <a:lnTo>
                    <a:pt x="566" y="190"/>
                  </a:lnTo>
                  <a:lnTo>
                    <a:pt x="564" y="190"/>
                  </a:lnTo>
                  <a:lnTo>
                    <a:pt x="560" y="190"/>
                  </a:lnTo>
                  <a:lnTo>
                    <a:pt x="556" y="190"/>
                  </a:lnTo>
                  <a:lnTo>
                    <a:pt x="560" y="190"/>
                  </a:lnTo>
                  <a:lnTo>
                    <a:pt x="564" y="190"/>
                  </a:lnTo>
                  <a:lnTo>
                    <a:pt x="564" y="186"/>
                  </a:lnTo>
                  <a:lnTo>
                    <a:pt x="566" y="186"/>
                  </a:lnTo>
                  <a:lnTo>
                    <a:pt x="570" y="186"/>
                  </a:lnTo>
                  <a:lnTo>
                    <a:pt x="574" y="186"/>
                  </a:lnTo>
                  <a:lnTo>
                    <a:pt x="578" y="186"/>
                  </a:lnTo>
                  <a:lnTo>
                    <a:pt x="574" y="186"/>
                  </a:lnTo>
                  <a:lnTo>
                    <a:pt x="574" y="186"/>
                  </a:lnTo>
                  <a:lnTo>
                    <a:pt x="574" y="186"/>
                  </a:lnTo>
                  <a:close/>
                  <a:moveTo>
                    <a:pt x="586" y="186"/>
                  </a:moveTo>
                  <a:lnTo>
                    <a:pt x="590" y="186"/>
                  </a:lnTo>
                  <a:lnTo>
                    <a:pt x="586" y="186"/>
                  </a:lnTo>
                  <a:lnTo>
                    <a:pt x="582" y="186"/>
                  </a:lnTo>
                  <a:lnTo>
                    <a:pt x="578" y="186"/>
                  </a:lnTo>
                  <a:lnTo>
                    <a:pt x="582" y="186"/>
                  </a:lnTo>
                  <a:lnTo>
                    <a:pt x="586" y="186"/>
                  </a:lnTo>
                  <a:lnTo>
                    <a:pt x="586" y="186"/>
                  </a:lnTo>
                  <a:lnTo>
                    <a:pt x="586" y="186"/>
                  </a:lnTo>
                  <a:close/>
                  <a:moveTo>
                    <a:pt x="586" y="236"/>
                  </a:moveTo>
                  <a:lnTo>
                    <a:pt x="582" y="236"/>
                  </a:lnTo>
                  <a:lnTo>
                    <a:pt x="578" y="236"/>
                  </a:lnTo>
                  <a:lnTo>
                    <a:pt x="574" y="236"/>
                  </a:lnTo>
                  <a:lnTo>
                    <a:pt x="574" y="232"/>
                  </a:lnTo>
                  <a:lnTo>
                    <a:pt x="574" y="228"/>
                  </a:lnTo>
                  <a:lnTo>
                    <a:pt x="570" y="228"/>
                  </a:lnTo>
                  <a:lnTo>
                    <a:pt x="574" y="228"/>
                  </a:lnTo>
                  <a:lnTo>
                    <a:pt x="578" y="228"/>
                  </a:lnTo>
                  <a:lnTo>
                    <a:pt x="582" y="228"/>
                  </a:lnTo>
                  <a:lnTo>
                    <a:pt x="578" y="228"/>
                  </a:lnTo>
                  <a:lnTo>
                    <a:pt x="574" y="228"/>
                  </a:lnTo>
                  <a:lnTo>
                    <a:pt x="578" y="224"/>
                  </a:lnTo>
                  <a:lnTo>
                    <a:pt x="574" y="224"/>
                  </a:lnTo>
                  <a:lnTo>
                    <a:pt x="574" y="228"/>
                  </a:lnTo>
                  <a:lnTo>
                    <a:pt x="570" y="224"/>
                  </a:lnTo>
                  <a:lnTo>
                    <a:pt x="574" y="224"/>
                  </a:lnTo>
                  <a:lnTo>
                    <a:pt x="570" y="224"/>
                  </a:lnTo>
                  <a:lnTo>
                    <a:pt x="574" y="220"/>
                  </a:lnTo>
                  <a:lnTo>
                    <a:pt x="578" y="220"/>
                  </a:lnTo>
                  <a:lnTo>
                    <a:pt x="574" y="220"/>
                  </a:lnTo>
                  <a:lnTo>
                    <a:pt x="578" y="220"/>
                  </a:lnTo>
                  <a:lnTo>
                    <a:pt x="582" y="220"/>
                  </a:lnTo>
                  <a:lnTo>
                    <a:pt x="578" y="220"/>
                  </a:lnTo>
                  <a:lnTo>
                    <a:pt x="582" y="216"/>
                  </a:lnTo>
                  <a:lnTo>
                    <a:pt x="586" y="216"/>
                  </a:lnTo>
                  <a:lnTo>
                    <a:pt x="582" y="216"/>
                  </a:lnTo>
                  <a:lnTo>
                    <a:pt x="590" y="216"/>
                  </a:lnTo>
                  <a:lnTo>
                    <a:pt x="592" y="216"/>
                  </a:lnTo>
                  <a:lnTo>
                    <a:pt x="596" y="216"/>
                  </a:lnTo>
                  <a:lnTo>
                    <a:pt x="592" y="216"/>
                  </a:lnTo>
                  <a:lnTo>
                    <a:pt x="590" y="216"/>
                  </a:lnTo>
                  <a:lnTo>
                    <a:pt x="586" y="216"/>
                  </a:lnTo>
                  <a:lnTo>
                    <a:pt x="582" y="216"/>
                  </a:lnTo>
                  <a:lnTo>
                    <a:pt x="578" y="216"/>
                  </a:lnTo>
                  <a:lnTo>
                    <a:pt x="574" y="216"/>
                  </a:lnTo>
                  <a:lnTo>
                    <a:pt x="570" y="216"/>
                  </a:lnTo>
                  <a:lnTo>
                    <a:pt x="566" y="216"/>
                  </a:lnTo>
                  <a:lnTo>
                    <a:pt x="564" y="216"/>
                  </a:lnTo>
                  <a:lnTo>
                    <a:pt x="560" y="216"/>
                  </a:lnTo>
                  <a:lnTo>
                    <a:pt x="556" y="220"/>
                  </a:lnTo>
                  <a:lnTo>
                    <a:pt x="552" y="220"/>
                  </a:lnTo>
                  <a:lnTo>
                    <a:pt x="548" y="220"/>
                  </a:lnTo>
                  <a:lnTo>
                    <a:pt x="544" y="220"/>
                  </a:lnTo>
                  <a:lnTo>
                    <a:pt x="540" y="220"/>
                  </a:lnTo>
                  <a:lnTo>
                    <a:pt x="540" y="216"/>
                  </a:lnTo>
                  <a:lnTo>
                    <a:pt x="544" y="212"/>
                  </a:lnTo>
                  <a:lnTo>
                    <a:pt x="548" y="212"/>
                  </a:lnTo>
                  <a:lnTo>
                    <a:pt x="548" y="216"/>
                  </a:lnTo>
                  <a:lnTo>
                    <a:pt x="552" y="216"/>
                  </a:lnTo>
                  <a:lnTo>
                    <a:pt x="552" y="212"/>
                  </a:lnTo>
                  <a:lnTo>
                    <a:pt x="548" y="212"/>
                  </a:lnTo>
                  <a:lnTo>
                    <a:pt x="548" y="208"/>
                  </a:lnTo>
                  <a:lnTo>
                    <a:pt x="552" y="208"/>
                  </a:lnTo>
                  <a:lnTo>
                    <a:pt x="556" y="208"/>
                  </a:lnTo>
                  <a:lnTo>
                    <a:pt x="560" y="212"/>
                  </a:lnTo>
                  <a:lnTo>
                    <a:pt x="564" y="212"/>
                  </a:lnTo>
                  <a:lnTo>
                    <a:pt x="560" y="212"/>
                  </a:lnTo>
                  <a:lnTo>
                    <a:pt x="560" y="208"/>
                  </a:lnTo>
                  <a:lnTo>
                    <a:pt x="564" y="206"/>
                  </a:lnTo>
                  <a:lnTo>
                    <a:pt x="560" y="206"/>
                  </a:lnTo>
                  <a:lnTo>
                    <a:pt x="556" y="208"/>
                  </a:lnTo>
                  <a:lnTo>
                    <a:pt x="556" y="206"/>
                  </a:lnTo>
                  <a:lnTo>
                    <a:pt x="552" y="206"/>
                  </a:lnTo>
                  <a:lnTo>
                    <a:pt x="556" y="202"/>
                  </a:lnTo>
                  <a:lnTo>
                    <a:pt x="560" y="202"/>
                  </a:lnTo>
                  <a:lnTo>
                    <a:pt x="556" y="202"/>
                  </a:lnTo>
                  <a:lnTo>
                    <a:pt x="552" y="202"/>
                  </a:lnTo>
                  <a:lnTo>
                    <a:pt x="548" y="202"/>
                  </a:lnTo>
                  <a:lnTo>
                    <a:pt x="552" y="202"/>
                  </a:lnTo>
                  <a:lnTo>
                    <a:pt x="552" y="198"/>
                  </a:lnTo>
                  <a:lnTo>
                    <a:pt x="552" y="194"/>
                  </a:lnTo>
                  <a:lnTo>
                    <a:pt x="556" y="194"/>
                  </a:lnTo>
                  <a:lnTo>
                    <a:pt x="560" y="194"/>
                  </a:lnTo>
                  <a:lnTo>
                    <a:pt x="564" y="194"/>
                  </a:lnTo>
                  <a:lnTo>
                    <a:pt x="564" y="198"/>
                  </a:lnTo>
                  <a:lnTo>
                    <a:pt x="566" y="202"/>
                  </a:lnTo>
                  <a:lnTo>
                    <a:pt x="570" y="202"/>
                  </a:lnTo>
                  <a:lnTo>
                    <a:pt x="574" y="206"/>
                  </a:lnTo>
                  <a:lnTo>
                    <a:pt x="578" y="208"/>
                  </a:lnTo>
                  <a:lnTo>
                    <a:pt x="582" y="208"/>
                  </a:lnTo>
                  <a:lnTo>
                    <a:pt x="586" y="208"/>
                  </a:lnTo>
                  <a:lnTo>
                    <a:pt x="590" y="208"/>
                  </a:lnTo>
                  <a:lnTo>
                    <a:pt x="586" y="208"/>
                  </a:lnTo>
                  <a:lnTo>
                    <a:pt x="582" y="208"/>
                  </a:lnTo>
                  <a:lnTo>
                    <a:pt x="578" y="206"/>
                  </a:lnTo>
                  <a:lnTo>
                    <a:pt x="578" y="202"/>
                  </a:lnTo>
                  <a:lnTo>
                    <a:pt x="582" y="202"/>
                  </a:lnTo>
                  <a:lnTo>
                    <a:pt x="586" y="206"/>
                  </a:lnTo>
                  <a:lnTo>
                    <a:pt x="586" y="202"/>
                  </a:lnTo>
                  <a:lnTo>
                    <a:pt x="590" y="202"/>
                  </a:lnTo>
                  <a:lnTo>
                    <a:pt x="586" y="202"/>
                  </a:lnTo>
                  <a:lnTo>
                    <a:pt x="582" y="202"/>
                  </a:lnTo>
                  <a:lnTo>
                    <a:pt x="578" y="202"/>
                  </a:lnTo>
                  <a:lnTo>
                    <a:pt x="574" y="202"/>
                  </a:lnTo>
                  <a:lnTo>
                    <a:pt x="574" y="198"/>
                  </a:lnTo>
                  <a:lnTo>
                    <a:pt x="578" y="198"/>
                  </a:lnTo>
                  <a:lnTo>
                    <a:pt x="582" y="198"/>
                  </a:lnTo>
                  <a:lnTo>
                    <a:pt x="578" y="198"/>
                  </a:lnTo>
                  <a:lnTo>
                    <a:pt x="574" y="198"/>
                  </a:lnTo>
                  <a:lnTo>
                    <a:pt x="570" y="198"/>
                  </a:lnTo>
                  <a:lnTo>
                    <a:pt x="566" y="194"/>
                  </a:lnTo>
                  <a:lnTo>
                    <a:pt x="570" y="190"/>
                  </a:lnTo>
                  <a:lnTo>
                    <a:pt x="574" y="190"/>
                  </a:lnTo>
                  <a:lnTo>
                    <a:pt x="578" y="190"/>
                  </a:lnTo>
                  <a:lnTo>
                    <a:pt x="582" y="190"/>
                  </a:lnTo>
                  <a:lnTo>
                    <a:pt x="586" y="190"/>
                  </a:lnTo>
                  <a:lnTo>
                    <a:pt x="590" y="190"/>
                  </a:lnTo>
                  <a:lnTo>
                    <a:pt x="590" y="194"/>
                  </a:lnTo>
                  <a:lnTo>
                    <a:pt x="592" y="194"/>
                  </a:lnTo>
                  <a:lnTo>
                    <a:pt x="596" y="194"/>
                  </a:lnTo>
                  <a:lnTo>
                    <a:pt x="592" y="194"/>
                  </a:lnTo>
                  <a:lnTo>
                    <a:pt x="592" y="190"/>
                  </a:lnTo>
                  <a:lnTo>
                    <a:pt x="596" y="190"/>
                  </a:lnTo>
                  <a:lnTo>
                    <a:pt x="600" y="190"/>
                  </a:lnTo>
                  <a:lnTo>
                    <a:pt x="596" y="190"/>
                  </a:lnTo>
                  <a:lnTo>
                    <a:pt x="596" y="186"/>
                  </a:lnTo>
                  <a:lnTo>
                    <a:pt x="600" y="186"/>
                  </a:lnTo>
                  <a:lnTo>
                    <a:pt x="604" y="186"/>
                  </a:lnTo>
                  <a:lnTo>
                    <a:pt x="604" y="190"/>
                  </a:lnTo>
                  <a:lnTo>
                    <a:pt x="608" y="190"/>
                  </a:lnTo>
                  <a:lnTo>
                    <a:pt x="608" y="194"/>
                  </a:lnTo>
                  <a:lnTo>
                    <a:pt x="612" y="194"/>
                  </a:lnTo>
                  <a:lnTo>
                    <a:pt x="612" y="198"/>
                  </a:lnTo>
                  <a:lnTo>
                    <a:pt x="612" y="202"/>
                  </a:lnTo>
                  <a:lnTo>
                    <a:pt x="616" y="202"/>
                  </a:lnTo>
                  <a:lnTo>
                    <a:pt x="616" y="206"/>
                  </a:lnTo>
                  <a:lnTo>
                    <a:pt x="612" y="208"/>
                  </a:lnTo>
                  <a:lnTo>
                    <a:pt x="616" y="208"/>
                  </a:lnTo>
                  <a:lnTo>
                    <a:pt x="616" y="212"/>
                  </a:lnTo>
                  <a:lnTo>
                    <a:pt x="612" y="212"/>
                  </a:lnTo>
                  <a:lnTo>
                    <a:pt x="608" y="212"/>
                  </a:lnTo>
                  <a:lnTo>
                    <a:pt x="612" y="212"/>
                  </a:lnTo>
                  <a:lnTo>
                    <a:pt x="616" y="216"/>
                  </a:lnTo>
                  <a:lnTo>
                    <a:pt x="616" y="220"/>
                  </a:lnTo>
                  <a:lnTo>
                    <a:pt x="616" y="224"/>
                  </a:lnTo>
                  <a:lnTo>
                    <a:pt x="620" y="224"/>
                  </a:lnTo>
                  <a:lnTo>
                    <a:pt x="616" y="224"/>
                  </a:lnTo>
                  <a:lnTo>
                    <a:pt x="616" y="220"/>
                  </a:lnTo>
                  <a:lnTo>
                    <a:pt x="612" y="220"/>
                  </a:lnTo>
                  <a:lnTo>
                    <a:pt x="608" y="220"/>
                  </a:lnTo>
                  <a:lnTo>
                    <a:pt x="612" y="224"/>
                  </a:lnTo>
                  <a:lnTo>
                    <a:pt x="608" y="224"/>
                  </a:lnTo>
                  <a:lnTo>
                    <a:pt x="612" y="224"/>
                  </a:lnTo>
                  <a:lnTo>
                    <a:pt x="608" y="224"/>
                  </a:lnTo>
                  <a:lnTo>
                    <a:pt x="604" y="224"/>
                  </a:lnTo>
                  <a:lnTo>
                    <a:pt x="608" y="228"/>
                  </a:lnTo>
                  <a:lnTo>
                    <a:pt x="612" y="228"/>
                  </a:lnTo>
                  <a:lnTo>
                    <a:pt x="612" y="232"/>
                  </a:lnTo>
                  <a:lnTo>
                    <a:pt x="616" y="232"/>
                  </a:lnTo>
                  <a:lnTo>
                    <a:pt x="612" y="232"/>
                  </a:lnTo>
                  <a:lnTo>
                    <a:pt x="608" y="228"/>
                  </a:lnTo>
                  <a:lnTo>
                    <a:pt x="608" y="232"/>
                  </a:lnTo>
                  <a:lnTo>
                    <a:pt x="608" y="236"/>
                  </a:lnTo>
                  <a:lnTo>
                    <a:pt x="604" y="236"/>
                  </a:lnTo>
                  <a:lnTo>
                    <a:pt x="600" y="236"/>
                  </a:lnTo>
                  <a:lnTo>
                    <a:pt x="596" y="236"/>
                  </a:lnTo>
                  <a:lnTo>
                    <a:pt x="592" y="236"/>
                  </a:lnTo>
                  <a:lnTo>
                    <a:pt x="590" y="236"/>
                  </a:lnTo>
                  <a:lnTo>
                    <a:pt x="590" y="232"/>
                  </a:lnTo>
                  <a:lnTo>
                    <a:pt x="586" y="232"/>
                  </a:lnTo>
                  <a:lnTo>
                    <a:pt x="586" y="236"/>
                  </a:lnTo>
                  <a:lnTo>
                    <a:pt x="590" y="236"/>
                  </a:lnTo>
                  <a:lnTo>
                    <a:pt x="586" y="236"/>
                  </a:lnTo>
                  <a:lnTo>
                    <a:pt x="586" y="236"/>
                  </a:lnTo>
                  <a:lnTo>
                    <a:pt x="586" y="236"/>
                  </a:lnTo>
                  <a:close/>
                  <a:moveTo>
                    <a:pt x="522" y="186"/>
                  </a:moveTo>
                  <a:lnTo>
                    <a:pt x="522" y="190"/>
                  </a:lnTo>
                  <a:lnTo>
                    <a:pt x="526" y="190"/>
                  </a:lnTo>
                  <a:lnTo>
                    <a:pt x="522" y="190"/>
                  </a:lnTo>
                  <a:lnTo>
                    <a:pt x="526" y="190"/>
                  </a:lnTo>
                  <a:lnTo>
                    <a:pt x="530" y="190"/>
                  </a:lnTo>
                  <a:lnTo>
                    <a:pt x="530" y="194"/>
                  </a:lnTo>
                  <a:lnTo>
                    <a:pt x="534" y="194"/>
                  </a:lnTo>
                  <a:lnTo>
                    <a:pt x="536" y="194"/>
                  </a:lnTo>
                  <a:lnTo>
                    <a:pt x="536" y="198"/>
                  </a:lnTo>
                  <a:lnTo>
                    <a:pt x="534" y="198"/>
                  </a:lnTo>
                  <a:lnTo>
                    <a:pt x="530" y="198"/>
                  </a:lnTo>
                  <a:lnTo>
                    <a:pt x="526" y="198"/>
                  </a:lnTo>
                  <a:lnTo>
                    <a:pt x="522" y="198"/>
                  </a:lnTo>
                  <a:lnTo>
                    <a:pt x="518" y="198"/>
                  </a:lnTo>
                  <a:lnTo>
                    <a:pt x="518" y="194"/>
                  </a:lnTo>
                  <a:lnTo>
                    <a:pt x="514" y="194"/>
                  </a:lnTo>
                  <a:lnTo>
                    <a:pt x="514" y="190"/>
                  </a:lnTo>
                  <a:lnTo>
                    <a:pt x="518" y="190"/>
                  </a:lnTo>
                  <a:lnTo>
                    <a:pt x="518" y="186"/>
                  </a:lnTo>
                  <a:lnTo>
                    <a:pt x="522" y="186"/>
                  </a:lnTo>
                  <a:lnTo>
                    <a:pt x="522" y="186"/>
                  </a:lnTo>
                  <a:lnTo>
                    <a:pt x="522" y="186"/>
                  </a:lnTo>
                  <a:close/>
                  <a:moveTo>
                    <a:pt x="652" y="202"/>
                  </a:moveTo>
                  <a:lnTo>
                    <a:pt x="652" y="206"/>
                  </a:lnTo>
                  <a:lnTo>
                    <a:pt x="650" y="206"/>
                  </a:lnTo>
                  <a:lnTo>
                    <a:pt x="652" y="206"/>
                  </a:lnTo>
                  <a:lnTo>
                    <a:pt x="652" y="202"/>
                  </a:lnTo>
                  <a:lnTo>
                    <a:pt x="652" y="202"/>
                  </a:lnTo>
                  <a:lnTo>
                    <a:pt x="652" y="202"/>
                  </a:lnTo>
                  <a:close/>
                  <a:moveTo>
                    <a:pt x="332" y="206"/>
                  </a:moveTo>
                  <a:lnTo>
                    <a:pt x="332" y="208"/>
                  </a:lnTo>
                  <a:lnTo>
                    <a:pt x="328" y="208"/>
                  </a:lnTo>
                  <a:lnTo>
                    <a:pt x="324" y="212"/>
                  </a:lnTo>
                  <a:lnTo>
                    <a:pt x="324" y="216"/>
                  </a:lnTo>
                  <a:lnTo>
                    <a:pt x="322" y="216"/>
                  </a:lnTo>
                  <a:lnTo>
                    <a:pt x="322" y="220"/>
                  </a:lnTo>
                  <a:lnTo>
                    <a:pt x="318" y="220"/>
                  </a:lnTo>
                  <a:lnTo>
                    <a:pt x="314" y="220"/>
                  </a:lnTo>
                  <a:lnTo>
                    <a:pt x="310" y="220"/>
                  </a:lnTo>
                  <a:lnTo>
                    <a:pt x="306" y="216"/>
                  </a:lnTo>
                  <a:lnTo>
                    <a:pt x="310" y="216"/>
                  </a:lnTo>
                  <a:lnTo>
                    <a:pt x="310" y="212"/>
                  </a:lnTo>
                  <a:lnTo>
                    <a:pt x="314" y="212"/>
                  </a:lnTo>
                  <a:lnTo>
                    <a:pt x="314" y="208"/>
                  </a:lnTo>
                  <a:lnTo>
                    <a:pt x="318" y="208"/>
                  </a:lnTo>
                  <a:lnTo>
                    <a:pt x="322" y="208"/>
                  </a:lnTo>
                  <a:lnTo>
                    <a:pt x="324" y="208"/>
                  </a:lnTo>
                  <a:lnTo>
                    <a:pt x="324" y="206"/>
                  </a:lnTo>
                  <a:lnTo>
                    <a:pt x="328" y="206"/>
                  </a:lnTo>
                  <a:lnTo>
                    <a:pt x="332" y="206"/>
                  </a:lnTo>
                  <a:lnTo>
                    <a:pt x="332" y="206"/>
                  </a:lnTo>
                  <a:lnTo>
                    <a:pt x="332" y="206"/>
                  </a:lnTo>
                  <a:close/>
                  <a:moveTo>
                    <a:pt x="548" y="206"/>
                  </a:moveTo>
                  <a:lnTo>
                    <a:pt x="544" y="206"/>
                  </a:lnTo>
                  <a:lnTo>
                    <a:pt x="540" y="208"/>
                  </a:lnTo>
                  <a:lnTo>
                    <a:pt x="536" y="208"/>
                  </a:lnTo>
                  <a:lnTo>
                    <a:pt x="534" y="208"/>
                  </a:lnTo>
                  <a:lnTo>
                    <a:pt x="530" y="208"/>
                  </a:lnTo>
                  <a:lnTo>
                    <a:pt x="526" y="208"/>
                  </a:lnTo>
                  <a:lnTo>
                    <a:pt x="522" y="208"/>
                  </a:lnTo>
                  <a:lnTo>
                    <a:pt x="526" y="208"/>
                  </a:lnTo>
                  <a:lnTo>
                    <a:pt x="530" y="208"/>
                  </a:lnTo>
                  <a:lnTo>
                    <a:pt x="530" y="206"/>
                  </a:lnTo>
                  <a:lnTo>
                    <a:pt x="534" y="206"/>
                  </a:lnTo>
                  <a:lnTo>
                    <a:pt x="536" y="206"/>
                  </a:lnTo>
                  <a:lnTo>
                    <a:pt x="540" y="206"/>
                  </a:lnTo>
                  <a:lnTo>
                    <a:pt x="544" y="206"/>
                  </a:lnTo>
                  <a:lnTo>
                    <a:pt x="548" y="206"/>
                  </a:lnTo>
                  <a:lnTo>
                    <a:pt x="548" y="206"/>
                  </a:lnTo>
                  <a:lnTo>
                    <a:pt x="548" y="206"/>
                  </a:lnTo>
                  <a:close/>
                  <a:moveTo>
                    <a:pt x="552" y="208"/>
                  </a:moveTo>
                  <a:lnTo>
                    <a:pt x="548" y="208"/>
                  </a:lnTo>
                  <a:lnTo>
                    <a:pt x="544" y="208"/>
                  </a:lnTo>
                  <a:lnTo>
                    <a:pt x="544" y="212"/>
                  </a:lnTo>
                  <a:lnTo>
                    <a:pt x="540" y="212"/>
                  </a:lnTo>
                  <a:lnTo>
                    <a:pt x="536" y="212"/>
                  </a:lnTo>
                  <a:lnTo>
                    <a:pt x="534" y="212"/>
                  </a:lnTo>
                  <a:lnTo>
                    <a:pt x="536" y="208"/>
                  </a:lnTo>
                  <a:lnTo>
                    <a:pt x="540" y="208"/>
                  </a:lnTo>
                  <a:lnTo>
                    <a:pt x="544" y="208"/>
                  </a:lnTo>
                  <a:lnTo>
                    <a:pt x="548" y="208"/>
                  </a:lnTo>
                  <a:lnTo>
                    <a:pt x="548" y="206"/>
                  </a:lnTo>
                  <a:lnTo>
                    <a:pt x="552" y="208"/>
                  </a:lnTo>
                  <a:lnTo>
                    <a:pt x="552" y="208"/>
                  </a:lnTo>
                  <a:lnTo>
                    <a:pt x="552" y="208"/>
                  </a:lnTo>
                  <a:close/>
                  <a:moveTo>
                    <a:pt x="656" y="208"/>
                  </a:moveTo>
                  <a:lnTo>
                    <a:pt x="660" y="208"/>
                  </a:lnTo>
                  <a:lnTo>
                    <a:pt x="660" y="212"/>
                  </a:lnTo>
                  <a:lnTo>
                    <a:pt x="656" y="212"/>
                  </a:lnTo>
                  <a:lnTo>
                    <a:pt x="652" y="212"/>
                  </a:lnTo>
                  <a:lnTo>
                    <a:pt x="652" y="208"/>
                  </a:lnTo>
                  <a:lnTo>
                    <a:pt x="656" y="208"/>
                  </a:lnTo>
                  <a:lnTo>
                    <a:pt x="656" y="206"/>
                  </a:lnTo>
                  <a:lnTo>
                    <a:pt x="656" y="208"/>
                  </a:lnTo>
                  <a:lnTo>
                    <a:pt x="656" y="208"/>
                  </a:lnTo>
                  <a:lnTo>
                    <a:pt x="656" y="208"/>
                  </a:lnTo>
                  <a:close/>
                  <a:moveTo>
                    <a:pt x="630" y="212"/>
                  </a:moveTo>
                  <a:lnTo>
                    <a:pt x="626" y="212"/>
                  </a:lnTo>
                  <a:lnTo>
                    <a:pt x="630" y="212"/>
                  </a:lnTo>
                  <a:lnTo>
                    <a:pt x="630" y="212"/>
                  </a:lnTo>
                  <a:lnTo>
                    <a:pt x="630" y="212"/>
                  </a:lnTo>
                  <a:close/>
                  <a:moveTo>
                    <a:pt x="638" y="216"/>
                  </a:moveTo>
                  <a:lnTo>
                    <a:pt x="638" y="220"/>
                  </a:lnTo>
                  <a:lnTo>
                    <a:pt x="634" y="220"/>
                  </a:lnTo>
                  <a:lnTo>
                    <a:pt x="630" y="220"/>
                  </a:lnTo>
                  <a:lnTo>
                    <a:pt x="626" y="224"/>
                  </a:lnTo>
                  <a:lnTo>
                    <a:pt x="622" y="224"/>
                  </a:lnTo>
                  <a:lnTo>
                    <a:pt x="622" y="220"/>
                  </a:lnTo>
                  <a:lnTo>
                    <a:pt x="626" y="220"/>
                  </a:lnTo>
                  <a:lnTo>
                    <a:pt x="630" y="216"/>
                  </a:lnTo>
                  <a:lnTo>
                    <a:pt x="634" y="216"/>
                  </a:lnTo>
                  <a:lnTo>
                    <a:pt x="638" y="216"/>
                  </a:lnTo>
                  <a:lnTo>
                    <a:pt x="638" y="216"/>
                  </a:lnTo>
                  <a:lnTo>
                    <a:pt x="638" y="216"/>
                  </a:lnTo>
                  <a:close/>
                  <a:moveTo>
                    <a:pt x="638" y="238"/>
                  </a:moveTo>
                  <a:lnTo>
                    <a:pt x="634" y="236"/>
                  </a:lnTo>
                  <a:lnTo>
                    <a:pt x="630" y="236"/>
                  </a:lnTo>
                  <a:lnTo>
                    <a:pt x="626" y="236"/>
                  </a:lnTo>
                  <a:lnTo>
                    <a:pt x="626" y="232"/>
                  </a:lnTo>
                  <a:lnTo>
                    <a:pt x="630" y="232"/>
                  </a:lnTo>
                  <a:lnTo>
                    <a:pt x="630" y="228"/>
                  </a:lnTo>
                  <a:lnTo>
                    <a:pt x="634" y="228"/>
                  </a:lnTo>
                  <a:lnTo>
                    <a:pt x="638" y="228"/>
                  </a:lnTo>
                  <a:lnTo>
                    <a:pt x="634" y="224"/>
                  </a:lnTo>
                  <a:lnTo>
                    <a:pt x="638" y="224"/>
                  </a:lnTo>
                  <a:lnTo>
                    <a:pt x="634" y="224"/>
                  </a:lnTo>
                  <a:lnTo>
                    <a:pt x="638" y="224"/>
                  </a:lnTo>
                  <a:lnTo>
                    <a:pt x="642" y="224"/>
                  </a:lnTo>
                  <a:lnTo>
                    <a:pt x="638" y="224"/>
                  </a:lnTo>
                  <a:lnTo>
                    <a:pt x="638" y="220"/>
                  </a:lnTo>
                  <a:lnTo>
                    <a:pt x="642" y="220"/>
                  </a:lnTo>
                  <a:lnTo>
                    <a:pt x="646" y="220"/>
                  </a:lnTo>
                  <a:lnTo>
                    <a:pt x="646" y="216"/>
                  </a:lnTo>
                  <a:lnTo>
                    <a:pt x="650" y="216"/>
                  </a:lnTo>
                  <a:lnTo>
                    <a:pt x="652" y="216"/>
                  </a:lnTo>
                  <a:lnTo>
                    <a:pt x="656" y="216"/>
                  </a:lnTo>
                  <a:lnTo>
                    <a:pt x="660" y="216"/>
                  </a:lnTo>
                  <a:lnTo>
                    <a:pt x="660" y="220"/>
                  </a:lnTo>
                  <a:lnTo>
                    <a:pt x="664" y="220"/>
                  </a:lnTo>
                  <a:lnTo>
                    <a:pt x="664" y="224"/>
                  </a:lnTo>
                  <a:lnTo>
                    <a:pt x="668" y="224"/>
                  </a:lnTo>
                  <a:lnTo>
                    <a:pt x="672" y="228"/>
                  </a:lnTo>
                  <a:lnTo>
                    <a:pt x="672" y="232"/>
                  </a:lnTo>
                  <a:lnTo>
                    <a:pt x="672" y="236"/>
                  </a:lnTo>
                  <a:lnTo>
                    <a:pt x="676" y="238"/>
                  </a:lnTo>
                  <a:lnTo>
                    <a:pt x="672" y="242"/>
                  </a:lnTo>
                  <a:lnTo>
                    <a:pt x="668" y="242"/>
                  </a:lnTo>
                  <a:lnTo>
                    <a:pt x="664" y="242"/>
                  </a:lnTo>
                  <a:lnTo>
                    <a:pt x="660" y="242"/>
                  </a:lnTo>
                  <a:lnTo>
                    <a:pt x="656" y="242"/>
                  </a:lnTo>
                  <a:lnTo>
                    <a:pt x="650" y="242"/>
                  </a:lnTo>
                  <a:lnTo>
                    <a:pt x="646" y="238"/>
                  </a:lnTo>
                  <a:lnTo>
                    <a:pt x="642" y="238"/>
                  </a:lnTo>
                  <a:lnTo>
                    <a:pt x="638" y="238"/>
                  </a:lnTo>
                  <a:lnTo>
                    <a:pt x="638" y="238"/>
                  </a:lnTo>
                  <a:lnTo>
                    <a:pt x="638" y="238"/>
                  </a:lnTo>
                  <a:close/>
                  <a:moveTo>
                    <a:pt x="522" y="224"/>
                  </a:moveTo>
                  <a:lnTo>
                    <a:pt x="526" y="224"/>
                  </a:lnTo>
                  <a:lnTo>
                    <a:pt x="526" y="228"/>
                  </a:lnTo>
                  <a:lnTo>
                    <a:pt x="530" y="232"/>
                  </a:lnTo>
                  <a:lnTo>
                    <a:pt x="526" y="232"/>
                  </a:lnTo>
                  <a:lnTo>
                    <a:pt x="518" y="236"/>
                  </a:lnTo>
                  <a:lnTo>
                    <a:pt x="514" y="232"/>
                  </a:lnTo>
                  <a:lnTo>
                    <a:pt x="510" y="232"/>
                  </a:lnTo>
                  <a:lnTo>
                    <a:pt x="510" y="228"/>
                  </a:lnTo>
                  <a:lnTo>
                    <a:pt x="514" y="228"/>
                  </a:lnTo>
                  <a:lnTo>
                    <a:pt x="510" y="228"/>
                  </a:lnTo>
                  <a:lnTo>
                    <a:pt x="514" y="224"/>
                  </a:lnTo>
                  <a:lnTo>
                    <a:pt x="518" y="224"/>
                  </a:lnTo>
                  <a:lnTo>
                    <a:pt x="522" y="224"/>
                  </a:lnTo>
                  <a:lnTo>
                    <a:pt x="522" y="224"/>
                  </a:lnTo>
                  <a:lnTo>
                    <a:pt x="522" y="224"/>
                  </a:lnTo>
                  <a:close/>
                  <a:moveTo>
                    <a:pt x="642" y="242"/>
                  </a:moveTo>
                  <a:lnTo>
                    <a:pt x="646" y="242"/>
                  </a:lnTo>
                  <a:lnTo>
                    <a:pt x="646" y="246"/>
                  </a:lnTo>
                  <a:lnTo>
                    <a:pt x="650" y="246"/>
                  </a:lnTo>
                  <a:lnTo>
                    <a:pt x="646" y="246"/>
                  </a:lnTo>
                  <a:lnTo>
                    <a:pt x="642" y="246"/>
                  </a:lnTo>
                  <a:lnTo>
                    <a:pt x="638" y="246"/>
                  </a:lnTo>
                  <a:lnTo>
                    <a:pt x="642" y="242"/>
                  </a:lnTo>
                  <a:lnTo>
                    <a:pt x="642" y="242"/>
                  </a:lnTo>
                  <a:lnTo>
                    <a:pt x="642" y="242"/>
                  </a:lnTo>
                  <a:close/>
                  <a:moveTo>
                    <a:pt x="620" y="242"/>
                  </a:moveTo>
                  <a:lnTo>
                    <a:pt x="620" y="246"/>
                  </a:lnTo>
                  <a:lnTo>
                    <a:pt x="616" y="246"/>
                  </a:lnTo>
                  <a:lnTo>
                    <a:pt x="616" y="250"/>
                  </a:lnTo>
                  <a:lnTo>
                    <a:pt x="612" y="250"/>
                  </a:lnTo>
                  <a:lnTo>
                    <a:pt x="612" y="246"/>
                  </a:lnTo>
                  <a:lnTo>
                    <a:pt x="616" y="246"/>
                  </a:lnTo>
                  <a:lnTo>
                    <a:pt x="616" y="242"/>
                  </a:lnTo>
                  <a:lnTo>
                    <a:pt x="620" y="242"/>
                  </a:lnTo>
                  <a:lnTo>
                    <a:pt x="620" y="242"/>
                  </a:lnTo>
                  <a:lnTo>
                    <a:pt x="620" y="242"/>
                  </a:lnTo>
                  <a:close/>
                  <a:moveTo>
                    <a:pt x="250" y="332"/>
                  </a:moveTo>
                  <a:lnTo>
                    <a:pt x="246" y="332"/>
                  </a:lnTo>
                  <a:lnTo>
                    <a:pt x="246" y="328"/>
                  </a:lnTo>
                  <a:lnTo>
                    <a:pt x="242" y="324"/>
                  </a:lnTo>
                  <a:lnTo>
                    <a:pt x="242" y="322"/>
                  </a:lnTo>
                  <a:lnTo>
                    <a:pt x="238" y="322"/>
                  </a:lnTo>
                  <a:lnTo>
                    <a:pt x="236" y="322"/>
                  </a:lnTo>
                  <a:lnTo>
                    <a:pt x="232" y="322"/>
                  </a:lnTo>
                  <a:lnTo>
                    <a:pt x="232" y="318"/>
                  </a:lnTo>
                  <a:lnTo>
                    <a:pt x="228" y="318"/>
                  </a:lnTo>
                  <a:lnTo>
                    <a:pt x="224" y="318"/>
                  </a:lnTo>
                  <a:lnTo>
                    <a:pt x="224" y="314"/>
                  </a:lnTo>
                  <a:lnTo>
                    <a:pt x="228" y="318"/>
                  </a:lnTo>
                  <a:lnTo>
                    <a:pt x="228" y="314"/>
                  </a:lnTo>
                  <a:lnTo>
                    <a:pt x="224" y="314"/>
                  </a:lnTo>
                  <a:lnTo>
                    <a:pt x="220" y="314"/>
                  </a:lnTo>
                  <a:lnTo>
                    <a:pt x="216" y="314"/>
                  </a:lnTo>
                  <a:lnTo>
                    <a:pt x="212" y="314"/>
                  </a:lnTo>
                  <a:lnTo>
                    <a:pt x="216" y="314"/>
                  </a:lnTo>
                  <a:lnTo>
                    <a:pt x="216" y="310"/>
                  </a:lnTo>
                  <a:lnTo>
                    <a:pt x="216" y="306"/>
                  </a:lnTo>
                  <a:lnTo>
                    <a:pt x="220" y="306"/>
                  </a:lnTo>
                  <a:lnTo>
                    <a:pt x="220" y="302"/>
                  </a:lnTo>
                  <a:lnTo>
                    <a:pt x="224" y="302"/>
                  </a:lnTo>
                  <a:lnTo>
                    <a:pt x="224" y="298"/>
                  </a:lnTo>
                  <a:lnTo>
                    <a:pt x="228" y="298"/>
                  </a:lnTo>
                  <a:lnTo>
                    <a:pt x="228" y="294"/>
                  </a:lnTo>
                  <a:lnTo>
                    <a:pt x="228" y="292"/>
                  </a:lnTo>
                  <a:lnTo>
                    <a:pt x="232" y="292"/>
                  </a:lnTo>
                  <a:lnTo>
                    <a:pt x="236" y="292"/>
                  </a:lnTo>
                  <a:lnTo>
                    <a:pt x="236" y="288"/>
                  </a:lnTo>
                  <a:lnTo>
                    <a:pt x="232" y="288"/>
                  </a:lnTo>
                  <a:lnTo>
                    <a:pt x="228" y="288"/>
                  </a:lnTo>
                  <a:lnTo>
                    <a:pt x="228" y="284"/>
                  </a:lnTo>
                  <a:lnTo>
                    <a:pt x="232" y="284"/>
                  </a:lnTo>
                  <a:lnTo>
                    <a:pt x="232" y="280"/>
                  </a:lnTo>
                  <a:lnTo>
                    <a:pt x="236" y="280"/>
                  </a:lnTo>
                  <a:lnTo>
                    <a:pt x="236" y="276"/>
                  </a:lnTo>
                  <a:lnTo>
                    <a:pt x="238" y="276"/>
                  </a:lnTo>
                  <a:lnTo>
                    <a:pt x="238" y="272"/>
                  </a:lnTo>
                  <a:lnTo>
                    <a:pt x="238" y="268"/>
                  </a:lnTo>
                  <a:lnTo>
                    <a:pt x="242" y="268"/>
                  </a:lnTo>
                  <a:lnTo>
                    <a:pt x="242" y="264"/>
                  </a:lnTo>
                  <a:lnTo>
                    <a:pt x="238" y="264"/>
                  </a:lnTo>
                  <a:lnTo>
                    <a:pt x="236" y="262"/>
                  </a:lnTo>
                  <a:lnTo>
                    <a:pt x="236" y="258"/>
                  </a:lnTo>
                  <a:lnTo>
                    <a:pt x="232" y="254"/>
                  </a:lnTo>
                  <a:lnTo>
                    <a:pt x="228" y="254"/>
                  </a:lnTo>
                  <a:lnTo>
                    <a:pt x="232" y="250"/>
                  </a:lnTo>
                  <a:lnTo>
                    <a:pt x="236" y="250"/>
                  </a:lnTo>
                  <a:lnTo>
                    <a:pt x="238" y="250"/>
                  </a:lnTo>
                  <a:lnTo>
                    <a:pt x="242" y="250"/>
                  </a:lnTo>
                  <a:lnTo>
                    <a:pt x="246" y="250"/>
                  </a:lnTo>
                  <a:lnTo>
                    <a:pt x="250" y="250"/>
                  </a:lnTo>
                  <a:lnTo>
                    <a:pt x="254" y="250"/>
                  </a:lnTo>
                  <a:lnTo>
                    <a:pt x="258" y="250"/>
                  </a:lnTo>
                  <a:lnTo>
                    <a:pt x="262" y="250"/>
                  </a:lnTo>
                  <a:lnTo>
                    <a:pt x="266" y="250"/>
                  </a:lnTo>
                  <a:lnTo>
                    <a:pt x="268" y="246"/>
                  </a:lnTo>
                  <a:lnTo>
                    <a:pt x="272" y="246"/>
                  </a:lnTo>
                  <a:lnTo>
                    <a:pt x="276" y="246"/>
                  </a:lnTo>
                  <a:lnTo>
                    <a:pt x="280" y="246"/>
                  </a:lnTo>
                  <a:lnTo>
                    <a:pt x="284" y="246"/>
                  </a:lnTo>
                  <a:lnTo>
                    <a:pt x="284" y="250"/>
                  </a:lnTo>
                  <a:lnTo>
                    <a:pt x="288" y="250"/>
                  </a:lnTo>
                  <a:lnTo>
                    <a:pt x="292" y="254"/>
                  </a:lnTo>
                  <a:lnTo>
                    <a:pt x="294" y="254"/>
                  </a:lnTo>
                  <a:lnTo>
                    <a:pt x="298" y="254"/>
                  </a:lnTo>
                  <a:lnTo>
                    <a:pt x="302" y="254"/>
                  </a:lnTo>
                  <a:lnTo>
                    <a:pt x="302" y="258"/>
                  </a:lnTo>
                  <a:lnTo>
                    <a:pt x="298" y="258"/>
                  </a:lnTo>
                  <a:lnTo>
                    <a:pt x="298" y="262"/>
                  </a:lnTo>
                  <a:lnTo>
                    <a:pt x="302" y="262"/>
                  </a:lnTo>
                  <a:lnTo>
                    <a:pt x="302" y="258"/>
                  </a:lnTo>
                  <a:lnTo>
                    <a:pt x="306" y="254"/>
                  </a:lnTo>
                  <a:lnTo>
                    <a:pt x="310" y="254"/>
                  </a:lnTo>
                  <a:lnTo>
                    <a:pt x="310" y="258"/>
                  </a:lnTo>
                  <a:lnTo>
                    <a:pt x="310" y="262"/>
                  </a:lnTo>
                  <a:lnTo>
                    <a:pt x="314" y="262"/>
                  </a:lnTo>
                  <a:lnTo>
                    <a:pt x="314" y="258"/>
                  </a:lnTo>
                  <a:lnTo>
                    <a:pt x="314" y="254"/>
                  </a:lnTo>
                  <a:lnTo>
                    <a:pt x="318" y="254"/>
                  </a:lnTo>
                  <a:lnTo>
                    <a:pt x="324" y="254"/>
                  </a:lnTo>
                  <a:lnTo>
                    <a:pt x="328" y="254"/>
                  </a:lnTo>
                  <a:lnTo>
                    <a:pt x="332" y="254"/>
                  </a:lnTo>
                  <a:lnTo>
                    <a:pt x="336" y="254"/>
                  </a:lnTo>
                  <a:lnTo>
                    <a:pt x="336" y="258"/>
                  </a:lnTo>
                  <a:lnTo>
                    <a:pt x="344" y="258"/>
                  </a:lnTo>
                  <a:lnTo>
                    <a:pt x="344" y="262"/>
                  </a:lnTo>
                  <a:lnTo>
                    <a:pt x="348" y="262"/>
                  </a:lnTo>
                  <a:lnTo>
                    <a:pt x="348" y="264"/>
                  </a:lnTo>
                  <a:lnTo>
                    <a:pt x="352" y="264"/>
                  </a:lnTo>
                  <a:lnTo>
                    <a:pt x="354" y="264"/>
                  </a:lnTo>
                  <a:lnTo>
                    <a:pt x="354" y="268"/>
                  </a:lnTo>
                  <a:lnTo>
                    <a:pt x="358" y="268"/>
                  </a:lnTo>
                  <a:lnTo>
                    <a:pt x="362" y="272"/>
                  </a:lnTo>
                  <a:lnTo>
                    <a:pt x="362" y="276"/>
                  </a:lnTo>
                  <a:lnTo>
                    <a:pt x="358" y="276"/>
                  </a:lnTo>
                  <a:lnTo>
                    <a:pt x="354" y="280"/>
                  </a:lnTo>
                  <a:lnTo>
                    <a:pt x="352" y="280"/>
                  </a:lnTo>
                  <a:lnTo>
                    <a:pt x="348" y="280"/>
                  </a:lnTo>
                  <a:lnTo>
                    <a:pt x="344" y="284"/>
                  </a:lnTo>
                  <a:lnTo>
                    <a:pt x="340" y="284"/>
                  </a:lnTo>
                  <a:lnTo>
                    <a:pt x="336" y="284"/>
                  </a:lnTo>
                  <a:lnTo>
                    <a:pt x="336" y="288"/>
                  </a:lnTo>
                  <a:lnTo>
                    <a:pt x="332" y="288"/>
                  </a:lnTo>
                  <a:lnTo>
                    <a:pt x="328" y="288"/>
                  </a:lnTo>
                  <a:lnTo>
                    <a:pt x="328" y="292"/>
                  </a:lnTo>
                  <a:lnTo>
                    <a:pt x="324" y="292"/>
                  </a:lnTo>
                  <a:lnTo>
                    <a:pt x="322" y="292"/>
                  </a:lnTo>
                  <a:lnTo>
                    <a:pt x="318" y="294"/>
                  </a:lnTo>
                  <a:lnTo>
                    <a:pt x="314" y="294"/>
                  </a:lnTo>
                  <a:lnTo>
                    <a:pt x="310" y="298"/>
                  </a:lnTo>
                  <a:lnTo>
                    <a:pt x="306" y="302"/>
                  </a:lnTo>
                  <a:lnTo>
                    <a:pt x="306" y="306"/>
                  </a:lnTo>
                  <a:lnTo>
                    <a:pt x="302" y="306"/>
                  </a:lnTo>
                  <a:lnTo>
                    <a:pt x="302" y="310"/>
                  </a:lnTo>
                  <a:lnTo>
                    <a:pt x="298" y="310"/>
                  </a:lnTo>
                  <a:lnTo>
                    <a:pt x="294" y="306"/>
                  </a:lnTo>
                  <a:lnTo>
                    <a:pt x="294" y="310"/>
                  </a:lnTo>
                  <a:lnTo>
                    <a:pt x="294" y="314"/>
                  </a:lnTo>
                  <a:lnTo>
                    <a:pt x="292" y="314"/>
                  </a:lnTo>
                  <a:lnTo>
                    <a:pt x="292" y="318"/>
                  </a:lnTo>
                  <a:lnTo>
                    <a:pt x="292" y="322"/>
                  </a:lnTo>
                  <a:lnTo>
                    <a:pt x="292" y="324"/>
                  </a:lnTo>
                  <a:lnTo>
                    <a:pt x="288" y="328"/>
                  </a:lnTo>
                  <a:lnTo>
                    <a:pt x="284" y="328"/>
                  </a:lnTo>
                  <a:lnTo>
                    <a:pt x="280" y="328"/>
                  </a:lnTo>
                  <a:lnTo>
                    <a:pt x="276" y="328"/>
                  </a:lnTo>
                  <a:lnTo>
                    <a:pt x="272" y="328"/>
                  </a:lnTo>
                  <a:lnTo>
                    <a:pt x="268" y="328"/>
                  </a:lnTo>
                  <a:lnTo>
                    <a:pt x="268" y="332"/>
                  </a:lnTo>
                  <a:lnTo>
                    <a:pt x="266" y="332"/>
                  </a:lnTo>
                  <a:lnTo>
                    <a:pt x="266" y="336"/>
                  </a:lnTo>
                  <a:lnTo>
                    <a:pt x="262" y="336"/>
                  </a:lnTo>
                  <a:lnTo>
                    <a:pt x="258" y="336"/>
                  </a:lnTo>
                  <a:lnTo>
                    <a:pt x="258" y="340"/>
                  </a:lnTo>
                  <a:lnTo>
                    <a:pt x="254" y="340"/>
                  </a:lnTo>
                  <a:lnTo>
                    <a:pt x="254" y="336"/>
                  </a:lnTo>
                  <a:lnTo>
                    <a:pt x="250" y="336"/>
                  </a:lnTo>
                  <a:lnTo>
                    <a:pt x="250" y="332"/>
                  </a:lnTo>
                  <a:lnTo>
                    <a:pt x="250" y="332"/>
                  </a:lnTo>
                  <a:lnTo>
                    <a:pt x="250" y="332"/>
                  </a:lnTo>
                  <a:close/>
                  <a:moveTo>
                    <a:pt x="706" y="280"/>
                  </a:moveTo>
                  <a:lnTo>
                    <a:pt x="702" y="284"/>
                  </a:lnTo>
                  <a:lnTo>
                    <a:pt x="702" y="288"/>
                  </a:lnTo>
                  <a:lnTo>
                    <a:pt x="698" y="288"/>
                  </a:lnTo>
                  <a:lnTo>
                    <a:pt x="698" y="292"/>
                  </a:lnTo>
                  <a:lnTo>
                    <a:pt x="694" y="292"/>
                  </a:lnTo>
                  <a:lnTo>
                    <a:pt x="694" y="294"/>
                  </a:lnTo>
                  <a:lnTo>
                    <a:pt x="690" y="294"/>
                  </a:lnTo>
                  <a:lnTo>
                    <a:pt x="686" y="294"/>
                  </a:lnTo>
                  <a:lnTo>
                    <a:pt x="682" y="294"/>
                  </a:lnTo>
                  <a:lnTo>
                    <a:pt x="678" y="294"/>
                  </a:lnTo>
                  <a:lnTo>
                    <a:pt x="676" y="294"/>
                  </a:lnTo>
                  <a:lnTo>
                    <a:pt x="676" y="292"/>
                  </a:lnTo>
                  <a:lnTo>
                    <a:pt x="676" y="294"/>
                  </a:lnTo>
                  <a:lnTo>
                    <a:pt x="672" y="294"/>
                  </a:lnTo>
                  <a:lnTo>
                    <a:pt x="668" y="294"/>
                  </a:lnTo>
                  <a:lnTo>
                    <a:pt x="664" y="294"/>
                  </a:lnTo>
                  <a:lnTo>
                    <a:pt x="660" y="294"/>
                  </a:lnTo>
                  <a:lnTo>
                    <a:pt x="664" y="294"/>
                  </a:lnTo>
                  <a:lnTo>
                    <a:pt x="668" y="294"/>
                  </a:lnTo>
                  <a:lnTo>
                    <a:pt x="668" y="298"/>
                  </a:lnTo>
                  <a:lnTo>
                    <a:pt x="672" y="298"/>
                  </a:lnTo>
                  <a:lnTo>
                    <a:pt x="672" y="302"/>
                  </a:lnTo>
                  <a:lnTo>
                    <a:pt x="672" y="306"/>
                  </a:lnTo>
                  <a:lnTo>
                    <a:pt x="668" y="306"/>
                  </a:lnTo>
                  <a:lnTo>
                    <a:pt x="664" y="310"/>
                  </a:lnTo>
                  <a:lnTo>
                    <a:pt x="664" y="314"/>
                  </a:lnTo>
                  <a:lnTo>
                    <a:pt x="660" y="314"/>
                  </a:lnTo>
                  <a:lnTo>
                    <a:pt x="652" y="314"/>
                  </a:lnTo>
                  <a:lnTo>
                    <a:pt x="650" y="314"/>
                  </a:lnTo>
                  <a:lnTo>
                    <a:pt x="650" y="310"/>
                  </a:lnTo>
                  <a:lnTo>
                    <a:pt x="652" y="310"/>
                  </a:lnTo>
                  <a:lnTo>
                    <a:pt x="650" y="310"/>
                  </a:lnTo>
                  <a:lnTo>
                    <a:pt x="650" y="306"/>
                  </a:lnTo>
                  <a:lnTo>
                    <a:pt x="650" y="302"/>
                  </a:lnTo>
                  <a:lnTo>
                    <a:pt x="650" y="298"/>
                  </a:lnTo>
                  <a:lnTo>
                    <a:pt x="646" y="298"/>
                  </a:lnTo>
                  <a:lnTo>
                    <a:pt x="646" y="294"/>
                  </a:lnTo>
                  <a:lnTo>
                    <a:pt x="642" y="294"/>
                  </a:lnTo>
                  <a:lnTo>
                    <a:pt x="642" y="292"/>
                  </a:lnTo>
                  <a:lnTo>
                    <a:pt x="642" y="288"/>
                  </a:lnTo>
                  <a:lnTo>
                    <a:pt x="642" y="284"/>
                  </a:lnTo>
                  <a:lnTo>
                    <a:pt x="642" y="280"/>
                  </a:lnTo>
                  <a:lnTo>
                    <a:pt x="642" y="276"/>
                  </a:lnTo>
                  <a:lnTo>
                    <a:pt x="642" y="272"/>
                  </a:lnTo>
                  <a:lnTo>
                    <a:pt x="642" y="268"/>
                  </a:lnTo>
                  <a:lnTo>
                    <a:pt x="646" y="268"/>
                  </a:lnTo>
                  <a:lnTo>
                    <a:pt x="650" y="268"/>
                  </a:lnTo>
                  <a:lnTo>
                    <a:pt x="652" y="268"/>
                  </a:lnTo>
                  <a:lnTo>
                    <a:pt x="656" y="268"/>
                  </a:lnTo>
                  <a:lnTo>
                    <a:pt x="652" y="268"/>
                  </a:lnTo>
                  <a:lnTo>
                    <a:pt x="650" y="268"/>
                  </a:lnTo>
                  <a:lnTo>
                    <a:pt x="650" y="264"/>
                  </a:lnTo>
                  <a:lnTo>
                    <a:pt x="652" y="264"/>
                  </a:lnTo>
                  <a:lnTo>
                    <a:pt x="650" y="264"/>
                  </a:lnTo>
                  <a:lnTo>
                    <a:pt x="646" y="264"/>
                  </a:lnTo>
                  <a:lnTo>
                    <a:pt x="646" y="262"/>
                  </a:lnTo>
                  <a:lnTo>
                    <a:pt x="650" y="262"/>
                  </a:lnTo>
                  <a:lnTo>
                    <a:pt x="652" y="262"/>
                  </a:lnTo>
                  <a:lnTo>
                    <a:pt x="652" y="258"/>
                  </a:lnTo>
                  <a:lnTo>
                    <a:pt x="656" y="258"/>
                  </a:lnTo>
                  <a:lnTo>
                    <a:pt x="660" y="258"/>
                  </a:lnTo>
                  <a:lnTo>
                    <a:pt x="664" y="258"/>
                  </a:lnTo>
                  <a:lnTo>
                    <a:pt x="668" y="258"/>
                  </a:lnTo>
                  <a:lnTo>
                    <a:pt x="672" y="258"/>
                  </a:lnTo>
                  <a:lnTo>
                    <a:pt x="676" y="258"/>
                  </a:lnTo>
                  <a:lnTo>
                    <a:pt x="678" y="258"/>
                  </a:lnTo>
                  <a:lnTo>
                    <a:pt x="682" y="258"/>
                  </a:lnTo>
                  <a:lnTo>
                    <a:pt x="686" y="262"/>
                  </a:lnTo>
                  <a:lnTo>
                    <a:pt x="690" y="262"/>
                  </a:lnTo>
                  <a:lnTo>
                    <a:pt x="694" y="262"/>
                  </a:lnTo>
                  <a:lnTo>
                    <a:pt x="702" y="262"/>
                  </a:lnTo>
                  <a:lnTo>
                    <a:pt x="706" y="262"/>
                  </a:lnTo>
                  <a:lnTo>
                    <a:pt x="712" y="262"/>
                  </a:lnTo>
                  <a:lnTo>
                    <a:pt x="716" y="264"/>
                  </a:lnTo>
                  <a:lnTo>
                    <a:pt x="716" y="262"/>
                  </a:lnTo>
                  <a:lnTo>
                    <a:pt x="720" y="264"/>
                  </a:lnTo>
                  <a:lnTo>
                    <a:pt x="716" y="264"/>
                  </a:lnTo>
                  <a:lnTo>
                    <a:pt x="716" y="268"/>
                  </a:lnTo>
                  <a:lnTo>
                    <a:pt x="712" y="268"/>
                  </a:lnTo>
                  <a:lnTo>
                    <a:pt x="712" y="272"/>
                  </a:lnTo>
                  <a:lnTo>
                    <a:pt x="708" y="272"/>
                  </a:lnTo>
                  <a:lnTo>
                    <a:pt x="708" y="276"/>
                  </a:lnTo>
                  <a:lnTo>
                    <a:pt x="706" y="276"/>
                  </a:lnTo>
                  <a:lnTo>
                    <a:pt x="706" y="280"/>
                  </a:lnTo>
                  <a:lnTo>
                    <a:pt x="706" y="280"/>
                  </a:lnTo>
                  <a:lnTo>
                    <a:pt x="706" y="280"/>
                  </a:lnTo>
                  <a:close/>
                  <a:moveTo>
                    <a:pt x="720" y="262"/>
                  </a:moveTo>
                  <a:lnTo>
                    <a:pt x="716" y="262"/>
                  </a:lnTo>
                  <a:lnTo>
                    <a:pt x="720" y="262"/>
                  </a:lnTo>
                  <a:lnTo>
                    <a:pt x="720" y="258"/>
                  </a:lnTo>
                  <a:lnTo>
                    <a:pt x="724" y="258"/>
                  </a:lnTo>
                  <a:lnTo>
                    <a:pt x="724" y="262"/>
                  </a:lnTo>
                  <a:lnTo>
                    <a:pt x="720" y="262"/>
                  </a:lnTo>
                  <a:lnTo>
                    <a:pt x="720" y="262"/>
                  </a:lnTo>
                  <a:lnTo>
                    <a:pt x="720" y="262"/>
                  </a:lnTo>
                  <a:close/>
                  <a:moveTo>
                    <a:pt x="620" y="276"/>
                  </a:moveTo>
                  <a:lnTo>
                    <a:pt x="620" y="280"/>
                  </a:lnTo>
                  <a:lnTo>
                    <a:pt x="616" y="280"/>
                  </a:lnTo>
                  <a:lnTo>
                    <a:pt x="612" y="280"/>
                  </a:lnTo>
                  <a:lnTo>
                    <a:pt x="608" y="284"/>
                  </a:lnTo>
                  <a:lnTo>
                    <a:pt x="604" y="284"/>
                  </a:lnTo>
                  <a:lnTo>
                    <a:pt x="604" y="288"/>
                  </a:lnTo>
                  <a:lnTo>
                    <a:pt x="600" y="288"/>
                  </a:lnTo>
                  <a:lnTo>
                    <a:pt x="600" y="292"/>
                  </a:lnTo>
                  <a:lnTo>
                    <a:pt x="604" y="292"/>
                  </a:lnTo>
                  <a:lnTo>
                    <a:pt x="604" y="288"/>
                  </a:lnTo>
                  <a:lnTo>
                    <a:pt x="608" y="288"/>
                  </a:lnTo>
                  <a:lnTo>
                    <a:pt x="612" y="288"/>
                  </a:lnTo>
                  <a:lnTo>
                    <a:pt x="616" y="288"/>
                  </a:lnTo>
                  <a:lnTo>
                    <a:pt x="620" y="288"/>
                  </a:lnTo>
                  <a:lnTo>
                    <a:pt x="620" y="292"/>
                  </a:lnTo>
                  <a:lnTo>
                    <a:pt x="622" y="294"/>
                  </a:lnTo>
                  <a:lnTo>
                    <a:pt x="620" y="294"/>
                  </a:lnTo>
                  <a:lnTo>
                    <a:pt x="620" y="298"/>
                  </a:lnTo>
                  <a:lnTo>
                    <a:pt x="622" y="298"/>
                  </a:lnTo>
                  <a:lnTo>
                    <a:pt x="622" y="294"/>
                  </a:lnTo>
                  <a:lnTo>
                    <a:pt x="626" y="294"/>
                  </a:lnTo>
                  <a:lnTo>
                    <a:pt x="630" y="294"/>
                  </a:lnTo>
                  <a:lnTo>
                    <a:pt x="630" y="298"/>
                  </a:lnTo>
                  <a:lnTo>
                    <a:pt x="630" y="302"/>
                  </a:lnTo>
                  <a:lnTo>
                    <a:pt x="634" y="302"/>
                  </a:lnTo>
                  <a:lnTo>
                    <a:pt x="630" y="306"/>
                  </a:lnTo>
                  <a:lnTo>
                    <a:pt x="626" y="306"/>
                  </a:lnTo>
                  <a:lnTo>
                    <a:pt x="622" y="306"/>
                  </a:lnTo>
                  <a:lnTo>
                    <a:pt x="626" y="306"/>
                  </a:lnTo>
                  <a:lnTo>
                    <a:pt x="630" y="306"/>
                  </a:lnTo>
                  <a:lnTo>
                    <a:pt x="630" y="310"/>
                  </a:lnTo>
                  <a:lnTo>
                    <a:pt x="630" y="314"/>
                  </a:lnTo>
                  <a:lnTo>
                    <a:pt x="626" y="314"/>
                  </a:lnTo>
                  <a:lnTo>
                    <a:pt x="622" y="314"/>
                  </a:lnTo>
                  <a:lnTo>
                    <a:pt x="626" y="314"/>
                  </a:lnTo>
                  <a:lnTo>
                    <a:pt x="630" y="314"/>
                  </a:lnTo>
                  <a:lnTo>
                    <a:pt x="626" y="314"/>
                  </a:lnTo>
                  <a:lnTo>
                    <a:pt x="626" y="318"/>
                  </a:lnTo>
                  <a:lnTo>
                    <a:pt x="630" y="318"/>
                  </a:lnTo>
                  <a:lnTo>
                    <a:pt x="626" y="318"/>
                  </a:lnTo>
                  <a:lnTo>
                    <a:pt x="626" y="322"/>
                  </a:lnTo>
                  <a:lnTo>
                    <a:pt x="626" y="318"/>
                  </a:lnTo>
                  <a:lnTo>
                    <a:pt x="622" y="322"/>
                  </a:lnTo>
                  <a:lnTo>
                    <a:pt x="620" y="322"/>
                  </a:lnTo>
                  <a:lnTo>
                    <a:pt x="616" y="324"/>
                  </a:lnTo>
                  <a:lnTo>
                    <a:pt x="612" y="324"/>
                  </a:lnTo>
                  <a:lnTo>
                    <a:pt x="608" y="322"/>
                  </a:lnTo>
                  <a:lnTo>
                    <a:pt x="608" y="324"/>
                  </a:lnTo>
                  <a:lnTo>
                    <a:pt x="604" y="324"/>
                  </a:lnTo>
                  <a:lnTo>
                    <a:pt x="604" y="322"/>
                  </a:lnTo>
                  <a:lnTo>
                    <a:pt x="604" y="318"/>
                  </a:lnTo>
                  <a:lnTo>
                    <a:pt x="600" y="322"/>
                  </a:lnTo>
                  <a:lnTo>
                    <a:pt x="604" y="324"/>
                  </a:lnTo>
                  <a:lnTo>
                    <a:pt x="608" y="324"/>
                  </a:lnTo>
                  <a:lnTo>
                    <a:pt x="608" y="328"/>
                  </a:lnTo>
                  <a:lnTo>
                    <a:pt x="604" y="328"/>
                  </a:lnTo>
                  <a:lnTo>
                    <a:pt x="600" y="332"/>
                  </a:lnTo>
                  <a:lnTo>
                    <a:pt x="596" y="332"/>
                  </a:lnTo>
                  <a:lnTo>
                    <a:pt x="592" y="328"/>
                  </a:lnTo>
                  <a:lnTo>
                    <a:pt x="592" y="332"/>
                  </a:lnTo>
                  <a:lnTo>
                    <a:pt x="590" y="332"/>
                  </a:lnTo>
                  <a:lnTo>
                    <a:pt x="590" y="328"/>
                  </a:lnTo>
                  <a:lnTo>
                    <a:pt x="590" y="324"/>
                  </a:lnTo>
                  <a:lnTo>
                    <a:pt x="586" y="324"/>
                  </a:lnTo>
                  <a:lnTo>
                    <a:pt x="586" y="322"/>
                  </a:lnTo>
                  <a:lnTo>
                    <a:pt x="582" y="318"/>
                  </a:lnTo>
                  <a:lnTo>
                    <a:pt x="578" y="318"/>
                  </a:lnTo>
                  <a:lnTo>
                    <a:pt x="574" y="314"/>
                  </a:lnTo>
                  <a:lnTo>
                    <a:pt x="570" y="310"/>
                  </a:lnTo>
                  <a:lnTo>
                    <a:pt x="566" y="310"/>
                  </a:lnTo>
                  <a:lnTo>
                    <a:pt x="566" y="306"/>
                  </a:lnTo>
                  <a:lnTo>
                    <a:pt x="564" y="306"/>
                  </a:lnTo>
                  <a:lnTo>
                    <a:pt x="560" y="306"/>
                  </a:lnTo>
                  <a:lnTo>
                    <a:pt x="556" y="306"/>
                  </a:lnTo>
                  <a:lnTo>
                    <a:pt x="552" y="306"/>
                  </a:lnTo>
                  <a:lnTo>
                    <a:pt x="552" y="302"/>
                  </a:lnTo>
                  <a:lnTo>
                    <a:pt x="552" y="298"/>
                  </a:lnTo>
                  <a:lnTo>
                    <a:pt x="548" y="298"/>
                  </a:lnTo>
                  <a:lnTo>
                    <a:pt x="544" y="298"/>
                  </a:lnTo>
                  <a:lnTo>
                    <a:pt x="544" y="294"/>
                  </a:lnTo>
                  <a:lnTo>
                    <a:pt x="540" y="294"/>
                  </a:lnTo>
                  <a:lnTo>
                    <a:pt x="540" y="292"/>
                  </a:lnTo>
                  <a:lnTo>
                    <a:pt x="544" y="292"/>
                  </a:lnTo>
                  <a:lnTo>
                    <a:pt x="544" y="288"/>
                  </a:lnTo>
                  <a:lnTo>
                    <a:pt x="548" y="288"/>
                  </a:lnTo>
                  <a:lnTo>
                    <a:pt x="548" y="284"/>
                  </a:lnTo>
                  <a:lnTo>
                    <a:pt x="552" y="284"/>
                  </a:lnTo>
                  <a:lnTo>
                    <a:pt x="552" y="288"/>
                  </a:lnTo>
                  <a:lnTo>
                    <a:pt x="556" y="288"/>
                  </a:lnTo>
                  <a:lnTo>
                    <a:pt x="556" y="292"/>
                  </a:lnTo>
                  <a:lnTo>
                    <a:pt x="560" y="292"/>
                  </a:lnTo>
                  <a:lnTo>
                    <a:pt x="560" y="294"/>
                  </a:lnTo>
                  <a:lnTo>
                    <a:pt x="564" y="294"/>
                  </a:lnTo>
                  <a:lnTo>
                    <a:pt x="566" y="294"/>
                  </a:lnTo>
                  <a:lnTo>
                    <a:pt x="570" y="294"/>
                  </a:lnTo>
                  <a:lnTo>
                    <a:pt x="574" y="294"/>
                  </a:lnTo>
                  <a:lnTo>
                    <a:pt x="574" y="292"/>
                  </a:lnTo>
                  <a:lnTo>
                    <a:pt x="574" y="288"/>
                  </a:lnTo>
                  <a:lnTo>
                    <a:pt x="574" y="292"/>
                  </a:lnTo>
                  <a:lnTo>
                    <a:pt x="578" y="292"/>
                  </a:lnTo>
                  <a:lnTo>
                    <a:pt x="578" y="288"/>
                  </a:lnTo>
                  <a:lnTo>
                    <a:pt x="578" y="284"/>
                  </a:lnTo>
                  <a:lnTo>
                    <a:pt x="574" y="284"/>
                  </a:lnTo>
                  <a:lnTo>
                    <a:pt x="570" y="284"/>
                  </a:lnTo>
                  <a:lnTo>
                    <a:pt x="574" y="280"/>
                  </a:lnTo>
                  <a:lnTo>
                    <a:pt x="578" y="284"/>
                  </a:lnTo>
                  <a:lnTo>
                    <a:pt x="582" y="284"/>
                  </a:lnTo>
                  <a:lnTo>
                    <a:pt x="578" y="280"/>
                  </a:lnTo>
                  <a:lnTo>
                    <a:pt x="574" y="280"/>
                  </a:lnTo>
                  <a:lnTo>
                    <a:pt x="574" y="276"/>
                  </a:lnTo>
                  <a:lnTo>
                    <a:pt x="574" y="280"/>
                  </a:lnTo>
                  <a:lnTo>
                    <a:pt x="570" y="280"/>
                  </a:lnTo>
                  <a:lnTo>
                    <a:pt x="566" y="280"/>
                  </a:lnTo>
                  <a:lnTo>
                    <a:pt x="564" y="276"/>
                  </a:lnTo>
                  <a:lnTo>
                    <a:pt x="560" y="276"/>
                  </a:lnTo>
                  <a:lnTo>
                    <a:pt x="556" y="276"/>
                  </a:lnTo>
                  <a:lnTo>
                    <a:pt x="560" y="272"/>
                  </a:lnTo>
                  <a:lnTo>
                    <a:pt x="564" y="272"/>
                  </a:lnTo>
                  <a:lnTo>
                    <a:pt x="566" y="272"/>
                  </a:lnTo>
                  <a:lnTo>
                    <a:pt x="570" y="272"/>
                  </a:lnTo>
                  <a:lnTo>
                    <a:pt x="570" y="276"/>
                  </a:lnTo>
                  <a:lnTo>
                    <a:pt x="574" y="276"/>
                  </a:lnTo>
                  <a:lnTo>
                    <a:pt x="570" y="276"/>
                  </a:lnTo>
                  <a:lnTo>
                    <a:pt x="570" y="272"/>
                  </a:lnTo>
                  <a:lnTo>
                    <a:pt x="566" y="272"/>
                  </a:lnTo>
                  <a:lnTo>
                    <a:pt x="566" y="268"/>
                  </a:lnTo>
                  <a:lnTo>
                    <a:pt x="564" y="268"/>
                  </a:lnTo>
                  <a:lnTo>
                    <a:pt x="566" y="264"/>
                  </a:lnTo>
                  <a:lnTo>
                    <a:pt x="570" y="264"/>
                  </a:lnTo>
                  <a:lnTo>
                    <a:pt x="574" y="264"/>
                  </a:lnTo>
                  <a:lnTo>
                    <a:pt x="578" y="268"/>
                  </a:lnTo>
                  <a:lnTo>
                    <a:pt x="582" y="264"/>
                  </a:lnTo>
                  <a:lnTo>
                    <a:pt x="578" y="264"/>
                  </a:lnTo>
                  <a:lnTo>
                    <a:pt x="574" y="264"/>
                  </a:lnTo>
                  <a:lnTo>
                    <a:pt x="578" y="264"/>
                  </a:lnTo>
                  <a:lnTo>
                    <a:pt x="578" y="262"/>
                  </a:lnTo>
                  <a:lnTo>
                    <a:pt x="582" y="262"/>
                  </a:lnTo>
                  <a:lnTo>
                    <a:pt x="582" y="264"/>
                  </a:lnTo>
                  <a:lnTo>
                    <a:pt x="586" y="264"/>
                  </a:lnTo>
                  <a:lnTo>
                    <a:pt x="590" y="268"/>
                  </a:lnTo>
                  <a:lnTo>
                    <a:pt x="592" y="268"/>
                  </a:lnTo>
                  <a:lnTo>
                    <a:pt x="596" y="268"/>
                  </a:lnTo>
                  <a:lnTo>
                    <a:pt x="600" y="268"/>
                  </a:lnTo>
                  <a:lnTo>
                    <a:pt x="600" y="264"/>
                  </a:lnTo>
                  <a:lnTo>
                    <a:pt x="604" y="264"/>
                  </a:lnTo>
                  <a:lnTo>
                    <a:pt x="608" y="264"/>
                  </a:lnTo>
                  <a:lnTo>
                    <a:pt x="612" y="264"/>
                  </a:lnTo>
                  <a:lnTo>
                    <a:pt x="616" y="264"/>
                  </a:lnTo>
                  <a:lnTo>
                    <a:pt x="620" y="264"/>
                  </a:lnTo>
                  <a:lnTo>
                    <a:pt x="622" y="268"/>
                  </a:lnTo>
                  <a:lnTo>
                    <a:pt x="622" y="272"/>
                  </a:lnTo>
                  <a:lnTo>
                    <a:pt x="620" y="272"/>
                  </a:lnTo>
                  <a:lnTo>
                    <a:pt x="616" y="272"/>
                  </a:lnTo>
                  <a:lnTo>
                    <a:pt x="612" y="276"/>
                  </a:lnTo>
                  <a:lnTo>
                    <a:pt x="616" y="276"/>
                  </a:lnTo>
                  <a:lnTo>
                    <a:pt x="620" y="276"/>
                  </a:lnTo>
                  <a:lnTo>
                    <a:pt x="620" y="276"/>
                  </a:lnTo>
                  <a:lnTo>
                    <a:pt x="620" y="276"/>
                  </a:lnTo>
                  <a:close/>
                  <a:moveTo>
                    <a:pt x="1004" y="542"/>
                  </a:moveTo>
                  <a:lnTo>
                    <a:pt x="1000" y="542"/>
                  </a:lnTo>
                  <a:lnTo>
                    <a:pt x="996" y="542"/>
                  </a:lnTo>
                  <a:lnTo>
                    <a:pt x="992" y="538"/>
                  </a:lnTo>
                  <a:lnTo>
                    <a:pt x="988" y="538"/>
                  </a:lnTo>
                  <a:lnTo>
                    <a:pt x="992" y="538"/>
                  </a:lnTo>
                  <a:lnTo>
                    <a:pt x="992" y="534"/>
                  </a:lnTo>
                  <a:lnTo>
                    <a:pt x="988" y="534"/>
                  </a:lnTo>
                  <a:lnTo>
                    <a:pt x="988" y="538"/>
                  </a:lnTo>
                  <a:lnTo>
                    <a:pt x="984" y="534"/>
                  </a:lnTo>
                  <a:lnTo>
                    <a:pt x="980" y="534"/>
                  </a:lnTo>
                  <a:lnTo>
                    <a:pt x="980" y="530"/>
                  </a:lnTo>
                  <a:lnTo>
                    <a:pt x="980" y="526"/>
                  </a:lnTo>
                  <a:lnTo>
                    <a:pt x="976" y="526"/>
                  </a:lnTo>
                  <a:lnTo>
                    <a:pt x="974" y="526"/>
                  </a:lnTo>
                  <a:lnTo>
                    <a:pt x="976" y="526"/>
                  </a:lnTo>
                  <a:lnTo>
                    <a:pt x="980" y="526"/>
                  </a:lnTo>
                  <a:lnTo>
                    <a:pt x="984" y="526"/>
                  </a:lnTo>
                  <a:lnTo>
                    <a:pt x="984" y="522"/>
                  </a:lnTo>
                  <a:lnTo>
                    <a:pt x="988" y="522"/>
                  </a:lnTo>
                  <a:lnTo>
                    <a:pt x="984" y="522"/>
                  </a:lnTo>
                  <a:lnTo>
                    <a:pt x="980" y="522"/>
                  </a:lnTo>
                  <a:lnTo>
                    <a:pt x="980" y="520"/>
                  </a:lnTo>
                  <a:lnTo>
                    <a:pt x="976" y="520"/>
                  </a:lnTo>
                  <a:lnTo>
                    <a:pt x="976" y="522"/>
                  </a:lnTo>
                  <a:lnTo>
                    <a:pt x="974" y="520"/>
                  </a:lnTo>
                  <a:lnTo>
                    <a:pt x="974" y="522"/>
                  </a:lnTo>
                  <a:lnTo>
                    <a:pt x="970" y="520"/>
                  </a:lnTo>
                  <a:lnTo>
                    <a:pt x="974" y="520"/>
                  </a:lnTo>
                  <a:lnTo>
                    <a:pt x="974" y="516"/>
                  </a:lnTo>
                  <a:lnTo>
                    <a:pt x="970" y="516"/>
                  </a:lnTo>
                  <a:lnTo>
                    <a:pt x="970" y="520"/>
                  </a:lnTo>
                  <a:lnTo>
                    <a:pt x="970" y="516"/>
                  </a:lnTo>
                  <a:lnTo>
                    <a:pt x="966" y="516"/>
                  </a:lnTo>
                  <a:lnTo>
                    <a:pt x="970" y="512"/>
                  </a:lnTo>
                  <a:lnTo>
                    <a:pt x="966" y="512"/>
                  </a:lnTo>
                  <a:lnTo>
                    <a:pt x="966" y="516"/>
                  </a:lnTo>
                  <a:lnTo>
                    <a:pt x="966" y="512"/>
                  </a:lnTo>
                  <a:lnTo>
                    <a:pt x="962" y="512"/>
                  </a:lnTo>
                  <a:lnTo>
                    <a:pt x="962" y="508"/>
                  </a:lnTo>
                  <a:lnTo>
                    <a:pt x="958" y="508"/>
                  </a:lnTo>
                  <a:lnTo>
                    <a:pt x="954" y="504"/>
                  </a:lnTo>
                  <a:lnTo>
                    <a:pt x="958" y="500"/>
                  </a:lnTo>
                  <a:lnTo>
                    <a:pt x="958" y="496"/>
                  </a:lnTo>
                  <a:lnTo>
                    <a:pt x="958" y="500"/>
                  </a:lnTo>
                  <a:lnTo>
                    <a:pt x="954" y="500"/>
                  </a:lnTo>
                  <a:lnTo>
                    <a:pt x="954" y="496"/>
                  </a:lnTo>
                  <a:lnTo>
                    <a:pt x="950" y="496"/>
                  </a:lnTo>
                  <a:lnTo>
                    <a:pt x="950" y="500"/>
                  </a:lnTo>
                  <a:lnTo>
                    <a:pt x="948" y="500"/>
                  </a:lnTo>
                  <a:lnTo>
                    <a:pt x="950" y="500"/>
                  </a:lnTo>
                  <a:lnTo>
                    <a:pt x="948" y="504"/>
                  </a:lnTo>
                  <a:lnTo>
                    <a:pt x="948" y="500"/>
                  </a:lnTo>
                  <a:lnTo>
                    <a:pt x="948" y="496"/>
                  </a:lnTo>
                  <a:lnTo>
                    <a:pt x="944" y="496"/>
                  </a:lnTo>
                  <a:lnTo>
                    <a:pt x="944" y="500"/>
                  </a:lnTo>
                  <a:lnTo>
                    <a:pt x="940" y="500"/>
                  </a:lnTo>
                  <a:lnTo>
                    <a:pt x="940" y="496"/>
                  </a:lnTo>
                  <a:lnTo>
                    <a:pt x="940" y="494"/>
                  </a:lnTo>
                  <a:lnTo>
                    <a:pt x="936" y="494"/>
                  </a:lnTo>
                  <a:lnTo>
                    <a:pt x="936" y="496"/>
                  </a:lnTo>
                  <a:lnTo>
                    <a:pt x="936" y="494"/>
                  </a:lnTo>
                  <a:lnTo>
                    <a:pt x="932" y="494"/>
                  </a:lnTo>
                  <a:lnTo>
                    <a:pt x="936" y="496"/>
                  </a:lnTo>
                  <a:lnTo>
                    <a:pt x="940" y="496"/>
                  </a:lnTo>
                  <a:lnTo>
                    <a:pt x="940" y="500"/>
                  </a:lnTo>
                  <a:lnTo>
                    <a:pt x="940" y="504"/>
                  </a:lnTo>
                  <a:lnTo>
                    <a:pt x="936" y="504"/>
                  </a:lnTo>
                  <a:lnTo>
                    <a:pt x="932" y="504"/>
                  </a:lnTo>
                  <a:lnTo>
                    <a:pt x="932" y="500"/>
                  </a:lnTo>
                  <a:lnTo>
                    <a:pt x="932" y="504"/>
                  </a:lnTo>
                  <a:lnTo>
                    <a:pt x="928" y="504"/>
                  </a:lnTo>
                  <a:lnTo>
                    <a:pt x="928" y="500"/>
                  </a:lnTo>
                  <a:lnTo>
                    <a:pt x="924" y="500"/>
                  </a:lnTo>
                  <a:lnTo>
                    <a:pt x="920" y="500"/>
                  </a:lnTo>
                  <a:lnTo>
                    <a:pt x="924" y="500"/>
                  </a:lnTo>
                  <a:lnTo>
                    <a:pt x="924" y="504"/>
                  </a:lnTo>
                  <a:lnTo>
                    <a:pt x="920" y="504"/>
                  </a:lnTo>
                  <a:lnTo>
                    <a:pt x="920" y="500"/>
                  </a:lnTo>
                  <a:lnTo>
                    <a:pt x="924" y="504"/>
                  </a:lnTo>
                  <a:lnTo>
                    <a:pt x="920" y="504"/>
                  </a:lnTo>
                  <a:lnTo>
                    <a:pt x="918" y="504"/>
                  </a:lnTo>
                  <a:lnTo>
                    <a:pt x="918" y="508"/>
                  </a:lnTo>
                  <a:lnTo>
                    <a:pt x="914" y="508"/>
                  </a:lnTo>
                  <a:lnTo>
                    <a:pt x="910" y="508"/>
                  </a:lnTo>
                  <a:lnTo>
                    <a:pt x="906" y="508"/>
                  </a:lnTo>
                  <a:lnTo>
                    <a:pt x="902" y="508"/>
                  </a:lnTo>
                  <a:lnTo>
                    <a:pt x="898" y="508"/>
                  </a:lnTo>
                  <a:lnTo>
                    <a:pt x="898" y="504"/>
                  </a:lnTo>
                  <a:lnTo>
                    <a:pt x="894" y="504"/>
                  </a:lnTo>
                  <a:lnTo>
                    <a:pt x="890" y="504"/>
                  </a:lnTo>
                  <a:lnTo>
                    <a:pt x="888" y="500"/>
                  </a:lnTo>
                  <a:lnTo>
                    <a:pt x="888" y="496"/>
                  </a:lnTo>
                  <a:lnTo>
                    <a:pt x="890" y="494"/>
                  </a:lnTo>
                  <a:lnTo>
                    <a:pt x="888" y="490"/>
                  </a:lnTo>
                  <a:lnTo>
                    <a:pt x="890" y="490"/>
                  </a:lnTo>
                  <a:lnTo>
                    <a:pt x="894" y="486"/>
                  </a:lnTo>
                  <a:lnTo>
                    <a:pt x="898" y="486"/>
                  </a:lnTo>
                  <a:lnTo>
                    <a:pt x="902" y="486"/>
                  </a:lnTo>
                  <a:lnTo>
                    <a:pt x="898" y="482"/>
                  </a:lnTo>
                  <a:lnTo>
                    <a:pt x="902" y="482"/>
                  </a:lnTo>
                  <a:lnTo>
                    <a:pt x="898" y="478"/>
                  </a:lnTo>
                  <a:lnTo>
                    <a:pt x="902" y="478"/>
                  </a:lnTo>
                  <a:lnTo>
                    <a:pt x="906" y="478"/>
                  </a:lnTo>
                  <a:lnTo>
                    <a:pt x="910" y="482"/>
                  </a:lnTo>
                  <a:lnTo>
                    <a:pt x="914" y="482"/>
                  </a:lnTo>
                  <a:lnTo>
                    <a:pt x="918" y="482"/>
                  </a:lnTo>
                  <a:lnTo>
                    <a:pt x="920" y="482"/>
                  </a:lnTo>
                  <a:lnTo>
                    <a:pt x="920" y="486"/>
                  </a:lnTo>
                  <a:lnTo>
                    <a:pt x="924" y="486"/>
                  </a:lnTo>
                  <a:lnTo>
                    <a:pt x="928" y="490"/>
                  </a:lnTo>
                  <a:lnTo>
                    <a:pt x="924" y="490"/>
                  </a:lnTo>
                  <a:lnTo>
                    <a:pt x="924" y="494"/>
                  </a:lnTo>
                  <a:lnTo>
                    <a:pt x="928" y="494"/>
                  </a:lnTo>
                  <a:lnTo>
                    <a:pt x="928" y="496"/>
                  </a:lnTo>
                  <a:lnTo>
                    <a:pt x="928" y="494"/>
                  </a:lnTo>
                  <a:lnTo>
                    <a:pt x="924" y="494"/>
                  </a:lnTo>
                  <a:lnTo>
                    <a:pt x="928" y="494"/>
                  </a:lnTo>
                  <a:lnTo>
                    <a:pt x="928" y="490"/>
                  </a:lnTo>
                  <a:lnTo>
                    <a:pt x="932" y="490"/>
                  </a:lnTo>
                  <a:lnTo>
                    <a:pt x="932" y="486"/>
                  </a:lnTo>
                  <a:lnTo>
                    <a:pt x="928" y="486"/>
                  </a:lnTo>
                  <a:lnTo>
                    <a:pt x="928" y="490"/>
                  </a:lnTo>
                  <a:lnTo>
                    <a:pt x="928" y="486"/>
                  </a:lnTo>
                  <a:lnTo>
                    <a:pt x="924" y="486"/>
                  </a:lnTo>
                  <a:lnTo>
                    <a:pt x="920" y="486"/>
                  </a:lnTo>
                  <a:lnTo>
                    <a:pt x="920" y="482"/>
                  </a:lnTo>
                  <a:lnTo>
                    <a:pt x="924" y="482"/>
                  </a:lnTo>
                  <a:lnTo>
                    <a:pt x="928" y="482"/>
                  </a:lnTo>
                  <a:lnTo>
                    <a:pt x="932" y="482"/>
                  </a:lnTo>
                  <a:lnTo>
                    <a:pt x="936" y="482"/>
                  </a:lnTo>
                  <a:lnTo>
                    <a:pt x="940" y="482"/>
                  </a:lnTo>
                  <a:lnTo>
                    <a:pt x="944" y="478"/>
                  </a:lnTo>
                  <a:lnTo>
                    <a:pt x="948" y="478"/>
                  </a:lnTo>
                  <a:lnTo>
                    <a:pt x="950" y="478"/>
                  </a:lnTo>
                  <a:lnTo>
                    <a:pt x="954" y="478"/>
                  </a:lnTo>
                  <a:lnTo>
                    <a:pt x="954" y="474"/>
                  </a:lnTo>
                  <a:lnTo>
                    <a:pt x="950" y="474"/>
                  </a:lnTo>
                  <a:lnTo>
                    <a:pt x="950" y="470"/>
                  </a:lnTo>
                  <a:lnTo>
                    <a:pt x="948" y="470"/>
                  </a:lnTo>
                  <a:lnTo>
                    <a:pt x="948" y="466"/>
                  </a:lnTo>
                  <a:lnTo>
                    <a:pt x="944" y="466"/>
                  </a:lnTo>
                  <a:lnTo>
                    <a:pt x="944" y="464"/>
                  </a:lnTo>
                  <a:lnTo>
                    <a:pt x="940" y="464"/>
                  </a:lnTo>
                  <a:lnTo>
                    <a:pt x="944" y="460"/>
                  </a:lnTo>
                  <a:lnTo>
                    <a:pt x="948" y="460"/>
                  </a:lnTo>
                  <a:lnTo>
                    <a:pt x="950" y="456"/>
                  </a:lnTo>
                  <a:lnTo>
                    <a:pt x="954" y="452"/>
                  </a:lnTo>
                  <a:lnTo>
                    <a:pt x="958" y="448"/>
                  </a:lnTo>
                  <a:lnTo>
                    <a:pt x="962" y="448"/>
                  </a:lnTo>
                  <a:lnTo>
                    <a:pt x="962" y="444"/>
                  </a:lnTo>
                  <a:lnTo>
                    <a:pt x="966" y="440"/>
                  </a:lnTo>
                  <a:lnTo>
                    <a:pt x="970" y="440"/>
                  </a:lnTo>
                  <a:lnTo>
                    <a:pt x="970" y="436"/>
                  </a:lnTo>
                  <a:lnTo>
                    <a:pt x="974" y="436"/>
                  </a:lnTo>
                  <a:lnTo>
                    <a:pt x="974" y="434"/>
                  </a:lnTo>
                  <a:lnTo>
                    <a:pt x="970" y="434"/>
                  </a:lnTo>
                  <a:lnTo>
                    <a:pt x="970" y="430"/>
                  </a:lnTo>
                  <a:lnTo>
                    <a:pt x="970" y="426"/>
                  </a:lnTo>
                  <a:lnTo>
                    <a:pt x="966" y="426"/>
                  </a:lnTo>
                  <a:lnTo>
                    <a:pt x="966" y="422"/>
                  </a:lnTo>
                  <a:lnTo>
                    <a:pt x="970" y="422"/>
                  </a:lnTo>
                  <a:lnTo>
                    <a:pt x="966" y="422"/>
                  </a:lnTo>
                  <a:lnTo>
                    <a:pt x="966" y="418"/>
                  </a:lnTo>
                  <a:lnTo>
                    <a:pt x="962" y="418"/>
                  </a:lnTo>
                  <a:lnTo>
                    <a:pt x="962" y="414"/>
                  </a:lnTo>
                  <a:lnTo>
                    <a:pt x="962" y="410"/>
                  </a:lnTo>
                  <a:lnTo>
                    <a:pt x="958" y="410"/>
                  </a:lnTo>
                  <a:lnTo>
                    <a:pt x="954" y="410"/>
                  </a:lnTo>
                  <a:lnTo>
                    <a:pt x="954" y="408"/>
                  </a:lnTo>
                  <a:lnTo>
                    <a:pt x="958" y="408"/>
                  </a:lnTo>
                  <a:lnTo>
                    <a:pt x="954" y="408"/>
                  </a:lnTo>
                  <a:lnTo>
                    <a:pt x="954" y="410"/>
                  </a:lnTo>
                  <a:lnTo>
                    <a:pt x="950" y="408"/>
                  </a:lnTo>
                  <a:lnTo>
                    <a:pt x="950" y="404"/>
                  </a:lnTo>
                  <a:lnTo>
                    <a:pt x="950" y="400"/>
                  </a:lnTo>
                  <a:lnTo>
                    <a:pt x="948" y="400"/>
                  </a:lnTo>
                  <a:lnTo>
                    <a:pt x="950" y="404"/>
                  </a:lnTo>
                  <a:lnTo>
                    <a:pt x="948" y="404"/>
                  </a:lnTo>
                  <a:lnTo>
                    <a:pt x="944" y="404"/>
                  </a:lnTo>
                  <a:lnTo>
                    <a:pt x="940" y="400"/>
                  </a:lnTo>
                  <a:lnTo>
                    <a:pt x="936" y="400"/>
                  </a:lnTo>
                  <a:lnTo>
                    <a:pt x="936" y="396"/>
                  </a:lnTo>
                  <a:lnTo>
                    <a:pt x="940" y="396"/>
                  </a:lnTo>
                  <a:lnTo>
                    <a:pt x="936" y="396"/>
                  </a:lnTo>
                  <a:lnTo>
                    <a:pt x="940" y="396"/>
                  </a:lnTo>
                  <a:lnTo>
                    <a:pt x="936" y="396"/>
                  </a:lnTo>
                  <a:lnTo>
                    <a:pt x="936" y="392"/>
                  </a:lnTo>
                  <a:lnTo>
                    <a:pt x="932" y="392"/>
                  </a:lnTo>
                  <a:lnTo>
                    <a:pt x="936" y="392"/>
                  </a:lnTo>
                  <a:lnTo>
                    <a:pt x="940" y="392"/>
                  </a:lnTo>
                  <a:lnTo>
                    <a:pt x="940" y="388"/>
                  </a:lnTo>
                  <a:lnTo>
                    <a:pt x="936" y="388"/>
                  </a:lnTo>
                  <a:lnTo>
                    <a:pt x="932" y="392"/>
                  </a:lnTo>
                  <a:lnTo>
                    <a:pt x="928" y="392"/>
                  </a:lnTo>
                  <a:lnTo>
                    <a:pt x="924" y="392"/>
                  </a:lnTo>
                  <a:lnTo>
                    <a:pt x="924" y="396"/>
                  </a:lnTo>
                  <a:lnTo>
                    <a:pt x="920" y="396"/>
                  </a:lnTo>
                  <a:lnTo>
                    <a:pt x="918" y="396"/>
                  </a:lnTo>
                  <a:lnTo>
                    <a:pt x="918" y="400"/>
                  </a:lnTo>
                  <a:lnTo>
                    <a:pt x="914" y="400"/>
                  </a:lnTo>
                  <a:lnTo>
                    <a:pt x="910" y="400"/>
                  </a:lnTo>
                  <a:lnTo>
                    <a:pt x="910" y="396"/>
                  </a:lnTo>
                  <a:lnTo>
                    <a:pt x="914" y="396"/>
                  </a:lnTo>
                  <a:lnTo>
                    <a:pt x="910" y="396"/>
                  </a:lnTo>
                  <a:lnTo>
                    <a:pt x="910" y="392"/>
                  </a:lnTo>
                  <a:lnTo>
                    <a:pt x="914" y="388"/>
                  </a:lnTo>
                  <a:lnTo>
                    <a:pt x="918" y="388"/>
                  </a:lnTo>
                  <a:lnTo>
                    <a:pt x="918" y="392"/>
                  </a:lnTo>
                  <a:lnTo>
                    <a:pt x="920" y="392"/>
                  </a:lnTo>
                  <a:lnTo>
                    <a:pt x="920" y="388"/>
                  </a:lnTo>
                  <a:lnTo>
                    <a:pt x="924" y="388"/>
                  </a:lnTo>
                  <a:lnTo>
                    <a:pt x="924" y="384"/>
                  </a:lnTo>
                  <a:lnTo>
                    <a:pt x="920" y="384"/>
                  </a:lnTo>
                  <a:lnTo>
                    <a:pt x="920" y="380"/>
                  </a:lnTo>
                  <a:lnTo>
                    <a:pt x="918" y="380"/>
                  </a:lnTo>
                  <a:lnTo>
                    <a:pt x="914" y="380"/>
                  </a:lnTo>
                  <a:lnTo>
                    <a:pt x="910" y="378"/>
                  </a:lnTo>
                  <a:lnTo>
                    <a:pt x="914" y="374"/>
                  </a:lnTo>
                  <a:lnTo>
                    <a:pt x="918" y="374"/>
                  </a:lnTo>
                  <a:lnTo>
                    <a:pt x="914" y="374"/>
                  </a:lnTo>
                  <a:lnTo>
                    <a:pt x="910" y="374"/>
                  </a:lnTo>
                  <a:lnTo>
                    <a:pt x="914" y="374"/>
                  </a:lnTo>
                  <a:lnTo>
                    <a:pt x="910" y="378"/>
                  </a:lnTo>
                  <a:lnTo>
                    <a:pt x="906" y="378"/>
                  </a:lnTo>
                  <a:lnTo>
                    <a:pt x="902" y="374"/>
                  </a:lnTo>
                  <a:lnTo>
                    <a:pt x="906" y="374"/>
                  </a:lnTo>
                  <a:lnTo>
                    <a:pt x="910" y="374"/>
                  </a:lnTo>
                  <a:lnTo>
                    <a:pt x="906" y="370"/>
                  </a:lnTo>
                  <a:lnTo>
                    <a:pt x="902" y="370"/>
                  </a:lnTo>
                  <a:lnTo>
                    <a:pt x="906" y="366"/>
                  </a:lnTo>
                  <a:lnTo>
                    <a:pt x="902" y="366"/>
                  </a:lnTo>
                  <a:lnTo>
                    <a:pt x="902" y="370"/>
                  </a:lnTo>
                  <a:lnTo>
                    <a:pt x="898" y="370"/>
                  </a:lnTo>
                  <a:lnTo>
                    <a:pt x="898" y="374"/>
                  </a:lnTo>
                  <a:lnTo>
                    <a:pt x="894" y="374"/>
                  </a:lnTo>
                  <a:lnTo>
                    <a:pt x="894" y="370"/>
                  </a:lnTo>
                  <a:lnTo>
                    <a:pt x="894" y="366"/>
                  </a:lnTo>
                  <a:lnTo>
                    <a:pt x="894" y="362"/>
                  </a:lnTo>
                  <a:lnTo>
                    <a:pt x="894" y="358"/>
                  </a:lnTo>
                  <a:lnTo>
                    <a:pt x="890" y="358"/>
                  </a:lnTo>
                  <a:lnTo>
                    <a:pt x="888" y="358"/>
                  </a:lnTo>
                  <a:lnTo>
                    <a:pt x="888" y="362"/>
                  </a:lnTo>
                  <a:lnTo>
                    <a:pt x="884" y="358"/>
                  </a:lnTo>
                  <a:lnTo>
                    <a:pt x="884" y="354"/>
                  </a:lnTo>
                  <a:lnTo>
                    <a:pt x="884" y="358"/>
                  </a:lnTo>
                  <a:lnTo>
                    <a:pt x="880" y="354"/>
                  </a:lnTo>
                  <a:lnTo>
                    <a:pt x="876" y="354"/>
                  </a:lnTo>
                  <a:lnTo>
                    <a:pt x="876" y="350"/>
                  </a:lnTo>
                  <a:lnTo>
                    <a:pt x="880" y="350"/>
                  </a:lnTo>
                  <a:lnTo>
                    <a:pt x="876" y="350"/>
                  </a:lnTo>
                  <a:lnTo>
                    <a:pt x="876" y="348"/>
                  </a:lnTo>
                  <a:lnTo>
                    <a:pt x="876" y="350"/>
                  </a:lnTo>
                  <a:lnTo>
                    <a:pt x="876" y="354"/>
                  </a:lnTo>
                  <a:lnTo>
                    <a:pt x="872" y="354"/>
                  </a:lnTo>
                  <a:lnTo>
                    <a:pt x="868" y="354"/>
                  </a:lnTo>
                  <a:lnTo>
                    <a:pt x="872" y="354"/>
                  </a:lnTo>
                  <a:lnTo>
                    <a:pt x="872" y="358"/>
                  </a:lnTo>
                  <a:lnTo>
                    <a:pt x="876" y="358"/>
                  </a:lnTo>
                  <a:lnTo>
                    <a:pt x="880" y="358"/>
                  </a:lnTo>
                  <a:lnTo>
                    <a:pt x="880" y="362"/>
                  </a:lnTo>
                  <a:lnTo>
                    <a:pt x="880" y="366"/>
                  </a:lnTo>
                  <a:lnTo>
                    <a:pt x="880" y="370"/>
                  </a:lnTo>
                  <a:lnTo>
                    <a:pt x="876" y="370"/>
                  </a:lnTo>
                  <a:lnTo>
                    <a:pt x="872" y="370"/>
                  </a:lnTo>
                  <a:lnTo>
                    <a:pt x="868" y="370"/>
                  </a:lnTo>
                  <a:lnTo>
                    <a:pt x="864" y="370"/>
                  </a:lnTo>
                  <a:lnTo>
                    <a:pt x="864" y="366"/>
                  </a:lnTo>
                  <a:lnTo>
                    <a:pt x="862" y="366"/>
                  </a:lnTo>
                  <a:lnTo>
                    <a:pt x="858" y="366"/>
                  </a:lnTo>
                  <a:lnTo>
                    <a:pt x="854" y="366"/>
                  </a:lnTo>
                  <a:lnTo>
                    <a:pt x="850" y="366"/>
                  </a:lnTo>
                  <a:lnTo>
                    <a:pt x="850" y="362"/>
                  </a:lnTo>
                  <a:lnTo>
                    <a:pt x="846" y="362"/>
                  </a:lnTo>
                  <a:lnTo>
                    <a:pt x="842" y="362"/>
                  </a:lnTo>
                  <a:lnTo>
                    <a:pt x="838" y="362"/>
                  </a:lnTo>
                  <a:lnTo>
                    <a:pt x="838" y="366"/>
                  </a:lnTo>
                  <a:lnTo>
                    <a:pt x="842" y="366"/>
                  </a:lnTo>
                  <a:lnTo>
                    <a:pt x="846" y="366"/>
                  </a:lnTo>
                  <a:lnTo>
                    <a:pt x="846" y="370"/>
                  </a:lnTo>
                  <a:lnTo>
                    <a:pt x="850" y="370"/>
                  </a:lnTo>
                  <a:lnTo>
                    <a:pt x="854" y="374"/>
                  </a:lnTo>
                  <a:lnTo>
                    <a:pt x="850" y="374"/>
                  </a:lnTo>
                  <a:lnTo>
                    <a:pt x="846" y="374"/>
                  </a:lnTo>
                  <a:lnTo>
                    <a:pt x="846" y="370"/>
                  </a:lnTo>
                  <a:lnTo>
                    <a:pt x="842" y="370"/>
                  </a:lnTo>
                  <a:lnTo>
                    <a:pt x="842" y="366"/>
                  </a:lnTo>
                  <a:lnTo>
                    <a:pt x="838" y="366"/>
                  </a:lnTo>
                  <a:lnTo>
                    <a:pt x="834" y="366"/>
                  </a:lnTo>
                  <a:lnTo>
                    <a:pt x="834" y="362"/>
                  </a:lnTo>
                  <a:lnTo>
                    <a:pt x="832" y="362"/>
                  </a:lnTo>
                  <a:lnTo>
                    <a:pt x="828" y="362"/>
                  </a:lnTo>
                  <a:lnTo>
                    <a:pt x="824" y="358"/>
                  </a:lnTo>
                  <a:lnTo>
                    <a:pt x="820" y="358"/>
                  </a:lnTo>
                  <a:lnTo>
                    <a:pt x="824" y="358"/>
                  </a:lnTo>
                  <a:lnTo>
                    <a:pt x="824" y="362"/>
                  </a:lnTo>
                  <a:lnTo>
                    <a:pt x="828" y="362"/>
                  </a:lnTo>
                  <a:lnTo>
                    <a:pt x="832" y="362"/>
                  </a:lnTo>
                  <a:lnTo>
                    <a:pt x="834" y="366"/>
                  </a:lnTo>
                  <a:lnTo>
                    <a:pt x="838" y="366"/>
                  </a:lnTo>
                  <a:lnTo>
                    <a:pt x="838" y="370"/>
                  </a:lnTo>
                  <a:lnTo>
                    <a:pt x="834" y="370"/>
                  </a:lnTo>
                  <a:lnTo>
                    <a:pt x="832" y="370"/>
                  </a:lnTo>
                  <a:lnTo>
                    <a:pt x="828" y="370"/>
                  </a:lnTo>
                  <a:lnTo>
                    <a:pt x="824" y="370"/>
                  </a:lnTo>
                  <a:lnTo>
                    <a:pt x="820" y="366"/>
                  </a:lnTo>
                  <a:lnTo>
                    <a:pt x="816" y="366"/>
                  </a:lnTo>
                  <a:lnTo>
                    <a:pt x="812" y="366"/>
                  </a:lnTo>
                  <a:lnTo>
                    <a:pt x="808" y="366"/>
                  </a:lnTo>
                  <a:lnTo>
                    <a:pt x="806" y="366"/>
                  </a:lnTo>
                  <a:lnTo>
                    <a:pt x="802" y="366"/>
                  </a:lnTo>
                  <a:lnTo>
                    <a:pt x="798" y="366"/>
                  </a:lnTo>
                  <a:lnTo>
                    <a:pt x="794" y="366"/>
                  </a:lnTo>
                  <a:lnTo>
                    <a:pt x="790" y="362"/>
                  </a:lnTo>
                  <a:lnTo>
                    <a:pt x="786" y="362"/>
                  </a:lnTo>
                  <a:lnTo>
                    <a:pt x="782" y="362"/>
                  </a:lnTo>
                  <a:lnTo>
                    <a:pt x="778" y="362"/>
                  </a:lnTo>
                  <a:lnTo>
                    <a:pt x="778" y="366"/>
                  </a:lnTo>
                  <a:lnTo>
                    <a:pt x="782" y="362"/>
                  </a:lnTo>
                  <a:lnTo>
                    <a:pt x="786" y="366"/>
                  </a:lnTo>
                  <a:lnTo>
                    <a:pt x="790" y="366"/>
                  </a:lnTo>
                  <a:lnTo>
                    <a:pt x="786" y="366"/>
                  </a:lnTo>
                  <a:lnTo>
                    <a:pt x="782" y="366"/>
                  </a:lnTo>
                  <a:lnTo>
                    <a:pt x="778" y="366"/>
                  </a:lnTo>
                  <a:lnTo>
                    <a:pt x="776" y="366"/>
                  </a:lnTo>
                  <a:lnTo>
                    <a:pt x="776" y="362"/>
                  </a:lnTo>
                  <a:lnTo>
                    <a:pt x="772" y="362"/>
                  </a:lnTo>
                  <a:lnTo>
                    <a:pt x="772" y="358"/>
                  </a:lnTo>
                  <a:lnTo>
                    <a:pt x="768" y="354"/>
                  </a:lnTo>
                  <a:lnTo>
                    <a:pt x="772" y="354"/>
                  </a:lnTo>
                  <a:lnTo>
                    <a:pt x="776" y="354"/>
                  </a:lnTo>
                  <a:lnTo>
                    <a:pt x="772" y="354"/>
                  </a:lnTo>
                  <a:lnTo>
                    <a:pt x="772" y="350"/>
                  </a:lnTo>
                  <a:lnTo>
                    <a:pt x="772" y="354"/>
                  </a:lnTo>
                  <a:lnTo>
                    <a:pt x="768" y="354"/>
                  </a:lnTo>
                  <a:lnTo>
                    <a:pt x="768" y="358"/>
                  </a:lnTo>
                  <a:lnTo>
                    <a:pt x="764" y="358"/>
                  </a:lnTo>
                  <a:lnTo>
                    <a:pt x="764" y="354"/>
                  </a:lnTo>
                  <a:lnTo>
                    <a:pt x="760" y="354"/>
                  </a:lnTo>
                  <a:lnTo>
                    <a:pt x="764" y="354"/>
                  </a:lnTo>
                  <a:lnTo>
                    <a:pt x="764" y="358"/>
                  </a:lnTo>
                  <a:lnTo>
                    <a:pt x="760" y="358"/>
                  </a:lnTo>
                  <a:lnTo>
                    <a:pt x="756" y="358"/>
                  </a:lnTo>
                  <a:lnTo>
                    <a:pt x="752" y="358"/>
                  </a:lnTo>
                  <a:lnTo>
                    <a:pt x="756" y="358"/>
                  </a:lnTo>
                  <a:lnTo>
                    <a:pt x="752" y="358"/>
                  </a:lnTo>
                  <a:lnTo>
                    <a:pt x="748" y="358"/>
                  </a:lnTo>
                  <a:lnTo>
                    <a:pt x="746" y="358"/>
                  </a:lnTo>
                  <a:lnTo>
                    <a:pt x="748" y="358"/>
                  </a:lnTo>
                  <a:lnTo>
                    <a:pt x="748" y="354"/>
                  </a:lnTo>
                  <a:lnTo>
                    <a:pt x="746" y="354"/>
                  </a:lnTo>
                  <a:lnTo>
                    <a:pt x="742" y="354"/>
                  </a:lnTo>
                  <a:lnTo>
                    <a:pt x="738" y="354"/>
                  </a:lnTo>
                  <a:lnTo>
                    <a:pt x="738" y="350"/>
                  </a:lnTo>
                  <a:lnTo>
                    <a:pt x="734" y="350"/>
                  </a:lnTo>
                  <a:lnTo>
                    <a:pt x="734" y="348"/>
                  </a:lnTo>
                  <a:lnTo>
                    <a:pt x="732" y="348"/>
                  </a:lnTo>
                  <a:lnTo>
                    <a:pt x="732" y="344"/>
                  </a:lnTo>
                  <a:lnTo>
                    <a:pt x="734" y="340"/>
                  </a:lnTo>
                  <a:lnTo>
                    <a:pt x="732" y="340"/>
                  </a:lnTo>
                  <a:lnTo>
                    <a:pt x="728" y="340"/>
                  </a:lnTo>
                  <a:lnTo>
                    <a:pt x="728" y="336"/>
                  </a:lnTo>
                  <a:lnTo>
                    <a:pt x="732" y="340"/>
                  </a:lnTo>
                  <a:lnTo>
                    <a:pt x="734" y="340"/>
                  </a:lnTo>
                  <a:lnTo>
                    <a:pt x="738" y="340"/>
                  </a:lnTo>
                  <a:lnTo>
                    <a:pt x="742" y="340"/>
                  </a:lnTo>
                  <a:lnTo>
                    <a:pt x="746" y="340"/>
                  </a:lnTo>
                  <a:lnTo>
                    <a:pt x="748" y="344"/>
                  </a:lnTo>
                  <a:lnTo>
                    <a:pt x="752" y="340"/>
                  </a:lnTo>
                  <a:lnTo>
                    <a:pt x="756" y="340"/>
                  </a:lnTo>
                  <a:lnTo>
                    <a:pt x="760" y="340"/>
                  </a:lnTo>
                  <a:lnTo>
                    <a:pt x="764" y="340"/>
                  </a:lnTo>
                  <a:lnTo>
                    <a:pt x="760" y="340"/>
                  </a:lnTo>
                  <a:lnTo>
                    <a:pt x="756" y="340"/>
                  </a:lnTo>
                  <a:lnTo>
                    <a:pt x="756" y="336"/>
                  </a:lnTo>
                  <a:lnTo>
                    <a:pt x="752" y="336"/>
                  </a:lnTo>
                  <a:lnTo>
                    <a:pt x="752" y="332"/>
                  </a:lnTo>
                  <a:lnTo>
                    <a:pt x="748" y="332"/>
                  </a:lnTo>
                  <a:lnTo>
                    <a:pt x="748" y="336"/>
                  </a:lnTo>
                  <a:lnTo>
                    <a:pt x="746" y="332"/>
                  </a:lnTo>
                  <a:lnTo>
                    <a:pt x="742" y="332"/>
                  </a:lnTo>
                  <a:lnTo>
                    <a:pt x="738" y="332"/>
                  </a:lnTo>
                  <a:lnTo>
                    <a:pt x="734" y="332"/>
                  </a:lnTo>
                  <a:lnTo>
                    <a:pt x="732" y="332"/>
                  </a:lnTo>
                  <a:lnTo>
                    <a:pt x="728" y="332"/>
                  </a:lnTo>
                  <a:lnTo>
                    <a:pt x="724" y="332"/>
                  </a:lnTo>
                  <a:lnTo>
                    <a:pt x="724" y="328"/>
                  </a:lnTo>
                  <a:lnTo>
                    <a:pt x="720" y="324"/>
                  </a:lnTo>
                  <a:lnTo>
                    <a:pt x="724" y="324"/>
                  </a:lnTo>
                  <a:lnTo>
                    <a:pt x="724" y="322"/>
                  </a:lnTo>
                  <a:lnTo>
                    <a:pt x="724" y="318"/>
                  </a:lnTo>
                  <a:lnTo>
                    <a:pt x="720" y="318"/>
                  </a:lnTo>
                  <a:lnTo>
                    <a:pt x="720" y="314"/>
                  </a:lnTo>
                  <a:lnTo>
                    <a:pt x="724" y="314"/>
                  </a:lnTo>
                  <a:lnTo>
                    <a:pt x="724" y="310"/>
                  </a:lnTo>
                  <a:lnTo>
                    <a:pt x="728" y="310"/>
                  </a:lnTo>
                  <a:lnTo>
                    <a:pt x="724" y="310"/>
                  </a:lnTo>
                  <a:lnTo>
                    <a:pt x="724" y="306"/>
                  </a:lnTo>
                  <a:lnTo>
                    <a:pt x="724" y="302"/>
                  </a:lnTo>
                  <a:lnTo>
                    <a:pt x="724" y="298"/>
                  </a:lnTo>
                  <a:lnTo>
                    <a:pt x="728" y="298"/>
                  </a:lnTo>
                  <a:lnTo>
                    <a:pt x="728" y="294"/>
                  </a:lnTo>
                  <a:lnTo>
                    <a:pt x="732" y="294"/>
                  </a:lnTo>
                  <a:lnTo>
                    <a:pt x="732" y="288"/>
                  </a:lnTo>
                  <a:lnTo>
                    <a:pt x="732" y="284"/>
                  </a:lnTo>
                  <a:lnTo>
                    <a:pt x="734" y="280"/>
                  </a:lnTo>
                  <a:lnTo>
                    <a:pt x="738" y="280"/>
                  </a:lnTo>
                  <a:lnTo>
                    <a:pt x="738" y="276"/>
                  </a:lnTo>
                  <a:lnTo>
                    <a:pt x="742" y="276"/>
                  </a:lnTo>
                  <a:lnTo>
                    <a:pt x="742" y="272"/>
                  </a:lnTo>
                  <a:lnTo>
                    <a:pt x="746" y="272"/>
                  </a:lnTo>
                  <a:lnTo>
                    <a:pt x="748" y="272"/>
                  </a:lnTo>
                  <a:lnTo>
                    <a:pt x="748" y="268"/>
                  </a:lnTo>
                  <a:lnTo>
                    <a:pt x="752" y="268"/>
                  </a:lnTo>
                  <a:lnTo>
                    <a:pt x="756" y="268"/>
                  </a:lnTo>
                  <a:lnTo>
                    <a:pt x="760" y="264"/>
                  </a:lnTo>
                  <a:lnTo>
                    <a:pt x="764" y="264"/>
                  </a:lnTo>
                  <a:lnTo>
                    <a:pt x="768" y="264"/>
                  </a:lnTo>
                  <a:lnTo>
                    <a:pt x="772" y="264"/>
                  </a:lnTo>
                  <a:lnTo>
                    <a:pt x="776" y="264"/>
                  </a:lnTo>
                  <a:lnTo>
                    <a:pt x="782" y="264"/>
                  </a:lnTo>
                  <a:lnTo>
                    <a:pt x="786" y="264"/>
                  </a:lnTo>
                  <a:lnTo>
                    <a:pt x="790" y="264"/>
                  </a:lnTo>
                  <a:lnTo>
                    <a:pt x="794" y="268"/>
                  </a:lnTo>
                  <a:lnTo>
                    <a:pt x="790" y="268"/>
                  </a:lnTo>
                  <a:lnTo>
                    <a:pt x="786" y="272"/>
                  </a:lnTo>
                  <a:lnTo>
                    <a:pt x="782" y="276"/>
                  </a:lnTo>
                  <a:lnTo>
                    <a:pt x="778" y="276"/>
                  </a:lnTo>
                  <a:lnTo>
                    <a:pt x="778" y="280"/>
                  </a:lnTo>
                  <a:lnTo>
                    <a:pt x="776" y="280"/>
                  </a:lnTo>
                  <a:lnTo>
                    <a:pt x="776" y="284"/>
                  </a:lnTo>
                  <a:lnTo>
                    <a:pt x="776" y="288"/>
                  </a:lnTo>
                  <a:lnTo>
                    <a:pt x="772" y="288"/>
                  </a:lnTo>
                  <a:lnTo>
                    <a:pt x="768" y="292"/>
                  </a:lnTo>
                  <a:lnTo>
                    <a:pt x="768" y="294"/>
                  </a:lnTo>
                  <a:lnTo>
                    <a:pt x="768" y="298"/>
                  </a:lnTo>
                  <a:lnTo>
                    <a:pt x="772" y="298"/>
                  </a:lnTo>
                  <a:lnTo>
                    <a:pt x="772" y="302"/>
                  </a:lnTo>
                  <a:lnTo>
                    <a:pt x="776" y="302"/>
                  </a:lnTo>
                  <a:lnTo>
                    <a:pt x="772" y="306"/>
                  </a:lnTo>
                  <a:lnTo>
                    <a:pt x="772" y="310"/>
                  </a:lnTo>
                  <a:lnTo>
                    <a:pt x="772" y="314"/>
                  </a:lnTo>
                  <a:lnTo>
                    <a:pt x="776" y="318"/>
                  </a:lnTo>
                  <a:lnTo>
                    <a:pt x="776" y="322"/>
                  </a:lnTo>
                  <a:lnTo>
                    <a:pt x="778" y="322"/>
                  </a:lnTo>
                  <a:lnTo>
                    <a:pt x="786" y="328"/>
                  </a:lnTo>
                  <a:lnTo>
                    <a:pt x="790" y="328"/>
                  </a:lnTo>
                  <a:lnTo>
                    <a:pt x="794" y="328"/>
                  </a:lnTo>
                  <a:lnTo>
                    <a:pt x="794" y="332"/>
                  </a:lnTo>
                  <a:lnTo>
                    <a:pt x="790" y="332"/>
                  </a:lnTo>
                  <a:lnTo>
                    <a:pt x="786" y="336"/>
                  </a:lnTo>
                  <a:lnTo>
                    <a:pt x="782" y="336"/>
                  </a:lnTo>
                  <a:lnTo>
                    <a:pt x="778" y="336"/>
                  </a:lnTo>
                  <a:lnTo>
                    <a:pt x="776" y="336"/>
                  </a:lnTo>
                  <a:lnTo>
                    <a:pt x="776" y="340"/>
                  </a:lnTo>
                  <a:lnTo>
                    <a:pt x="772" y="340"/>
                  </a:lnTo>
                  <a:lnTo>
                    <a:pt x="768" y="340"/>
                  </a:lnTo>
                  <a:lnTo>
                    <a:pt x="772" y="340"/>
                  </a:lnTo>
                  <a:lnTo>
                    <a:pt x="776" y="340"/>
                  </a:lnTo>
                  <a:lnTo>
                    <a:pt x="778" y="340"/>
                  </a:lnTo>
                  <a:lnTo>
                    <a:pt x="778" y="336"/>
                  </a:lnTo>
                  <a:lnTo>
                    <a:pt x="782" y="336"/>
                  </a:lnTo>
                  <a:lnTo>
                    <a:pt x="786" y="336"/>
                  </a:lnTo>
                  <a:lnTo>
                    <a:pt x="790" y="336"/>
                  </a:lnTo>
                  <a:lnTo>
                    <a:pt x="794" y="336"/>
                  </a:lnTo>
                  <a:lnTo>
                    <a:pt x="794" y="340"/>
                  </a:lnTo>
                  <a:lnTo>
                    <a:pt x="794" y="336"/>
                  </a:lnTo>
                  <a:lnTo>
                    <a:pt x="790" y="336"/>
                  </a:lnTo>
                  <a:lnTo>
                    <a:pt x="790" y="340"/>
                  </a:lnTo>
                  <a:lnTo>
                    <a:pt x="794" y="340"/>
                  </a:lnTo>
                  <a:lnTo>
                    <a:pt x="794" y="344"/>
                  </a:lnTo>
                  <a:lnTo>
                    <a:pt x="794" y="340"/>
                  </a:lnTo>
                  <a:lnTo>
                    <a:pt x="794" y="336"/>
                  </a:lnTo>
                  <a:lnTo>
                    <a:pt x="794" y="332"/>
                  </a:lnTo>
                  <a:lnTo>
                    <a:pt x="794" y="328"/>
                  </a:lnTo>
                  <a:lnTo>
                    <a:pt x="798" y="328"/>
                  </a:lnTo>
                  <a:lnTo>
                    <a:pt x="798" y="324"/>
                  </a:lnTo>
                  <a:lnTo>
                    <a:pt x="798" y="322"/>
                  </a:lnTo>
                  <a:lnTo>
                    <a:pt x="794" y="322"/>
                  </a:lnTo>
                  <a:lnTo>
                    <a:pt x="794" y="324"/>
                  </a:lnTo>
                  <a:lnTo>
                    <a:pt x="790" y="324"/>
                  </a:lnTo>
                  <a:lnTo>
                    <a:pt x="790" y="322"/>
                  </a:lnTo>
                  <a:lnTo>
                    <a:pt x="786" y="322"/>
                  </a:lnTo>
                  <a:lnTo>
                    <a:pt x="782" y="322"/>
                  </a:lnTo>
                  <a:lnTo>
                    <a:pt x="786" y="322"/>
                  </a:lnTo>
                  <a:lnTo>
                    <a:pt x="786" y="318"/>
                  </a:lnTo>
                  <a:lnTo>
                    <a:pt x="782" y="318"/>
                  </a:lnTo>
                  <a:lnTo>
                    <a:pt x="778" y="314"/>
                  </a:lnTo>
                  <a:lnTo>
                    <a:pt x="776" y="314"/>
                  </a:lnTo>
                  <a:lnTo>
                    <a:pt x="778" y="314"/>
                  </a:lnTo>
                  <a:lnTo>
                    <a:pt x="782" y="314"/>
                  </a:lnTo>
                  <a:lnTo>
                    <a:pt x="786" y="314"/>
                  </a:lnTo>
                  <a:lnTo>
                    <a:pt x="786" y="310"/>
                  </a:lnTo>
                  <a:lnTo>
                    <a:pt x="786" y="306"/>
                  </a:lnTo>
                  <a:lnTo>
                    <a:pt x="790" y="306"/>
                  </a:lnTo>
                  <a:lnTo>
                    <a:pt x="794" y="306"/>
                  </a:lnTo>
                  <a:lnTo>
                    <a:pt x="794" y="310"/>
                  </a:lnTo>
                  <a:lnTo>
                    <a:pt x="798" y="310"/>
                  </a:lnTo>
                  <a:lnTo>
                    <a:pt x="802" y="314"/>
                  </a:lnTo>
                  <a:lnTo>
                    <a:pt x="802" y="318"/>
                  </a:lnTo>
                  <a:lnTo>
                    <a:pt x="806" y="318"/>
                  </a:lnTo>
                  <a:lnTo>
                    <a:pt x="806" y="314"/>
                  </a:lnTo>
                  <a:lnTo>
                    <a:pt x="802" y="314"/>
                  </a:lnTo>
                  <a:lnTo>
                    <a:pt x="802" y="310"/>
                  </a:lnTo>
                  <a:lnTo>
                    <a:pt x="798" y="310"/>
                  </a:lnTo>
                  <a:lnTo>
                    <a:pt x="794" y="310"/>
                  </a:lnTo>
                  <a:lnTo>
                    <a:pt x="794" y="306"/>
                  </a:lnTo>
                  <a:lnTo>
                    <a:pt x="798" y="306"/>
                  </a:lnTo>
                  <a:lnTo>
                    <a:pt x="802" y="302"/>
                  </a:lnTo>
                  <a:lnTo>
                    <a:pt x="798" y="302"/>
                  </a:lnTo>
                  <a:lnTo>
                    <a:pt x="798" y="306"/>
                  </a:lnTo>
                  <a:lnTo>
                    <a:pt x="794" y="306"/>
                  </a:lnTo>
                  <a:lnTo>
                    <a:pt x="794" y="302"/>
                  </a:lnTo>
                  <a:lnTo>
                    <a:pt x="790" y="302"/>
                  </a:lnTo>
                  <a:lnTo>
                    <a:pt x="790" y="306"/>
                  </a:lnTo>
                  <a:lnTo>
                    <a:pt x="786" y="302"/>
                  </a:lnTo>
                  <a:lnTo>
                    <a:pt x="782" y="302"/>
                  </a:lnTo>
                  <a:lnTo>
                    <a:pt x="782" y="298"/>
                  </a:lnTo>
                  <a:lnTo>
                    <a:pt x="786" y="298"/>
                  </a:lnTo>
                  <a:lnTo>
                    <a:pt x="782" y="298"/>
                  </a:lnTo>
                  <a:lnTo>
                    <a:pt x="782" y="294"/>
                  </a:lnTo>
                  <a:lnTo>
                    <a:pt x="782" y="292"/>
                  </a:lnTo>
                  <a:lnTo>
                    <a:pt x="782" y="288"/>
                  </a:lnTo>
                  <a:lnTo>
                    <a:pt x="786" y="288"/>
                  </a:lnTo>
                  <a:lnTo>
                    <a:pt x="790" y="292"/>
                  </a:lnTo>
                  <a:lnTo>
                    <a:pt x="794" y="292"/>
                  </a:lnTo>
                  <a:lnTo>
                    <a:pt x="798" y="292"/>
                  </a:lnTo>
                  <a:lnTo>
                    <a:pt x="802" y="292"/>
                  </a:lnTo>
                  <a:lnTo>
                    <a:pt x="802" y="294"/>
                  </a:lnTo>
                  <a:lnTo>
                    <a:pt x="806" y="294"/>
                  </a:lnTo>
                  <a:lnTo>
                    <a:pt x="802" y="294"/>
                  </a:lnTo>
                  <a:lnTo>
                    <a:pt x="802" y="292"/>
                  </a:lnTo>
                  <a:lnTo>
                    <a:pt x="798" y="292"/>
                  </a:lnTo>
                  <a:lnTo>
                    <a:pt x="794" y="292"/>
                  </a:lnTo>
                  <a:lnTo>
                    <a:pt x="794" y="288"/>
                  </a:lnTo>
                  <a:lnTo>
                    <a:pt x="790" y="288"/>
                  </a:lnTo>
                  <a:lnTo>
                    <a:pt x="782" y="288"/>
                  </a:lnTo>
                  <a:lnTo>
                    <a:pt x="786" y="284"/>
                  </a:lnTo>
                  <a:lnTo>
                    <a:pt x="786" y="288"/>
                  </a:lnTo>
                  <a:lnTo>
                    <a:pt x="790" y="288"/>
                  </a:lnTo>
                  <a:lnTo>
                    <a:pt x="790" y="284"/>
                  </a:lnTo>
                  <a:lnTo>
                    <a:pt x="794" y="284"/>
                  </a:lnTo>
                  <a:lnTo>
                    <a:pt x="794" y="288"/>
                  </a:lnTo>
                  <a:lnTo>
                    <a:pt x="798" y="288"/>
                  </a:lnTo>
                  <a:lnTo>
                    <a:pt x="802" y="288"/>
                  </a:lnTo>
                  <a:lnTo>
                    <a:pt x="806" y="288"/>
                  </a:lnTo>
                  <a:lnTo>
                    <a:pt x="808" y="288"/>
                  </a:lnTo>
                  <a:lnTo>
                    <a:pt x="812" y="288"/>
                  </a:lnTo>
                  <a:lnTo>
                    <a:pt x="808" y="288"/>
                  </a:lnTo>
                  <a:lnTo>
                    <a:pt x="806" y="288"/>
                  </a:lnTo>
                  <a:lnTo>
                    <a:pt x="802" y="288"/>
                  </a:lnTo>
                  <a:lnTo>
                    <a:pt x="802" y="284"/>
                  </a:lnTo>
                  <a:lnTo>
                    <a:pt x="798" y="284"/>
                  </a:lnTo>
                  <a:lnTo>
                    <a:pt x="794" y="284"/>
                  </a:lnTo>
                  <a:lnTo>
                    <a:pt x="790" y="284"/>
                  </a:lnTo>
                  <a:lnTo>
                    <a:pt x="790" y="280"/>
                  </a:lnTo>
                  <a:lnTo>
                    <a:pt x="794" y="280"/>
                  </a:lnTo>
                  <a:lnTo>
                    <a:pt x="794" y="276"/>
                  </a:lnTo>
                  <a:lnTo>
                    <a:pt x="798" y="280"/>
                  </a:lnTo>
                  <a:lnTo>
                    <a:pt x="802" y="280"/>
                  </a:lnTo>
                  <a:lnTo>
                    <a:pt x="798" y="280"/>
                  </a:lnTo>
                  <a:lnTo>
                    <a:pt x="798" y="276"/>
                  </a:lnTo>
                  <a:lnTo>
                    <a:pt x="802" y="276"/>
                  </a:lnTo>
                  <a:lnTo>
                    <a:pt x="806" y="276"/>
                  </a:lnTo>
                  <a:lnTo>
                    <a:pt x="808" y="276"/>
                  </a:lnTo>
                  <a:lnTo>
                    <a:pt x="808" y="280"/>
                  </a:lnTo>
                  <a:lnTo>
                    <a:pt x="812" y="280"/>
                  </a:lnTo>
                  <a:lnTo>
                    <a:pt x="812" y="276"/>
                  </a:lnTo>
                  <a:lnTo>
                    <a:pt x="808" y="276"/>
                  </a:lnTo>
                  <a:lnTo>
                    <a:pt x="806" y="276"/>
                  </a:lnTo>
                  <a:lnTo>
                    <a:pt x="806" y="272"/>
                  </a:lnTo>
                  <a:lnTo>
                    <a:pt x="808" y="272"/>
                  </a:lnTo>
                  <a:lnTo>
                    <a:pt x="812" y="272"/>
                  </a:lnTo>
                  <a:lnTo>
                    <a:pt x="816" y="268"/>
                  </a:lnTo>
                  <a:lnTo>
                    <a:pt x="820" y="268"/>
                  </a:lnTo>
                  <a:lnTo>
                    <a:pt x="824" y="268"/>
                  </a:lnTo>
                  <a:lnTo>
                    <a:pt x="828" y="268"/>
                  </a:lnTo>
                  <a:lnTo>
                    <a:pt x="832" y="268"/>
                  </a:lnTo>
                  <a:lnTo>
                    <a:pt x="834" y="268"/>
                  </a:lnTo>
                  <a:lnTo>
                    <a:pt x="838" y="268"/>
                  </a:lnTo>
                  <a:lnTo>
                    <a:pt x="842" y="268"/>
                  </a:lnTo>
                  <a:lnTo>
                    <a:pt x="846" y="272"/>
                  </a:lnTo>
                  <a:lnTo>
                    <a:pt x="846" y="276"/>
                  </a:lnTo>
                  <a:lnTo>
                    <a:pt x="846" y="280"/>
                  </a:lnTo>
                  <a:lnTo>
                    <a:pt x="850" y="284"/>
                  </a:lnTo>
                  <a:lnTo>
                    <a:pt x="854" y="284"/>
                  </a:lnTo>
                  <a:lnTo>
                    <a:pt x="854" y="288"/>
                  </a:lnTo>
                  <a:lnTo>
                    <a:pt x="854" y="292"/>
                  </a:lnTo>
                  <a:lnTo>
                    <a:pt x="858" y="292"/>
                  </a:lnTo>
                  <a:lnTo>
                    <a:pt x="858" y="294"/>
                  </a:lnTo>
                  <a:lnTo>
                    <a:pt x="854" y="298"/>
                  </a:lnTo>
                  <a:lnTo>
                    <a:pt x="850" y="302"/>
                  </a:lnTo>
                  <a:lnTo>
                    <a:pt x="846" y="306"/>
                  </a:lnTo>
                  <a:lnTo>
                    <a:pt x="842" y="306"/>
                  </a:lnTo>
                  <a:lnTo>
                    <a:pt x="846" y="306"/>
                  </a:lnTo>
                  <a:lnTo>
                    <a:pt x="850" y="302"/>
                  </a:lnTo>
                  <a:lnTo>
                    <a:pt x="854" y="302"/>
                  </a:lnTo>
                  <a:lnTo>
                    <a:pt x="858" y="302"/>
                  </a:lnTo>
                  <a:lnTo>
                    <a:pt x="854" y="302"/>
                  </a:lnTo>
                  <a:lnTo>
                    <a:pt x="854" y="306"/>
                  </a:lnTo>
                  <a:lnTo>
                    <a:pt x="850" y="306"/>
                  </a:lnTo>
                  <a:lnTo>
                    <a:pt x="850" y="310"/>
                  </a:lnTo>
                  <a:lnTo>
                    <a:pt x="854" y="310"/>
                  </a:lnTo>
                  <a:lnTo>
                    <a:pt x="854" y="314"/>
                  </a:lnTo>
                  <a:lnTo>
                    <a:pt x="854" y="310"/>
                  </a:lnTo>
                  <a:lnTo>
                    <a:pt x="850" y="314"/>
                  </a:lnTo>
                  <a:lnTo>
                    <a:pt x="846" y="314"/>
                  </a:lnTo>
                  <a:lnTo>
                    <a:pt x="850" y="314"/>
                  </a:lnTo>
                  <a:lnTo>
                    <a:pt x="850" y="318"/>
                  </a:lnTo>
                  <a:lnTo>
                    <a:pt x="854" y="318"/>
                  </a:lnTo>
                  <a:lnTo>
                    <a:pt x="854" y="314"/>
                  </a:lnTo>
                  <a:lnTo>
                    <a:pt x="858" y="314"/>
                  </a:lnTo>
                  <a:lnTo>
                    <a:pt x="858" y="310"/>
                  </a:lnTo>
                  <a:lnTo>
                    <a:pt x="862" y="310"/>
                  </a:lnTo>
                  <a:lnTo>
                    <a:pt x="858" y="310"/>
                  </a:lnTo>
                  <a:lnTo>
                    <a:pt x="858" y="306"/>
                  </a:lnTo>
                  <a:lnTo>
                    <a:pt x="862" y="306"/>
                  </a:lnTo>
                  <a:lnTo>
                    <a:pt x="862" y="310"/>
                  </a:lnTo>
                  <a:lnTo>
                    <a:pt x="864" y="310"/>
                  </a:lnTo>
                  <a:lnTo>
                    <a:pt x="868" y="310"/>
                  </a:lnTo>
                  <a:lnTo>
                    <a:pt x="864" y="310"/>
                  </a:lnTo>
                  <a:lnTo>
                    <a:pt x="862" y="306"/>
                  </a:lnTo>
                  <a:lnTo>
                    <a:pt x="862" y="302"/>
                  </a:lnTo>
                  <a:lnTo>
                    <a:pt x="864" y="302"/>
                  </a:lnTo>
                  <a:lnTo>
                    <a:pt x="868" y="302"/>
                  </a:lnTo>
                  <a:lnTo>
                    <a:pt x="864" y="302"/>
                  </a:lnTo>
                  <a:lnTo>
                    <a:pt x="868" y="302"/>
                  </a:lnTo>
                  <a:lnTo>
                    <a:pt x="868" y="306"/>
                  </a:lnTo>
                  <a:lnTo>
                    <a:pt x="864" y="306"/>
                  </a:lnTo>
                  <a:lnTo>
                    <a:pt x="864" y="310"/>
                  </a:lnTo>
                  <a:lnTo>
                    <a:pt x="868" y="310"/>
                  </a:lnTo>
                  <a:lnTo>
                    <a:pt x="868" y="306"/>
                  </a:lnTo>
                  <a:lnTo>
                    <a:pt x="872" y="302"/>
                  </a:lnTo>
                  <a:lnTo>
                    <a:pt x="876" y="306"/>
                  </a:lnTo>
                  <a:lnTo>
                    <a:pt x="876" y="310"/>
                  </a:lnTo>
                  <a:lnTo>
                    <a:pt x="876" y="314"/>
                  </a:lnTo>
                  <a:lnTo>
                    <a:pt x="872" y="314"/>
                  </a:lnTo>
                  <a:lnTo>
                    <a:pt x="876" y="314"/>
                  </a:lnTo>
                  <a:lnTo>
                    <a:pt x="880" y="318"/>
                  </a:lnTo>
                  <a:lnTo>
                    <a:pt x="884" y="318"/>
                  </a:lnTo>
                  <a:lnTo>
                    <a:pt x="880" y="314"/>
                  </a:lnTo>
                  <a:lnTo>
                    <a:pt x="880" y="310"/>
                  </a:lnTo>
                  <a:lnTo>
                    <a:pt x="884" y="310"/>
                  </a:lnTo>
                  <a:lnTo>
                    <a:pt x="884" y="314"/>
                  </a:lnTo>
                  <a:lnTo>
                    <a:pt x="888" y="314"/>
                  </a:lnTo>
                  <a:lnTo>
                    <a:pt x="888" y="318"/>
                  </a:lnTo>
                  <a:lnTo>
                    <a:pt x="890" y="318"/>
                  </a:lnTo>
                  <a:lnTo>
                    <a:pt x="890" y="322"/>
                  </a:lnTo>
                  <a:lnTo>
                    <a:pt x="890" y="318"/>
                  </a:lnTo>
                  <a:lnTo>
                    <a:pt x="888" y="318"/>
                  </a:lnTo>
                  <a:lnTo>
                    <a:pt x="888" y="314"/>
                  </a:lnTo>
                  <a:lnTo>
                    <a:pt x="890" y="318"/>
                  </a:lnTo>
                  <a:lnTo>
                    <a:pt x="894" y="322"/>
                  </a:lnTo>
                  <a:lnTo>
                    <a:pt x="894" y="318"/>
                  </a:lnTo>
                  <a:lnTo>
                    <a:pt x="890" y="318"/>
                  </a:lnTo>
                  <a:lnTo>
                    <a:pt x="890" y="314"/>
                  </a:lnTo>
                  <a:lnTo>
                    <a:pt x="888" y="314"/>
                  </a:lnTo>
                  <a:lnTo>
                    <a:pt x="888" y="310"/>
                  </a:lnTo>
                  <a:lnTo>
                    <a:pt x="884" y="310"/>
                  </a:lnTo>
                  <a:lnTo>
                    <a:pt x="880" y="310"/>
                  </a:lnTo>
                  <a:lnTo>
                    <a:pt x="880" y="306"/>
                  </a:lnTo>
                  <a:lnTo>
                    <a:pt x="884" y="306"/>
                  </a:lnTo>
                  <a:lnTo>
                    <a:pt x="884" y="310"/>
                  </a:lnTo>
                  <a:lnTo>
                    <a:pt x="888" y="310"/>
                  </a:lnTo>
                  <a:lnTo>
                    <a:pt x="884" y="310"/>
                  </a:lnTo>
                  <a:lnTo>
                    <a:pt x="884" y="306"/>
                  </a:lnTo>
                  <a:lnTo>
                    <a:pt x="888" y="306"/>
                  </a:lnTo>
                  <a:lnTo>
                    <a:pt x="890" y="306"/>
                  </a:lnTo>
                  <a:lnTo>
                    <a:pt x="894" y="306"/>
                  </a:lnTo>
                  <a:lnTo>
                    <a:pt x="894" y="310"/>
                  </a:lnTo>
                  <a:lnTo>
                    <a:pt x="898" y="310"/>
                  </a:lnTo>
                  <a:lnTo>
                    <a:pt x="902" y="310"/>
                  </a:lnTo>
                  <a:lnTo>
                    <a:pt x="906" y="310"/>
                  </a:lnTo>
                  <a:lnTo>
                    <a:pt x="902" y="310"/>
                  </a:lnTo>
                  <a:lnTo>
                    <a:pt x="898" y="310"/>
                  </a:lnTo>
                  <a:lnTo>
                    <a:pt x="894" y="310"/>
                  </a:lnTo>
                  <a:lnTo>
                    <a:pt x="894" y="306"/>
                  </a:lnTo>
                  <a:lnTo>
                    <a:pt x="890" y="306"/>
                  </a:lnTo>
                  <a:lnTo>
                    <a:pt x="888" y="306"/>
                  </a:lnTo>
                  <a:lnTo>
                    <a:pt x="884" y="302"/>
                  </a:lnTo>
                  <a:lnTo>
                    <a:pt x="884" y="298"/>
                  </a:lnTo>
                  <a:lnTo>
                    <a:pt x="888" y="298"/>
                  </a:lnTo>
                  <a:lnTo>
                    <a:pt x="890" y="294"/>
                  </a:lnTo>
                  <a:lnTo>
                    <a:pt x="894" y="294"/>
                  </a:lnTo>
                  <a:lnTo>
                    <a:pt x="898" y="294"/>
                  </a:lnTo>
                  <a:lnTo>
                    <a:pt x="902" y="294"/>
                  </a:lnTo>
                  <a:lnTo>
                    <a:pt x="906" y="294"/>
                  </a:lnTo>
                  <a:lnTo>
                    <a:pt x="910" y="294"/>
                  </a:lnTo>
                  <a:lnTo>
                    <a:pt x="910" y="298"/>
                  </a:lnTo>
                  <a:lnTo>
                    <a:pt x="914" y="298"/>
                  </a:lnTo>
                  <a:lnTo>
                    <a:pt x="918" y="298"/>
                  </a:lnTo>
                  <a:lnTo>
                    <a:pt x="918" y="302"/>
                  </a:lnTo>
                  <a:lnTo>
                    <a:pt x="918" y="298"/>
                  </a:lnTo>
                  <a:lnTo>
                    <a:pt x="920" y="298"/>
                  </a:lnTo>
                  <a:lnTo>
                    <a:pt x="924" y="298"/>
                  </a:lnTo>
                  <a:lnTo>
                    <a:pt x="928" y="298"/>
                  </a:lnTo>
                  <a:lnTo>
                    <a:pt x="928" y="302"/>
                  </a:lnTo>
                  <a:lnTo>
                    <a:pt x="932" y="302"/>
                  </a:lnTo>
                  <a:lnTo>
                    <a:pt x="932" y="306"/>
                  </a:lnTo>
                  <a:lnTo>
                    <a:pt x="936" y="306"/>
                  </a:lnTo>
                  <a:lnTo>
                    <a:pt x="932" y="310"/>
                  </a:lnTo>
                  <a:lnTo>
                    <a:pt x="928" y="310"/>
                  </a:lnTo>
                  <a:lnTo>
                    <a:pt x="924" y="310"/>
                  </a:lnTo>
                  <a:lnTo>
                    <a:pt x="920" y="310"/>
                  </a:lnTo>
                  <a:lnTo>
                    <a:pt x="920" y="314"/>
                  </a:lnTo>
                  <a:lnTo>
                    <a:pt x="918" y="314"/>
                  </a:lnTo>
                  <a:lnTo>
                    <a:pt x="914" y="318"/>
                  </a:lnTo>
                  <a:lnTo>
                    <a:pt x="918" y="314"/>
                  </a:lnTo>
                  <a:lnTo>
                    <a:pt x="920" y="314"/>
                  </a:lnTo>
                  <a:lnTo>
                    <a:pt x="920" y="310"/>
                  </a:lnTo>
                  <a:lnTo>
                    <a:pt x="924" y="310"/>
                  </a:lnTo>
                  <a:lnTo>
                    <a:pt x="928" y="310"/>
                  </a:lnTo>
                  <a:lnTo>
                    <a:pt x="932" y="314"/>
                  </a:lnTo>
                  <a:lnTo>
                    <a:pt x="928" y="314"/>
                  </a:lnTo>
                  <a:lnTo>
                    <a:pt x="924" y="314"/>
                  </a:lnTo>
                  <a:lnTo>
                    <a:pt x="924" y="318"/>
                  </a:lnTo>
                  <a:lnTo>
                    <a:pt x="920" y="322"/>
                  </a:lnTo>
                  <a:lnTo>
                    <a:pt x="918" y="322"/>
                  </a:lnTo>
                  <a:lnTo>
                    <a:pt x="920" y="322"/>
                  </a:lnTo>
                  <a:lnTo>
                    <a:pt x="924" y="318"/>
                  </a:lnTo>
                  <a:lnTo>
                    <a:pt x="924" y="314"/>
                  </a:lnTo>
                  <a:lnTo>
                    <a:pt x="928" y="314"/>
                  </a:lnTo>
                  <a:lnTo>
                    <a:pt x="932" y="314"/>
                  </a:lnTo>
                  <a:lnTo>
                    <a:pt x="932" y="310"/>
                  </a:lnTo>
                  <a:lnTo>
                    <a:pt x="936" y="310"/>
                  </a:lnTo>
                  <a:lnTo>
                    <a:pt x="940" y="310"/>
                  </a:lnTo>
                  <a:lnTo>
                    <a:pt x="944" y="314"/>
                  </a:lnTo>
                  <a:lnTo>
                    <a:pt x="948" y="314"/>
                  </a:lnTo>
                  <a:lnTo>
                    <a:pt x="948" y="318"/>
                  </a:lnTo>
                  <a:lnTo>
                    <a:pt x="944" y="318"/>
                  </a:lnTo>
                  <a:lnTo>
                    <a:pt x="944" y="322"/>
                  </a:lnTo>
                  <a:lnTo>
                    <a:pt x="940" y="318"/>
                  </a:lnTo>
                  <a:lnTo>
                    <a:pt x="940" y="322"/>
                  </a:lnTo>
                  <a:lnTo>
                    <a:pt x="936" y="322"/>
                  </a:lnTo>
                  <a:lnTo>
                    <a:pt x="932" y="322"/>
                  </a:lnTo>
                  <a:lnTo>
                    <a:pt x="928" y="322"/>
                  </a:lnTo>
                  <a:lnTo>
                    <a:pt x="932" y="322"/>
                  </a:lnTo>
                  <a:lnTo>
                    <a:pt x="936" y="322"/>
                  </a:lnTo>
                  <a:lnTo>
                    <a:pt x="932" y="324"/>
                  </a:lnTo>
                  <a:lnTo>
                    <a:pt x="928" y="324"/>
                  </a:lnTo>
                  <a:lnTo>
                    <a:pt x="932" y="324"/>
                  </a:lnTo>
                  <a:lnTo>
                    <a:pt x="936" y="324"/>
                  </a:lnTo>
                  <a:lnTo>
                    <a:pt x="936" y="322"/>
                  </a:lnTo>
                  <a:lnTo>
                    <a:pt x="940" y="322"/>
                  </a:lnTo>
                  <a:lnTo>
                    <a:pt x="940" y="324"/>
                  </a:lnTo>
                  <a:lnTo>
                    <a:pt x="936" y="324"/>
                  </a:lnTo>
                  <a:lnTo>
                    <a:pt x="932" y="324"/>
                  </a:lnTo>
                  <a:lnTo>
                    <a:pt x="932" y="328"/>
                  </a:lnTo>
                  <a:lnTo>
                    <a:pt x="932" y="324"/>
                  </a:lnTo>
                  <a:lnTo>
                    <a:pt x="936" y="324"/>
                  </a:lnTo>
                  <a:lnTo>
                    <a:pt x="936" y="328"/>
                  </a:lnTo>
                  <a:lnTo>
                    <a:pt x="940" y="328"/>
                  </a:lnTo>
                  <a:lnTo>
                    <a:pt x="936" y="332"/>
                  </a:lnTo>
                  <a:lnTo>
                    <a:pt x="932" y="336"/>
                  </a:lnTo>
                  <a:lnTo>
                    <a:pt x="936" y="332"/>
                  </a:lnTo>
                  <a:lnTo>
                    <a:pt x="940" y="332"/>
                  </a:lnTo>
                  <a:lnTo>
                    <a:pt x="940" y="328"/>
                  </a:lnTo>
                  <a:lnTo>
                    <a:pt x="936" y="328"/>
                  </a:lnTo>
                  <a:lnTo>
                    <a:pt x="936" y="324"/>
                  </a:lnTo>
                  <a:lnTo>
                    <a:pt x="940" y="324"/>
                  </a:lnTo>
                  <a:lnTo>
                    <a:pt x="944" y="322"/>
                  </a:lnTo>
                  <a:lnTo>
                    <a:pt x="948" y="322"/>
                  </a:lnTo>
                  <a:lnTo>
                    <a:pt x="948" y="324"/>
                  </a:lnTo>
                  <a:lnTo>
                    <a:pt x="944" y="324"/>
                  </a:lnTo>
                  <a:lnTo>
                    <a:pt x="948" y="324"/>
                  </a:lnTo>
                  <a:lnTo>
                    <a:pt x="948" y="322"/>
                  </a:lnTo>
                  <a:lnTo>
                    <a:pt x="950" y="322"/>
                  </a:lnTo>
                  <a:lnTo>
                    <a:pt x="954" y="322"/>
                  </a:lnTo>
                  <a:lnTo>
                    <a:pt x="950" y="322"/>
                  </a:lnTo>
                  <a:lnTo>
                    <a:pt x="950" y="324"/>
                  </a:lnTo>
                  <a:lnTo>
                    <a:pt x="948" y="324"/>
                  </a:lnTo>
                  <a:lnTo>
                    <a:pt x="948" y="328"/>
                  </a:lnTo>
                  <a:lnTo>
                    <a:pt x="944" y="328"/>
                  </a:lnTo>
                  <a:lnTo>
                    <a:pt x="948" y="328"/>
                  </a:lnTo>
                  <a:lnTo>
                    <a:pt x="948" y="332"/>
                  </a:lnTo>
                  <a:lnTo>
                    <a:pt x="944" y="332"/>
                  </a:lnTo>
                  <a:lnTo>
                    <a:pt x="944" y="336"/>
                  </a:lnTo>
                  <a:lnTo>
                    <a:pt x="948" y="336"/>
                  </a:lnTo>
                  <a:lnTo>
                    <a:pt x="948" y="332"/>
                  </a:lnTo>
                  <a:lnTo>
                    <a:pt x="948" y="328"/>
                  </a:lnTo>
                  <a:lnTo>
                    <a:pt x="950" y="324"/>
                  </a:lnTo>
                  <a:lnTo>
                    <a:pt x="954" y="324"/>
                  </a:lnTo>
                  <a:lnTo>
                    <a:pt x="954" y="328"/>
                  </a:lnTo>
                  <a:lnTo>
                    <a:pt x="954" y="332"/>
                  </a:lnTo>
                  <a:lnTo>
                    <a:pt x="954" y="328"/>
                  </a:lnTo>
                  <a:lnTo>
                    <a:pt x="958" y="328"/>
                  </a:lnTo>
                  <a:lnTo>
                    <a:pt x="954" y="332"/>
                  </a:lnTo>
                  <a:lnTo>
                    <a:pt x="950" y="332"/>
                  </a:lnTo>
                  <a:lnTo>
                    <a:pt x="950" y="336"/>
                  </a:lnTo>
                  <a:lnTo>
                    <a:pt x="950" y="340"/>
                  </a:lnTo>
                  <a:lnTo>
                    <a:pt x="950" y="336"/>
                  </a:lnTo>
                  <a:lnTo>
                    <a:pt x="954" y="332"/>
                  </a:lnTo>
                  <a:lnTo>
                    <a:pt x="958" y="332"/>
                  </a:lnTo>
                  <a:lnTo>
                    <a:pt x="962" y="332"/>
                  </a:lnTo>
                  <a:lnTo>
                    <a:pt x="958" y="332"/>
                  </a:lnTo>
                  <a:lnTo>
                    <a:pt x="958" y="336"/>
                  </a:lnTo>
                  <a:lnTo>
                    <a:pt x="958" y="340"/>
                  </a:lnTo>
                  <a:lnTo>
                    <a:pt x="954" y="340"/>
                  </a:lnTo>
                  <a:lnTo>
                    <a:pt x="958" y="340"/>
                  </a:lnTo>
                  <a:lnTo>
                    <a:pt x="958" y="336"/>
                  </a:lnTo>
                  <a:lnTo>
                    <a:pt x="962" y="332"/>
                  </a:lnTo>
                  <a:lnTo>
                    <a:pt x="962" y="336"/>
                  </a:lnTo>
                  <a:lnTo>
                    <a:pt x="962" y="332"/>
                  </a:lnTo>
                  <a:lnTo>
                    <a:pt x="962" y="328"/>
                  </a:lnTo>
                  <a:lnTo>
                    <a:pt x="966" y="328"/>
                  </a:lnTo>
                  <a:lnTo>
                    <a:pt x="966" y="324"/>
                  </a:lnTo>
                  <a:lnTo>
                    <a:pt x="970" y="324"/>
                  </a:lnTo>
                  <a:lnTo>
                    <a:pt x="970" y="322"/>
                  </a:lnTo>
                  <a:lnTo>
                    <a:pt x="970" y="324"/>
                  </a:lnTo>
                  <a:lnTo>
                    <a:pt x="974" y="324"/>
                  </a:lnTo>
                  <a:lnTo>
                    <a:pt x="976" y="324"/>
                  </a:lnTo>
                  <a:lnTo>
                    <a:pt x="980" y="324"/>
                  </a:lnTo>
                  <a:lnTo>
                    <a:pt x="980" y="328"/>
                  </a:lnTo>
                  <a:lnTo>
                    <a:pt x="984" y="328"/>
                  </a:lnTo>
                  <a:lnTo>
                    <a:pt x="988" y="332"/>
                  </a:lnTo>
                  <a:lnTo>
                    <a:pt x="988" y="336"/>
                  </a:lnTo>
                  <a:lnTo>
                    <a:pt x="984" y="336"/>
                  </a:lnTo>
                  <a:lnTo>
                    <a:pt x="984" y="340"/>
                  </a:lnTo>
                  <a:lnTo>
                    <a:pt x="980" y="340"/>
                  </a:lnTo>
                  <a:lnTo>
                    <a:pt x="980" y="336"/>
                  </a:lnTo>
                  <a:lnTo>
                    <a:pt x="976" y="336"/>
                  </a:lnTo>
                  <a:lnTo>
                    <a:pt x="974" y="340"/>
                  </a:lnTo>
                  <a:lnTo>
                    <a:pt x="974" y="344"/>
                  </a:lnTo>
                  <a:lnTo>
                    <a:pt x="970" y="344"/>
                  </a:lnTo>
                  <a:lnTo>
                    <a:pt x="966" y="344"/>
                  </a:lnTo>
                  <a:lnTo>
                    <a:pt x="970" y="344"/>
                  </a:lnTo>
                  <a:lnTo>
                    <a:pt x="974" y="344"/>
                  </a:lnTo>
                  <a:lnTo>
                    <a:pt x="970" y="348"/>
                  </a:lnTo>
                  <a:lnTo>
                    <a:pt x="970" y="350"/>
                  </a:lnTo>
                  <a:lnTo>
                    <a:pt x="966" y="350"/>
                  </a:lnTo>
                  <a:lnTo>
                    <a:pt x="970" y="350"/>
                  </a:lnTo>
                  <a:lnTo>
                    <a:pt x="970" y="348"/>
                  </a:lnTo>
                  <a:lnTo>
                    <a:pt x="974" y="348"/>
                  </a:lnTo>
                  <a:lnTo>
                    <a:pt x="976" y="348"/>
                  </a:lnTo>
                  <a:lnTo>
                    <a:pt x="976" y="344"/>
                  </a:lnTo>
                  <a:lnTo>
                    <a:pt x="980" y="344"/>
                  </a:lnTo>
                  <a:lnTo>
                    <a:pt x="984" y="344"/>
                  </a:lnTo>
                  <a:lnTo>
                    <a:pt x="988" y="340"/>
                  </a:lnTo>
                  <a:lnTo>
                    <a:pt x="992" y="336"/>
                  </a:lnTo>
                  <a:lnTo>
                    <a:pt x="996" y="336"/>
                  </a:lnTo>
                  <a:lnTo>
                    <a:pt x="996" y="340"/>
                  </a:lnTo>
                  <a:lnTo>
                    <a:pt x="996" y="344"/>
                  </a:lnTo>
                  <a:lnTo>
                    <a:pt x="996" y="348"/>
                  </a:lnTo>
                  <a:lnTo>
                    <a:pt x="992" y="348"/>
                  </a:lnTo>
                  <a:lnTo>
                    <a:pt x="988" y="348"/>
                  </a:lnTo>
                  <a:lnTo>
                    <a:pt x="988" y="350"/>
                  </a:lnTo>
                  <a:lnTo>
                    <a:pt x="984" y="350"/>
                  </a:lnTo>
                  <a:lnTo>
                    <a:pt x="980" y="350"/>
                  </a:lnTo>
                  <a:lnTo>
                    <a:pt x="980" y="354"/>
                  </a:lnTo>
                  <a:lnTo>
                    <a:pt x="980" y="358"/>
                  </a:lnTo>
                  <a:lnTo>
                    <a:pt x="976" y="358"/>
                  </a:lnTo>
                  <a:lnTo>
                    <a:pt x="980" y="358"/>
                  </a:lnTo>
                  <a:lnTo>
                    <a:pt x="980" y="354"/>
                  </a:lnTo>
                  <a:lnTo>
                    <a:pt x="984" y="350"/>
                  </a:lnTo>
                  <a:lnTo>
                    <a:pt x="988" y="350"/>
                  </a:lnTo>
                  <a:lnTo>
                    <a:pt x="988" y="354"/>
                  </a:lnTo>
                  <a:lnTo>
                    <a:pt x="984" y="358"/>
                  </a:lnTo>
                  <a:lnTo>
                    <a:pt x="984" y="362"/>
                  </a:lnTo>
                  <a:lnTo>
                    <a:pt x="984" y="366"/>
                  </a:lnTo>
                  <a:lnTo>
                    <a:pt x="984" y="362"/>
                  </a:lnTo>
                  <a:lnTo>
                    <a:pt x="988" y="358"/>
                  </a:lnTo>
                  <a:lnTo>
                    <a:pt x="988" y="354"/>
                  </a:lnTo>
                  <a:lnTo>
                    <a:pt x="988" y="350"/>
                  </a:lnTo>
                  <a:lnTo>
                    <a:pt x="992" y="350"/>
                  </a:lnTo>
                  <a:lnTo>
                    <a:pt x="992" y="348"/>
                  </a:lnTo>
                  <a:lnTo>
                    <a:pt x="996" y="348"/>
                  </a:lnTo>
                  <a:lnTo>
                    <a:pt x="1000" y="348"/>
                  </a:lnTo>
                  <a:lnTo>
                    <a:pt x="1000" y="344"/>
                  </a:lnTo>
                  <a:lnTo>
                    <a:pt x="1004" y="344"/>
                  </a:lnTo>
                  <a:lnTo>
                    <a:pt x="1006" y="344"/>
                  </a:lnTo>
                  <a:lnTo>
                    <a:pt x="1006" y="348"/>
                  </a:lnTo>
                  <a:lnTo>
                    <a:pt x="1004" y="348"/>
                  </a:lnTo>
                  <a:lnTo>
                    <a:pt x="1004" y="350"/>
                  </a:lnTo>
                  <a:lnTo>
                    <a:pt x="1000" y="350"/>
                  </a:lnTo>
                  <a:lnTo>
                    <a:pt x="1000" y="354"/>
                  </a:lnTo>
                  <a:lnTo>
                    <a:pt x="1000" y="350"/>
                  </a:lnTo>
                  <a:lnTo>
                    <a:pt x="1004" y="350"/>
                  </a:lnTo>
                  <a:lnTo>
                    <a:pt x="1004" y="348"/>
                  </a:lnTo>
                  <a:lnTo>
                    <a:pt x="1006" y="348"/>
                  </a:lnTo>
                  <a:lnTo>
                    <a:pt x="1010" y="348"/>
                  </a:lnTo>
                  <a:lnTo>
                    <a:pt x="1014" y="348"/>
                  </a:lnTo>
                  <a:lnTo>
                    <a:pt x="1018" y="348"/>
                  </a:lnTo>
                  <a:lnTo>
                    <a:pt x="1022" y="350"/>
                  </a:lnTo>
                  <a:lnTo>
                    <a:pt x="1026" y="350"/>
                  </a:lnTo>
                  <a:lnTo>
                    <a:pt x="1030" y="350"/>
                  </a:lnTo>
                  <a:lnTo>
                    <a:pt x="1030" y="354"/>
                  </a:lnTo>
                  <a:lnTo>
                    <a:pt x="1026" y="354"/>
                  </a:lnTo>
                  <a:lnTo>
                    <a:pt x="1022" y="354"/>
                  </a:lnTo>
                  <a:lnTo>
                    <a:pt x="1022" y="358"/>
                  </a:lnTo>
                  <a:lnTo>
                    <a:pt x="1018" y="358"/>
                  </a:lnTo>
                  <a:lnTo>
                    <a:pt x="1014" y="358"/>
                  </a:lnTo>
                  <a:lnTo>
                    <a:pt x="1010" y="358"/>
                  </a:lnTo>
                  <a:lnTo>
                    <a:pt x="1010" y="362"/>
                  </a:lnTo>
                  <a:lnTo>
                    <a:pt x="1006" y="362"/>
                  </a:lnTo>
                  <a:lnTo>
                    <a:pt x="1004" y="362"/>
                  </a:lnTo>
                  <a:lnTo>
                    <a:pt x="1004" y="366"/>
                  </a:lnTo>
                  <a:lnTo>
                    <a:pt x="1006" y="366"/>
                  </a:lnTo>
                  <a:lnTo>
                    <a:pt x="1004" y="366"/>
                  </a:lnTo>
                  <a:lnTo>
                    <a:pt x="1000" y="370"/>
                  </a:lnTo>
                  <a:lnTo>
                    <a:pt x="1004" y="370"/>
                  </a:lnTo>
                  <a:lnTo>
                    <a:pt x="1004" y="366"/>
                  </a:lnTo>
                  <a:lnTo>
                    <a:pt x="1006" y="366"/>
                  </a:lnTo>
                  <a:lnTo>
                    <a:pt x="1006" y="362"/>
                  </a:lnTo>
                  <a:lnTo>
                    <a:pt x="1010" y="362"/>
                  </a:lnTo>
                  <a:lnTo>
                    <a:pt x="1014" y="362"/>
                  </a:lnTo>
                  <a:lnTo>
                    <a:pt x="1018" y="362"/>
                  </a:lnTo>
                  <a:lnTo>
                    <a:pt x="1022" y="362"/>
                  </a:lnTo>
                  <a:lnTo>
                    <a:pt x="1026" y="362"/>
                  </a:lnTo>
                  <a:lnTo>
                    <a:pt x="1022" y="366"/>
                  </a:lnTo>
                  <a:lnTo>
                    <a:pt x="1018" y="366"/>
                  </a:lnTo>
                  <a:lnTo>
                    <a:pt x="1014" y="370"/>
                  </a:lnTo>
                  <a:lnTo>
                    <a:pt x="1010" y="370"/>
                  </a:lnTo>
                  <a:lnTo>
                    <a:pt x="1006" y="370"/>
                  </a:lnTo>
                  <a:lnTo>
                    <a:pt x="1004" y="374"/>
                  </a:lnTo>
                  <a:lnTo>
                    <a:pt x="1004" y="378"/>
                  </a:lnTo>
                  <a:lnTo>
                    <a:pt x="1006" y="374"/>
                  </a:lnTo>
                  <a:lnTo>
                    <a:pt x="1006" y="370"/>
                  </a:lnTo>
                  <a:lnTo>
                    <a:pt x="1010" y="370"/>
                  </a:lnTo>
                  <a:lnTo>
                    <a:pt x="1014" y="370"/>
                  </a:lnTo>
                  <a:lnTo>
                    <a:pt x="1018" y="370"/>
                  </a:lnTo>
                  <a:lnTo>
                    <a:pt x="1018" y="366"/>
                  </a:lnTo>
                  <a:lnTo>
                    <a:pt x="1022" y="366"/>
                  </a:lnTo>
                  <a:lnTo>
                    <a:pt x="1026" y="366"/>
                  </a:lnTo>
                  <a:lnTo>
                    <a:pt x="1030" y="366"/>
                  </a:lnTo>
                  <a:lnTo>
                    <a:pt x="1030" y="362"/>
                  </a:lnTo>
                  <a:lnTo>
                    <a:pt x="1030" y="358"/>
                  </a:lnTo>
                  <a:lnTo>
                    <a:pt x="1032" y="358"/>
                  </a:lnTo>
                  <a:lnTo>
                    <a:pt x="1036" y="358"/>
                  </a:lnTo>
                  <a:lnTo>
                    <a:pt x="1036" y="362"/>
                  </a:lnTo>
                  <a:lnTo>
                    <a:pt x="1040" y="362"/>
                  </a:lnTo>
                  <a:lnTo>
                    <a:pt x="1040" y="366"/>
                  </a:lnTo>
                  <a:lnTo>
                    <a:pt x="1044" y="366"/>
                  </a:lnTo>
                  <a:lnTo>
                    <a:pt x="1044" y="370"/>
                  </a:lnTo>
                  <a:lnTo>
                    <a:pt x="1044" y="374"/>
                  </a:lnTo>
                  <a:lnTo>
                    <a:pt x="1040" y="374"/>
                  </a:lnTo>
                  <a:lnTo>
                    <a:pt x="1036" y="374"/>
                  </a:lnTo>
                  <a:lnTo>
                    <a:pt x="1036" y="370"/>
                  </a:lnTo>
                  <a:lnTo>
                    <a:pt x="1032" y="370"/>
                  </a:lnTo>
                  <a:lnTo>
                    <a:pt x="1032" y="374"/>
                  </a:lnTo>
                  <a:lnTo>
                    <a:pt x="1030" y="374"/>
                  </a:lnTo>
                  <a:lnTo>
                    <a:pt x="1026" y="374"/>
                  </a:lnTo>
                  <a:lnTo>
                    <a:pt x="1022" y="378"/>
                  </a:lnTo>
                  <a:lnTo>
                    <a:pt x="1018" y="378"/>
                  </a:lnTo>
                  <a:lnTo>
                    <a:pt x="1014" y="378"/>
                  </a:lnTo>
                  <a:lnTo>
                    <a:pt x="1010" y="378"/>
                  </a:lnTo>
                  <a:lnTo>
                    <a:pt x="1006" y="378"/>
                  </a:lnTo>
                  <a:lnTo>
                    <a:pt x="1004" y="378"/>
                  </a:lnTo>
                  <a:lnTo>
                    <a:pt x="1006" y="378"/>
                  </a:lnTo>
                  <a:lnTo>
                    <a:pt x="1010" y="378"/>
                  </a:lnTo>
                  <a:lnTo>
                    <a:pt x="1014" y="378"/>
                  </a:lnTo>
                  <a:lnTo>
                    <a:pt x="1018" y="378"/>
                  </a:lnTo>
                  <a:lnTo>
                    <a:pt x="1022" y="378"/>
                  </a:lnTo>
                  <a:lnTo>
                    <a:pt x="1026" y="378"/>
                  </a:lnTo>
                  <a:lnTo>
                    <a:pt x="1030" y="378"/>
                  </a:lnTo>
                  <a:lnTo>
                    <a:pt x="1032" y="380"/>
                  </a:lnTo>
                  <a:lnTo>
                    <a:pt x="1036" y="380"/>
                  </a:lnTo>
                  <a:lnTo>
                    <a:pt x="1036" y="378"/>
                  </a:lnTo>
                  <a:lnTo>
                    <a:pt x="1040" y="380"/>
                  </a:lnTo>
                  <a:lnTo>
                    <a:pt x="1044" y="380"/>
                  </a:lnTo>
                  <a:lnTo>
                    <a:pt x="1048" y="380"/>
                  </a:lnTo>
                  <a:lnTo>
                    <a:pt x="1052" y="380"/>
                  </a:lnTo>
                  <a:lnTo>
                    <a:pt x="1052" y="384"/>
                  </a:lnTo>
                  <a:lnTo>
                    <a:pt x="1052" y="388"/>
                  </a:lnTo>
                  <a:lnTo>
                    <a:pt x="1048" y="388"/>
                  </a:lnTo>
                  <a:lnTo>
                    <a:pt x="1044" y="384"/>
                  </a:lnTo>
                  <a:lnTo>
                    <a:pt x="1040" y="384"/>
                  </a:lnTo>
                  <a:lnTo>
                    <a:pt x="1040" y="388"/>
                  </a:lnTo>
                  <a:lnTo>
                    <a:pt x="1036" y="388"/>
                  </a:lnTo>
                  <a:lnTo>
                    <a:pt x="1032" y="384"/>
                  </a:lnTo>
                  <a:lnTo>
                    <a:pt x="1030" y="384"/>
                  </a:lnTo>
                  <a:lnTo>
                    <a:pt x="1026" y="384"/>
                  </a:lnTo>
                  <a:lnTo>
                    <a:pt x="1022" y="384"/>
                  </a:lnTo>
                  <a:lnTo>
                    <a:pt x="1022" y="380"/>
                  </a:lnTo>
                  <a:lnTo>
                    <a:pt x="1018" y="380"/>
                  </a:lnTo>
                  <a:lnTo>
                    <a:pt x="1014" y="384"/>
                  </a:lnTo>
                  <a:lnTo>
                    <a:pt x="1018" y="384"/>
                  </a:lnTo>
                  <a:lnTo>
                    <a:pt x="1018" y="380"/>
                  </a:lnTo>
                  <a:lnTo>
                    <a:pt x="1022" y="384"/>
                  </a:lnTo>
                  <a:lnTo>
                    <a:pt x="1026" y="384"/>
                  </a:lnTo>
                  <a:lnTo>
                    <a:pt x="1030" y="384"/>
                  </a:lnTo>
                  <a:lnTo>
                    <a:pt x="1032" y="384"/>
                  </a:lnTo>
                  <a:lnTo>
                    <a:pt x="1030" y="384"/>
                  </a:lnTo>
                  <a:lnTo>
                    <a:pt x="1026" y="384"/>
                  </a:lnTo>
                  <a:lnTo>
                    <a:pt x="1022" y="384"/>
                  </a:lnTo>
                  <a:lnTo>
                    <a:pt x="1018" y="384"/>
                  </a:lnTo>
                  <a:lnTo>
                    <a:pt x="1022" y="384"/>
                  </a:lnTo>
                  <a:lnTo>
                    <a:pt x="1026" y="384"/>
                  </a:lnTo>
                  <a:lnTo>
                    <a:pt x="1022" y="388"/>
                  </a:lnTo>
                  <a:lnTo>
                    <a:pt x="1018" y="388"/>
                  </a:lnTo>
                  <a:lnTo>
                    <a:pt x="1018" y="392"/>
                  </a:lnTo>
                  <a:lnTo>
                    <a:pt x="1022" y="388"/>
                  </a:lnTo>
                  <a:lnTo>
                    <a:pt x="1026" y="388"/>
                  </a:lnTo>
                  <a:lnTo>
                    <a:pt x="1030" y="388"/>
                  </a:lnTo>
                  <a:lnTo>
                    <a:pt x="1032" y="388"/>
                  </a:lnTo>
                  <a:lnTo>
                    <a:pt x="1036" y="392"/>
                  </a:lnTo>
                  <a:lnTo>
                    <a:pt x="1032" y="392"/>
                  </a:lnTo>
                  <a:lnTo>
                    <a:pt x="1030" y="392"/>
                  </a:lnTo>
                  <a:lnTo>
                    <a:pt x="1026" y="392"/>
                  </a:lnTo>
                  <a:lnTo>
                    <a:pt x="1030" y="392"/>
                  </a:lnTo>
                  <a:lnTo>
                    <a:pt x="1032" y="392"/>
                  </a:lnTo>
                  <a:lnTo>
                    <a:pt x="1032" y="396"/>
                  </a:lnTo>
                  <a:lnTo>
                    <a:pt x="1030" y="396"/>
                  </a:lnTo>
                  <a:lnTo>
                    <a:pt x="1030" y="392"/>
                  </a:lnTo>
                  <a:lnTo>
                    <a:pt x="1026" y="392"/>
                  </a:lnTo>
                  <a:lnTo>
                    <a:pt x="1026" y="396"/>
                  </a:lnTo>
                  <a:lnTo>
                    <a:pt x="1030" y="396"/>
                  </a:lnTo>
                  <a:lnTo>
                    <a:pt x="1032" y="396"/>
                  </a:lnTo>
                  <a:lnTo>
                    <a:pt x="1036" y="396"/>
                  </a:lnTo>
                  <a:lnTo>
                    <a:pt x="1032" y="396"/>
                  </a:lnTo>
                  <a:lnTo>
                    <a:pt x="1030" y="396"/>
                  </a:lnTo>
                  <a:lnTo>
                    <a:pt x="1026" y="396"/>
                  </a:lnTo>
                  <a:lnTo>
                    <a:pt x="1022" y="396"/>
                  </a:lnTo>
                  <a:lnTo>
                    <a:pt x="1018" y="396"/>
                  </a:lnTo>
                  <a:lnTo>
                    <a:pt x="1014" y="396"/>
                  </a:lnTo>
                  <a:lnTo>
                    <a:pt x="1018" y="396"/>
                  </a:lnTo>
                  <a:lnTo>
                    <a:pt x="1014" y="396"/>
                  </a:lnTo>
                  <a:lnTo>
                    <a:pt x="1018" y="396"/>
                  </a:lnTo>
                  <a:lnTo>
                    <a:pt x="1030" y="400"/>
                  </a:lnTo>
                  <a:lnTo>
                    <a:pt x="1032" y="400"/>
                  </a:lnTo>
                  <a:lnTo>
                    <a:pt x="1030" y="400"/>
                  </a:lnTo>
                  <a:lnTo>
                    <a:pt x="1026" y="400"/>
                  </a:lnTo>
                  <a:lnTo>
                    <a:pt x="1022" y="400"/>
                  </a:lnTo>
                  <a:lnTo>
                    <a:pt x="1026" y="400"/>
                  </a:lnTo>
                  <a:lnTo>
                    <a:pt x="1026" y="404"/>
                  </a:lnTo>
                  <a:lnTo>
                    <a:pt x="1022" y="404"/>
                  </a:lnTo>
                  <a:lnTo>
                    <a:pt x="1026" y="404"/>
                  </a:lnTo>
                  <a:lnTo>
                    <a:pt x="1026" y="400"/>
                  </a:lnTo>
                  <a:lnTo>
                    <a:pt x="1030" y="400"/>
                  </a:lnTo>
                  <a:lnTo>
                    <a:pt x="1030" y="404"/>
                  </a:lnTo>
                  <a:lnTo>
                    <a:pt x="1032" y="404"/>
                  </a:lnTo>
                  <a:lnTo>
                    <a:pt x="1036" y="404"/>
                  </a:lnTo>
                  <a:lnTo>
                    <a:pt x="1040" y="404"/>
                  </a:lnTo>
                  <a:lnTo>
                    <a:pt x="1036" y="404"/>
                  </a:lnTo>
                  <a:lnTo>
                    <a:pt x="1036" y="408"/>
                  </a:lnTo>
                  <a:lnTo>
                    <a:pt x="1040" y="408"/>
                  </a:lnTo>
                  <a:lnTo>
                    <a:pt x="1040" y="404"/>
                  </a:lnTo>
                  <a:lnTo>
                    <a:pt x="1044" y="404"/>
                  </a:lnTo>
                  <a:lnTo>
                    <a:pt x="1044" y="408"/>
                  </a:lnTo>
                  <a:lnTo>
                    <a:pt x="1040" y="408"/>
                  </a:lnTo>
                  <a:lnTo>
                    <a:pt x="1044" y="408"/>
                  </a:lnTo>
                  <a:lnTo>
                    <a:pt x="1044" y="404"/>
                  </a:lnTo>
                  <a:lnTo>
                    <a:pt x="1048" y="404"/>
                  </a:lnTo>
                  <a:lnTo>
                    <a:pt x="1052" y="404"/>
                  </a:lnTo>
                  <a:lnTo>
                    <a:pt x="1052" y="408"/>
                  </a:lnTo>
                  <a:lnTo>
                    <a:pt x="1048" y="408"/>
                  </a:lnTo>
                  <a:lnTo>
                    <a:pt x="1044" y="408"/>
                  </a:lnTo>
                  <a:lnTo>
                    <a:pt x="1040" y="408"/>
                  </a:lnTo>
                  <a:lnTo>
                    <a:pt x="1036" y="408"/>
                  </a:lnTo>
                  <a:lnTo>
                    <a:pt x="1032" y="408"/>
                  </a:lnTo>
                  <a:lnTo>
                    <a:pt x="1032" y="410"/>
                  </a:lnTo>
                  <a:lnTo>
                    <a:pt x="1036" y="410"/>
                  </a:lnTo>
                  <a:lnTo>
                    <a:pt x="1036" y="408"/>
                  </a:lnTo>
                  <a:lnTo>
                    <a:pt x="1040" y="408"/>
                  </a:lnTo>
                  <a:lnTo>
                    <a:pt x="1040" y="410"/>
                  </a:lnTo>
                  <a:lnTo>
                    <a:pt x="1036" y="410"/>
                  </a:lnTo>
                  <a:lnTo>
                    <a:pt x="1040" y="410"/>
                  </a:lnTo>
                  <a:lnTo>
                    <a:pt x="1040" y="408"/>
                  </a:lnTo>
                  <a:lnTo>
                    <a:pt x="1044" y="408"/>
                  </a:lnTo>
                  <a:lnTo>
                    <a:pt x="1048" y="408"/>
                  </a:lnTo>
                  <a:lnTo>
                    <a:pt x="1044" y="408"/>
                  </a:lnTo>
                  <a:lnTo>
                    <a:pt x="1044" y="410"/>
                  </a:lnTo>
                  <a:lnTo>
                    <a:pt x="1040" y="410"/>
                  </a:lnTo>
                  <a:lnTo>
                    <a:pt x="1044" y="410"/>
                  </a:lnTo>
                  <a:lnTo>
                    <a:pt x="1040" y="410"/>
                  </a:lnTo>
                  <a:lnTo>
                    <a:pt x="1036" y="410"/>
                  </a:lnTo>
                  <a:lnTo>
                    <a:pt x="1040" y="410"/>
                  </a:lnTo>
                  <a:lnTo>
                    <a:pt x="1040" y="414"/>
                  </a:lnTo>
                  <a:lnTo>
                    <a:pt x="1044" y="410"/>
                  </a:lnTo>
                  <a:lnTo>
                    <a:pt x="1048" y="408"/>
                  </a:lnTo>
                  <a:lnTo>
                    <a:pt x="1048" y="410"/>
                  </a:lnTo>
                  <a:lnTo>
                    <a:pt x="1052" y="410"/>
                  </a:lnTo>
                  <a:lnTo>
                    <a:pt x="1048" y="414"/>
                  </a:lnTo>
                  <a:lnTo>
                    <a:pt x="1052" y="414"/>
                  </a:lnTo>
                  <a:lnTo>
                    <a:pt x="1052" y="410"/>
                  </a:lnTo>
                  <a:lnTo>
                    <a:pt x="1052" y="414"/>
                  </a:lnTo>
                  <a:lnTo>
                    <a:pt x="1052" y="418"/>
                  </a:lnTo>
                  <a:lnTo>
                    <a:pt x="1052" y="414"/>
                  </a:lnTo>
                  <a:lnTo>
                    <a:pt x="1052" y="410"/>
                  </a:lnTo>
                  <a:lnTo>
                    <a:pt x="1056" y="410"/>
                  </a:lnTo>
                  <a:lnTo>
                    <a:pt x="1056" y="414"/>
                  </a:lnTo>
                  <a:lnTo>
                    <a:pt x="1060" y="414"/>
                  </a:lnTo>
                  <a:lnTo>
                    <a:pt x="1056" y="414"/>
                  </a:lnTo>
                  <a:lnTo>
                    <a:pt x="1056" y="418"/>
                  </a:lnTo>
                  <a:lnTo>
                    <a:pt x="1052" y="418"/>
                  </a:lnTo>
                  <a:lnTo>
                    <a:pt x="1056" y="422"/>
                  </a:lnTo>
                  <a:lnTo>
                    <a:pt x="1056" y="418"/>
                  </a:lnTo>
                  <a:lnTo>
                    <a:pt x="1060" y="418"/>
                  </a:lnTo>
                  <a:lnTo>
                    <a:pt x="1062" y="414"/>
                  </a:lnTo>
                  <a:lnTo>
                    <a:pt x="1062" y="410"/>
                  </a:lnTo>
                  <a:lnTo>
                    <a:pt x="1062" y="414"/>
                  </a:lnTo>
                  <a:lnTo>
                    <a:pt x="1062" y="418"/>
                  </a:lnTo>
                  <a:lnTo>
                    <a:pt x="1060" y="418"/>
                  </a:lnTo>
                  <a:lnTo>
                    <a:pt x="1062" y="418"/>
                  </a:lnTo>
                  <a:lnTo>
                    <a:pt x="1062" y="422"/>
                  </a:lnTo>
                  <a:lnTo>
                    <a:pt x="1060" y="422"/>
                  </a:lnTo>
                  <a:lnTo>
                    <a:pt x="1060" y="426"/>
                  </a:lnTo>
                  <a:lnTo>
                    <a:pt x="1062" y="426"/>
                  </a:lnTo>
                  <a:lnTo>
                    <a:pt x="1062" y="422"/>
                  </a:lnTo>
                  <a:lnTo>
                    <a:pt x="1062" y="418"/>
                  </a:lnTo>
                  <a:lnTo>
                    <a:pt x="1066" y="414"/>
                  </a:lnTo>
                  <a:lnTo>
                    <a:pt x="1070" y="414"/>
                  </a:lnTo>
                  <a:lnTo>
                    <a:pt x="1070" y="418"/>
                  </a:lnTo>
                  <a:lnTo>
                    <a:pt x="1066" y="418"/>
                  </a:lnTo>
                  <a:lnTo>
                    <a:pt x="1066" y="422"/>
                  </a:lnTo>
                  <a:lnTo>
                    <a:pt x="1070" y="422"/>
                  </a:lnTo>
                  <a:lnTo>
                    <a:pt x="1070" y="426"/>
                  </a:lnTo>
                  <a:lnTo>
                    <a:pt x="1070" y="422"/>
                  </a:lnTo>
                  <a:lnTo>
                    <a:pt x="1066" y="422"/>
                  </a:lnTo>
                  <a:lnTo>
                    <a:pt x="1070" y="418"/>
                  </a:lnTo>
                  <a:lnTo>
                    <a:pt x="1074" y="418"/>
                  </a:lnTo>
                  <a:lnTo>
                    <a:pt x="1074" y="414"/>
                  </a:lnTo>
                  <a:lnTo>
                    <a:pt x="1076" y="418"/>
                  </a:lnTo>
                  <a:lnTo>
                    <a:pt x="1074" y="418"/>
                  </a:lnTo>
                  <a:lnTo>
                    <a:pt x="1074" y="422"/>
                  </a:lnTo>
                  <a:lnTo>
                    <a:pt x="1074" y="426"/>
                  </a:lnTo>
                  <a:lnTo>
                    <a:pt x="1074" y="422"/>
                  </a:lnTo>
                  <a:lnTo>
                    <a:pt x="1076" y="422"/>
                  </a:lnTo>
                  <a:lnTo>
                    <a:pt x="1076" y="426"/>
                  </a:lnTo>
                  <a:lnTo>
                    <a:pt x="1076" y="422"/>
                  </a:lnTo>
                  <a:lnTo>
                    <a:pt x="1080" y="422"/>
                  </a:lnTo>
                  <a:lnTo>
                    <a:pt x="1084" y="422"/>
                  </a:lnTo>
                  <a:lnTo>
                    <a:pt x="1080" y="422"/>
                  </a:lnTo>
                  <a:lnTo>
                    <a:pt x="1080" y="426"/>
                  </a:lnTo>
                  <a:lnTo>
                    <a:pt x="1080" y="422"/>
                  </a:lnTo>
                  <a:lnTo>
                    <a:pt x="1084" y="422"/>
                  </a:lnTo>
                  <a:lnTo>
                    <a:pt x="1088" y="426"/>
                  </a:lnTo>
                  <a:lnTo>
                    <a:pt x="1088" y="430"/>
                  </a:lnTo>
                  <a:lnTo>
                    <a:pt x="1084" y="430"/>
                  </a:lnTo>
                  <a:lnTo>
                    <a:pt x="1080" y="430"/>
                  </a:lnTo>
                  <a:lnTo>
                    <a:pt x="1084" y="430"/>
                  </a:lnTo>
                  <a:lnTo>
                    <a:pt x="1088" y="430"/>
                  </a:lnTo>
                  <a:lnTo>
                    <a:pt x="1088" y="434"/>
                  </a:lnTo>
                  <a:lnTo>
                    <a:pt x="1084" y="434"/>
                  </a:lnTo>
                  <a:lnTo>
                    <a:pt x="1080" y="434"/>
                  </a:lnTo>
                  <a:lnTo>
                    <a:pt x="1076" y="434"/>
                  </a:lnTo>
                  <a:lnTo>
                    <a:pt x="1080" y="434"/>
                  </a:lnTo>
                  <a:lnTo>
                    <a:pt x="1084" y="434"/>
                  </a:lnTo>
                  <a:lnTo>
                    <a:pt x="1080" y="434"/>
                  </a:lnTo>
                  <a:lnTo>
                    <a:pt x="1076" y="436"/>
                  </a:lnTo>
                  <a:lnTo>
                    <a:pt x="1080" y="436"/>
                  </a:lnTo>
                  <a:lnTo>
                    <a:pt x="1084" y="436"/>
                  </a:lnTo>
                  <a:lnTo>
                    <a:pt x="1084" y="434"/>
                  </a:lnTo>
                  <a:lnTo>
                    <a:pt x="1088" y="434"/>
                  </a:lnTo>
                  <a:lnTo>
                    <a:pt x="1088" y="436"/>
                  </a:lnTo>
                  <a:lnTo>
                    <a:pt x="1084" y="436"/>
                  </a:lnTo>
                  <a:lnTo>
                    <a:pt x="1080" y="436"/>
                  </a:lnTo>
                  <a:lnTo>
                    <a:pt x="1076" y="440"/>
                  </a:lnTo>
                  <a:lnTo>
                    <a:pt x="1080" y="440"/>
                  </a:lnTo>
                  <a:lnTo>
                    <a:pt x="1080" y="436"/>
                  </a:lnTo>
                  <a:lnTo>
                    <a:pt x="1084" y="436"/>
                  </a:lnTo>
                  <a:lnTo>
                    <a:pt x="1088" y="436"/>
                  </a:lnTo>
                  <a:lnTo>
                    <a:pt x="1092" y="436"/>
                  </a:lnTo>
                  <a:lnTo>
                    <a:pt x="1092" y="434"/>
                  </a:lnTo>
                  <a:lnTo>
                    <a:pt x="1096" y="436"/>
                  </a:lnTo>
                  <a:lnTo>
                    <a:pt x="1096" y="440"/>
                  </a:lnTo>
                  <a:lnTo>
                    <a:pt x="1092" y="440"/>
                  </a:lnTo>
                  <a:lnTo>
                    <a:pt x="1096" y="440"/>
                  </a:lnTo>
                  <a:lnTo>
                    <a:pt x="1096" y="436"/>
                  </a:lnTo>
                  <a:lnTo>
                    <a:pt x="1100" y="434"/>
                  </a:lnTo>
                  <a:lnTo>
                    <a:pt x="1104" y="434"/>
                  </a:lnTo>
                  <a:lnTo>
                    <a:pt x="1104" y="436"/>
                  </a:lnTo>
                  <a:lnTo>
                    <a:pt x="1100" y="436"/>
                  </a:lnTo>
                  <a:lnTo>
                    <a:pt x="1100" y="440"/>
                  </a:lnTo>
                  <a:lnTo>
                    <a:pt x="1096" y="444"/>
                  </a:lnTo>
                  <a:lnTo>
                    <a:pt x="1092" y="444"/>
                  </a:lnTo>
                  <a:lnTo>
                    <a:pt x="1096" y="444"/>
                  </a:lnTo>
                  <a:lnTo>
                    <a:pt x="1096" y="448"/>
                  </a:lnTo>
                  <a:lnTo>
                    <a:pt x="1100" y="444"/>
                  </a:lnTo>
                  <a:lnTo>
                    <a:pt x="1104" y="440"/>
                  </a:lnTo>
                  <a:lnTo>
                    <a:pt x="1106" y="440"/>
                  </a:lnTo>
                  <a:lnTo>
                    <a:pt x="1106" y="444"/>
                  </a:lnTo>
                  <a:lnTo>
                    <a:pt x="1106" y="448"/>
                  </a:lnTo>
                  <a:lnTo>
                    <a:pt x="1104" y="448"/>
                  </a:lnTo>
                  <a:lnTo>
                    <a:pt x="1106" y="448"/>
                  </a:lnTo>
                  <a:lnTo>
                    <a:pt x="1106" y="444"/>
                  </a:lnTo>
                  <a:lnTo>
                    <a:pt x="1106" y="440"/>
                  </a:lnTo>
                  <a:lnTo>
                    <a:pt x="1110" y="440"/>
                  </a:lnTo>
                  <a:lnTo>
                    <a:pt x="1110" y="444"/>
                  </a:lnTo>
                  <a:lnTo>
                    <a:pt x="1114" y="448"/>
                  </a:lnTo>
                  <a:lnTo>
                    <a:pt x="1110" y="444"/>
                  </a:lnTo>
                  <a:lnTo>
                    <a:pt x="1110" y="440"/>
                  </a:lnTo>
                  <a:lnTo>
                    <a:pt x="1114" y="440"/>
                  </a:lnTo>
                  <a:lnTo>
                    <a:pt x="1118" y="440"/>
                  </a:lnTo>
                  <a:lnTo>
                    <a:pt x="1114" y="444"/>
                  </a:lnTo>
                  <a:lnTo>
                    <a:pt x="1118" y="444"/>
                  </a:lnTo>
                  <a:lnTo>
                    <a:pt x="1118" y="440"/>
                  </a:lnTo>
                  <a:lnTo>
                    <a:pt x="1122" y="440"/>
                  </a:lnTo>
                  <a:lnTo>
                    <a:pt x="1122" y="444"/>
                  </a:lnTo>
                  <a:lnTo>
                    <a:pt x="1126" y="448"/>
                  </a:lnTo>
                  <a:lnTo>
                    <a:pt x="1130" y="452"/>
                  </a:lnTo>
                  <a:lnTo>
                    <a:pt x="1126" y="452"/>
                  </a:lnTo>
                  <a:lnTo>
                    <a:pt x="1122" y="452"/>
                  </a:lnTo>
                  <a:lnTo>
                    <a:pt x="1122" y="448"/>
                  </a:lnTo>
                  <a:lnTo>
                    <a:pt x="1118" y="448"/>
                  </a:lnTo>
                  <a:lnTo>
                    <a:pt x="1114" y="452"/>
                  </a:lnTo>
                  <a:lnTo>
                    <a:pt x="1118" y="452"/>
                  </a:lnTo>
                  <a:lnTo>
                    <a:pt x="1118" y="448"/>
                  </a:lnTo>
                  <a:lnTo>
                    <a:pt x="1118" y="452"/>
                  </a:lnTo>
                  <a:lnTo>
                    <a:pt x="1122" y="452"/>
                  </a:lnTo>
                  <a:lnTo>
                    <a:pt x="1122" y="456"/>
                  </a:lnTo>
                  <a:lnTo>
                    <a:pt x="1118" y="456"/>
                  </a:lnTo>
                  <a:lnTo>
                    <a:pt x="1122" y="456"/>
                  </a:lnTo>
                  <a:lnTo>
                    <a:pt x="1126" y="456"/>
                  </a:lnTo>
                  <a:lnTo>
                    <a:pt x="1122" y="456"/>
                  </a:lnTo>
                  <a:lnTo>
                    <a:pt x="1118" y="460"/>
                  </a:lnTo>
                  <a:lnTo>
                    <a:pt x="1114" y="460"/>
                  </a:lnTo>
                  <a:lnTo>
                    <a:pt x="1114" y="456"/>
                  </a:lnTo>
                  <a:lnTo>
                    <a:pt x="1110" y="456"/>
                  </a:lnTo>
                  <a:lnTo>
                    <a:pt x="1106" y="456"/>
                  </a:lnTo>
                  <a:lnTo>
                    <a:pt x="1110" y="456"/>
                  </a:lnTo>
                  <a:lnTo>
                    <a:pt x="1110" y="460"/>
                  </a:lnTo>
                  <a:lnTo>
                    <a:pt x="1114" y="460"/>
                  </a:lnTo>
                  <a:lnTo>
                    <a:pt x="1110" y="460"/>
                  </a:lnTo>
                  <a:lnTo>
                    <a:pt x="1106" y="460"/>
                  </a:lnTo>
                  <a:lnTo>
                    <a:pt x="1104" y="456"/>
                  </a:lnTo>
                  <a:lnTo>
                    <a:pt x="1106" y="460"/>
                  </a:lnTo>
                  <a:lnTo>
                    <a:pt x="1110" y="460"/>
                  </a:lnTo>
                  <a:lnTo>
                    <a:pt x="1114" y="464"/>
                  </a:lnTo>
                  <a:lnTo>
                    <a:pt x="1118" y="464"/>
                  </a:lnTo>
                  <a:lnTo>
                    <a:pt x="1114" y="466"/>
                  </a:lnTo>
                  <a:lnTo>
                    <a:pt x="1110" y="466"/>
                  </a:lnTo>
                  <a:lnTo>
                    <a:pt x="1110" y="464"/>
                  </a:lnTo>
                  <a:lnTo>
                    <a:pt x="1106" y="464"/>
                  </a:lnTo>
                  <a:lnTo>
                    <a:pt x="1104" y="464"/>
                  </a:lnTo>
                  <a:lnTo>
                    <a:pt x="1106" y="464"/>
                  </a:lnTo>
                  <a:lnTo>
                    <a:pt x="1106" y="466"/>
                  </a:lnTo>
                  <a:lnTo>
                    <a:pt x="1110" y="466"/>
                  </a:lnTo>
                  <a:lnTo>
                    <a:pt x="1114" y="470"/>
                  </a:lnTo>
                  <a:lnTo>
                    <a:pt x="1110" y="470"/>
                  </a:lnTo>
                  <a:lnTo>
                    <a:pt x="1106" y="470"/>
                  </a:lnTo>
                  <a:lnTo>
                    <a:pt x="1106" y="466"/>
                  </a:lnTo>
                  <a:lnTo>
                    <a:pt x="1104" y="466"/>
                  </a:lnTo>
                  <a:lnTo>
                    <a:pt x="1106" y="470"/>
                  </a:lnTo>
                  <a:lnTo>
                    <a:pt x="1110" y="470"/>
                  </a:lnTo>
                  <a:lnTo>
                    <a:pt x="1106" y="470"/>
                  </a:lnTo>
                  <a:lnTo>
                    <a:pt x="1106" y="474"/>
                  </a:lnTo>
                  <a:lnTo>
                    <a:pt x="1104" y="474"/>
                  </a:lnTo>
                  <a:lnTo>
                    <a:pt x="1104" y="470"/>
                  </a:lnTo>
                  <a:lnTo>
                    <a:pt x="1104" y="474"/>
                  </a:lnTo>
                  <a:lnTo>
                    <a:pt x="1100" y="474"/>
                  </a:lnTo>
                  <a:lnTo>
                    <a:pt x="1096" y="470"/>
                  </a:lnTo>
                  <a:lnTo>
                    <a:pt x="1100" y="474"/>
                  </a:lnTo>
                  <a:lnTo>
                    <a:pt x="1096" y="474"/>
                  </a:lnTo>
                  <a:lnTo>
                    <a:pt x="1092" y="474"/>
                  </a:lnTo>
                  <a:lnTo>
                    <a:pt x="1096" y="474"/>
                  </a:lnTo>
                  <a:lnTo>
                    <a:pt x="1100" y="474"/>
                  </a:lnTo>
                  <a:lnTo>
                    <a:pt x="1100" y="478"/>
                  </a:lnTo>
                  <a:lnTo>
                    <a:pt x="1096" y="478"/>
                  </a:lnTo>
                  <a:lnTo>
                    <a:pt x="1096" y="474"/>
                  </a:lnTo>
                  <a:lnTo>
                    <a:pt x="1096" y="478"/>
                  </a:lnTo>
                  <a:lnTo>
                    <a:pt x="1100" y="478"/>
                  </a:lnTo>
                  <a:lnTo>
                    <a:pt x="1096" y="478"/>
                  </a:lnTo>
                  <a:lnTo>
                    <a:pt x="1092" y="478"/>
                  </a:lnTo>
                  <a:lnTo>
                    <a:pt x="1096" y="478"/>
                  </a:lnTo>
                  <a:lnTo>
                    <a:pt x="1100" y="482"/>
                  </a:lnTo>
                  <a:lnTo>
                    <a:pt x="1096" y="486"/>
                  </a:lnTo>
                  <a:lnTo>
                    <a:pt x="1096" y="490"/>
                  </a:lnTo>
                  <a:lnTo>
                    <a:pt x="1096" y="494"/>
                  </a:lnTo>
                  <a:lnTo>
                    <a:pt x="1092" y="494"/>
                  </a:lnTo>
                  <a:lnTo>
                    <a:pt x="1092" y="490"/>
                  </a:lnTo>
                  <a:lnTo>
                    <a:pt x="1088" y="486"/>
                  </a:lnTo>
                  <a:lnTo>
                    <a:pt x="1088" y="490"/>
                  </a:lnTo>
                  <a:lnTo>
                    <a:pt x="1084" y="486"/>
                  </a:lnTo>
                  <a:lnTo>
                    <a:pt x="1088" y="486"/>
                  </a:lnTo>
                  <a:lnTo>
                    <a:pt x="1084" y="486"/>
                  </a:lnTo>
                  <a:lnTo>
                    <a:pt x="1084" y="482"/>
                  </a:lnTo>
                  <a:lnTo>
                    <a:pt x="1084" y="478"/>
                  </a:lnTo>
                  <a:lnTo>
                    <a:pt x="1080" y="482"/>
                  </a:lnTo>
                  <a:lnTo>
                    <a:pt x="1080" y="486"/>
                  </a:lnTo>
                  <a:lnTo>
                    <a:pt x="1076" y="486"/>
                  </a:lnTo>
                  <a:lnTo>
                    <a:pt x="1076" y="482"/>
                  </a:lnTo>
                  <a:lnTo>
                    <a:pt x="1076" y="486"/>
                  </a:lnTo>
                  <a:lnTo>
                    <a:pt x="1076" y="482"/>
                  </a:lnTo>
                  <a:lnTo>
                    <a:pt x="1080" y="482"/>
                  </a:lnTo>
                  <a:lnTo>
                    <a:pt x="1076" y="482"/>
                  </a:lnTo>
                  <a:lnTo>
                    <a:pt x="1080" y="478"/>
                  </a:lnTo>
                  <a:lnTo>
                    <a:pt x="1084" y="478"/>
                  </a:lnTo>
                  <a:lnTo>
                    <a:pt x="1080" y="478"/>
                  </a:lnTo>
                  <a:lnTo>
                    <a:pt x="1076" y="478"/>
                  </a:lnTo>
                  <a:lnTo>
                    <a:pt x="1074" y="478"/>
                  </a:lnTo>
                  <a:lnTo>
                    <a:pt x="1074" y="482"/>
                  </a:lnTo>
                  <a:lnTo>
                    <a:pt x="1074" y="478"/>
                  </a:lnTo>
                  <a:lnTo>
                    <a:pt x="1076" y="478"/>
                  </a:lnTo>
                  <a:lnTo>
                    <a:pt x="1076" y="474"/>
                  </a:lnTo>
                  <a:lnTo>
                    <a:pt x="1074" y="478"/>
                  </a:lnTo>
                  <a:lnTo>
                    <a:pt x="1070" y="478"/>
                  </a:lnTo>
                  <a:lnTo>
                    <a:pt x="1070" y="474"/>
                  </a:lnTo>
                  <a:lnTo>
                    <a:pt x="1074" y="474"/>
                  </a:lnTo>
                  <a:lnTo>
                    <a:pt x="1076" y="474"/>
                  </a:lnTo>
                  <a:lnTo>
                    <a:pt x="1076" y="470"/>
                  </a:lnTo>
                  <a:lnTo>
                    <a:pt x="1074" y="470"/>
                  </a:lnTo>
                  <a:lnTo>
                    <a:pt x="1074" y="474"/>
                  </a:lnTo>
                  <a:lnTo>
                    <a:pt x="1070" y="474"/>
                  </a:lnTo>
                  <a:lnTo>
                    <a:pt x="1070" y="470"/>
                  </a:lnTo>
                  <a:lnTo>
                    <a:pt x="1066" y="470"/>
                  </a:lnTo>
                  <a:lnTo>
                    <a:pt x="1070" y="470"/>
                  </a:lnTo>
                  <a:lnTo>
                    <a:pt x="1070" y="466"/>
                  </a:lnTo>
                  <a:lnTo>
                    <a:pt x="1074" y="466"/>
                  </a:lnTo>
                  <a:lnTo>
                    <a:pt x="1076" y="466"/>
                  </a:lnTo>
                  <a:lnTo>
                    <a:pt x="1076" y="464"/>
                  </a:lnTo>
                  <a:lnTo>
                    <a:pt x="1076" y="460"/>
                  </a:lnTo>
                  <a:lnTo>
                    <a:pt x="1080" y="460"/>
                  </a:lnTo>
                  <a:lnTo>
                    <a:pt x="1084" y="460"/>
                  </a:lnTo>
                  <a:lnTo>
                    <a:pt x="1084" y="456"/>
                  </a:lnTo>
                  <a:lnTo>
                    <a:pt x="1080" y="456"/>
                  </a:lnTo>
                  <a:lnTo>
                    <a:pt x="1076" y="460"/>
                  </a:lnTo>
                  <a:lnTo>
                    <a:pt x="1076" y="464"/>
                  </a:lnTo>
                  <a:lnTo>
                    <a:pt x="1074" y="464"/>
                  </a:lnTo>
                  <a:lnTo>
                    <a:pt x="1070" y="466"/>
                  </a:lnTo>
                  <a:lnTo>
                    <a:pt x="1062" y="466"/>
                  </a:lnTo>
                  <a:lnTo>
                    <a:pt x="1062" y="464"/>
                  </a:lnTo>
                  <a:lnTo>
                    <a:pt x="1066" y="464"/>
                  </a:lnTo>
                  <a:lnTo>
                    <a:pt x="1066" y="460"/>
                  </a:lnTo>
                  <a:lnTo>
                    <a:pt x="1070" y="456"/>
                  </a:lnTo>
                  <a:lnTo>
                    <a:pt x="1066" y="460"/>
                  </a:lnTo>
                  <a:lnTo>
                    <a:pt x="1062" y="464"/>
                  </a:lnTo>
                  <a:lnTo>
                    <a:pt x="1060" y="464"/>
                  </a:lnTo>
                  <a:lnTo>
                    <a:pt x="1060" y="460"/>
                  </a:lnTo>
                  <a:lnTo>
                    <a:pt x="1056" y="460"/>
                  </a:lnTo>
                  <a:lnTo>
                    <a:pt x="1052" y="456"/>
                  </a:lnTo>
                  <a:lnTo>
                    <a:pt x="1056" y="456"/>
                  </a:lnTo>
                  <a:lnTo>
                    <a:pt x="1052" y="456"/>
                  </a:lnTo>
                  <a:lnTo>
                    <a:pt x="1048" y="456"/>
                  </a:lnTo>
                  <a:lnTo>
                    <a:pt x="1048" y="452"/>
                  </a:lnTo>
                  <a:lnTo>
                    <a:pt x="1048" y="448"/>
                  </a:lnTo>
                  <a:lnTo>
                    <a:pt x="1048" y="452"/>
                  </a:lnTo>
                  <a:lnTo>
                    <a:pt x="1044" y="452"/>
                  </a:lnTo>
                  <a:lnTo>
                    <a:pt x="1040" y="452"/>
                  </a:lnTo>
                  <a:lnTo>
                    <a:pt x="1036" y="452"/>
                  </a:lnTo>
                  <a:lnTo>
                    <a:pt x="1040" y="452"/>
                  </a:lnTo>
                  <a:lnTo>
                    <a:pt x="1044" y="452"/>
                  </a:lnTo>
                  <a:lnTo>
                    <a:pt x="1044" y="456"/>
                  </a:lnTo>
                  <a:lnTo>
                    <a:pt x="1040" y="456"/>
                  </a:lnTo>
                  <a:lnTo>
                    <a:pt x="1044" y="456"/>
                  </a:lnTo>
                  <a:lnTo>
                    <a:pt x="1044" y="460"/>
                  </a:lnTo>
                  <a:lnTo>
                    <a:pt x="1040" y="460"/>
                  </a:lnTo>
                  <a:lnTo>
                    <a:pt x="1040" y="456"/>
                  </a:lnTo>
                  <a:lnTo>
                    <a:pt x="1036" y="456"/>
                  </a:lnTo>
                  <a:lnTo>
                    <a:pt x="1036" y="452"/>
                  </a:lnTo>
                  <a:lnTo>
                    <a:pt x="1032" y="452"/>
                  </a:lnTo>
                  <a:lnTo>
                    <a:pt x="1032" y="456"/>
                  </a:lnTo>
                  <a:lnTo>
                    <a:pt x="1036" y="456"/>
                  </a:lnTo>
                  <a:lnTo>
                    <a:pt x="1036" y="460"/>
                  </a:lnTo>
                  <a:lnTo>
                    <a:pt x="1040" y="460"/>
                  </a:lnTo>
                  <a:lnTo>
                    <a:pt x="1040" y="464"/>
                  </a:lnTo>
                  <a:lnTo>
                    <a:pt x="1044" y="464"/>
                  </a:lnTo>
                  <a:lnTo>
                    <a:pt x="1044" y="466"/>
                  </a:lnTo>
                  <a:lnTo>
                    <a:pt x="1040" y="466"/>
                  </a:lnTo>
                  <a:lnTo>
                    <a:pt x="1036" y="466"/>
                  </a:lnTo>
                  <a:lnTo>
                    <a:pt x="1032" y="466"/>
                  </a:lnTo>
                  <a:lnTo>
                    <a:pt x="1032" y="464"/>
                  </a:lnTo>
                  <a:lnTo>
                    <a:pt x="1030" y="464"/>
                  </a:lnTo>
                  <a:lnTo>
                    <a:pt x="1030" y="460"/>
                  </a:lnTo>
                  <a:lnTo>
                    <a:pt x="1026" y="460"/>
                  </a:lnTo>
                  <a:lnTo>
                    <a:pt x="1022" y="460"/>
                  </a:lnTo>
                  <a:lnTo>
                    <a:pt x="1026" y="460"/>
                  </a:lnTo>
                  <a:lnTo>
                    <a:pt x="1026" y="464"/>
                  </a:lnTo>
                  <a:lnTo>
                    <a:pt x="1030" y="464"/>
                  </a:lnTo>
                  <a:lnTo>
                    <a:pt x="1032" y="464"/>
                  </a:lnTo>
                  <a:lnTo>
                    <a:pt x="1032" y="466"/>
                  </a:lnTo>
                  <a:lnTo>
                    <a:pt x="1030" y="466"/>
                  </a:lnTo>
                  <a:lnTo>
                    <a:pt x="1030" y="464"/>
                  </a:lnTo>
                  <a:lnTo>
                    <a:pt x="1030" y="466"/>
                  </a:lnTo>
                  <a:lnTo>
                    <a:pt x="1030" y="470"/>
                  </a:lnTo>
                  <a:lnTo>
                    <a:pt x="1032" y="470"/>
                  </a:lnTo>
                  <a:lnTo>
                    <a:pt x="1036" y="470"/>
                  </a:lnTo>
                  <a:lnTo>
                    <a:pt x="1032" y="474"/>
                  </a:lnTo>
                  <a:lnTo>
                    <a:pt x="1032" y="478"/>
                  </a:lnTo>
                  <a:lnTo>
                    <a:pt x="1032" y="474"/>
                  </a:lnTo>
                  <a:lnTo>
                    <a:pt x="1036" y="474"/>
                  </a:lnTo>
                  <a:lnTo>
                    <a:pt x="1040" y="474"/>
                  </a:lnTo>
                  <a:lnTo>
                    <a:pt x="1044" y="474"/>
                  </a:lnTo>
                  <a:lnTo>
                    <a:pt x="1040" y="478"/>
                  </a:lnTo>
                  <a:lnTo>
                    <a:pt x="1044" y="478"/>
                  </a:lnTo>
                  <a:lnTo>
                    <a:pt x="1048" y="478"/>
                  </a:lnTo>
                  <a:lnTo>
                    <a:pt x="1044" y="482"/>
                  </a:lnTo>
                  <a:lnTo>
                    <a:pt x="1040" y="482"/>
                  </a:lnTo>
                  <a:lnTo>
                    <a:pt x="1044" y="482"/>
                  </a:lnTo>
                  <a:lnTo>
                    <a:pt x="1048" y="486"/>
                  </a:lnTo>
                  <a:lnTo>
                    <a:pt x="1044" y="486"/>
                  </a:lnTo>
                  <a:lnTo>
                    <a:pt x="1044" y="490"/>
                  </a:lnTo>
                  <a:lnTo>
                    <a:pt x="1048" y="486"/>
                  </a:lnTo>
                  <a:lnTo>
                    <a:pt x="1052" y="486"/>
                  </a:lnTo>
                  <a:lnTo>
                    <a:pt x="1048" y="490"/>
                  </a:lnTo>
                  <a:lnTo>
                    <a:pt x="1052" y="490"/>
                  </a:lnTo>
                  <a:lnTo>
                    <a:pt x="1052" y="494"/>
                  </a:lnTo>
                  <a:lnTo>
                    <a:pt x="1052" y="496"/>
                  </a:lnTo>
                  <a:lnTo>
                    <a:pt x="1052" y="494"/>
                  </a:lnTo>
                  <a:lnTo>
                    <a:pt x="1052" y="490"/>
                  </a:lnTo>
                  <a:lnTo>
                    <a:pt x="1056" y="490"/>
                  </a:lnTo>
                  <a:lnTo>
                    <a:pt x="1056" y="494"/>
                  </a:lnTo>
                  <a:lnTo>
                    <a:pt x="1060" y="494"/>
                  </a:lnTo>
                  <a:lnTo>
                    <a:pt x="1060" y="496"/>
                  </a:lnTo>
                  <a:lnTo>
                    <a:pt x="1060" y="494"/>
                  </a:lnTo>
                  <a:lnTo>
                    <a:pt x="1062" y="494"/>
                  </a:lnTo>
                  <a:lnTo>
                    <a:pt x="1060" y="496"/>
                  </a:lnTo>
                  <a:lnTo>
                    <a:pt x="1062" y="496"/>
                  </a:lnTo>
                  <a:lnTo>
                    <a:pt x="1062" y="494"/>
                  </a:lnTo>
                  <a:lnTo>
                    <a:pt x="1066" y="494"/>
                  </a:lnTo>
                  <a:lnTo>
                    <a:pt x="1066" y="496"/>
                  </a:lnTo>
                  <a:lnTo>
                    <a:pt x="1066" y="500"/>
                  </a:lnTo>
                  <a:lnTo>
                    <a:pt x="1070" y="500"/>
                  </a:lnTo>
                  <a:lnTo>
                    <a:pt x="1074" y="500"/>
                  </a:lnTo>
                  <a:lnTo>
                    <a:pt x="1074" y="504"/>
                  </a:lnTo>
                  <a:lnTo>
                    <a:pt x="1074" y="508"/>
                  </a:lnTo>
                  <a:lnTo>
                    <a:pt x="1070" y="508"/>
                  </a:lnTo>
                  <a:lnTo>
                    <a:pt x="1070" y="504"/>
                  </a:lnTo>
                  <a:lnTo>
                    <a:pt x="1066" y="504"/>
                  </a:lnTo>
                  <a:lnTo>
                    <a:pt x="1066" y="508"/>
                  </a:lnTo>
                  <a:lnTo>
                    <a:pt x="1070" y="508"/>
                  </a:lnTo>
                  <a:lnTo>
                    <a:pt x="1074" y="512"/>
                  </a:lnTo>
                  <a:lnTo>
                    <a:pt x="1076" y="512"/>
                  </a:lnTo>
                  <a:lnTo>
                    <a:pt x="1080" y="512"/>
                  </a:lnTo>
                  <a:lnTo>
                    <a:pt x="1080" y="516"/>
                  </a:lnTo>
                  <a:lnTo>
                    <a:pt x="1076" y="516"/>
                  </a:lnTo>
                  <a:lnTo>
                    <a:pt x="1074" y="516"/>
                  </a:lnTo>
                  <a:lnTo>
                    <a:pt x="1074" y="520"/>
                  </a:lnTo>
                  <a:lnTo>
                    <a:pt x="1076" y="520"/>
                  </a:lnTo>
                  <a:lnTo>
                    <a:pt x="1080" y="520"/>
                  </a:lnTo>
                  <a:lnTo>
                    <a:pt x="1080" y="522"/>
                  </a:lnTo>
                  <a:lnTo>
                    <a:pt x="1080" y="526"/>
                  </a:lnTo>
                  <a:lnTo>
                    <a:pt x="1080" y="530"/>
                  </a:lnTo>
                  <a:lnTo>
                    <a:pt x="1076" y="530"/>
                  </a:lnTo>
                  <a:lnTo>
                    <a:pt x="1076" y="526"/>
                  </a:lnTo>
                  <a:lnTo>
                    <a:pt x="1076" y="522"/>
                  </a:lnTo>
                  <a:lnTo>
                    <a:pt x="1074" y="522"/>
                  </a:lnTo>
                  <a:lnTo>
                    <a:pt x="1074" y="520"/>
                  </a:lnTo>
                  <a:lnTo>
                    <a:pt x="1070" y="520"/>
                  </a:lnTo>
                  <a:lnTo>
                    <a:pt x="1074" y="520"/>
                  </a:lnTo>
                  <a:lnTo>
                    <a:pt x="1074" y="522"/>
                  </a:lnTo>
                  <a:lnTo>
                    <a:pt x="1074" y="526"/>
                  </a:lnTo>
                  <a:lnTo>
                    <a:pt x="1076" y="530"/>
                  </a:lnTo>
                  <a:lnTo>
                    <a:pt x="1074" y="530"/>
                  </a:lnTo>
                  <a:lnTo>
                    <a:pt x="1074" y="534"/>
                  </a:lnTo>
                  <a:lnTo>
                    <a:pt x="1076" y="534"/>
                  </a:lnTo>
                  <a:lnTo>
                    <a:pt x="1076" y="538"/>
                  </a:lnTo>
                  <a:lnTo>
                    <a:pt x="1080" y="538"/>
                  </a:lnTo>
                  <a:lnTo>
                    <a:pt x="1076" y="542"/>
                  </a:lnTo>
                  <a:lnTo>
                    <a:pt x="1074" y="538"/>
                  </a:lnTo>
                  <a:lnTo>
                    <a:pt x="1070" y="538"/>
                  </a:lnTo>
                  <a:lnTo>
                    <a:pt x="1074" y="542"/>
                  </a:lnTo>
                  <a:lnTo>
                    <a:pt x="1074" y="546"/>
                  </a:lnTo>
                  <a:lnTo>
                    <a:pt x="1076" y="546"/>
                  </a:lnTo>
                  <a:lnTo>
                    <a:pt x="1074" y="546"/>
                  </a:lnTo>
                  <a:lnTo>
                    <a:pt x="1074" y="550"/>
                  </a:lnTo>
                  <a:lnTo>
                    <a:pt x="1070" y="546"/>
                  </a:lnTo>
                  <a:lnTo>
                    <a:pt x="1070" y="542"/>
                  </a:lnTo>
                  <a:lnTo>
                    <a:pt x="1066" y="542"/>
                  </a:lnTo>
                  <a:lnTo>
                    <a:pt x="1066" y="538"/>
                  </a:lnTo>
                  <a:lnTo>
                    <a:pt x="1062" y="538"/>
                  </a:lnTo>
                  <a:lnTo>
                    <a:pt x="1060" y="538"/>
                  </a:lnTo>
                  <a:lnTo>
                    <a:pt x="1060" y="534"/>
                  </a:lnTo>
                  <a:lnTo>
                    <a:pt x="1056" y="534"/>
                  </a:lnTo>
                  <a:lnTo>
                    <a:pt x="1060" y="538"/>
                  </a:lnTo>
                  <a:lnTo>
                    <a:pt x="1056" y="538"/>
                  </a:lnTo>
                  <a:lnTo>
                    <a:pt x="1056" y="534"/>
                  </a:lnTo>
                  <a:lnTo>
                    <a:pt x="1052" y="534"/>
                  </a:lnTo>
                  <a:lnTo>
                    <a:pt x="1052" y="530"/>
                  </a:lnTo>
                  <a:lnTo>
                    <a:pt x="1052" y="526"/>
                  </a:lnTo>
                  <a:lnTo>
                    <a:pt x="1052" y="530"/>
                  </a:lnTo>
                  <a:lnTo>
                    <a:pt x="1052" y="534"/>
                  </a:lnTo>
                  <a:lnTo>
                    <a:pt x="1052" y="538"/>
                  </a:lnTo>
                  <a:lnTo>
                    <a:pt x="1052" y="534"/>
                  </a:lnTo>
                  <a:lnTo>
                    <a:pt x="1052" y="530"/>
                  </a:lnTo>
                  <a:lnTo>
                    <a:pt x="1048" y="530"/>
                  </a:lnTo>
                  <a:lnTo>
                    <a:pt x="1048" y="534"/>
                  </a:lnTo>
                  <a:lnTo>
                    <a:pt x="1048" y="530"/>
                  </a:lnTo>
                  <a:lnTo>
                    <a:pt x="1048" y="526"/>
                  </a:lnTo>
                  <a:lnTo>
                    <a:pt x="1048" y="530"/>
                  </a:lnTo>
                  <a:lnTo>
                    <a:pt x="1044" y="530"/>
                  </a:lnTo>
                  <a:lnTo>
                    <a:pt x="1040" y="526"/>
                  </a:lnTo>
                  <a:lnTo>
                    <a:pt x="1036" y="522"/>
                  </a:lnTo>
                  <a:lnTo>
                    <a:pt x="1036" y="520"/>
                  </a:lnTo>
                  <a:lnTo>
                    <a:pt x="1032" y="520"/>
                  </a:lnTo>
                  <a:lnTo>
                    <a:pt x="1036" y="522"/>
                  </a:lnTo>
                  <a:lnTo>
                    <a:pt x="1036" y="526"/>
                  </a:lnTo>
                  <a:lnTo>
                    <a:pt x="1036" y="530"/>
                  </a:lnTo>
                  <a:lnTo>
                    <a:pt x="1036" y="526"/>
                  </a:lnTo>
                  <a:lnTo>
                    <a:pt x="1032" y="526"/>
                  </a:lnTo>
                  <a:lnTo>
                    <a:pt x="1032" y="522"/>
                  </a:lnTo>
                  <a:lnTo>
                    <a:pt x="1030" y="522"/>
                  </a:lnTo>
                  <a:lnTo>
                    <a:pt x="1026" y="522"/>
                  </a:lnTo>
                  <a:lnTo>
                    <a:pt x="1026" y="520"/>
                  </a:lnTo>
                  <a:lnTo>
                    <a:pt x="1022" y="520"/>
                  </a:lnTo>
                  <a:lnTo>
                    <a:pt x="1018" y="520"/>
                  </a:lnTo>
                  <a:lnTo>
                    <a:pt x="1022" y="522"/>
                  </a:lnTo>
                  <a:lnTo>
                    <a:pt x="1026" y="526"/>
                  </a:lnTo>
                  <a:lnTo>
                    <a:pt x="1030" y="530"/>
                  </a:lnTo>
                  <a:lnTo>
                    <a:pt x="1030" y="534"/>
                  </a:lnTo>
                  <a:lnTo>
                    <a:pt x="1032" y="534"/>
                  </a:lnTo>
                  <a:lnTo>
                    <a:pt x="1036" y="534"/>
                  </a:lnTo>
                  <a:lnTo>
                    <a:pt x="1036" y="538"/>
                  </a:lnTo>
                  <a:lnTo>
                    <a:pt x="1040" y="538"/>
                  </a:lnTo>
                  <a:lnTo>
                    <a:pt x="1036" y="538"/>
                  </a:lnTo>
                  <a:lnTo>
                    <a:pt x="1040" y="538"/>
                  </a:lnTo>
                  <a:lnTo>
                    <a:pt x="1044" y="542"/>
                  </a:lnTo>
                  <a:lnTo>
                    <a:pt x="1048" y="542"/>
                  </a:lnTo>
                  <a:lnTo>
                    <a:pt x="1048" y="546"/>
                  </a:lnTo>
                  <a:lnTo>
                    <a:pt x="1052" y="546"/>
                  </a:lnTo>
                  <a:lnTo>
                    <a:pt x="1056" y="550"/>
                  </a:lnTo>
                  <a:lnTo>
                    <a:pt x="1056" y="552"/>
                  </a:lnTo>
                  <a:lnTo>
                    <a:pt x="1060" y="552"/>
                  </a:lnTo>
                  <a:lnTo>
                    <a:pt x="1060" y="556"/>
                  </a:lnTo>
                  <a:lnTo>
                    <a:pt x="1062" y="556"/>
                  </a:lnTo>
                  <a:lnTo>
                    <a:pt x="1060" y="556"/>
                  </a:lnTo>
                  <a:lnTo>
                    <a:pt x="1060" y="560"/>
                  </a:lnTo>
                  <a:lnTo>
                    <a:pt x="1062" y="560"/>
                  </a:lnTo>
                  <a:lnTo>
                    <a:pt x="1062" y="564"/>
                  </a:lnTo>
                  <a:lnTo>
                    <a:pt x="1060" y="564"/>
                  </a:lnTo>
                  <a:lnTo>
                    <a:pt x="1056" y="564"/>
                  </a:lnTo>
                  <a:lnTo>
                    <a:pt x="1052" y="564"/>
                  </a:lnTo>
                  <a:lnTo>
                    <a:pt x="1052" y="560"/>
                  </a:lnTo>
                  <a:lnTo>
                    <a:pt x="1048" y="560"/>
                  </a:lnTo>
                  <a:lnTo>
                    <a:pt x="1044" y="560"/>
                  </a:lnTo>
                  <a:lnTo>
                    <a:pt x="1040" y="556"/>
                  </a:lnTo>
                  <a:lnTo>
                    <a:pt x="1036" y="556"/>
                  </a:lnTo>
                  <a:lnTo>
                    <a:pt x="1032" y="556"/>
                  </a:lnTo>
                  <a:lnTo>
                    <a:pt x="1030" y="556"/>
                  </a:lnTo>
                  <a:lnTo>
                    <a:pt x="1026" y="556"/>
                  </a:lnTo>
                  <a:lnTo>
                    <a:pt x="1026" y="552"/>
                  </a:lnTo>
                  <a:lnTo>
                    <a:pt x="1022" y="552"/>
                  </a:lnTo>
                  <a:lnTo>
                    <a:pt x="1018" y="552"/>
                  </a:lnTo>
                  <a:lnTo>
                    <a:pt x="1018" y="550"/>
                  </a:lnTo>
                  <a:lnTo>
                    <a:pt x="1014" y="550"/>
                  </a:lnTo>
                  <a:lnTo>
                    <a:pt x="1014" y="546"/>
                  </a:lnTo>
                  <a:lnTo>
                    <a:pt x="1014" y="550"/>
                  </a:lnTo>
                  <a:lnTo>
                    <a:pt x="1010" y="546"/>
                  </a:lnTo>
                  <a:lnTo>
                    <a:pt x="1010" y="542"/>
                  </a:lnTo>
                  <a:lnTo>
                    <a:pt x="1006" y="542"/>
                  </a:lnTo>
                  <a:lnTo>
                    <a:pt x="1004" y="542"/>
                  </a:lnTo>
                  <a:lnTo>
                    <a:pt x="1004" y="542"/>
                  </a:lnTo>
                  <a:lnTo>
                    <a:pt x="1004" y="542"/>
                  </a:lnTo>
                  <a:close/>
                  <a:moveTo>
                    <a:pt x="902" y="292"/>
                  </a:moveTo>
                  <a:lnTo>
                    <a:pt x="898" y="292"/>
                  </a:lnTo>
                  <a:lnTo>
                    <a:pt x="894" y="292"/>
                  </a:lnTo>
                  <a:lnTo>
                    <a:pt x="890" y="292"/>
                  </a:lnTo>
                  <a:lnTo>
                    <a:pt x="888" y="292"/>
                  </a:lnTo>
                  <a:lnTo>
                    <a:pt x="884" y="292"/>
                  </a:lnTo>
                  <a:lnTo>
                    <a:pt x="880" y="292"/>
                  </a:lnTo>
                  <a:lnTo>
                    <a:pt x="876" y="294"/>
                  </a:lnTo>
                  <a:lnTo>
                    <a:pt x="872" y="294"/>
                  </a:lnTo>
                  <a:lnTo>
                    <a:pt x="868" y="294"/>
                  </a:lnTo>
                  <a:lnTo>
                    <a:pt x="864" y="292"/>
                  </a:lnTo>
                  <a:lnTo>
                    <a:pt x="862" y="292"/>
                  </a:lnTo>
                  <a:lnTo>
                    <a:pt x="862" y="288"/>
                  </a:lnTo>
                  <a:lnTo>
                    <a:pt x="862" y="284"/>
                  </a:lnTo>
                  <a:lnTo>
                    <a:pt x="862" y="280"/>
                  </a:lnTo>
                  <a:lnTo>
                    <a:pt x="858" y="280"/>
                  </a:lnTo>
                  <a:lnTo>
                    <a:pt x="854" y="280"/>
                  </a:lnTo>
                  <a:lnTo>
                    <a:pt x="850" y="280"/>
                  </a:lnTo>
                  <a:lnTo>
                    <a:pt x="850" y="276"/>
                  </a:lnTo>
                  <a:lnTo>
                    <a:pt x="850" y="268"/>
                  </a:lnTo>
                  <a:lnTo>
                    <a:pt x="854" y="268"/>
                  </a:lnTo>
                  <a:lnTo>
                    <a:pt x="858" y="268"/>
                  </a:lnTo>
                  <a:lnTo>
                    <a:pt x="862" y="268"/>
                  </a:lnTo>
                  <a:lnTo>
                    <a:pt x="864" y="268"/>
                  </a:lnTo>
                  <a:lnTo>
                    <a:pt x="868" y="268"/>
                  </a:lnTo>
                  <a:lnTo>
                    <a:pt x="868" y="272"/>
                  </a:lnTo>
                  <a:lnTo>
                    <a:pt x="872" y="272"/>
                  </a:lnTo>
                  <a:lnTo>
                    <a:pt x="876" y="272"/>
                  </a:lnTo>
                  <a:lnTo>
                    <a:pt x="876" y="268"/>
                  </a:lnTo>
                  <a:lnTo>
                    <a:pt x="880" y="268"/>
                  </a:lnTo>
                  <a:lnTo>
                    <a:pt x="884" y="268"/>
                  </a:lnTo>
                  <a:lnTo>
                    <a:pt x="888" y="268"/>
                  </a:lnTo>
                  <a:lnTo>
                    <a:pt x="890" y="268"/>
                  </a:lnTo>
                  <a:lnTo>
                    <a:pt x="890" y="272"/>
                  </a:lnTo>
                  <a:lnTo>
                    <a:pt x="894" y="272"/>
                  </a:lnTo>
                  <a:lnTo>
                    <a:pt x="898" y="272"/>
                  </a:lnTo>
                  <a:lnTo>
                    <a:pt x="902" y="272"/>
                  </a:lnTo>
                  <a:lnTo>
                    <a:pt x="902" y="276"/>
                  </a:lnTo>
                  <a:lnTo>
                    <a:pt x="906" y="276"/>
                  </a:lnTo>
                  <a:lnTo>
                    <a:pt x="906" y="280"/>
                  </a:lnTo>
                  <a:lnTo>
                    <a:pt x="910" y="280"/>
                  </a:lnTo>
                  <a:lnTo>
                    <a:pt x="910" y="284"/>
                  </a:lnTo>
                  <a:lnTo>
                    <a:pt x="914" y="284"/>
                  </a:lnTo>
                  <a:lnTo>
                    <a:pt x="914" y="288"/>
                  </a:lnTo>
                  <a:lnTo>
                    <a:pt x="918" y="288"/>
                  </a:lnTo>
                  <a:lnTo>
                    <a:pt x="918" y="292"/>
                  </a:lnTo>
                  <a:lnTo>
                    <a:pt x="914" y="292"/>
                  </a:lnTo>
                  <a:lnTo>
                    <a:pt x="910" y="292"/>
                  </a:lnTo>
                  <a:lnTo>
                    <a:pt x="906" y="292"/>
                  </a:lnTo>
                  <a:lnTo>
                    <a:pt x="902" y="292"/>
                  </a:lnTo>
                  <a:lnTo>
                    <a:pt x="902" y="292"/>
                  </a:lnTo>
                  <a:lnTo>
                    <a:pt x="902" y="292"/>
                  </a:lnTo>
                  <a:close/>
                  <a:moveTo>
                    <a:pt x="508" y="292"/>
                  </a:moveTo>
                  <a:lnTo>
                    <a:pt x="504" y="288"/>
                  </a:lnTo>
                  <a:lnTo>
                    <a:pt x="504" y="292"/>
                  </a:lnTo>
                  <a:lnTo>
                    <a:pt x="508" y="292"/>
                  </a:lnTo>
                  <a:lnTo>
                    <a:pt x="504" y="292"/>
                  </a:lnTo>
                  <a:lnTo>
                    <a:pt x="500" y="288"/>
                  </a:lnTo>
                  <a:lnTo>
                    <a:pt x="496" y="284"/>
                  </a:lnTo>
                  <a:lnTo>
                    <a:pt x="492" y="284"/>
                  </a:lnTo>
                  <a:lnTo>
                    <a:pt x="492" y="280"/>
                  </a:lnTo>
                  <a:lnTo>
                    <a:pt x="488" y="276"/>
                  </a:lnTo>
                  <a:lnTo>
                    <a:pt x="484" y="276"/>
                  </a:lnTo>
                  <a:lnTo>
                    <a:pt x="480" y="276"/>
                  </a:lnTo>
                  <a:lnTo>
                    <a:pt x="480" y="272"/>
                  </a:lnTo>
                  <a:lnTo>
                    <a:pt x="484" y="268"/>
                  </a:lnTo>
                  <a:lnTo>
                    <a:pt x="488" y="268"/>
                  </a:lnTo>
                  <a:lnTo>
                    <a:pt x="492" y="268"/>
                  </a:lnTo>
                  <a:lnTo>
                    <a:pt x="496" y="268"/>
                  </a:lnTo>
                  <a:lnTo>
                    <a:pt x="500" y="268"/>
                  </a:lnTo>
                  <a:lnTo>
                    <a:pt x="504" y="268"/>
                  </a:lnTo>
                  <a:lnTo>
                    <a:pt x="508" y="268"/>
                  </a:lnTo>
                  <a:lnTo>
                    <a:pt x="510" y="268"/>
                  </a:lnTo>
                  <a:lnTo>
                    <a:pt x="514" y="272"/>
                  </a:lnTo>
                  <a:lnTo>
                    <a:pt x="514" y="276"/>
                  </a:lnTo>
                  <a:lnTo>
                    <a:pt x="514" y="280"/>
                  </a:lnTo>
                  <a:lnTo>
                    <a:pt x="510" y="284"/>
                  </a:lnTo>
                  <a:lnTo>
                    <a:pt x="510" y="288"/>
                  </a:lnTo>
                  <a:lnTo>
                    <a:pt x="508" y="288"/>
                  </a:lnTo>
                  <a:lnTo>
                    <a:pt x="508" y="292"/>
                  </a:lnTo>
                  <a:lnTo>
                    <a:pt x="508" y="292"/>
                  </a:lnTo>
                  <a:lnTo>
                    <a:pt x="508" y="292"/>
                  </a:lnTo>
                  <a:close/>
                  <a:moveTo>
                    <a:pt x="236" y="272"/>
                  </a:moveTo>
                  <a:lnTo>
                    <a:pt x="238" y="272"/>
                  </a:lnTo>
                  <a:lnTo>
                    <a:pt x="236" y="272"/>
                  </a:lnTo>
                  <a:lnTo>
                    <a:pt x="236" y="272"/>
                  </a:lnTo>
                  <a:lnTo>
                    <a:pt x="236" y="272"/>
                  </a:lnTo>
                  <a:close/>
                  <a:moveTo>
                    <a:pt x="474" y="272"/>
                  </a:moveTo>
                  <a:lnTo>
                    <a:pt x="470" y="272"/>
                  </a:lnTo>
                  <a:lnTo>
                    <a:pt x="466" y="272"/>
                  </a:lnTo>
                  <a:lnTo>
                    <a:pt x="470" y="272"/>
                  </a:lnTo>
                  <a:lnTo>
                    <a:pt x="474" y="272"/>
                  </a:lnTo>
                  <a:lnTo>
                    <a:pt x="474" y="272"/>
                  </a:lnTo>
                  <a:lnTo>
                    <a:pt x="474" y="272"/>
                  </a:lnTo>
                  <a:close/>
                  <a:moveTo>
                    <a:pt x="354" y="350"/>
                  </a:moveTo>
                  <a:lnTo>
                    <a:pt x="352" y="350"/>
                  </a:lnTo>
                  <a:lnTo>
                    <a:pt x="348" y="350"/>
                  </a:lnTo>
                  <a:lnTo>
                    <a:pt x="344" y="350"/>
                  </a:lnTo>
                  <a:lnTo>
                    <a:pt x="340" y="350"/>
                  </a:lnTo>
                  <a:lnTo>
                    <a:pt x="336" y="350"/>
                  </a:lnTo>
                  <a:lnTo>
                    <a:pt x="332" y="350"/>
                  </a:lnTo>
                  <a:lnTo>
                    <a:pt x="328" y="350"/>
                  </a:lnTo>
                  <a:lnTo>
                    <a:pt x="328" y="348"/>
                  </a:lnTo>
                  <a:lnTo>
                    <a:pt x="324" y="348"/>
                  </a:lnTo>
                  <a:lnTo>
                    <a:pt x="324" y="344"/>
                  </a:lnTo>
                  <a:lnTo>
                    <a:pt x="322" y="344"/>
                  </a:lnTo>
                  <a:lnTo>
                    <a:pt x="322" y="340"/>
                  </a:lnTo>
                  <a:lnTo>
                    <a:pt x="324" y="336"/>
                  </a:lnTo>
                  <a:lnTo>
                    <a:pt x="328" y="336"/>
                  </a:lnTo>
                  <a:lnTo>
                    <a:pt x="332" y="336"/>
                  </a:lnTo>
                  <a:lnTo>
                    <a:pt x="336" y="336"/>
                  </a:lnTo>
                  <a:lnTo>
                    <a:pt x="340" y="332"/>
                  </a:lnTo>
                  <a:lnTo>
                    <a:pt x="344" y="332"/>
                  </a:lnTo>
                  <a:lnTo>
                    <a:pt x="348" y="332"/>
                  </a:lnTo>
                  <a:lnTo>
                    <a:pt x="352" y="332"/>
                  </a:lnTo>
                  <a:lnTo>
                    <a:pt x="354" y="332"/>
                  </a:lnTo>
                  <a:lnTo>
                    <a:pt x="358" y="332"/>
                  </a:lnTo>
                  <a:lnTo>
                    <a:pt x="358" y="328"/>
                  </a:lnTo>
                  <a:lnTo>
                    <a:pt x="354" y="328"/>
                  </a:lnTo>
                  <a:lnTo>
                    <a:pt x="358" y="328"/>
                  </a:lnTo>
                  <a:lnTo>
                    <a:pt x="362" y="328"/>
                  </a:lnTo>
                  <a:lnTo>
                    <a:pt x="366" y="328"/>
                  </a:lnTo>
                  <a:lnTo>
                    <a:pt x="366" y="324"/>
                  </a:lnTo>
                  <a:lnTo>
                    <a:pt x="366" y="328"/>
                  </a:lnTo>
                  <a:lnTo>
                    <a:pt x="362" y="328"/>
                  </a:lnTo>
                  <a:lnTo>
                    <a:pt x="362" y="324"/>
                  </a:lnTo>
                  <a:lnTo>
                    <a:pt x="358" y="324"/>
                  </a:lnTo>
                  <a:lnTo>
                    <a:pt x="354" y="324"/>
                  </a:lnTo>
                  <a:lnTo>
                    <a:pt x="352" y="328"/>
                  </a:lnTo>
                  <a:lnTo>
                    <a:pt x="348" y="328"/>
                  </a:lnTo>
                  <a:lnTo>
                    <a:pt x="344" y="328"/>
                  </a:lnTo>
                  <a:lnTo>
                    <a:pt x="340" y="328"/>
                  </a:lnTo>
                  <a:lnTo>
                    <a:pt x="336" y="328"/>
                  </a:lnTo>
                  <a:lnTo>
                    <a:pt x="332" y="328"/>
                  </a:lnTo>
                  <a:lnTo>
                    <a:pt x="336" y="328"/>
                  </a:lnTo>
                  <a:lnTo>
                    <a:pt x="332" y="328"/>
                  </a:lnTo>
                  <a:lnTo>
                    <a:pt x="332" y="332"/>
                  </a:lnTo>
                  <a:lnTo>
                    <a:pt x="328" y="328"/>
                  </a:lnTo>
                  <a:lnTo>
                    <a:pt x="328" y="332"/>
                  </a:lnTo>
                  <a:lnTo>
                    <a:pt x="328" y="328"/>
                  </a:lnTo>
                  <a:lnTo>
                    <a:pt x="324" y="328"/>
                  </a:lnTo>
                  <a:lnTo>
                    <a:pt x="322" y="328"/>
                  </a:lnTo>
                  <a:lnTo>
                    <a:pt x="324" y="324"/>
                  </a:lnTo>
                  <a:lnTo>
                    <a:pt x="328" y="324"/>
                  </a:lnTo>
                  <a:lnTo>
                    <a:pt x="332" y="324"/>
                  </a:lnTo>
                  <a:lnTo>
                    <a:pt x="328" y="324"/>
                  </a:lnTo>
                  <a:lnTo>
                    <a:pt x="328" y="322"/>
                  </a:lnTo>
                  <a:lnTo>
                    <a:pt x="324" y="322"/>
                  </a:lnTo>
                  <a:lnTo>
                    <a:pt x="324" y="324"/>
                  </a:lnTo>
                  <a:lnTo>
                    <a:pt x="322" y="324"/>
                  </a:lnTo>
                  <a:lnTo>
                    <a:pt x="318" y="324"/>
                  </a:lnTo>
                  <a:lnTo>
                    <a:pt x="318" y="322"/>
                  </a:lnTo>
                  <a:lnTo>
                    <a:pt x="314" y="322"/>
                  </a:lnTo>
                  <a:lnTo>
                    <a:pt x="314" y="324"/>
                  </a:lnTo>
                  <a:lnTo>
                    <a:pt x="310" y="324"/>
                  </a:lnTo>
                  <a:lnTo>
                    <a:pt x="310" y="322"/>
                  </a:lnTo>
                  <a:lnTo>
                    <a:pt x="310" y="318"/>
                  </a:lnTo>
                  <a:lnTo>
                    <a:pt x="314" y="314"/>
                  </a:lnTo>
                  <a:lnTo>
                    <a:pt x="318" y="314"/>
                  </a:lnTo>
                  <a:lnTo>
                    <a:pt x="314" y="310"/>
                  </a:lnTo>
                  <a:lnTo>
                    <a:pt x="318" y="310"/>
                  </a:lnTo>
                  <a:lnTo>
                    <a:pt x="322" y="310"/>
                  </a:lnTo>
                  <a:lnTo>
                    <a:pt x="324" y="310"/>
                  </a:lnTo>
                  <a:lnTo>
                    <a:pt x="324" y="306"/>
                  </a:lnTo>
                  <a:lnTo>
                    <a:pt x="322" y="306"/>
                  </a:lnTo>
                  <a:lnTo>
                    <a:pt x="318" y="306"/>
                  </a:lnTo>
                  <a:lnTo>
                    <a:pt x="318" y="302"/>
                  </a:lnTo>
                  <a:lnTo>
                    <a:pt x="322" y="298"/>
                  </a:lnTo>
                  <a:lnTo>
                    <a:pt x="324" y="298"/>
                  </a:lnTo>
                  <a:lnTo>
                    <a:pt x="328" y="294"/>
                  </a:lnTo>
                  <a:lnTo>
                    <a:pt x="332" y="294"/>
                  </a:lnTo>
                  <a:lnTo>
                    <a:pt x="332" y="292"/>
                  </a:lnTo>
                  <a:lnTo>
                    <a:pt x="336" y="292"/>
                  </a:lnTo>
                  <a:lnTo>
                    <a:pt x="340" y="292"/>
                  </a:lnTo>
                  <a:lnTo>
                    <a:pt x="340" y="288"/>
                  </a:lnTo>
                  <a:lnTo>
                    <a:pt x="344" y="288"/>
                  </a:lnTo>
                  <a:lnTo>
                    <a:pt x="348" y="288"/>
                  </a:lnTo>
                  <a:lnTo>
                    <a:pt x="352" y="284"/>
                  </a:lnTo>
                  <a:lnTo>
                    <a:pt x="354" y="284"/>
                  </a:lnTo>
                  <a:lnTo>
                    <a:pt x="358" y="284"/>
                  </a:lnTo>
                  <a:lnTo>
                    <a:pt x="362" y="280"/>
                  </a:lnTo>
                  <a:lnTo>
                    <a:pt x="366" y="280"/>
                  </a:lnTo>
                  <a:lnTo>
                    <a:pt x="370" y="280"/>
                  </a:lnTo>
                  <a:lnTo>
                    <a:pt x="374" y="276"/>
                  </a:lnTo>
                  <a:lnTo>
                    <a:pt x="378" y="280"/>
                  </a:lnTo>
                  <a:lnTo>
                    <a:pt x="380" y="280"/>
                  </a:lnTo>
                  <a:lnTo>
                    <a:pt x="380" y="284"/>
                  </a:lnTo>
                  <a:lnTo>
                    <a:pt x="384" y="284"/>
                  </a:lnTo>
                  <a:lnTo>
                    <a:pt x="380" y="288"/>
                  </a:lnTo>
                  <a:lnTo>
                    <a:pt x="380" y="292"/>
                  </a:lnTo>
                  <a:lnTo>
                    <a:pt x="380" y="294"/>
                  </a:lnTo>
                  <a:lnTo>
                    <a:pt x="378" y="294"/>
                  </a:lnTo>
                  <a:lnTo>
                    <a:pt x="378" y="298"/>
                  </a:lnTo>
                  <a:lnTo>
                    <a:pt x="374" y="298"/>
                  </a:lnTo>
                  <a:lnTo>
                    <a:pt x="378" y="298"/>
                  </a:lnTo>
                  <a:lnTo>
                    <a:pt x="380" y="298"/>
                  </a:lnTo>
                  <a:lnTo>
                    <a:pt x="384" y="294"/>
                  </a:lnTo>
                  <a:lnTo>
                    <a:pt x="384" y="298"/>
                  </a:lnTo>
                  <a:lnTo>
                    <a:pt x="388" y="294"/>
                  </a:lnTo>
                  <a:lnTo>
                    <a:pt x="388" y="298"/>
                  </a:lnTo>
                  <a:lnTo>
                    <a:pt x="384" y="298"/>
                  </a:lnTo>
                  <a:lnTo>
                    <a:pt x="388" y="298"/>
                  </a:lnTo>
                  <a:lnTo>
                    <a:pt x="388" y="294"/>
                  </a:lnTo>
                  <a:lnTo>
                    <a:pt x="392" y="294"/>
                  </a:lnTo>
                  <a:lnTo>
                    <a:pt x="388" y="294"/>
                  </a:lnTo>
                  <a:lnTo>
                    <a:pt x="392" y="292"/>
                  </a:lnTo>
                  <a:lnTo>
                    <a:pt x="392" y="288"/>
                  </a:lnTo>
                  <a:lnTo>
                    <a:pt x="396" y="288"/>
                  </a:lnTo>
                  <a:lnTo>
                    <a:pt x="400" y="288"/>
                  </a:lnTo>
                  <a:lnTo>
                    <a:pt x="404" y="288"/>
                  </a:lnTo>
                  <a:lnTo>
                    <a:pt x="404" y="292"/>
                  </a:lnTo>
                  <a:lnTo>
                    <a:pt x="408" y="292"/>
                  </a:lnTo>
                  <a:lnTo>
                    <a:pt x="410" y="292"/>
                  </a:lnTo>
                  <a:lnTo>
                    <a:pt x="414" y="292"/>
                  </a:lnTo>
                  <a:lnTo>
                    <a:pt x="418" y="292"/>
                  </a:lnTo>
                  <a:lnTo>
                    <a:pt x="418" y="294"/>
                  </a:lnTo>
                  <a:lnTo>
                    <a:pt x="422" y="294"/>
                  </a:lnTo>
                  <a:lnTo>
                    <a:pt x="422" y="298"/>
                  </a:lnTo>
                  <a:lnTo>
                    <a:pt x="418" y="302"/>
                  </a:lnTo>
                  <a:lnTo>
                    <a:pt x="414" y="302"/>
                  </a:lnTo>
                  <a:lnTo>
                    <a:pt x="414" y="306"/>
                  </a:lnTo>
                  <a:lnTo>
                    <a:pt x="410" y="306"/>
                  </a:lnTo>
                  <a:lnTo>
                    <a:pt x="414" y="306"/>
                  </a:lnTo>
                  <a:lnTo>
                    <a:pt x="418" y="306"/>
                  </a:lnTo>
                  <a:lnTo>
                    <a:pt x="414" y="306"/>
                  </a:lnTo>
                  <a:lnTo>
                    <a:pt x="418" y="302"/>
                  </a:lnTo>
                  <a:lnTo>
                    <a:pt x="422" y="302"/>
                  </a:lnTo>
                  <a:lnTo>
                    <a:pt x="422" y="306"/>
                  </a:lnTo>
                  <a:lnTo>
                    <a:pt x="422" y="302"/>
                  </a:lnTo>
                  <a:lnTo>
                    <a:pt x="424" y="302"/>
                  </a:lnTo>
                  <a:lnTo>
                    <a:pt x="428" y="302"/>
                  </a:lnTo>
                  <a:lnTo>
                    <a:pt x="424" y="302"/>
                  </a:lnTo>
                  <a:lnTo>
                    <a:pt x="428" y="298"/>
                  </a:lnTo>
                  <a:lnTo>
                    <a:pt x="432" y="298"/>
                  </a:lnTo>
                  <a:lnTo>
                    <a:pt x="428" y="302"/>
                  </a:lnTo>
                  <a:lnTo>
                    <a:pt x="432" y="302"/>
                  </a:lnTo>
                  <a:lnTo>
                    <a:pt x="432" y="298"/>
                  </a:lnTo>
                  <a:lnTo>
                    <a:pt x="436" y="302"/>
                  </a:lnTo>
                  <a:lnTo>
                    <a:pt x="440" y="302"/>
                  </a:lnTo>
                  <a:lnTo>
                    <a:pt x="436" y="302"/>
                  </a:lnTo>
                  <a:lnTo>
                    <a:pt x="436" y="298"/>
                  </a:lnTo>
                  <a:lnTo>
                    <a:pt x="440" y="298"/>
                  </a:lnTo>
                  <a:lnTo>
                    <a:pt x="440" y="302"/>
                  </a:lnTo>
                  <a:lnTo>
                    <a:pt x="440" y="298"/>
                  </a:lnTo>
                  <a:lnTo>
                    <a:pt x="436" y="298"/>
                  </a:lnTo>
                  <a:lnTo>
                    <a:pt x="432" y="294"/>
                  </a:lnTo>
                  <a:lnTo>
                    <a:pt x="436" y="294"/>
                  </a:lnTo>
                  <a:lnTo>
                    <a:pt x="440" y="294"/>
                  </a:lnTo>
                  <a:lnTo>
                    <a:pt x="436" y="294"/>
                  </a:lnTo>
                  <a:lnTo>
                    <a:pt x="436" y="292"/>
                  </a:lnTo>
                  <a:lnTo>
                    <a:pt x="432" y="292"/>
                  </a:lnTo>
                  <a:lnTo>
                    <a:pt x="428" y="292"/>
                  </a:lnTo>
                  <a:lnTo>
                    <a:pt x="428" y="288"/>
                  </a:lnTo>
                  <a:lnTo>
                    <a:pt x="432" y="288"/>
                  </a:lnTo>
                  <a:lnTo>
                    <a:pt x="436" y="288"/>
                  </a:lnTo>
                  <a:lnTo>
                    <a:pt x="440" y="288"/>
                  </a:lnTo>
                  <a:lnTo>
                    <a:pt x="444" y="292"/>
                  </a:lnTo>
                  <a:lnTo>
                    <a:pt x="448" y="294"/>
                  </a:lnTo>
                  <a:lnTo>
                    <a:pt x="450" y="294"/>
                  </a:lnTo>
                  <a:lnTo>
                    <a:pt x="450" y="298"/>
                  </a:lnTo>
                  <a:lnTo>
                    <a:pt x="454" y="298"/>
                  </a:lnTo>
                  <a:lnTo>
                    <a:pt x="458" y="298"/>
                  </a:lnTo>
                  <a:lnTo>
                    <a:pt x="458" y="302"/>
                  </a:lnTo>
                  <a:lnTo>
                    <a:pt x="458" y="306"/>
                  </a:lnTo>
                  <a:lnTo>
                    <a:pt x="458" y="310"/>
                  </a:lnTo>
                  <a:lnTo>
                    <a:pt x="462" y="310"/>
                  </a:lnTo>
                  <a:lnTo>
                    <a:pt x="462" y="314"/>
                  </a:lnTo>
                  <a:lnTo>
                    <a:pt x="462" y="318"/>
                  </a:lnTo>
                  <a:lnTo>
                    <a:pt x="462" y="322"/>
                  </a:lnTo>
                  <a:lnTo>
                    <a:pt x="466" y="322"/>
                  </a:lnTo>
                  <a:lnTo>
                    <a:pt x="466" y="324"/>
                  </a:lnTo>
                  <a:lnTo>
                    <a:pt x="470" y="324"/>
                  </a:lnTo>
                  <a:lnTo>
                    <a:pt x="470" y="322"/>
                  </a:lnTo>
                  <a:lnTo>
                    <a:pt x="474" y="322"/>
                  </a:lnTo>
                  <a:lnTo>
                    <a:pt x="474" y="318"/>
                  </a:lnTo>
                  <a:lnTo>
                    <a:pt x="478" y="318"/>
                  </a:lnTo>
                  <a:lnTo>
                    <a:pt x="474" y="314"/>
                  </a:lnTo>
                  <a:lnTo>
                    <a:pt x="470" y="314"/>
                  </a:lnTo>
                  <a:lnTo>
                    <a:pt x="474" y="314"/>
                  </a:lnTo>
                  <a:lnTo>
                    <a:pt x="474" y="310"/>
                  </a:lnTo>
                  <a:lnTo>
                    <a:pt x="470" y="310"/>
                  </a:lnTo>
                  <a:lnTo>
                    <a:pt x="470" y="306"/>
                  </a:lnTo>
                  <a:lnTo>
                    <a:pt x="470" y="302"/>
                  </a:lnTo>
                  <a:lnTo>
                    <a:pt x="470" y="298"/>
                  </a:lnTo>
                  <a:lnTo>
                    <a:pt x="466" y="298"/>
                  </a:lnTo>
                  <a:lnTo>
                    <a:pt x="466" y="294"/>
                  </a:lnTo>
                  <a:lnTo>
                    <a:pt x="466" y="292"/>
                  </a:lnTo>
                  <a:lnTo>
                    <a:pt x="466" y="288"/>
                  </a:lnTo>
                  <a:lnTo>
                    <a:pt x="462" y="284"/>
                  </a:lnTo>
                  <a:lnTo>
                    <a:pt x="466" y="284"/>
                  </a:lnTo>
                  <a:lnTo>
                    <a:pt x="470" y="284"/>
                  </a:lnTo>
                  <a:lnTo>
                    <a:pt x="466" y="284"/>
                  </a:lnTo>
                  <a:lnTo>
                    <a:pt x="466" y="280"/>
                  </a:lnTo>
                  <a:lnTo>
                    <a:pt x="470" y="280"/>
                  </a:lnTo>
                  <a:lnTo>
                    <a:pt x="474" y="280"/>
                  </a:lnTo>
                  <a:lnTo>
                    <a:pt x="478" y="280"/>
                  </a:lnTo>
                  <a:lnTo>
                    <a:pt x="478" y="284"/>
                  </a:lnTo>
                  <a:lnTo>
                    <a:pt x="480" y="284"/>
                  </a:lnTo>
                  <a:lnTo>
                    <a:pt x="480" y="280"/>
                  </a:lnTo>
                  <a:lnTo>
                    <a:pt x="484" y="280"/>
                  </a:lnTo>
                  <a:lnTo>
                    <a:pt x="484" y="284"/>
                  </a:lnTo>
                  <a:lnTo>
                    <a:pt x="488" y="284"/>
                  </a:lnTo>
                  <a:lnTo>
                    <a:pt x="492" y="284"/>
                  </a:lnTo>
                  <a:lnTo>
                    <a:pt x="496" y="288"/>
                  </a:lnTo>
                  <a:lnTo>
                    <a:pt x="500" y="288"/>
                  </a:lnTo>
                  <a:lnTo>
                    <a:pt x="500" y="292"/>
                  </a:lnTo>
                  <a:lnTo>
                    <a:pt x="504" y="292"/>
                  </a:lnTo>
                  <a:lnTo>
                    <a:pt x="504" y="294"/>
                  </a:lnTo>
                  <a:lnTo>
                    <a:pt x="504" y="298"/>
                  </a:lnTo>
                  <a:lnTo>
                    <a:pt x="508" y="298"/>
                  </a:lnTo>
                  <a:lnTo>
                    <a:pt x="508" y="302"/>
                  </a:lnTo>
                  <a:lnTo>
                    <a:pt x="504" y="302"/>
                  </a:lnTo>
                  <a:lnTo>
                    <a:pt x="508" y="302"/>
                  </a:lnTo>
                  <a:lnTo>
                    <a:pt x="508" y="306"/>
                  </a:lnTo>
                  <a:lnTo>
                    <a:pt x="508" y="310"/>
                  </a:lnTo>
                  <a:lnTo>
                    <a:pt x="510" y="310"/>
                  </a:lnTo>
                  <a:lnTo>
                    <a:pt x="508" y="310"/>
                  </a:lnTo>
                  <a:lnTo>
                    <a:pt x="508" y="314"/>
                  </a:lnTo>
                  <a:lnTo>
                    <a:pt x="510" y="314"/>
                  </a:lnTo>
                  <a:lnTo>
                    <a:pt x="510" y="318"/>
                  </a:lnTo>
                  <a:lnTo>
                    <a:pt x="514" y="318"/>
                  </a:lnTo>
                  <a:lnTo>
                    <a:pt x="514" y="322"/>
                  </a:lnTo>
                  <a:lnTo>
                    <a:pt x="518" y="324"/>
                  </a:lnTo>
                  <a:lnTo>
                    <a:pt x="518" y="328"/>
                  </a:lnTo>
                  <a:lnTo>
                    <a:pt x="518" y="332"/>
                  </a:lnTo>
                  <a:lnTo>
                    <a:pt x="514" y="332"/>
                  </a:lnTo>
                  <a:lnTo>
                    <a:pt x="518" y="332"/>
                  </a:lnTo>
                  <a:lnTo>
                    <a:pt x="518" y="336"/>
                  </a:lnTo>
                  <a:lnTo>
                    <a:pt x="514" y="336"/>
                  </a:lnTo>
                  <a:lnTo>
                    <a:pt x="514" y="340"/>
                  </a:lnTo>
                  <a:lnTo>
                    <a:pt x="518" y="340"/>
                  </a:lnTo>
                  <a:lnTo>
                    <a:pt x="522" y="344"/>
                  </a:lnTo>
                  <a:lnTo>
                    <a:pt x="522" y="348"/>
                  </a:lnTo>
                  <a:lnTo>
                    <a:pt x="526" y="348"/>
                  </a:lnTo>
                  <a:lnTo>
                    <a:pt x="530" y="350"/>
                  </a:lnTo>
                  <a:lnTo>
                    <a:pt x="534" y="350"/>
                  </a:lnTo>
                  <a:lnTo>
                    <a:pt x="536" y="350"/>
                  </a:lnTo>
                  <a:lnTo>
                    <a:pt x="536" y="354"/>
                  </a:lnTo>
                  <a:lnTo>
                    <a:pt x="536" y="350"/>
                  </a:lnTo>
                  <a:lnTo>
                    <a:pt x="536" y="348"/>
                  </a:lnTo>
                  <a:lnTo>
                    <a:pt x="540" y="350"/>
                  </a:lnTo>
                  <a:lnTo>
                    <a:pt x="540" y="354"/>
                  </a:lnTo>
                  <a:lnTo>
                    <a:pt x="544" y="354"/>
                  </a:lnTo>
                  <a:lnTo>
                    <a:pt x="548" y="354"/>
                  </a:lnTo>
                  <a:lnTo>
                    <a:pt x="548" y="358"/>
                  </a:lnTo>
                  <a:lnTo>
                    <a:pt x="552" y="358"/>
                  </a:lnTo>
                  <a:lnTo>
                    <a:pt x="556" y="358"/>
                  </a:lnTo>
                  <a:lnTo>
                    <a:pt x="556" y="362"/>
                  </a:lnTo>
                  <a:lnTo>
                    <a:pt x="560" y="362"/>
                  </a:lnTo>
                  <a:lnTo>
                    <a:pt x="564" y="362"/>
                  </a:lnTo>
                  <a:lnTo>
                    <a:pt x="566" y="362"/>
                  </a:lnTo>
                  <a:lnTo>
                    <a:pt x="566" y="366"/>
                  </a:lnTo>
                  <a:lnTo>
                    <a:pt x="566" y="370"/>
                  </a:lnTo>
                  <a:lnTo>
                    <a:pt x="566" y="374"/>
                  </a:lnTo>
                  <a:lnTo>
                    <a:pt x="564" y="374"/>
                  </a:lnTo>
                  <a:lnTo>
                    <a:pt x="560" y="374"/>
                  </a:lnTo>
                  <a:lnTo>
                    <a:pt x="560" y="370"/>
                  </a:lnTo>
                  <a:lnTo>
                    <a:pt x="560" y="374"/>
                  </a:lnTo>
                  <a:lnTo>
                    <a:pt x="556" y="374"/>
                  </a:lnTo>
                  <a:lnTo>
                    <a:pt x="552" y="374"/>
                  </a:lnTo>
                  <a:lnTo>
                    <a:pt x="552" y="370"/>
                  </a:lnTo>
                  <a:lnTo>
                    <a:pt x="548" y="370"/>
                  </a:lnTo>
                  <a:lnTo>
                    <a:pt x="544" y="374"/>
                  </a:lnTo>
                  <a:lnTo>
                    <a:pt x="540" y="374"/>
                  </a:lnTo>
                  <a:lnTo>
                    <a:pt x="544" y="374"/>
                  </a:lnTo>
                  <a:lnTo>
                    <a:pt x="544" y="378"/>
                  </a:lnTo>
                  <a:lnTo>
                    <a:pt x="540" y="378"/>
                  </a:lnTo>
                  <a:lnTo>
                    <a:pt x="536" y="378"/>
                  </a:lnTo>
                  <a:lnTo>
                    <a:pt x="534" y="374"/>
                  </a:lnTo>
                  <a:lnTo>
                    <a:pt x="530" y="374"/>
                  </a:lnTo>
                  <a:lnTo>
                    <a:pt x="530" y="378"/>
                  </a:lnTo>
                  <a:lnTo>
                    <a:pt x="534" y="378"/>
                  </a:lnTo>
                  <a:lnTo>
                    <a:pt x="536" y="378"/>
                  </a:lnTo>
                  <a:lnTo>
                    <a:pt x="536" y="380"/>
                  </a:lnTo>
                  <a:lnTo>
                    <a:pt x="536" y="384"/>
                  </a:lnTo>
                  <a:lnTo>
                    <a:pt x="534" y="384"/>
                  </a:lnTo>
                  <a:lnTo>
                    <a:pt x="534" y="388"/>
                  </a:lnTo>
                  <a:lnTo>
                    <a:pt x="536" y="388"/>
                  </a:lnTo>
                  <a:lnTo>
                    <a:pt x="536" y="384"/>
                  </a:lnTo>
                  <a:lnTo>
                    <a:pt x="540" y="380"/>
                  </a:lnTo>
                  <a:lnTo>
                    <a:pt x="544" y="380"/>
                  </a:lnTo>
                  <a:lnTo>
                    <a:pt x="544" y="378"/>
                  </a:lnTo>
                  <a:lnTo>
                    <a:pt x="548" y="378"/>
                  </a:lnTo>
                  <a:lnTo>
                    <a:pt x="552" y="378"/>
                  </a:lnTo>
                  <a:lnTo>
                    <a:pt x="552" y="380"/>
                  </a:lnTo>
                  <a:lnTo>
                    <a:pt x="552" y="384"/>
                  </a:lnTo>
                  <a:lnTo>
                    <a:pt x="548" y="384"/>
                  </a:lnTo>
                  <a:lnTo>
                    <a:pt x="548" y="388"/>
                  </a:lnTo>
                  <a:lnTo>
                    <a:pt x="552" y="388"/>
                  </a:lnTo>
                  <a:lnTo>
                    <a:pt x="552" y="384"/>
                  </a:lnTo>
                  <a:lnTo>
                    <a:pt x="556" y="384"/>
                  </a:lnTo>
                  <a:lnTo>
                    <a:pt x="556" y="388"/>
                  </a:lnTo>
                  <a:lnTo>
                    <a:pt x="556" y="392"/>
                  </a:lnTo>
                  <a:lnTo>
                    <a:pt x="552" y="392"/>
                  </a:lnTo>
                  <a:lnTo>
                    <a:pt x="548" y="392"/>
                  </a:lnTo>
                  <a:lnTo>
                    <a:pt x="544" y="392"/>
                  </a:lnTo>
                  <a:lnTo>
                    <a:pt x="544" y="396"/>
                  </a:lnTo>
                  <a:lnTo>
                    <a:pt x="540" y="396"/>
                  </a:lnTo>
                  <a:lnTo>
                    <a:pt x="536" y="396"/>
                  </a:lnTo>
                  <a:lnTo>
                    <a:pt x="534" y="396"/>
                  </a:lnTo>
                  <a:lnTo>
                    <a:pt x="530" y="396"/>
                  </a:lnTo>
                  <a:lnTo>
                    <a:pt x="526" y="396"/>
                  </a:lnTo>
                  <a:lnTo>
                    <a:pt x="522" y="396"/>
                  </a:lnTo>
                  <a:lnTo>
                    <a:pt x="518" y="392"/>
                  </a:lnTo>
                  <a:lnTo>
                    <a:pt x="514" y="396"/>
                  </a:lnTo>
                  <a:lnTo>
                    <a:pt x="510" y="396"/>
                  </a:lnTo>
                  <a:lnTo>
                    <a:pt x="508" y="392"/>
                  </a:lnTo>
                  <a:lnTo>
                    <a:pt x="510" y="388"/>
                  </a:lnTo>
                  <a:lnTo>
                    <a:pt x="508" y="388"/>
                  </a:lnTo>
                  <a:lnTo>
                    <a:pt x="504" y="388"/>
                  </a:lnTo>
                  <a:lnTo>
                    <a:pt x="500" y="388"/>
                  </a:lnTo>
                  <a:lnTo>
                    <a:pt x="496" y="388"/>
                  </a:lnTo>
                  <a:lnTo>
                    <a:pt x="492" y="388"/>
                  </a:lnTo>
                  <a:lnTo>
                    <a:pt x="488" y="384"/>
                  </a:lnTo>
                  <a:lnTo>
                    <a:pt x="492" y="384"/>
                  </a:lnTo>
                  <a:lnTo>
                    <a:pt x="492" y="380"/>
                  </a:lnTo>
                  <a:lnTo>
                    <a:pt x="488" y="380"/>
                  </a:lnTo>
                  <a:lnTo>
                    <a:pt x="488" y="378"/>
                  </a:lnTo>
                  <a:lnTo>
                    <a:pt x="484" y="378"/>
                  </a:lnTo>
                  <a:lnTo>
                    <a:pt x="484" y="380"/>
                  </a:lnTo>
                  <a:lnTo>
                    <a:pt x="480" y="380"/>
                  </a:lnTo>
                  <a:lnTo>
                    <a:pt x="480" y="384"/>
                  </a:lnTo>
                  <a:lnTo>
                    <a:pt x="480" y="388"/>
                  </a:lnTo>
                  <a:lnTo>
                    <a:pt x="478" y="388"/>
                  </a:lnTo>
                  <a:lnTo>
                    <a:pt x="478" y="392"/>
                  </a:lnTo>
                  <a:lnTo>
                    <a:pt x="474" y="392"/>
                  </a:lnTo>
                  <a:lnTo>
                    <a:pt x="470" y="392"/>
                  </a:lnTo>
                  <a:lnTo>
                    <a:pt x="466" y="392"/>
                  </a:lnTo>
                  <a:lnTo>
                    <a:pt x="462" y="392"/>
                  </a:lnTo>
                  <a:lnTo>
                    <a:pt x="458" y="392"/>
                  </a:lnTo>
                  <a:lnTo>
                    <a:pt x="458" y="396"/>
                  </a:lnTo>
                  <a:lnTo>
                    <a:pt x="454" y="396"/>
                  </a:lnTo>
                  <a:lnTo>
                    <a:pt x="450" y="400"/>
                  </a:lnTo>
                  <a:lnTo>
                    <a:pt x="448" y="400"/>
                  </a:lnTo>
                  <a:lnTo>
                    <a:pt x="444" y="400"/>
                  </a:lnTo>
                  <a:lnTo>
                    <a:pt x="440" y="400"/>
                  </a:lnTo>
                  <a:lnTo>
                    <a:pt x="436" y="400"/>
                  </a:lnTo>
                  <a:lnTo>
                    <a:pt x="432" y="400"/>
                  </a:lnTo>
                  <a:lnTo>
                    <a:pt x="432" y="404"/>
                  </a:lnTo>
                  <a:lnTo>
                    <a:pt x="432" y="400"/>
                  </a:lnTo>
                  <a:lnTo>
                    <a:pt x="428" y="400"/>
                  </a:lnTo>
                  <a:lnTo>
                    <a:pt x="428" y="404"/>
                  </a:lnTo>
                  <a:lnTo>
                    <a:pt x="424" y="404"/>
                  </a:lnTo>
                  <a:lnTo>
                    <a:pt x="424" y="400"/>
                  </a:lnTo>
                  <a:lnTo>
                    <a:pt x="424" y="404"/>
                  </a:lnTo>
                  <a:lnTo>
                    <a:pt x="422" y="404"/>
                  </a:lnTo>
                  <a:lnTo>
                    <a:pt x="418" y="404"/>
                  </a:lnTo>
                  <a:lnTo>
                    <a:pt x="422" y="404"/>
                  </a:lnTo>
                  <a:lnTo>
                    <a:pt x="418" y="404"/>
                  </a:lnTo>
                  <a:lnTo>
                    <a:pt x="414" y="404"/>
                  </a:lnTo>
                  <a:lnTo>
                    <a:pt x="410" y="404"/>
                  </a:lnTo>
                  <a:lnTo>
                    <a:pt x="408" y="404"/>
                  </a:lnTo>
                  <a:lnTo>
                    <a:pt x="404" y="404"/>
                  </a:lnTo>
                  <a:lnTo>
                    <a:pt x="400" y="404"/>
                  </a:lnTo>
                  <a:lnTo>
                    <a:pt x="396" y="404"/>
                  </a:lnTo>
                  <a:lnTo>
                    <a:pt x="392" y="404"/>
                  </a:lnTo>
                  <a:lnTo>
                    <a:pt x="396" y="404"/>
                  </a:lnTo>
                  <a:lnTo>
                    <a:pt x="392" y="404"/>
                  </a:lnTo>
                  <a:lnTo>
                    <a:pt x="392" y="400"/>
                  </a:lnTo>
                  <a:lnTo>
                    <a:pt x="388" y="400"/>
                  </a:lnTo>
                  <a:lnTo>
                    <a:pt x="388" y="396"/>
                  </a:lnTo>
                  <a:lnTo>
                    <a:pt x="388" y="392"/>
                  </a:lnTo>
                  <a:lnTo>
                    <a:pt x="388" y="388"/>
                  </a:lnTo>
                  <a:lnTo>
                    <a:pt x="388" y="384"/>
                  </a:lnTo>
                  <a:lnTo>
                    <a:pt x="388" y="388"/>
                  </a:lnTo>
                  <a:lnTo>
                    <a:pt x="388" y="384"/>
                  </a:lnTo>
                  <a:lnTo>
                    <a:pt x="384" y="384"/>
                  </a:lnTo>
                  <a:lnTo>
                    <a:pt x="378" y="384"/>
                  </a:lnTo>
                  <a:lnTo>
                    <a:pt x="374" y="384"/>
                  </a:lnTo>
                  <a:lnTo>
                    <a:pt x="370" y="384"/>
                  </a:lnTo>
                  <a:lnTo>
                    <a:pt x="366" y="384"/>
                  </a:lnTo>
                  <a:lnTo>
                    <a:pt x="362" y="384"/>
                  </a:lnTo>
                  <a:lnTo>
                    <a:pt x="358" y="384"/>
                  </a:lnTo>
                  <a:lnTo>
                    <a:pt x="354" y="384"/>
                  </a:lnTo>
                  <a:lnTo>
                    <a:pt x="352" y="380"/>
                  </a:lnTo>
                  <a:lnTo>
                    <a:pt x="348" y="380"/>
                  </a:lnTo>
                  <a:lnTo>
                    <a:pt x="344" y="380"/>
                  </a:lnTo>
                  <a:lnTo>
                    <a:pt x="348" y="378"/>
                  </a:lnTo>
                  <a:lnTo>
                    <a:pt x="344" y="378"/>
                  </a:lnTo>
                  <a:lnTo>
                    <a:pt x="340" y="378"/>
                  </a:lnTo>
                  <a:lnTo>
                    <a:pt x="344" y="378"/>
                  </a:lnTo>
                  <a:lnTo>
                    <a:pt x="344" y="374"/>
                  </a:lnTo>
                  <a:lnTo>
                    <a:pt x="340" y="374"/>
                  </a:lnTo>
                  <a:lnTo>
                    <a:pt x="336" y="374"/>
                  </a:lnTo>
                  <a:lnTo>
                    <a:pt x="336" y="370"/>
                  </a:lnTo>
                  <a:lnTo>
                    <a:pt x="336" y="366"/>
                  </a:lnTo>
                  <a:lnTo>
                    <a:pt x="332" y="366"/>
                  </a:lnTo>
                  <a:lnTo>
                    <a:pt x="336" y="366"/>
                  </a:lnTo>
                  <a:lnTo>
                    <a:pt x="336" y="362"/>
                  </a:lnTo>
                  <a:lnTo>
                    <a:pt x="340" y="362"/>
                  </a:lnTo>
                  <a:lnTo>
                    <a:pt x="348" y="362"/>
                  </a:lnTo>
                  <a:lnTo>
                    <a:pt x="352" y="362"/>
                  </a:lnTo>
                  <a:lnTo>
                    <a:pt x="354" y="358"/>
                  </a:lnTo>
                  <a:lnTo>
                    <a:pt x="358" y="358"/>
                  </a:lnTo>
                  <a:lnTo>
                    <a:pt x="362" y="358"/>
                  </a:lnTo>
                  <a:lnTo>
                    <a:pt x="366" y="358"/>
                  </a:lnTo>
                  <a:lnTo>
                    <a:pt x="370" y="358"/>
                  </a:lnTo>
                  <a:lnTo>
                    <a:pt x="374" y="358"/>
                  </a:lnTo>
                  <a:lnTo>
                    <a:pt x="378" y="358"/>
                  </a:lnTo>
                  <a:lnTo>
                    <a:pt x="380" y="358"/>
                  </a:lnTo>
                  <a:lnTo>
                    <a:pt x="384" y="358"/>
                  </a:lnTo>
                  <a:lnTo>
                    <a:pt x="388" y="358"/>
                  </a:lnTo>
                  <a:lnTo>
                    <a:pt x="392" y="358"/>
                  </a:lnTo>
                  <a:lnTo>
                    <a:pt x="396" y="358"/>
                  </a:lnTo>
                  <a:lnTo>
                    <a:pt x="400" y="362"/>
                  </a:lnTo>
                  <a:lnTo>
                    <a:pt x="404" y="362"/>
                  </a:lnTo>
                  <a:lnTo>
                    <a:pt x="404" y="358"/>
                  </a:lnTo>
                  <a:lnTo>
                    <a:pt x="408" y="358"/>
                  </a:lnTo>
                  <a:lnTo>
                    <a:pt x="410" y="358"/>
                  </a:lnTo>
                  <a:lnTo>
                    <a:pt x="414" y="358"/>
                  </a:lnTo>
                  <a:lnTo>
                    <a:pt x="418" y="358"/>
                  </a:lnTo>
                  <a:lnTo>
                    <a:pt x="414" y="354"/>
                  </a:lnTo>
                  <a:lnTo>
                    <a:pt x="414" y="358"/>
                  </a:lnTo>
                  <a:lnTo>
                    <a:pt x="410" y="354"/>
                  </a:lnTo>
                  <a:lnTo>
                    <a:pt x="408" y="354"/>
                  </a:lnTo>
                  <a:lnTo>
                    <a:pt x="404" y="350"/>
                  </a:lnTo>
                  <a:lnTo>
                    <a:pt x="400" y="350"/>
                  </a:lnTo>
                  <a:lnTo>
                    <a:pt x="396" y="350"/>
                  </a:lnTo>
                  <a:lnTo>
                    <a:pt x="392" y="350"/>
                  </a:lnTo>
                  <a:lnTo>
                    <a:pt x="388" y="348"/>
                  </a:lnTo>
                  <a:lnTo>
                    <a:pt x="388" y="350"/>
                  </a:lnTo>
                  <a:lnTo>
                    <a:pt x="388" y="348"/>
                  </a:lnTo>
                  <a:lnTo>
                    <a:pt x="384" y="348"/>
                  </a:lnTo>
                  <a:lnTo>
                    <a:pt x="380" y="348"/>
                  </a:lnTo>
                  <a:lnTo>
                    <a:pt x="378" y="348"/>
                  </a:lnTo>
                  <a:lnTo>
                    <a:pt x="378" y="350"/>
                  </a:lnTo>
                  <a:lnTo>
                    <a:pt x="374" y="350"/>
                  </a:lnTo>
                  <a:lnTo>
                    <a:pt x="370" y="350"/>
                  </a:lnTo>
                  <a:lnTo>
                    <a:pt x="366" y="350"/>
                  </a:lnTo>
                  <a:lnTo>
                    <a:pt x="362" y="350"/>
                  </a:lnTo>
                  <a:lnTo>
                    <a:pt x="354" y="350"/>
                  </a:lnTo>
                  <a:lnTo>
                    <a:pt x="354" y="350"/>
                  </a:lnTo>
                  <a:lnTo>
                    <a:pt x="354" y="350"/>
                  </a:lnTo>
                  <a:close/>
                  <a:moveTo>
                    <a:pt x="626" y="284"/>
                  </a:moveTo>
                  <a:lnTo>
                    <a:pt x="630" y="288"/>
                  </a:lnTo>
                  <a:lnTo>
                    <a:pt x="626" y="288"/>
                  </a:lnTo>
                  <a:lnTo>
                    <a:pt x="626" y="292"/>
                  </a:lnTo>
                  <a:lnTo>
                    <a:pt x="622" y="292"/>
                  </a:lnTo>
                  <a:lnTo>
                    <a:pt x="622" y="288"/>
                  </a:lnTo>
                  <a:lnTo>
                    <a:pt x="620" y="288"/>
                  </a:lnTo>
                  <a:lnTo>
                    <a:pt x="620" y="284"/>
                  </a:lnTo>
                  <a:lnTo>
                    <a:pt x="622" y="284"/>
                  </a:lnTo>
                  <a:lnTo>
                    <a:pt x="626" y="284"/>
                  </a:lnTo>
                  <a:lnTo>
                    <a:pt x="626" y="284"/>
                  </a:lnTo>
                  <a:lnTo>
                    <a:pt x="626" y="284"/>
                  </a:lnTo>
                  <a:close/>
                  <a:moveTo>
                    <a:pt x="626" y="292"/>
                  </a:moveTo>
                  <a:lnTo>
                    <a:pt x="626" y="294"/>
                  </a:lnTo>
                  <a:lnTo>
                    <a:pt x="622" y="294"/>
                  </a:lnTo>
                  <a:lnTo>
                    <a:pt x="622" y="292"/>
                  </a:lnTo>
                  <a:lnTo>
                    <a:pt x="626" y="292"/>
                  </a:lnTo>
                  <a:lnTo>
                    <a:pt x="626" y="292"/>
                  </a:lnTo>
                  <a:lnTo>
                    <a:pt x="626" y="292"/>
                  </a:lnTo>
                  <a:close/>
                  <a:moveTo>
                    <a:pt x="936" y="310"/>
                  </a:moveTo>
                  <a:lnTo>
                    <a:pt x="940" y="310"/>
                  </a:lnTo>
                  <a:lnTo>
                    <a:pt x="936" y="310"/>
                  </a:lnTo>
                  <a:lnTo>
                    <a:pt x="936" y="310"/>
                  </a:lnTo>
                  <a:lnTo>
                    <a:pt x="936" y="310"/>
                  </a:lnTo>
                  <a:close/>
                  <a:moveTo>
                    <a:pt x="958" y="322"/>
                  </a:moveTo>
                  <a:lnTo>
                    <a:pt x="958" y="324"/>
                  </a:lnTo>
                  <a:lnTo>
                    <a:pt x="954" y="324"/>
                  </a:lnTo>
                  <a:lnTo>
                    <a:pt x="958" y="324"/>
                  </a:lnTo>
                  <a:lnTo>
                    <a:pt x="958" y="322"/>
                  </a:lnTo>
                  <a:lnTo>
                    <a:pt x="958" y="322"/>
                  </a:lnTo>
                  <a:lnTo>
                    <a:pt x="958" y="322"/>
                  </a:lnTo>
                  <a:close/>
                  <a:moveTo>
                    <a:pt x="962" y="324"/>
                  </a:moveTo>
                  <a:lnTo>
                    <a:pt x="966" y="324"/>
                  </a:lnTo>
                  <a:lnTo>
                    <a:pt x="966" y="322"/>
                  </a:lnTo>
                  <a:lnTo>
                    <a:pt x="966" y="324"/>
                  </a:lnTo>
                  <a:lnTo>
                    <a:pt x="962" y="324"/>
                  </a:lnTo>
                  <a:lnTo>
                    <a:pt x="962" y="324"/>
                  </a:lnTo>
                  <a:lnTo>
                    <a:pt x="962" y="324"/>
                  </a:lnTo>
                  <a:close/>
                  <a:moveTo>
                    <a:pt x="962" y="332"/>
                  </a:moveTo>
                  <a:lnTo>
                    <a:pt x="958" y="332"/>
                  </a:lnTo>
                  <a:lnTo>
                    <a:pt x="958" y="328"/>
                  </a:lnTo>
                  <a:lnTo>
                    <a:pt x="958" y="324"/>
                  </a:lnTo>
                  <a:lnTo>
                    <a:pt x="962" y="324"/>
                  </a:lnTo>
                  <a:lnTo>
                    <a:pt x="962" y="328"/>
                  </a:lnTo>
                  <a:lnTo>
                    <a:pt x="958" y="328"/>
                  </a:lnTo>
                  <a:lnTo>
                    <a:pt x="962" y="328"/>
                  </a:lnTo>
                  <a:lnTo>
                    <a:pt x="962" y="324"/>
                  </a:lnTo>
                  <a:lnTo>
                    <a:pt x="962" y="328"/>
                  </a:lnTo>
                  <a:lnTo>
                    <a:pt x="966" y="328"/>
                  </a:lnTo>
                  <a:lnTo>
                    <a:pt x="962" y="328"/>
                  </a:lnTo>
                  <a:lnTo>
                    <a:pt x="962" y="332"/>
                  </a:lnTo>
                  <a:lnTo>
                    <a:pt x="962" y="332"/>
                  </a:lnTo>
                  <a:lnTo>
                    <a:pt x="962" y="332"/>
                  </a:lnTo>
                  <a:close/>
                  <a:moveTo>
                    <a:pt x="988" y="336"/>
                  </a:moveTo>
                  <a:lnTo>
                    <a:pt x="988" y="340"/>
                  </a:lnTo>
                  <a:lnTo>
                    <a:pt x="988" y="336"/>
                  </a:lnTo>
                  <a:lnTo>
                    <a:pt x="988" y="336"/>
                  </a:lnTo>
                  <a:lnTo>
                    <a:pt x="988" y="336"/>
                  </a:lnTo>
                  <a:close/>
                  <a:moveTo>
                    <a:pt x="980" y="340"/>
                  </a:moveTo>
                  <a:lnTo>
                    <a:pt x="984" y="340"/>
                  </a:lnTo>
                  <a:lnTo>
                    <a:pt x="984" y="344"/>
                  </a:lnTo>
                  <a:lnTo>
                    <a:pt x="980" y="344"/>
                  </a:lnTo>
                  <a:lnTo>
                    <a:pt x="976" y="344"/>
                  </a:lnTo>
                  <a:lnTo>
                    <a:pt x="974" y="344"/>
                  </a:lnTo>
                  <a:lnTo>
                    <a:pt x="976" y="344"/>
                  </a:lnTo>
                  <a:lnTo>
                    <a:pt x="976" y="340"/>
                  </a:lnTo>
                  <a:lnTo>
                    <a:pt x="980" y="340"/>
                  </a:lnTo>
                  <a:lnTo>
                    <a:pt x="980" y="340"/>
                  </a:lnTo>
                  <a:lnTo>
                    <a:pt x="980" y="340"/>
                  </a:lnTo>
                  <a:close/>
                  <a:moveTo>
                    <a:pt x="574" y="348"/>
                  </a:moveTo>
                  <a:lnTo>
                    <a:pt x="574" y="350"/>
                  </a:lnTo>
                  <a:lnTo>
                    <a:pt x="578" y="350"/>
                  </a:lnTo>
                  <a:lnTo>
                    <a:pt x="578" y="354"/>
                  </a:lnTo>
                  <a:lnTo>
                    <a:pt x="574" y="354"/>
                  </a:lnTo>
                  <a:lnTo>
                    <a:pt x="574" y="350"/>
                  </a:lnTo>
                  <a:lnTo>
                    <a:pt x="570" y="350"/>
                  </a:lnTo>
                  <a:lnTo>
                    <a:pt x="570" y="348"/>
                  </a:lnTo>
                  <a:lnTo>
                    <a:pt x="574" y="348"/>
                  </a:lnTo>
                  <a:lnTo>
                    <a:pt x="574" y="348"/>
                  </a:lnTo>
                  <a:lnTo>
                    <a:pt x="574" y="348"/>
                  </a:lnTo>
                  <a:close/>
                  <a:moveTo>
                    <a:pt x="182" y="350"/>
                  </a:moveTo>
                  <a:lnTo>
                    <a:pt x="180" y="350"/>
                  </a:lnTo>
                  <a:lnTo>
                    <a:pt x="180" y="348"/>
                  </a:lnTo>
                  <a:lnTo>
                    <a:pt x="182" y="350"/>
                  </a:lnTo>
                  <a:lnTo>
                    <a:pt x="182" y="350"/>
                  </a:lnTo>
                  <a:lnTo>
                    <a:pt x="182" y="350"/>
                  </a:lnTo>
                  <a:close/>
                  <a:moveTo>
                    <a:pt x="760" y="362"/>
                  </a:moveTo>
                  <a:lnTo>
                    <a:pt x="764" y="362"/>
                  </a:lnTo>
                  <a:lnTo>
                    <a:pt x="768" y="362"/>
                  </a:lnTo>
                  <a:lnTo>
                    <a:pt x="772" y="362"/>
                  </a:lnTo>
                  <a:lnTo>
                    <a:pt x="772" y="366"/>
                  </a:lnTo>
                  <a:lnTo>
                    <a:pt x="768" y="366"/>
                  </a:lnTo>
                  <a:lnTo>
                    <a:pt x="764" y="366"/>
                  </a:lnTo>
                  <a:lnTo>
                    <a:pt x="760" y="366"/>
                  </a:lnTo>
                  <a:lnTo>
                    <a:pt x="760" y="362"/>
                  </a:lnTo>
                  <a:lnTo>
                    <a:pt x="756" y="362"/>
                  </a:lnTo>
                  <a:lnTo>
                    <a:pt x="760" y="362"/>
                  </a:lnTo>
                  <a:lnTo>
                    <a:pt x="760" y="362"/>
                  </a:lnTo>
                  <a:lnTo>
                    <a:pt x="760" y="362"/>
                  </a:lnTo>
                  <a:close/>
                  <a:moveTo>
                    <a:pt x="638" y="396"/>
                  </a:moveTo>
                  <a:lnTo>
                    <a:pt x="642" y="392"/>
                  </a:lnTo>
                  <a:lnTo>
                    <a:pt x="642" y="396"/>
                  </a:lnTo>
                  <a:lnTo>
                    <a:pt x="646" y="396"/>
                  </a:lnTo>
                  <a:lnTo>
                    <a:pt x="646" y="392"/>
                  </a:lnTo>
                  <a:lnTo>
                    <a:pt x="650" y="396"/>
                  </a:lnTo>
                  <a:lnTo>
                    <a:pt x="646" y="396"/>
                  </a:lnTo>
                  <a:lnTo>
                    <a:pt x="646" y="400"/>
                  </a:lnTo>
                  <a:lnTo>
                    <a:pt x="642" y="400"/>
                  </a:lnTo>
                  <a:lnTo>
                    <a:pt x="642" y="396"/>
                  </a:lnTo>
                  <a:lnTo>
                    <a:pt x="638" y="400"/>
                  </a:lnTo>
                  <a:lnTo>
                    <a:pt x="634" y="404"/>
                  </a:lnTo>
                  <a:lnTo>
                    <a:pt x="630" y="404"/>
                  </a:lnTo>
                  <a:lnTo>
                    <a:pt x="626" y="404"/>
                  </a:lnTo>
                  <a:lnTo>
                    <a:pt x="622" y="404"/>
                  </a:lnTo>
                  <a:lnTo>
                    <a:pt x="620" y="404"/>
                  </a:lnTo>
                  <a:lnTo>
                    <a:pt x="616" y="404"/>
                  </a:lnTo>
                  <a:lnTo>
                    <a:pt x="612" y="400"/>
                  </a:lnTo>
                  <a:lnTo>
                    <a:pt x="608" y="400"/>
                  </a:lnTo>
                  <a:lnTo>
                    <a:pt x="604" y="400"/>
                  </a:lnTo>
                  <a:lnTo>
                    <a:pt x="604" y="396"/>
                  </a:lnTo>
                  <a:lnTo>
                    <a:pt x="600" y="396"/>
                  </a:lnTo>
                  <a:lnTo>
                    <a:pt x="596" y="396"/>
                  </a:lnTo>
                  <a:lnTo>
                    <a:pt x="596" y="392"/>
                  </a:lnTo>
                  <a:lnTo>
                    <a:pt x="592" y="392"/>
                  </a:lnTo>
                  <a:lnTo>
                    <a:pt x="592" y="396"/>
                  </a:lnTo>
                  <a:lnTo>
                    <a:pt x="590" y="396"/>
                  </a:lnTo>
                  <a:lnTo>
                    <a:pt x="590" y="392"/>
                  </a:lnTo>
                  <a:lnTo>
                    <a:pt x="586" y="392"/>
                  </a:lnTo>
                  <a:lnTo>
                    <a:pt x="586" y="388"/>
                  </a:lnTo>
                  <a:lnTo>
                    <a:pt x="590" y="388"/>
                  </a:lnTo>
                  <a:lnTo>
                    <a:pt x="592" y="388"/>
                  </a:lnTo>
                  <a:lnTo>
                    <a:pt x="596" y="388"/>
                  </a:lnTo>
                  <a:lnTo>
                    <a:pt x="596" y="384"/>
                  </a:lnTo>
                  <a:lnTo>
                    <a:pt x="600" y="384"/>
                  </a:lnTo>
                  <a:lnTo>
                    <a:pt x="604" y="384"/>
                  </a:lnTo>
                  <a:lnTo>
                    <a:pt x="600" y="380"/>
                  </a:lnTo>
                  <a:lnTo>
                    <a:pt x="604" y="380"/>
                  </a:lnTo>
                  <a:lnTo>
                    <a:pt x="600" y="378"/>
                  </a:lnTo>
                  <a:lnTo>
                    <a:pt x="604" y="378"/>
                  </a:lnTo>
                  <a:lnTo>
                    <a:pt x="608" y="380"/>
                  </a:lnTo>
                  <a:lnTo>
                    <a:pt x="604" y="378"/>
                  </a:lnTo>
                  <a:lnTo>
                    <a:pt x="604" y="374"/>
                  </a:lnTo>
                  <a:lnTo>
                    <a:pt x="604" y="370"/>
                  </a:lnTo>
                  <a:lnTo>
                    <a:pt x="608" y="370"/>
                  </a:lnTo>
                  <a:lnTo>
                    <a:pt x="612" y="370"/>
                  </a:lnTo>
                  <a:lnTo>
                    <a:pt x="616" y="370"/>
                  </a:lnTo>
                  <a:lnTo>
                    <a:pt x="616" y="374"/>
                  </a:lnTo>
                  <a:lnTo>
                    <a:pt x="620" y="374"/>
                  </a:lnTo>
                  <a:lnTo>
                    <a:pt x="616" y="374"/>
                  </a:lnTo>
                  <a:lnTo>
                    <a:pt x="616" y="378"/>
                  </a:lnTo>
                  <a:lnTo>
                    <a:pt x="620" y="374"/>
                  </a:lnTo>
                  <a:lnTo>
                    <a:pt x="620" y="378"/>
                  </a:lnTo>
                  <a:lnTo>
                    <a:pt x="622" y="378"/>
                  </a:lnTo>
                  <a:lnTo>
                    <a:pt x="626" y="380"/>
                  </a:lnTo>
                  <a:lnTo>
                    <a:pt x="630" y="380"/>
                  </a:lnTo>
                  <a:lnTo>
                    <a:pt x="634" y="380"/>
                  </a:lnTo>
                  <a:lnTo>
                    <a:pt x="634" y="384"/>
                  </a:lnTo>
                  <a:lnTo>
                    <a:pt x="634" y="388"/>
                  </a:lnTo>
                  <a:lnTo>
                    <a:pt x="634" y="392"/>
                  </a:lnTo>
                  <a:lnTo>
                    <a:pt x="634" y="388"/>
                  </a:lnTo>
                  <a:lnTo>
                    <a:pt x="634" y="384"/>
                  </a:lnTo>
                  <a:lnTo>
                    <a:pt x="638" y="384"/>
                  </a:lnTo>
                  <a:lnTo>
                    <a:pt x="638" y="388"/>
                  </a:lnTo>
                  <a:lnTo>
                    <a:pt x="638" y="392"/>
                  </a:lnTo>
                  <a:lnTo>
                    <a:pt x="638" y="396"/>
                  </a:lnTo>
                  <a:lnTo>
                    <a:pt x="638" y="396"/>
                  </a:lnTo>
                  <a:lnTo>
                    <a:pt x="638" y="396"/>
                  </a:lnTo>
                  <a:close/>
                  <a:moveTo>
                    <a:pt x="824" y="370"/>
                  </a:moveTo>
                  <a:lnTo>
                    <a:pt x="828" y="370"/>
                  </a:lnTo>
                  <a:lnTo>
                    <a:pt x="824" y="370"/>
                  </a:lnTo>
                  <a:lnTo>
                    <a:pt x="824" y="370"/>
                  </a:lnTo>
                  <a:lnTo>
                    <a:pt x="824" y="370"/>
                  </a:lnTo>
                  <a:close/>
                  <a:moveTo>
                    <a:pt x="812" y="370"/>
                  </a:moveTo>
                  <a:lnTo>
                    <a:pt x="808" y="374"/>
                  </a:lnTo>
                  <a:lnTo>
                    <a:pt x="812" y="374"/>
                  </a:lnTo>
                  <a:lnTo>
                    <a:pt x="808" y="374"/>
                  </a:lnTo>
                  <a:lnTo>
                    <a:pt x="808" y="370"/>
                  </a:lnTo>
                  <a:lnTo>
                    <a:pt x="812" y="370"/>
                  </a:lnTo>
                  <a:lnTo>
                    <a:pt x="812" y="370"/>
                  </a:lnTo>
                  <a:lnTo>
                    <a:pt x="812" y="370"/>
                  </a:lnTo>
                  <a:close/>
                  <a:moveTo>
                    <a:pt x="864" y="374"/>
                  </a:moveTo>
                  <a:lnTo>
                    <a:pt x="864" y="370"/>
                  </a:lnTo>
                  <a:lnTo>
                    <a:pt x="868" y="370"/>
                  </a:lnTo>
                  <a:lnTo>
                    <a:pt x="872" y="370"/>
                  </a:lnTo>
                  <a:lnTo>
                    <a:pt x="872" y="374"/>
                  </a:lnTo>
                  <a:lnTo>
                    <a:pt x="868" y="374"/>
                  </a:lnTo>
                  <a:lnTo>
                    <a:pt x="868" y="378"/>
                  </a:lnTo>
                  <a:lnTo>
                    <a:pt x="864" y="378"/>
                  </a:lnTo>
                  <a:lnTo>
                    <a:pt x="864" y="374"/>
                  </a:lnTo>
                  <a:lnTo>
                    <a:pt x="862" y="374"/>
                  </a:lnTo>
                  <a:lnTo>
                    <a:pt x="862" y="378"/>
                  </a:lnTo>
                  <a:lnTo>
                    <a:pt x="864" y="378"/>
                  </a:lnTo>
                  <a:lnTo>
                    <a:pt x="862" y="378"/>
                  </a:lnTo>
                  <a:lnTo>
                    <a:pt x="858" y="378"/>
                  </a:lnTo>
                  <a:lnTo>
                    <a:pt x="858" y="374"/>
                  </a:lnTo>
                  <a:lnTo>
                    <a:pt x="854" y="374"/>
                  </a:lnTo>
                  <a:lnTo>
                    <a:pt x="850" y="374"/>
                  </a:lnTo>
                  <a:lnTo>
                    <a:pt x="854" y="374"/>
                  </a:lnTo>
                  <a:lnTo>
                    <a:pt x="858" y="374"/>
                  </a:lnTo>
                  <a:lnTo>
                    <a:pt x="858" y="370"/>
                  </a:lnTo>
                  <a:lnTo>
                    <a:pt x="862" y="370"/>
                  </a:lnTo>
                  <a:lnTo>
                    <a:pt x="862" y="374"/>
                  </a:lnTo>
                  <a:lnTo>
                    <a:pt x="864" y="374"/>
                  </a:lnTo>
                  <a:lnTo>
                    <a:pt x="864" y="374"/>
                  </a:lnTo>
                  <a:lnTo>
                    <a:pt x="864" y="374"/>
                  </a:lnTo>
                  <a:close/>
                  <a:moveTo>
                    <a:pt x="824" y="370"/>
                  </a:moveTo>
                  <a:lnTo>
                    <a:pt x="828" y="370"/>
                  </a:lnTo>
                  <a:lnTo>
                    <a:pt x="828" y="374"/>
                  </a:lnTo>
                  <a:lnTo>
                    <a:pt x="824" y="374"/>
                  </a:lnTo>
                  <a:lnTo>
                    <a:pt x="820" y="370"/>
                  </a:lnTo>
                  <a:lnTo>
                    <a:pt x="824" y="370"/>
                  </a:lnTo>
                  <a:lnTo>
                    <a:pt x="824" y="370"/>
                  </a:lnTo>
                  <a:lnTo>
                    <a:pt x="824" y="370"/>
                  </a:lnTo>
                  <a:close/>
                  <a:moveTo>
                    <a:pt x="888" y="374"/>
                  </a:moveTo>
                  <a:lnTo>
                    <a:pt x="890" y="374"/>
                  </a:lnTo>
                  <a:lnTo>
                    <a:pt x="890" y="378"/>
                  </a:lnTo>
                  <a:lnTo>
                    <a:pt x="888" y="378"/>
                  </a:lnTo>
                  <a:lnTo>
                    <a:pt x="884" y="378"/>
                  </a:lnTo>
                  <a:lnTo>
                    <a:pt x="880" y="378"/>
                  </a:lnTo>
                  <a:lnTo>
                    <a:pt x="880" y="380"/>
                  </a:lnTo>
                  <a:lnTo>
                    <a:pt x="880" y="378"/>
                  </a:lnTo>
                  <a:lnTo>
                    <a:pt x="884" y="378"/>
                  </a:lnTo>
                  <a:lnTo>
                    <a:pt x="884" y="374"/>
                  </a:lnTo>
                  <a:lnTo>
                    <a:pt x="888" y="374"/>
                  </a:lnTo>
                  <a:lnTo>
                    <a:pt x="888" y="374"/>
                  </a:lnTo>
                  <a:lnTo>
                    <a:pt x="888" y="374"/>
                  </a:lnTo>
                  <a:close/>
                  <a:moveTo>
                    <a:pt x="76" y="392"/>
                  </a:moveTo>
                  <a:lnTo>
                    <a:pt x="80" y="392"/>
                  </a:lnTo>
                  <a:lnTo>
                    <a:pt x="76" y="388"/>
                  </a:lnTo>
                  <a:lnTo>
                    <a:pt x="72" y="388"/>
                  </a:lnTo>
                  <a:lnTo>
                    <a:pt x="72" y="384"/>
                  </a:lnTo>
                  <a:lnTo>
                    <a:pt x="76" y="384"/>
                  </a:lnTo>
                  <a:lnTo>
                    <a:pt x="76" y="388"/>
                  </a:lnTo>
                  <a:lnTo>
                    <a:pt x="80" y="388"/>
                  </a:lnTo>
                  <a:lnTo>
                    <a:pt x="76" y="388"/>
                  </a:lnTo>
                  <a:lnTo>
                    <a:pt x="76" y="384"/>
                  </a:lnTo>
                  <a:lnTo>
                    <a:pt x="72" y="384"/>
                  </a:lnTo>
                  <a:lnTo>
                    <a:pt x="76" y="384"/>
                  </a:lnTo>
                  <a:lnTo>
                    <a:pt x="80" y="380"/>
                  </a:lnTo>
                  <a:lnTo>
                    <a:pt x="80" y="384"/>
                  </a:lnTo>
                  <a:lnTo>
                    <a:pt x="82" y="384"/>
                  </a:lnTo>
                  <a:lnTo>
                    <a:pt x="82" y="380"/>
                  </a:lnTo>
                  <a:lnTo>
                    <a:pt x="86" y="378"/>
                  </a:lnTo>
                  <a:lnTo>
                    <a:pt x="90" y="378"/>
                  </a:lnTo>
                  <a:lnTo>
                    <a:pt x="90" y="380"/>
                  </a:lnTo>
                  <a:lnTo>
                    <a:pt x="94" y="380"/>
                  </a:lnTo>
                  <a:lnTo>
                    <a:pt x="94" y="378"/>
                  </a:lnTo>
                  <a:lnTo>
                    <a:pt x="94" y="374"/>
                  </a:lnTo>
                  <a:lnTo>
                    <a:pt x="96" y="374"/>
                  </a:lnTo>
                  <a:lnTo>
                    <a:pt x="96" y="378"/>
                  </a:lnTo>
                  <a:lnTo>
                    <a:pt x="100" y="378"/>
                  </a:lnTo>
                  <a:lnTo>
                    <a:pt x="100" y="380"/>
                  </a:lnTo>
                  <a:lnTo>
                    <a:pt x="96" y="380"/>
                  </a:lnTo>
                  <a:lnTo>
                    <a:pt x="96" y="384"/>
                  </a:lnTo>
                  <a:lnTo>
                    <a:pt x="94" y="384"/>
                  </a:lnTo>
                  <a:lnTo>
                    <a:pt x="94" y="388"/>
                  </a:lnTo>
                  <a:lnTo>
                    <a:pt x="90" y="388"/>
                  </a:lnTo>
                  <a:lnTo>
                    <a:pt x="90" y="392"/>
                  </a:lnTo>
                  <a:lnTo>
                    <a:pt x="94" y="396"/>
                  </a:lnTo>
                  <a:lnTo>
                    <a:pt x="96" y="400"/>
                  </a:lnTo>
                  <a:lnTo>
                    <a:pt x="94" y="400"/>
                  </a:lnTo>
                  <a:lnTo>
                    <a:pt x="90" y="396"/>
                  </a:lnTo>
                  <a:lnTo>
                    <a:pt x="90" y="392"/>
                  </a:lnTo>
                  <a:lnTo>
                    <a:pt x="86" y="392"/>
                  </a:lnTo>
                  <a:lnTo>
                    <a:pt x="82" y="392"/>
                  </a:lnTo>
                  <a:lnTo>
                    <a:pt x="80" y="392"/>
                  </a:lnTo>
                  <a:lnTo>
                    <a:pt x="76" y="392"/>
                  </a:lnTo>
                  <a:lnTo>
                    <a:pt x="72" y="392"/>
                  </a:lnTo>
                  <a:lnTo>
                    <a:pt x="72" y="388"/>
                  </a:lnTo>
                  <a:lnTo>
                    <a:pt x="72" y="392"/>
                  </a:lnTo>
                  <a:lnTo>
                    <a:pt x="76" y="392"/>
                  </a:lnTo>
                  <a:lnTo>
                    <a:pt x="76" y="392"/>
                  </a:lnTo>
                  <a:lnTo>
                    <a:pt x="76" y="392"/>
                  </a:lnTo>
                  <a:close/>
                  <a:moveTo>
                    <a:pt x="1032" y="374"/>
                  </a:moveTo>
                  <a:lnTo>
                    <a:pt x="1036" y="374"/>
                  </a:lnTo>
                  <a:lnTo>
                    <a:pt x="1036" y="378"/>
                  </a:lnTo>
                  <a:lnTo>
                    <a:pt x="1032" y="378"/>
                  </a:lnTo>
                  <a:lnTo>
                    <a:pt x="1030" y="378"/>
                  </a:lnTo>
                  <a:lnTo>
                    <a:pt x="1032" y="374"/>
                  </a:lnTo>
                  <a:lnTo>
                    <a:pt x="1032" y="374"/>
                  </a:lnTo>
                  <a:lnTo>
                    <a:pt x="1032" y="374"/>
                  </a:lnTo>
                  <a:close/>
                  <a:moveTo>
                    <a:pt x="26" y="378"/>
                  </a:moveTo>
                  <a:lnTo>
                    <a:pt x="24" y="378"/>
                  </a:lnTo>
                  <a:lnTo>
                    <a:pt x="26" y="378"/>
                  </a:lnTo>
                  <a:lnTo>
                    <a:pt x="26" y="374"/>
                  </a:lnTo>
                  <a:lnTo>
                    <a:pt x="30" y="378"/>
                  </a:lnTo>
                  <a:lnTo>
                    <a:pt x="26" y="378"/>
                  </a:lnTo>
                  <a:lnTo>
                    <a:pt x="26" y="378"/>
                  </a:lnTo>
                  <a:lnTo>
                    <a:pt x="26" y="378"/>
                  </a:lnTo>
                  <a:close/>
                  <a:moveTo>
                    <a:pt x="646" y="378"/>
                  </a:moveTo>
                  <a:lnTo>
                    <a:pt x="646" y="380"/>
                  </a:lnTo>
                  <a:lnTo>
                    <a:pt x="642" y="384"/>
                  </a:lnTo>
                  <a:lnTo>
                    <a:pt x="642" y="380"/>
                  </a:lnTo>
                  <a:lnTo>
                    <a:pt x="642" y="378"/>
                  </a:lnTo>
                  <a:lnTo>
                    <a:pt x="638" y="378"/>
                  </a:lnTo>
                  <a:lnTo>
                    <a:pt x="638" y="380"/>
                  </a:lnTo>
                  <a:lnTo>
                    <a:pt x="638" y="378"/>
                  </a:lnTo>
                  <a:lnTo>
                    <a:pt x="638" y="374"/>
                  </a:lnTo>
                  <a:lnTo>
                    <a:pt x="642" y="374"/>
                  </a:lnTo>
                  <a:lnTo>
                    <a:pt x="642" y="378"/>
                  </a:lnTo>
                  <a:lnTo>
                    <a:pt x="646" y="378"/>
                  </a:lnTo>
                  <a:lnTo>
                    <a:pt x="646" y="378"/>
                  </a:lnTo>
                  <a:lnTo>
                    <a:pt x="646" y="378"/>
                  </a:lnTo>
                  <a:close/>
                  <a:moveTo>
                    <a:pt x="1040" y="378"/>
                  </a:moveTo>
                  <a:lnTo>
                    <a:pt x="1036" y="378"/>
                  </a:lnTo>
                  <a:lnTo>
                    <a:pt x="1040" y="378"/>
                  </a:lnTo>
                  <a:lnTo>
                    <a:pt x="1044" y="378"/>
                  </a:lnTo>
                  <a:lnTo>
                    <a:pt x="1040" y="378"/>
                  </a:lnTo>
                  <a:lnTo>
                    <a:pt x="1040" y="378"/>
                  </a:lnTo>
                  <a:lnTo>
                    <a:pt x="1040" y="378"/>
                  </a:lnTo>
                  <a:close/>
                  <a:moveTo>
                    <a:pt x="566" y="378"/>
                  </a:moveTo>
                  <a:lnTo>
                    <a:pt x="566" y="380"/>
                  </a:lnTo>
                  <a:lnTo>
                    <a:pt x="564" y="380"/>
                  </a:lnTo>
                  <a:lnTo>
                    <a:pt x="564" y="378"/>
                  </a:lnTo>
                  <a:lnTo>
                    <a:pt x="560" y="378"/>
                  </a:lnTo>
                  <a:lnTo>
                    <a:pt x="564" y="378"/>
                  </a:lnTo>
                  <a:lnTo>
                    <a:pt x="566" y="378"/>
                  </a:lnTo>
                  <a:lnTo>
                    <a:pt x="566" y="378"/>
                  </a:lnTo>
                  <a:lnTo>
                    <a:pt x="566" y="378"/>
                  </a:lnTo>
                  <a:close/>
                  <a:moveTo>
                    <a:pt x="902" y="380"/>
                  </a:moveTo>
                  <a:lnTo>
                    <a:pt x="906" y="380"/>
                  </a:lnTo>
                  <a:lnTo>
                    <a:pt x="910" y="380"/>
                  </a:lnTo>
                  <a:lnTo>
                    <a:pt x="910" y="384"/>
                  </a:lnTo>
                  <a:lnTo>
                    <a:pt x="906" y="384"/>
                  </a:lnTo>
                  <a:lnTo>
                    <a:pt x="906" y="388"/>
                  </a:lnTo>
                  <a:lnTo>
                    <a:pt x="902" y="388"/>
                  </a:lnTo>
                  <a:lnTo>
                    <a:pt x="898" y="384"/>
                  </a:lnTo>
                  <a:lnTo>
                    <a:pt x="898" y="380"/>
                  </a:lnTo>
                  <a:lnTo>
                    <a:pt x="902" y="380"/>
                  </a:lnTo>
                  <a:lnTo>
                    <a:pt x="902" y="380"/>
                  </a:lnTo>
                  <a:lnTo>
                    <a:pt x="902" y="380"/>
                  </a:lnTo>
                  <a:close/>
                  <a:moveTo>
                    <a:pt x="884" y="380"/>
                  </a:moveTo>
                  <a:lnTo>
                    <a:pt x="888" y="380"/>
                  </a:lnTo>
                  <a:lnTo>
                    <a:pt x="888" y="384"/>
                  </a:lnTo>
                  <a:lnTo>
                    <a:pt x="884" y="384"/>
                  </a:lnTo>
                  <a:lnTo>
                    <a:pt x="884" y="388"/>
                  </a:lnTo>
                  <a:lnTo>
                    <a:pt x="880" y="392"/>
                  </a:lnTo>
                  <a:lnTo>
                    <a:pt x="876" y="392"/>
                  </a:lnTo>
                  <a:lnTo>
                    <a:pt x="876" y="396"/>
                  </a:lnTo>
                  <a:lnTo>
                    <a:pt x="872" y="396"/>
                  </a:lnTo>
                  <a:lnTo>
                    <a:pt x="872" y="392"/>
                  </a:lnTo>
                  <a:lnTo>
                    <a:pt x="872" y="388"/>
                  </a:lnTo>
                  <a:lnTo>
                    <a:pt x="876" y="388"/>
                  </a:lnTo>
                  <a:lnTo>
                    <a:pt x="880" y="388"/>
                  </a:lnTo>
                  <a:lnTo>
                    <a:pt x="880" y="384"/>
                  </a:lnTo>
                  <a:lnTo>
                    <a:pt x="880" y="380"/>
                  </a:lnTo>
                  <a:lnTo>
                    <a:pt x="884" y="380"/>
                  </a:lnTo>
                  <a:lnTo>
                    <a:pt x="884" y="380"/>
                  </a:lnTo>
                  <a:lnTo>
                    <a:pt x="884" y="380"/>
                  </a:lnTo>
                  <a:close/>
                  <a:moveTo>
                    <a:pt x="556" y="396"/>
                  </a:moveTo>
                  <a:lnTo>
                    <a:pt x="556" y="400"/>
                  </a:lnTo>
                  <a:lnTo>
                    <a:pt x="556" y="404"/>
                  </a:lnTo>
                  <a:lnTo>
                    <a:pt x="552" y="404"/>
                  </a:lnTo>
                  <a:lnTo>
                    <a:pt x="552" y="400"/>
                  </a:lnTo>
                  <a:lnTo>
                    <a:pt x="548" y="400"/>
                  </a:lnTo>
                  <a:lnTo>
                    <a:pt x="548" y="396"/>
                  </a:lnTo>
                  <a:lnTo>
                    <a:pt x="552" y="396"/>
                  </a:lnTo>
                  <a:lnTo>
                    <a:pt x="556" y="396"/>
                  </a:lnTo>
                  <a:lnTo>
                    <a:pt x="556" y="396"/>
                  </a:lnTo>
                  <a:lnTo>
                    <a:pt x="556" y="396"/>
                  </a:lnTo>
                  <a:close/>
                  <a:moveTo>
                    <a:pt x="932" y="400"/>
                  </a:moveTo>
                  <a:lnTo>
                    <a:pt x="936" y="404"/>
                  </a:lnTo>
                  <a:lnTo>
                    <a:pt x="936" y="408"/>
                  </a:lnTo>
                  <a:lnTo>
                    <a:pt x="932" y="408"/>
                  </a:lnTo>
                  <a:lnTo>
                    <a:pt x="928" y="408"/>
                  </a:lnTo>
                  <a:lnTo>
                    <a:pt x="928" y="404"/>
                  </a:lnTo>
                  <a:lnTo>
                    <a:pt x="928" y="400"/>
                  </a:lnTo>
                  <a:lnTo>
                    <a:pt x="932" y="400"/>
                  </a:lnTo>
                  <a:lnTo>
                    <a:pt x="932" y="400"/>
                  </a:lnTo>
                  <a:lnTo>
                    <a:pt x="932" y="400"/>
                  </a:lnTo>
                  <a:close/>
                  <a:moveTo>
                    <a:pt x="936" y="400"/>
                  </a:moveTo>
                  <a:lnTo>
                    <a:pt x="940" y="400"/>
                  </a:lnTo>
                  <a:lnTo>
                    <a:pt x="940" y="404"/>
                  </a:lnTo>
                  <a:lnTo>
                    <a:pt x="936" y="404"/>
                  </a:lnTo>
                  <a:lnTo>
                    <a:pt x="936" y="400"/>
                  </a:lnTo>
                  <a:lnTo>
                    <a:pt x="936" y="400"/>
                  </a:lnTo>
                  <a:lnTo>
                    <a:pt x="936" y="400"/>
                  </a:lnTo>
                  <a:close/>
                  <a:moveTo>
                    <a:pt x="880" y="408"/>
                  </a:moveTo>
                  <a:lnTo>
                    <a:pt x="880" y="404"/>
                  </a:lnTo>
                  <a:lnTo>
                    <a:pt x="876" y="404"/>
                  </a:lnTo>
                  <a:lnTo>
                    <a:pt x="880" y="404"/>
                  </a:lnTo>
                  <a:lnTo>
                    <a:pt x="880" y="400"/>
                  </a:lnTo>
                  <a:lnTo>
                    <a:pt x="884" y="400"/>
                  </a:lnTo>
                  <a:lnTo>
                    <a:pt x="884" y="404"/>
                  </a:lnTo>
                  <a:lnTo>
                    <a:pt x="880" y="404"/>
                  </a:lnTo>
                  <a:lnTo>
                    <a:pt x="884" y="404"/>
                  </a:lnTo>
                  <a:lnTo>
                    <a:pt x="880" y="404"/>
                  </a:lnTo>
                  <a:lnTo>
                    <a:pt x="880" y="408"/>
                  </a:lnTo>
                  <a:lnTo>
                    <a:pt x="880" y="408"/>
                  </a:lnTo>
                  <a:lnTo>
                    <a:pt x="880" y="408"/>
                  </a:lnTo>
                  <a:close/>
                  <a:moveTo>
                    <a:pt x="514" y="404"/>
                  </a:moveTo>
                  <a:lnTo>
                    <a:pt x="518" y="404"/>
                  </a:lnTo>
                  <a:lnTo>
                    <a:pt x="518" y="408"/>
                  </a:lnTo>
                  <a:lnTo>
                    <a:pt x="514" y="408"/>
                  </a:lnTo>
                  <a:lnTo>
                    <a:pt x="510" y="408"/>
                  </a:lnTo>
                  <a:lnTo>
                    <a:pt x="510" y="404"/>
                  </a:lnTo>
                  <a:lnTo>
                    <a:pt x="508" y="404"/>
                  </a:lnTo>
                  <a:lnTo>
                    <a:pt x="510" y="404"/>
                  </a:lnTo>
                  <a:lnTo>
                    <a:pt x="514" y="404"/>
                  </a:lnTo>
                  <a:lnTo>
                    <a:pt x="514" y="404"/>
                  </a:lnTo>
                  <a:lnTo>
                    <a:pt x="514" y="404"/>
                  </a:lnTo>
                  <a:close/>
                  <a:moveTo>
                    <a:pt x="944" y="404"/>
                  </a:moveTo>
                  <a:lnTo>
                    <a:pt x="944" y="408"/>
                  </a:lnTo>
                  <a:lnTo>
                    <a:pt x="948" y="408"/>
                  </a:lnTo>
                  <a:lnTo>
                    <a:pt x="948" y="410"/>
                  </a:lnTo>
                  <a:lnTo>
                    <a:pt x="944" y="410"/>
                  </a:lnTo>
                  <a:lnTo>
                    <a:pt x="944" y="408"/>
                  </a:lnTo>
                  <a:lnTo>
                    <a:pt x="944" y="404"/>
                  </a:lnTo>
                  <a:lnTo>
                    <a:pt x="944" y="404"/>
                  </a:lnTo>
                  <a:lnTo>
                    <a:pt x="944" y="404"/>
                  </a:lnTo>
                  <a:close/>
                  <a:moveTo>
                    <a:pt x="876" y="408"/>
                  </a:moveTo>
                  <a:lnTo>
                    <a:pt x="880" y="408"/>
                  </a:lnTo>
                  <a:lnTo>
                    <a:pt x="880" y="410"/>
                  </a:lnTo>
                  <a:lnTo>
                    <a:pt x="876" y="410"/>
                  </a:lnTo>
                  <a:lnTo>
                    <a:pt x="872" y="410"/>
                  </a:lnTo>
                  <a:lnTo>
                    <a:pt x="872" y="408"/>
                  </a:lnTo>
                  <a:lnTo>
                    <a:pt x="876" y="408"/>
                  </a:lnTo>
                  <a:lnTo>
                    <a:pt x="876" y="408"/>
                  </a:lnTo>
                  <a:lnTo>
                    <a:pt x="876" y="408"/>
                  </a:lnTo>
                  <a:close/>
                  <a:moveTo>
                    <a:pt x="910" y="436"/>
                  </a:moveTo>
                  <a:lnTo>
                    <a:pt x="906" y="434"/>
                  </a:lnTo>
                  <a:lnTo>
                    <a:pt x="902" y="434"/>
                  </a:lnTo>
                  <a:lnTo>
                    <a:pt x="902" y="430"/>
                  </a:lnTo>
                  <a:lnTo>
                    <a:pt x="902" y="426"/>
                  </a:lnTo>
                  <a:lnTo>
                    <a:pt x="902" y="422"/>
                  </a:lnTo>
                  <a:lnTo>
                    <a:pt x="902" y="418"/>
                  </a:lnTo>
                  <a:lnTo>
                    <a:pt x="906" y="410"/>
                  </a:lnTo>
                  <a:lnTo>
                    <a:pt x="910" y="410"/>
                  </a:lnTo>
                  <a:lnTo>
                    <a:pt x="918" y="408"/>
                  </a:lnTo>
                  <a:lnTo>
                    <a:pt x="920" y="408"/>
                  </a:lnTo>
                  <a:lnTo>
                    <a:pt x="924" y="408"/>
                  </a:lnTo>
                  <a:lnTo>
                    <a:pt x="928" y="410"/>
                  </a:lnTo>
                  <a:lnTo>
                    <a:pt x="932" y="410"/>
                  </a:lnTo>
                  <a:lnTo>
                    <a:pt x="932" y="414"/>
                  </a:lnTo>
                  <a:lnTo>
                    <a:pt x="932" y="418"/>
                  </a:lnTo>
                  <a:lnTo>
                    <a:pt x="932" y="422"/>
                  </a:lnTo>
                  <a:lnTo>
                    <a:pt x="932" y="426"/>
                  </a:lnTo>
                  <a:lnTo>
                    <a:pt x="932" y="430"/>
                  </a:lnTo>
                  <a:lnTo>
                    <a:pt x="928" y="434"/>
                  </a:lnTo>
                  <a:lnTo>
                    <a:pt x="924" y="434"/>
                  </a:lnTo>
                  <a:lnTo>
                    <a:pt x="920" y="434"/>
                  </a:lnTo>
                  <a:lnTo>
                    <a:pt x="918" y="434"/>
                  </a:lnTo>
                  <a:lnTo>
                    <a:pt x="914" y="434"/>
                  </a:lnTo>
                  <a:lnTo>
                    <a:pt x="914" y="436"/>
                  </a:lnTo>
                  <a:lnTo>
                    <a:pt x="910" y="436"/>
                  </a:lnTo>
                  <a:lnTo>
                    <a:pt x="910" y="436"/>
                  </a:lnTo>
                  <a:lnTo>
                    <a:pt x="910" y="436"/>
                  </a:lnTo>
                  <a:close/>
                  <a:moveTo>
                    <a:pt x="772" y="410"/>
                  </a:moveTo>
                  <a:lnTo>
                    <a:pt x="772" y="414"/>
                  </a:lnTo>
                  <a:lnTo>
                    <a:pt x="772" y="418"/>
                  </a:lnTo>
                  <a:lnTo>
                    <a:pt x="772" y="422"/>
                  </a:lnTo>
                  <a:lnTo>
                    <a:pt x="768" y="422"/>
                  </a:lnTo>
                  <a:lnTo>
                    <a:pt x="764" y="422"/>
                  </a:lnTo>
                  <a:lnTo>
                    <a:pt x="764" y="418"/>
                  </a:lnTo>
                  <a:lnTo>
                    <a:pt x="764" y="414"/>
                  </a:lnTo>
                  <a:lnTo>
                    <a:pt x="764" y="410"/>
                  </a:lnTo>
                  <a:lnTo>
                    <a:pt x="768" y="410"/>
                  </a:lnTo>
                  <a:lnTo>
                    <a:pt x="768" y="408"/>
                  </a:lnTo>
                  <a:lnTo>
                    <a:pt x="772" y="410"/>
                  </a:lnTo>
                  <a:lnTo>
                    <a:pt x="772" y="410"/>
                  </a:lnTo>
                  <a:lnTo>
                    <a:pt x="772" y="410"/>
                  </a:lnTo>
                  <a:close/>
                  <a:moveTo>
                    <a:pt x="1066" y="410"/>
                  </a:moveTo>
                  <a:lnTo>
                    <a:pt x="1066" y="414"/>
                  </a:lnTo>
                  <a:lnTo>
                    <a:pt x="1066" y="410"/>
                  </a:lnTo>
                  <a:lnTo>
                    <a:pt x="1066" y="410"/>
                  </a:lnTo>
                  <a:lnTo>
                    <a:pt x="1066" y="410"/>
                  </a:lnTo>
                  <a:close/>
                  <a:moveTo>
                    <a:pt x="950" y="414"/>
                  </a:moveTo>
                  <a:lnTo>
                    <a:pt x="954" y="414"/>
                  </a:lnTo>
                  <a:lnTo>
                    <a:pt x="954" y="418"/>
                  </a:lnTo>
                  <a:lnTo>
                    <a:pt x="958" y="422"/>
                  </a:lnTo>
                  <a:lnTo>
                    <a:pt x="954" y="422"/>
                  </a:lnTo>
                  <a:lnTo>
                    <a:pt x="950" y="422"/>
                  </a:lnTo>
                  <a:lnTo>
                    <a:pt x="948" y="422"/>
                  </a:lnTo>
                  <a:lnTo>
                    <a:pt x="944" y="422"/>
                  </a:lnTo>
                  <a:lnTo>
                    <a:pt x="940" y="422"/>
                  </a:lnTo>
                  <a:lnTo>
                    <a:pt x="940" y="418"/>
                  </a:lnTo>
                  <a:lnTo>
                    <a:pt x="936" y="418"/>
                  </a:lnTo>
                  <a:lnTo>
                    <a:pt x="936" y="414"/>
                  </a:lnTo>
                  <a:lnTo>
                    <a:pt x="940" y="414"/>
                  </a:lnTo>
                  <a:lnTo>
                    <a:pt x="944" y="414"/>
                  </a:lnTo>
                  <a:lnTo>
                    <a:pt x="944" y="410"/>
                  </a:lnTo>
                  <a:lnTo>
                    <a:pt x="944" y="414"/>
                  </a:lnTo>
                  <a:lnTo>
                    <a:pt x="948" y="414"/>
                  </a:lnTo>
                  <a:lnTo>
                    <a:pt x="950" y="414"/>
                  </a:lnTo>
                  <a:lnTo>
                    <a:pt x="950" y="414"/>
                  </a:lnTo>
                  <a:lnTo>
                    <a:pt x="950" y="414"/>
                  </a:lnTo>
                  <a:close/>
                  <a:moveTo>
                    <a:pt x="454" y="418"/>
                  </a:moveTo>
                  <a:lnTo>
                    <a:pt x="450" y="418"/>
                  </a:lnTo>
                  <a:lnTo>
                    <a:pt x="454" y="418"/>
                  </a:lnTo>
                  <a:lnTo>
                    <a:pt x="454" y="418"/>
                  </a:lnTo>
                  <a:lnTo>
                    <a:pt x="454" y="418"/>
                  </a:lnTo>
                  <a:close/>
                  <a:moveTo>
                    <a:pt x="424" y="418"/>
                  </a:moveTo>
                  <a:lnTo>
                    <a:pt x="422" y="418"/>
                  </a:lnTo>
                  <a:lnTo>
                    <a:pt x="424" y="418"/>
                  </a:lnTo>
                  <a:lnTo>
                    <a:pt x="424" y="418"/>
                  </a:lnTo>
                  <a:lnTo>
                    <a:pt x="424" y="418"/>
                  </a:lnTo>
                  <a:close/>
                  <a:moveTo>
                    <a:pt x="462" y="430"/>
                  </a:moveTo>
                  <a:lnTo>
                    <a:pt x="458" y="430"/>
                  </a:lnTo>
                  <a:lnTo>
                    <a:pt x="458" y="426"/>
                  </a:lnTo>
                  <a:lnTo>
                    <a:pt x="462" y="426"/>
                  </a:lnTo>
                  <a:lnTo>
                    <a:pt x="462" y="430"/>
                  </a:lnTo>
                  <a:lnTo>
                    <a:pt x="462" y="430"/>
                  </a:lnTo>
                  <a:lnTo>
                    <a:pt x="462" y="430"/>
                  </a:lnTo>
                  <a:close/>
                  <a:moveTo>
                    <a:pt x="470" y="430"/>
                  </a:moveTo>
                  <a:lnTo>
                    <a:pt x="470" y="434"/>
                  </a:lnTo>
                  <a:lnTo>
                    <a:pt x="466" y="434"/>
                  </a:lnTo>
                  <a:lnTo>
                    <a:pt x="466" y="430"/>
                  </a:lnTo>
                  <a:lnTo>
                    <a:pt x="470" y="430"/>
                  </a:lnTo>
                  <a:lnTo>
                    <a:pt x="470" y="430"/>
                  </a:lnTo>
                  <a:lnTo>
                    <a:pt x="470" y="430"/>
                  </a:lnTo>
                  <a:close/>
                  <a:moveTo>
                    <a:pt x="1104" y="440"/>
                  </a:moveTo>
                  <a:lnTo>
                    <a:pt x="1106" y="440"/>
                  </a:lnTo>
                  <a:lnTo>
                    <a:pt x="1106" y="436"/>
                  </a:lnTo>
                  <a:lnTo>
                    <a:pt x="1110" y="436"/>
                  </a:lnTo>
                  <a:lnTo>
                    <a:pt x="1106" y="436"/>
                  </a:lnTo>
                  <a:lnTo>
                    <a:pt x="1106" y="440"/>
                  </a:lnTo>
                  <a:lnTo>
                    <a:pt x="1104" y="440"/>
                  </a:lnTo>
                  <a:lnTo>
                    <a:pt x="1104" y="440"/>
                  </a:lnTo>
                  <a:lnTo>
                    <a:pt x="1104" y="440"/>
                  </a:lnTo>
                  <a:close/>
                  <a:moveTo>
                    <a:pt x="1048" y="456"/>
                  </a:moveTo>
                  <a:lnTo>
                    <a:pt x="1052" y="456"/>
                  </a:lnTo>
                  <a:lnTo>
                    <a:pt x="1052" y="460"/>
                  </a:lnTo>
                  <a:lnTo>
                    <a:pt x="1048" y="456"/>
                  </a:lnTo>
                  <a:lnTo>
                    <a:pt x="1048" y="456"/>
                  </a:lnTo>
                  <a:lnTo>
                    <a:pt x="1048" y="456"/>
                  </a:lnTo>
                  <a:close/>
                  <a:moveTo>
                    <a:pt x="820" y="460"/>
                  </a:moveTo>
                  <a:lnTo>
                    <a:pt x="816" y="460"/>
                  </a:lnTo>
                  <a:lnTo>
                    <a:pt x="816" y="456"/>
                  </a:lnTo>
                  <a:lnTo>
                    <a:pt x="816" y="460"/>
                  </a:lnTo>
                  <a:lnTo>
                    <a:pt x="820" y="460"/>
                  </a:lnTo>
                  <a:lnTo>
                    <a:pt x="820" y="460"/>
                  </a:lnTo>
                  <a:lnTo>
                    <a:pt x="820" y="460"/>
                  </a:lnTo>
                  <a:close/>
                  <a:moveTo>
                    <a:pt x="808" y="466"/>
                  </a:moveTo>
                  <a:lnTo>
                    <a:pt x="808" y="470"/>
                  </a:lnTo>
                  <a:lnTo>
                    <a:pt x="812" y="470"/>
                  </a:lnTo>
                  <a:lnTo>
                    <a:pt x="816" y="470"/>
                  </a:lnTo>
                  <a:lnTo>
                    <a:pt x="816" y="474"/>
                  </a:lnTo>
                  <a:lnTo>
                    <a:pt x="812" y="474"/>
                  </a:lnTo>
                  <a:lnTo>
                    <a:pt x="808" y="474"/>
                  </a:lnTo>
                  <a:lnTo>
                    <a:pt x="808" y="470"/>
                  </a:lnTo>
                  <a:lnTo>
                    <a:pt x="806" y="470"/>
                  </a:lnTo>
                  <a:lnTo>
                    <a:pt x="806" y="466"/>
                  </a:lnTo>
                  <a:lnTo>
                    <a:pt x="802" y="466"/>
                  </a:lnTo>
                  <a:lnTo>
                    <a:pt x="802" y="464"/>
                  </a:lnTo>
                  <a:lnTo>
                    <a:pt x="798" y="464"/>
                  </a:lnTo>
                  <a:lnTo>
                    <a:pt x="802" y="464"/>
                  </a:lnTo>
                  <a:lnTo>
                    <a:pt x="806" y="464"/>
                  </a:lnTo>
                  <a:lnTo>
                    <a:pt x="808" y="466"/>
                  </a:lnTo>
                  <a:lnTo>
                    <a:pt x="808" y="466"/>
                  </a:lnTo>
                  <a:lnTo>
                    <a:pt x="808" y="466"/>
                  </a:lnTo>
                  <a:close/>
                  <a:moveTo>
                    <a:pt x="794" y="466"/>
                  </a:moveTo>
                  <a:lnTo>
                    <a:pt x="794" y="470"/>
                  </a:lnTo>
                  <a:lnTo>
                    <a:pt x="798" y="470"/>
                  </a:lnTo>
                  <a:lnTo>
                    <a:pt x="798" y="474"/>
                  </a:lnTo>
                  <a:lnTo>
                    <a:pt x="794" y="478"/>
                  </a:lnTo>
                  <a:lnTo>
                    <a:pt x="794" y="474"/>
                  </a:lnTo>
                  <a:lnTo>
                    <a:pt x="790" y="470"/>
                  </a:lnTo>
                  <a:lnTo>
                    <a:pt x="790" y="466"/>
                  </a:lnTo>
                  <a:lnTo>
                    <a:pt x="790" y="464"/>
                  </a:lnTo>
                  <a:lnTo>
                    <a:pt x="794" y="466"/>
                  </a:lnTo>
                  <a:lnTo>
                    <a:pt x="794" y="466"/>
                  </a:lnTo>
                  <a:lnTo>
                    <a:pt x="794" y="466"/>
                  </a:lnTo>
                  <a:close/>
                  <a:moveTo>
                    <a:pt x="772" y="496"/>
                  </a:moveTo>
                  <a:lnTo>
                    <a:pt x="776" y="496"/>
                  </a:lnTo>
                  <a:lnTo>
                    <a:pt x="776" y="494"/>
                  </a:lnTo>
                  <a:lnTo>
                    <a:pt x="776" y="490"/>
                  </a:lnTo>
                  <a:lnTo>
                    <a:pt x="776" y="486"/>
                  </a:lnTo>
                  <a:lnTo>
                    <a:pt x="776" y="482"/>
                  </a:lnTo>
                  <a:lnTo>
                    <a:pt x="776" y="478"/>
                  </a:lnTo>
                  <a:lnTo>
                    <a:pt x="778" y="470"/>
                  </a:lnTo>
                  <a:lnTo>
                    <a:pt x="782" y="470"/>
                  </a:lnTo>
                  <a:lnTo>
                    <a:pt x="782" y="466"/>
                  </a:lnTo>
                  <a:lnTo>
                    <a:pt x="786" y="466"/>
                  </a:lnTo>
                  <a:lnTo>
                    <a:pt x="786" y="470"/>
                  </a:lnTo>
                  <a:lnTo>
                    <a:pt x="782" y="470"/>
                  </a:lnTo>
                  <a:lnTo>
                    <a:pt x="786" y="470"/>
                  </a:lnTo>
                  <a:lnTo>
                    <a:pt x="790" y="470"/>
                  </a:lnTo>
                  <a:lnTo>
                    <a:pt x="790" y="474"/>
                  </a:lnTo>
                  <a:lnTo>
                    <a:pt x="790" y="478"/>
                  </a:lnTo>
                  <a:lnTo>
                    <a:pt x="786" y="474"/>
                  </a:lnTo>
                  <a:lnTo>
                    <a:pt x="786" y="478"/>
                  </a:lnTo>
                  <a:lnTo>
                    <a:pt x="790" y="478"/>
                  </a:lnTo>
                  <a:lnTo>
                    <a:pt x="790" y="482"/>
                  </a:lnTo>
                  <a:lnTo>
                    <a:pt x="794" y="486"/>
                  </a:lnTo>
                  <a:lnTo>
                    <a:pt x="794" y="482"/>
                  </a:lnTo>
                  <a:lnTo>
                    <a:pt x="798" y="478"/>
                  </a:lnTo>
                  <a:lnTo>
                    <a:pt x="802" y="478"/>
                  </a:lnTo>
                  <a:lnTo>
                    <a:pt x="802" y="482"/>
                  </a:lnTo>
                  <a:lnTo>
                    <a:pt x="806" y="482"/>
                  </a:lnTo>
                  <a:lnTo>
                    <a:pt x="802" y="482"/>
                  </a:lnTo>
                  <a:lnTo>
                    <a:pt x="806" y="486"/>
                  </a:lnTo>
                  <a:lnTo>
                    <a:pt x="808" y="486"/>
                  </a:lnTo>
                  <a:lnTo>
                    <a:pt x="812" y="486"/>
                  </a:lnTo>
                  <a:lnTo>
                    <a:pt x="816" y="486"/>
                  </a:lnTo>
                  <a:lnTo>
                    <a:pt x="816" y="490"/>
                  </a:lnTo>
                  <a:lnTo>
                    <a:pt x="820" y="494"/>
                  </a:lnTo>
                  <a:lnTo>
                    <a:pt x="824" y="494"/>
                  </a:lnTo>
                  <a:lnTo>
                    <a:pt x="824" y="496"/>
                  </a:lnTo>
                  <a:lnTo>
                    <a:pt x="828" y="496"/>
                  </a:lnTo>
                  <a:lnTo>
                    <a:pt x="832" y="496"/>
                  </a:lnTo>
                  <a:lnTo>
                    <a:pt x="834" y="496"/>
                  </a:lnTo>
                  <a:lnTo>
                    <a:pt x="834" y="500"/>
                  </a:lnTo>
                  <a:lnTo>
                    <a:pt x="838" y="500"/>
                  </a:lnTo>
                  <a:lnTo>
                    <a:pt x="838" y="504"/>
                  </a:lnTo>
                  <a:lnTo>
                    <a:pt x="838" y="508"/>
                  </a:lnTo>
                  <a:lnTo>
                    <a:pt x="838" y="512"/>
                  </a:lnTo>
                  <a:lnTo>
                    <a:pt x="834" y="512"/>
                  </a:lnTo>
                  <a:lnTo>
                    <a:pt x="834" y="516"/>
                  </a:lnTo>
                  <a:lnTo>
                    <a:pt x="838" y="512"/>
                  </a:lnTo>
                  <a:lnTo>
                    <a:pt x="842" y="512"/>
                  </a:lnTo>
                  <a:lnTo>
                    <a:pt x="846" y="512"/>
                  </a:lnTo>
                  <a:lnTo>
                    <a:pt x="850" y="516"/>
                  </a:lnTo>
                  <a:lnTo>
                    <a:pt x="850" y="512"/>
                  </a:lnTo>
                  <a:lnTo>
                    <a:pt x="854" y="512"/>
                  </a:lnTo>
                  <a:lnTo>
                    <a:pt x="854" y="516"/>
                  </a:lnTo>
                  <a:lnTo>
                    <a:pt x="858" y="516"/>
                  </a:lnTo>
                  <a:lnTo>
                    <a:pt x="854" y="516"/>
                  </a:lnTo>
                  <a:lnTo>
                    <a:pt x="858" y="516"/>
                  </a:lnTo>
                  <a:lnTo>
                    <a:pt x="858" y="520"/>
                  </a:lnTo>
                  <a:lnTo>
                    <a:pt x="862" y="520"/>
                  </a:lnTo>
                  <a:lnTo>
                    <a:pt x="858" y="520"/>
                  </a:lnTo>
                  <a:lnTo>
                    <a:pt x="854" y="522"/>
                  </a:lnTo>
                  <a:lnTo>
                    <a:pt x="850" y="522"/>
                  </a:lnTo>
                  <a:lnTo>
                    <a:pt x="850" y="526"/>
                  </a:lnTo>
                  <a:lnTo>
                    <a:pt x="846" y="526"/>
                  </a:lnTo>
                  <a:lnTo>
                    <a:pt x="842" y="526"/>
                  </a:lnTo>
                  <a:lnTo>
                    <a:pt x="838" y="522"/>
                  </a:lnTo>
                  <a:lnTo>
                    <a:pt x="834" y="522"/>
                  </a:lnTo>
                  <a:lnTo>
                    <a:pt x="834" y="520"/>
                  </a:lnTo>
                  <a:lnTo>
                    <a:pt x="832" y="520"/>
                  </a:lnTo>
                  <a:lnTo>
                    <a:pt x="832" y="522"/>
                  </a:lnTo>
                  <a:lnTo>
                    <a:pt x="828" y="522"/>
                  </a:lnTo>
                  <a:lnTo>
                    <a:pt x="828" y="520"/>
                  </a:lnTo>
                  <a:lnTo>
                    <a:pt x="828" y="516"/>
                  </a:lnTo>
                  <a:lnTo>
                    <a:pt x="824" y="516"/>
                  </a:lnTo>
                  <a:lnTo>
                    <a:pt x="820" y="516"/>
                  </a:lnTo>
                  <a:lnTo>
                    <a:pt x="816" y="512"/>
                  </a:lnTo>
                  <a:lnTo>
                    <a:pt x="820" y="512"/>
                  </a:lnTo>
                  <a:lnTo>
                    <a:pt x="820" y="508"/>
                  </a:lnTo>
                  <a:lnTo>
                    <a:pt x="816" y="508"/>
                  </a:lnTo>
                  <a:lnTo>
                    <a:pt x="816" y="512"/>
                  </a:lnTo>
                  <a:lnTo>
                    <a:pt x="812" y="512"/>
                  </a:lnTo>
                  <a:lnTo>
                    <a:pt x="808" y="512"/>
                  </a:lnTo>
                  <a:lnTo>
                    <a:pt x="808" y="516"/>
                  </a:lnTo>
                  <a:lnTo>
                    <a:pt x="812" y="516"/>
                  </a:lnTo>
                  <a:lnTo>
                    <a:pt x="812" y="520"/>
                  </a:lnTo>
                  <a:lnTo>
                    <a:pt x="808" y="520"/>
                  </a:lnTo>
                  <a:lnTo>
                    <a:pt x="806" y="522"/>
                  </a:lnTo>
                  <a:lnTo>
                    <a:pt x="802" y="522"/>
                  </a:lnTo>
                  <a:lnTo>
                    <a:pt x="802" y="526"/>
                  </a:lnTo>
                  <a:lnTo>
                    <a:pt x="798" y="526"/>
                  </a:lnTo>
                  <a:lnTo>
                    <a:pt x="798" y="530"/>
                  </a:lnTo>
                  <a:lnTo>
                    <a:pt x="794" y="530"/>
                  </a:lnTo>
                  <a:lnTo>
                    <a:pt x="794" y="534"/>
                  </a:lnTo>
                  <a:lnTo>
                    <a:pt x="790" y="534"/>
                  </a:lnTo>
                  <a:lnTo>
                    <a:pt x="786" y="534"/>
                  </a:lnTo>
                  <a:lnTo>
                    <a:pt x="782" y="534"/>
                  </a:lnTo>
                  <a:lnTo>
                    <a:pt x="782" y="530"/>
                  </a:lnTo>
                  <a:lnTo>
                    <a:pt x="782" y="526"/>
                  </a:lnTo>
                  <a:lnTo>
                    <a:pt x="782" y="522"/>
                  </a:lnTo>
                  <a:lnTo>
                    <a:pt x="782" y="520"/>
                  </a:lnTo>
                  <a:lnTo>
                    <a:pt x="778" y="520"/>
                  </a:lnTo>
                  <a:lnTo>
                    <a:pt x="776" y="522"/>
                  </a:lnTo>
                  <a:lnTo>
                    <a:pt x="772" y="522"/>
                  </a:lnTo>
                  <a:lnTo>
                    <a:pt x="768" y="522"/>
                  </a:lnTo>
                  <a:lnTo>
                    <a:pt x="764" y="522"/>
                  </a:lnTo>
                  <a:lnTo>
                    <a:pt x="760" y="522"/>
                  </a:lnTo>
                  <a:lnTo>
                    <a:pt x="760" y="520"/>
                  </a:lnTo>
                  <a:lnTo>
                    <a:pt x="764" y="516"/>
                  </a:lnTo>
                  <a:lnTo>
                    <a:pt x="768" y="516"/>
                  </a:lnTo>
                  <a:lnTo>
                    <a:pt x="772" y="512"/>
                  </a:lnTo>
                  <a:lnTo>
                    <a:pt x="776" y="512"/>
                  </a:lnTo>
                  <a:lnTo>
                    <a:pt x="776" y="508"/>
                  </a:lnTo>
                  <a:lnTo>
                    <a:pt x="772" y="508"/>
                  </a:lnTo>
                  <a:lnTo>
                    <a:pt x="772" y="504"/>
                  </a:lnTo>
                  <a:lnTo>
                    <a:pt x="772" y="500"/>
                  </a:lnTo>
                  <a:lnTo>
                    <a:pt x="772" y="496"/>
                  </a:lnTo>
                  <a:lnTo>
                    <a:pt x="772" y="496"/>
                  </a:lnTo>
                  <a:lnTo>
                    <a:pt x="772" y="496"/>
                  </a:lnTo>
                  <a:close/>
                  <a:moveTo>
                    <a:pt x="816" y="470"/>
                  </a:moveTo>
                  <a:lnTo>
                    <a:pt x="812" y="470"/>
                  </a:lnTo>
                  <a:lnTo>
                    <a:pt x="812" y="466"/>
                  </a:lnTo>
                  <a:lnTo>
                    <a:pt x="816" y="466"/>
                  </a:lnTo>
                  <a:lnTo>
                    <a:pt x="816" y="470"/>
                  </a:lnTo>
                  <a:lnTo>
                    <a:pt x="816" y="470"/>
                  </a:lnTo>
                  <a:lnTo>
                    <a:pt x="816" y="470"/>
                  </a:lnTo>
                  <a:close/>
                  <a:moveTo>
                    <a:pt x="1114" y="470"/>
                  </a:moveTo>
                  <a:lnTo>
                    <a:pt x="1114" y="474"/>
                  </a:lnTo>
                  <a:lnTo>
                    <a:pt x="1114" y="470"/>
                  </a:lnTo>
                  <a:lnTo>
                    <a:pt x="1114" y="474"/>
                  </a:lnTo>
                  <a:lnTo>
                    <a:pt x="1110" y="474"/>
                  </a:lnTo>
                  <a:lnTo>
                    <a:pt x="1110" y="470"/>
                  </a:lnTo>
                  <a:lnTo>
                    <a:pt x="1114" y="470"/>
                  </a:lnTo>
                  <a:lnTo>
                    <a:pt x="1114" y="470"/>
                  </a:lnTo>
                  <a:lnTo>
                    <a:pt x="1114" y="470"/>
                  </a:lnTo>
                  <a:close/>
                  <a:moveTo>
                    <a:pt x="1070" y="496"/>
                  </a:moveTo>
                  <a:lnTo>
                    <a:pt x="1074" y="496"/>
                  </a:lnTo>
                  <a:lnTo>
                    <a:pt x="1070" y="500"/>
                  </a:lnTo>
                  <a:lnTo>
                    <a:pt x="1066" y="500"/>
                  </a:lnTo>
                  <a:lnTo>
                    <a:pt x="1070" y="496"/>
                  </a:lnTo>
                  <a:lnTo>
                    <a:pt x="1070" y="496"/>
                  </a:lnTo>
                  <a:lnTo>
                    <a:pt x="1070" y="496"/>
                  </a:lnTo>
                  <a:close/>
                  <a:moveTo>
                    <a:pt x="894" y="516"/>
                  </a:moveTo>
                  <a:lnTo>
                    <a:pt x="890" y="516"/>
                  </a:lnTo>
                  <a:lnTo>
                    <a:pt x="890" y="512"/>
                  </a:lnTo>
                  <a:lnTo>
                    <a:pt x="894" y="512"/>
                  </a:lnTo>
                  <a:lnTo>
                    <a:pt x="898" y="512"/>
                  </a:lnTo>
                  <a:lnTo>
                    <a:pt x="894" y="516"/>
                  </a:lnTo>
                  <a:lnTo>
                    <a:pt x="894" y="516"/>
                  </a:lnTo>
                  <a:lnTo>
                    <a:pt x="894" y="516"/>
                  </a:lnTo>
                  <a:close/>
                  <a:moveTo>
                    <a:pt x="970" y="520"/>
                  </a:moveTo>
                  <a:lnTo>
                    <a:pt x="970" y="522"/>
                  </a:lnTo>
                  <a:lnTo>
                    <a:pt x="966" y="522"/>
                  </a:lnTo>
                  <a:lnTo>
                    <a:pt x="970" y="520"/>
                  </a:lnTo>
                  <a:lnTo>
                    <a:pt x="970" y="520"/>
                  </a:lnTo>
                  <a:lnTo>
                    <a:pt x="970" y="520"/>
                  </a:lnTo>
                  <a:close/>
                  <a:moveTo>
                    <a:pt x="910" y="526"/>
                  </a:moveTo>
                  <a:lnTo>
                    <a:pt x="914" y="526"/>
                  </a:lnTo>
                  <a:lnTo>
                    <a:pt x="910" y="526"/>
                  </a:lnTo>
                  <a:lnTo>
                    <a:pt x="910" y="530"/>
                  </a:lnTo>
                  <a:lnTo>
                    <a:pt x="906" y="526"/>
                  </a:lnTo>
                  <a:lnTo>
                    <a:pt x="902" y="526"/>
                  </a:lnTo>
                  <a:lnTo>
                    <a:pt x="902" y="522"/>
                  </a:lnTo>
                  <a:lnTo>
                    <a:pt x="898" y="522"/>
                  </a:lnTo>
                  <a:lnTo>
                    <a:pt x="898" y="520"/>
                  </a:lnTo>
                  <a:lnTo>
                    <a:pt x="902" y="522"/>
                  </a:lnTo>
                  <a:lnTo>
                    <a:pt x="906" y="522"/>
                  </a:lnTo>
                  <a:lnTo>
                    <a:pt x="910" y="522"/>
                  </a:lnTo>
                  <a:lnTo>
                    <a:pt x="910" y="526"/>
                  </a:lnTo>
                  <a:lnTo>
                    <a:pt x="910" y="526"/>
                  </a:lnTo>
                  <a:lnTo>
                    <a:pt x="910" y="526"/>
                  </a:lnTo>
                  <a:close/>
                  <a:moveTo>
                    <a:pt x="1084" y="522"/>
                  </a:moveTo>
                  <a:lnTo>
                    <a:pt x="1084" y="526"/>
                  </a:lnTo>
                  <a:lnTo>
                    <a:pt x="1088" y="530"/>
                  </a:lnTo>
                  <a:lnTo>
                    <a:pt x="1084" y="530"/>
                  </a:lnTo>
                  <a:lnTo>
                    <a:pt x="1084" y="526"/>
                  </a:lnTo>
                  <a:lnTo>
                    <a:pt x="1080" y="522"/>
                  </a:lnTo>
                  <a:lnTo>
                    <a:pt x="1084" y="522"/>
                  </a:lnTo>
                  <a:lnTo>
                    <a:pt x="1084" y="522"/>
                  </a:lnTo>
                  <a:lnTo>
                    <a:pt x="1084" y="522"/>
                  </a:lnTo>
                  <a:close/>
                  <a:moveTo>
                    <a:pt x="1076" y="522"/>
                  </a:moveTo>
                  <a:lnTo>
                    <a:pt x="1076" y="526"/>
                  </a:lnTo>
                  <a:lnTo>
                    <a:pt x="1074" y="526"/>
                  </a:lnTo>
                  <a:lnTo>
                    <a:pt x="1074" y="522"/>
                  </a:lnTo>
                  <a:lnTo>
                    <a:pt x="1076" y="522"/>
                  </a:lnTo>
                  <a:lnTo>
                    <a:pt x="1076" y="522"/>
                  </a:lnTo>
                  <a:lnTo>
                    <a:pt x="1076" y="522"/>
                  </a:lnTo>
                  <a:close/>
                  <a:moveTo>
                    <a:pt x="888" y="526"/>
                  </a:moveTo>
                  <a:lnTo>
                    <a:pt x="890" y="526"/>
                  </a:lnTo>
                  <a:lnTo>
                    <a:pt x="894" y="526"/>
                  </a:lnTo>
                  <a:lnTo>
                    <a:pt x="898" y="530"/>
                  </a:lnTo>
                  <a:lnTo>
                    <a:pt x="898" y="534"/>
                  </a:lnTo>
                  <a:lnTo>
                    <a:pt x="894" y="534"/>
                  </a:lnTo>
                  <a:lnTo>
                    <a:pt x="890" y="534"/>
                  </a:lnTo>
                  <a:lnTo>
                    <a:pt x="888" y="530"/>
                  </a:lnTo>
                  <a:lnTo>
                    <a:pt x="884" y="530"/>
                  </a:lnTo>
                  <a:lnTo>
                    <a:pt x="884" y="526"/>
                  </a:lnTo>
                  <a:lnTo>
                    <a:pt x="888" y="526"/>
                  </a:lnTo>
                  <a:lnTo>
                    <a:pt x="888" y="526"/>
                  </a:lnTo>
                  <a:lnTo>
                    <a:pt x="888" y="526"/>
                  </a:lnTo>
                  <a:close/>
                  <a:moveTo>
                    <a:pt x="832" y="538"/>
                  </a:moveTo>
                  <a:lnTo>
                    <a:pt x="834" y="538"/>
                  </a:lnTo>
                  <a:lnTo>
                    <a:pt x="834" y="542"/>
                  </a:lnTo>
                  <a:lnTo>
                    <a:pt x="834" y="546"/>
                  </a:lnTo>
                  <a:lnTo>
                    <a:pt x="832" y="546"/>
                  </a:lnTo>
                  <a:lnTo>
                    <a:pt x="832" y="550"/>
                  </a:lnTo>
                  <a:lnTo>
                    <a:pt x="828" y="550"/>
                  </a:lnTo>
                  <a:lnTo>
                    <a:pt x="828" y="552"/>
                  </a:lnTo>
                  <a:lnTo>
                    <a:pt x="824" y="552"/>
                  </a:lnTo>
                  <a:lnTo>
                    <a:pt x="820" y="556"/>
                  </a:lnTo>
                  <a:lnTo>
                    <a:pt x="816" y="556"/>
                  </a:lnTo>
                  <a:lnTo>
                    <a:pt x="812" y="556"/>
                  </a:lnTo>
                  <a:lnTo>
                    <a:pt x="808" y="556"/>
                  </a:lnTo>
                  <a:lnTo>
                    <a:pt x="808" y="552"/>
                  </a:lnTo>
                  <a:lnTo>
                    <a:pt x="806" y="550"/>
                  </a:lnTo>
                  <a:lnTo>
                    <a:pt x="808" y="550"/>
                  </a:lnTo>
                  <a:lnTo>
                    <a:pt x="812" y="546"/>
                  </a:lnTo>
                  <a:lnTo>
                    <a:pt x="812" y="542"/>
                  </a:lnTo>
                  <a:lnTo>
                    <a:pt x="816" y="538"/>
                  </a:lnTo>
                  <a:lnTo>
                    <a:pt x="816" y="542"/>
                  </a:lnTo>
                  <a:lnTo>
                    <a:pt x="820" y="542"/>
                  </a:lnTo>
                  <a:lnTo>
                    <a:pt x="824" y="542"/>
                  </a:lnTo>
                  <a:lnTo>
                    <a:pt x="824" y="538"/>
                  </a:lnTo>
                  <a:lnTo>
                    <a:pt x="828" y="538"/>
                  </a:lnTo>
                  <a:lnTo>
                    <a:pt x="832" y="538"/>
                  </a:lnTo>
                  <a:lnTo>
                    <a:pt x="832" y="538"/>
                  </a:lnTo>
                  <a:lnTo>
                    <a:pt x="832" y="538"/>
                  </a:lnTo>
                  <a:close/>
                  <a:moveTo>
                    <a:pt x="940" y="542"/>
                  </a:moveTo>
                  <a:lnTo>
                    <a:pt x="944" y="546"/>
                  </a:lnTo>
                  <a:lnTo>
                    <a:pt x="948" y="546"/>
                  </a:lnTo>
                  <a:lnTo>
                    <a:pt x="944" y="546"/>
                  </a:lnTo>
                  <a:lnTo>
                    <a:pt x="940" y="546"/>
                  </a:lnTo>
                  <a:lnTo>
                    <a:pt x="940" y="542"/>
                  </a:lnTo>
                  <a:lnTo>
                    <a:pt x="940" y="542"/>
                  </a:lnTo>
                  <a:lnTo>
                    <a:pt x="940" y="542"/>
                  </a:lnTo>
                  <a:close/>
                  <a:moveTo>
                    <a:pt x="1076" y="546"/>
                  </a:moveTo>
                  <a:lnTo>
                    <a:pt x="1076" y="550"/>
                  </a:lnTo>
                  <a:lnTo>
                    <a:pt x="1074" y="550"/>
                  </a:lnTo>
                  <a:lnTo>
                    <a:pt x="1074" y="546"/>
                  </a:lnTo>
                  <a:lnTo>
                    <a:pt x="1076" y="546"/>
                  </a:lnTo>
                  <a:lnTo>
                    <a:pt x="1076" y="546"/>
                  </a:lnTo>
                  <a:lnTo>
                    <a:pt x="1076" y="546"/>
                  </a:lnTo>
                  <a:close/>
                  <a:moveTo>
                    <a:pt x="1084" y="550"/>
                  </a:moveTo>
                  <a:lnTo>
                    <a:pt x="1080" y="552"/>
                  </a:lnTo>
                  <a:lnTo>
                    <a:pt x="1076" y="552"/>
                  </a:lnTo>
                  <a:lnTo>
                    <a:pt x="1076" y="550"/>
                  </a:lnTo>
                  <a:lnTo>
                    <a:pt x="1074" y="550"/>
                  </a:lnTo>
                  <a:lnTo>
                    <a:pt x="1076" y="550"/>
                  </a:lnTo>
                  <a:lnTo>
                    <a:pt x="1080" y="550"/>
                  </a:lnTo>
                  <a:lnTo>
                    <a:pt x="1084" y="550"/>
                  </a:lnTo>
                  <a:lnTo>
                    <a:pt x="1084" y="550"/>
                  </a:lnTo>
                  <a:lnTo>
                    <a:pt x="1084" y="550"/>
                  </a:lnTo>
                  <a:close/>
                  <a:moveTo>
                    <a:pt x="868" y="564"/>
                  </a:moveTo>
                  <a:lnTo>
                    <a:pt x="868" y="566"/>
                  </a:lnTo>
                  <a:lnTo>
                    <a:pt x="864" y="570"/>
                  </a:lnTo>
                  <a:lnTo>
                    <a:pt x="864" y="566"/>
                  </a:lnTo>
                  <a:lnTo>
                    <a:pt x="862" y="566"/>
                  </a:lnTo>
                  <a:lnTo>
                    <a:pt x="858" y="564"/>
                  </a:lnTo>
                  <a:lnTo>
                    <a:pt x="858" y="560"/>
                  </a:lnTo>
                  <a:lnTo>
                    <a:pt x="858" y="556"/>
                  </a:lnTo>
                  <a:lnTo>
                    <a:pt x="862" y="556"/>
                  </a:lnTo>
                  <a:lnTo>
                    <a:pt x="862" y="552"/>
                  </a:lnTo>
                  <a:lnTo>
                    <a:pt x="864" y="552"/>
                  </a:lnTo>
                  <a:lnTo>
                    <a:pt x="868" y="552"/>
                  </a:lnTo>
                  <a:lnTo>
                    <a:pt x="868" y="550"/>
                  </a:lnTo>
                  <a:lnTo>
                    <a:pt x="868" y="552"/>
                  </a:lnTo>
                  <a:lnTo>
                    <a:pt x="872" y="552"/>
                  </a:lnTo>
                  <a:lnTo>
                    <a:pt x="872" y="556"/>
                  </a:lnTo>
                  <a:lnTo>
                    <a:pt x="872" y="560"/>
                  </a:lnTo>
                  <a:lnTo>
                    <a:pt x="868" y="564"/>
                  </a:lnTo>
                  <a:lnTo>
                    <a:pt x="868" y="564"/>
                  </a:lnTo>
                  <a:lnTo>
                    <a:pt x="868" y="564"/>
                  </a:lnTo>
                  <a:close/>
                  <a:moveTo>
                    <a:pt x="1074" y="564"/>
                  </a:moveTo>
                  <a:lnTo>
                    <a:pt x="1076" y="564"/>
                  </a:lnTo>
                  <a:lnTo>
                    <a:pt x="1076" y="566"/>
                  </a:lnTo>
                  <a:lnTo>
                    <a:pt x="1074" y="564"/>
                  </a:lnTo>
                  <a:lnTo>
                    <a:pt x="1070" y="564"/>
                  </a:lnTo>
                  <a:lnTo>
                    <a:pt x="1074" y="560"/>
                  </a:lnTo>
                  <a:lnTo>
                    <a:pt x="1074" y="564"/>
                  </a:lnTo>
                  <a:lnTo>
                    <a:pt x="1074" y="564"/>
                  </a:lnTo>
                  <a:lnTo>
                    <a:pt x="1074" y="564"/>
                  </a:lnTo>
                  <a:close/>
                  <a:moveTo>
                    <a:pt x="678" y="564"/>
                  </a:moveTo>
                  <a:lnTo>
                    <a:pt x="676" y="564"/>
                  </a:lnTo>
                  <a:lnTo>
                    <a:pt x="678" y="564"/>
                  </a:lnTo>
                  <a:lnTo>
                    <a:pt x="678" y="564"/>
                  </a:lnTo>
                  <a:lnTo>
                    <a:pt x="678" y="564"/>
                  </a:lnTo>
                  <a:close/>
                  <a:moveTo>
                    <a:pt x="1080" y="570"/>
                  </a:moveTo>
                  <a:lnTo>
                    <a:pt x="1076" y="570"/>
                  </a:lnTo>
                  <a:lnTo>
                    <a:pt x="1080" y="570"/>
                  </a:lnTo>
                  <a:lnTo>
                    <a:pt x="1076" y="574"/>
                  </a:lnTo>
                  <a:lnTo>
                    <a:pt x="1074" y="574"/>
                  </a:lnTo>
                  <a:lnTo>
                    <a:pt x="1074" y="570"/>
                  </a:lnTo>
                  <a:lnTo>
                    <a:pt x="1070" y="570"/>
                  </a:lnTo>
                  <a:lnTo>
                    <a:pt x="1066" y="570"/>
                  </a:lnTo>
                  <a:lnTo>
                    <a:pt x="1070" y="566"/>
                  </a:lnTo>
                  <a:lnTo>
                    <a:pt x="1074" y="566"/>
                  </a:lnTo>
                  <a:lnTo>
                    <a:pt x="1076" y="566"/>
                  </a:lnTo>
                  <a:lnTo>
                    <a:pt x="1080" y="570"/>
                  </a:lnTo>
                  <a:lnTo>
                    <a:pt x="1080" y="570"/>
                  </a:lnTo>
                  <a:lnTo>
                    <a:pt x="1080" y="570"/>
                  </a:lnTo>
                  <a:close/>
                  <a:moveTo>
                    <a:pt x="888" y="586"/>
                  </a:moveTo>
                  <a:lnTo>
                    <a:pt x="888" y="590"/>
                  </a:lnTo>
                  <a:lnTo>
                    <a:pt x="884" y="590"/>
                  </a:lnTo>
                  <a:lnTo>
                    <a:pt x="880" y="590"/>
                  </a:lnTo>
                  <a:lnTo>
                    <a:pt x="884" y="590"/>
                  </a:lnTo>
                  <a:lnTo>
                    <a:pt x="884" y="586"/>
                  </a:lnTo>
                  <a:lnTo>
                    <a:pt x="888" y="586"/>
                  </a:lnTo>
                  <a:lnTo>
                    <a:pt x="888" y="586"/>
                  </a:lnTo>
                  <a:lnTo>
                    <a:pt x="888" y="586"/>
                  </a:lnTo>
                  <a:close/>
                  <a:moveTo>
                    <a:pt x="1032" y="594"/>
                  </a:moveTo>
                  <a:lnTo>
                    <a:pt x="1036" y="596"/>
                  </a:lnTo>
                  <a:lnTo>
                    <a:pt x="1032" y="596"/>
                  </a:lnTo>
                  <a:lnTo>
                    <a:pt x="1032" y="600"/>
                  </a:lnTo>
                  <a:lnTo>
                    <a:pt x="1030" y="600"/>
                  </a:lnTo>
                  <a:lnTo>
                    <a:pt x="1026" y="600"/>
                  </a:lnTo>
                  <a:lnTo>
                    <a:pt x="1030" y="600"/>
                  </a:lnTo>
                  <a:lnTo>
                    <a:pt x="1030" y="596"/>
                  </a:lnTo>
                  <a:lnTo>
                    <a:pt x="1030" y="594"/>
                  </a:lnTo>
                  <a:lnTo>
                    <a:pt x="1032" y="594"/>
                  </a:lnTo>
                  <a:lnTo>
                    <a:pt x="1032" y="594"/>
                  </a:lnTo>
                  <a:lnTo>
                    <a:pt x="1032" y="594"/>
                  </a:lnTo>
                  <a:close/>
                  <a:moveTo>
                    <a:pt x="864" y="608"/>
                  </a:moveTo>
                  <a:lnTo>
                    <a:pt x="864" y="612"/>
                  </a:lnTo>
                  <a:lnTo>
                    <a:pt x="862" y="612"/>
                  </a:lnTo>
                  <a:lnTo>
                    <a:pt x="862" y="608"/>
                  </a:lnTo>
                  <a:lnTo>
                    <a:pt x="864" y="608"/>
                  </a:lnTo>
                  <a:lnTo>
                    <a:pt x="864" y="608"/>
                  </a:lnTo>
                  <a:lnTo>
                    <a:pt x="864" y="608"/>
                  </a:lnTo>
                  <a:close/>
                  <a:moveTo>
                    <a:pt x="1014" y="626"/>
                  </a:moveTo>
                  <a:lnTo>
                    <a:pt x="1014" y="630"/>
                  </a:lnTo>
                  <a:lnTo>
                    <a:pt x="1014" y="626"/>
                  </a:lnTo>
                  <a:lnTo>
                    <a:pt x="1014" y="626"/>
                  </a:lnTo>
                  <a:lnTo>
                    <a:pt x="1014" y="626"/>
                  </a:lnTo>
                  <a:close/>
                  <a:moveTo>
                    <a:pt x="1118" y="652"/>
                  </a:moveTo>
                  <a:lnTo>
                    <a:pt x="1118" y="656"/>
                  </a:lnTo>
                  <a:lnTo>
                    <a:pt x="1114" y="656"/>
                  </a:lnTo>
                  <a:lnTo>
                    <a:pt x="1114" y="652"/>
                  </a:lnTo>
                  <a:lnTo>
                    <a:pt x="1118" y="652"/>
                  </a:lnTo>
                  <a:lnTo>
                    <a:pt x="1118" y="652"/>
                  </a:lnTo>
                  <a:lnTo>
                    <a:pt x="1118" y="652"/>
                  </a:lnTo>
                  <a:close/>
                  <a:moveTo>
                    <a:pt x="1122" y="656"/>
                  </a:moveTo>
                  <a:lnTo>
                    <a:pt x="1118" y="656"/>
                  </a:lnTo>
                  <a:lnTo>
                    <a:pt x="1118" y="652"/>
                  </a:lnTo>
                  <a:lnTo>
                    <a:pt x="1122" y="652"/>
                  </a:lnTo>
                  <a:lnTo>
                    <a:pt x="1122" y="656"/>
                  </a:lnTo>
                  <a:lnTo>
                    <a:pt x="1122" y="656"/>
                  </a:lnTo>
                  <a:lnTo>
                    <a:pt x="1122" y="656"/>
                  </a:lnTo>
                  <a:close/>
                  <a:moveTo>
                    <a:pt x="868" y="660"/>
                  </a:moveTo>
                  <a:lnTo>
                    <a:pt x="868" y="664"/>
                  </a:lnTo>
                  <a:lnTo>
                    <a:pt x="864" y="664"/>
                  </a:lnTo>
                  <a:lnTo>
                    <a:pt x="864" y="660"/>
                  </a:lnTo>
                  <a:lnTo>
                    <a:pt x="868" y="660"/>
                  </a:lnTo>
                  <a:lnTo>
                    <a:pt x="868" y="660"/>
                  </a:lnTo>
                  <a:lnTo>
                    <a:pt x="868" y="660"/>
                  </a:lnTo>
                  <a:close/>
                  <a:moveTo>
                    <a:pt x="1122" y="664"/>
                  </a:moveTo>
                  <a:lnTo>
                    <a:pt x="1122" y="668"/>
                  </a:lnTo>
                  <a:lnTo>
                    <a:pt x="1122" y="664"/>
                  </a:lnTo>
                  <a:lnTo>
                    <a:pt x="1122" y="664"/>
                  </a:lnTo>
                  <a:lnTo>
                    <a:pt x="1122" y="664"/>
                  </a:lnTo>
                  <a:close/>
                  <a:moveTo>
                    <a:pt x="1126" y="676"/>
                  </a:moveTo>
                  <a:lnTo>
                    <a:pt x="1126" y="680"/>
                  </a:lnTo>
                  <a:lnTo>
                    <a:pt x="1122" y="680"/>
                  </a:lnTo>
                  <a:lnTo>
                    <a:pt x="1126" y="680"/>
                  </a:lnTo>
                  <a:lnTo>
                    <a:pt x="1126" y="682"/>
                  </a:lnTo>
                  <a:lnTo>
                    <a:pt x="1126" y="680"/>
                  </a:lnTo>
                  <a:lnTo>
                    <a:pt x="1122" y="680"/>
                  </a:lnTo>
                  <a:lnTo>
                    <a:pt x="1122" y="676"/>
                  </a:lnTo>
                  <a:lnTo>
                    <a:pt x="1126" y="676"/>
                  </a:lnTo>
                  <a:lnTo>
                    <a:pt x="1126" y="676"/>
                  </a:lnTo>
                  <a:lnTo>
                    <a:pt x="1126" y="676"/>
                  </a:lnTo>
                  <a:close/>
                  <a:moveTo>
                    <a:pt x="864" y="676"/>
                  </a:moveTo>
                  <a:lnTo>
                    <a:pt x="864" y="680"/>
                  </a:lnTo>
                  <a:lnTo>
                    <a:pt x="864" y="676"/>
                  </a:lnTo>
                  <a:lnTo>
                    <a:pt x="864" y="676"/>
                  </a:lnTo>
                  <a:lnTo>
                    <a:pt x="864" y="676"/>
                  </a:lnTo>
                  <a:close/>
                  <a:moveTo>
                    <a:pt x="868" y="680"/>
                  </a:moveTo>
                  <a:lnTo>
                    <a:pt x="868" y="682"/>
                  </a:lnTo>
                  <a:lnTo>
                    <a:pt x="868" y="680"/>
                  </a:lnTo>
                  <a:lnTo>
                    <a:pt x="868" y="680"/>
                  </a:lnTo>
                  <a:lnTo>
                    <a:pt x="868" y="680"/>
                  </a:lnTo>
                  <a:close/>
                  <a:moveTo>
                    <a:pt x="864" y="702"/>
                  </a:moveTo>
                  <a:lnTo>
                    <a:pt x="864" y="698"/>
                  </a:lnTo>
                  <a:lnTo>
                    <a:pt x="868" y="698"/>
                  </a:lnTo>
                  <a:lnTo>
                    <a:pt x="868" y="694"/>
                  </a:lnTo>
                  <a:lnTo>
                    <a:pt x="864" y="698"/>
                  </a:lnTo>
                  <a:lnTo>
                    <a:pt x="862" y="698"/>
                  </a:lnTo>
                  <a:lnTo>
                    <a:pt x="864" y="698"/>
                  </a:lnTo>
                  <a:lnTo>
                    <a:pt x="864" y="694"/>
                  </a:lnTo>
                  <a:lnTo>
                    <a:pt x="868" y="690"/>
                  </a:lnTo>
                  <a:lnTo>
                    <a:pt x="868" y="686"/>
                  </a:lnTo>
                  <a:lnTo>
                    <a:pt x="868" y="682"/>
                  </a:lnTo>
                  <a:lnTo>
                    <a:pt x="872" y="682"/>
                  </a:lnTo>
                  <a:lnTo>
                    <a:pt x="872" y="686"/>
                  </a:lnTo>
                  <a:lnTo>
                    <a:pt x="868" y="690"/>
                  </a:lnTo>
                  <a:lnTo>
                    <a:pt x="872" y="690"/>
                  </a:lnTo>
                  <a:lnTo>
                    <a:pt x="872" y="686"/>
                  </a:lnTo>
                  <a:lnTo>
                    <a:pt x="872" y="682"/>
                  </a:lnTo>
                  <a:lnTo>
                    <a:pt x="876" y="682"/>
                  </a:lnTo>
                  <a:lnTo>
                    <a:pt x="876" y="686"/>
                  </a:lnTo>
                  <a:lnTo>
                    <a:pt x="880" y="686"/>
                  </a:lnTo>
                  <a:lnTo>
                    <a:pt x="876" y="690"/>
                  </a:lnTo>
                  <a:lnTo>
                    <a:pt x="876" y="694"/>
                  </a:lnTo>
                  <a:lnTo>
                    <a:pt x="876" y="698"/>
                  </a:lnTo>
                  <a:lnTo>
                    <a:pt x="872" y="698"/>
                  </a:lnTo>
                  <a:lnTo>
                    <a:pt x="876" y="698"/>
                  </a:lnTo>
                  <a:lnTo>
                    <a:pt x="876" y="694"/>
                  </a:lnTo>
                  <a:lnTo>
                    <a:pt x="876" y="690"/>
                  </a:lnTo>
                  <a:lnTo>
                    <a:pt x="876" y="686"/>
                  </a:lnTo>
                  <a:lnTo>
                    <a:pt x="876" y="690"/>
                  </a:lnTo>
                  <a:lnTo>
                    <a:pt x="872" y="698"/>
                  </a:lnTo>
                  <a:lnTo>
                    <a:pt x="876" y="694"/>
                  </a:lnTo>
                  <a:lnTo>
                    <a:pt x="876" y="690"/>
                  </a:lnTo>
                  <a:lnTo>
                    <a:pt x="872" y="690"/>
                  </a:lnTo>
                  <a:lnTo>
                    <a:pt x="872" y="694"/>
                  </a:lnTo>
                  <a:lnTo>
                    <a:pt x="872" y="698"/>
                  </a:lnTo>
                  <a:lnTo>
                    <a:pt x="868" y="698"/>
                  </a:lnTo>
                  <a:lnTo>
                    <a:pt x="864" y="702"/>
                  </a:lnTo>
                  <a:lnTo>
                    <a:pt x="864" y="702"/>
                  </a:lnTo>
                  <a:lnTo>
                    <a:pt x="864" y="702"/>
                  </a:lnTo>
                  <a:close/>
                  <a:moveTo>
                    <a:pt x="862" y="690"/>
                  </a:moveTo>
                  <a:lnTo>
                    <a:pt x="864" y="686"/>
                  </a:lnTo>
                  <a:lnTo>
                    <a:pt x="868" y="686"/>
                  </a:lnTo>
                  <a:lnTo>
                    <a:pt x="868" y="682"/>
                  </a:lnTo>
                  <a:lnTo>
                    <a:pt x="868" y="686"/>
                  </a:lnTo>
                  <a:lnTo>
                    <a:pt x="868" y="690"/>
                  </a:lnTo>
                  <a:lnTo>
                    <a:pt x="864" y="690"/>
                  </a:lnTo>
                  <a:lnTo>
                    <a:pt x="862" y="690"/>
                  </a:lnTo>
                  <a:lnTo>
                    <a:pt x="862" y="690"/>
                  </a:lnTo>
                  <a:lnTo>
                    <a:pt x="862" y="690"/>
                  </a:lnTo>
                  <a:close/>
                  <a:moveTo>
                    <a:pt x="876" y="694"/>
                  </a:moveTo>
                  <a:lnTo>
                    <a:pt x="880" y="690"/>
                  </a:lnTo>
                  <a:lnTo>
                    <a:pt x="880" y="686"/>
                  </a:lnTo>
                  <a:lnTo>
                    <a:pt x="884" y="690"/>
                  </a:lnTo>
                  <a:lnTo>
                    <a:pt x="880" y="690"/>
                  </a:lnTo>
                  <a:lnTo>
                    <a:pt x="880" y="694"/>
                  </a:lnTo>
                  <a:lnTo>
                    <a:pt x="876" y="694"/>
                  </a:lnTo>
                  <a:lnTo>
                    <a:pt x="876" y="694"/>
                  </a:lnTo>
                  <a:lnTo>
                    <a:pt x="876" y="694"/>
                  </a:lnTo>
                  <a:close/>
                  <a:moveTo>
                    <a:pt x="1122" y="686"/>
                  </a:moveTo>
                  <a:lnTo>
                    <a:pt x="1126" y="686"/>
                  </a:lnTo>
                  <a:lnTo>
                    <a:pt x="1126" y="690"/>
                  </a:lnTo>
                  <a:lnTo>
                    <a:pt x="1122" y="690"/>
                  </a:lnTo>
                  <a:lnTo>
                    <a:pt x="1122" y="686"/>
                  </a:lnTo>
                  <a:lnTo>
                    <a:pt x="1122" y="686"/>
                  </a:lnTo>
                  <a:lnTo>
                    <a:pt x="1122" y="686"/>
                  </a:lnTo>
                  <a:close/>
                  <a:moveTo>
                    <a:pt x="1130" y="690"/>
                  </a:moveTo>
                  <a:lnTo>
                    <a:pt x="1132" y="694"/>
                  </a:lnTo>
                  <a:lnTo>
                    <a:pt x="1130" y="694"/>
                  </a:lnTo>
                  <a:lnTo>
                    <a:pt x="1130" y="690"/>
                  </a:lnTo>
                  <a:lnTo>
                    <a:pt x="1130" y="690"/>
                  </a:lnTo>
                  <a:lnTo>
                    <a:pt x="1130" y="690"/>
                  </a:lnTo>
                  <a:close/>
                  <a:moveTo>
                    <a:pt x="876" y="694"/>
                  </a:moveTo>
                  <a:lnTo>
                    <a:pt x="876" y="698"/>
                  </a:lnTo>
                  <a:lnTo>
                    <a:pt x="876" y="702"/>
                  </a:lnTo>
                  <a:lnTo>
                    <a:pt x="876" y="698"/>
                  </a:lnTo>
                  <a:lnTo>
                    <a:pt x="876" y="694"/>
                  </a:lnTo>
                  <a:lnTo>
                    <a:pt x="876" y="694"/>
                  </a:lnTo>
                  <a:lnTo>
                    <a:pt x="876" y="694"/>
                  </a:lnTo>
                  <a:close/>
                  <a:moveTo>
                    <a:pt x="152" y="716"/>
                  </a:moveTo>
                  <a:lnTo>
                    <a:pt x="152" y="720"/>
                  </a:lnTo>
                  <a:lnTo>
                    <a:pt x="150" y="724"/>
                  </a:lnTo>
                  <a:lnTo>
                    <a:pt x="150" y="720"/>
                  </a:lnTo>
                  <a:lnTo>
                    <a:pt x="152" y="720"/>
                  </a:lnTo>
                  <a:lnTo>
                    <a:pt x="152" y="716"/>
                  </a:lnTo>
                  <a:lnTo>
                    <a:pt x="152" y="716"/>
                  </a:lnTo>
                  <a:lnTo>
                    <a:pt x="152" y="716"/>
                  </a:lnTo>
                  <a:close/>
                  <a:moveTo>
                    <a:pt x="876" y="720"/>
                  </a:moveTo>
                  <a:lnTo>
                    <a:pt x="872" y="720"/>
                  </a:lnTo>
                  <a:lnTo>
                    <a:pt x="868" y="720"/>
                  </a:lnTo>
                  <a:lnTo>
                    <a:pt x="864" y="724"/>
                  </a:lnTo>
                  <a:lnTo>
                    <a:pt x="864" y="720"/>
                  </a:lnTo>
                  <a:lnTo>
                    <a:pt x="868" y="720"/>
                  </a:lnTo>
                  <a:lnTo>
                    <a:pt x="872" y="720"/>
                  </a:lnTo>
                  <a:lnTo>
                    <a:pt x="876" y="720"/>
                  </a:lnTo>
                  <a:lnTo>
                    <a:pt x="876" y="720"/>
                  </a:lnTo>
                  <a:lnTo>
                    <a:pt x="876" y="720"/>
                  </a:lnTo>
                  <a:close/>
                  <a:moveTo>
                    <a:pt x="146" y="724"/>
                  </a:moveTo>
                  <a:lnTo>
                    <a:pt x="146" y="728"/>
                  </a:lnTo>
                  <a:lnTo>
                    <a:pt x="142" y="728"/>
                  </a:lnTo>
                  <a:lnTo>
                    <a:pt x="142" y="724"/>
                  </a:lnTo>
                  <a:lnTo>
                    <a:pt x="146" y="724"/>
                  </a:lnTo>
                  <a:lnTo>
                    <a:pt x="146" y="724"/>
                  </a:lnTo>
                  <a:lnTo>
                    <a:pt x="146" y="724"/>
                  </a:lnTo>
                  <a:close/>
                  <a:moveTo>
                    <a:pt x="112" y="746"/>
                  </a:moveTo>
                  <a:lnTo>
                    <a:pt x="112" y="742"/>
                  </a:lnTo>
                  <a:lnTo>
                    <a:pt x="112" y="738"/>
                  </a:lnTo>
                  <a:lnTo>
                    <a:pt x="112" y="736"/>
                  </a:lnTo>
                  <a:lnTo>
                    <a:pt x="116" y="736"/>
                  </a:lnTo>
                  <a:lnTo>
                    <a:pt x="120" y="736"/>
                  </a:lnTo>
                  <a:lnTo>
                    <a:pt x="120" y="738"/>
                  </a:lnTo>
                  <a:lnTo>
                    <a:pt x="116" y="738"/>
                  </a:lnTo>
                  <a:lnTo>
                    <a:pt x="120" y="738"/>
                  </a:lnTo>
                  <a:lnTo>
                    <a:pt x="124" y="736"/>
                  </a:lnTo>
                  <a:lnTo>
                    <a:pt x="124" y="738"/>
                  </a:lnTo>
                  <a:lnTo>
                    <a:pt x="126" y="738"/>
                  </a:lnTo>
                  <a:lnTo>
                    <a:pt x="126" y="742"/>
                  </a:lnTo>
                  <a:lnTo>
                    <a:pt x="124" y="742"/>
                  </a:lnTo>
                  <a:lnTo>
                    <a:pt x="120" y="746"/>
                  </a:lnTo>
                  <a:lnTo>
                    <a:pt x="124" y="746"/>
                  </a:lnTo>
                  <a:lnTo>
                    <a:pt x="126" y="742"/>
                  </a:lnTo>
                  <a:lnTo>
                    <a:pt x="126" y="738"/>
                  </a:lnTo>
                  <a:lnTo>
                    <a:pt x="130" y="738"/>
                  </a:lnTo>
                  <a:lnTo>
                    <a:pt x="130" y="736"/>
                  </a:lnTo>
                  <a:lnTo>
                    <a:pt x="130" y="738"/>
                  </a:lnTo>
                  <a:lnTo>
                    <a:pt x="130" y="742"/>
                  </a:lnTo>
                  <a:lnTo>
                    <a:pt x="126" y="746"/>
                  </a:lnTo>
                  <a:lnTo>
                    <a:pt x="126" y="750"/>
                  </a:lnTo>
                  <a:lnTo>
                    <a:pt x="126" y="754"/>
                  </a:lnTo>
                  <a:lnTo>
                    <a:pt x="124" y="754"/>
                  </a:lnTo>
                  <a:lnTo>
                    <a:pt x="124" y="758"/>
                  </a:lnTo>
                  <a:lnTo>
                    <a:pt x="126" y="758"/>
                  </a:lnTo>
                  <a:lnTo>
                    <a:pt x="124" y="758"/>
                  </a:lnTo>
                  <a:lnTo>
                    <a:pt x="120" y="758"/>
                  </a:lnTo>
                  <a:lnTo>
                    <a:pt x="120" y="754"/>
                  </a:lnTo>
                  <a:lnTo>
                    <a:pt x="116" y="754"/>
                  </a:lnTo>
                  <a:lnTo>
                    <a:pt x="120" y="754"/>
                  </a:lnTo>
                  <a:lnTo>
                    <a:pt x="124" y="754"/>
                  </a:lnTo>
                  <a:lnTo>
                    <a:pt x="120" y="750"/>
                  </a:lnTo>
                  <a:lnTo>
                    <a:pt x="116" y="750"/>
                  </a:lnTo>
                  <a:lnTo>
                    <a:pt x="112" y="750"/>
                  </a:lnTo>
                  <a:lnTo>
                    <a:pt x="112" y="746"/>
                  </a:lnTo>
                  <a:lnTo>
                    <a:pt x="116" y="746"/>
                  </a:lnTo>
                  <a:lnTo>
                    <a:pt x="112" y="746"/>
                  </a:lnTo>
                  <a:lnTo>
                    <a:pt x="112" y="746"/>
                  </a:lnTo>
                  <a:lnTo>
                    <a:pt x="112" y="746"/>
                  </a:lnTo>
                  <a:close/>
                  <a:moveTo>
                    <a:pt x="150" y="738"/>
                  </a:moveTo>
                  <a:lnTo>
                    <a:pt x="152" y="738"/>
                  </a:lnTo>
                  <a:lnTo>
                    <a:pt x="150" y="742"/>
                  </a:lnTo>
                  <a:lnTo>
                    <a:pt x="150" y="738"/>
                  </a:lnTo>
                  <a:lnTo>
                    <a:pt x="150" y="742"/>
                  </a:lnTo>
                  <a:lnTo>
                    <a:pt x="150" y="738"/>
                  </a:lnTo>
                  <a:lnTo>
                    <a:pt x="146" y="738"/>
                  </a:lnTo>
                  <a:lnTo>
                    <a:pt x="146" y="742"/>
                  </a:lnTo>
                  <a:lnTo>
                    <a:pt x="146" y="738"/>
                  </a:lnTo>
                  <a:lnTo>
                    <a:pt x="150" y="738"/>
                  </a:lnTo>
                  <a:lnTo>
                    <a:pt x="150" y="736"/>
                  </a:lnTo>
                  <a:lnTo>
                    <a:pt x="150" y="738"/>
                  </a:lnTo>
                  <a:lnTo>
                    <a:pt x="150" y="738"/>
                  </a:lnTo>
                  <a:lnTo>
                    <a:pt x="150" y="738"/>
                  </a:lnTo>
                  <a:close/>
                  <a:moveTo>
                    <a:pt x="152" y="742"/>
                  </a:moveTo>
                  <a:lnTo>
                    <a:pt x="152" y="746"/>
                  </a:lnTo>
                  <a:lnTo>
                    <a:pt x="152" y="750"/>
                  </a:lnTo>
                  <a:lnTo>
                    <a:pt x="152" y="746"/>
                  </a:lnTo>
                  <a:lnTo>
                    <a:pt x="150" y="746"/>
                  </a:lnTo>
                  <a:lnTo>
                    <a:pt x="152" y="742"/>
                  </a:lnTo>
                  <a:lnTo>
                    <a:pt x="152" y="742"/>
                  </a:lnTo>
                  <a:lnTo>
                    <a:pt x="152" y="742"/>
                  </a:lnTo>
                  <a:close/>
                  <a:moveTo>
                    <a:pt x="172" y="746"/>
                  </a:moveTo>
                  <a:lnTo>
                    <a:pt x="168" y="746"/>
                  </a:lnTo>
                  <a:lnTo>
                    <a:pt x="168" y="750"/>
                  </a:lnTo>
                  <a:lnTo>
                    <a:pt x="168" y="754"/>
                  </a:lnTo>
                  <a:lnTo>
                    <a:pt x="168" y="746"/>
                  </a:lnTo>
                  <a:lnTo>
                    <a:pt x="172" y="746"/>
                  </a:lnTo>
                  <a:lnTo>
                    <a:pt x="172" y="746"/>
                  </a:lnTo>
                  <a:lnTo>
                    <a:pt x="172" y="746"/>
                  </a:lnTo>
                  <a:close/>
                  <a:moveTo>
                    <a:pt x="150" y="746"/>
                  </a:moveTo>
                  <a:lnTo>
                    <a:pt x="152" y="746"/>
                  </a:lnTo>
                  <a:lnTo>
                    <a:pt x="152" y="750"/>
                  </a:lnTo>
                  <a:lnTo>
                    <a:pt x="156" y="750"/>
                  </a:lnTo>
                  <a:lnTo>
                    <a:pt x="156" y="754"/>
                  </a:lnTo>
                  <a:lnTo>
                    <a:pt x="160" y="758"/>
                  </a:lnTo>
                  <a:lnTo>
                    <a:pt x="156" y="758"/>
                  </a:lnTo>
                  <a:lnTo>
                    <a:pt x="152" y="754"/>
                  </a:lnTo>
                  <a:lnTo>
                    <a:pt x="150" y="754"/>
                  </a:lnTo>
                  <a:lnTo>
                    <a:pt x="150" y="750"/>
                  </a:lnTo>
                  <a:lnTo>
                    <a:pt x="150" y="746"/>
                  </a:lnTo>
                  <a:lnTo>
                    <a:pt x="150" y="746"/>
                  </a:lnTo>
                  <a:lnTo>
                    <a:pt x="150" y="746"/>
                  </a:lnTo>
                  <a:close/>
                  <a:moveTo>
                    <a:pt x="172" y="750"/>
                  </a:moveTo>
                  <a:lnTo>
                    <a:pt x="172" y="754"/>
                  </a:lnTo>
                  <a:lnTo>
                    <a:pt x="168" y="754"/>
                  </a:lnTo>
                  <a:lnTo>
                    <a:pt x="168" y="750"/>
                  </a:lnTo>
                  <a:lnTo>
                    <a:pt x="172" y="750"/>
                  </a:lnTo>
                  <a:lnTo>
                    <a:pt x="172" y="750"/>
                  </a:lnTo>
                  <a:lnTo>
                    <a:pt x="172" y="750"/>
                  </a:lnTo>
                  <a:close/>
                  <a:moveTo>
                    <a:pt x="864" y="754"/>
                  </a:moveTo>
                  <a:lnTo>
                    <a:pt x="862" y="754"/>
                  </a:lnTo>
                  <a:lnTo>
                    <a:pt x="864" y="754"/>
                  </a:lnTo>
                  <a:lnTo>
                    <a:pt x="864" y="754"/>
                  </a:lnTo>
                  <a:lnTo>
                    <a:pt x="864" y="754"/>
                  </a:lnTo>
                  <a:close/>
                  <a:moveTo>
                    <a:pt x="168" y="754"/>
                  </a:moveTo>
                  <a:lnTo>
                    <a:pt x="168" y="758"/>
                  </a:lnTo>
                  <a:lnTo>
                    <a:pt x="164" y="758"/>
                  </a:lnTo>
                  <a:lnTo>
                    <a:pt x="164" y="754"/>
                  </a:lnTo>
                  <a:lnTo>
                    <a:pt x="168" y="754"/>
                  </a:lnTo>
                  <a:lnTo>
                    <a:pt x="168" y="754"/>
                  </a:lnTo>
                  <a:lnTo>
                    <a:pt x="168" y="754"/>
                  </a:lnTo>
                  <a:close/>
                  <a:moveTo>
                    <a:pt x="846" y="758"/>
                  </a:moveTo>
                  <a:lnTo>
                    <a:pt x="850" y="758"/>
                  </a:lnTo>
                  <a:lnTo>
                    <a:pt x="850" y="762"/>
                  </a:lnTo>
                  <a:lnTo>
                    <a:pt x="854" y="766"/>
                  </a:lnTo>
                  <a:lnTo>
                    <a:pt x="854" y="768"/>
                  </a:lnTo>
                  <a:lnTo>
                    <a:pt x="854" y="766"/>
                  </a:lnTo>
                  <a:lnTo>
                    <a:pt x="850" y="766"/>
                  </a:lnTo>
                  <a:lnTo>
                    <a:pt x="846" y="766"/>
                  </a:lnTo>
                  <a:lnTo>
                    <a:pt x="842" y="766"/>
                  </a:lnTo>
                  <a:lnTo>
                    <a:pt x="838" y="762"/>
                  </a:lnTo>
                  <a:lnTo>
                    <a:pt x="834" y="762"/>
                  </a:lnTo>
                  <a:lnTo>
                    <a:pt x="834" y="758"/>
                  </a:lnTo>
                  <a:lnTo>
                    <a:pt x="838" y="758"/>
                  </a:lnTo>
                  <a:lnTo>
                    <a:pt x="842" y="758"/>
                  </a:lnTo>
                  <a:lnTo>
                    <a:pt x="842" y="754"/>
                  </a:lnTo>
                  <a:lnTo>
                    <a:pt x="842" y="758"/>
                  </a:lnTo>
                  <a:lnTo>
                    <a:pt x="846" y="758"/>
                  </a:lnTo>
                  <a:lnTo>
                    <a:pt x="846" y="758"/>
                  </a:lnTo>
                  <a:lnTo>
                    <a:pt x="846" y="758"/>
                  </a:lnTo>
                  <a:close/>
                  <a:moveTo>
                    <a:pt x="164" y="758"/>
                  </a:moveTo>
                  <a:lnTo>
                    <a:pt x="164" y="762"/>
                  </a:lnTo>
                  <a:lnTo>
                    <a:pt x="164" y="758"/>
                  </a:lnTo>
                  <a:lnTo>
                    <a:pt x="160" y="758"/>
                  </a:lnTo>
                  <a:lnTo>
                    <a:pt x="164" y="758"/>
                  </a:lnTo>
                  <a:lnTo>
                    <a:pt x="164" y="758"/>
                  </a:lnTo>
                  <a:lnTo>
                    <a:pt x="164" y="758"/>
                  </a:lnTo>
                  <a:close/>
                  <a:moveTo>
                    <a:pt x="168" y="766"/>
                  </a:moveTo>
                  <a:lnTo>
                    <a:pt x="172" y="768"/>
                  </a:lnTo>
                  <a:lnTo>
                    <a:pt x="172" y="772"/>
                  </a:lnTo>
                  <a:lnTo>
                    <a:pt x="168" y="768"/>
                  </a:lnTo>
                  <a:lnTo>
                    <a:pt x="164" y="766"/>
                  </a:lnTo>
                  <a:lnTo>
                    <a:pt x="168" y="766"/>
                  </a:lnTo>
                  <a:lnTo>
                    <a:pt x="168" y="766"/>
                  </a:lnTo>
                  <a:lnTo>
                    <a:pt x="168" y="766"/>
                  </a:lnTo>
                  <a:close/>
                  <a:moveTo>
                    <a:pt x="182" y="766"/>
                  </a:moveTo>
                  <a:lnTo>
                    <a:pt x="180" y="766"/>
                  </a:lnTo>
                  <a:lnTo>
                    <a:pt x="180" y="768"/>
                  </a:lnTo>
                  <a:lnTo>
                    <a:pt x="180" y="766"/>
                  </a:lnTo>
                  <a:lnTo>
                    <a:pt x="182" y="766"/>
                  </a:lnTo>
                  <a:lnTo>
                    <a:pt x="182" y="766"/>
                  </a:lnTo>
                  <a:lnTo>
                    <a:pt x="182" y="766"/>
                  </a:lnTo>
                  <a:close/>
                  <a:moveTo>
                    <a:pt x="180" y="766"/>
                  </a:moveTo>
                  <a:lnTo>
                    <a:pt x="180" y="768"/>
                  </a:lnTo>
                  <a:lnTo>
                    <a:pt x="180" y="772"/>
                  </a:lnTo>
                  <a:lnTo>
                    <a:pt x="176" y="772"/>
                  </a:lnTo>
                  <a:lnTo>
                    <a:pt x="180" y="768"/>
                  </a:lnTo>
                  <a:lnTo>
                    <a:pt x="180" y="766"/>
                  </a:lnTo>
                  <a:lnTo>
                    <a:pt x="180" y="766"/>
                  </a:lnTo>
                  <a:lnTo>
                    <a:pt x="180" y="766"/>
                  </a:lnTo>
                  <a:close/>
                  <a:moveTo>
                    <a:pt x="134" y="766"/>
                  </a:moveTo>
                  <a:lnTo>
                    <a:pt x="134" y="768"/>
                  </a:lnTo>
                  <a:lnTo>
                    <a:pt x="130" y="766"/>
                  </a:lnTo>
                  <a:lnTo>
                    <a:pt x="134" y="766"/>
                  </a:lnTo>
                  <a:lnTo>
                    <a:pt x="134" y="766"/>
                  </a:lnTo>
                  <a:lnTo>
                    <a:pt x="134" y="766"/>
                  </a:lnTo>
                  <a:close/>
                  <a:moveTo>
                    <a:pt x="176" y="768"/>
                  </a:moveTo>
                  <a:lnTo>
                    <a:pt x="176" y="772"/>
                  </a:lnTo>
                  <a:lnTo>
                    <a:pt x="172" y="772"/>
                  </a:lnTo>
                  <a:lnTo>
                    <a:pt x="172" y="768"/>
                  </a:lnTo>
                  <a:lnTo>
                    <a:pt x="176" y="768"/>
                  </a:lnTo>
                  <a:lnTo>
                    <a:pt x="176" y="768"/>
                  </a:lnTo>
                  <a:lnTo>
                    <a:pt x="176" y="768"/>
                  </a:lnTo>
                  <a:close/>
                  <a:moveTo>
                    <a:pt x="176" y="772"/>
                  </a:moveTo>
                  <a:lnTo>
                    <a:pt x="176" y="776"/>
                  </a:lnTo>
                  <a:lnTo>
                    <a:pt x="172" y="772"/>
                  </a:lnTo>
                  <a:lnTo>
                    <a:pt x="176" y="772"/>
                  </a:lnTo>
                  <a:lnTo>
                    <a:pt x="176" y="772"/>
                  </a:lnTo>
                  <a:lnTo>
                    <a:pt x="176" y="772"/>
                  </a:lnTo>
                  <a:close/>
                  <a:moveTo>
                    <a:pt x="190" y="780"/>
                  </a:moveTo>
                  <a:lnTo>
                    <a:pt x="186" y="780"/>
                  </a:lnTo>
                  <a:lnTo>
                    <a:pt x="186" y="784"/>
                  </a:lnTo>
                  <a:lnTo>
                    <a:pt x="186" y="780"/>
                  </a:lnTo>
                  <a:lnTo>
                    <a:pt x="186" y="776"/>
                  </a:lnTo>
                  <a:lnTo>
                    <a:pt x="190" y="776"/>
                  </a:lnTo>
                  <a:lnTo>
                    <a:pt x="190" y="772"/>
                  </a:lnTo>
                  <a:lnTo>
                    <a:pt x="194" y="772"/>
                  </a:lnTo>
                  <a:lnTo>
                    <a:pt x="194" y="776"/>
                  </a:lnTo>
                  <a:lnTo>
                    <a:pt x="190" y="776"/>
                  </a:lnTo>
                  <a:lnTo>
                    <a:pt x="190" y="780"/>
                  </a:lnTo>
                  <a:lnTo>
                    <a:pt x="190" y="780"/>
                  </a:lnTo>
                  <a:lnTo>
                    <a:pt x="190" y="780"/>
                  </a:lnTo>
                  <a:close/>
                  <a:moveTo>
                    <a:pt x="182" y="772"/>
                  </a:moveTo>
                  <a:lnTo>
                    <a:pt x="182" y="776"/>
                  </a:lnTo>
                  <a:lnTo>
                    <a:pt x="180" y="776"/>
                  </a:lnTo>
                  <a:lnTo>
                    <a:pt x="182" y="776"/>
                  </a:lnTo>
                  <a:lnTo>
                    <a:pt x="182" y="772"/>
                  </a:lnTo>
                  <a:lnTo>
                    <a:pt x="182" y="772"/>
                  </a:lnTo>
                  <a:lnTo>
                    <a:pt x="182" y="772"/>
                  </a:lnTo>
                  <a:close/>
                  <a:moveTo>
                    <a:pt x="142" y="780"/>
                  </a:moveTo>
                  <a:lnTo>
                    <a:pt x="142" y="784"/>
                  </a:lnTo>
                  <a:lnTo>
                    <a:pt x="138" y="780"/>
                  </a:lnTo>
                  <a:lnTo>
                    <a:pt x="142" y="780"/>
                  </a:lnTo>
                  <a:lnTo>
                    <a:pt x="142" y="780"/>
                  </a:lnTo>
                  <a:lnTo>
                    <a:pt x="142" y="780"/>
                  </a:lnTo>
                  <a:close/>
                  <a:moveTo>
                    <a:pt x="872" y="780"/>
                  </a:moveTo>
                  <a:lnTo>
                    <a:pt x="872" y="784"/>
                  </a:lnTo>
                  <a:lnTo>
                    <a:pt x="868" y="784"/>
                  </a:lnTo>
                  <a:lnTo>
                    <a:pt x="868" y="780"/>
                  </a:lnTo>
                  <a:lnTo>
                    <a:pt x="872" y="780"/>
                  </a:lnTo>
                  <a:lnTo>
                    <a:pt x="872" y="780"/>
                  </a:lnTo>
                  <a:lnTo>
                    <a:pt x="872" y="780"/>
                  </a:lnTo>
                  <a:close/>
                  <a:moveTo>
                    <a:pt x="182" y="788"/>
                  </a:moveTo>
                  <a:lnTo>
                    <a:pt x="182" y="792"/>
                  </a:lnTo>
                  <a:lnTo>
                    <a:pt x="186" y="792"/>
                  </a:lnTo>
                  <a:lnTo>
                    <a:pt x="186" y="794"/>
                  </a:lnTo>
                  <a:lnTo>
                    <a:pt x="182" y="794"/>
                  </a:lnTo>
                  <a:lnTo>
                    <a:pt x="182" y="792"/>
                  </a:lnTo>
                  <a:lnTo>
                    <a:pt x="182" y="788"/>
                  </a:lnTo>
                  <a:lnTo>
                    <a:pt x="182" y="788"/>
                  </a:lnTo>
                  <a:lnTo>
                    <a:pt x="182" y="788"/>
                  </a:lnTo>
                  <a:close/>
                  <a:moveTo>
                    <a:pt x="1188" y="874"/>
                  </a:moveTo>
                  <a:lnTo>
                    <a:pt x="1186" y="874"/>
                  </a:lnTo>
                  <a:lnTo>
                    <a:pt x="1182" y="874"/>
                  </a:lnTo>
                  <a:lnTo>
                    <a:pt x="1178" y="874"/>
                  </a:lnTo>
                  <a:lnTo>
                    <a:pt x="1174" y="874"/>
                  </a:lnTo>
                  <a:lnTo>
                    <a:pt x="1174" y="870"/>
                  </a:lnTo>
                  <a:lnTo>
                    <a:pt x="1170" y="874"/>
                  </a:lnTo>
                  <a:lnTo>
                    <a:pt x="1162" y="874"/>
                  </a:lnTo>
                  <a:lnTo>
                    <a:pt x="1160" y="874"/>
                  </a:lnTo>
                  <a:lnTo>
                    <a:pt x="1156" y="874"/>
                  </a:lnTo>
                  <a:lnTo>
                    <a:pt x="1156" y="870"/>
                  </a:lnTo>
                  <a:lnTo>
                    <a:pt x="1156" y="866"/>
                  </a:lnTo>
                  <a:lnTo>
                    <a:pt x="1160" y="862"/>
                  </a:lnTo>
                  <a:lnTo>
                    <a:pt x="1162" y="858"/>
                  </a:lnTo>
                  <a:lnTo>
                    <a:pt x="1166" y="854"/>
                  </a:lnTo>
                  <a:lnTo>
                    <a:pt x="1166" y="858"/>
                  </a:lnTo>
                  <a:lnTo>
                    <a:pt x="1166" y="854"/>
                  </a:lnTo>
                  <a:lnTo>
                    <a:pt x="1162" y="854"/>
                  </a:lnTo>
                  <a:lnTo>
                    <a:pt x="1160" y="854"/>
                  </a:lnTo>
                  <a:lnTo>
                    <a:pt x="1156" y="854"/>
                  </a:lnTo>
                  <a:lnTo>
                    <a:pt x="1160" y="852"/>
                  </a:lnTo>
                  <a:lnTo>
                    <a:pt x="1162" y="852"/>
                  </a:lnTo>
                  <a:lnTo>
                    <a:pt x="1160" y="852"/>
                  </a:lnTo>
                  <a:lnTo>
                    <a:pt x="1162" y="854"/>
                  </a:lnTo>
                  <a:lnTo>
                    <a:pt x="1162" y="852"/>
                  </a:lnTo>
                  <a:lnTo>
                    <a:pt x="1166" y="848"/>
                  </a:lnTo>
                  <a:lnTo>
                    <a:pt x="1166" y="844"/>
                  </a:lnTo>
                  <a:lnTo>
                    <a:pt x="1170" y="840"/>
                  </a:lnTo>
                  <a:lnTo>
                    <a:pt x="1170" y="844"/>
                  </a:lnTo>
                  <a:lnTo>
                    <a:pt x="1174" y="844"/>
                  </a:lnTo>
                  <a:lnTo>
                    <a:pt x="1174" y="848"/>
                  </a:lnTo>
                  <a:lnTo>
                    <a:pt x="1174" y="844"/>
                  </a:lnTo>
                  <a:lnTo>
                    <a:pt x="1170" y="844"/>
                  </a:lnTo>
                  <a:lnTo>
                    <a:pt x="1174" y="844"/>
                  </a:lnTo>
                  <a:lnTo>
                    <a:pt x="1174" y="840"/>
                  </a:lnTo>
                  <a:lnTo>
                    <a:pt x="1170" y="840"/>
                  </a:lnTo>
                  <a:lnTo>
                    <a:pt x="1170" y="836"/>
                  </a:lnTo>
                  <a:lnTo>
                    <a:pt x="1174" y="832"/>
                  </a:lnTo>
                  <a:lnTo>
                    <a:pt x="1178" y="836"/>
                  </a:lnTo>
                  <a:lnTo>
                    <a:pt x="1174" y="832"/>
                  </a:lnTo>
                  <a:lnTo>
                    <a:pt x="1174" y="828"/>
                  </a:lnTo>
                  <a:lnTo>
                    <a:pt x="1178" y="828"/>
                  </a:lnTo>
                  <a:lnTo>
                    <a:pt x="1178" y="822"/>
                  </a:lnTo>
                  <a:lnTo>
                    <a:pt x="1182" y="818"/>
                  </a:lnTo>
                  <a:lnTo>
                    <a:pt x="1182" y="814"/>
                  </a:lnTo>
                  <a:lnTo>
                    <a:pt x="1182" y="810"/>
                  </a:lnTo>
                  <a:lnTo>
                    <a:pt x="1186" y="810"/>
                  </a:lnTo>
                  <a:lnTo>
                    <a:pt x="1182" y="810"/>
                  </a:lnTo>
                  <a:lnTo>
                    <a:pt x="1186" y="810"/>
                  </a:lnTo>
                  <a:lnTo>
                    <a:pt x="1186" y="806"/>
                  </a:lnTo>
                  <a:lnTo>
                    <a:pt x="1188" y="806"/>
                  </a:lnTo>
                  <a:lnTo>
                    <a:pt x="1188" y="802"/>
                  </a:lnTo>
                  <a:lnTo>
                    <a:pt x="1188" y="798"/>
                  </a:lnTo>
                  <a:lnTo>
                    <a:pt x="1192" y="794"/>
                  </a:lnTo>
                  <a:lnTo>
                    <a:pt x="1196" y="794"/>
                  </a:lnTo>
                  <a:lnTo>
                    <a:pt x="1196" y="792"/>
                  </a:lnTo>
                  <a:lnTo>
                    <a:pt x="1200" y="792"/>
                  </a:lnTo>
                  <a:lnTo>
                    <a:pt x="1204" y="792"/>
                  </a:lnTo>
                  <a:lnTo>
                    <a:pt x="1208" y="792"/>
                  </a:lnTo>
                  <a:lnTo>
                    <a:pt x="1204" y="792"/>
                  </a:lnTo>
                  <a:lnTo>
                    <a:pt x="1208" y="792"/>
                  </a:lnTo>
                  <a:lnTo>
                    <a:pt x="1212" y="792"/>
                  </a:lnTo>
                  <a:lnTo>
                    <a:pt x="1212" y="794"/>
                  </a:lnTo>
                  <a:lnTo>
                    <a:pt x="1208" y="794"/>
                  </a:lnTo>
                  <a:lnTo>
                    <a:pt x="1204" y="794"/>
                  </a:lnTo>
                  <a:lnTo>
                    <a:pt x="1200" y="794"/>
                  </a:lnTo>
                  <a:lnTo>
                    <a:pt x="1200" y="798"/>
                  </a:lnTo>
                  <a:lnTo>
                    <a:pt x="1204" y="798"/>
                  </a:lnTo>
                  <a:lnTo>
                    <a:pt x="1208" y="798"/>
                  </a:lnTo>
                  <a:lnTo>
                    <a:pt x="1208" y="802"/>
                  </a:lnTo>
                  <a:lnTo>
                    <a:pt x="1204" y="802"/>
                  </a:lnTo>
                  <a:lnTo>
                    <a:pt x="1200" y="806"/>
                  </a:lnTo>
                  <a:lnTo>
                    <a:pt x="1200" y="810"/>
                  </a:lnTo>
                  <a:lnTo>
                    <a:pt x="1200" y="806"/>
                  </a:lnTo>
                  <a:lnTo>
                    <a:pt x="1200" y="810"/>
                  </a:lnTo>
                  <a:lnTo>
                    <a:pt x="1200" y="814"/>
                  </a:lnTo>
                  <a:lnTo>
                    <a:pt x="1196" y="814"/>
                  </a:lnTo>
                  <a:lnTo>
                    <a:pt x="1196" y="818"/>
                  </a:lnTo>
                  <a:lnTo>
                    <a:pt x="1196" y="822"/>
                  </a:lnTo>
                  <a:lnTo>
                    <a:pt x="1192" y="822"/>
                  </a:lnTo>
                  <a:lnTo>
                    <a:pt x="1192" y="824"/>
                  </a:lnTo>
                  <a:lnTo>
                    <a:pt x="1192" y="828"/>
                  </a:lnTo>
                  <a:lnTo>
                    <a:pt x="1188" y="828"/>
                  </a:lnTo>
                  <a:lnTo>
                    <a:pt x="1192" y="828"/>
                  </a:lnTo>
                  <a:lnTo>
                    <a:pt x="1188" y="832"/>
                  </a:lnTo>
                  <a:lnTo>
                    <a:pt x="1192" y="832"/>
                  </a:lnTo>
                  <a:lnTo>
                    <a:pt x="1192" y="828"/>
                  </a:lnTo>
                  <a:lnTo>
                    <a:pt x="1196" y="824"/>
                  </a:lnTo>
                  <a:lnTo>
                    <a:pt x="1200" y="822"/>
                  </a:lnTo>
                  <a:lnTo>
                    <a:pt x="1200" y="824"/>
                  </a:lnTo>
                  <a:lnTo>
                    <a:pt x="1204" y="824"/>
                  </a:lnTo>
                  <a:lnTo>
                    <a:pt x="1208" y="824"/>
                  </a:lnTo>
                  <a:lnTo>
                    <a:pt x="1212" y="824"/>
                  </a:lnTo>
                  <a:lnTo>
                    <a:pt x="1208" y="824"/>
                  </a:lnTo>
                  <a:lnTo>
                    <a:pt x="1208" y="828"/>
                  </a:lnTo>
                  <a:lnTo>
                    <a:pt x="1204" y="828"/>
                  </a:lnTo>
                  <a:lnTo>
                    <a:pt x="1200" y="832"/>
                  </a:lnTo>
                  <a:lnTo>
                    <a:pt x="1204" y="828"/>
                  </a:lnTo>
                  <a:lnTo>
                    <a:pt x="1204" y="832"/>
                  </a:lnTo>
                  <a:lnTo>
                    <a:pt x="1200" y="832"/>
                  </a:lnTo>
                  <a:lnTo>
                    <a:pt x="1200" y="836"/>
                  </a:lnTo>
                  <a:lnTo>
                    <a:pt x="1204" y="836"/>
                  </a:lnTo>
                  <a:lnTo>
                    <a:pt x="1204" y="832"/>
                  </a:lnTo>
                  <a:lnTo>
                    <a:pt x="1208" y="836"/>
                  </a:lnTo>
                  <a:lnTo>
                    <a:pt x="1212" y="836"/>
                  </a:lnTo>
                  <a:lnTo>
                    <a:pt x="1212" y="832"/>
                  </a:lnTo>
                  <a:lnTo>
                    <a:pt x="1212" y="836"/>
                  </a:lnTo>
                  <a:lnTo>
                    <a:pt x="1212" y="840"/>
                  </a:lnTo>
                  <a:lnTo>
                    <a:pt x="1212" y="836"/>
                  </a:lnTo>
                  <a:lnTo>
                    <a:pt x="1212" y="832"/>
                  </a:lnTo>
                  <a:lnTo>
                    <a:pt x="1216" y="832"/>
                  </a:lnTo>
                  <a:lnTo>
                    <a:pt x="1216" y="836"/>
                  </a:lnTo>
                  <a:lnTo>
                    <a:pt x="1212" y="840"/>
                  </a:lnTo>
                  <a:lnTo>
                    <a:pt x="1212" y="844"/>
                  </a:lnTo>
                  <a:lnTo>
                    <a:pt x="1212" y="840"/>
                  </a:lnTo>
                  <a:lnTo>
                    <a:pt x="1216" y="840"/>
                  </a:lnTo>
                  <a:lnTo>
                    <a:pt x="1216" y="836"/>
                  </a:lnTo>
                  <a:lnTo>
                    <a:pt x="1216" y="840"/>
                  </a:lnTo>
                  <a:lnTo>
                    <a:pt x="1218" y="840"/>
                  </a:lnTo>
                  <a:lnTo>
                    <a:pt x="1222" y="836"/>
                  </a:lnTo>
                  <a:lnTo>
                    <a:pt x="1222" y="832"/>
                  </a:lnTo>
                  <a:lnTo>
                    <a:pt x="1222" y="836"/>
                  </a:lnTo>
                  <a:lnTo>
                    <a:pt x="1222" y="840"/>
                  </a:lnTo>
                  <a:lnTo>
                    <a:pt x="1226" y="836"/>
                  </a:lnTo>
                  <a:lnTo>
                    <a:pt x="1230" y="836"/>
                  </a:lnTo>
                  <a:lnTo>
                    <a:pt x="1234" y="836"/>
                  </a:lnTo>
                  <a:lnTo>
                    <a:pt x="1238" y="840"/>
                  </a:lnTo>
                  <a:lnTo>
                    <a:pt x="1238" y="844"/>
                  </a:lnTo>
                  <a:lnTo>
                    <a:pt x="1234" y="844"/>
                  </a:lnTo>
                  <a:lnTo>
                    <a:pt x="1234" y="848"/>
                  </a:lnTo>
                  <a:lnTo>
                    <a:pt x="1230" y="848"/>
                  </a:lnTo>
                  <a:lnTo>
                    <a:pt x="1234" y="848"/>
                  </a:lnTo>
                  <a:lnTo>
                    <a:pt x="1234" y="852"/>
                  </a:lnTo>
                  <a:lnTo>
                    <a:pt x="1230" y="852"/>
                  </a:lnTo>
                  <a:lnTo>
                    <a:pt x="1234" y="852"/>
                  </a:lnTo>
                  <a:lnTo>
                    <a:pt x="1230" y="852"/>
                  </a:lnTo>
                  <a:lnTo>
                    <a:pt x="1234" y="852"/>
                  </a:lnTo>
                  <a:lnTo>
                    <a:pt x="1238" y="852"/>
                  </a:lnTo>
                  <a:lnTo>
                    <a:pt x="1234" y="852"/>
                  </a:lnTo>
                  <a:lnTo>
                    <a:pt x="1230" y="854"/>
                  </a:lnTo>
                  <a:lnTo>
                    <a:pt x="1234" y="854"/>
                  </a:lnTo>
                  <a:lnTo>
                    <a:pt x="1238" y="854"/>
                  </a:lnTo>
                  <a:lnTo>
                    <a:pt x="1238" y="852"/>
                  </a:lnTo>
                  <a:lnTo>
                    <a:pt x="1242" y="852"/>
                  </a:lnTo>
                  <a:lnTo>
                    <a:pt x="1242" y="854"/>
                  </a:lnTo>
                  <a:lnTo>
                    <a:pt x="1242" y="852"/>
                  </a:lnTo>
                  <a:lnTo>
                    <a:pt x="1244" y="852"/>
                  </a:lnTo>
                  <a:lnTo>
                    <a:pt x="1244" y="854"/>
                  </a:lnTo>
                  <a:lnTo>
                    <a:pt x="1244" y="858"/>
                  </a:lnTo>
                  <a:lnTo>
                    <a:pt x="1242" y="858"/>
                  </a:lnTo>
                  <a:lnTo>
                    <a:pt x="1238" y="858"/>
                  </a:lnTo>
                  <a:lnTo>
                    <a:pt x="1234" y="862"/>
                  </a:lnTo>
                  <a:lnTo>
                    <a:pt x="1230" y="862"/>
                  </a:lnTo>
                  <a:lnTo>
                    <a:pt x="1234" y="862"/>
                  </a:lnTo>
                  <a:lnTo>
                    <a:pt x="1234" y="866"/>
                  </a:lnTo>
                  <a:lnTo>
                    <a:pt x="1230" y="866"/>
                  </a:lnTo>
                  <a:lnTo>
                    <a:pt x="1234" y="866"/>
                  </a:lnTo>
                  <a:lnTo>
                    <a:pt x="1238" y="866"/>
                  </a:lnTo>
                  <a:lnTo>
                    <a:pt x="1234" y="870"/>
                  </a:lnTo>
                  <a:lnTo>
                    <a:pt x="1234" y="874"/>
                  </a:lnTo>
                  <a:lnTo>
                    <a:pt x="1238" y="874"/>
                  </a:lnTo>
                  <a:lnTo>
                    <a:pt x="1238" y="870"/>
                  </a:lnTo>
                  <a:lnTo>
                    <a:pt x="1242" y="866"/>
                  </a:lnTo>
                  <a:lnTo>
                    <a:pt x="1242" y="862"/>
                  </a:lnTo>
                  <a:lnTo>
                    <a:pt x="1242" y="866"/>
                  </a:lnTo>
                  <a:lnTo>
                    <a:pt x="1244" y="862"/>
                  </a:lnTo>
                  <a:lnTo>
                    <a:pt x="1248" y="862"/>
                  </a:lnTo>
                  <a:lnTo>
                    <a:pt x="1244" y="862"/>
                  </a:lnTo>
                  <a:lnTo>
                    <a:pt x="1244" y="866"/>
                  </a:lnTo>
                  <a:lnTo>
                    <a:pt x="1244" y="870"/>
                  </a:lnTo>
                  <a:lnTo>
                    <a:pt x="1242" y="874"/>
                  </a:lnTo>
                  <a:lnTo>
                    <a:pt x="1242" y="878"/>
                  </a:lnTo>
                  <a:lnTo>
                    <a:pt x="1244" y="878"/>
                  </a:lnTo>
                  <a:lnTo>
                    <a:pt x="1244" y="874"/>
                  </a:lnTo>
                  <a:lnTo>
                    <a:pt x="1248" y="870"/>
                  </a:lnTo>
                  <a:lnTo>
                    <a:pt x="1248" y="874"/>
                  </a:lnTo>
                  <a:lnTo>
                    <a:pt x="1248" y="878"/>
                  </a:lnTo>
                  <a:lnTo>
                    <a:pt x="1248" y="880"/>
                  </a:lnTo>
                  <a:lnTo>
                    <a:pt x="1244" y="880"/>
                  </a:lnTo>
                  <a:lnTo>
                    <a:pt x="1244" y="884"/>
                  </a:lnTo>
                  <a:lnTo>
                    <a:pt x="1244" y="888"/>
                  </a:lnTo>
                  <a:lnTo>
                    <a:pt x="1244" y="892"/>
                  </a:lnTo>
                  <a:lnTo>
                    <a:pt x="1242" y="892"/>
                  </a:lnTo>
                  <a:lnTo>
                    <a:pt x="1238" y="892"/>
                  </a:lnTo>
                  <a:lnTo>
                    <a:pt x="1234" y="892"/>
                  </a:lnTo>
                  <a:lnTo>
                    <a:pt x="1234" y="888"/>
                  </a:lnTo>
                  <a:lnTo>
                    <a:pt x="1238" y="888"/>
                  </a:lnTo>
                  <a:lnTo>
                    <a:pt x="1234" y="884"/>
                  </a:lnTo>
                  <a:lnTo>
                    <a:pt x="1238" y="884"/>
                  </a:lnTo>
                  <a:lnTo>
                    <a:pt x="1238" y="880"/>
                  </a:lnTo>
                  <a:lnTo>
                    <a:pt x="1234" y="884"/>
                  </a:lnTo>
                  <a:lnTo>
                    <a:pt x="1230" y="888"/>
                  </a:lnTo>
                  <a:lnTo>
                    <a:pt x="1226" y="888"/>
                  </a:lnTo>
                  <a:lnTo>
                    <a:pt x="1226" y="884"/>
                  </a:lnTo>
                  <a:lnTo>
                    <a:pt x="1230" y="884"/>
                  </a:lnTo>
                  <a:lnTo>
                    <a:pt x="1230" y="880"/>
                  </a:lnTo>
                  <a:lnTo>
                    <a:pt x="1234" y="878"/>
                  </a:lnTo>
                  <a:lnTo>
                    <a:pt x="1230" y="878"/>
                  </a:lnTo>
                  <a:lnTo>
                    <a:pt x="1230" y="874"/>
                  </a:lnTo>
                  <a:lnTo>
                    <a:pt x="1234" y="874"/>
                  </a:lnTo>
                  <a:lnTo>
                    <a:pt x="1230" y="874"/>
                  </a:lnTo>
                  <a:lnTo>
                    <a:pt x="1230" y="870"/>
                  </a:lnTo>
                  <a:lnTo>
                    <a:pt x="1226" y="870"/>
                  </a:lnTo>
                  <a:lnTo>
                    <a:pt x="1226" y="874"/>
                  </a:lnTo>
                  <a:lnTo>
                    <a:pt x="1222" y="874"/>
                  </a:lnTo>
                  <a:lnTo>
                    <a:pt x="1222" y="878"/>
                  </a:lnTo>
                  <a:lnTo>
                    <a:pt x="1226" y="874"/>
                  </a:lnTo>
                  <a:lnTo>
                    <a:pt x="1222" y="874"/>
                  </a:lnTo>
                  <a:lnTo>
                    <a:pt x="1222" y="878"/>
                  </a:lnTo>
                  <a:lnTo>
                    <a:pt x="1218" y="878"/>
                  </a:lnTo>
                  <a:lnTo>
                    <a:pt x="1216" y="880"/>
                  </a:lnTo>
                  <a:lnTo>
                    <a:pt x="1216" y="884"/>
                  </a:lnTo>
                  <a:lnTo>
                    <a:pt x="1212" y="888"/>
                  </a:lnTo>
                  <a:lnTo>
                    <a:pt x="1208" y="888"/>
                  </a:lnTo>
                  <a:lnTo>
                    <a:pt x="1204" y="888"/>
                  </a:lnTo>
                  <a:lnTo>
                    <a:pt x="1204" y="884"/>
                  </a:lnTo>
                  <a:lnTo>
                    <a:pt x="1208" y="884"/>
                  </a:lnTo>
                  <a:lnTo>
                    <a:pt x="1212" y="880"/>
                  </a:lnTo>
                  <a:lnTo>
                    <a:pt x="1212" y="878"/>
                  </a:lnTo>
                  <a:lnTo>
                    <a:pt x="1216" y="878"/>
                  </a:lnTo>
                  <a:lnTo>
                    <a:pt x="1218" y="874"/>
                  </a:lnTo>
                  <a:lnTo>
                    <a:pt x="1216" y="874"/>
                  </a:lnTo>
                  <a:lnTo>
                    <a:pt x="1216" y="870"/>
                  </a:lnTo>
                  <a:lnTo>
                    <a:pt x="1218" y="870"/>
                  </a:lnTo>
                  <a:lnTo>
                    <a:pt x="1216" y="870"/>
                  </a:lnTo>
                  <a:lnTo>
                    <a:pt x="1216" y="874"/>
                  </a:lnTo>
                  <a:lnTo>
                    <a:pt x="1212" y="874"/>
                  </a:lnTo>
                  <a:lnTo>
                    <a:pt x="1212" y="870"/>
                  </a:lnTo>
                  <a:lnTo>
                    <a:pt x="1212" y="874"/>
                  </a:lnTo>
                  <a:lnTo>
                    <a:pt x="1212" y="878"/>
                  </a:lnTo>
                  <a:lnTo>
                    <a:pt x="1208" y="878"/>
                  </a:lnTo>
                  <a:lnTo>
                    <a:pt x="1204" y="878"/>
                  </a:lnTo>
                  <a:lnTo>
                    <a:pt x="1204" y="874"/>
                  </a:lnTo>
                  <a:lnTo>
                    <a:pt x="1204" y="878"/>
                  </a:lnTo>
                  <a:lnTo>
                    <a:pt x="1200" y="878"/>
                  </a:lnTo>
                  <a:lnTo>
                    <a:pt x="1200" y="874"/>
                  </a:lnTo>
                  <a:lnTo>
                    <a:pt x="1204" y="874"/>
                  </a:lnTo>
                  <a:lnTo>
                    <a:pt x="1208" y="874"/>
                  </a:lnTo>
                  <a:lnTo>
                    <a:pt x="1204" y="874"/>
                  </a:lnTo>
                  <a:lnTo>
                    <a:pt x="1204" y="870"/>
                  </a:lnTo>
                  <a:lnTo>
                    <a:pt x="1204" y="866"/>
                  </a:lnTo>
                  <a:lnTo>
                    <a:pt x="1204" y="870"/>
                  </a:lnTo>
                  <a:lnTo>
                    <a:pt x="1200" y="870"/>
                  </a:lnTo>
                  <a:lnTo>
                    <a:pt x="1200" y="874"/>
                  </a:lnTo>
                  <a:lnTo>
                    <a:pt x="1196" y="874"/>
                  </a:lnTo>
                  <a:lnTo>
                    <a:pt x="1192" y="874"/>
                  </a:lnTo>
                  <a:lnTo>
                    <a:pt x="1188" y="874"/>
                  </a:lnTo>
                  <a:lnTo>
                    <a:pt x="1188" y="874"/>
                  </a:lnTo>
                  <a:lnTo>
                    <a:pt x="1188" y="874"/>
                  </a:lnTo>
                  <a:close/>
                  <a:moveTo>
                    <a:pt x="190" y="818"/>
                  </a:moveTo>
                  <a:lnTo>
                    <a:pt x="190" y="814"/>
                  </a:lnTo>
                  <a:lnTo>
                    <a:pt x="190" y="810"/>
                  </a:lnTo>
                  <a:lnTo>
                    <a:pt x="186" y="810"/>
                  </a:lnTo>
                  <a:lnTo>
                    <a:pt x="190" y="810"/>
                  </a:lnTo>
                  <a:lnTo>
                    <a:pt x="190" y="814"/>
                  </a:lnTo>
                  <a:lnTo>
                    <a:pt x="182" y="814"/>
                  </a:lnTo>
                  <a:lnTo>
                    <a:pt x="180" y="814"/>
                  </a:lnTo>
                  <a:lnTo>
                    <a:pt x="180" y="810"/>
                  </a:lnTo>
                  <a:lnTo>
                    <a:pt x="180" y="806"/>
                  </a:lnTo>
                  <a:lnTo>
                    <a:pt x="182" y="806"/>
                  </a:lnTo>
                  <a:lnTo>
                    <a:pt x="186" y="806"/>
                  </a:lnTo>
                  <a:lnTo>
                    <a:pt x="190" y="806"/>
                  </a:lnTo>
                  <a:lnTo>
                    <a:pt x="190" y="810"/>
                  </a:lnTo>
                  <a:lnTo>
                    <a:pt x="194" y="810"/>
                  </a:lnTo>
                  <a:lnTo>
                    <a:pt x="198" y="810"/>
                  </a:lnTo>
                  <a:lnTo>
                    <a:pt x="202" y="814"/>
                  </a:lnTo>
                  <a:lnTo>
                    <a:pt x="206" y="814"/>
                  </a:lnTo>
                  <a:lnTo>
                    <a:pt x="210" y="814"/>
                  </a:lnTo>
                  <a:lnTo>
                    <a:pt x="212" y="814"/>
                  </a:lnTo>
                  <a:lnTo>
                    <a:pt x="212" y="818"/>
                  </a:lnTo>
                  <a:lnTo>
                    <a:pt x="216" y="818"/>
                  </a:lnTo>
                  <a:lnTo>
                    <a:pt x="220" y="818"/>
                  </a:lnTo>
                  <a:lnTo>
                    <a:pt x="220" y="822"/>
                  </a:lnTo>
                  <a:lnTo>
                    <a:pt x="224" y="822"/>
                  </a:lnTo>
                  <a:lnTo>
                    <a:pt x="224" y="824"/>
                  </a:lnTo>
                  <a:lnTo>
                    <a:pt x="228" y="828"/>
                  </a:lnTo>
                  <a:lnTo>
                    <a:pt x="228" y="832"/>
                  </a:lnTo>
                  <a:lnTo>
                    <a:pt x="228" y="836"/>
                  </a:lnTo>
                  <a:lnTo>
                    <a:pt x="232" y="836"/>
                  </a:lnTo>
                  <a:lnTo>
                    <a:pt x="236" y="840"/>
                  </a:lnTo>
                  <a:lnTo>
                    <a:pt x="238" y="840"/>
                  </a:lnTo>
                  <a:lnTo>
                    <a:pt x="242" y="840"/>
                  </a:lnTo>
                  <a:lnTo>
                    <a:pt x="242" y="844"/>
                  </a:lnTo>
                  <a:lnTo>
                    <a:pt x="246" y="848"/>
                  </a:lnTo>
                  <a:lnTo>
                    <a:pt x="246" y="852"/>
                  </a:lnTo>
                  <a:lnTo>
                    <a:pt x="246" y="854"/>
                  </a:lnTo>
                  <a:lnTo>
                    <a:pt x="246" y="852"/>
                  </a:lnTo>
                  <a:lnTo>
                    <a:pt x="250" y="852"/>
                  </a:lnTo>
                  <a:lnTo>
                    <a:pt x="250" y="854"/>
                  </a:lnTo>
                  <a:lnTo>
                    <a:pt x="250" y="858"/>
                  </a:lnTo>
                  <a:lnTo>
                    <a:pt x="250" y="854"/>
                  </a:lnTo>
                  <a:lnTo>
                    <a:pt x="246" y="858"/>
                  </a:lnTo>
                  <a:lnTo>
                    <a:pt x="242" y="858"/>
                  </a:lnTo>
                  <a:lnTo>
                    <a:pt x="236" y="854"/>
                  </a:lnTo>
                  <a:lnTo>
                    <a:pt x="232" y="854"/>
                  </a:lnTo>
                  <a:lnTo>
                    <a:pt x="232" y="852"/>
                  </a:lnTo>
                  <a:lnTo>
                    <a:pt x="228" y="852"/>
                  </a:lnTo>
                  <a:lnTo>
                    <a:pt x="224" y="852"/>
                  </a:lnTo>
                  <a:lnTo>
                    <a:pt x="224" y="848"/>
                  </a:lnTo>
                  <a:lnTo>
                    <a:pt x="228" y="848"/>
                  </a:lnTo>
                  <a:lnTo>
                    <a:pt x="228" y="844"/>
                  </a:lnTo>
                  <a:lnTo>
                    <a:pt x="228" y="840"/>
                  </a:lnTo>
                  <a:lnTo>
                    <a:pt x="228" y="844"/>
                  </a:lnTo>
                  <a:lnTo>
                    <a:pt x="224" y="844"/>
                  </a:lnTo>
                  <a:lnTo>
                    <a:pt x="224" y="848"/>
                  </a:lnTo>
                  <a:lnTo>
                    <a:pt x="220" y="844"/>
                  </a:lnTo>
                  <a:lnTo>
                    <a:pt x="220" y="848"/>
                  </a:lnTo>
                  <a:lnTo>
                    <a:pt x="216" y="844"/>
                  </a:lnTo>
                  <a:lnTo>
                    <a:pt x="216" y="840"/>
                  </a:lnTo>
                  <a:lnTo>
                    <a:pt x="212" y="840"/>
                  </a:lnTo>
                  <a:lnTo>
                    <a:pt x="212" y="836"/>
                  </a:lnTo>
                  <a:lnTo>
                    <a:pt x="210" y="836"/>
                  </a:lnTo>
                  <a:lnTo>
                    <a:pt x="206" y="836"/>
                  </a:lnTo>
                  <a:lnTo>
                    <a:pt x="206" y="832"/>
                  </a:lnTo>
                  <a:lnTo>
                    <a:pt x="210" y="832"/>
                  </a:lnTo>
                  <a:lnTo>
                    <a:pt x="212" y="832"/>
                  </a:lnTo>
                  <a:lnTo>
                    <a:pt x="210" y="832"/>
                  </a:lnTo>
                  <a:lnTo>
                    <a:pt x="206" y="832"/>
                  </a:lnTo>
                  <a:lnTo>
                    <a:pt x="206" y="828"/>
                  </a:lnTo>
                  <a:lnTo>
                    <a:pt x="202" y="828"/>
                  </a:lnTo>
                  <a:lnTo>
                    <a:pt x="202" y="824"/>
                  </a:lnTo>
                  <a:lnTo>
                    <a:pt x="198" y="824"/>
                  </a:lnTo>
                  <a:lnTo>
                    <a:pt x="198" y="828"/>
                  </a:lnTo>
                  <a:lnTo>
                    <a:pt x="194" y="824"/>
                  </a:lnTo>
                  <a:lnTo>
                    <a:pt x="194" y="822"/>
                  </a:lnTo>
                  <a:lnTo>
                    <a:pt x="198" y="822"/>
                  </a:lnTo>
                  <a:lnTo>
                    <a:pt x="194" y="822"/>
                  </a:lnTo>
                  <a:lnTo>
                    <a:pt x="194" y="824"/>
                  </a:lnTo>
                  <a:lnTo>
                    <a:pt x="190" y="822"/>
                  </a:lnTo>
                  <a:lnTo>
                    <a:pt x="186" y="822"/>
                  </a:lnTo>
                  <a:lnTo>
                    <a:pt x="186" y="818"/>
                  </a:lnTo>
                  <a:lnTo>
                    <a:pt x="182" y="818"/>
                  </a:lnTo>
                  <a:lnTo>
                    <a:pt x="186" y="814"/>
                  </a:lnTo>
                  <a:lnTo>
                    <a:pt x="190" y="814"/>
                  </a:lnTo>
                  <a:lnTo>
                    <a:pt x="190" y="818"/>
                  </a:lnTo>
                  <a:lnTo>
                    <a:pt x="190" y="818"/>
                  </a:lnTo>
                  <a:lnTo>
                    <a:pt x="190" y="818"/>
                  </a:lnTo>
                  <a:close/>
                  <a:moveTo>
                    <a:pt x="210" y="806"/>
                  </a:moveTo>
                  <a:lnTo>
                    <a:pt x="210" y="810"/>
                  </a:lnTo>
                  <a:lnTo>
                    <a:pt x="206" y="810"/>
                  </a:lnTo>
                  <a:lnTo>
                    <a:pt x="206" y="806"/>
                  </a:lnTo>
                  <a:lnTo>
                    <a:pt x="210" y="806"/>
                  </a:lnTo>
                  <a:lnTo>
                    <a:pt x="210" y="806"/>
                  </a:lnTo>
                  <a:lnTo>
                    <a:pt x="210" y="806"/>
                  </a:lnTo>
                  <a:close/>
                  <a:moveTo>
                    <a:pt x="220" y="818"/>
                  </a:moveTo>
                  <a:lnTo>
                    <a:pt x="224" y="818"/>
                  </a:lnTo>
                  <a:lnTo>
                    <a:pt x="224" y="822"/>
                  </a:lnTo>
                  <a:lnTo>
                    <a:pt x="224" y="824"/>
                  </a:lnTo>
                  <a:lnTo>
                    <a:pt x="224" y="822"/>
                  </a:lnTo>
                  <a:lnTo>
                    <a:pt x="220" y="822"/>
                  </a:lnTo>
                  <a:lnTo>
                    <a:pt x="220" y="818"/>
                  </a:lnTo>
                  <a:lnTo>
                    <a:pt x="220" y="818"/>
                  </a:lnTo>
                  <a:lnTo>
                    <a:pt x="220" y="818"/>
                  </a:lnTo>
                  <a:close/>
                  <a:moveTo>
                    <a:pt x="1096" y="828"/>
                  </a:moveTo>
                  <a:lnTo>
                    <a:pt x="1100" y="828"/>
                  </a:lnTo>
                  <a:lnTo>
                    <a:pt x="1104" y="828"/>
                  </a:lnTo>
                  <a:lnTo>
                    <a:pt x="1106" y="832"/>
                  </a:lnTo>
                  <a:lnTo>
                    <a:pt x="1110" y="832"/>
                  </a:lnTo>
                  <a:lnTo>
                    <a:pt x="1110" y="836"/>
                  </a:lnTo>
                  <a:lnTo>
                    <a:pt x="1114" y="836"/>
                  </a:lnTo>
                  <a:lnTo>
                    <a:pt x="1118" y="836"/>
                  </a:lnTo>
                  <a:lnTo>
                    <a:pt x="1118" y="840"/>
                  </a:lnTo>
                  <a:lnTo>
                    <a:pt x="1122" y="840"/>
                  </a:lnTo>
                  <a:lnTo>
                    <a:pt x="1122" y="844"/>
                  </a:lnTo>
                  <a:lnTo>
                    <a:pt x="1118" y="844"/>
                  </a:lnTo>
                  <a:lnTo>
                    <a:pt x="1114" y="844"/>
                  </a:lnTo>
                  <a:lnTo>
                    <a:pt x="1110" y="844"/>
                  </a:lnTo>
                  <a:lnTo>
                    <a:pt x="1106" y="840"/>
                  </a:lnTo>
                  <a:lnTo>
                    <a:pt x="1104" y="840"/>
                  </a:lnTo>
                  <a:lnTo>
                    <a:pt x="1100" y="840"/>
                  </a:lnTo>
                  <a:lnTo>
                    <a:pt x="1096" y="836"/>
                  </a:lnTo>
                  <a:lnTo>
                    <a:pt x="1092" y="832"/>
                  </a:lnTo>
                  <a:lnTo>
                    <a:pt x="1088" y="832"/>
                  </a:lnTo>
                  <a:lnTo>
                    <a:pt x="1088" y="828"/>
                  </a:lnTo>
                  <a:lnTo>
                    <a:pt x="1084" y="828"/>
                  </a:lnTo>
                  <a:lnTo>
                    <a:pt x="1080" y="824"/>
                  </a:lnTo>
                  <a:lnTo>
                    <a:pt x="1084" y="824"/>
                  </a:lnTo>
                  <a:lnTo>
                    <a:pt x="1088" y="824"/>
                  </a:lnTo>
                  <a:lnTo>
                    <a:pt x="1096" y="828"/>
                  </a:lnTo>
                  <a:lnTo>
                    <a:pt x="1096" y="828"/>
                  </a:lnTo>
                  <a:lnTo>
                    <a:pt x="1096" y="828"/>
                  </a:lnTo>
                  <a:close/>
                  <a:moveTo>
                    <a:pt x="202" y="824"/>
                  </a:moveTo>
                  <a:lnTo>
                    <a:pt x="202" y="828"/>
                  </a:lnTo>
                  <a:lnTo>
                    <a:pt x="206" y="832"/>
                  </a:lnTo>
                  <a:lnTo>
                    <a:pt x="202" y="832"/>
                  </a:lnTo>
                  <a:lnTo>
                    <a:pt x="198" y="828"/>
                  </a:lnTo>
                  <a:lnTo>
                    <a:pt x="202" y="824"/>
                  </a:lnTo>
                  <a:lnTo>
                    <a:pt x="202" y="824"/>
                  </a:lnTo>
                  <a:lnTo>
                    <a:pt x="202" y="824"/>
                  </a:lnTo>
                  <a:close/>
                  <a:moveTo>
                    <a:pt x="238" y="836"/>
                  </a:moveTo>
                  <a:lnTo>
                    <a:pt x="236" y="832"/>
                  </a:lnTo>
                  <a:lnTo>
                    <a:pt x="232" y="828"/>
                  </a:lnTo>
                  <a:lnTo>
                    <a:pt x="236" y="828"/>
                  </a:lnTo>
                  <a:lnTo>
                    <a:pt x="238" y="832"/>
                  </a:lnTo>
                  <a:lnTo>
                    <a:pt x="238" y="836"/>
                  </a:lnTo>
                  <a:lnTo>
                    <a:pt x="238" y="836"/>
                  </a:lnTo>
                  <a:lnTo>
                    <a:pt x="238" y="836"/>
                  </a:lnTo>
                  <a:close/>
                  <a:moveTo>
                    <a:pt x="210" y="836"/>
                  </a:moveTo>
                  <a:lnTo>
                    <a:pt x="212" y="836"/>
                  </a:lnTo>
                  <a:lnTo>
                    <a:pt x="212" y="840"/>
                  </a:lnTo>
                  <a:lnTo>
                    <a:pt x="210" y="840"/>
                  </a:lnTo>
                  <a:lnTo>
                    <a:pt x="210" y="836"/>
                  </a:lnTo>
                  <a:lnTo>
                    <a:pt x="210" y="836"/>
                  </a:lnTo>
                  <a:lnTo>
                    <a:pt x="210" y="836"/>
                  </a:lnTo>
                  <a:close/>
                  <a:moveTo>
                    <a:pt x="246" y="844"/>
                  </a:moveTo>
                  <a:lnTo>
                    <a:pt x="246" y="848"/>
                  </a:lnTo>
                  <a:lnTo>
                    <a:pt x="250" y="848"/>
                  </a:lnTo>
                  <a:lnTo>
                    <a:pt x="246" y="848"/>
                  </a:lnTo>
                  <a:lnTo>
                    <a:pt x="246" y="844"/>
                  </a:lnTo>
                  <a:lnTo>
                    <a:pt x="246" y="844"/>
                  </a:lnTo>
                  <a:lnTo>
                    <a:pt x="246" y="844"/>
                  </a:lnTo>
                  <a:close/>
                  <a:moveTo>
                    <a:pt x="246" y="848"/>
                  </a:moveTo>
                  <a:lnTo>
                    <a:pt x="250" y="848"/>
                  </a:lnTo>
                  <a:lnTo>
                    <a:pt x="250" y="852"/>
                  </a:lnTo>
                  <a:lnTo>
                    <a:pt x="246" y="852"/>
                  </a:lnTo>
                  <a:lnTo>
                    <a:pt x="246" y="848"/>
                  </a:lnTo>
                  <a:lnTo>
                    <a:pt x="246" y="848"/>
                  </a:lnTo>
                  <a:lnTo>
                    <a:pt x="246" y="848"/>
                  </a:lnTo>
                  <a:close/>
                  <a:moveTo>
                    <a:pt x="1080" y="866"/>
                  </a:moveTo>
                  <a:lnTo>
                    <a:pt x="1080" y="870"/>
                  </a:lnTo>
                  <a:lnTo>
                    <a:pt x="1076" y="870"/>
                  </a:lnTo>
                  <a:lnTo>
                    <a:pt x="1080" y="870"/>
                  </a:lnTo>
                  <a:lnTo>
                    <a:pt x="1080" y="866"/>
                  </a:lnTo>
                  <a:lnTo>
                    <a:pt x="1080" y="866"/>
                  </a:lnTo>
                  <a:lnTo>
                    <a:pt x="1080" y="866"/>
                  </a:lnTo>
                  <a:close/>
                  <a:moveTo>
                    <a:pt x="1126" y="874"/>
                  </a:moveTo>
                  <a:lnTo>
                    <a:pt x="1122" y="874"/>
                  </a:lnTo>
                  <a:lnTo>
                    <a:pt x="1126" y="874"/>
                  </a:lnTo>
                  <a:lnTo>
                    <a:pt x="1122" y="874"/>
                  </a:lnTo>
                  <a:lnTo>
                    <a:pt x="1118" y="878"/>
                  </a:lnTo>
                  <a:lnTo>
                    <a:pt x="1122" y="878"/>
                  </a:lnTo>
                  <a:lnTo>
                    <a:pt x="1122" y="874"/>
                  </a:lnTo>
                  <a:lnTo>
                    <a:pt x="1122" y="878"/>
                  </a:lnTo>
                  <a:lnTo>
                    <a:pt x="1118" y="878"/>
                  </a:lnTo>
                  <a:lnTo>
                    <a:pt x="1118" y="880"/>
                  </a:lnTo>
                  <a:lnTo>
                    <a:pt x="1122" y="880"/>
                  </a:lnTo>
                  <a:lnTo>
                    <a:pt x="1118" y="880"/>
                  </a:lnTo>
                  <a:lnTo>
                    <a:pt x="1118" y="878"/>
                  </a:lnTo>
                  <a:lnTo>
                    <a:pt x="1122" y="874"/>
                  </a:lnTo>
                  <a:lnTo>
                    <a:pt x="1126" y="874"/>
                  </a:lnTo>
                  <a:lnTo>
                    <a:pt x="1126" y="874"/>
                  </a:lnTo>
                  <a:lnTo>
                    <a:pt x="1126" y="874"/>
                  </a:lnTo>
                  <a:close/>
                  <a:moveTo>
                    <a:pt x="1114" y="900"/>
                  </a:moveTo>
                  <a:lnTo>
                    <a:pt x="1110" y="900"/>
                  </a:lnTo>
                  <a:lnTo>
                    <a:pt x="1110" y="904"/>
                  </a:lnTo>
                  <a:lnTo>
                    <a:pt x="1106" y="904"/>
                  </a:lnTo>
                  <a:lnTo>
                    <a:pt x="1110" y="904"/>
                  </a:lnTo>
                  <a:lnTo>
                    <a:pt x="1110" y="908"/>
                  </a:lnTo>
                  <a:lnTo>
                    <a:pt x="1106" y="908"/>
                  </a:lnTo>
                  <a:lnTo>
                    <a:pt x="1104" y="908"/>
                  </a:lnTo>
                  <a:lnTo>
                    <a:pt x="1104" y="904"/>
                  </a:lnTo>
                  <a:lnTo>
                    <a:pt x="1100" y="904"/>
                  </a:lnTo>
                  <a:lnTo>
                    <a:pt x="1104" y="900"/>
                  </a:lnTo>
                  <a:lnTo>
                    <a:pt x="1100" y="904"/>
                  </a:lnTo>
                  <a:lnTo>
                    <a:pt x="1096" y="904"/>
                  </a:lnTo>
                  <a:lnTo>
                    <a:pt x="1092" y="900"/>
                  </a:lnTo>
                  <a:lnTo>
                    <a:pt x="1088" y="900"/>
                  </a:lnTo>
                  <a:lnTo>
                    <a:pt x="1088" y="896"/>
                  </a:lnTo>
                  <a:lnTo>
                    <a:pt x="1088" y="892"/>
                  </a:lnTo>
                  <a:lnTo>
                    <a:pt x="1084" y="892"/>
                  </a:lnTo>
                  <a:lnTo>
                    <a:pt x="1084" y="888"/>
                  </a:lnTo>
                  <a:lnTo>
                    <a:pt x="1088" y="884"/>
                  </a:lnTo>
                  <a:lnTo>
                    <a:pt x="1088" y="888"/>
                  </a:lnTo>
                  <a:lnTo>
                    <a:pt x="1088" y="892"/>
                  </a:lnTo>
                  <a:lnTo>
                    <a:pt x="1092" y="892"/>
                  </a:lnTo>
                  <a:lnTo>
                    <a:pt x="1092" y="896"/>
                  </a:lnTo>
                  <a:lnTo>
                    <a:pt x="1096" y="896"/>
                  </a:lnTo>
                  <a:lnTo>
                    <a:pt x="1100" y="896"/>
                  </a:lnTo>
                  <a:lnTo>
                    <a:pt x="1104" y="896"/>
                  </a:lnTo>
                  <a:lnTo>
                    <a:pt x="1106" y="896"/>
                  </a:lnTo>
                  <a:lnTo>
                    <a:pt x="1110" y="896"/>
                  </a:lnTo>
                  <a:lnTo>
                    <a:pt x="1114" y="896"/>
                  </a:lnTo>
                  <a:lnTo>
                    <a:pt x="1118" y="896"/>
                  </a:lnTo>
                  <a:lnTo>
                    <a:pt x="1114" y="900"/>
                  </a:lnTo>
                  <a:lnTo>
                    <a:pt x="1114" y="900"/>
                  </a:lnTo>
                  <a:lnTo>
                    <a:pt x="1114" y="900"/>
                  </a:lnTo>
                  <a:close/>
                  <a:moveTo>
                    <a:pt x="1136" y="914"/>
                  </a:moveTo>
                  <a:lnTo>
                    <a:pt x="1132" y="914"/>
                  </a:lnTo>
                  <a:lnTo>
                    <a:pt x="1130" y="914"/>
                  </a:lnTo>
                  <a:lnTo>
                    <a:pt x="1126" y="914"/>
                  </a:lnTo>
                  <a:lnTo>
                    <a:pt x="1126" y="910"/>
                  </a:lnTo>
                  <a:lnTo>
                    <a:pt x="1126" y="908"/>
                  </a:lnTo>
                  <a:lnTo>
                    <a:pt x="1126" y="904"/>
                  </a:lnTo>
                  <a:lnTo>
                    <a:pt x="1126" y="900"/>
                  </a:lnTo>
                  <a:lnTo>
                    <a:pt x="1130" y="896"/>
                  </a:lnTo>
                  <a:lnTo>
                    <a:pt x="1132" y="892"/>
                  </a:lnTo>
                  <a:lnTo>
                    <a:pt x="1132" y="888"/>
                  </a:lnTo>
                  <a:lnTo>
                    <a:pt x="1136" y="888"/>
                  </a:lnTo>
                  <a:lnTo>
                    <a:pt x="1136" y="884"/>
                  </a:lnTo>
                  <a:lnTo>
                    <a:pt x="1140" y="884"/>
                  </a:lnTo>
                  <a:lnTo>
                    <a:pt x="1136" y="888"/>
                  </a:lnTo>
                  <a:lnTo>
                    <a:pt x="1140" y="888"/>
                  </a:lnTo>
                  <a:lnTo>
                    <a:pt x="1140" y="892"/>
                  </a:lnTo>
                  <a:lnTo>
                    <a:pt x="1136" y="900"/>
                  </a:lnTo>
                  <a:lnTo>
                    <a:pt x="1136" y="904"/>
                  </a:lnTo>
                  <a:lnTo>
                    <a:pt x="1136" y="900"/>
                  </a:lnTo>
                  <a:lnTo>
                    <a:pt x="1140" y="900"/>
                  </a:lnTo>
                  <a:lnTo>
                    <a:pt x="1136" y="904"/>
                  </a:lnTo>
                  <a:lnTo>
                    <a:pt x="1132" y="904"/>
                  </a:lnTo>
                  <a:lnTo>
                    <a:pt x="1132" y="908"/>
                  </a:lnTo>
                  <a:lnTo>
                    <a:pt x="1130" y="908"/>
                  </a:lnTo>
                  <a:lnTo>
                    <a:pt x="1132" y="908"/>
                  </a:lnTo>
                  <a:lnTo>
                    <a:pt x="1132" y="904"/>
                  </a:lnTo>
                  <a:lnTo>
                    <a:pt x="1136" y="904"/>
                  </a:lnTo>
                  <a:lnTo>
                    <a:pt x="1132" y="908"/>
                  </a:lnTo>
                  <a:lnTo>
                    <a:pt x="1130" y="908"/>
                  </a:lnTo>
                  <a:lnTo>
                    <a:pt x="1132" y="908"/>
                  </a:lnTo>
                  <a:lnTo>
                    <a:pt x="1132" y="910"/>
                  </a:lnTo>
                  <a:lnTo>
                    <a:pt x="1130" y="910"/>
                  </a:lnTo>
                  <a:lnTo>
                    <a:pt x="1132" y="910"/>
                  </a:lnTo>
                  <a:lnTo>
                    <a:pt x="1136" y="910"/>
                  </a:lnTo>
                  <a:lnTo>
                    <a:pt x="1136" y="908"/>
                  </a:lnTo>
                  <a:lnTo>
                    <a:pt x="1140" y="908"/>
                  </a:lnTo>
                  <a:lnTo>
                    <a:pt x="1136" y="908"/>
                  </a:lnTo>
                  <a:lnTo>
                    <a:pt x="1132" y="908"/>
                  </a:lnTo>
                  <a:lnTo>
                    <a:pt x="1136" y="908"/>
                  </a:lnTo>
                  <a:lnTo>
                    <a:pt x="1136" y="904"/>
                  </a:lnTo>
                  <a:lnTo>
                    <a:pt x="1140" y="904"/>
                  </a:lnTo>
                  <a:lnTo>
                    <a:pt x="1140" y="900"/>
                  </a:lnTo>
                  <a:lnTo>
                    <a:pt x="1140" y="904"/>
                  </a:lnTo>
                  <a:lnTo>
                    <a:pt x="1136" y="904"/>
                  </a:lnTo>
                  <a:lnTo>
                    <a:pt x="1140" y="900"/>
                  </a:lnTo>
                  <a:lnTo>
                    <a:pt x="1144" y="900"/>
                  </a:lnTo>
                  <a:lnTo>
                    <a:pt x="1144" y="904"/>
                  </a:lnTo>
                  <a:lnTo>
                    <a:pt x="1148" y="904"/>
                  </a:lnTo>
                  <a:lnTo>
                    <a:pt x="1148" y="908"/>
                  </a:lnTo>
                  <a:lnTo>
                    <a:pt x="1144" y="908"/>
                  </a:lnTo>
                  <a:lnTo>
                    <a:pt x="1144" y="910"/>
                  </a:lnTo>
                  <a:lnTo>
                    <a:pt x="1140" y="910"/>
                  </a:lnTo>
                  <a:lnTo>
                    <a:pt x="1140" y="914"/>
                  </a:lnTo>
                  <a:lnTo>
                    <a:pt x="1136" y="914"/>
                  </a:lnTo>
                  <a:lnTo>
                    <a:pt x="1136" y="914"/>
                  </a:lnTo>
                  <a:lnTo>
                    <a:pt x="1136" y="914"/>
                  </a:lnTo>
                  <a:close/>
                  <a:moveTo>
                    <a:pt x="992" y="884"/>
                  </a:moveTo>
                  <a:lnTo>
                    <a:pt x="992" y="888"/>
                  </a:lnTo>
                  <a:lnTo>
                    <a:pt x="988" y="888"/>
                  </a:lnTo>
                  <a:lnTo>
                    <a:pt x="992" y="884"/>
                  </a:lnTo>
                  <a:lnTo>
                    <a:pt x="992" y="884"/>
                  </a:lnTo>
                  <a:lnTo>
                    <a:pt x="992" y="884"/>
                  </a:lnTo>
                  <a:close/>
                  <a:moveTo>
                    <a:pt x="1132" y="914"/>
                  </a:moveTo>
                  <a:lnTo>
                    <a:pt x="1132" y="918"/>
                  </a:lnTo>
                  <a:lnTo>
                    <a:pt x="1130" y="918"/>
                  </a:lnTo>
                  <a:lnTo>
                    <a:pt x="1130" y="914"/>
                  </a:lnTo>
                  <a:lnTo>
                    <a:pt x="1132" y="914"/>
                  </a:lnTo>
                  <a:lnTo>
                    <a:pt x="1132" y="914"/>
                  </a:lnTo>
                  <a:lnTo>
                    <a:pt x="1132" y="914"/>
                  </a:lnTo>
                  <a:close/>
                  <a:moveTo>
                    <a:pt x="1052" y="930"/>
                  </a:moveTo>
                  <a:lnTo>
                    <a:pt x="1052" y="934"/>
                  </a:lnTo>
                  <a:lnTo>
                    <a:pt x="1048" y="934"/>
                  </a:lnTo>
                  <a:lnTo>
                    <a:pt x="1048" y="930"/>
                  </a:lnTo>
                  <a:lnTo>
                    <a:pt x="1052" y="930"/>
                  </a:lnTo>
                  <a:lnTo>
                    <a:pt x="1052" y="930"/>
                  </a:lnTo>
                  <a:lnTo>
                    <a:pt x="1052" y="930"/>
                  </a:lnTo>
                  <a:close/>
                  <a:moveTo>
                    <a:pt x="820" y="78"/>
                  </a:moveTo>
                  <a:lnTo>
                    <a:pt x="816" y="78"/>
                  </a:lnTo>
                  <a:lnTo>
                    <a:pt x="816" y="76"/>
                  </a:lnTo>
                  <a:lnTo>
                    <a:pt x="820" y="76"/>
                  </a:lnTo>
                  <a:lnTo>
                    <a:pt x="824" y="76"/>
                  </a:lnTo>
                  <a:lnTo>
                    <a:pt x="828" y="76"/>
                  </a:lnTo>
                  <a:lnTo>
                    <a:pt x="828" y="72"/>
                  </a:lnTo>
                  <a:lnTo>
                    <a:pt x="832" y="72"/>
                  </a:lnTo>
                  <a:lnTo>
                    <a:pt x="834" y="72"/>
                  </a:lnTo>
                  <a:lnTo>
                    <a:pt x="838" y="72"/>
                  </a:lnTo>
                  <a:lnTo>
                    <a:pt x="834" y="68"/>
                  </a:lnTo>
                  <a:lnTo>
                    <a:pt x="834" y="72"/>
                  </a:lnTo>
                  <a:lnTo>
                    <a:pt x="832" y="72"/>
                  </a:lnTo>
                  <a:lnTo>
                    <a:pt x="828" y="72"/>
                  </a:lnTo>
                  <a:lnTo>
                    <a:pt x="820" y="72"/>
                  </a:lnTo>
                  <a:lnTo>
                    <a:pt x="816" y="76"/>
                  </a:lnTo>
                  <a:lnTo>
                    <a:pt x="812" y="76"/>
                  </a:lnTo>
                  <a:lnTo>
                    <a:pt x="812" y="72"/>
                  </a:lnTo>
                  <a:lnTo>
                    <a:pt x="816" y="72"/>
                  </a:lnTo>
                  <a:lnTo>
                    <a:pt x="820" y="72"/>
                  </a:lnTo>
                  <a:lnTo>
                    <a:pt x="816" y="68"/>
                  </a:lnTo>
                  <a:lnTo>
                    <a:pt x="816" y="72"/>
                  </a:lnTo>
                  <a:lnTo>
                    <a:pt x="812" y="72"/>
                  </a:lnTo>
                  <a:lnTo>
                    <a:pt x="808" y="72"/>
                  </a:lnTo>
                  <a:lnTo>
                    <a:pt x="808" y="76"/>
                  </a:lnTo>
                  <a:lnTo>
                    <a:pt x="808" y="78"/>
                  </a:lnTo>
                  <a:lnTo>
                    <a:pt x="806" y="78"/>
                  </a:lnTo>
                  <a:lnTo>
                    <a:pt x="802" y="78"/>
                  </a:lnTo>
                  <a:lnTo>
                    <a:pt x="798" y="78"/>
                  </a:lnTo>
                  <a:lnTo>
                    <a:pt x="794" y="78"/>
                  </a:lnTo>
                  <a:lnTo>
                    <a:pt x="790" y="78"/>
                  </a:lnTo>
                  <a:lnTo>
                    <a:pt x="786" y="78"/>
                  </a:lnTo>
                  <a:lnTo>
                    <a:pt x="782" y="78"/>
                  </a:lnTo>
                  <a:lnTo>
                    <a:pt x="778" y="78"/>
                  </a:lnTo>
                  <a:lnTo>
                    <a:pt x="782" y="76"/>
                  </a:lnTo>
                  <a:lnTo>
                    <a:pt x="778" y="76"/>
                  </a:lnTo>
                  <a:lnTo>
                    <a:pt x="778" y="78"/>
                  </a:lnTo>
                  <a:lnTo>
                    <a:pt x="776" y="78"/>
                  </a:lnTo>
                  <a:lnTo>
                    <a:pt x="772" y="78"/>
                  </a:lnTo>
                  <a:lnTo>
                    <a:pt x="768" y="76"/>
                  </a:lnTo>
                  <a:lnTo>
                    <a:pt x="772" y="72"/>
                  </a:lnTo>
                  <a:lnTo>
                    <a:pt x="776" y="72"/>
                  </a:lnTo>
                  <a:lnTo>
                    <a:pt x="776" y="68"/>
                  </a:lnTo>
                  <a:lnTo>
                    <a:pt x="778" y="68"/>
                  </a:lnTo>
                  <a:lnTo>
                    <a:pt x="782" y="68"/>
                  </a:lnTo>
                  <a:lnTo>
                    <a:pt x="782" y="64"/>
                  </a:lnTo>
                  <a:lnTo>
                    <a:pt x="790" y="64"/>
                  </a:lnTo>
                  <a:lnTo>
                    <a:pt x="794" y="64"/>
                  </a:lnTo>
                  <a:lnTo>
                    <a:pt x="802" y="64"/>
                  </a:lnTo>
                  <a:lnTo>
                    <a:pt x="806" y="64"/>
                  </a:lnTo>
                  <a:lnTo>
                    <a:pt x="808" y="64"/>
                  </a:lnTo>
                  <a:lnTo>
                    <a:pt x="812" y="60"/>
                  </a:lnTo>
                  <a:lnTo>
                    <a:pt x="816" y="60"/>
                  </a:lnTo>
                  <a:lnTo>
                    <a:pt x="820" y="60"/>
                  </a:lnTo>
                  <a:lnTo>
                    <a:pt x="824" y="60"/>
                  </a:lnTo>
                  <a:lnTo>
                    <a:pt x="828" y="60"/>
                  </a:lnTo>
                  <a:lnTo>
                    <a:pt x="824" y="60"/>
                  </a:lnTo>
                  <a:lnTo>
                    <a:pt x="820" y="60"/>
                  </a:lnTo>
                  <a:lnTo>
                    <a:pt x="816" y="60"/>
                  </a:lnTo>
                  <a:lnTo>
                    <a:pt x="812" y="60"/>
                  </a:lnTo>
                  <a:lnTo>
                    <a:pt x="808" y="60"/>
                  </a:lnTo>
                  <a:lnTo>
                    <a:pt x="806" y="60"/>
                  </a:lnTo>
                  <a:lnTo>
                    <a:pt x="802" y="60"/>
                  </a:lnTo>
                  <a:lnTo>
                    <a:pt x="798" y="60"/>
                  </a:lnTo>
                  <a:lnTo>
                    <a:pt x="794" y="64"/>
                  </a:lnTo>
                  <a:lnTo>
                    <a:pt x="790" y="64"/>
                  </a:lnTo>
                  <a:lnTo>
                    <a:pt x="786" y="64"/>
                  </a:lnTo>
                  <a:lnTo>
                    <a:pt x="782" y="64"/>
                  </a:lnTo>
                  <a:lnTo>
                    <a:pt x="778" y="64"/>
                  </a:lnTo>
                  <a:lnTo>
                    <a:pt x="776" y="64"/>
                  </a:lnTo>
                  <a:lnTo>
                    <a:pt x="772" y="68"/>
                  </a:lnTo>
                  <a:lnTo>
                    <a:pt x="764" y="72"/>
                  </a:lnTo>
                  <a:lnTo>
                    <a:pt x="760" y="76"/>
                  </a:lnTo>
                  <a:lnTo>
                    <a:pt x="756" y="76"/>
                  </a:lnTo>
                  <a:lnTo>
                    <a:pt x="752" y="76"/>
                  </a:lnTo>
                  <a:lnTo>
                    <a:pt x="748" y="76"/>
                  </a:lnTo>
                  <a:lnTo>
                    <a:pt x="746" y="76"/>
                  </a:lnTo>
                  <a:lnTo>
                    <a:pt x="746" y="72"/>
                  </a:lnTo>
                  <a:lnTo>
                    <a:pt x="742" y="72"/>
                  </a:lnTo>
                  <a:lnTo>
                    <a:pt x="738" y="72"/>
                  </a:lnTo>
                  <a:lnTo>
                    <a:pt x="734" y="72"/>
                  </a:lnTo>
                  <a:lnTo>
                    <a:pt x="732" y="68"/>
                  </a:lnTo>
                  <a:lnTo>
                    <a:pt x="734" y="68"/>
                  </a:lnTo>
                  <a:lnTo>
                    <a:pt x="738" y="64"/>
                  </a:lnTo>
                  <a:lnTo>
                    <a:pt x="742" y="64"/>
                  </a:lnTo>
                  <a:lnTo>
                    <a:pt x="746" y="64"/>
                  </a:lnTo>
                  <a:lnTo>
                    <a:pt x="748" y="64"/>
                  </a:lnTo>
                  <a:lnTo>
                    <a:pt x="752" y="64"/>
                  </a:lnTo>
                  <a:lnTo>
                    <a:pt x="756" y="64"/>
                  </a:lnTo>
                  <a:lnTo>
                    <a:pt x="760" y="64"/>
                  </a:lnTo>
                  <a:lnTo>
                    <a:pt x="764" y="64"/>
                  </a:lnTo>
                  <a:lnTo>
                    <a:pt x="768" y="64"/>
                  </a:lnTo>
                  <a:lnTo>
                    <a:pt x="772" y="64"/>
                  </a:lnTo>
                  <a:lnTo>
                    <a:pt x="776" y="64"/>
                  </a:lnTo>
                  <a:lnTo>
                    <a:pt x="778" y="60"/>
                  </a:lnTo>
                  <a:lnTo>
                    <a:pt x="782" y="60"/>
                  </a:lnTo>
                  <a:lnTo>
                    <a:pt x="786" y="60"/>
                  </a:lnTo>
                  <a:lnTo>
                    <a:pt x="786" y="56"/>
                  </a:lnTo>
                  <a:lnTo>
                    <a:pt x="790" y="56"/>
                  </a:lnTo>
                  <a:lnTo>
                    <a:pt x="794" y="56"/>
                  </a:lnTo>
                  <a:lnTo>
                    <a:pt x="790" y="56"/>
                  </a:lnTo>
                  <a:lnTo>
                    <a:pt x="786" y="56"/>
                  </a:lnTo>
                  <a:lnTo>
                    <a:pt x="782" y="56"/>
                  </a:lnTo>
                  <a:lnTo>
                    <a:pt x="778" y="56"/>
                  </a:lnTo>
                  <a:lnTo>
                    <a:pt x="776" y="60"/>
                  </a:lnTo>
                  <a:lnTo>
                    <a:pt x="772" y="60"/>
                  </a:lnTo>
                  <a:lnTo>
                    <a:pt x="768" y="60"/>
                  </a:lnTo>
                  <a:lnTo>
                    <a:pt x="764" y="60"/>
                  </a:lnTo>
                  <a:lnTo>
                    <a:pt x="760" y="60"/>
                  </a:lnTo>
                  <a:lnTo>
                    <a:pt x="760" y="64"/>
                  </a:lnTo>
                  <a:lnTo>
                    <a:pt x="752" y="64"/>
                  </a:lnTo>
                  <a:lnTo>
                    <a:pt x="748" y="64"/>
                  </a:lnTo>
                  <a:lnTo>
                    <a:pt x="746" y="64"/>
                  </a:lnTo>
                  <a:lnTo>
                    <a:pt x="742" y="64"/>
                  </a:lnTo>
                  <a:lnTo>
                    <a:pt x="738" y="64"/>
                  </a:lnTo>
                  <a:lnTo>
                    <a:pt x="734" y="64"/>
                  </a:lnTo>
                  <a:lnTo>
                    <a:pt x="732" y="64"/>
                  </a:lnTo>
                  <a:lnTo>
                    <a:pt x="728" y="64"/>
                  </a:lnTo>
                  <a:lnTo>
                    <a:pt x="724" y="64"/>
                  </a:lnTo>
                  <a:lnTo>
                    <a:pt x="720" y="64"/>
                  </a:lnTo>
                  <a:lnTo>
                    <a:pt x="716" y="60"/>
                  </a:lnTo>
                  <a:lnTo>
                    <a:pt x="720" y="56"/>
                  </a:lnTo>
                  <a:lnTo>
                    <a:pt x="724" y="56"/>
                  </a:lnTo>
                  <a:lnTo>
                    <a:pt x="728" y="56"/>
                  </a:lnTo>
                  <a:lnTo>
                    <a:pt x="728" y="60"/>
                  </a:lnTo>
                  <a:lnTo>
                    <a:pt x="732" y="60"/>
                  </a:lnTo>
                  <a:lnTo>
                    <a:pt x="732" y="56"/>
                  </a:lnTo>
                  <a:lnTo>
                    <a:pt x="734" y="56"/>
                  </a:lnTo>
                  <a:lnTo>
                    <a:pt x="732" y="56"/>
                  </a:lnTo>
                  <a:lnTo>
                    <a:pt x="728" y="56"/>
                  </a:lnTo>
                  <a:lnTo>
                    <a:pt x="724" y="56"/>
                  </a:lnTo>
                  <a:lnTo>
                    <a:pt x="724" y="52"/>
                  </a:lnTo>
                  <a:lnTo>
                    <a:pt x="728" y="52"/>
                  </a:lnTo>
                  <a:lnTo>
                    <a:pt x="732" y="52"/>
                  </a:lnTo>
                  <a:lnTo>
                    <a:pt x="734" y="52"/>
                  </a:lnTo>
                  <a:lnTo>
                    <a:pt x="738" y="50"/>
                  </a:lnTo>
                  <a:lnTo>
                    <a:pt x="742" y="50"/>
                  </a:lnTo>
                  <a:lnTo>
                    <a:pt x="746" y="50"/>
                  </a:lnTo>
                  <a:lnTo>
                    <a:pt x="748" y="50"/>
                  </a:lnTo>
                  <a:lnTo>
                    <a:pt x="752" y="50"/>
                  </a:lnTo>
                  <a:lnTo>
                    <a:pt x="756" y="50"/>
                  </a:lnTo>
                  <a:lnTo>
                    <a:pt x="760" y="50"/>
                  </a:lnTo>
                  <a:lnTo>
                    <a:pt x="756" y="50"/>
                  </a:lnTo>
                  <a:lnTo>
                    <a:pt x="752" y="50"/>
                  </a:lnTo>
                  <a:lnTo>
                    <a:pt x="748" y="50"/>
                  </a:lnTo>
                  <a:lnTo>
                    <a:pt x="746" y="50"/>
                  </a:lnTo>
                  <a:lnTo>
                    <a:pt x="742" y="50"/>
                  </a:lnTo>
                  <a:lnTo>
                    <a:pt x="738" y="50"/>
                  </a:lnTo>
                  <a:lnTo>
                    <a:pt x="734" y="50"/>
                  </a:lnTo>
                  <a:lnTo>
                    <a:pt x="732" y="50"/>
                  </a:lnTo>
                  <a:lnTo>
                    <a:pt x="728" y="50"/>
                  </a:lnTo>
                  <a:lnTo>
                    <a:pt x="728" y="52"/>
                  </a:lnTo>
                  <a:lnTo>
                    <a:pt x="720" y="52"/>
                  </a:lnTo>
                  <a:lnTo>
                    <a:pt x="716" y="52"/>
                  </a:lnTo>
                  <a:lnTo>
                    <a:pt x="712" y="52"/>
                  </a:lnTo>
                  <a:lnTo>
                    <a:pt x="716" y="52"/>
                  </a:lnTo>
                  <a:lnTo>
                    <a:pt x="712" y="52"/>
                  </a:lnTo>
                  <a:lnTo>
                    <a:pt x="708" y="52"/>
                  </a:lnTo>
                  <a:lnTo>
                    <a:pt x="708" y="50"/>
                  </a:lnTo>
                  <a:lnTo>
                    <a:pt x="712" y="50"/>
                  </a:lnTo>
                  <a:lnTo>
                    <a:pt x="716" y="50"/>
                  </a:lnTo>
                  <a:lnTo>
                    <a:pt x="720" y="50"/>
                  </a:lnTo>
                  <a:lnTo>
                    <a:pt x="724" y="46"/>
                  </a:lnTo>
                  <a:lnTo>
                    <a:pt x="728" y="46"/>
                  </a:lnTo>
                  <a:lnTo>
                    <a:pt x="724" y="46"/>
                  </a:lnTo>
                  <a:lnTo>
                    <a:pt x="720" y="46"/>
                  </a:lnTo>
                  <a:lnTo>
                    <a:pt x="716" y="46"/>
                  </a:lnTo>
                  <a:lnTo>
                    <a:pt x="712" y="46"/>
                  </a:lnTo>
                  <a:lnTo>
                    <a:pt x="708" y="46"/>
                  </a:lnTo>
                  <a:lnTo>
                    <a:pt x="708" y="50"/>
                  </a:lnTo>
                  <a:lnTo>
                    <a:pt x="706" y="50"/>
                  </a:lnTo>
                  <a:lnTo>
                    <a:pt x="702" y="50"/>
                  </a:lnTo>
                  <a:lnTo>
                    <a:pt x="702" y="46"/>
                  </a:lnTo>
                  <a:lnTo>
                    <a:pt x="698" y="46"/>
                  </a:lnTo>
                  <a:lnTo>
                    <a:pt x="694" y="46"/>
                  </a:lnTo>
                  <a:lnTo>
                    <a:pt x="698" y="46"/>
                  </a:lnTo>
                  <a:lnTo>
                    <a:pt x="698" y="42"/>
                  </a:lnTo>
                  <a:lnTo>
                    <a:pt x="702" y="42"/>
                  </a:lnTo>
                  <a:lnTo>
                    <a:pt x="706" y="42"/>
                  </a:lnTo>
                  <a:lnTo>
                    <a:pt x="708" y="42"/>
                  </a:lnTo>
                  <a:lnTo>
                    <a:pt x="708" y="38"/>
                  </a:lnTo>
                  <a:lnTo>
                    <a:pt x="712" y="38"/>
                  </a:lnTo>
                  <a:lnTo>
                    <a:pt x="716" y="38"/>
                  </a:lnTo>
                  <a:lnTo>
                    <a:pt x="720" y="38"/>
                  </a:lnTo>
                  <a:lnTo>
                    <a:pt x="724" y="38"/>
                  </a:lnTo>
                  <a:lnTo>
                    <a:pt x="728" y="38"/>
                  </a:lnTo>
                  <a:lnTo>
                    <a:pt x="732" y="42"/>
                  </a:lnTo>
                  <a:lnTo>
                    <a:pt x="732" y="38"/>
                  </a:lnTo>
                  <a:lnTo>
                    <a:pt x="734" y="38"/>
                  </a:lnTo>
                  <a:lnTo>
                    <a:pt x="734" y="34"/>
                  </a:lnTo>
                  <a:lnTo>
                    <a:pt x="738" y="34"/>
                  </a:lnTo>
                  <a:lnTo>
                    <a:pt x="742" y="34"/>
                  </a:lnTo>
                  <a:lnTo>
                    <a:pt x="746" y="34"/>
                  </a:lnTo>
                  <a:lnTo>
                    <a:pt x="748" y="30"/>
                  </a:lnTo>
                  <a:lnTo>
                    <a:pt x="752" y="34"/>
                  </a:lnTo>
                  <a:lnTo>
                    <a:pt x="752" y="30"/>
                  </a:lnTo>
                  <a:lnTo>
                    <a:pt x="756" y="30"/>
                  </a:lnTo>
                  <a:lnTo>
                    <a:pt x="756" y="34"/>
                  </a:lnTo>
                  <a:lnTo>
                    <a:pt x="760" y="34"/>
                  </a:lnTo>
                  <a:lnTo>
                    <a:pt x="760" y="38"/>
                  </a:lnTo>
                  <a:lnTo>
                    <a:pt x="764" y="38"/>
                  </a:lnTo>
                  <a:lnTo>
                    <a:pt x="768" y="38"/>
                  </a:lnTo>
                  <a:lnTo>
                    <a:pt x="764" y="38"/>
                  </a:lnTo>
                  <a:lnTo>
                    <a:pt x="760" y="38"/>
                  </a:lnTo>
                  <a:lnTo>
                    <a:pt x="760" y="34"/>
                  </a:lnTo>
                  <a:lnTo>
                    <a:pt x="764" y="34"/>
                  </a:lnTo>
                  <a:lnTo>
                    <a:pt x="768" y="34"/>
                  </a:lnTo>
                  <a:lnTo>
                    <a:pt x="772" y="34"/>
                  </a:lnTo>
                  <a:lnTo>
                    <a:pt x="776" y="34"/>
                  </a:lnTo>
                  <a:lnTo>
                    <a:pt x="778" y="34"/>
                  </a:lnTo>
                  <a:lnTo>
                    <a:pt x="782" y="34"/>
                  </a:lnTo>
                  <a:lnTo>
                    <a:pt x="782" y="38"/>
                  </a:lnTo>
                  <a:lnTo>
                    <a:pt x="786" y="38"/>
                  </a:lnTo>
                  <a:lnTo>
                    <a:pt x="782" y="38"/>
                  </a:lnTo>
                  <a:lnTo>
                    <a:pt x="782" y="34"/>
                  </a:lnTo>
                  <a:lnTo>
                    <a:pt x="786" y="34"/>
                  </a:lnTo>
                  <a:lnTo>
                    <a:pt x="790" y="34"/>
                  </a:lnTo>
                  <a:lnTo>
                    <a:pt x="790" y="38"/>
                  </a:lnTo>
                  <a:lnTo>
                    <a:pt x="794" y="38"/>
                  </a:lnTo>
                  <a:lnTo>
                    <a:pt x="790" y="38"/>
                  </a:lnTo>
                  <a:lnTo>
                    <a:pt x="790" y="34"/>
                  </a:lnTo>
                  <a:lnTo>
                    <a:pt x="794" y="34"/>
                  </a:lnTo>
                  <a:lnTo>
                    <a:pt x="794" y="38"/>
                  </a:lnTo>
                  <a:lnTo>
                    <a:pt x="798" y="38"/>
                  </a:lnTo>
                  <a:lnTo>
                    <a:pt x="794" y="34"/>
                  </a:lnTo>
                  <a:lnTo>
                    <a:pt x="790" y="34"/>
                  </a:lnTo>
                  <a:lnTo>
                    <a:pt x="786" y="34"/>
                  </a:lnTo>
                  <a:lnTo>
                    <a:pt x="782" y="34"/>
                  </a:lnTo>
                  <a:lnTo>
                    <a:pt x="778" y="34"/>
                  </a:lnTo>
                  <a:lnTo>
                    <a:pt x="778" y="30"/>
                  </a:lnTo>
                  <a:lnTo>
                    <a:pt x="776" y="30"/>
                  </a:lnTo>
                  <a:lnTo>
                    <a:pt x="772" y="30"/>
                  </a:lnTo>
                  <a:lnTo>
                    <a:pt x="768" y="30"/>
                  </a:lnTo>
                  <a:lnTo>
                    <a:pt x="764" y="30"/>
                  </a:lnTo>
                  <a:lnTo>
                    <a:pt x="764" y="26"/>
                  </a:lnTo>
                  <a:lnTo>
                    <a:pt x="768" y="26"/>
                  </a:lnTo>
                  <a:lnTo>
                    <a:pt x="772" y="26"/>
                  </a:lnTo>
                  <a:lnTo>
                    <a:pt x="776" y="26"/>
                  </a:lnTo>
                  <a:lnTo>
                    <a:pt x="778" y="26"/>
                  </a:lnTo>
                  <a:lnTo>
                    <a:pt x="782" y="26"/>
                  </a:lnTo>
                  <a:lnTo>
                    <a:pt x="786" y="26"/>
                  </a:lnTo>
                  <a:lnTo>
                    <a:pt x="782" y="22"/>
                  </a:lnTo>
                  <a:lnTo>
                    <a:pt x="786" y="22"/>
                  </a:lnTo>
                  <a:lnTo>
                    <a:pt x="782" y="22"/>
                  </a:lnTo>
                  <a:lnTo>
                    <a:pt x="778" y="22"/>
                  </a:lnTo>
                  <a:lnTo>
                    <a:pt x="778" y="20"/>
                  </a:lnTo>
                  <a:lnTo>
                    <a:pt x="782" y="20"/>
                  </a:lnTo>
                  <a:lnTo>
                    <a:pt x="786" y="20"/>
                  </a:lnTo>
                  <a:lnTo>
                    <a:pt x="790" y="20"/>
                  </a:lnTo>
                  <a:lnTo>
                    <a:pt x="798" y="20"/>
                  </a:lnTo>
                  <a:lnTo>
                    <a:pt x="798" y="22"/>
                  </a:lnTo>
                  <a:lnTo>
                    <a:pt x="794" y="22"/>
                  </a:lnTo>
                  <a:lnTo>
                    <a:pt x="798" y="22"/>
                  </a:lnTo>
                  <a:lnTo>
                    <a:pt x="802" y="22"/>
                  </a:lnTo>
                  <a:lnTo>
                    <a:pt x="806" y="22"/>
                  </a:lnTo>
                  <a:lnTo>
                    <a:pt x="808" y="22"/>
                  </a:lnTo>
                  <a:lnTo>
                    <a:pt x="812" y="26"/>
                  </a:lnTo>
                  <a:lnTo>
                    <a:pt x="816" y="26"/>
                  </a:lnTo>
                  <a:lnTo>
                    <a:pt x="816" y="30"/>
                  </a:lnTo>
                  <a:lnTo>
                    <a:pt x="820" y="30"/>
                  </a:lnTo>
                  <a:lnTo>
                    <a:pt x="820" y="34"/>
                  </a:lnTo>
                  <a:lnTo>
                    <a:pt x="824" y="34"/>
                  </a:lnTo>
                  <a:lnTo>
                    <a:pt x="828" y="34"/>
                  </a:lnTo>
                  <a:lnTo>
                    <a:pt x="832" y="34"/>
                  </a:lnTo>
                  <a:lnTo>
                    <a:pt x="834" y="34"/>
                  </a:lnTo>
                  <a:lnTo>
                    <a:pt x="832" y="34"/>
                  </a:lnTo>
                  <a:lnTo>
                    <a:pt x="828" y="30"/>
                  </a:lnTo>
                  <a:lnTo>
                    <a:pt x="824" y="30"/>
                  </a:lnTo>
                  <a:lnTo>
                    <a:pt x="820" y="30"/>
                  </a:lnTo>
                  <a:lnTo>
                    <a:pt x="820" y="26"/>
                  </a:lnTo>
                  <a:lnTo>
                    <a:pt x="824" y="26"/>
                  </a:lnTo>
                  <a:lnTo>
                    <a:pt x="828" y="26"/>
                  </a:lnTo>
                  <a:lnTo>
                    <a:pt x="832" y="26"/>
                  </a:lnTo>
                  <a:lnTo>
                    <a:pt x="832" y="30"/>
                  </a:lnTo>
                  <a:lnTo>
                    <a:pt x="834" y="30"/>
                  </a:lnTo>
                  <a:lnTo>
                    <a:pt x="838" y="30"/>
                  </a:lnTo>
                  <a:lnTo>
                    <a:pt x="842" y="30"/>
                  </a:lnTo>
                  <a:lnTo>
                    <a:pt x="846" y="34"/>
                  </a:lnTo>
                  <a:lnTo>
                    <a:pt x="850" y="34"/>
                  </a:lnTo>
                  <a:lnTo>
                    <a:pt x="854" y="34"/>
                  </a:lnTo>
                  <a:lnTo>
                    <a:pt x="858" y="34"/>
                  </a:lnTo>
                  <a:lnTo>
                    <a:pt x="862" y="34"/>
                  </a:lnTo>
                  <a:lnTo>
                    <a:pt x="864" y="38"/>
                  </a:lnTo>
                  <a:lnTo>
                    <a:pt x="868" y="38"/>
                  </a:lnTo>
                  <a:lnTo>
                    <a:pt x="868" y="42"/>
                  </a:lnTo>
                  <a:lnTo>
                    <a:pt x="872" y="42"/>
                  </a:lnTo>
                  <a:lnTo>
                    <a:pt x="868" y="38"/>
                  </a:lnTo>
                  <a:lnTo>
                    <a:pt x="864" y="34"/>
                  </a:lnTo>
                  <a:lnTo>
                    <a:pt x="862" y="34"/>
                  </a:lnTo>
                  <a:lnTo>
                    <a:pt x="858" y="34"/>
                  </a:lnTo>
                  <a:lnTo>
                    <a:pt x="854" y="34"/>
                  </a:lnTo>
                  <a:lnTo>
                    <a:pt x="850" y="34"/>
                  </a:lnTo>
                  <a:lnTo>
                    <a:pt x="850" y="30"/>
                  </a:lnTo>
                  <a:lnTo>
                    <a:pt x="846" y="30"/>
                  </a:lnTo>
                  <a:lnTo>
                    <a:pt x="842" y="30"/>
                  </a:lnTo>
                  <a:lnTo>
                    <a:pt x="838" y="26"/>
                  </a:lnTo>
                  <a:lnTo>
                    <a:pt x="834" y="26"/>
                  </a:lnTo>
                  <a:lnTo>
                    <a:pt x="832" y="26"/>
                  </a:lnTo>
                  <a:lnTo>
                    <a:pt x="828" y="26"/>
                  </a:lnTo>
                  <a:lnTo>
                    <a:pt x="828" y="22"/>
                  </a:lnTo>
                  <a:lnTo>
                    <a:pt x="824" y="22"/>
                  </a:lnTo>
                  <a:lnTo>
                    <a:pt x="828" y="20"/>
                  </a:lnTo>
                  <a:lnTo>
                    <a:pt x="832" y="20"/>
                  </a:lnTo>
                  <a:lnTo>
                    <a:pt x="838" y="20"/>
                  </a:lnTo>
                  <a:lnTo>
                    <a:pt x="842" y="20"/>
                  </a:lnTo>
                  <a:lnTo>
                    <a:pt x="838" y="20"/>
                  </a:lnTo>
                  <a:lnTo>
                    <a:pt x="834" y="20"/>
                  </a:lnTo>
                  <a:lnTo>
                    <a:pt x="832" y="20"/>
                  </a:lnTo>
                  <a:lnTo>
                    <a:pt x="832" y="16"/>
                  </a:lnTo>
                  <a:lnTo>
                    <a:pt x="828" y="16"/>
                  </a:lnTo>
                  <a:lnTo>
                    <a:pt x="832" y="16"/>
                  </a:lnTo>
                  <a:lnTo>
                    <a:pt x="834" y="16"/>
                  </a:lnTo>
                  <a:lnTo>
                    <a:pt x="842" y="16"/>
                  </a:lnTo>
                  <a:lnTo>
                    <a:pt x="846" y="20"/>
                  </a:lnTo>
                  <a:lnTo>
                    <a:pt x="850" y="20"/>
                  </a:lnTo>
                  <a:lnTo>
                    <a:pt x="854" y="20"/>
                  </a:lnTo>
                  <a:lnTo>
                    <a:pt x="850" y="16"/>
                  </a:lnTo>
                  <a:lnTo>
                    <a:pt x="846" y="16"/>
                  </a:lnTo>
                  <a:lnTo>
                    <a:pt x="846" y="12"/>
                  </a:lnTo>
                  <a:lnTo>
                    <a:pt x="842" y="12"/>
                  </a:lnTo>
                  <a:lnTo>
                    <a:pt x="838" y="12"/>
                  </a:lnTo>
                  <a:lnTo>
                    <a:pt x="842" y="12"/>
                  </a:lnTo>
                  <a:lnTo>
                    <a:pt x="842" y="8"/>
                  </a:lnTo>
                  <a:lnTo>
                    <a:pt x="850" y="12"/>
                  </a:lnTo>
                  <a:lnTo>
                    <a:pt x="858" y="12"/>
                  </a:lnTo>
                  <a:lnTo>
                    <a:pt x="862" y="12"/>
                  </a:lnTo>
                  <a:lnTo>
                    <a:pt x="862" y="16"/>
                  </a:lnTo>
                  <a:lnTo>
                    <a:pt x="864" y="16"/>
                  </a:lnTo>
                  <a:lnTo>
                    <a:pt x="864" y="12"/>
                  </a:lnTo>
                  <a:lnTo>
                    <a:pt x="868" y="16"/>
                  </a:lnTo>
                  <a:lnTo>
                    <a:pt x="872" y="16"/>
                  </a:lnTo>
                  <a:lnTo>
                    <a:pt x="876" y="16"/>
                  </a:lnTo>
                  <a:lnTo>
                    <a:pt x="880" y="16"/>
                  </a:lnTo>
                  <a:lnTo>
                    <a:pt x="884" y="16"/>
                  </a:lnTo>
                  <a:lnTo>
                    <a:pt x="880" y="16"/>
                  </a:lnTo>
                  <a:lnTo>
                    <a:pt x="876" y="16"/>
                  </a:lnTo>
                  <a:lnTo>
                    <a:pt x="872" y="16"/>
                  </a:lnTo>
                  <a:lnTo>
                    <a:pt x="872" y="12"/>
                  </a:lnTo>
                  <a:lnTo>
                    <a:pt x="868" y="12"/>
                  </a:lnTo>
                  <a:lnTo>
                    <a:pt x="864" y="12"/>
                  </a:lnTo>
                  <a:lnTo>
                    <a:pt x="862" y="12"/>
                  </a:lnTo>
                  <a:lnTo>
                    <a:pt x="864" y="12"/>
                  </a:lnTo>
                  <a:lnTo>
                    <a:pt x="868" y="12"/>
                  </a:lnTo>
                  <a:lnTo>
                    <a:pt x="864" y="8"/>
                  </a:lnTo>
                  <a:lnTo>
                    <a:pt x="862" y="8"/>
                  </a:lnTo>
                  <a:lnTo>
                    <a:pt x="858" y="8"/>
                  </a:lnTo>
                  <a:lnTo>
                    <a:pt x="862" y="8"/>
                  </a:lnTo>
                  <a:lnTo>
                    <a:pt x="864" y="4"/>
                  </a:lnTo>
                  <a:lnTo>
                    <a:pt x="868" y="4"/>
                  </a:lnTo>
                  <a:lnTo>
                    <a:pt x="872" y="4"/>
                  </a:lnTo>
                  <a:lnTo>
                    <a:pt x="876" y="4"/>
                  </a:lnTo>
                  <a:lnTo>
                    <a:pt x="876" y="8"/>
                  </a:lnTo>
                  <a:lnTo>
                    <a:pt x="880" y="8"/>
                  </a:lnTo>
                  <a:lnTo>
                    <a:pt x="884" y="8"/>
                  </a:lnTo>
                  <a:lnTo>
                    <a:pt x="888" y="8"/>
                  </a:lnTo>
                  <a:lnTo>
                    <a:pt x="888" y="12"/>
                  </a:lnTo>
                  <a:lnTo>
                    <a:pt x="890" y="8"/>
                  </a:lnTo>
                  <a:lnTo>
                    <a:pt x="888" y="8"/>
                  </a:lnTo>
                  <a:lnTo>
                    <a:pt x="890" y="8"/>
                  </a:lnTo>
                  <a:lnTo>
                    <a:pt x="894" y="8"/>
                  </a:lnTo>
                  <a:lnTo>
                    <a:pt x="898" y="8"/>
                  </a:lnTo>
                  <a:lnTo>
                    <a:pt x="902" y="8"/>
                  </a:lnTo>
                  <a:lnTo>
                    <a:pt x="906" y="12"/>
                  </a:lnTo>
                  <a:lnTo>
                    <a:pt x="910" y="12"/>
                  </a:lnTo>
                  <a:lnTo>
                    <a:pt x="910" y="16"/>
                  </a:lnTo>
                  <a:lnTo>
                    <a:pt x="914" y="16"/>
                  </a:lnTo>
                  <a:lnTo>
                    <a:pt x="918" y="16"/>
                  </a:lnTo>
                  <a:lnTo>
                    <a:pt x="920" y="16"/>
                  </a:lnTo>
                  <a:lnTo>
                    <a:pt x="920" y="20"/>
                  </a:lnTo>
                  <a:lnTo>
                    <a:pt x="918" y="20"/>
                  </a:lnTo>
                  <a:lnTo>
                    <a:pt x="918" y="22"/>
                  </a:lnTo>
                  <a:lnTo>
                    <a:pt x="918" y="20"/>
                  </a:lnTo>
                  <a:lnTo>
                    <a:pt x="920" y="20"/>
                  </a:lnTo>
                  <a:lnTo>
                    <a:pt x="924" y="16"/>
                  </a:lnTo>
                  <a:lnTo>
                    <a:pt x="928" y="16"/>
                  </a:lnTo>
                  <a:lnTo>
                    <a:pt x="924" y="16"/>
                  </a:lnTo>
                  <a:lnTo>
                    <a:pt x="920" y="16"/>
                  </a:lnTo>
                  <a:lnTo>
                    <a:pt x="918" y="16"/>
                  </a:lnTo>
                  <a:lnTo>
                    <a:pt x="918" y="12"/>
                  </a:lnTo>
                  <a:lnTo>
                    <a:pt x="914" y="12"/>
                  </a:lnTo>
                  <a:lnTo>
                    <a:pt x="918" y="12"/>
                  </a:lnTo>
                  <a:lnTo>
                    <a:pt x="920" y="12"/>
                  </a:lnTo>
                  <a:lnTo>
                    <a:pt x="918" y="12"/>
                  </a:lnTo>
                  <a:lnTo>
                    <a:pt x="914" y="12"/>
                  </a:lnTo>
                  <a:lnTo>
                    <a:pt x="910" y="8"/>
                  </a:lnTo>
                  <a:lnTo>
                    <a:pt x="906" y="8"/>
                  </a:lnTo>
                  <a:lnTo>
                    <a:pt x="902" y="8"/>
                  </a:lnTo>
                  <a:lnTo>
                    <a:pt x="898" y="4"/>
                  </a:lnTo>
                  <a:lnTo>
                    <a:pt x="902" y="4"/>
                  </a:lnTo>
                  <a:lnTo>
                    <a:pt x="906" y="4"/>
                  </a:lnTo>
                  <a:lnTo>
                    <a:pt x="910" y="4"/>
                  </a:lnTo>
                  <a:lnTo>
                    <a:pt x="914" y="4"/>
                  </a:lnTo>
                  <a:lnTo>
                    <a:pt x="918" y="4"/>
                  </a:lnTo>
                  <a:lnTo>
                    <a:pt x="920" y="4"/>
                  </a:lnTo>
                  <a:lnTo>
                    <a:pt x="924" y="4"/>
                  </a:lnTo>
                  <a:lnTo>
                    <a:pt x="928" y="4"/>
                  </a:lnTo>
                  <a:lnTo>
                    <a:pt x="932" y="4"/>
                  </a:lnTo>
                  <a:lnTo>
                    <a:pt x="936" y="4"/>
                  </a:lnTo>
                  <a:lnTo>
                    <a:pt x="940" y="4"/>
                  </a:lnTo>
                  <a:lnTo>
                    <a:pt x="944" y="4"/>
                  </a:lnTo>
                  <a:lnTo>
                    <a:pt x="948" y="4"/>
                  </a:lnTo>
                  <a:lnTo>
                    <a:pt x="950" y="8"/>
                  </a:lnTo>
                  <a:lnTo>
                    <a:pt x="954" y="12"/>
                  </a:lnTo>
                  <a:lnTo>
                    <a:pt x="958" y="12"/>
                  </a:lnTo>
                  <a:lnTo>
                    <a:pt x="962" y="12"/>
                  </a:lnTo>
                  <a:lnTo>
                    <a:pt x="966" y="12"/>
                  </a:lnTo>
                  <a:lnTo>
                    <a:pt x="966" y="16"/>
                  </a:lnTo>
                  <a:lnTo>
                    <a:pt x="970" y="12"/>
                  </a:lnTo>
                  <a:lnTo>
                    <a:pt x="966" y="12"/>
                  </a:lnTo>
                  <a:lnTo>
                    <a:pt x="962" y="12"/>
                  </a:lnTo>
                  <a:lnTo>
                    <a:pt x="958" y="12"/>
                  </a:lnTo>
                  <a:lnTo>
                    <a:pt x="954" y="8"/>
                  </a:lnTo>
                  <a:lnTo>
                    <a:pt x="958" y="4"/>
                  </a:lnTo>
                  <a:lnTo>
                    <a:pt x="962" y="4"/>
                  </a:lnTo>
                  <a:lnTo>
                    <a:pt x="966" y="0"/>
                  </a:lnTo>
                  <a:lnTo>
                    <a:pt x="970" y="0"/>
                  </a:lnTo>
                  <a:lnTo>
                    <a:pt x="974" y="0"/>
                  </a:lnTo>
                  <a:lnTo>
                    <a:pt x="976" y="0"/>
                  </a:lnTo>
                  <a:lnTo>
                    <a:pt x="980" y="0"/>
                  </a:lnTo>
                  <a:lnTo>
                    <a:pt x="980" y="4"/>
                  </a:lnTo>
                  <a:lnTo>
                    <a:pt x="980" y="8"/>
                  </a:lnTo>
                  <a:lnTo>
                    <a:pt x="984" y="8"/>
                  </a:lnTo>
                  <a:lnTo>
                    <a:pt x="988" y="8"/>
                  </a:lnTo>
                  <a:lnTo>
                    <a:pt x="992" y="8"/>
                  </a:lnTo>
                  <a:lnTo>
                    <a:pt x="988" y="8"/>
                  </a:lnTo>
                  <a:lnTo>
                    <a:pt x="984" y="4"/>
                  </a:lnTo>
                  <a:lnTo>
                    <a:pt x="988" y="0"/>
                  </a:lnTo>
                  <a:lnTo>
                    <a:pt x="992" y="0"/>
                  </a:lnTo>
                  <a:lnTo>
                    <a:pt x="996" y="0"/>
                  </a:lnTo>
                  <a:lnTo>
                    <a:pt x="1000" y="0"/>
                  </a:lnTo>
                  <a:lnTo>
                    <a:pt x="1004" y="0"/>
                  </a:lnTo>
                  <a:lnTo>
                    <a:pt x="1006" y="0"/>
                  </a:lnTo>
                  <a:lnTo>
                    <a:pt x="1010" y="0"/>
                  </a:lnTo>
                  <a:lnTo>
                    <a:pt x="1010" y="4"/>
                  </a:lnTo>
                  <a:lnTo>
                    <a:pt x="1006" y="4"/>
                  </a:lnTo>
                  <a:lnTo>
                    <a:pt x="1010" y="4"/>
                  </a:lnTo>
                  <a:lnTo>
                    <a:pt x="1014" y="4"/>
                  </a:lnTo>
                  <a:lnTo>
                    <a:pt x="1018" y="4"/>
                  </a:lnTo>
                  <a:lnTo>
                    <a:pt x="1022" y="4"/>
                  </a:lnTo>
                  <a:lnTo>
                    <a:pt x="1026" y="4"/>
                  </a:lnTo>
                  <a:lnTo>
                    <a:pt x="1030" y="4"/>
                  </a:lnTo>
                  <a:lnTo>
                    <a:pt x="1030" y="8"/>
                  </a:lnTo>
                  <a:lnTo>
                    <a:pt x="1032" y="8"/>
                  </a:lnTo>
                  <a:lnTo>
                    <a:pt x="1032" y="4"/>
                  </a:lnTo>
                  <a:lnTo>
                    <a:pt x="1036" y="4"/>
                  </a:lnTo>
                  <a:lnTo>
                    <a:pt x="1040" y="4"/>
                  </a:lnTo>
                  <a:lnTo>
                    <a:pt x="1040" y="8"/>
                  </a:lnTo>
                  <a:lnTo>
                    <a:pt x="1044" y="8"/>
                  </a:lnTo>
                  <a:lnTo>
                    <a:pt x="1044" y="4"/>
                  </a:lnTo>
                  <a:lnTo>
                    <a:pt x="1048" y="4"/>
                  </a:lnTo>
                  <a:lnTo>
                    <a:pt x="1048" y="8"/>
                  </a:lnTo>
                  <a:lnTo>
                    <a:pt x="1052" y="8"/>
                  </a:lnTo>
                  <a:lnTo>
                    <a:pt x="1056" y="8"/>
                  </a:lnTo>
                  <a:lnTo>
                    <a:pt x="1048" y="12"/>
                  </a:lnTo>
                  <a:lnTo>
                    <a:pt x="1044" y="12"/>
                  </a:lnTo>
                  <a:lnTo>
                    <a:pt x="1040" y="12"/>
                  </a:lnTo>
                  <a:lnTo>
                    <a:pt x="1036" y="12"/>
                  </a:lnTo>
                  <a:lnTo>
                    <a:pt x="1032" y="12"/>
                  </a:lnTo>
                  <a:lnTo>
                    <a:pt x="1032" y="16"/>
                  </a:lnTo>
                  <a:lnTo>
                    <a:pt x="1030" y="16"/>
                  </a:lnTo>
                  <a:lnTo>
                    <a:pt x="1026" y="16"/>
                  </a:lnTo>
                  <a:lnTo>
                    <a:pt x="1022" y="16"/>
                  </a:lnTo>
                  <a:lnTo>
                    <a:pt x="1026" y="16"/>
                  </a:lnTo>
                  <a:lnTo>
                    <a:pt x="1030" y="16"/>
                  </a:lnTo>
                  <a:lnTo>
                    <a:pt x="1032" y="16"/>
                  </a:lnTo>
                  <a:lnTo>
                    <a:pt x="1036" y="16"/>
                  </a:lnTo>
                  <a:lnTo>
                    <a:pt x="1040" y="16"/>
                  </a:lnTo>
                  <a:lnTo>
                    <a:pt x="1044" y="16"/>
                  </a:lnTo>
                  <a:lnTo>
                    <a:pt x="1048" y="12"/>
                  </a:lnTo>
                  <a:lnTo>
                    <a:pt x="1052" y="12"/>
                  </a:lnTo>
                  <a:lnTo>
                    <a:pt x="1060" y="12"/>
                  </a:lnTo>
                  <a:lnTo>
                    <a:pt x="1062" y="8"/>
                  </a:lnTo>
                  <a:lnTo>
                    <a:pt x="1066" y="8"/>
                  </a:lnTo>
                  <a:lnTo>
                    <a:pt x="1070" y="8"/>
                  </a:lnTo>
                  <a:lnTo>
                    <a:pt x="1066" y="12"/>
                  </a:lnTo>
                  <a:lnTo>
                    <a:pt x="1070" y="12"/>
                  </a:lnTo>
                  <a:lnTo>
                    <a:pt x="1074" y="12"/>
                  </a:lnTo>
                  <a:lnTo>
                    <a:pt x="1070" y="12"/>
                  </a:lnTo>
                  <a:lnTo>
                    <a:pt x="1070" y="8"/>
                  </a:lnTo>
                  <a:lnTo>
                    <a:pt x="1074" y="8"/>
                  </a:lnTo>
                  <a:lnTo>
                    <a:pt x="1070" y="8"/>
                  </a:lnTo>
                  <a:lnTo>
                    <a:pt x="1074" y="8"/>
                  </a:lnTo>
                  <a:lnTo>
                    <a:pt x="1076" y="8"/>
                  </a:lnTo>
                  <a:lnTo>
                    <a:pt x="1080" y="8"/>
                  </a:lnTo>
                  <a:lnTo>
                    <a:pt x="1076" y="8"/>
                  </a:lnTo>
                  <a:lnTo>
                    <a:pt x="1076" y="12"/>
                  </a:lnTo>
                  <a:lnTo>
                    <a:pt x="1080" y="12"/>
                  </a:lnTo>
                  <a:lnTo>
                    <a:pt x="1084" y="12"/>
                  </a:lnTo>
                  <a:lnTo>
                    <a:pt x="1088" y="8"/>
                  </a:lnTo>
                  <a:lnTo>
                    <a:pt x="1092" y="8"/>
                  </a:lnTo>
                  <a:lnTo>
                    <a:pt x="1096" y="8"/>
                  </a:lnTo>
                  <a:lnTo>
                    <a:pt x="1096" y="12"/>
                  </a:lnTo>
                  <a:lnTo>
                    <a:pt x="1092" y="12"/>
                  </a:lnTo>
                  <a:lnTo>
                    <a:pt x="1096" y="16"/>
                  </a:lnTo>
                  <a:lnTo>
                    <a:pt x="1100" y="16"/>
                  </a:lnTo>
                  <a:lnTo>
                    <a:pt x="1104" y="16"/>
                  </a:lnTo>
                  <a:lnTo>
                    <a:pt x="1104" y="20"/>
                  </a:lnTo>
                  <a:lnTo>
                    <a:pt x="1100" y="20"/>
                  </a:lnTo>
                  <a:lnTo>
                    <a:pt x="1100" y="22"/>
                  </a:lnTo>
                  <a:lnTo>
                    <a:pt x="1104" y="22"/>
                  </a:lnTo>
                  <a:lnTo>
                    <a:pt x="1104" y="20"/>
                  </a:lnTo>
                  <a:lnTo>
                    <a:pt x="1106" y="20"/>
                  </a:lnTo>
                  <a:lnTo>
                    <a:pt x="1110" y="20"/>
                  </a:lnTo>
                  <a:lnTo>
                    <a:pt x="1114" y="20"/>
                  </a:lnTo>
                  <a:lnTo>
                    <a:pt x="1110" y="20"/>
                  </a:lnTo>
                  <a:lnTo>
                    <a:pt x="1114" y="20"/>
                  </a:lnTo>
                  <a:lnTo>
                    <a:pt x="1118" y="20"/>
                  </a:lnTo>
                  <a:lnTo>
                    <a:pt x="1122" y="20"/>
                  </a:lnTo>
                  <a:lnTo>
                    <a:pt x="1126" y="20"/>
                  </a:lnTo>
                  <a:lnTo>
                    <a:pt x="1126" y="22"/>
                  </a:lnTo>
                  <a:lnTo>
                    <a:pt x="1130" y="22"/>
                  </a:lnTo>
                  <a:lnTo>
                    <a:pt x="1130" y="26"/>
                  </a:lnTo>
                  <a:lnTo>
                    <a:pt x="1126" y="30"/>
                  </a:lnTo>
                  <a:lnTo>
                    <a:pt x="1122" y="30"/>
                  </a:lnTo>
                  <a:lnTo>
                    <a:pt x="1118" y="30"/>
                  </a:lnTo>
                  <a:lnTo>
                    <a:pt x="1114" y="34"/>
                  </a:lnTo>
                  <a:lnTo>
                    <a:pt x="1110" y="34"/>
                  </a:lnTo>
                  <a:lnTo>
                    <a:pt x="1104" y="38"/>
                  </a:lnTo>
                  <a:lnTo>
                    <a:pt x="1100" y="38"/>
                  </a:lnTo>
                  <a:lnTo>
                    <a:pt x="1096" y="38"/>
                  </a:lnTo>
                  <a:lnTo>
                    <a:pt x="1092" y="38"/>
                  </a:lnTo>
                  <a:lnTo>
                    <a:pt x="1092" y="42"/>
                  </a:lnTo>
                  <a:lnTo>
                    <a:pt x="1088" y="42"/>
                  </a:lnTo>
                  <a:lnTo>
                    <a:pt x="1084" y="42"/>
                  </a:lnTo>
                  <a:lnTo>
                    <a:pt x="1088" y="42"/>
                  </a:lnTo>
                  <a:lnTo>
                    <a:pt x="1084" y="42"/>
                  </a:lnTo>
                  <a:lnTo>
                    <a:pt x="1080" y="42"/>
                  </a:lnTo>
                  <a:lnTo>
                    <a:pt x="1076" y="42"/>
                  </a:lnTo>
                  <a:lnTo>
                    <a:pt x="1074" y="42"/>
                  </a:lnTo>
                  <a:lnTo>
                    <a:pt x="1070" y="42"/>
                  </a:lnTo>
                  <a:lnTo>
                    <a:pt x="1066" y="46"/>
                  </a:lnTo>
                  <a:lnTo>
                    <a:pt x="1062" y="46"/>
                  </a:lnTo>
                  <a:lnTo>
                    <a:pt x="1060" y="46"/>
                  </a:lnTo>
                  <a:lnTo>
                    <a:pt x="1062" y="46"/>
                  </a:lnTo>
                  <a:lnTo>
                    <a:pt x="1066" y="46"/>
                  </a:lnTo>
                  <a:lnTo>
                    <a:pt x="1070" y="46"/>
                  </a:lnTo>
                  <a:lnTo>
                    <a:pt x="1066" y="46"/>
                  </a:lnTo>
                  <a:lnTo>
                    <a:pt x="1062" y="46"/>
                  </a:lnTo>
                  <a:lnTo>
                    <a:pt x="1060" y="46"/>
                  </a:lnTo>
                  <a:lnTo>
                    <a:pt x="1056" y="46"/>
                  </a:lnTo>
                  <a:lnTo>
                    <a:pt x="1052" y="46"/>
                  </a:lnTo>
                  <a:lnTo>
                    <a:pt x="1048" y="46"/>
                  </a:lnTo>
                  <a:lnTo>
                    <a:pt x="1044" y="46"/>
                  </a:lnTo>
                  <a:lnTo>
                    <a:pt x="1040" y="46"/>
                  </a:lnTo>
                  <a:lnTo>
                    <a:pt x="1036" y="46"/>
                  </a:lnTo>
                  <a:lnTo>
                    <a:pt x="1032" y="50"/>
                  </a:lnTo>
                  <a:lnTo>
                    <a:pt x="1030" y="50"/>
                  </a:lnTo>
                  <a:lnTo>
                    <a:pt x="1026" y="46"/>
                  </a:lnTo>
                  <a:lnTo>
                    <a:pt x="1022" y="46"/>
                  </a:lnTo>
                  <a:lnTo>
                    <a:pt x="1018" y="46"/>
                  </a:lnTo>
                  <a:lnTo>
                    <a:pt x="1014" y="42"/>
                  </a:lnTo>
                  <a:lnTo>
                    <a:pt x="1014" y="46"/>
                  </a:lnTo>
                  <a:lnTo>
                    <a:pt x="1018" y="46"/>
                  </a:lnTo>
                  <a:lnTo>
                    <a:pt x="1022" y="46"/>
                  </a:lnTo>
                  <a:lnTo>
                    <a:pt x="1026" y="46"/>
                  </a:lnTo>
                  <a:lnTo>
                    <a:pt x="1026" y="50"/>
                  </a:lnTo>
                  <a:lnTo>
                    <a:pt x="1030" y="50"/>
                  </a:lnTo>
                  <a:lnTo>
                    <a:pt x="1026" y="50"/>
                  </a:lnTo>
                  <a:lnTo>
                    <a:pt x="1022" y="50"/>
                  </a:lnTo>
                  <a:lnTo>
                    <a:pt x="1026" y="50"/>
                  </a:lnTo>
                  <a:lnTo>
                    <a:pt x="1030" y="50"/>
                  </a:lnTo>
                  <a:lnTo>
                    <a:pt x="1032" y="50"/>
                  </a:lnTo>
                  <a:lnTo>
                    <a:pt x="1036" y="50"/>
                  </a:lnTo>
                  <a:lnTo>
                    <a:pt x="1040" y="50"/>
                  </a:lnTo>
                  <a:lnTo>
                    <a:pt x="1044" y="50"/>
                  </a:lnTo>
                  <a:lnTo>
                    <a:pt x="1048" y="50"/>
                  </a:lnTo>
                  <a:lnTo>
                    <a:pt x="1052" y="50"/>
                  </a:lnTo>
                  <a:lnTo>
                    <a:pt x="1048" y="50"/>
                  </a:lnTo>
                  <a:lnTo>
                    <a:pt x="1044" y="52"/>
                  </a:lnTo>
                  <a:lnTo>
                    <a:pt x="1040" y="52"/>
                  </a:lnTo>
                  <a:lnTo>
                    <a:pt x="1036" y="52"/>
                  </a:lnTo>
                  <a:lnTo>
                    <a:pt x="1032" y="52"/>
                  </a:lnTo>
                  <a:lnTo>
                    <a:pt x="1030" y="52"/>
                  </a:lnTo>
                  <a:lnTo>
                    <a:pt x="1030" y="56"/>
                  </a:lnTo>
                  <a:lnTo>
                    <a:pt x="1026" y="56"/>
                  </a:lnTo>
                  <a:lnTo>
                    <a:pt x="1022" y="56"/>
                  </a:lnTo>
                  <a:lnTo>
                    <a:pt x="1018" y="56"/>
                  </a:lnTo>
                  <a:lnTo>
                    <a:pt x="1014" y="56"/>
                  </a:lnTo>
                  <a:lnTo>
                    <a:pt x="1010" y="56"/>
                  </a:lnTo>
                  <a:lnTo>
                    <a:pt x="1014" y="56"/>
                  </a:lnTo>
                  <a:lnTo>
                    <a:pt x="1010" y="56"/>
                  </a:lnTo>
                  <a:lnTo>
                    <a:pt x="1006" y="60"/>
                  </a:lnTo>
                  <a:lnTo>
                    <a:pt x="1004" y="60"/>
                  </a:lnTo>
                  <a:lnTo>
                    <a:pt x="1006" y="60"/>
                  </a:lnTo>
                  <a:lnTo>
                    <a:pt x="1010" y="60"/>
                  </a:lnTo>
                  <a:lnTo>
                    <a:pt x="1006" y="60"/>
                  </a:lnTo>
                  <a:lnTo>
                    <a:pt x="1004" y="60"/>
                  </a:lnTo>
                  <a:lnTo>
                    <a:pt x="1006" y="60"/>
                  </a:lnTo>
                  <a:lnTo>
                    <a:pt x="1010" y="60"/>
                  </a:lnTo>
                  <a:lnTo>
                    <a:pt x="1014" y="60"/>
                  </a:lnTo>
                  <a:lnTo>
                    <a:pt x="1022" y="56"/>
                  </a:lnTo>
                  <a:lnTo>
                    <a:pt x="1030" y="56"/>
                  </a:lnTo>
                  <a:lnTo>
                    <a:pt x="1032" y="56"/>
                  </a:lnTo>
                  <a:lnTo>
                    <a:pt x="1036" y="56"/>
                  </a:lnTo>
                  <a:lnTo>
                    <a:pt x="1036" y="52"/>
                  </a:lnTo>
                  <a:lnTo>
                    <a:pt x="1040" y="52"/>
                  </a:lnTo>
                  <a:lnTo>
                    <a:pt x="1044" y="52"/>
                  </a:lnTo>
                  <a:lnTo>
                    <a:pt x="1048" y="52"/>
                  </a:lnTo>
                  <a:lnTo>
                    <a:pt x="1052" y="52"/>
                  </a:lnTo>
                  <a:lnTo>
                    <a:pt x="1056" y="52"/>
                  </a:lnTo>
                  <a:lnTo>
                    <a:pt x="1060" y="52"/>
                  </a:lnTo>
                  <a:lnTo>
                    <a:pt x="1062" y="50"/>
                  </a:lnTo>
                  <a:lnTo>
                    <a:pt x="1066" y="50"/>
                  </a:lnTo>
                  <a:lnTo>
                    <a:pt x="1070" y="50"/>
                  </a:lnTo>
                  <a:lnTo>
                    <a:pt x="1074" y="50"/>
                  </a:lnTo>
                  <a:lnTo>
                    <a:pt x="1080" y="50"/>
                  </a:lnTo>
                  <a:lnTo>
                    <a:pt x="1080" y="52"/>
                  </a:lnTo>
                  <a:lnTo>
                    <a:pt x="1076" y="52"/>
                  </a:lnTo>
                  <a:lnTo>
                    <a:pt x="1074" y="56"/>
                  </a:lnTo>
                  <a:lnTo>
                    <a:pt x="1070" y="56"/>
                  </a:lnTo>
                  <a:lnTo>
                    <a:pt x="1066" y="56"/>
                  </a:lnTo>
                  <a:lnTo>
                    <a:pt x="1062" y="56"/>
                  </a:lnTo>
                  <a:lnTo>
                    <a:pt x="1060" y="60"/>
                  </a:lnTo>
                  <a:lnTo>
                    <a:pt x="1056" y="60"/>
                  </a:lnTo>
                  <a:lnTo>
                    <a:pt x="1056" y="64"/>
                  </a:lnTo>
                  <a:lnTo>
                    <a:pt x="1052" y="64"/>
                  </a:lnTo>
                  <a:lnTo>
                    <a:pt x="1048" y="64"/>
                  </a:lnTo>
                  <a:lnTo>
                    <a:pt x="1044" y="68"/>
                  </a:lnTo>
                  <a:lnTo>
                    <a:pt x="1040" y="68"/>
                  </a:lnTo>
                  <a:lnTo>
                    <a:pt x="1036" y="68"/>
                  </a:lnTo>
                  <a:lnTo>
                    <a:pt x="1040" y="68"/>
                  </a:lnTo>
                  <a:lnTo>
                    <a:pt x="1036" y="68"/>
                  </a:lnTo>
                  <a:lnTo>
                    <a:pt x="1032" y="68"/>
                  </a:lnTo>
                  <a:lnTo>
                    <a:pt x="1032" y="72"/>
                  </a:lnTo>
                  <a:lnTo>
                    <a:pt x="1030" y="72"/>
                  </a:lnTo>
                  <a:lnTo>
                    <a:pt x="1022" y="76"/>
                  </a:lnTo>
                  <a:lnTo>
                    <a:pt x="1018" y="76"/>
                  </a:lnTo>
                  <a:lnTo>
                    <a:pt x="1018" y="78"/>
                  </a:lnTo>
                  <a:lnTo>
                    <a:pt x="1014" y="78"/>
                  </a:lnTo>
                  <a:lnTo>
                    <a:pt x="1014" y="82"/>
                  </a:lnTo>
                  <a:lnTo>
                    <a:pt x="1010" y="82"/>
                  </a:lnTo>
                  <a:lnTo>
                    <a:pt x="1006" y="82"/>
                  </a:lnTo>
                  <a:lnTo>
                    <a:pt x="1004" y="82"/>
                  </a:lnTo>
                  <a:lnTo>
                    <a:pt x="1000" y="82"/>
                  </a:lnTo>
                  <a:lnTo>
                    <a:pt x="1000" y="78"/>
                  </a:lnTo>
                  <a:lnTo>
                    <a:pt x="996" y="78"/>
                  </a:lnTo>
                  <a:lnTo>
                    <a:pt x="992" y="78"/>
                  </a:lnTo>
                  <a:lnTo>
                    <a:pt x="996" y="78"/>
                  </a:lnTo>
                  <a:lnTo>
                    <a:pt x="1000" y="78"/>
                  </a:lnTo>
                  <a:lnTo>
                    <a:pt x="1000" y="82"/>
                  </a:lnTo>
                  <a:lnTo>
                    <a:pt x="1000" y="86"/>
                  </a:lnTo>
                  <a:lnTo>
                    <a:pt x="1004" y="86"/>
                  </a:lnTo>
                  <a:lnTo>
                    <a:pt x="1006" y="86"/>
                  </a:lnTo>
                  <a:lnTo>
                    <a:pt x="1004" y="86"/>
                  </a:lnTo>
                  <a:lnTo>
                    <a:pt x="1004" y="90"/>
                  </a:lnTo>
                  <a:lnTo>
                    <a:pt x="1000" y="90"/>
                  </a:lnTo>
                  <a:lnTo>
                    <a:pt x="996" y="86"/>
                  </a:lnTo>
                  <a:lnTo>
                    <a:pt x="992" y="90"/>
                  </a:lnTo>
                  <a:lnTo>
                    <a:pt x="988" y="90"/>
                  </a:lnTo>
                  <a:lnTo>
                    <a:pt x="984" y="90"/>
                  </a:lnTo>
                  <a:lnTo>
                    <a:pt x="980" y="90"/>
                  </a:lnTo>
                  <a:lnTo>
                    <a:pt x="976" y="90"/>
                  </a:lnTo>
                  <a:lnTo>
                    <a:pt x="974" y="90"/>
                  </a:lnTo>
                  <a:lnTo>
                    <a:pt x="974" y="86"/>
                  </a:lnTo>
                  <a:lnTo>
                    <a:pt x="970" y="86"/>
                  </a:lnTo>
                  <a:lnTo>
                    <a:pt x="974" y="90"/>
                  </a:lnTo>
                  <a:lnTo>
                    <a:pt x="976" y="90"/>
                  </a:lnTo>
                  <a:lnTo>
                    <a:pt x="974" y="90"/>
                  </a:lnTo>
                  <a:lnTo>
                    <a:pt x="970" y="90"/>
                  </a:lnTo>
                  <a:lnTo>
                    <a:pt x="970" y="94"/>
                  </a:lnTo>
                  <a:lnTo>
                    <a:pt x="974" y="94"/>
                  </a:lnTo>
                  <a:lnTo>
                    <a:pt x="976" y="94"/>
                  </a:lnTo>
                  <a:lnTo>
                    <a:pt x="980" y="94"/>
                  </a:lnTo>
                  <a:lnTo>
                    <a:pt x="984" y="94"/>
                  </a:lnTo>
                  <a:lnTo>
                    <a:pt x="984" y="90"/>
                  </a:lnTo>
                  <a:lnTo>
                    <a:pt x="988" y="90"/>
                  </a:lnTo>
                  <a:lnTo>
                    <a:pt x="992" y="90"/>
                  </a:lnTo>
                  <a:lnTo>
                    <a:pt x="996" y="90"/>
                  </a:lnTo>
                  <a:lnTo>
                    <a:pt x="996" y="94"/>
                  </a:lnTo>
                  <a:lnTo>
                    <a:pt x="992" y="94"/>
                  </a:lnTo>
                  <a:lnTo>
                    <a:pt x="988" y="94"/>
                  </a:lnTo>
                  <a:lnTo>
                    <a:pt x="984" y="98"/>
                  </a:lnTo>
                  <a:lnTo>
                    <a:pt x="988" y="98"/>
                  </a:lnTo>
                  <a:lnTo>
                    <a:pt x="992" y="98"/>
                  </a:lnTo>
                  <a:lnTo>
                    <a:pt x="988" y="102"/>
                  </a:lnTo>
                  <a:lnTo>
                    <a:pt x="984" y="102"/>
                  </a:lnTo>
                  <a:lnTo>
                    <a:pt x="980" y="102"/>
                  </a:lnTo>
                  <a:lnTo>
                    <a:pt x="976" y="102"/>
                  </a:lnTo>
                  <a:lnTo>
                    <a:pt x="974" y="106"/>
                  </a:lnTo>
                  <a:lnTo>
                    <a:pt x="970" y="106"/>
                  </a:lnTo>
                  <a:lnTo>
                    <a:pt x="970" y="102"/>
                  </a:lnTo>
                  <a:lnTo>
                    <a:pt x="970" y="106"/>
                  </a:lnTo>
                  <a:lnTo>
                    <a:pt x="966" y="106"/>
                  </a:lnTo>
                  <a:lnTo>
                    <a:pt x="962" y="102"/>
                  </a:lnTo>
                  <a:lnTo>
                    <a:pt x="962" y="98"/>
                  </a:lnTo>
                  <a:lnTo>
                    <a:pt x="958" y="98"/>
                  </a:lnTo>
                  <a:lnTo>
                    <a:pt x="954" y="98"/>
                  </a:lnTo>
                  <a:lnTo>
                    <a:pt x="950" y="98"/>
                  </a:lnTo>
                  <a:lnTo>
                    <a:pt x="948" y="98"/>
                  </a:lnTo>
                  <a:lnTo>
                    <a:pt x="944" y="98"/>
                  </a:lnTo>
                  <a:lnTo>
                    <a:pt x="940" y="98"/>
                  </a:lnTo>
                  <a:lnTo>
                    <a:pt x="936" y="98"/>
                  </a:lnTo>
                  <a:lnTo>
                    <a:pt x="936" y="102"/>
                  </a:lnTo>
                  <a:lnTo>
                    <a:pt x="940" y="102"/>
                  </a:lnTo>
                  <a:lnTo>
                    <a:pt x="944" y="102"/>
                  </a:lnTo>
                  <a:lnTo>
                    <a:pt x="948" y="102"/>
                  </a:lnTo>
                  <a:lnTo>
                    <a:pt x="950" y="102"/>
                  </a:lnTo>
                  <a:lnTo>
                    <a:pt x="954" y="102"/>
                  </a:lnTo>
                  <a:lnTo>
                    <a:pt x="958" y="102"/>
                  </a:lnTo>
                  <a:lnTo>
                    <a:pt x="958" y="106"/>
                  </a:lnTo>
                  <a:lnTo>
                    <a:pt x="958" y="108"/>
                  </a:lnTo>
                  <a:lnTo>
                    <a:pt x="954" y="108"/>
                  </a:lnTo>
                  <a:lnTo>
                    <a:pt x="950" y="108"/>
                  </a:lnTo>
                  <a:lnTo>
                    <a:pt x="948" y="108"/>
                  </a:lnTo>
                  <a:lnTo>
                    <a:pt x="944" y="108"/>
                  </a:lnTo>
                  <a:lnTo>
                    <a:pt x="940" y="108"/>
                  </a:lnTo>
                  <a:lnTo>
                    <a:pt x="936" y="108"/>
                  </a:lnTo>
                  <a:lnTo>
                    <a:pt x="932" y="108"/>
                  </a:lnTo>
                  <a:lnTo>
                    <a:pt x="936" y="108"/>
                  </a:lnTo>
                  <a:lnTo>
                    <a:pt x="936" y="112"/>
                  </a:lnTo>
                  <a:lnTo>
                    <a:pt x="932" y="112"/>
                  </a:lnTo>
                  <a:lnTo>
                    <a:pt x="928" y="112"/>
                  </a:lnTo>
                  <a:lnTo>
                    <a:pt x="924" y="112"/>
                  </a:lnTo>
                  <a:lnTo>
                    <a:pt x="920" y="108"/>
                  </a:lnTo>
                  <a:lnTo>
                    <a:pt x="920" y="112"/>
                  </a:lnTo>
                  <a:lnTo>
                    <a:pt x="920" y="108"/>
                  </a:lnTo>
                  <a:lnTo>
                    <a:pt x="918" y="108"/>
                  </a:lnTo>
                  <a:lnTo>
                    <a:pt x="914" y="108"/>
                  </a:lnTo>
                  <a:lnTo>
                    <a:pt x="910" y="108"/>
                  </a:lnTo>
                  <a:lnTo>
                    <a:pt x="906" y="108"/>
                  </a:lnTo>
                  <a:lnTo>
                    <a:pt x="902" y="108"/>
                  </a:lnTo>
                  <a:lnTo>
                    <a:pt x="906" y="108"/>
                  </a:lnTo>
                  <a:lnTo>
                    <a:pt x="910" y="108"/>
                  </a:lnTo>
                  <a:lnTo>
                    <a:pt x="914" y="108"/>
                  </a:lnTo>
                  <a:lnTo>
                    <a:pt x="918" y="108"/>
                  </a:lnTo>
                  <a:lnTo>
                    <a:pt x="918" y="112"/>
                  </a:lnTo>
                  <a:lnTo>
                    <a:pt x="920" y="112"/>
                  </a:lnTo>
                  <a:lnTo>
                    <a:pt x="918" y="112"/>
                  </a:lnTo>
                  <a:lnTo>
                    <a:pt x="914" y="112"/>
                  </a:lnTo>
                  <a:lnTo>
                    <a:pt x="910" y="112"/>
                  </a:lnTo>
                  <a:lnTo>
                    <a:pt x="906" y="112"/>
                  </a:lnTo>
                  <a:lnTo>
                    <a:pt x="902" y="112"/>
                  </a:lnTo>
                  <a:lnTo>
                    <a:pt x="902" y="108"/>
                  </a:lnTo>
                  <a:lnTo>
                    <a:pt x="898" y="108"/>
                  </a:lnTo>
                  <a:lnTo>
                    <a:pt x="902" y="112"/>
                  </a:lnTo>
                  <a:lnTo>
                    <a:pt x="898" y="112"/>
                  </a:lnTo>
                  <a:lnTo>
                    <a:pt x="894" y="112"/>
                  </a:lnTo>
                  <a:lnTo>
                    <a:pt x="890" y="112"/>
                  </a:lnTo>
                  <a:lnTo>
                    <a:pt x="894" y="112"/>
                  </a:lnTo>
                  <a:lnTo>
                    <a:pt x="898" y="112"/>
                  </a:lnTo>
                  <a:lnTo>
                    <a:pt x="898" y="116"/>
                  </a:lnTo>
                  <a:lnTo>
                    <a:pt x="902" y="116"/>
                  </a:lnTo>
                  <a:lnTo>
                    <a:pt x="898" y="116"/>
                  </a:lnTo>
                  <a:lnTo>
                    <a:pt x="902" y="116"/>
                  </a:lnTo>
                  <a:lnTo>
                    <a:pt x="906" y="116"/>
                  </a:lnTo>
                  <a:lnTo>
                    <a:pt x="910" y="116"/>
                  </a:lnTo>
                  <a:lnTo>
                    <a:pt x="918" y="116"/>
                  </a:lnTo>
                  <a:lnTo>
                    <a:pt x="920" y="116"/>
                  </a:lnTo>
                  <a:lnTo>
                    <a:pt x="924" y="116"/>
                  </a:lnTo>
                  <a:lnTo>
                    <a:pt x="928" y="116"/>
                  </a:lnTo>
                  <a:lnTo>
                    <a:pt x="932" y="116"/>
                  </a:lnTo>
                  <a:lnTo>
                    <a:pt x="936" y="116"/>
                  </a:lnTo>
                  <a:lnTo>
                    <a:pt x="940" y="116"/>
                  </a:lnTo>
                  <a:lnTo>
                    <a:pt x="936" y="116"/>
                  </a:lnTo>
                  <a:lnTo>
                    <a:pt x="936" y="120"/>
                  </a:lnTo>
                  <a:lnTo>
                    <a:pt x="940" y="120"/>
                  </a:lnTo>
                  <a:lnTo>
                    <a:pt x="944" y="120"/>
                  </a:lnTo>
                  <a:lnTo>
                    <a:pt x="940" y="120"/>
                  </a:lnTo>
                  <a:lnTo>
                    <a:pt x="940" y="124"/>
                  </a:lnTo>
                  <a:lnTo>
                    <a:pt x="936" y="124"/>
                  </a:lnTo>
                  <a:lnTo>
                    <a:pt x="932" y="124"/>
                  </a:lnTo>
                  <a:lnTo>
                    <a:pt x="928" y="120"/>
                  </a:lnTo>
                  <a:lnTo>
                    <a:pt x="924" y="120"/>
                  </a:lnTo>
                  <a:lnTo>
                    <a:pt x="920" y="120"/>
                  </a:lnTo>
                  <a:lnTo>
                    <a:pt x="920" y="116"/>
                  </a:lnTo>
                  <a:lnTo>
                    <a:pt x="918" y="116"/>
                  </a:lnTo>
                  <a:lnTo>
                    <a:pt x="914" y="116"/>
                  </a:lnTo>
                  <a:lnTo>
                    <a:pt x="906" y="116"/>
                  </a:lnTo>
                  <a:lnTo>
                    <a:pt x="902" y="116"/>
                  </a:lnTo>
                  <a:lnTo>
                    <a:pt x="898" y="116"/>
                  </a:lnTo>
                  <a:lnTo>
                    <a:pt x="894" y="116"/>
                  </a:lnTo>
                  <a:lnTo>
                    <a:pt x="888" y="116"/>
                  </a:lnTo>
                  <a:lnTo>
                    <a:pt x="888" y="120"/>
                  </a:lnTo>
                  <a:lnTo>
                    <a:pt x="890" y="116"/>
                  </a:lnTo>
                  <a:lnTo>
                    <a:pt x="894" y="116"/>
                  </a:lnTo>
                  <a:lnTo>
                    <a:pt x="898" y="116"/>
                  </a:lnTo>
                  <a:lnTo>
                    <a:pt x="902" y="120"/>
                  </a:lnTo>
                  <a:lnTo>
                    <a:pt x="906" y="120"/>
                  </a:lnTo>
                  <a:lnTo>
                    <a:pt x="910" y="120"/>
                  </a:lnTo>
                  <a:lnTo>
                    <a:pt x="914" y="120"/>
                  </a:lnTo>
                  <a:lnTo>
                    <a:pt x="918" y="120"/>
                  </a:lnTo>
                  <a:lnTo>
                    <a:pt x="914" y="120"/>
                  </a:lnTo>
                  <a:lnTo>
                    <a:pt x="910" y="120"/>
                  </a:lnTo>
                  <a:lnTo>
                    <a:pt x="906" y="120"/>
                  </a:lnTo>
                  <a:lnTo>
                    <a:pt x="902" y="120"/>
                  </a:lnTo>
                  <a:lnTo>
                    <a:pt x="898" y="120"/>
                  </a:lnTo>
                  <a:lnTo>
                    <a:pt x="898" y="124"/>
                  </a:lnTo>
                  <a:lnTo>
                    <a:pt x="894" y="124"/>
                  </a:lnTo>
                  <a:lnTo>
                    <a:pt x="894" y="120"/>
                  </a:lnTo>
                  <a:lnTo>
                    <a:pt x="890" y="120"/>
                  </a:lnTo>
                  <a:lnTo>
                    <a:pt x="888" y="120"/>
                  </a:lnTo>
                  <a:lnTo>
                    <a:pt x="884" y="120"/>
                  </a:lnTo>
                  <a:lnTo>
                    <a:pt x="880" y="120"/>
                  </a:lnTo>
                  <a:lnTo>
                    <a:pt x="884" y="120"/>
                  </a:lnTo>
                  <a:lnTo>
                    <a:pt x="888" y="120"/>
                  </a:lnTo>
                  <a:lnTo>
                    <a:pt x="890" y="120"/>
                  </a:lnTo>
                  <a:lnTo>
                    <a:pt x="894" y="120"/>
                  </a:lnTo>
                  <a:lnTo>
                    <a:pt x="894" y="124"/>
                  </a:lnTo>
                  <a:lnTo>
                    <a:pt x="890" y="124"/>
                  </a:lnTo>
                  <a:lnTo>
                    <a:pt x="890" y="128"/>
                  </a:lnTo>
                  <a:lnTo>
                    <a:pt x="888" y="128"/>
                  </a:lnTo>
                  <a:lnTo>
                    <a:pt x="888" y="132"/>
                  </a:lnTo>
                  <a:lnTo>
                    <a:pt x="888" y="128"/>
                  </a:lnTo>
                  <a:lnTo>
                    <a:pt x="890" y="128"/>
                  </a:lnTo>
                  <a:lnTo>
                    <a:pt x="890" y="124"/>
                  </a:lnTo>
                  <a:lnTo>
                    <a:pt x="894" y="124"/>
                  </a:lnTo>
                  <a:lnTo>
                    <a:pt x="898" y="124"/>
                  </a:lnTo>
                  <a:lnTo>
                    <a:pt x="902" y="124"/>
                  </a:lnTo>
                  <a:lnTo>
                    <a:pt x="906" y="124"/>
                  </a:lnTo>
                  <a:lnTo>
                    <a:pt x="910" y="124"/>
                  </a:lnTo>
                  <a:lnTo>
                    <a:pt x="914" y="124"/>
                  </a:lnTo>
                  <a:lnTo>
                    <a:pt x="920" y="124"/>
                  </a:lnTo>
                  <a:lnTo>
                    <a:pt x="924" y="124"/>
                  </a:lnTo>
                  <a:lnTo>
                    <a:pt x="920" y="124"/>
                  </a:lnTo>
                  <a:lnTo>
                    <a:pt x="918" y="124"/>
                  </a:lnTo>
                  <a:lnTo>
                    <a:pt x="918" y="128"/>
                  </a:lnTo>
                  <a:lnTo>
                    <a:pt x="914" y="128"/>
                  </a:lnTo>
                  <a:lnTo>
                    <a:pt x="918" y="128"/>
                  </a:lnTo>
                  <a:lnTo>
                    <a:pt x="920" y="128"/>
                  </a:lnTo>
                  <a:lnTo>
                    <a:pt x="928" y="128"/>
                  </a:lnTo>
                  <a:lnTo>
                    <a:pt x="932" y="128"/>
                  </a:lnTo>
                  <a:lnTo>
                    <a:pt x="936" y="128"/>
                  </a:lnTo>
                  <a:lnTo>
                    <a:pt x="936" y="132"/>
                  </a:lnTo>
                  <a:lnTo>
                    <a:pt x="936" y="136"/>
                  </a:lnTo>
                  <a:lnTo>
                    <a:pt x="932" y="136"/>
                  </a:lnTo>
                  <a:lnTo>
                    <a:pt x="928" y="136"/>
                  </a:lnTo>
                  <a:lnTo>
                    <a:pt x="928" y="138"/>
                  </a:lnTo>
                  <a:lnTo>
                    <a:pt x="920" y="138"/>
                  </a:lnTo>
                  <a:lnTo>
                    <a:pt x="918" y="136"/>
                  </a:lnTo>
                  <a:lnTo>
                    <a:pt x="914" y="136"/>
                  </a:lnTo>
                  <a:lnTo>
                    <a:pt x="910" y="136"/>
                  </a:lnTo>
                  <a:lnTo>
                    <a:pt x="910" y="138"/>
                  </a:lnTo>
                  <a:lnTo>
                    <a:pt x="914" y="138"/>
                  </a:lnTo>
                  <a:lnTo>
                    <a:pt x="918" y="138"/>
                  </a:lnTo>
                  <a:lnTo>
                    <a:pt x="920" y="138"/>
                  </a:lnTo>
                  <a:lnTo>
                    <a:pt x="924" y="138"/>
                  </a:lnTo>
                  <a:lnTo>
                    <a:pt x="928" y="138"/>
                  </a:lnTo>
                  <a:lnTo>
                    <a:pt x="932" y="142"/>
                  </a:lnTo>
                  <a:lnTo>
                    <a:pt x="928" y="142"/>
                  </a:lnTo>
                  <a:lnTo>
                    <a:pt x="928" y="146"/>
                  </a:lnTo>
                  <a:lnTo>
                    <a:pt x="924" y="146"/>
                  </a:lnTo>
                  <a:lnTo>
                    <a:pt x="920" y="146"/>
                  </a:lnTo>
                  <a:lnTo>
                    <a:pt x="918" y="146"/>
                  </a:lnTo>
                  <a:lnTo>
                    <a:pt x="914" y="146"/>
                  </a:lnTo>
                  <a:lnTo>
                    <a:pt x="910" y="146"/>
                  </a:lnTo>
                  <a:lnTo>
                    <a:pt x="906" y="146"/>
                  </a:lnTo>
                  <a:lnTo>
                    <a:pt x="910" y="146"/>
                  </a:lnTo>
                  <a:lnTo>
                    <a:pt x="914" y="146"/>
                  </a:lnTo>
                  <a:lnTo>
                    <a:pt x="920" y="146"/>
                  </a:lnTo>
                  <a:lnTo>
                    <a:pt x="924" y="146"/>
                  </a:lnTo>
                  <a:lnTo>
                    <a:pt x="924" y="150"/>
                  </a:lnTo>
                  <a:lnTo>
                    <a:pt x="920" y="150"/>
                  </a:lnTo>
                  <a:lnTo>
                    <a:pt x="920" y="154"/>
                  </a:lnTo>
                  <a:lnTo>
                    <a:pt x="918" y="150"/>
                  </a:lnTo>
                  <a:lnTo>
                    <a:pt x="914" y="150"/>
                  </a:lnTo>
                  <a:lnTo>
                    <a:pt x="914" y="154"/>
                  </a:lnTo>
                  <a:lnTo>
                    <a:pt x="910" y="154"/>
                  </a:lnTo>
                  <a:lnTo>
                    <a:pt x="906" y="154"/>
                  </a:lnTo>
                  <a:lnTo>
                    <a:pt x="902" y="154"/>
                  </a:lnTo>
                  <a:lnTo>
                    <a:pt x="894" y="154"/>
                  </a:lnTo>
                  <a:lnTo>
                    <a:pt x="890" y="154"/>
                  </a:lnTo>
                  <a:lnTo>
                    <a:pt x="888" y="154"/>
                  </a:lnTo>
                  <a:lnTo>
                    <a:pt x="888" y="150"/>
                  </a:lnTo>
                  <a:lnTo>
                    <a:pt x="884" y="154"/>
                  </a:lnTo>
                  <a:lnTo>
                    <a:pt x="888" y="154"/>
                  </a:lnTo>
                  <a:lnTo>
                    <a:pt x="888" y="158"/>
                  </a:lnTo>
                  <a:lnTo>
                    <a:pt x="890" y="158"/>
                  </a:lnTo>
                  <a:lnTo>
                    <a:pt x="890" y="160"/>
                  </a:lnTo>
                  <a:lnTo>
                    <a:pt x="894" y="160"/>
                  </a:lnTo>
                  <a:lnTo>
                    <a:pt x="890" y="164"/>
                  </a:lnTo>
                  <a:lnTo>
                    <a:pt x="888" y="168"/>
                  </a:lnTo>
                  <a:lnTo>
                    <a:pt x="880" y="172"/>
                  </a:lnTo>
                  <a:lnTo>
                    <a:pt x="880" y="168"/>
                  </a:lnTo>
                  <a:lnTo>
                    <a:pt x="876" y="168"/>
                  </a:lnTo>
                  <a:lnTo>
                    <a:pt x="876" y="172"/>
                  </a:lnTo>
                  <a:lnTo>
                    <a:pt x="872" y="172"/>
                  </a:lnTo>
                  <a:lnTo>
                    <a:pt x="868" y="172"/>
                  </a:lnTo>
                  <a:lnTo>
                    <a:pt x="864" y="172"/>
                  </a:lnTo>
                  <a:lnTo>
                    <a:pt x="862" y="172"/>
                  </a:lnTo>
                  <a:lnTo>
                    <a:pt x="858" y="172"/>
                  </a:lnTo>
                  <a:lnTo>
                    <a:pt x="854" y="168"/>
                  </a:lnTo>
                  <a:lnTo>
                    <a:pt x="850" y="168"/>
                  </a:lnTo>
                  <a:lnTo>
                    <a:pt x="846" y="168"/>
                  </a:lnTo>
                  <a:lnTo>
                    <a:pt x="842" y="168"/>
                  </a:lnTo>
                  <a:lnTo>
                    <a:pt x="842" y="164"/>
                  </a:lnTo>
                  <a:lnTo>
                    <a:pt x="838" y="164"/>
                  </a:lnTo>
                  <a:lnTo>
                    <a:pt x="834" y="160"/>
                  </a:lnTo>
                  <a:lnTo>
                    <a:pt x="838" y="164"/>
                  </a:lnTo>
                  <a:lnTo>
                    <a:pt x="838" y="168"/>
                  </a:lnTo>
                  <a:lnTo>
                    <a:pt x="842" y="168"/>
                  </a:lnTo>
                  <a:lnTo>
                    <a:pt x="846" y="168"/>
                  </a:lnTo>
                  <a:lnTo>
                    <a:pt x="846" y="172"/>
                  </a:lnTo>
                  <a:lnTo>
                    <a:pt x="842" y="172"/>
                  </a:lnTo>
                  <a:lnTo>
                    <a:pt x="834" y="172"/>
                  </a:lnTo>
                  <a:lnTo>
                    <a:pt x="832" y="172"/>
                  </a:lnTo>
                  <a:lnTo>
                    <a:pt x="834" y="172"/>
                  </a:lnTo>
                  <a:lnTo>
                    <a:pt x="834" y="176"/>
                  </a:lnTo>
                  <a:lnTo>
                    <a:pt x="838" y="176"/>
                  </a:lnTo>
                  <a:lnTo>
                    <a:pt x="838" y="172"/>
                  </a:lnTo>
                  <a:lnTo>
                    <a:pt x="842" y="172"/>
                  </a:lnTo>
                  <a:lnTo>
                    <a:pt x="846" y="172"/>
                  </a:lnTo>
                  <a:lnTo>
                    <a:pt x="850" y="172"/>
                  </a:lnTo>
                  <a:lnTo>
                    <a:pt x="854" y="172"/>
                  </a:lnTo>
                  <a:lnTo>
                    <a:pt x="858" y="172"/>
                  </a:lnTo>
                  <a:lnTo>
                    <a:pt x="862" y="172"/>
                  </a:lnTo>
                  <a:lnTo>
                    <a:pt x="862" y="176"/>
                  </a:lnTo>
                  <a:lnTo>
                    <a:pt x="858" y="176"/>
                  </a:lnTo>
                  <a:lnTo>
                    <a:pt x="862" y="176"/>
                  </a:lnTo>
                  <a:lnTo>
                    <a:pt x="864" y="172"/>
                  </a:lnTo>
                  <a:lnTo>
                    <a:pt x="868" y="172"/>
                  </a:lnTo>
                  <a:lnTo>
                    <a:pt x="872" y="172"/>
                  </a:lnTo>
                  <a:lnTo>
                    <a:pt x="876" y="176"/>
                  </a:lnTo>
                  <a:lnTo>
                    <a:pt x="876" y="180"/>
                  </a:lnTo>
                  <a:lnTo>
                    <a:pt x="872" y="180"/>
                  </a:lnTo>
                  <a:lnTo>
                    <a:pt x="872" y="182"/>
                  </a:lnTo>
                  <a:lnTo>
                    <a:pt x="872" y="180"/>
                  </a:lnTo>
                  <a:lnTo>
                    <a:pt x="876" y="180"/>
                  </a:lnTo>
                  <a:lnTo>
                    <a:pt x="880" y="182"/>
                  </a:lnTo>
                  <a:lnTo>
                    <a:pt x="884" y="182"/>
                  </a:lnTo>
                  <a:lnTo>
                    <a:pt x="884" y="180"/>
                  </a:lnTo>
                  <a:lnTo>
                    <a:pt x="888" y="180"/>
                  </a:lnTo>
                  <a:lnTo>
                    <a:pt x="890" y="180"/>
                  </a:lnTo>
                  <a:lnTo>
                    <a:pt x="894" y="186"/>
                  </a:lnTo>
                  <a:lnTo>
                    <a:pt x="894" y="190"/>
                  </a:lnTo>
                  <a:lnTo>
                    <a:pt x="890" y="190"/>
                  </a:lnTo>
                  <a:lnTo>
                    <a:pt x="888" y="190"/>
                  </a:lnTo>
                  <a:lnTo>
                    <a:pt x="888" y="194"/>
                  </a:lnTo>
                  <a:lnTo>
                    <a:pt x="884" y="194"/>
                  </a:lnTo>
                  <a:lnTo>
                    <a:pt x="884" y="190"/>
                  </a:lnTo>
                  <a:lnTo>
                    <a:pt x="880" y="190"/>
                  </a:lnTo>
                  <a:lnTo>
                    <a:pt x="880" y="194"/>
                  </a:lnTo>
                  <a:lnTo>
                    <a:pt x="876" y="194"/>
                  </a:lnTo>
                  <a:lnTo>
                    <a:pt x="872" y="194"/>
                  </a:lnTo>
                  <a:lnTo>
                    <a:pt x="872" y="198"/>
                  </a:lnTo>
                  <a:lnTo>
                    <a:pt x="868" y="198"/>
                  </a:lnTo>
                  <a:lnTo>
                    <a:pt x="864" y="198"/>
                  </a:lnTo>
                  <a:lnTo>
                    <a:pt x="864" y="202"/>
                  </a:lnTo>
                  <a:lnTo>
                    <a:pt x="862" y="202"/>
                  </a:lnTo>
                  <a:lnTo>
                    <a:pt x="858" y="202"/>
                  </a:lnTo>
                  <a:lnTo>
                    <a:pt x="854" y="202"/>
                  </a:lnTo>
                  <a:lnTo>
                    <a:pt x="850" y="202"/>
                  </a:lnTo>
                  <a:lnTo>
                    <a:pt x="846" y="202"/>
                  </a:lnTo>
                  <a:lnTo>
                    <a:pt x="850" y="198"/>
                  </a:lnTo>
                  <a:lnTo>
                    <a:pt x="854" y="194"/>
                  </a:lnTo>
                  <a:lnTo>
                    <a:pt x="850" y="194"/>
                  </a:lnTo>
                  <a:lnTo>
                    <a:pt x="846" y="194"/>
                  </a:lnTo>
                  <a:lnTo>
                    <a:pt x="846" y="190"/>
                  </a:lnTo>
                  <a:lnTo>
                    <a:pt x="842" y="194"/>
                  </a:lnTo>
                  <a:lnTo>
                    <a:pt x="838" y="194"/>
                  </a:lnTo>
                  <a:lnTo>
                    <a:pt x="834" y="194"/>
                  </a:lnTo>
                  <a:lnTo>
                    <a:pt x="834" y="190"/>
                  </a:lnTo>
                  <a:lnTo>
                    <a:pt x="838" y="190"/>
                  </a:lnTo>
                  <a:lnTo>
                    <a:pt x="838" y="186"/>
                  </a:lnTo>
                  <a:lnTo>
                    <a:pt x="834" y="186"/>
                  </a:lnTo>
                  <a:lnTo>
                    <a:pt x="834" y="190"/>
                  </a:lnTo>
                  <a:lnTo>
                    <a:pt x="832" y="190"/>
                  </a:lnTo>
                  <a:lnTo>
                    <a:pt x="828" y="190"/>
                  </a:lnTo>
                  <a:lnTo>
                    <a:pt x="828" y="186"/>
                  </a:lnTo>
                  <a:lnTo>
                    <a:pt x="824" y="182"/>
                  </a:lnTo>
                  <a:lnTo>
                    <a:pt x="824" y="186"/>
                  </a:lnTo>
                  <a:lnTo>
                    <a:pt x="828" y="186"/>
                  </a:lnTo>
                  <a:lnTo>
                    <a:pt x="828" y="190"/>
                  </a:lnTo>
                  <a:lnTo>
                    <a:pt x="832" y="190"/>
                  </a:lnTo>
                  <a:lnTo>
                    <a:pt x="832" y="194"/>
                  </a:lnTo>
                  <a:lnTo>
                    <a:pt x="828" y="194"/>
                  </a:lnTo>
                  <a:lnTo>
                    <a:pt x="824" y="198"/>
                  </a:lnTo>
                  <a:lnTo>
                    <a:pt x="824" y="194"/>
                  </a:lnTo>
                  <a:lnTo>
                    <a:pt x="820" y="194"/>
                  </a:lnTo>
                  <a:lnTo>
                    <a:pt x="820" y="190"/>
                  </a:lnTo>
                  <a:lnTo>
                    <a:pt x="816" y="190"/>
                  </a:lnTo>
                  <a:lnTo>
                    <a:pt x="816" y="186"/>
                  </a:lnTo>
                  <a:lnTo>
                    <a:pt x="812" y="186"/>
                  </a:lnTo>
                  <a:lnTo>
                    <a:pt x="816" y="190"/>
                  </a:lnTo>
                  <a:lnTo>
                    <a:pt x="816" y="194"/>
                  </a:lnTo>
                  <a:lnTo>
                    <a:pt x="812" y="194"/>
                  </a:lnTo>
                  <a:lnTo>
                    <a:pt x="808" y="194"/>
                  </a:lnTo>
                  <a:lnTo>
                    <a:pt x="806" y="194"/>
                  </a:lnTo>
                  <a:lnTo>
                    <a:pt x="806" y="190"/>
                  </a:lnTo>
                  <a:lnTo>
                    <a:pt x="802" y="190"/>
                  </a:lnTo>
                  <a:lnTo>
                    <a:pt x="802" y="194"/>
                  </a:lnTo>
                  <a:lnTo>
                    <a:pt x="806" y="194"/>
                  </a:lnTo>
                  <a:lnTo>
                    <a:pt x="802" y="194"/>
                  </a:lnTo>
                  <a:lnTo>
                    <a:pt x="798" y="194"/>
                  </a:lnTo>
                  <a:lnTo>
                    <a:pt x="794" y="194"/>
                  </a:lnTo>
                  <a:lnTo>
                    <a:pt x="794" y="190"/>
                  </a:lnTo>
                  <a:lnTo>
                    <a:pt x="790" y="190"/>
                  </a:lnTo>
                  <a:lnTo>
                    <a:pt x="790" y="194"/>
                  </a:lnTo>
                  <a:lnTo>
                    <a:pt x="794" y="194"/>
                  </a:lnTo>
                  <a:lnTo>
                    <a:pt x="802" y="198"/>
                  </a:lnTo>
                  <a:lnTo>
                    <a:pt x="798" y="198"/>
                  </a:lnTo>
                  <a:lnTo>
                    <a:pt x="794" y="198"/>
                  </a:lnTo>
                  <a:lnTo>
                    <a:pt x="790" y="198"/>
                  </a:lnTo>
                  <a:lnTo>
                    <a:pt x="786" y="198"/>
                  </a:lnTo>
                  <a:lnTo>
                    <a:pt x="782" y="198"/>
                  </a:lnTo>
                  <a:lnTo>
                    <a:pt x="778" y="198"/>
                  </a:lnTo>
                  <a:lnTo>
                    <a:pt x="776" y="198"/>
                  </a:lnTo>
                  <a:lnTo>
                    <a:pt x="772" y="198"/>
                  </a:lnTo>
                  <a:lnTo>
                    <a:pt x="772" y="194"/>
                  </a:lnTo>
                  <a:lnTo>
                    <a:pt x="776" y="194"/>
                  </a:lnTo>
                  <a:lnTo>
                    <a:pt x="772" y="190"/>
                  </a:lnTo>
                  <a:lnTo>
                    <a:pt x="768" y="190"/>
                  </a:lnTo>
                  <a:lnTo>
                    <a:pt x="772" y="190"/>
                  </a:lnTo>
                  <a:lnTo>
                    <a:pt x="772" y="194"/>
                  </a:lnTo>
                  <a:lnTo>
                    <a:pt x="768" y="194"/>
                  </a:lnTo>
                  <a:lnTo>
                    <a:pt x="768" y="198"/>
                  </a:lnTo>
                  <a:lnTo>
                    <a:pt x="764" y="198"/>
                  </a:lnTo>
                  <a:lnTo>
                    <a:pt x="760" y="194"/>
                  </a:lnTo>
                  <a:lnTo>
                    <a:pt x="756" y="194"/>
                  </a:lnTo>
                  <a:lnTo>
                    <a:pt x="756" y="190"/>
                  </a:lnTo>
                  <a:lnTo>
                    <a:pt x="756" y="194"/>
                  </a:lnTo>
                  <a:lnTo>
                    <a:pt x="756" y="198"/>
                  </a:lnTo>
                  <a:lnTo>
                    <a:pt x="752" y="198"/>
                  </a:lnTo>
                  <a:lnTo>
                    <a:pt x="752" y="194"/>
                  </a:lnTo>
                  <a:lnTo>
                    <a:pt x="752" y="198"/>
                  </a:lnTo>
                  <a:lnTo>
                    <a:pt x="748" y="198"/>
                  </a:lnTo>
                  <a:lnTo>
                    <a:pt x="746" y="198"/>
                  </a:lnTo>
                  <a:lnTo>
                    <a:pt x="742" y="194"/>
                  </a:lnTo>
                  <a:lnTo>
                    <a:pt x="746" y="194"/>
                  </a:lnTo>
                  <a:lnTo>
                    <a:pt x="742" y="190"/>
                  </a:lnTo>
                  <a:lnTo>
                    <a:pt x="742" y="186"/>
                  </a:lnTo>
                  <a:lnTo>
                    <a:pt x="742" y="182"/>
                  </a:lnTo>
                  <a:lnTo>
                    <a:pt x="738" y="186"/>
                  </a:lnTo>
                  <a:lnTo>
                    <a:pt x="742" y="186"/>
                  </a:lnTo>
                  <a:lnTo>
                    <a:pt x="742" y="190"/>
                  </a:lnTo>
                  <a:lnTo>
                    <a:pt x="742" y="194"/>
                  </a:lnTo>
                  <a:lnTo>
                    <a:pt x="738" y="194"/>
                  </a:lnTo>
                  <a:lnTo>
                    <a:pt x="742" y="194"/>
                  </a:lnTo>
                  <a:lnTo>
                    <a:pt x="742" y="190"/>
                  </a:lnTo>
                  <a:lnTo>
                    <a:pt x="738" y="190"/>
                  </a:lnTo>
                  <a:lnTo>
                    <a:pt x="738" y="194"/>
                  </a:lnTo>
                  <a:lnTo>
                    <a:pt x="734" y="194"/>
                  </a:lnTo>
                  <a:lnTo>
                    <a:pt x="732" y="194"/>
                  </a:lnTo>
                  <a:lnTo>
                    <a:pt x="728" y="190"/>
                  </a:lnTo>
                  <a:lnTo>
                    <a:pt x="732" y="186"/>
                  </a:lnTo>
                  <a:lnTo>
                    <a:pt x="728" y="186"/>
                  </a:lnTo>
                  <a:lnTo>
                    <a:pt x="728" y="182"/>
                  </a:lnTo>
                  <a:lnTo>
                    <a:pt x="732" y="182"/>
                  </a:lnTo>
                  <a:lnTo>
                    <a:pt x="734" y="182"/>
                  </a:lnTo>
                  <a:lnTo>
                    <a:pt x="734" y="180"/>
                  </a:lnTo>
                  <a:lnTo>
                    <a:pt x="738" y="180"/>
                  </a:lnTo>
                  <a:lnTo>
                    <a:pt x="742" y="176"/>
                  </a:lnTo>
                  <a:lnTo>
                    <a:pt x="746" y="176"/>
                  </a:lnTo>
                  <a:lnTo>
                    <a:pt x="748" y="176"/>
                  </a:lnTo>
                  <a:lnTo>
                    <a:pt x="752" y="176"/>
                  </a:lnTo>
                  <a:lnTo>
                    <a:pt x="756" y="176"/>
                  </a:lnTo>
                  <a:lnTo>
                    <a:pt x="760" y="176"/>
                  </a:lnTo>
                  <a:lnTo>
                    <a:pt x="756" y="176"/>
                  </a:lnTo>
                  <a:lnTo>
                    <a:pt x="760" y="176"/>
                  </a:lnTo>
                  <a:lnTo>
                    <a:pt x="764" y="176"/>
                  </a:lnTo>
                  <a:lnTo>
                    <a:pt x="768" y="176"/>
                  </a:lnTo>
                  <a:lnTo>
                    <a:pt x="764" y="172"/>
                  </a:lnTo>
                  <a:lnTo>
                    <a:pt x="760" y="172"/>
                  </a:lnTo>
                  <a:lnTo>
                    <a:pt x="764" y="172"/>
                  </a:lnTo>
                  <a:lnTo>
                    <a:pt x="760" y="172"/>
                  </a:lnTo>
                  <a:lnTo>
                    <a:pt x="760" y="168"/>
                  </a:lnTo>
                  <a:lnTo>
                    <a:pt x="764" y="168"/>
                  </a:lnTo>
                  <a:lnTo>
                    <a:pt x="760" y="168"/>
                  </a:lnTo>
                  <a:lnTo>
                    <a:pt x="756" y="168"/>
                  </a:lnTo>
                  <a:lnTo>
                    <a:pt x="752" y="168"/>
                  </a:lnTo>
                  <a:lnTo>
                    <a:pt x="752" y="164"/>
                  </a:lnTo>
                  <a:lnTo>
                    <a:pt x="748" y="160"/>
                  </a:lnTo>
                  <a:lnTo>
                    <a:pt x="746" y="160"/>
                  </a:lnTo>
                  <a:lnTo>
                    <a:pt x="746" y="158"/>
                  </a:lnTo>
                  <a:lnTo>
                    <a:pt x="748" y="158"/>
                  </a:lnTo>
                  <a:lnTo>
                    <a:pt x="752" y="158"/>
                  </a:lnTo>
                  <a:lnTo>
                    <a:pt x="752" y="154"/>
                  </a:lnTo>
                  <a:lnTo>
                    <a:pt x="760" y="154"/>
                  </a:lnTo>
                  <a:lnTo>
                    <a:pt x="764" y="154"/>
                  </a:lnTo>
                  <a:lnTo>
                    <a:pt x="768" y="154"/>
                  </a:lnTo>
                  <a:lnTo>
                    <a:pt x="772" y="158"/>
                  </a:lnTo>
                  <a:lnTo>
                    <a:pt x="776" y="158"/>
                  </a:lnTo>
                  <a:lnTo>
                    <a:pt x="778" y="160"/>
                  </a:lnTo>
                  <a:lnTo>
                    <a:pt x="782" y="164"/>
                  </a:lnTo>
                  <a:lnTo>
                    <a:pt x="782" y="168"/>
                  </a:lnTo>
                  <a:lnTo>
                    <a:pt x="778" y="168"/>
                  </a:lnTo>
                  <a:lnTo>
                    <a:pt x="782" y="168"/>
                  </a:lnTo>
                  <a:lnTo>
                    <a:pt x="782" y="164"/>
                  </a:lnTo>
                  <a:lnTo>
                    <a:pt x="786" y="168"/>
                  </a:lnTo>
                  <a:lnTo>
                    <a:pt x="790" y="168"/>
                  </a:lnTo>
                  <a:lnTo>
                    <a:pt x="794" y="168"/>
                  </a:lnTo>
                  <a:lnTo>
                    <a:pt x="794" y="172"/>
                  </a:lnTo>
                  <a:lnTo>
                    <a:pt x="798" y="172"/>
                  </a:lnTo>
                  <a:lnTo>
                    <a:pt x="798" y="168"/>
                  </a:lnTo>
                  <a:lnTo>
                    <a:pt x="802" y="168"/>
                  </a:lnTo>
                  <a:lnTo>
                    <a:pt x="806" y="168"/>
                  </a:lnTo>
                  <a:lnTo>
                    <a:pt x="808" y="168"/>
                  </a:lnTo>
                  <a:lnTo>
                    <a:pt x="812" y="168"/>
                  </a:lnTo>
                  <a:lnTo>
                    <a:pt x="808" y="168"/>
                  </a:lnTo>
                  <a:lnTo>
                    <a:pt x="808" y="164"/>
                  </a:lnTo>
                  <a:lnTo>
                    <a:pt x="812" y="164"/>
                  </a:lnTo>
                  <a:lnTo>
                    <a:pt x="816" y="164"/>
                  </a:lnTo>
                  <a:lnTo>
                    <a:pt x="820" y="160"/>
                  </a:lnTo>
                  <a:lnTo>
                    <a:pt x="824" y="158"/>
                  </a:lnTo>
                  <a:lnTo>
                    <a:pt x="828" y="154"/>
                  </a:lnTo>
                  <a:lnTo>
                    <a:pt x="828" y="150"/>
                  </a:lnTo>
                  <a:lnTo>
                    <a:pt x="832" y="150"/>
                  </a:lnTo>
                  <a:lnTo>
                    <a:pt x="828" y="150"/>
                  </a:lnTo>
                  <a:lnTo>
                    <a:pt x="824" y="150"/>
                  </a:lnTo>
                  <a:lnTo>
                    <a:pt x="824" y="154"/>
                  </a:lnTo>
                  <a:lnTo>
                    <a:pt x="820" y="154"/>
                  </a:lnTo>
                  <a:lnTo>
                    <a:pt x="820" y="158"/>
                  </a:lnTo>
                  <a:lnTo>
                    <a:pt x="816" y="158"/>
                  </a:lnTo>
                  <a:lnTo>
                    <a:pt x="816" y="160"/>
                  </a:lnTo>
                  <a:lnTo>
                    <a:pt x="812" y="160"/>
                  </a:lnTo>
                  <a:lnTo>
                    <a:pt x="812" y="164"/>
                  </a:lnTo>
                  <a:lnTo>
                    <a:pt x="808" y="164"/>
                  </a:lnTo>
                  <a:lnTo>
                    <a:pt x="806" y="164"/>
                  </a:lnTo>
                  <a:lnTo>
                    <a:pt x="802" y="164"/>
                  </a:lnTo>
                  <a:lnTo>
                    <a:pt x="798" y="164"/>
                  </a:lnTo>
                  <a:lnTo>
                    <a:pt x="794" y="164"/>
                  </a:lnTo>
                  <a:lnTo>
                    <a:pt x="794" y="160"/>
                  </a:lnTo>
                  <a:lnTo>
                    <a:pt x="798" y="160"/>
                  </a:lnTo>
                  <a:lnTo>
                    <a:pt x="802" y="160"/>
                  </a:lnTo>
                  <a:lnTo>
                    <a:pt x="798" y="158"/>
                  </a:lnTo>
                  <a:lnTo>
                    <a:pt x="798" y="160"/>
                  </a:lnTo>
                  <a:lnTo>
                    <a:pt x="794" y="160"/>
                  </a:lnTo>
                  <a:lnTo>
                    <a:pt x="790" y="160"/>
                  </a:lnTo>
                  <a:lnTo>
                    <a:pt x="786" y="160"/>
                  </a:lnTo>
                  <a:lnTo>
                    <a:pt x="786" y="158"/>
                  </a:lnTo>
                  <a:lnTo>
                    <a:pt x="790" y="158"/>
                  </a:lnTo>
                  <a:lnTo>
                    <a:pt x="786" y="158"/>
                  </a:lnTo>
                  <a:lnTo>
                    <a:pt x="786" y="154"/>
                  </a:lnTo>
                  <a:lnTo>
                    <a:pt x="790" y="154"/>
                  </a:lnTo>
                  <a:lnTo>
                    <a:pt x="794" y="154"/>
                  </a:lnTo>
                  <a:lnTo>
                    <a:pt x="798" y="154"/>
                  </a:lnTo>
                  <a:lnTo>
                    <a:pt x="802" y="154"/>
                  </a:lnTo>
                  <a:lnTo>
                    <a:pt x="798" y="154"/>
                  </a:lnTo>
                  <a:lnTo>
                    <a:pt x="794" y="154"/>
                  </a:lnTo>
                  <a:lnTo>
                    <a:pt x="790" y="154"/>
                  </a:lnTo>
                  <a:lnTo>
                    <a:pt x="786" y="154"/>
                  </a:lnTo>
                  <a:lnTo>
                    <a:pt x="782" y="154"/>
                  </a:lnTo>
                  <a:lnTo>
                    <a:pt x="786" y="150"/>
                  </a:lnTo>
                  <a:lnTo>
                    <a:pt x="790" y="150"/>
                  </a:lnTo>
                  <a:lnTo>
                    <a:pt x="794" y="150"/>
                  </a:lnTo>
                  <a:lnTo>
                    <a:pt x="798" y="150"/>
                  </a:lnTo>
                  <a:lnTo>
                    <a:pt x="802" y="150"/>
                  </a:lnTo>
                  <a:lnTo>
                    <a:pt x="798" y="150"/>
                  </a:lnTo>
                  <a:lnTo>
                    <a:pt x="794" y="150"/>
                  </a:lnTo>
                  <a:lnTo>
                    <a:pt x="790" y="150"/>
                  </a:lnTo>
                  <a:lnTo>
                    <a:pt x="790" y="146"/>
                  </a:lnTo>
                  <a:lnTo>
                    <a:pt x="794" y="146"/>
                  </a:lnTo>
                  <a:lnTo>
                    <a:pt x="798" y="146"/>
                  </a:lnTo>
                  <a:lnTo>
                    <a:pt x="802" y="146"/>
                  </a:lnTo>
                  <a:lnTo>
                    <a:pt x="806" y="146"/>
                  </a:lnTo>
                  <a:lnTo>
                    <a:pt x="802" y="146"/>
                  </a:lnTo>
                  <a:lnTo>
                    <a:pt x="798" y="146"/>
                  </a:lnTo>
                  <a:lnTo>
                    <a:pt x="794" y="146"/>
                  </a:lnTo>
                  <a:lnTo>
                    <a:pt x="794" y="142"/>
                  </a:lnTo>
                  <a:lnTo>
                    <a:pt x="798" y="142"/>
                  </a:lnTo>
                  <a:lnTo>
                    <a:pt x="794" y="142"/>
                  </a:lnTo>
                  <a:lnTo>
                    <a:pt x="794" y="138"/>
                  </a:lnTo>
                  <a:lnTo>
                    <a:pt x="794" y="136"/>
                  </a:lnTo>
                  <a:lnTo>
                    <a:pt x="798" y="136"/>
                  </a:lnTo>
                  <a:lnTo>
                    <a:pt x="794" y="138"/>
                  </a:lnTo>
                  <a:lnTo>
                    <a:pt x="794" y="142"/>
                  </a:lnTo>
                  <a:lnTo>
                    <a:pt x="790" y="142"/>
                  </a:lnTo>
                  <a:lnTo>
                    <a:pt x="790" y="146"/>
                  </a:lnTo>
                  <a:lnTo>
                    <a:pt x="786" y="150"/>
                  </a:lnTo>
                  <a:lnTo>
                    <a:pt x="782" y="150"/>
                  </a:lnTo>
                  <a:lnTo>
                    <a:pt x="778" y="150"/>
                  </a:lnTo>
                  <a:lnTo>
                    <a:pt x="776" y="150"/>
                  </a:lnTo>
                  <a:lnTo>
                    <a:pt x="776" y="146"/>
                  </a:lnTo>
                  <a:lnTo>
                    <a:pt x="778" y="146"/>
                  </a:lnTo>
                  <a:lnTo>
                    <a:pt x="778" y="142"/>
                  </a:lnTo>
                  <a:lnTo>
                    <a:pt x="776" y="142"/>
                  </a:lnTo>
                  <a:lnTo>
                    <a:pt x="776" y="146"/>
                  </a:lnTo>
                  <a:lnTo>
                    <a:pt x="772" y="146"/>
                  </a:lnTo>
                  <a:lnTo>
                    <a:pt x="768" y="146"/>
                  </a:lnTo>
                  <a:lnTo>
                    <a:pt x="768" y="150"/>
                  </a:lnTo>
                  <a:lnTo>
                    <a:pt x="764" y="150"/>
                  </a:lnTo>
                  <a:lnTo>
                    <a:pt x="760" y="150"/>
                  </a:lnTo>
                  <a:lnTo>
                    <a:pt x="756" y="150"/>
                  </a:lnTo>
                  <a:lnTo>
                    <a:pt x="756" y="146"/>
                  </a:lnTo>
                  <a:lnTo>
                    <a:pt x="760" y="146"/>
                  </a:lnTo>
                  <a:lnTo>
                    <a:pt x="756" y="146"/>
                  </a:lnTo>
                  <a:lnTo>
                    <a:pt x="756" y="142"/>
                  </a:lnTo>
                  <a:lnTo>
                    <a:pt x="756" y="138"/>
                  </a:lnTo>
                  <a:lnTo>
                    <a:pt x="760" y="138"/>
                  </a:lnTo>
                  <a:lnTo>
                    <a:pt x="760" y="136"/>
                  </a:lnTo>
                  <a:lnTo>
                    <a:pt x="764" y="136"/>
                  </a:lnTo>
                  <a:lnTo>
                    <a:pt x="760" y="136"/>
                  </a:lnTo>
                  <a:lnTo>
                    <a:pt x="764" y="132"/>
                  </a:lnTo>
                  <a:lnTo>
                    <a:pt x="768" y="128"/>
                  </a:lnTo>
                  <a:lnTo>
                    <a:pt x="772" y="128"/>
                  </a:lnTo>
                  <a:lnTo>
                    <a:pt x="776" y="128"/>
                  </a:lnTo>
                  <a:lnTo>
                    <a:pt x="778" y="128"/>
                  </a:lnTo>
                  <a:lnTo>
                    <a:pt x="782" y="128"/>
                  </a:lnTo>
                  <a:lnTo>
                    <a:pt x="786" y="128"/>
                  </a:lnTo>
                  <a:lnTo>
                    <a:pt x="786" y="124"/>
                  </a:lnTo>
                  <a:lnTo>
                    <a:pt x="790" y="124"/>
                  </a:lnTo>
                  <a:lnTo>
                    <a:pt x="794" y="128"/>
                  </a:lnTo>
                  <a:lnTo>
                    <a:pt x="798" y="128"/>
                  </a:lnTo>
                  <a:lnTo>
                    <a:pt x="802" y="128"/>
                  </a:lnTo>
                  <a:lnTo>
                    <a:pt x="806" y="128"/>
                  </a:lnTo>
                  <a:lnTo>
                    <a:pt x="808" y="128"/>
                  </a:lnTo>
                  <a:lnTo>
                    <a:pt x="812" y="128"/>
                  </a:lnTo>
                  <a:lnTo>
                    <a:pt x="816" y="128"/>
                  </a:lnTo>
                  <a:lnTo>
                    <a:pt x="816" y="132"/>
                  </a:lnTo>
                  <a:lnTo>
                    <a:pt x="820" y="132"/>
                  </a:lnTo>
                  <a:lnTo>
                    <a:pt x="824" y="132"/>
                  </a:lnTo>
                  <a:lnTo>
                    <a:pt x="828" y="136"/>
                  </a:lnTo>
                  <a:lnTo>
                    <a:pt x="832" y="136"/>
                  </a:lnTo>
                  <a:lnTo>
                    <a:pt x="828" y="136"/>
                  </a:lnTo>
                  <a:lnTo>
                    <a:pt x="828" y="132"/>
                  </a:lnTo>
                  <a:lnTo>
                    <a:pt x="832" y="132"/>
                  </a:lnTo>
                  <a:lnTo>
                    <a:pt x="828" y="132"/>
                  </a:lnTo>
                  <a:lnTo>
                    <a:pt x="824" y="132"/>
                  </a:lnTo>
                  <a:lnTo>
                    <a:pt x="820" y="132"/>
                  </a:lnTo>
                  <a:lnTo>
                    <a:pt x="820" y="128"/>
                  </a:lnTo>
                  <a:lnTo>
                    <a:pt x="816" y="128"/>
                  </a:lnTo>
                  <a:lnTo>
                    <a:pt x="820" y="128"/>
                  </a:lnTo>
                  <a:lnTo>
                    <a:pt x="824" y="128"/>
                  </a:lnTo>
                  <a:lnTo>
                    <a:pt x="828" y="128"/>
                  </a:lnTo>
                  <a:lnTo>
                    <a:pt x="832" y="128"/>
                  </a:lnTo>
                  <a:lnTo>
                    <a:pt x="834" y="128"/>
                  </a:lnTo>
                  <a:lnTo>
                    <a:pt x="838" y="128"/>
                  </a:lnTo>
                  <a:lnTo>
                    <a:pt x="834" y="128"/>
                  </a:lnTo>
                  <a:lnTo>
                    <a:pt x="838" y="128"/>
                  </a:lnTo>
                  <a:lnTo>
                    <a:pt x="838" y="124"/>
                  </a:lnTo>
                  <a:lnTo>
                    <a:pt x="842" y="124"/>
                  </a:lnTo>
                  <a:lnTo>
                    <a:pt x="842" y="120"/>
                  </a:lnTo>
                  <a:lnTo>
                    <a:pt x="838" y="120"/>
                  </a:lnTo>
                  <a:lnTo>
                    <a:pt x="834" y="124"/>
                  </a:lnTo>
                  <a:lnTo>
                    <a:pt x="832" y="124"/>
                  </a:lnTo>
                  <a:lnTo>
                    <a:pt x="832" y="128"/>
                  </a:lnTo>
                  <a:lnTo>
                    <a:pt x="828" y="128"/>
                  </a:lnTo>
                  <a:lnTo>
                    <a:pt x="824" y="128"/>
                  </a:lnTo>
                  <a:lnTo>
                    <a:pt x="824" y="124"/>
                  </a:lnTo>
                  <a:lnTo>
                    <a:pt x="820" y="124"/>
                  </a:lnTo>
                  <a:lnTo>
                    <a:pt x="816" y="124"/>
                  </a:lnTo>
                  <a:lnTo>
                    <a:pt x="812" y="124"/>
                  </a:lnTo>
                  <a:lnTo>
                    <a:pt x="808" y="124"/>
                  </a:lnTo>
                  <a:lnTo>
                    <a:pt x="806" y="124"/>
                  </a:lnTo>
                  <a:lnTo>
                    <a:pt x="802" y="124"/>
                  </a:lnTo>
                  <a:lnTo>
                    <a:pt x="798" y="124"/>
                  </a:lnTo>
                  <a:lnTo>
                    <a:pt x="794" y="124"/>
                  </a:lnTo>
                  <a:lnTo>
                    <a:pt x="794" y="120"/>
                  </a:lnTo>
                  <a:lnTo>
                    <a:pt x="798" y="120"/>
                  </a:lnTo>
                  <a:lnTo>
                    <a:pt x="806" y="120"/>
                  </a:lnTo>
                  <a:lnTo>
                    <a:pt x="808" y="120"/>
                  </a:lnTo>
                  <a:lnTo>
                    <a:pt x="808" y="124"/>
                  </a:lnTo>
                  <a:lnTo>
                    <a:pt x="812" y="124"/>
                  </a:lnTo>
                  <a:lnTo>
                    <a:pt x="816" y="120"/>
                  </a:lnTo>
                  <a:lnTo>
                    <a:pt x="812" y="120"/>
                  </a:lnTo>
                  <a:lnTo>
                    <a:pt x="808" y="120"/>
                  </a:lnTo>
                  <a:lnTo>
                    <a:pt x="806" y="120"/>
                  </a:lnTo>
                  <a:lnTo>
                    <a:pt x="806" y="116"/>
                  </a:lnTo>
                  <a:lnTo>
                    <a:pt x="802" y="116"/>
                  </a:lnTo>
                  <a:lnTo>
                    <a:pt x="802" y="112"/>
                  </a:lnTo>
                  <a:lnTo>
                    <a:pt x="798" y="112"/>
                  </a:lnTo>
                  <a:lnTo>
                    <a:pt x="798" y="108"/>
                  </a:lnTo>
                  <a:lnTo>
                    <a:pt x="794" y="108"/>
                  </a:lnTo>
                  <a:lnTo>
                    <a:pt x="790" y="106"/>
                  </a:lnTo>
                  <a:lnTo>
                    <a:pt x="786" y="106"/>
                  </a:lnTo>
                  <a:lnTo>
                    <a:pt x="786" y="102"/>
                  </a:lnTo>
                  <a:lnTo>
                    <a:pt x="782" y="102"/>
                  </a:lnTo>
                  <a:lnTo>
                    <a:pt x="778" y="102"/>
                  </a:lnTo>
                  <a:lnTo>
                    <a:pt x="776" y="102"/>
                  </a:lnTo>
                  <a:lnTo>
                    <a:pt x="772" y="102"/>
                  </a:lnTo>
                  <a:lnTo>
                    <a:pt x="772" y="98"/>
                  </a:lnTo>
                  <a:lnTo>
                    <a:pt x="772" y="94"/>
                  </a:lnTo>
                  <a:lnTo>
                    <a:pt x="776" y="94"/>
                  </a:lnTo>
                  <a:lnTo>
                    <a:pt x="778" y="94"/>
                  </a:lnTo>
                  <a:lnTo>
                    <a:pt x="778" y="98"/>
                  </a:lnTo>
                  <a:lnTo>
                    <a:pt x="782" y="98"/>
                  </a:lnTo>
                  <a:lnTo>
                    <a:pt x="786" y="98"/>
                  </a:lnTo>
                  <a:lnTo>
                    <a:pt x="782" y="94"/>
                  </a:lnTo>
                  <a:lnTo>
                    <a:pt x="776" y="94"/>
                  </a:lnTo>
                  <a:lnTo>
                    <a:pt x="772" y="94"/>
                  </a:lnTo>
                  <a:lnTo>
                    <a:pt x="768" y="94"/>
                  </a:lnTo>
                  <a:lnTo>
                    <a:pt x="768" y="90"/>
                  </a:lnTo>
                  <a:lnTo>
                    <a:pt x="772" y="86"/>
                  </a:lnTo>
                  <a:lnTo>
                    <a:pt x="776" y="82"/>
                  </a:lnTo>
                  <a:lnTo>
                    <a:pt x="778" y="82"/>
                  </a:lnTo>
                  <a:lnTo>
                    <a:pt x="782" y="86"/>
                  </a:lnTo>
                  <a:lnTo>
                    <a:pt x="786" y="86"/>
                  </a:lnTo>
                  <a:lnTo>
                    <a:pt x="790" y="86"/>
                  </a:lnTo>
                  <a:lnTo>
                    <a:pt x="794" y="86"/>
                  </a:lnTo>
                  <a:lnTo>
                    <a:pt x="798" y="86"/>
                  </a:lnTo>
                  <a:lnTo>
                    <a:pt x="802" y="86"/>
                  </a:lnTo>
                  <a:lnTo>
                    <a:pt x="806" y="86"/>
                  </a:lnTo>
                  <a:lnTo>
                    <a:pt x="808" y="86"/>
                  </a:lnTo>
                  <a:lnTo>
                    <a:pt x="812" y="86"/>
                  </a:lnTo>
                  <a:lnTo>
                    <a:pt x="812" y="90"/>
                  </a:lnTo>
                  <a:lnTo>
                    <a:pt x="816" y="90"/>
                  </a:lnTo>
                  <a:lnTo>
                    <a:pt x="820" y="90"/>
                  </a:lnTo>
                  <a:lnTo>
                    <a:pt x="820" y="94"/>
                  </a:lnTo>
                  <a:lnTo>
                    <a:pt x="824" y="94"/>
                  </a:lnTo>
                  <a:lnTo>
                    <a:pt x="828" y="94"/>
                  </a:lnTo>
                  <a:lnTo>
                    <a:pt x="832" y="98"/>
                  </a:lnTo>
                  <a:lnTo>
                    <a:pt x="834" y="98"/>
                  </a:lnTo>
                  <a:lnTo>
                    <a:pt x="834" y="102"/>
                  </a:lnTo>
                  <a:lnTo>
                    <a:pt x="838" y="102"/>
                  </a:lnTo>
                  <a:lnTo>
                    <a:pt x="838" y="106"/>
                  </a:lnTo>
                  <a:lnTo>
                    <a:pt x="842" y="106"/>
                  </a:lnTo>
                  <a:lnTo>
                    <a:pt x="846" y="106"/>
                  </a:lnTo>
                  <a:lnTo>
                    <a:pt x="850" y="106"/>
                  </a:lnTo>
                  <a:lnTo>
                    <a:pt x="854" y="106"/>
                  </a:lnTo>
                  <a:lnTo>
                    <a:pt x="858" y="106"/>
                  </a:lnTo>
                  <a:lnTo>
                    <a:pt x="862" y="106"/>
                  </a:lnTo>
                  <a:lnTo>
                    <a:pt x="864" y="106"/>
                  </a:lnTo>
                  <a:lnTo>
                    <a:pt x="864" y="102"/>
                  </a:lnTo>
                  <a:lnTo>
                    <a:pt x="862" y="102"/>
                  </a:lnTo>
                  <a:lnTo>
                    <a:pt x="858" y="102"/>
                  </a:lnTo>
                  <a:lnTo>
                    <a:pt x="858" y="106"/>
                  </a:lnTo>
                  <a:lnTo>
                    <a:pt x="854" y="106"/>
                  </a:lnTo>
                  <a:lnTo>
                    <a:pt x="850" y="106"/>
                  </a:lnTo>
                  <a:lnTo>
                    <a:pt x="846" y="102"/>
                  </a:lnTo>
                  <a:lnTo>
                    <a:pt x="842" y="102"/>
                  </a:lnTo>
                  <a:lnTo>
                    <a:pt x="838" y="98"/>
                  </a:lnTo>
                  <a:lnTo>
                    <a:pt x="842" y="98"/>
                  </a:lnTo>
                  <a:lnTo>
                    <a:pt x="842" y="94"/>
                  </a:lnTo>
                  <a:lnTo>
                    <a:pt x="838" y="94"/>
                  </a:lnTo>
                  <a:lnTo>
                    <a:pt x="834" y="94"/>
                  </a:lnTo>
                  <a:lnTo>
                    <a:pt x="832" y="94"/>
                  </a:lnTo>
                  <a:lnTo>
                    <a:pt x="828" y="94"/>
                  </a:lnTo>
                  <a:lnTo>
                    <a:pt x="824" y="90"/>
                  </a:lnTo>
                  <a:lnTo>
                    <a:pt x="820" y="86"/>
                  </a:lnTo>
                  <a:lnTo>
                    <a:pt x="816" y="86"/>
                  </a:lnTo>
                  <a:lnTo>
                    <a:pt x="816" y="82"/>
                  </a:lnTo>
                  <a:lnTo>
                    <a:pt x="820" y="82"/>
                  </a:lnTo>
                  <a:lnTo>
                    <a:pt x="824" y="82"/>
                  </a:lnTo>
                  <a:lnTo>
                    <a:pt x="828" y="82"/>
                  </a:lnTo>
                  <a:lnTo>
                    <a:pt x="832" y="82"/>
                  </a:lnTo>
                  <a:lnTo>
                    <a:pt x="834" y="82"/>
                  </a:lnTo>
                  <a:lnTo>
                    <a:pt x="838" y="82"/>
                  </a:lnTo>
                  <a:lnTo>
                    <a:pt x="842" y="82"/>
                  </a:lnTo>
                  <a:lnTo>
                    <a:pt x="846" y="82"/>
                  </a:lnTo>
                  <a:lnTo>
                    <a:pt x="850" y="82"/>
                  </a:lnTo>
                  <a:lnTo>
                    <a:pt x="850" y="78"/>
                  </a:lnTo>
                  <a:lnTo>
                    <a:pt x="854" y="78"/>
                  </a:lnTo>
                  <a:lnTo>
                    <a:pt x="858" y="78"/>
                  </a:lnTo>
                  <a:lnTo>
                    <a:pt x="862" y="78"/>
                  </a:lnTo>
                  <a:lnTo>
                    <a:pt x="864" y="78"/>
                  </a:lnTo>
                  <a:lnTo>
                    <a:pt x="868" y="78"/>
                  </a:lnTo>
                  <a:lnTo>
                    <a:pt x="872" y="78"/>
                  </a:lnTo>
                  <a:lnTo>
                    <a:pt x="876" y="78"/>
                  </a:lnTo>
                  <a:lnTo>
                    <a:pt x="880" y="78"/>
                  </a:lnTo>
                  <a:lnTo>
                    <a:pt x="884" y="78"/>
                  </a:lnTo>
                  <a:lnTo>
                    <a:pt x="888" y="78"/>
                  </a:lnTo>
                  <a:lnTo>
                    <a:pt x="890" y="78"/>
                  </a:lnTo>
                  <a:lnTo>
                    <a:pt x="890" y="76"/>
                  </a:lnTo>
                  <a:lnTo>
                    <a:pt x="888" y="76"/>
                  </a:lnTo>
                  <a:lnTo>
                    <a:pt x="880" y="76"/>
                  </a:lnTo>
                  <a:lnTo>
                    <a:pt x="876" y="76"/>
                  </a:lnTo>
                  <a:lnTo>
                    <a:pt x="872" y="76"/>
                  </a:lnTo>
                  <a:lnTo>
                    <a:pt x="868" y="76"/>
                  </a:lnTo>
                  <a:lnTo>
                    <a:pt x="864" y="76"/>
                  </a:lnTo>
                  <a:lnTo>
                    <a:pt x="868" y="76"/>
                  </a:lnTo>
                  <a:lnTo>
                    <a:pt x="872" y="76"/>
                  </a:lnTo>
                  <a:lnTo>
                    <a:pt x="876" y="72"/>
                  </a:lnTo>
                  <a:lnTo>
                    <a:pt x="880" y="72"/>
                  </a:lnTo>
                  <a:lnTo>
                    <a:pt x="884" y="72"/>
                  </a:lnTo>
                  <a:lnTo>
                    <a:pt x="888" y="72"/>
                  </a:lnTo>
                  <a:lnTo>
                    <a:pt x="890" y="72"/>
                  </a:lnTo>
                  <a:lnTo>
                    <a:pt x="894" y="72"/>
                  </a:lnTo>
                  <a:lnTo>
                    <a:pt x="902" y="68"/>
                  </a:lnTo>
                  <a:lnTo>
                    <a:pt x="906" y="68"/>
                  </a:lnTo>
                  <a:lnTo>
                    <a:pt x="910" y="68"/>
                  </a:lnTo>
                  <a:lnTo>
                    <a:pt x="914" y="68"/>
                  </a:lnTo>
                  <a:lnTo>
                    <a:pt x="910" y="68"/>
                  </a:lnTo>
                  <a:lnTo>
                    <a:pt x="906" y="68"/>
                  </a:lnTo>
                  <a:lnTo>
                    <a:pt x="902" y="68"/>
                  </a:lnTo>
                  <a:lnTo>
                    <a:pt x="898" y="68"/>
                  </a:lnTo>
                  <a:lnTo>
                    <a:pt x="894" y="68"/>
                  </a:lnTo>
                  <a:lnTo>
                    <a:pt x="890" y="68"/>
                  </a:lnTo>
                  <a:lnTo>
                    <a:pt x="884" y="68"/>
                  </a:lnTo>
                  <a:lnTo>
                    <a:pt x="880" y="68"/>
                  </a:lnTo>
                  <a:lnTo>
                    <a:pt x="876" y="68"/>
                  </a:lnTo>
                  <a:lnTo>
                    <a:pt x="876" y="64"/>
                  </a:lnTo>
                  <a:lnTo>
                    <a:pt x="880" y="64"/>
                  </a:lnTo>
                  <a:lnTo>
                    <a:pt x="884" y="64"/>
                  </a:lnTo>
                  <a:lnTo>
                    <a:pt x="884" y="60"/>
                  </a:lnTo>
                  <a:lnTo>
                    <a:pt x="888" y="60"/>
                  </a:lnTo>
                  <a:lnTo>
                    <a:pt x="890" y="56"/>
                  </a:lnTo>
                  <a:lnTo>
                    <a:pt x="894" y="56"/>
                  </a:lnTo>
                  <a:lnTo>
                    <a:pt x="898" y="56"/>
                  </a:lnTo>
                  <a:lnTo>
                    <a:pt x="902" y="52"/>
                  </a:lnTo>
                  <a:lnTo>
                    <a:pt x="906" y="52"/>
                  </a:lnTo>
                  <a:lnTo>
                    <a:pt x="910" y="52"/>
                  </a:lnTo>
                  <a:lnTo>
                    <a:pt x="906" y="52"/>
                  </a:lnTo>
                  <a:lnTo>
                    <a:pt x="902" y="52"/>
                  </a:lnTo>
                  <a:lnTo>
                    <a:pt x="898" y="52"/>
                  </a:lnTo>
                  <a:lnTo>
                    <a:pt x="894" y="52"/>
                  </a:lnTo>
                  <a:lnTo>
                    <a:pt x="890" y="56"/>
                  </a:lnTo>
                  <a:lnTo>
                    <a:pt x="888" y="56"/>
                  </a:lnTo>
                  <a:lnTo>
                    <a:pt x="884" y="56"/>
                  </a:lnTo>
                  <a:lnTo>
                    <a:pt x="884" y="60"/>
                  </a:lnTo>
                  <a:lnTo>
                    <a:pt x="880" y="60"/>
                  </a:lnTo>
                  <a:lnTo>
                    <a:pt x="876" y="60"/>
                  </a:lnTo>
                  <a:lnTo>
                    <a:pt x="872" y="60"/>
                  </a:lnTo>
                  <a:lnTo>
                    <a:pt x="868" y="60"/>
                  </a:lnTo>
                  <a:lnTo>
                    <a:pt x="872" y="60"/>
                  </a:lnTo>
                  <a:lnTo>
                    <a:pt x="876" y="60"/>
                  </a:lnTo>
                  <a:lnTo>
                    <a:pt x="876" y="64"/>
                  </a:lnTo>
                  <a:lnTo>
                    <a:pt x="872" y="64"/>
                  </a:lnTo>
                  <a:lnTo>
                    <a:pt x="876" y="64"/>
                  </a:lnTo>
                  <a:lnTo>
                    <a:pt x="872" y="68"/>
                  </a:lnTo>
                  <a:lnTo>
                    <a:pt x="868" y="72"/>
                  </a:lnTo>
                  <a:lnTo>
                    <a:pt x="864" y="72"/>
                  </a:lnTo>
                  <a:lnTo>
                    <a:pt x="862" y="72"/>
                  </a:lnTo>
                  <a:lnTo>
                    <a:pt x="858" y="72"/>
                  </a:lnTo>
                  <a:lnTo>
                    <a:pt x="854" y="72"/>
                  </a:lnTo>
                  <a:lnTo>
                    <a:pt x="854" y="76"/>
                  </a:lnTo>
                  <a:lnTo>
                    <a:pt x="850" y="76"/>
                  </a:lnTo>
                  <a:lnTo>
                    <a:pt x="842" y="76"/>
                  </a:lnTo>
                  <a:lnTo>
                    <a:pt x="838" y="76"/>
                  </a:lnTo>
                  <a:lnTo>
                    <a:pt x="834" y="76"/>
                  </a:lnTo>
                  <a:lnTo>
                    <a:pt x="828" y="78"/>
                  </a:lnTo>
                  <a:lnTo>
                    <a:pt x="824" y="78"/>
                  </a:lnTo>
                  <a:lnTo>
                    <a:pt x="820" y="78"/>
                  </a:lnTo>
                  <a:lnTo>
                    <a:pt x="820" y="78"/>
                  </a:lnTo>
                  <a:lnTo>
                    <a:pt x="820" y="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9"/>
            <p:cNvSpPr>
              <a:spLocks/>
            </p:cNvSpPr>
            <p:nvPr/>
          </p:nvSpPr>
          <p:spPr bwMode="auto">
            <a:xfrm>
              <a:off x="2466975" y="4254568"/>
              <a:ext cx="76200" cy="88900"/>
            </a:xfrm>
            <a:custGeom>
              <a:avLst/>
              <a:gdLst>
                <a:gd name="T0" fmla="*/ 6 w 48"/>
                <a:gd name="T1" fmla="*/ 22 h 56"/>
                <a:gd name="T2" fmla="*/ 2 w 48"/>
                <a:gd name="T3" fmla="*/ 22 h 56"/>
                <a:gd name="T4" fmla="*/ 2 w 48"/>
                <a:gd name="T5" fmla="*/ 18 h 56"/>
                <a:gd name="T6" fmla="*/ 0 w 48"/>
                <a:gd name="T7" fmla="*/ 16 h 56"/>
                <a:gd name="T8" fmla="*/ 2 w 48"/>
                <a:gd name="T9" fmla="*/ 12 h 56"/>
                <a:gd name="T10" fmla="*/ 0 w 48"/>
                <a:gd name="T11" fmla="*/ 8 h 56"/>
                <a:gd name="T12" fmla="*/ 0 w 48"/>
                <a:gd name="T13" fmla="*/ 4 h 56"/>
                <a:gd name="T14" fmla="*/ 2 w 48"/>
                <a:gd name="T15" fmla="*/ 4 h 56"/>
                <a:gd name="T16" fmla="*/ 2 w 48"/>
                <a:gd name="T17" fmla="*/ 0 h 56"/>
                <a:gd name="T18" fmla="*/ 6 w 48"/>
                <a:gd name="T19" fmla="*/ 4 h 56"/>
                <a:gd name="T20" fmla="*/ 10 w 48"/>
                <a:gd name="T21" fmla="*/ 4 h 56"/>
                <a:gd name="T22" fmla="*/ 18 w 48"/>
                <a:gd name="T23" fmla="*/ 4 h 56"/>
                <a:gd name="T24" fmla="*/ 26 w 48"/>
                <a:gd name="T25" fmla="*/ 8 h 56"/>
                <a:gd name="T26" fmla="*/ 26 w 48"/>
                <a:gd name="T27" fmla="*/ 8 h 56"/>
                <a:gd name="T28" fmla="*/ 28 w 48"/>
                <a:gd name="T29" fmla="*/ 8 h 56"/>
                <a:gd name="T30" fmla="*/ 28 w 48"/>
                <a:gd name="T31" fmla="*/ 8 h 56"/>
                <a:gd name="T32" fmla="*/ 32 w 48"/>
                <a:gd name="T33" fmla="*/ 4 h 56"/>
                <a:gd name="T34" fmla="*/ 32 w 48"/>
                <a:gd name="T35" fmla="*/ 8 h 56"/>
                <a:gd name="T36" fmla="*/ 32 w 48"/>
                <a:gd name="T37" fmla="*/ 8 h 56"/>
                <a:gd name="T38" fmla="*/ 36 w 48"/>
                <a:gd name="T39" fmla="*/ 16 h 56"/>
                <a:gd name="T40" fmla="*/ 40 w 48"/>
                <a:gd name="T41" fmla="*/ 22 h 56"/>
                <a:gd name="T42" fmla="*/ 44 w 48"/>
                <a:gd name="T43" fmla="*/ 26 h 56"/>
                <a:gd name="T44" fmla="*/ 48 w 48"/>
                <a:gd name="T45" fmla="*/ 30 h 56"/>
                <a:gd name="T46" fmla="*/ 44 w 48"/>
                <a:gd name="T47" fmla="*/ 30 h 56"/>
                <a:gd name="T48" fmla="*/ 44 w 48"/>
                <a:gd name="T49" fmla="*/ 26 h 56"/>
                <a:gd name="T50" fmla="*/ 40 w 48"/>
                <a:gd name="T51" fmla="*/ 38 h 56"/>
                <a:gd name="T52" fmla="*/ 44 w 48"/>
                <a:gd name="T53" fmla="*/ 40 h 56"/>
                <a:gd name="T54" fmla="*/ 40 w 48"/>
                <a:gd name="T55" fmla="*/ 40 h 56"/>
                <a:gd name="T56" fmla="*/ 40 w 48"/>
                <a:gd name="T57" fmla="*/ 44 h 56"/>
                <a:gd name="T58" fmla="*/ 40 w 48"/>
                <a:gd name="T59" fmla="*/ 48 h 56"/>
                <a:gd name="T60" fmla="*/ 40 w 48"/>
                <a:gd name="T61" fmla="*/ 48 h 56"/>
                <a:gd name="T62" fmla="*/ 40 w 48"/>
                <a:gd name="T63" fmla="*/ 52 h 56"/>
                <a:gd name="T64" fmla="*/ 40 w 48"/>
                <a:gd name="T65" fmla="*/ 56 h 56"/>
                <a:gd name="T66" fmla="*/ 40 w 48"/>
                <a:gd name="T67" fmla="*/ 52 h 56"/>
                <a:gd name="T68" fmla="*/ 36 w 48"/>
                <a:gd name="T69" fmla="*/ 48 h 56"/>
                <a:gd name="T70" fmla="*/ 36 w 48"/>
                <a:gd name="T71" fmla="*/ 44 h 56"/>
                <a:gd name="T72" fmla="*/ 36 w 48"/>
                <a:gd name="T73" fmla="*/ 40 h 56"/>
                <a:gd name="T74" fmla="*/ 32 w 48"/>
                <a:gd name="T75" fmla="*/ 44 h 56"/>
                <a:gd name="T76" fmla="*/ 36 w 48"/>
                <a:gd name="T77" fmla="*/ 44 h 56"/>
                <a:gd name="T78" fmla="*/ 36 w 48"/>
                <a:gd name="T79" fmla="*/ 48 h 56"/>
                <a:gd name="T80" fmla="*/ 36 w 48"/>
                <a:gd name="T81" fmla="*/ 48 h 56"/>
                <a:gd name="T82" fmla="*/ 32 w 48"/>
                <a:gd name="T83" fmla="*/ 48 h 56"/>
                <a:gd name="T84" fmla="*/ 28 w 48"/>
                <a:gd name="T85" fmla="*/ 44 h 56"/>
                <a:gd name="T86" fmla="*/ 32 w 48"/>
                <a:gd name="T87" fmla="*/ 38 h 56"/>
                <a:gd name="T88" fmla="*/ 28 w 48"/>
                <a:gd name="T89" fmla="*/ 34 h 56"/>
                <a:gd name="T90" fmla="*/ 26 w 48"/>
                <a:gd name="T91" fmla="*/ 30 h 56"/>
                <a:gd name="T92" fmla="*/ 22 w 48"/>
                <a:gd name="T93" fmla="*/ 30 h 56"/>
                <a:gd name="T94" fmla="*/ 18 w 48"/>
                <a:gd name="T95" fmla="*/ 26 h 56"/>
                <a:gd name="T96" fmla="*/ 18 w 48"/>
                <a:gd name="T97" fmla="*/ 26 h 56"/>
                <a:gd name="T98" fmla="*/ 14 w 48"/>
                <a:gd name="T99" fmla="*/ 22 h 56"/>
                <a:gd name="T100" fmla="*/ 10 w 48"/>
                <a:gd name="T101" fmla="*/ 18 h 56"/>
                <a:gd name="T102" fmla="*/ 10 w 48"/>
                <a:gd name="T103" fmla="*/ 18 h 56"/>
                <a:gd name="T104" fmla="*/ 10 w 48"/>
                <a:gd name="T105" fmla="*/ 18 h 56"/>
                <a:gd name="T106" fmla="*/ 14 w 48"/>
                <a:gd name="T107" fmla="*/ 22 h 56"/>
                <a:gd name="T108" fmla="*/ 10 w 48"/>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 h="56">
                  <a:moveTo>
                    <a:pt x="10" y="26"/>
                  </a:moveTo>
                  <a:lnTo>
                    <a:pt x="6" y="26"/>
                  </a:lnTo>
                  <a:lnTo>
                    <a:pt x="6" y="22"/>
                  </a:lnTo>
                  <a:lnTo>
                    <a:pt x="6" y="22"/>
                  </a:lnTo>
                  <a:lnTo>
                    <a:pt x="6" y="22"/>
                  </a:lnTo>
                  <a:lnTo>
                    <a:pt x="2" y="22"/>
                  </a:lnTo>
                  <a:lnTo>
                    <a:pt x="2" y="22"/>
                  </a:lnTo>
                  <a:lnTo>
                    <a:pt x="2" y="22"/>
                  </a:lnTo>
                  <a:lnTo>
                    <a:pt x="2" y="22"/>
                  </a:lnTo>
                  <a:lnTo>
                    <a:pt x="2" y="22"/>
                  </a:lnTo>
                  <a:lnTo>
                    <a:pt x="2" y="22"/>
                  </a:lnTo>
                  <a:lnTo>
                    <a:pt x="2" y="18"/>
                  </a:lnTo>
                  <a:lnTo>
                    <a:pt x="2" y="18"/>
                  </a:lnTo>
                  <a:lnTo>
                    <a:pt x="0" y="18"/>
                  </a:lnTo>
                  <a:lnTo>
                    <a:pt x="0" y="18"/>
                  </a:lnTo>
                  <a:lnTo>
                    <a:pt x="0" y="16"/>
                  </a:lnTo>
                  <a:lnTo>
                    <a:pt x="0" y="16"/>
                  </a:lnTo>
                  <a:lnTo>
                    <a:pt x="0" y="16"/>
                  </a:lnTo>
                  <a:lnTo>
                    <a:pt x="2" y="12"/>
                  </a:lnTo>
                  <a:lnTo>
                    <a:pt x="2" y="12"/>
                  </a:lnTo>
                  <a:lnTo>
                    <a:pt x="2" y="8"/>
                  </a:lnTo>
                  <a:lnTo>
                    <a:pt x="2" y="8"/>
                  </a:lnTo>
                  <a:lnTo>
                    <a:pt x="2" y="8"/>
                  </a:lnTo>
                  <a:lnTo>
                    <a:pt x="0" y="8"/>
                  </a:lnTo>
                  <a:lnTo>
                    <a:pt x="0" y="4"/>
                  </a:lnTo>
                  <a:lnTo>
                    <a:pt x="0" y="4"/>
                  </a:lnTo>
                  <a:lnTo>
                    <a:pt x="0" y="4"/>
                  </a:lnTo>
                  <a:lnTo>
                    <a:pt x="0" y="4"/>
                  </a:lnTo>
                  <a:lnTo>
                    <a:pt x="2" y="4"/>
                  </a:lnTo>
                  <a:lnTo>
                    <a:pt x="2" y="4"/>
                  </a:lnTo>
                  <a:lnTo>
                    <a:pt x="2" y="4"/>
                  </a:lnTo>
                  <a:lnTo>
                    <a:pt x="2" y="4"/>
                  </a:lnTo>
                  <a:lnTo>
                    <a:pt x="2" y="4"/>
                  </a:lnTo>
                  <a:lnTo>
                    <a:pt x="2" y="4"/>
                  </a:lnTo>
                  <a:lnTo>
                    <a:pt x="2" y="0"/>
                  </a:lnTo>
                  <a:lnTo>
                    <a:pt x="2" y="0"/>
                  </a:lnTo>
                  <a:lnTo>
                    <a:pt x="2" y="0"/>
                  </a:lnTo>
                  <a:lnTo>
                    <a:pt x="6" y="0"/>
                  </a:lnTo>
                  <a:lnTo>
                    <a:pt x="6" y="0"/>
                  </a:lnTo>
                  <a:lnTo>
                    <a:pt x="6" y="4"/>
                  </a:lnTo>
                  <a:lnTo>
                    <a:pt x="10" y="4"/>
                  </a:lnTo>
                  <a:lnTo>
                    <a:pt x="10" y="4"/>
                  </a:lnTo>
                  <a:lnTo>
                    <a:pt x="10" y="4"/>
                  </a:lnTo>
                  <a:lnTo>
                    <a:pt x="10" y="4"/>
                  </a:lnTo>
                  <a:lnTo>
                    <a:pt x="10" y="4"/>
                  </a:lnTo>
                  <a:lnTo>
                    <a:pt x="10" y="4"/>
                  </a:lnTo>
                  <a:lnTo>
                    <a:pt x="14" y="4"/>
                  </a:lnTo>
                  <a:lnTo>
                    <a:pt x="18" y="4"/>
                  </a:lnTo>
                  <a:lnTo>
                    <a:pt x="22" y="4"/>
                  </a:lnTo>
                  <a:lnTo>
                    <a:pt x="22" y="4"/>
                  </a:lnTo>
                  <a:lnTo>
                    <a:pt x="22" y="8"/>
                  </a:lnTo>
                  <a:lnTo>
                    <a:pt x="26" y="8"/>
                  </a:lnTo>
                  <a:lnTo>
                    <a:pt x="26" y="8"/>
                  </a:lnTo>
                  <a:lnTo>
                    <a:pt x="26" y="8"/>
                  </a:lnTo>
                  <a:lnTo>
                    <a:pt x="26" y="8"/>
                  </a:lnTo>
                  <a:lnTo>
                    <a:pt x="26" y="8"/>
                  </a:lnTo>
                  <a:lnTo>
                    <a:pt x="26" y="8"/>
                  </a:lnTo>
                  <a:lnTo>
                    <a:pt x="26" y="8"/>
                  </a:lnTo>
                  <a:lnTo>
                    <a:pt x="28" y="8"/>
                  </a:lnTo>
                  <a:lnTo>
                    <a:pt x="28" y="8"/>
                  </a:lnTo>
                  <a:lnTo>
                    <a:pt x="28" y="8"/>
                  </a:lnTo>
                  <a:lnTo>
                    <a:pt x="28" y="8"/>
                  </a:lnTo>
                  <a:lnTo>
                    <a:pt x="28" y="8"/>
                  </a:lnTo>
                  <a:lnTo>
                    <a:pt x="28" y="8"/>
                  </a:lnTo>
                  <a:lnTo>
                    <a:pt x="28" y="8"/>
                  </a:lnTo>
                  <a:lnTo>
                    <a:pt x="32" y="8"/>
                  </a:lnTo>
                  <a:lnTo>
                    <a:pt x="32" y="8"/>
                  </a:lnTo>
                  <a:lnTo>
                    <a:pt x="32" y="4"/>
                  </a:lnTo>
                  <a:lnTo>
                    <a:pt x="32" y="4"/>
                  </a:lnTo>
                  <a:lnTo>
                    <a:pt x="32" y="4"/>
                  </a:lnTo>
                  <a:lnTo>
                    <a:pt x="32" y="4"/>
                  </a:lnTo>
                  <a:lnTo>
                    <a:pt x="32" y="8"/>
                  </a:lnTo>
                  <a:lnTo>
                    <a:pt x="32" y="8"/>
                  </a:lnTo>
                  <a:lnTo>
                    <a:pt x="32" y="8"/>
                  </a:lnTo>
                  <a:lnTo>
                    <a:pt x="32" y="8"/>
                  </a:lnTo>
                  <a:lnTo>
                    <a:pt x="32" y="8"/>
                  </a:lnTo>
                  <a:lnTo>
                    <a:pt x="32" y="12"/>
                  </a:lnTo>
                  <a:lnTo>
                    <a:pt x="32" y="12"/>
                  </a:lnTo>
                  <a:lnTo>
                    <a:pt x="32" y="16"/>
                  </a:lnTo>
                  <a:lnTo>
                    <a:pt x="36" y="16"/>
                  </a:lnTo>
                  <a:lnTo>
                    <a:pt x="40" y="22"/>
                  </a:lnTo>
                  <a:lnTo>
                    <a:pt x="40" y="22"/>
                  </a:lnTo>
                  <a:lnTo>
                    <a:pt x="40" y="22"/>
                  </a:lnTo>
                  <a:lnTo>
                    <a:pt x="40" y="22"/>
                  </a:lnTo>
                  <a:lnTo>
                    <a:pt x="40" y="22"/>
                  </a:lnTo>
                  <a:lnTo>
                    <a:pt x="40" y="22"/>
                  </a:lnTo>
                  <a:lnTo>
                    <a:pt x="44" y="26"/>
                  </a:lnTo>
                  <a:lnTo>
                    <a:pt x="44" y="26"/>
                  </a:lnTo>
                  <a:lnTo>
                    <a:pt x="44" y="26"/>
                  </a:lnTo>
                  <a:lnTo>
                    <a:pt x="44" y="26"/>
                  </a:lnTo>
                  <a:lnTo>
                    <a:pt x="48" y="26"/>
                  </a:lnTo>
                  <a:lnTo>
                    <a:pt x="48" y="30"/>
                  </a:lnTo>
                  <a:lnTo>
                    <a:pt x="48" y="30"/>
                  </a:lnTo>
                  <a:lnTo>
                    <a:pt x="48" y="30"/>
                  </a:lnTo>
                  <a:lnTo>
                    <a:pt x="44" y="30"/>
                  </a:lnTo>
                  <a:lnTo>
                    <a:pt x="44" y="30"/>
                  </a:lnTo>
                  <a:lnTo>
                    <a:pt x="44" y="30"/>
                  </a:lnTo>
                  <a:lnTo>
                    <a:pt x="44" y="26"/>
                  </a:lnTo>
                  <a:lnTo>
                    <a:pt x="44" y="26"/>
                  </a:lnTo>
                  <a:lnTo>
                    <a:pt x="44" y="26"/>
                  </a:lnTo>
                  <a:lnTo>
                    <a:pt x="44" y="26"/>
                  </a:lnTo>
                  <a:lnTo>
                    <a:pt x="40" y="30"/>
                  </a:lnTo>
                  <a:lnTo>
                    <a:pt x="40" y="34"/>
                  </a:lnTo>
                  <a:lnTo>
                    <a:pt x="40" y="38"/>
                  </a:lnTo>
                  <a:lnTo>
                    <a:pt x="40" y="38"/>
                  </a:lnTo>
                  <a:lnTo>
                    <a:pt x="44" y="38"/>
                  </a:lnTo>
                  <a:lnTo>
                    <a:pt x="44" y="40"/>
                  </a:lnTo>
                  <a:lnTo>
                    <a:pt x="44" y="40"/>
                  </a:lnTo>
                  <a:lnTo>
                    <a:pt x="44" y="40"/>
                  </a:lnTo>
                  <a:lnTo>
                    <a:pt x="44" y="40"/>
                  </a:lnTo>
                  <a:lnTo>
                    <a:pt x="44" y="40"/>
                  </a:lnTo>
                  <a:lnTo>
                    <a:pt x="40" y="40"/>
                  </a:lnTo>
                  <a:lnTo>
                    <a:pt x="40" y="40"/>
                  </a:lnTo>
                  <a:lnTo>
                    <a:pt x="40" y="40"/>
                  </a:lnTo>
                  <a:lnTo>
                    <a:pt x="40" y="44"/>
                  </a:lnTo>
                  <a:lnTo>
                    <a:pt x="40" y="44"/>
                  </a:lnTo>
                  <a:lnTo>
                    <a:pt x="44" y="44"/>
                  </a:lnTo>
                  <a:lnTo>
                    <a:pt x="44" y="44"/>
                  </a:lnTo>
                  <a:lnTo>
                    <a:pt x="44" y="48"/>
                  </a:lnTo>
                  <a:lnTo>
                    <a:pt x="40" y="48"/>
                  </a:lnTo>
                  <a:lnTo>
                    <a:pt x="40" y="48"/>
                  </a:lnTo>
                  <a:lnTo>
                    <a:pt x="40" y="48"/>
                  </a:lnTo>
                  <a:lnTo>
                    <a:pt x="40" y="48"/>
                  </a:lnTo>
                  <a:lnTo>
                    <a:pt x="40" y="48"/>
                  </a:lnTo>
                  <a:lnTo>
                    <a:pt x="40" y="48"/>
                  </a:lnTo>
                  <a:lnTo>
                    <a:pt x="40" y="52"/>
                  </a:lnTo>
                  <a:lnTo>
                    <a:pt x="40" y="52"/>
                  </a:lnTo>
                  <a:lnTo>
                    <a:pt x="40" y="52"/>
                  </a:lnTo>
                  <a:lnTo>
                    <a:pt x="40" y="52"/>
                  </a:lnTo>
                  <a:lnTo>
                    <a:pt x="40" y="52"/>
                  </a:lnTo>
                  <a:lnTo>
                    <a:pt x="40" y="56"/>
                  </a:lnTo>
                  <a:lnTo>
                    <a:pt x="40" y="56"/>
                  </a:lnTo>
                  <a:lnTo>
                    <a:pt x="40" y="52"/>
                  </a:lnTo>
                  <a:lnTo>
                    <a:pt x="40" y="52"/>
                  </a:lnTo>
                  <a:lnTo>
                    <a:pt x="40" y="52"/>
                  </a:lnTo>
                  <a:lnTo>
                    <a:pt x="40" y="52"/>
                  </a:lnTo>
                  <a:lnTo>
                    <a:pt x="40" y="48"/>
                  </a:lnTo>
                  <a:lnTo>
                    <a:pt x="40" y="48"/>
                  </a:lnTo>
                  <a:lnTo>
                    <a:pt x="40" y="48"/>
                  </a:lnTo>
                  <a:lnTo>
                    <a:pt x="36" y="48"/>
                  </a:lnTo>
                  <a:lnTo>
                    <a:pt x="40" y="48"/>
                  </a:lnTo>
                  <a:lnTo>
                    <a:pt x="40" y="48"/>
                  </a:lnTo>
                  <a:lnTo>
                    <a:pt x="40" y="48"/>
                  </a:lnTo>
                  <a:lnTo>
                    <a:pt x="36" y="44"/>
                  </a:lnTo>
                  <a:lnTo>
                    <a:pt x="36" y="44"/>
                  </a:lnTo>
                  <a:lnTo>
                    <a:pt x="36" y="44"/>
                  </a:lnTo>
                  <a:lnTo>
                    <a:pt x="36" y="44"/>
                  </a:lnTo>
                  <a:lnTo>
                    <a:pt x="36" y="40"/>
                  </a:lnTo>
                  <a:lnTo>
                    <a:pt x="36" y="40"/>
                  </a:lnTo>
                  <a:lnTo>
                    <a:pt x="32" y="40"/>
                  </a:lnTo>
                  <a:lnTo>
                    <a:pt x="32" y="44"/>
                  </a:lnTo>
                  <a:lnTo>
                    <a:pt x="32" y="44"/>
                  </a:lnTo>
                  <a:lnTo>
                    <a:pt x="36" y="44"/>
                  </a:lnTo>
                  <a:lnTo>
                    <a:pt x="36" y="44"/>
                  </a:lnTo>
                  <a:lnTo>
                    <a:pt x="36" y="44"/>
                  </a:lnTo>
                  <a:lnTo>
                    <a:pt x="36" y="44"/>
                  </a:lnTo>
                  <a:lnTo>
                    <a:pt x="36" y="44"/>
                  </a:lnTo>
                  <a:lnTo>
                    <a:pt x="36" y="48"/>
                  </a:lnTo>
                  <a:lnTo>
                    <a:pt x="36" y="48"/>
                  </a:lnTo>
                  <a:lnTo>
                    <a:pt x="36" y="48"/>
                  </a:lnTo>
                  <a:lnTo>
                    <a:pt x="36" y="48"/>
                  </a:lnTo>
                  <a:lnTo>
                    <a:pt x="36" y="48"/>
                  </a:lnTo>
                  <a:lnTo>
                    <a:pt x="36" y="48"/>
                  </a:lnTo>
                  <a:lnTo>
                    <a:pt x="36" y="48"/>
                  </a:lnTo>
                  <a:lnTo>
                    <a:pt x="32" y="48"/>
                  </a:lnTo>
                  <a:lnTo>
                    <a:pt x="32" y="48"/>
                  </a:lnTo>
                  <a:lnTo>
                    <a:pt x="32" y="48"/>
                  </a:lnTo>
                  <a:lnTo>
                    <a:pt x="32" y="48"/>
                  </a:lnTo>
                  <a:lnTo>
                    <a:pt x="28" y="44"/>
                  </a:lnTo>
                  <a:lnTo>
                    <a:pt x="28" y="44"/>
                  </a:lnTo>
                  <a:lnTo>
                    <a:pt x="28" y="44"/>
                  </a:lnTo>
                  <a:lnTo>
                    <a:pt x="28" y="44"/>
                  </a:lnTo>
                  <a:lnTo>
                    <a:pt x="28" y="44"/>
                  </a:lnTo>
                  <a:lnTo>
                    <a:pt x="32" y="40"/>
                  </a:lnTo>
                  <a:lnTo>
                    <a:pt x="32" y="40"/>
                  </a:lnTo>
                  <a:lnTo>
                    <a:pt x="32" y="38"/>
                  </a:lnTo>
                  <a:lnTo>
                    <a:pt x="32" y="38"/>
                  </a:lnTo>
                  <a:lnTo>
                    <a:pt x="28" y="38"/>
                  </a:lnTo>
                  <a:lnTo>
                    <a:pt x="28" y="38"/>
                  </a:lnTo>
                  <a:lnTo>
                    <a:pt x="28" y="34"/>
                  </a:lnTo>
                  <a:lnTo>
                    <a:pt x="26" y="34"/>
                  </a:lnTo>
                  <a:lnTo>
                    <a:pt x="26" y="34"/>
                  </a:lnTo>
                  <a:lnTo>
                    <a:pt x="26" y="34"/>
                  </a:lnTo>
                  <a:lnTo>
                    <a:pt x="26" y="30"/>
                  </a:lnTo>
                  <a:lnTo>
                    <a:pt x="26" y="30"/>
                  </a:lnTo>
                  <a:lnTo>
                    <a:pt x="26" y="30"/>
                  </a:lnTo>
                  <a:lnTo>
                    <a:pt x="22" y="30"/>
                  </a:lnTo>
                  <a:lnTo>
                    <a:pt x="22" y="30"/>
                  </a:lnTo>
                  <a:lnTo>
                    <a:pt x="18" y="30"/>
                  </a:lnTo>
                  <a:lnTo>
                    <a:pt x="18" y="30"/>
                  </a:lnTo>
                  <a:lnTo>
                    <a:pt x="18" y="30"/>
                  </a:lnTo>
                  <a:lnTo>
                    <a:pt x="18" y="26"/>
                  </a:lnTo>
                  <a:lnTo>
                    <a:pt x="18" y="26"/>
                  </a:lnTo>
                  <a:lnTo>
                    <a:pt x="18" y="26"/>
                  </a:lnTo>
                  <a:lnTo>
                    <a:pt x="18" y="26"/>
                  </a:lnTo>
                  <a:lnTo>
                    <a:pt x="18" y="26"/>
                  </a:lnTo>
                  <a:lnTo>
                    <a:pt x="18" y="26"/>
                  </a:lnTo>
                  <a:lnTo>
                    <a:pt x="18" y="22"/>
                  </a:lnTo>
                  <a:lnTo>
                    <a:pt x="14" y="22"/>
                  </a:lnTo>
                  <a:lnTo>
                    <a:pt x="14" y="22"/>
                  </a:lnTo>
                  <a:lnTo>
                    <a:pt x="14" y="22"/>
                  </a:lnTo>
                  <a:lnTo>
                    <a:pt x="14" y="22"/>
                  </a:lnTo>
                  <a:lnTo>
                    <a:pt x="14" y="18"/>
                  </a:lnTo>
                  <a:lnTo>
                    <a:pt x="10" y="18"/>
                  </a:lnTo>
                  <a:lnTo>
                    <a:pt x="10" y="18"/>
                  </a:lnTo>
                  <a:lnTo>
                    <a:pt x="10" y="18"/>
                  </a:lnTo>
                  <a:lnTo>
                    <a:pt x="10" y="18"/>
                  </a:lnTo>
                  <a:lnTo>
                    <a:pt x="10" y="18"/>
                  </a:lnTo>
                  <a:lnTo>
                    <a:pt x="10" y="18"/>
                  </a:lnTo>
                  <a:lnTo>
                    <a:pt x="10" y="18"/>
                  </a:lnTo>
                  <a:lnTo>
                    <a:pt x="10" y="18"/>
                  </a:lnTo>
                  <a:lnTo>
                    <a:pt x="10" y="18"/>
                  </a:lnTo>
                  <a:lnTo>
                    <a:pt x="10" y="22"/>
                  </a:lnTo>
                  <a:lnTo>
                    <a:pt x="10" y="22"/>
                  </a:lnTo>
                  <a:lnTo>
                    <a:pt x="14" y="22"/>
                  </a:lnTo>
                  <a:lnTo>
                    <a:pt x="14" y="22"/>
                  </a:lnTo>
                  <a:lnTo>
                    <a:pt x="14" y="26"/>
                  </a:lnTo>
                  <a:lnTo>
                    <a:pt x="10" y="26"/>
                  </a:lnTo>
                  <a:lnTo>
                    <a:pt x="10" y="26"/>
                  </a:lnTo>
                  <a:lnTo>
                    <a:pt x="10" y="26"/>
                  </a:lnTo>
                  <a:lnTo>
                    <a:pt x="10"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70"/>
            <p:cNvSpPr>
              <a:spLocks noEditPoints="1"/>
            </p:cNvSpPr>
            <p:nvPr/>
          </p:nvSpPr>
          <p:spPr bwMode="auto">
            <a:xfrm>
              <a:off x="2489200" y="3924368"/>
              <a:ext cx="244475" cy="92075"/>
            </a:xfrm>
            <a:custGeom>
              <a:avLst/>
              <a:gdLst>
                <a:gd name="T0" fmla="*/ 82 w 154"/>
                <a:gd name="T1" fmla="*/ 30 h 58"/>
                <a:gd name="T2" fmla="*/ 68 w 154"/>
                <a:gd name="T3" fmla="*/ 26 h 58"/>
                <a:gd name="T4" fmla="*/ 60 w 154"/>
                <a:gd name="T5" fmla="*/ 18 h 58"/>
                <a:gd name="T6" fmla="*/ 44 w 154"/>
                <a:gd name="T7" fmla="*/ 14 h 58"/>
                <a:gd name="T8" fmla="*/ 38 w 154"/>
                <a:gd name="T9" fmla="*/ 14 h 58"/>
                <a:gd name="T10" fmla="*/ 44 w 154"/>
                <a:gd name="T11" fmla="*/ 8 h 58"/>
                <a:gd name="T12" fmla="*/ 30 w 154"/>
                <a:gd name="T13" fmla="*/ 8 h 58"/>
                <a:gd name="T14" fmla="*/ 22 w 154"/>
                <a:gd name="T15" fmla="*/ 14 h 58"/>
                <a:gd name="T16" fmla="*/ 14 w 154"/>
                <a:gd name="T17" fmla="*/ 18 h 58"/>
                <a:gd name="T18" fmla="*/ 8 w 154"/>
                <a:gd name="T19" fmla="*/ 26 h 58"/>
                <a:gd name="T20" fmla="*/ 4 w 154"/>
                <a:gd name="T21" fmla="*/ 18 h 58"/>
                <a:gd name="T22" fmla="*/ 10 w 154"/>
                <a:gd name="T23" fmla="*/ 8 h 58"/>
                <a:gd name="T24" fmla="*/ 26 w 154"/>
                <a:gd name="T25" fmla="*/ 4 h 58"/>
                <a:gd name="T26" fmla="*/ 40 w 154"/>
                <a:gd name="T27" fmla="*/ 0 h 58"/>
                <a:gd name="T28" fmla="*/ 52 w 154"/>
                <a:gd name="T29" fmla="*/ 4 h 58"/>
                <a:gd name="T30" fmla="*/ 60 w 154"/>
                <a:gd name="T31" fmla="*/ 4 h 58"/>
                <a:gd name="T32" fmla="*/ 70 w 154"/>
                <a:gd name="T33" fmla="*/ 8 h 58"/>
                <a:gd name="T34" fmla="*/ 78 w 154"/>
                <a:gd name="T35" fmla="*/ 14 h 58"/>
                <a:gd name="T36" fmla="*/ 94 w 154"/>
                <a:gd name="T37" fmla="*/ 18 h 58"/>
                <a:gd name="T38" fmla="*/ 100 w 154"/>
                <a:gd name="T39" fmla="*/ 26 h 58"/>
                <a:gd name="T40" fmla="*/ 104 w 154"/>
                <a:gd name="T41" fmla="*/ 22 h 58"/>
                <a:gd name="T42" fmla="*/ 104 w 154"/>
                <a:gd name="T43" fmla="*/ 26 h 58"/>
                <a:gd name="T44" fmla="*/ 112 w 154"/>
                <a:gd name="T45" fmla="*/ 30 h 58"/>
                <a:gd name="T46" fmla="*/ 120 w 154"/>
                <a:gd name="T47" fmla="*/ 34 h 58"/>
                <a:gd name="T48" fmla="*/ 130 w 154"/>
                <a:gd name="T49" fmla="*/ 38 h 58"/>
                <a:gd name="T50" fmla="*/ 130 w 154"/>
                <a:gd name="T51" fmla="*/ 44 h 58"/>
                <a:gd name="T52" fmla="*/ 138 w 154"/>
                <a:gd name="T53" fmla="*/ 44 h 58"/>
                <a:gd name="T54" fmla="*/ 150 w 154"/>
                <a:gd name="T55" fmla="*/ 50 h 58"/>
                <a:gd name="T56" fmla="*/ 146 w 154"/>
                <a:gd name="T57" fmla="*/ 54 h 58"/>
                <a:gd name="T58" fmla="*/ 130 w 154"/>
                <a:gd name="T59" fmla="*/ 58 h 58"/>
                <a:gd name="T60" fmla="*/ 120 w 154"/>
                <a:gd name="T61" fmla="*/ 54 h 58"/>
                <a:gd name="T62" fmla="*/ 112 w 154"/>
                <a:gd name="T63" fmla="*/ 54 h 58"/>
                <a:gd name="T64" fmla="*/ 104 w 154"/>
                <a:gd name="T65" fmla="*/ 58 h 58"/>
                <a:gd name="T66" fmla="*/ 104 w 154"/>
                <a:gd name="T67" fmla="*/ 50 h 58"/>
                <a:gd name="T68" fmla="*/ 108 w 154"/>
                <a:gd name="T69" fmla="*/ 44 h 58"/>
                <a:gd name="T70" fmla="*/ 98 w 154"/>
                <a:gd name="T71" fmla="*/ 40 h 58"/>
                <a:gd name="T72" fmla="*/ 90 w 154"/>
                <a:gd name="T73" fmla="*/ 38 h 58"/>
                <a:gd name="T74" fmla="*/ 90 w 154"/>
                <a:gd name="T75" fmla="*/ 30 h 58"/>
                <a:gd name="T76" fmla="*/ 78 w 154"/>
                <a:gd name="T77" fmla="*/ 8 h 58"/>
                <a:gd name="T78" fmla="*/ 90 w 154"/>
                <a:gd name="T79" fmla="*/ 14 h 58"/>
                <a:gd name="T80" fmla="*/ 90 w 154"/>
                <a:gd name="T81" fmla="*/ 10 h 58"/>
                <a:gd name="T82" fmla="*/ 90 w 154"/>
                <a:gd name="T83" fmla="*/ 14 h 58"/>
                <a:gd name="T84" fmla="*/ 94 w 154"/>
                <a:gd name="T85" fmla="*/ 10 h 58"/>
                <a:gd name="T86" fmla="*/ 98 w 154"/>
                <a:gd name="T87" fmla="*/ 14 h 58"/>
                <a:gd name="T88" fmla="*/ 100 w 154"/>
                <a:gd name="T89" fmla="*/ 14 h 58"/>
                <a:gd name="T90" fmla="*/ 100 w 154"/>
                <a:gd name="T91" fmla="*/ 22 h 58"/>
                <a:gd name="T92" fmla="*/ 100 w 154"/>
                <a:gd name="T93" fmla="*/ 22 h 58"/>
                <a:gd name="T94" fmla="*/ 22 w 154"/>
                <a:gd name="T95" fmla="*/ 26 h 58"/>
                <a:gd name="T96" fmla="*/ 26 w 154"/>
                <a:gd name="T97" fmla="*/ 22 h 58"/>
                <a:gd name="T98" fmla="*/ 34 w 154"/>
                <a:gd name="T99" fmla="*/ 30 h 58"/>
                <a:gd name="T100" fmla="*/ 26 w 154"/>
                <a:gd name="T101"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58">
                  <a:moveTo>
                    <a:pt x="90" y="30"/>
                  </a:moveTo>
                  <a:lnTo>
                    <a:pt x="86" y="26"/>
                  </a:lnTo>
                  <a:lnTo>
                    <a:pt x="82" y="26"/>
                  </a:lnTo>
                  <a:lnTo>
                    <a:pt x="82" y="30"/>
                  </a:lnTo>
                  <a:lnTo>
                    <a:pt x="78" y="30"/>
                  </a:lnTo>
                  <a:lnTo>
                    <a:pt x="74" y="26"/>
                  </a:lnTo>
                  <a:lnTo>
                    <a:pt x="70" y="26"/>
                  </a:lnTo>
                  <a:lnTo>
                    <a:pt x="68" y="26"/>
                  </a:lnTo>
                  <a:lnTo>
                    <a:pt x="68" y="22"/>
                  </a:lnTo>
                  <a:lnTo>
                    <a:pt x="64" y="22"/>
                  </a:lnTo>
                  <a:lnTo>
                    <a:pt x="64" y="18"/>
                  </a:lnTo>
                  <a:lnTo>
                    <a:pt x="60" y="18"/>
                  </a:lnTo>
                  <a:lnTo>
                    <a:pt x="56" y="18"/>
                  </a:lnTo>
                  <a:lnTo>
                    <a:pt x="52" y="18"/>
                  </a:lnTo>
                  <a:lnTo>
                    <a:pt x="48" y="18"/>
                  </a:lnTo>
                  <a:lnTo>
                    <a:pt x="44" y="14"/>
                  </a:lnTo>
                  <a:lnTo>
                    <a:pt x="44" y="18"/>
                  </a:lnTo>
                  <a:lnTo>
                    <a:pt x="40" y="18"/>
                  </a:lnTo>
                  <a:lnTo>
                    <a:pt x="40" y="14"/>
                  </a:lnTo>
                  <a:lnTo>
                    <a:pt x="38" y="14"/>
                  </a:lnTo>
                  <a:lnTo>
                    <a:pt x="38" y="10"/>
                  </a:lnTo>
                  <a:lnTo>
                    <a:pt x="40" y="10"/>
                  </a:lnTo>
                  <a:lnTo>
                    <a:pt x="44" y="10"/>
                  </a:lnTo>
                  <a:lnTo>
                    <a:pt x="44" y="8"/>
                  </a:lnTo>
                  <a:lnTo>
                    <a:pt x="40" y="8"/>
                  </a:lnTo>
                  <a:lnTo>
                    <a:pt x="38" y="8"/>
                  </a:lnTo>
                  <a:lnTo>
                    <a:pt x="34" y="8"/>
                  </a:lnTo>
                  <a:lnTo>
                    <a:pt x="30" y="8"/>
                  </a:lnTo>
                  <a:lnTo>
                    <a:pt x="30" y="10"/>
                  </a:lnTo>
                  <a:lnTo>
                    <a:pt x="26" y="10"/>
                  </a:lnTo>
                  <a:lnTo>
                    <a:pt x="26" y="14"/>
                  </a:lnTo>
                  <a:lnTo>
                    <a:pt x="22" y="14"/>
                  </a:lnTo>
                  <a:lnTo>
                    <a:pt x="22" y="18"/>
                  </a:lnTo>
                  <a:lnTo>
                    <a:pt x="18" y="18"/>
                  </a:lnTo>
                  <a:lnTo>
                    <a:pt x="18" y="14"/>
                  </a:lnTo>
                  <a:lnTo>
                    <a:pt x="14" y="18"/>
                  </a:lnTo>
                  <a:lnTo>
                    <a:pt x="10" y="18"/>
                  </a:lnTo>
                  <a:lnTo>
                    <a:pt x="10" y="22"/>
                  </a:lnTo>
                  <a:lnTo>
                    <a:pt x="8" y="22"/>
                  </a:lnTo>
                  <a:lnTo>
                    <a:pt x="8" y="26"/>
                  </a:lnTo>
                  <a:lnTo>
                    <a:pt x="4" y="26"/>
                  </a:lnTo>
                  <a:lnTo>
                    <a:pt x="4" y="22"/>
                  </a:lnTo>
                  <a:lnTo>
                    <a:pt x="0" y="22"/>
                  </a:lnTo>
                  <a:lnTo>
                    <a:pt x="4" y="18"/>
                  </a:lnTo>
                  <a:lnTo>
                    <a:pt x="8" y="18"/>
                  </a:lnTo>
                  <a:lnTo>
                    <a:pt x="8" y="14"/>
                  </a:lnTo>
                  <a:lnTo>
                    <a:pt x="8" y="10"/>
                  </a:lnTo>
                  <a:lnTo>
                    <a:pt x="10" y="8"/>
                  </a:lnTo>
                  <a:lnTo>
                    <a:pt x="14" y="8"/>
                  </a:lnTo>
                  <a:lnTo>
                    <a:pt x="18" y="4"/>
                  </a:lnTo>
                  <a:lnTo>
                    <a:pt x="22" y="4"/>
                  </a:lnTo>
                  <a:lnTo>
                    <a:pt x="26" y="4"/>
                  </a:lnTo>
                  <a:lnTo>
                    <a:pt x="30" y="4"/>
                  </a:lnTo>
                  <a:lnTo>
                    <a:pt x="34" y="0"/>
                  </a:lnTo>
                  <a:lnTo>
                    <a:pt x="38" y="0"/>
                  </a:lnTo>
                  <a:lnTo>
                    <a:pt x="40" y="0"/>
                  </a:lnTo>
                  <a:lnTo>
                    <a:pt x="44" y="0"/>
                  </a:lnTo>
                  <a:lnTo>
                    <a:pt x="48" y="0"/>
                  </a:lnTo>
                  <a:lnTo>
                    <a:pt x="52" y="0"/>
                  </a:lnTo>
                  <a:lnTo>
                    <a:pt x="52" y="4"/>
                  </a:lnTo>
                  <a:lnTo>
                    <a:pt x="52" y="0"/>
                  </a:lnTo>
                  <a:lnTo>
                    <a:pt x="56" y="0"/>
                  </a:lnTo>
                  <a:lnTo>
                    <a:pt x="60" y="0"/>
                  </a:lnTo>
                  <a:lnTo>
                    <a:pt x="60" y="4"/>
                  </a:lnTo>
                  <a:lnTo>
                    <a:pt x="64" y="4"/>
                  </a:lnTo>
                  <a:lnTo>
                    <a:pt x="68" y="4"/>
                  </a:lnTo>
                  <a:lnTo>
                    <a:pt x="70" y="4"/>
                  </a:lnTo>
                  <a:lnTo>
                    <a:pt x="70" y="8"/>
                  </a:lnTo>
                  <a:lnTo>
                    <a:pt x="74" y="8"/>
                  </a:lnTo>
                  <a:lnTo>
                    <a:pt x="74" y="10"/>
                  </a:lnTo>
                  <a:lnTo>
                    <a:pt x="78" y="10"/>
                  </a:lnTo>
                  <a:lnTo>
                    <a:pt x="78" y="14"/>
                  </a:lnTo>
                  <a:lnTo>
                    <a:pt x="82" y="14"/>
                  </a:lnTo>
                  <a:lnTo>
                    <a:pt x="86" y="14"/>
                  </a:lnTo>
                  <a:lnTo>
                    <a:pt x="90" y="14"/>
                  </a:lnTo>
                  <a:lnTo>
                    <a:pt x="94" y="18"/>
                  </a:lnTo>
                  <a:lnTo>
                    <a:pt x="98" y="18"/>
                  </a:lnTo>
                  <a:lnTo>
                    <a:pt x="98" y="22"/>
                  </a:lnTo>
                  <a:lnTo>
                    <a:pt x="100" y="22"/>
                  </a:lnTo>
                  <a:lnTo>
                    <a:pt x="100" y="26"/>
                  </a:lnTo>
                  <a:lnTo>
                    <a:pt x="104" y="26"/>
                  </a:lnTo>
                  <a:lnTo>
                    <a:pt x="108" y="26"/>
                  </a:lnTo>
                  <a:lnTo>
                    <a:pt x="104" y="26"/>
                  </a:lnTo>
                  <a:lnTo>
                    <a:pt x="104" y="22"/>
                  </a:lnTo>
                  <a:lnTo>
                    <a:pt x="100" y="22"/>
                  </a:lnTo>
                  <a:lnTo>
                    <a:pt x="104" y="22"/>
                  </a:lnTo>
                  <a:lnTo>
                    <a:pt x="108" y="26"/>
                  </a:lnTo>
                  <a:lnTo>
                    <a:pt x="104" y="26"/>
                  </a:lnTo>
                  <a:lnTo>
                    <a:pt x="108" y="30"/>
                  </a:lnTo>
                  <a:lnTo>
                    <a:pt x="108" y="26"/>
                  </a:lnTo>
                  <a:lnTo>
                    <a:pt x="112" y="26"/>
                  </a:lnTo>
                  <a:lnTo>
                    <a:pt x="112" y="30"/>
                  </a:lnTo>
                  <a:lnTo>
                    <a:pt x="112" y="34"/>
                  </a:lnTo>
                  <a:lnTo>
                    <a:pt x="116" y="30"/>
                  </a:lnTo>
                  <a:lnTo>
                    <a:pt x="116" y="34"/>
                  </a:lnTo>
                  <a:lnTo>
                    <a:pt x="120" y="34"/>
                  </a:lnTo>
                  <a:lnTo>
                    <a:pt x="124" y="34"/>
                  </a:lnTo>
                  <a:lnTo>
                    <a:pt x="124" y="38"/>
                  </a:lnTo>
                  <a:lnTo>
                    <a:pt x="128" y="38"/>
                  </a:lnTo>
                  <a:lnTo>
                    <a:pt x="130" y="38"/>
                  </a:lnTo>
                  <a:lnTo>
                    <a:pt x="130" y="40"/>
                  </a:lnTo>
                  <a:lnTo>
                    <a:pt x="128" y="40"/>
                  </a:lnTo>
                  <a:lnTo>
                    <a:pt x="128" y="44"/>
                  </a:lnTo>
                  <a:lnTo>
                    <a:pt x="130" y="44"/>
                  </a:lnTo>
                  <a:lnTo>
                    <a:pt x="134" y="44"/>
                  </a:lnTo>
                  <a:lnTo>
                    <a:pt x="134" y="40"/>
                  </a:lnTo>
                  <a:lnTo>
                    <a:pt x="134" y="44"/>
                  </a:lnTo>
                  <a:lnTo>
                    <a:pt x="138" y="44"/>
                  </a:lnTo>
                  <a:lnTo>
                    <a:pt x="142" y="44"/>
                  </a:lnTo>
                  <a:lnTo>
                    <a:pt x="146" y="44"/>
                  </a:lnTo>
                  <a:lnTo>
                    <a:pt x="146" y="48"/>
                  </a:lnTo>
                  <a:lnTo>
                    <a:pt x="150" y="50"/>
                  </a:lnTo>
                  <a:lnTo>
                    <a:pt x="150" y="48"/>
                  </a:lnTo>
                  <a:lnTo>
                    <a:pt x="154" y="50"/>
                  </a:lnTo>
                  <a:lnTo>
                    <a:pt x="150" y="54"/>
                  </a:lnTo>
                  <a:lnTo>
                    <a:pt x="146" y="54"/>
                  </a:lnTo>
                  <a:lnTo>
                    <a:pt x="142" y="54"/>
                  </a:lnTo>
                  <a:lnTo>
                    <a:pt x="138" y="54"/>
                  </a:lnTo>
                  <a:lnTo>
                    <a:pt x="134" y="58"/>
                  </a:lnTo>
                  <a:lnTo>
                    <a:pt x="130" y="58"/>
                  </a:lnTo>
                  <a:lnTo>
                    <a:pt x="130" y="54"/>
                  </a:lnTo>
                  <a:lnTo>
                    <a:pt x="128" y="54"/>
                  </a:lnTo>
                  <a:lnTo>
                    <a:pt x="124" y="54"/>
                  </a:lnTo>
                  <a:lnTo>
                    <a:pt x="120" y="54"/>
                  </a:lnTo>
                  <a:lnTo>
                    <a:pt x="116" y="54"/>
                  </a:lnTo>
                  <a:lnTo>
                    <a:pt x="112" y="54"/>
                  </a:lnTo>
                  <a:lnTo>
                    <a:pt x="112" y="58"/>
                  </a:lnTo>
                  <a:lnTo>
                    <a:pt x="112" y="54"/>
                  </a:lnTo>
                  <a:lnTo>
                    <a:pt x="112" y="58"/>
                  </a:lnTo>
                  <a:lnTo>
                    <a:pt x="108" y="54"/>
                  </a:lnTo>
                  <a:lnTo>
                    <a:pt x="108" y="58"/>
                  </a:lnTo>
                  <a:lnTo>
                    <a:pt x="104" y="58"/>
                  </a:lnTo>
                  <a:lnTo>
                    <a:pt x="100" y="58"/>
                  </a:lnTo>
                  <a:lnTo>
                    <a:pt x="100" y="54"/>
                  </a:lnTo>
                  <a:lnTo>
                    <a:pt x="104" y="54"/>
                  </a:lnTo>
                  <a:lnTo>
                    <a:pt x="104" y="50"/>
                  </a:lnTo>
                  <a:lnTo>
                    <a:pt x="108" y="50"/>
                  </a:lnTo>
                  <a:lnTo>
                    <a:pt x="108" y="48"/>
                  </a:lnTo>
                  <a:lnTo>
                    <a:pt x="112" y="48"/>
                  </a:lnTo>
                  <a:lnTo>
                    <a:pt x="108" y="44"/>
                  </a:lnTo>
                  <a:lnTo>
                    <a:pt x="104" y="44"/>
                  </a:lnTo>
                  <a:lnTo>
                    <a:pt x="100" y="44"/>
                  </a:lnTo>
                  <a:lnTo>
                    <a:pt x="100" y="40"/>
                  </a:lnTo>
                  <a:lnTo>
                    <a:pt x="98" y="40"/>
                  </a:lnTo>
                  <a:lnTo>
                    <a:pt x="98" y="44"/>
                  </a:lnTo>
                  <a:lnTo>
                    <a:pt x="94" y="40"/>
                  </a:lnTo>
                  <a:lnTo>
                    <a:pt x="94" y="38"/>
                  </a:lnTo>
                  <a:lnTo>
                    <a:pt x="90" y="38"/>
                  </a:lnTo>
                  <a:lnTo>
                    <a:pt x="90" y="34"/>
                  </a:lnTo>
                  <a:lnTo>
                    <a:pt x="90" y="30"/>
                  </a:lnTo>
                  <a:lnTo>
                    <a:pt x="90" y="30"/>
                  </a:lnTo>
                  <a:lnTo>
                    <a:pt x="90" y="30"/>
                  </a:lnTo>
                  <a:close/>
                  <a:moveTo>
                    <a:pt x="78" y="10"/>
                  </a:moveTo>
                  <a:lnTo>
                    <a:pt x="78" y="8"/>
                  </a:lnTo>
                  <a:lnTo>
                    <a:pt x="74" y="8"/>
                  </a:lnTo>
                  <a:lnTo>
                    <a:pt x="78" y="8"/>
                  </a:lnTo>
                  <a:lnTo>
                    <a:pt x="78" y="10"/>
                  </a:lnTo>
                  <a:lnTo>
                    <a:pt x="78" y="10"/>
                  </a:lnTo>
                  <a:lnTo>
                    <a:pt x="78" y="10"/>
                  </a:lnTo>
                  <a:close/>
                  <a:moveTo>
                    <a:pt x="90" y="14"/>
                  </a:moveTo>
                  <a:lnTo>
                    <a:pt x="94" y="10"/>
                  </a:lnTo>
                  <a:lnTo>
                    <a:pt x="90" y="10"/>
                  </a:lnTo>
                  <a:lnTo>
                    <a:pt x="86" y="10"/>
                  </a:lnTo>
                  <a:lnTo>
                    <a:pt x="90" y="10"/>
                  </a:lnTo>
                  <a:lnTo>
                    <a:pt x="94" y="10"/>
                  </a:lnTo>
                  <a:lnTo>
                    <a:pt x="90" y="10"/>
                  </a:lnTo>
                  <a:lnTo>
                    <a:pt x="90" y="14"/>
                  </a:lnTo>
                  <a:lnTo>
                    <a:pt x="90" y="14"/>
                  </a:lnTo>
                  <a:lnTo>
                    <a:pt x="90" y="14"/>
                  </a:lnTo>
                  <a:close/>
                  <a:moveTo>
                    <a:pt x="98" y="14"/>
                  </a:moveTo>
                  <a:lnTo>
                    <a:pt x="94" y="14"/>
                  </a:lnTo>
                  <a:lnTo>
                    <a:pt x="94" y="10"/>
                  </a:lnTo>
                  <a:lnTo>
                    <a:pt x="98" y="10"/>
                  </a:lnTo>
                  <a:lnTo>
                    <a:pt x="98" y="14"/>
                  </a:lnTo>
                  <a:lnTo>
                    <a:pt x="98" y="14"/>
                  </a:lnTo>
                  <a:lnTo>
                    <a:pt x="98" y="14"/>
                  </a:lnTo>
                  <a:close/>
                  <a:moveTo>
                    <a:pt x="100" y="18"/>
                  </a:moveTo>
                  <a:lnTo>
                    <a:pt x="98" y="18"/>
                  </a:lnTo>
                  <a:lnTo>
                    <a:pt x="98" y="14"/>
                  </a:lnTo>
                  <a:lnTo>
                    <a:pt x="100" y="14"/>
                  </a:lnTo>
                  <a:lnTo>
                    <a:pt x="100" y="18"/>
                  </a:lnTo>
                  <a:lnTo>
                    <a:pt x="100" y="18"/>
                  </a:lnTo>
                  <a:lnTo>
                    <a:pt x="100" y="18"/>
                  </a:lnTo>
                  <a:close/>
                  <a:moveTo>
                    <a:pt x="100" y="22"/>
                  </a:moveTo>
                  <a:lnTo>
                    <a:pt x="98" y="18"/>
                  </a:lnTo>
                  <a:lnTo>
                    <a:pt x="100" y="18"/>
                  </a:lnTo>
                  <a:lnTo>
                    <a:pt x="100" y="22"/>
                  </a:lnTo>
                  <a:lnTo>
                    <a:pt x="100" y="22"/>
                  </a:lnTo>
                  <a:lnTo>
                    <a:pt x="100" y="22"/>
                  </a:lnTo>
                  <a:close/>
                  <a:moveTo>
                    <a:pt x="26" y="30"/>
                  </a:moveTo>
                  <a:lnTo>
                    <a:pt x="22" y="30"/>
                  </a:lnTo>
                  <a:lnTo>
                    <a:pt x="22" y="26"/>
                  </a:lnTo>
                  <a:lnTo>
                    <a:pt x="26" y="26"/>
                  </a:lnTo>
                  <a:lnTo>
                    <a:pt x="26" y="30"/>
                  </a:lnTo>
                  <a:lnTo>
                    <a:pt x="26" y="26"/>
                  </a:lnTo>
                  <a:lnTo>
                    <a:pt x="26" y="22"/>
                  </a:lnTo>
                  <a:lnTo>
                    <a:pt x="30" y="22"/>
                  </a:lnTo>
                  <a:lnTo>
                    <a:pt x="30" y="26"/>
                  </a:lnTo>
                  <a:lnTo>
                    <a:pt x="34" y="26"/>
                  </a:lnTo>
                  <a:lnTo>
                    <a:pt x="34" y="30"/>
                  </a:lnTo>
                  <a:lnTo>
                    <a:pt x="30" y="30"/>
                  </a:lnTo>
                  <a:lnTo>
                    <a:pt x="26" y="30"/>
                  </a:lnTo>
                  <a:lnTo>
                    <a:pt x="26" y="30"/>
                  </a:lnTo>
                  <a:lnTo>
                    <a:pt x="26"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noEditPoints="1"/>
            </p:cNvSpPr>
            <p:nvPr/>
          </p:nvSpPr>
          <p:spPr bwMode="auto">
            <a:xfrm>
              <a:off x="2781300" y="4010093"/>
              <a:ext cx="79375" cy="66675"/>
            </a:xfrm>
            <a:custGeom>
              <a:avLst/>
              <a:gdLst>
                <a:gd name="T0" fmla="*/ 24 w 50"/>
                <a:gd name="T1" fmla="*/ 30 h 42"/>
                <a:gd name="T2" fmla="*/ 22 w 50"/>
                <a:gd name="T3" fmla="*/ 30 h 42"/>
                <a:gd name="T4" fmla="*/ 18 w 50"/>
                <a:gd name="T5" fmla="*/ 30 h 42"/>
                <a:gd name="T6" fmla="*/ 18 w 50"/>
                <a:gd name="T7" fmla="*/ 30 h 42"/>
                <a:gd name="T8" fmla="*/ 18 w 50"/>
                <a:gd name="T9" fmla="*/ 26 h 42"/>
                <a:gd name="T10" fmla="*/ 18 w 50"/>
                <a:gd name="T11" fmla="*/ 30 h 42"/>
                <a:gd name="T12" fmla="*/ 14 w 50"/>
                <a:gd name="T13" fmla="*/ 30 h 42"/>
                <a:gd name="T14" fmla="*/ 10 w 50"/>
                <a:gd name="T15" fmla="*/ 30 h 42"/>
                <a:gd name="T16" fmla="*/ 10 w 50"/>
                <a:gd name="T17" fmla="*/ 34 h 42"/>
                <a:gd name="T18" fmla="*/ 10 w 50"/>
                <a:gd name="T19" fmla="*/ 38 h 42"/>
                <a:gd name="T20" fmla="*/ 2 w 50"/>
                <a:gd name="T21" fmla="*/ 38 h 42"/>
                <a:gd name="T22" fmla="*/ 2 w 50"/>
                <a:gd name="T23" fmla="*/ 34 h 42"/>
                <a:gd name="T24" fmla="*/ 2 w 50"/>
                <a:gd name="T25" fmla="*/ 30 h 42"/>
                <a:gd name="T26" fmla="*/ 0 w 50"/>
                <a:gd name="T27" fmla="*/ 26 h 42"/>
                <a:gd name="T28" fmla="*/ 0 w 50"/>
                <a:gd name="T29" fmla="*/ 26 h 42"/>
                <a:gd name="T30" fmla="*/ 0 w 50"/>
                <a:gd name="T31" fmla="*/ 26 h 42"/>
                <a:gd name="T32" fmla="*/ 2 w 50"/>
                <a:gd name="T33" fmla="*/ 24 h 42"/>
                <a:gd name="T34" fmla="*/ 2 w 50"/>
                <a:gd name="T35" fmla="*/ 24 h 42"/>
                <a:gd name="T36" fmla="*/ 2 w 50"/>
                <a:gd name="T37" fmla="*/ 16 h 42"/>
                <a:gd name="T38" fmla="*/ 2 w 50"/>
                <a:gd name="T39" fmla="*/ 16 h 42"/>
                <a:gd name="T40" fmla="*/ 2 w 50"/>
                <a:gd name="T41" fmla="*/ 8 h 42"/>
                <a:gd name="T42" fmla="*/ 2 w 50"/>
                <a:gd name="T43" fmla="*/ 8 h 42"/>
                <a:gd name="T44" fmla="*/ 2 w 50"/>
                <a:gd name="T45" fmla="*/ 4 h 42"/>
                <a:gd name="T46" fmla="*/ 2 w 50"/>
                <a:gd name="T47" fmla="*/ 4 h 42"/>
                <a:gd name="T48" fmla="*/ 6 w 50"/>
                <a:gd name="T49" fmla="*/ 0 h 42"/>
                <a:gd name="T50" fmla="*/ 10 w 50"/>
                <a:gd name="T51" fmla="*/ 4 h 42"/>
                <a:gd name="T52" fmla="*/ 10 w 50"/>
                <a:gd name="T53" fmla="*/ 0 h 42"/>
                <a:gd name="T54" fmla="*/ 14 w 50"/>
                <a:gd name="T55" fmla="*/ 0 h 42"/>
                <a:gd name="T56" fmla="*/ 18 w 50"/>
                <a:gd name="T57" fmla="*/ 4 h 42"/>
                <a:gd name="T58" fmla="*/ 22 w 50"/>
                <a:gd name="T59" fmla="*/ 4 h 42"/>
                <a:gd name="T60" fmla="*/ 24 w 50"/>
                <a:gd name="T61" fmla="*/ 8 h 42"/>
                <a:gd name="T62" fmla="*/ 24 w 50"/>
                <a:gd name="T63" fmla="*/ 4 h 42"/>
                <a:gd name="T64" fmla="*/ 28 w 50"/>
                <a:gd name="T65" fmla="*/ 8 h 42"/>
                <a:gd name="T66" fmla="*/ 28 w 50"/>
                <a:gd name="T67" fmla="*/ 12 h 42"/>
                <a:gd name="T68" fmla="*/ 28 w 50"/>
                <a:gd name="T69" fmla="*/ 12 h 42"/>
                <a:gd name="T70" fmla="*/ 36 w 50"/>
                <a:gd name="T71" fmla="*/ 12 h 42"/>
                <a:gd name="T72" fmla="*/ 40 w 50"/>
                <a:gd name="T73" fmla="*/ 12 h 42"/>
                <a:gd name="T74" fmla="*/ 32 w 50"/>
                <a:gd name="T75" fmla="*/ 16 h 42"/>
                <a:gd name="T76" fmla="*/ 32 w 50"/>
                <a:gd name="T77" fmla="*/ 16 h 42"/>
                <a:gd name="T78" fmla="*/ 36 w 50"/>
                <a:gd name="T79" fmla="*/ 16 h 42"/>
                <a:gd name="T80" fmla="*/ 36 w 50"/>
                <a:gd name="T81" fmla="*/ 16 h 42"/>
                <a:gd name="T82" fmla="*/ 40 w 50"/>
                <a:gd name="T83" fmla="*/ 20 h 42"/>
                <a:gd name="T84" fmla="*/ 44 w 50"/>
                <a:gd name="T85" fmla="*/ 20 h 42"/>
                <a:gd name="T86" fmla="*/ 48 w 50"/>
                <a:gd name="T87" fmla="*/ 24 h 42"/>
                <a:gd name="T88" fmla="*/ 50 w 50"/>
                <a:gd name="T89" fmla="*/ 26 h 42"/>
                <a:gd name="T90" fmla="*/ 48 w 50"/>
                <a:gd name="T91" fmla="*/ 30 h 42"/>
                <a:gd name="T92" fmla="*/ 48 w 50"/>
                <a:gd name="T93" fmla="*/ 30 h 42"/>
                <a:gd name="T94" fmla="*/ 44 w 50"/>
                <a:gd name="T95" fmla="*/ 30 h 42"/>
                <a:gd name="T96" fmla="*/ 44 w 50"/>
                <a:gd name="T97" fmla="*/ 30 h 42"/>
                <a:gd name="T98" fmla="*/ 40 w 50"/>
                <a:gd name="T99" fmla="*/ 30 h 42"/>
                <a:gd name="T100" fmla="*/ 32 w 50"/>
                <a:gd name="T101" fmla="*/ 26 h 42"/>
                <a:gd name="T102" fmla="*/ 28 w 50"/>
                <a:gd name="T103" fmla="*/ 26 h 42"/>
                <a:gd name="T104" fmla="*/ 24 w 50"/>
                <a:gd name="T105" fmla="*/ 26 h 42"/>
                <a:gd name="T106" fmla="*/ 44 w 50"/>
                <a:gd name="T107" fmla="*/ 34 h 42"/>
                <a:gd name="T108" fmla="*/ 44 w 50"/>
                <a:gd name="T109" fmla="*/ 34 h 42"/>
                <a:gd name="T110" fmla="*/ 48 w 50"/>
                <a:gd name="T11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42">
                  <a:moveTo>
                    <a:pt x="24" y="26"/>
                  </a:moveTo>
                  <a:lnTo>
                    <a:pt x="24" y="26"/>
                  </a:lnTo>
                  <a:lnTo>
                    <a:pt x="24" y="26"/>
                  </a:lnTo>
                  <a:lnTo>
                    <a:pt x="24" y="30"/>
                  </a:lnTo>
                  <a:lnTo>
                    <a:pt x="24" y="30"/>
                  </a:lnTo>
                  <a:lnTo>
                    <a:pt x="24" y="30"/>
                  </a:lnTo>
                  <a:lnTo>
                    <a:pt x="24" y="30"/>
                  </a:lnTo>
                  <a:lnTo>
                    <a:pt x="24" y="30"/>
                  </a:lnTo>
                  <a:lnTo>
                    <a:pt x="24"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8" y="26"/>
                  </a:lnTo>
                  <a:lnTo>
                    <a:pt x="18" y="26"/>
                  </a:lnTo>
                  <a:lnTo>
                    <a:pt x="18" y="26"/>
                  </a:lnTo>
                  <a:lnTo>
                    <a:pt x="18" y="26"/>
                  </a:lnTo>
                  <a:lnTo>
                    <a:pt x="18" y="30"/>
                  </a:lnTo>
                  <a:lnTo>
                    <a:pt x="18" y="30"/>
                  </a:lnTo>
                  <a:lnTo>
                    <a:pt x="18" y="30"/>
                  </a:lnTo>
                  <a:lnTo>
                    <a:pt x="18" y="30"/>
                  </a:lnTo>
                  <a:lnTo>
                    <a:pt x="18" y="30"/>
                  </a:lnTo>
                  <a:lnTo>
                    <a:pt x="18" y="30"/>
                  </a:lnTo>
                  <a:lnTo>
                    <a:pt x="14" y="30"/>
                  </a:lnTo>
                  <a:lnTo>
                    <a:pt x="14" y="30"/>
                  </a:lnTo>
                  <a:lnTo>
                    <a:pt x="14" y="30"/>
                  </a:lnTo>
                  <a:lnTo>
                    <a:pt x="10" y="30"/>
                  </a:lnTo>
                  <a:lnTo>
                    <a:pt x="10" y="30"/>
                  </a:lnTo>
                  <a:lnTo>
                    <a:pt x="10" y="30"/>
                  </a:lnTo>
                  <a:lnTo>
                    <a:pt x="10" y="30"/>
                  </a:lnTo>
                  <a:lnTo>
                    <a:pt x="10" y="30"/>
                  </a:lnTo>
                  <a:lnTo>
                    <a:pt x="10" y="30"/>
                  </a:lnTo>
                  <a:lnTo>
                    <a:pt x="10" y="30"/>
                  </a:lnTo>
                  <a:lnTo>
                    <a:pt x="10" y="30"/>
                  </a:lnTo>
                  <a:lnTo>
                    <a:pt x="10" y="30"/>
                  </a:lnTo>
                  <a:lnTo>
                    <a:pt x="10" y="34"/>
                  </a:lnTo>
                  <a:lnTo>
                    <a:pt x="10" y="34"/>
                  </a:lnTo>
                  <a:lnTo>
                    <a:pt x="10" y="34"/>
                  </a:lnTo>
                  <a:lnTo>
                    <a:pt x="10" y="34"/>
                  </a:lnTo>
                  <a:lnTo>
                    <a:pt x="10" y="38"/>
                  </a:lnTo>
                  <a:lnTo>
                    <a:pt x="10" y="38"/>
                  </a:lnTo>
                  <a:lnTo>
                    <a:pt x="10" y="38"/>
                  </a:lnTo>
                  <a:lnTo>
                    <a:pt x="10" y="38"/>
                  </a:lnTo>
                  <a:lnTo>
                    <a:pt x="10" y="38"/>
                  </a:lnTo>
                  <a:lnTo>
                    <a:pt x="10" y="38"/>
                  </a:lnTo>
                  <a:lnTo>
                    <a:pt x="6" y="42"/>
                  </a:lnTo>
                  <a:lnTo>
                    <a:pt x="6" y="42"/>
                  </a:lnTo>
                  <a:lnTo>
                    <a:pt x="6" y="42"/>
                  </a:lnTo>
                  <a:lnTo>
                    <a:pt x="2" y="38"/>
                  </a:lnTo>
                  <a:lnTo>
                    <a:pt x="2" y="38"/>
                  </a:lnTo>
                  <a:lnTo>
                    <a:pt x="2" y="38"/>
                  </a:lnTo>
                  <a:lnTo>
                    <a:pt x="2" y="34"/>
                  </a:lnTo>
                  <a:lnTo>
                    <a:pt x="2" y="34"/>
                  </a:lnTo>
                  <a:lnTo>
                    <a:pt x="2" y="34"/>
                  </a:lnTo>
                  <a:lnTo>
                    <a:pt x="2" y="34"/>
                  </a:lnTo>
                  <a:lnTo>
                    <a:pt x="2" y="34"/>
                  </a:lnTo>
                  <a:lnTo>
                    <a:pt x="2" y="34"/>
                  </a:lnTo>
                  <a:lnTo>
                    <a:pt x="2" y="34"/>
                  </a:lnTo>
                  <a:lnTo>
                    <a:pt x="2" y="34"/>
                  </a:lnTo>
                  <a:lnTo>
                    <a:pt x="2" y="30"/>
                  </a:lnTo>
                  <a:lnTo>
                    <a:pt x="2" y="30"/>
                  </a:lnTo>
                  <a:lnTo>
                    <a:pt x="2" y="30"/>
                  </a:lnTo>
                  <a:lnTo>
                    <a:pt x="2" y="30"/>
                  </a:lnTo>
                  <a:lnTo>
                    <a:pt x="2" y="30"/>
                  </a:lnTo>
                  <a:lnTo>
                    <a:pt x="2" y="30"/>
                  </a:lnTo>
                  <a:lnTo>
                    <a:pt x="2" y="30"/>
                  </a:lnTo>
                  <a:lnTo>
                    <a:pt x="0" y="30"/>
                  </a:lnTo>
                  <a:lnTo>
                    <a:pt x="0" y="26"/>
                  </a:lnTo>
                  <a:lnTo>
                    <a:pt x="0" y="26"/>
                  </a:lnTo>
                  <a:lnTo>
                    <a:pt x="0" y="26"/>
                  </a:lnTo>
                  <a:lnTo>
                    <a:pt x="0" y="26"/>
                  </a:lnTo>
                  <a:lnTo>
                    <a:pt x="0" y="26"/>
                  </a:lnTo>
                  <a:lnTo>
                    <a:pt x="0" y="26"/>
                  </a:lnTo>
                  <a:lnTo>
                    <a:pt x="0" y="26"/>
                  </a:lnTo>
                  <a:lnTo>
                    <a:pt x="0" y="26"/>
                  </a:lnTo>
                  <a:lnTo>
                    <a:pt x="0" y="24"/>
                  </a:lnTo>
                  <a:lnTo>
                    <a:pt x="0" y="24"/>
                  </a:lnTo>
                  <a:lnTo>
                    <a:pt x="0" y="24"/>
                  </a:lnTo>
                  <a:lnTo>
                    <a:pt x="0" y="24"/>
                  </a:lnTo>
                  <a:lnTo>
                    <a:pt x="0" y="26"/>
                  </a:lnTo>
                  <a:lnTo>
                    <a:pt x="0" y="24"/>
                  </a:lnTo>
                  <a:lnTo>
                    <a:pt x="0" y="24"/>
                  </a:lnTo>
                  <a:lnTo>
                    <a:pt x="0" y="24"/>
                  </a:lnTo>
                  <a:lnTo>
                    <a:pt x="2" y="24"/>
                  </a:lnTo>
                  <a:lnTo>
                    <a:pt x="2" y="24"/>
                  </a:lnTo>
                  <a:lnTo>
                    <a:pt x="2" y="24"/>
                  </a:lnTo>
                  <a:lnTo>
                    <a:pt x="2" y="24"/>
                  </a:lnTo>
                  <a:lnTo>
                    <a:pt x="2" y="24"/>
                  </a:lnTo>
                  <a:lnTo>
                    <a:pt x="2" y="24"/>
                  </a:lnTo>
                  <a:lnTo>
                    <a:pt x="2" y="24"/>
                  </a:lnTo>
                  <a:lnTo>
                    <a:pt x="2" y="24"/>
                  </a:lnTo>
                  <a:lnTo>
                    <a:pt x="2" y="24"/>
                  </a:lnTo>
                  <a:lnTo>
                    <a:pt x="2" y="24"/>
                  </a:lnTo>
                  <a:lnTo>
                    <a:pt x="2" y="20"/>
                  </a:lnTo>
                  <a:lnTo>
                    <a:pt x="2" y="20"/>
                  </a:lnTo>
                  <a:lnTo>
                    <a:pt x="2" y="20"/>
                  </a:lnTo>
                  <a:lnTo>
                    <a:pt x="2" y="16"/>
                  </a:lnTo>
                  <a:lnTo>
                    <a:pt x="2" y="16"/>
                  </a:lnTo>
                  <a:lnTo>
                    <a:pt x="2" y="16"/>
                  </a:lnTo>
                  <a:lnTo>
                    <a:pt x="2" y="16"/>
                  </a:lnTo>
                  <a:lnTo>
                    <a:pt x="2" y="16"/>
                  </a:lnTo>
                  <a:lnTo>
                    <a:pt x="2" y="16"/>
                  </a:lnTo>
                  <a:lnTo>
                    <a:pt x="2" y="16"/>
                  </a:lnTo>
                  <a:lnTo>
                    <a:pt x="2" y="16"/>
                  </a:lnTo>
                  <a:lnTo>
                    <a:pt x="2" y="16"/>
                  </a:lnTo>
                  <a:lnTo>
                    <a:pt x="2" y="12"/>
                  </a:lnTo>
                  <a:lnTo>
                    <a:pt x="2" y="12"/>
                  </a:lnTo>
                  <a:lnTo>
                    <a:pt x="2" y="12"/>
                  </a:lnTo>
                  <a:lnTo>
                    <a:pt x="2" y="12"/>
                  </a:lnTo>
                  <a:lnTo>
                    <a:pt x="2" y="8"/>
                  </a:lnTo>
                  <a:lnTo>
                    <a:pt x="2" y="8"/>
                  </a:lnTo>
                  <a:lnTo>
                    <a:pt x="2" y="8"/>
                  </a:lnTo>
                  <a:lnTo>
                    <a:pt x="2" y="8"/>
                  </a:lnTo>
                  <a:lnTo>
                    <a:pt x="2" y="8"/>
                  </a:lnTo>
                  <a:lnTo>
                    <a:pt x="2" y="8"/>
                  </a:lnTo>
                  <a:lnTo>
                    <a:pt x="2" y="8"/>
                  </a:lnTo>
                  <a:lnTo>
                    <a:pt x="2" y="8"/>
                  </a:lnTo>
                  <a:lnTo>
                    <a:pt x="2" y="8"/>
                  </a:lnTo>
                  <a:lnTo>
                    <a:pt x="2" y="8"/>
                  </a:lnTo>
                  <a:lnTo>
                    <a:pt x="2" y="4"/>
                  </a:lnTo>
                  <a:lnTo>
                    <a:pt x="2" y="4"/>
                  </a:lnTo>
                  <a:lnTo>
                    <a:pt x="2" y="4"/>
                  </a:lnTo>
                  <a:lnTo>
                    <a:pt x="2" y="4"/>
                  </a:lnTo>
                  <a:lnTo>
                    <a:pt x="2" y="4"/>
                  </a:lnTo>
                  <a:lnTo>
                    <a:pt x="2" y="4"/>
                  </a:lnTo>
                  <a:lnTo>
                    <a:pt x="2" y="4"/>
                  </a:lnTo>
                  <a:lnTo>
                    <a:pt x="2" y="4"/>
                  </a:lnTo>
                  <a:lnTo>
                    <a:pt x="2" y="4"/>
                  </a:lnTo>
                  <a:lnTo>
                    <a:pt x="2" y="4"/>
                  </a:lnTo>
                  <a:lnTo>
                    <a:pt x="2" y="0"/>
                  </a:lnTo>
                  <a:lnTo>
                    <a:pt x="2" y="0"/>
                  </a:lnTo>
                  <a:lnTo>
                    <a:pt x="2" y="0"/>
                  </a:lnTo>
                  <a:lnTo>
                    <a:pt x="6" y="0"/>
                  </a:lnTo>
                  <a:lnTo>
                    <a:pt x="6" y="0"/>
                  </a:lnTo>
                  <a:lnTo>
                    <a:pt x="6" y="0"/>
                  </a:lnTo>
                  <a:lnTo>
                    <a:pt x="6" y="0"/>
                  </a:lnTo>
                  <a:lnTo>
                    <a:pt x="6" y="4"/>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4" y="0"/>
                  </a:lnTo>
                  <a:lnTo>
                    <a:pt x="14" y="0"/>
                  </a:lnTo>
                  <a:lnTo>
                    <a:pt x="14" y="4"/>
                  </a:lnTo>
                  <a:lnTo>
                    <a:pt x="14" y="4"/>
                  </a:lnTo>
                  <a:lnTo>
                    <a:pt x="18" y="4"/>
                  </a:lnTo>
                  <a:lnTo>
                    <a:pt x="18" y="4"/>
                  </a:lnTo>
                  <a:lnTo>
                    <a:pt x="18" y="4"/>
                  </a:lnTo>
                  <a:lnTo>
                    <a:pt x="18" y="4"/>
                  </a:lnTo>
                  <a:lnTo>
                    <a:pt x="22" y="4"/>
                  </a:lnTo>
                  <a:lnTo>
                    <a:pt x="22" y="4"/>
                  </a:lnTo>
                  <a:lnTo>
                    <a:pt x="22" y="4"/>
                  </a:lnTo>
                  <a:lnTo>
                    <a:pt x="22" y="4"/>
                  </a:lnTo>
                  <a:lnTo>
                    <a:pt x="22" y="4"/>
                  </a:lnTo>
                  <a:lnTo>
                    <a:pt x="22" y="4"/>
                  </a:lnTo>
                  <a:lnTo>
                    <a:pt x="22" y="8"/>
                  </a:lnTo>
                  <a:lnTo>
                    <a:pt x="22" y="8"/>
                  </a:lnTo>
                  <a:lnTo>
                    <a:pt x="22" y="8"/>
                  </a:lnTo>
                  <a:lnTo>
                    <a:pt x="22" y="8"/>
                  </a:lnTo>
                  <a:lnTo>
                    <a:pt x="24" y="8"/>
                  </a:lnTo>
                  <a:lnTo>
                    <a:pt x="24" y="8"/>
                  </a:lnTo>
                  <a:lnTo>
                    <a:pt x="24" y="8"/>
                  </a:lnTo>
                  <a:lnTo>
                    <a:pt x="24" y="8"/>
                  </a:lnTo>
                  <a:lnTo>
                    <a:pt x="24" y="8"/>
                  </a:lnTo>
                  <a:lnTo>
                    <a:pt x="24" y="8"/>
                  </a:lnTo>
                  <a:lnTo>
                    <a:pt x="24" y="8"/>
                  </a:lnTo>
                  <a:lnTo>
                    <a:pt x="24" y="4"/>
                  </a:lnTo>
                  <a:lnTo>
                    <a:pt x="24" y="4"/>
                  </a:lnTo>
                  <a:lnTo>
                    <a:pt x="24" y="4"/>
                  </a:lnTo>
                  <a:lnTo>
                    <a:pt x="28" y="4"/>
                  </a:lnTo>
                  <a:lnTo>
                    <a:pt x="28" y="4"/>
                  </a:lnTo>
                  <a:lnTo>
                    <a:pt x="28" y="8"/>
                  </a:lnTo>
                  <a:lnTo>
                    <a:pt x="28" y="8"/>
                  </a:lnTo>
                  <a:lnTo>
                    <a:pt x="28" y="8"/>
                  </a:lnTo>
                  <a:lnTo>
                    <a:pt x="28" y="8"/>
                  </a:lnTo>
                  <a:lnTo>
                    <a:pt x="28" y="8"/>
                  </a:lnTo>
                  <a:lnTo>
                    <a:pt x="28" y="12"/>
                  </a:lnTo>
                  <a:lnTo>
                    <a:pt x="28" y="12"/>
                  </a:lnTo>
                  <a:lnTo>
                    <a:pt x="28" y="12"/>
                  </a:lnTo>
                  <a:lnTo>
                    <a:pt x="28" y="12"/>
                  </a:lnTo>
                  <a:lnTo>
                    <a:pt x="28" y="12"/>
                  </a:lnTo>
                  <a:lnTo>
                    <a:pt x="28" y="12"/>
                  </a:lnTo>
                  <a:lnTo>
                    <a:pt x="28" y="12"/>
                  </a:lnTo>
                  <a:lnTo>
                    <a:pt x="28" y="12"/>
                  </a:lnTo>
                  <a:lnTo>
                    <a:pt x="28" y="12"/>
                  </a:lnTo>
                  <a:lnTo>
                    <a:pt x="28" y="12"/>
                  </a:lnTo>
                  <a:lnTo>
                    <a:pt x="32" y="12"/>
                  </a:lnTo>
                  <a:lnTo>
                    <a:pt x="32" y="12"/>
                  </a:lnTo>
                  <a:lnTo>
                    <a:pt x="32" y="12"/>
                  </a:lnTo>
                  <a:lnTo>
                    <a:pt x="32" y="12"/>
                  </a:lnTo>
                  <a:lnTo>
                    <a:pt x="36" y="12"/>
                  </a:lnTo>
                  <a:lnTo>
                    <a:pt x="36" y="12"/>
                  </a:lnTo>
                  <a:lnTo>
                    <a:pt x="36" y="12"/>
                  </a:lnTo>
                  <a:lnTo>
                    <a:pt x="36" y="12"/>
                  </a:lnTo>
                  <a:lnTo>
                    <a:pt x="36" y="12"/>
                  </a:lnTo>
                  <a:lnTo>
                    <a:pt x="40" y="12"/>
                  </a:lnTo>
                  <a:lnTo>
                    <a:pt x="40" y="12"/>
                  </a:lnTo>
                  <a:lnTo>
                    <a:pt x="40" y="12"/>
                  </a:lnTo>
                  <a:lnTo>
                    <a:pt x="36" y="16"/>
                  </a:lnTo>
                  <a:lnTo>
                    <a:pt x="36" y="16"/>
                  </a:lnTo>
                  <a:lnTo>
                    <a:pt x="36" y="16"/>
                  </a:lnTo>
                  <a:lnTo>
                    <a:pt x="36"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36" y="16"/>
                  </a:lnTo>
                  <a:lnTo>
                    <a:pt x="36" y="16"/>
                  </a:lnTo>
                  <a:lnTo>
                    <a:pt x="36" y="20"/>
                  </a:lnTo>
                  <a:lnTo>
                    <a:pt x="36" y="20"/>
                  </a:lnTo>
                  <a:lnTo>
                    <a:pt x="36" y="20"/>
                  </a:lnTo>
                  <a:lnTo>
                    <a:pt x="40" y="20"/>
                  </a:lnTo>
                  <a:lnTo>
                    <a:pt x="40" y="20"/>
                  </a:lnTo>
                  <a:lnTo>
                    <a:pt x="40" y="20"/>
                  </a:lnTo>
                  <a:lnTo>
                    <a:pt x="44" y="20"/>
                  </a:lnTo>
                  <a:lnTo>
                    <a:pt x="44" y="20"/>
                  </a:lnTo>
                  <a:lnTo>
                    <a:pt x="44" y="20"/>
                  </a:lnTo>
                  <a:lnTo>
                    <a:pt x="44" y="20"/>
                  </a:lnTo>
                  <a:lnTo>
                    <a:pt x="44" y="20"/>
                  </a:lnTo>
                  <a:lnTo>
                    <a:pt x="44" y="20"/>
                  </a:lnTo>
                  <a:lnTo>
                    <a:pt x="44" y="20"/>
                  </a:lnTo>
                  <a:lnTo>
                    <a:pt x="48" y="24"/>
                  </a:lnTo>
                  <a:lnTo>
                    <a:pt x="48" y="24"/>
                  </a:lnTo>
                  <a:lnTo>
                    <a:pt x="48" y="24"/>
                  </a:lnTo>
                  <a:lnTo>
                    <a:pt x="48" y="24"/>
                  </a:lnTo>
                  <a:lnTo>
                    <a:pt x="50" y="24"/>
                  </a:lnTo>
                  <a:lnTo>
                    <a:pt x="50" y="24"/>
                  </a:lnTo>
                  <a:lnTo>
                    <a:pt x="50" y="24"/>
                  </a:lnTo>
                  <a:lnTo>
                    <a:pt x="50" y="26"/>
                  </a:lnTo>
                  <a:lnTo>
                    <a:pt x="50" y="26"/>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26"/>
                  </a:lnTo>
                  <a:lnTo>
                    <a:pt x="44" y="26"/>
                  </a:lnTo>
                  <a:lnTo>
                    <a:pt x="40" y="26"/>
                  </a:lnTo>
                  <a:lnTo>
                    <a:pt x="40" y="26"/>
                  </a:lnTo>
                  <a:lnTo>
                    <a:pt x="40" y="30"/>
                  </a:lnTo>
                  <a:lnTo>
                    <a:pt x="40" y="30"/>
                  </a:lnTo>
                  <a:lnTo>
                    <a:pt x="40" y="30"/>
                  </a:lnTo>
                  <a:lnTo>
                    <a:pt x="40" y="26"/>
                  </a:lnTo>
                  <a:lnTo>
                    <a:pt x="36" y="26"/>
                  </a:lnTo>
                  <a:lnTo>
                    <a:pt x="36" y="26"/>
                  </a:lnTo>
                  <a:lnTo>
                    <a:pt x="32" y="26"/>
                  </a:lnTo>
                  <a:lnTo>
                    <a:pt x="32" y="26"/>
                  </a:lnTo>
                  <a:lnTo>
                    <a:pt x="32" y="26"/>
                  </a:lnTo>
                  <a:lnTo>
                    <a:pt x="32" y="26"/>
                  </a:lnTo>
                  <a:lnTo>
                    <a:pt x="28" y="26"/>
                  </a:lnTo>
                  <a:lnTo>
                    <a:pt x="28" y="26"/>
                  </a:lnTo>
                  <a:lnTo>
                    <a:pt x="28" y="26"/>
                  </a:lnTo>
                  <a:lnTo>
                    <a:pt x="28" y="26"/>
                  </a:lnTo>
                  <a:lnTo>
                    <a:pt x="28" y="26"/>
                  </a:lnTo>
                  <a:lnTo>
                    <a:pt x="28" y="26"/>
                  </a:lnTo>
                  <a:lnTo>
                    <a:pt x="28" y="26"/>
                  </a:lnTo>
                  <a:lnTo>
                    <a:pt x="24" y="26"/>
                  </a:lnTo>
                  <a:lnTo>
                    <a:pt x="24" y="26"/>
                  </a:lnTo>
                  <a:lnTo>
                    <a:pt x="24" y="26"/>
                  </a:lnTo>
                  <a:close/>
                  <a:moveTo>
                    <a:pt x="48" y="34"/>
                  </a:moveTo>
                  <a:lnTo>
                    <a:pt x="48" y="34"/>
                  </a:lnTo>
                  <a:lnTo>
                    <a:pt x="48" y="34"/>
                  </a:lnTo>
                  <a:lnTo>
                    <a:pt x="48" y="34"/>
                  </a:lnTo>
                  <a:lnTo>
                    <a:pt x="44" y="34"/>
                  </a:lnTo>
                  <a:lnTo>
                    <a:pt x="44" y="34"/>
                  </a:lnTo>
                  <a:lnTo>
                    <a:pt x="44" y="34"/>
                  </a:lnTo>
                  <a:lnTo>
                    <a:pt x="44" y="34"/>
                  </a:lnTo>
                  <a:lnTo>
                    <a:pt x="44" y="34"/>
                  </a:lnTo>
                  <a:lnTo>
                    <a:pt x="44" y="34"/>
                  </a:lnTo>
                  <a:lnTo>
                    <a:pt x="44" y="34"/>
                  </a:lnTo>
                  <a:lnTo>
                    <a:pt x="44" y="34"/>
                  </a:lnTo>
                  <a:lnTo>
                    <a:pt x="44" y="30"/>
                  </a:lnTo>
                  <a:lnTo>
                    <a:pt x="48" y="34"/>
                  </a:lnTo>
                  <a:lnTo>
                    <a:pt x="48" y="34"/>
                  </a:lnTo>
                  <a:lnTo>
                    <a:pt x="48" y="34"/>
                  </a:lnTo>
                  <a:lnTo>
                    <a:pt x="48" y="34"/>
                  </a:lnTo>
                  <a:lnTo>
                    <a:pt x="48" y="34"/>
                  </a:lnTo>
                  <a:lnTo>
                    <a:pt x="48" y="34"/>
                  </a:lnTo>
                  <a:lnTo>
                    <a:pt x="48" y="34"/>
                  </a:lnTo>
                  <a:lnTo>
                    <a:pt x="48"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72"/>
            <p:cNvSpPr>
              <a:spLocks/>
            </p:cNvSpPr>
            <p:nvPr/>
          </p:nvSpPr>
          <p:spPr bwMode="auto">
            <a:xfrm>
              <a:off x="2371725" y="4165668"/>
              <a:ext cx="50800" cy="34925"/>
            </a:xfrm>
            <a:custGeom>
              <a:avLst/>
              <a:gdLst>
                <a:gd name="T0" fmla="*/ 32 w 32"/>
                <a:gd name="T1" fmla="*/ 16 h 22"/>
                <a:gd name="T2" fmla="*/ 32 w 32"/>
                <a:gd name="T3" fmla="*/ 16 h 22"/>
                <a:gd name="T4" fmla="*/ 32 w 32"/>
                <a:gd name="T5" fmla="*/ 18 h 22"/>
                <a:gd name="T6" fmla="*/ 32 w 32"/>
                <a:gd name="T7" fmla="*/ 18 h 22"/>
                <a:gd name="T8" fmla="*/ 32 w 32"/>
                <a:gd name="T9" fmla="*/ 18 h 22"/>
                <a:gd name="T10" fmla="*/ 32 w 32"/>
                <a:gd name="T11" fmla="*/ 22 h 22"/>
                <a:gd name="T12" fmla="*/ 28 w 32"/>
                <a:gd name="T13" fmla="*/ 22 h 22"/>
                <a:gd name="T14" fmla="*/ 28 w 32"/>
                <a:gd name="T15" fmla="*/ 22 h 22"/>
                <a:gd name="T16" fmla="*/ 22 w 32"/>
                <a:gd name="T17" fmla="*/ 22 h 22"/>
                <a:gd name="T18" fmla="*/ 22 w 32"/>
                <a:gd name="T19" fmla="*/ 18 h 22"/>
                <a:gd name="T20" fmla="*/ 22 w 32"/>
                <a:gd name="T21" fmla="*/ 18 h 22"/>
                <a:gd name="T22" fmla="*/ 22 w 32"/>
                <a:gd name="T23" fmla="*/ 22 h 22"/>
                <a:gd name="T24" fmla="*/ 18 w 32"/>
                <a:gd name="T25" fmla="*/ 22 h 22"/>
                <a:gd name="T26" fmla="*/ 18 w 32"/>
                <a:gd name="T27" fmla="*/ 18 h 22"/>
                <a:gd name="T28" fmla="*/ 14 w 32"/>
                <a:gd name="T29" fmla="*/ 18 h 22"/>
                <a:gd name="T30" fmla="*/ 14 w 32"/>
                <a:gd name="T31" fmla="*/ 18 h 22"/>
                <a:gd name="T32" fmla="*/ 10 w 32"/>
                <a:gd name="T33" fmla="*/ 16 h 22"/>
                <a:gd name="T34" fmla="*/ 8 w 32"/>
                <a:gd name="T35" fmla="*/ 16 h 22"/>
                <a:gd name="T36" fmla="*/ 4 w 32"/>
                <a:gd name="T37" fmla="*/ 16 h 22"/>
                <a:gd name="T38" fmla="*/ 4 w 32"/>
                <a:gd name="T39" fmla="*/ 16 h 22"/>
                <a:gd name="T40" fmla="*/ 4 w 32"/>
                <a:gd name="T41" fmla="*/ 16 h 22"/>
                <a:gd name="T42" fmla="*/ 0 w 32"/>
                <a:gd name="T43" fmla="*/ 12 h 22"/>
                <a:gd name="T44" fmla="*/ 0 w 32"/>
                <a:gd name="T45" fmla="*/ 8 h 22"/>
                <a:gd name="T46" fmla="*/ 4 w 32"/>
                <a:gd name="T47" fmla="*/ 8 h 22"/>
                <a:gd name="T48" fmla="*/ 8 w 32"/>
                <a:gd name="T49" fmla="*/ 4 h 22"/>
                <a:gd name="T50" fmla="*/ 8 w 32"/>
                <a:gd name="T51" fmla="*/ 4 h 22"/>
                <a:gd name="T52" fmla="*/ 8 w 32"/>
                <a:gd name="T53" fmla="*/ 4 h 22"/>
                <a:gd name="T54" fmla="*/ 8 w 32"/>
                <a:gd name="T55" fmla="*/ 4 h 22"/>
                <a:gd name="T56" fmla="*/ 8 w 32"/>
                <a:gd name="T57" fmla="*/ 0 h 22"/>
                <a:gd name="T58" fmla="*/ 10 w 32"/>
                <a:gd name="T59" fmla="*/ 0 h 22"/>
                <a:gd name="T60" fmla="*/ 10 w 32"/>
                <a:gd name="T61" fmla="*/ 0 h 22"/>
                <a:gd name="T62" fmla="*/ 14 w 32"/>
                <a:gd name="T63" fmla="*/ 0 h 22"/>
                <a:gd name="T64" fmla="*/ 14 w 32"/>
                <a:gd name="T65" fmla="*/ 4 h 22"/>
                <a:gd name="T66" fmla="*/ 14 w 32"/>
                <a:gd name="T67" fmla="*/ 4 h 22"/>
                <a:gd name="T68" fmla="*/ 18 w 32"/>
                <a:gd name="T69" fmla="*/ 4 h 22"/>
                <a:gd name="T70" fmla="*/ 18 w 32"/>
                <a:gd name="T71" fmla="*/ 4 h 22"/>
                <a:gd name="T72" fmla="*/ 18 w 32"/>
                <a:gd name="T73" fmla="*/ 8 h 22"/>
                <a:gd name="T74" fmla="*/ 18 w 32"/>
                <a:gd name="T75" fmla="*/ 8 h 22"/>
                <a:gd name="T76" fmla="*/ 22 w 32"/>
                <a:gd name="T77" fmla="*/ 8 h 22"/>
                <a:gd name="T78" fmla="*/ 22 w 32"/>
                <a:gd name="T79" fmla="*/ 8 h 22"/>
                <a:gd name="T80" fmla="*/ 22 w 32"/>
                <a:gd name="T81" fmla="*/ 12 h 22"/>
                <a:gd name="T82" fmla="*/ 24 w 32"/>
                <a:gd name="T83" fmla="*/ 12 h 22"/>
                <a:gd name="T84" fmla="*/ 24 w 32"/>
                <a:gd name="T85" fmla="*/ 12 h 22"/>
                <a:gd name="T86" fmla="*/ 24 w 32"/>
                <a:gd name="T87" fmla="*/ 8 h 22"/>
                <a:gd name="T88" fmla="*/ 28 w 32"/>
                <a:gd name="T89" fmla="*/ 8 h 22"/>
                <a:gd name="T90" fmla="*/ 28 w 32"/>
                <a:gd name="T91" fmla="*/ 12 h 22"/>
                <a:gd name="T92" fmla="*/ 28 w 32"/>
                <a:gd name="T93" fmla="*/ 12 h 22"/>
                <a:gd name="T94" fmla="*/ 32 w 32"/>
                <a:gd name="T95" fmla="*/ 12 h 22"/>
                <a:gd name="T96" fmla="*/ 32 w 32"/>
                <a:gd name="T9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 h="22">
                  <a:moveTo>
                    <a:pt x="32" y="12"/>
                  </a:moveTo>
                  <a:lnTo>
                    <a:pt x="32" y="12"/>
                  </a:lnTo>
                  <a:lnTo>
                    <a:pt x="32" y="16"/>
                  </a:lnTo>
                  <a:lnTo>
                    <a:pt x="32" y="16"/>
                  </a:lnTo>
                  <a:lnTo>
                    <a:pt x="32" y="16"/>
                  </a:lnTo>
                  <a:lnTo>
                    <a:pt x="32" y="16"/>
                  </a:lnTo>
                  <a:lnTo>
                    <a:pt x="32" y="16"/>
                  </a:lnTo>
                  <a:lnTo>
                    <a:pt x="32" y="18"/>
                  </a:lnTo>
                  <a:lnTo>
                    <a:pt x="32" y="18"/>
                  </a:lnTo>
                  <a:lnTo>
                    <a:pt x="32" y="18"/>
                  </a:lnTo>
                  <a:lnTo>
                    <a:pt x="32" y="18"/>
                  </a:lnTo>
                  <a:lnTo>
                    <a:pt x="32" y="18"/>
                  </a:lnTo>
                  <a:lnTo>
                    <a:pt x="32" y="18"/>
                  </a:lnTo>
                  <a:lnTo>
                    <a:pt x="32" y="18"/>
                  </a:lnTo>
                  <a:lnTo>
                    <a:pt x="32" y="18"/>
                  </a:lnTo>
                  <a:lnTo>
                    <a:pt x="32" y="18"/>
                  </a:lnTo>
                  <a:lnTo>
                    <a:pt x="32" y="18"/>
                  </a:lnTo>
                  <a:lnTo>
                    <a:pt x="32" y="22"/>
                  </a:lnTo>
                  <a:lnTo>
                    <a:pt x="28" y="22"/>
                  </a:lnTo>
                  <a:lnTo>
                    <a:pt x="28" y="22"/>
                  </a:lnTo>
                  <a:lnTo>
                    <a:pt x="28" y="22"/>
                  </a:lnTo>
                  <a:lnTo>
                    <a:pt x="28" y="22"/>
                  </a:lnTo>
                  <a:lnTo>
                    <a:pt x="28" y="22"/>
                  </a:lnTo>
                  <a:lnTo>
                    <a:pt x="28" y="22"/>
                  </a:lnTo>
                  <a:lnTo>
                    <a:pt x="24" y="22"/>
                  </a:lnTo>
                  <a:lnTo>
                    <a:pt x="24" y="22"/>
                  </a:lnTo>
                  <a:lnTo>
                    <a:pt x="22" y="22"/>
                  </a:lnTo>
                  <a:lnTo>
                    <a:pt x="22" y="22"/>
                  </a:lnTo>
                  <a:lnTo>
                    <a:pt x="22" y="18"/>
                  </a:lnTo>
                  <a:lnTo>
                    <a:pt x="22" y="18"/>
                  </a:lnTo>
                  <a:lnTo>
                    <a:pt x="18" y="18"/>
                  </a:lnTo>
                  <a:lnTo>
                    <a:pt x="22" y="22"/>
                  </a:lnTo>
                  <a:lnTo>
                    <a:pt x="22" y="18"/>
                  </a:lnTo>
                  <a:lnTo>
                    <a:pt x="22" y="18"/>
                  </a:lnTo>
                  <a:lnTo>
                    <a:pt x="22" y="22"/>
                  </a:lnTo>
                  <a:lnTo>
                    <a:pt x="22" y="22"/>
                  </a:lnTo>
                  <a:lnTo>
                    <a:pt x="22" y="22"/>
                  </a:lnTo>
                  <a:lnTo>
                    <a:pt x="22" y="22"/>
                  </a:lnTo>
                  <a:lnTo>
                    <a:pt x="18" y="22"/>
                  </a:lnTo>
                  <a:lnTo>
                    <a:pt x="18" y="22"/>
                  </a:lnTo>
                  <a:lnTo>
                    <a:pt x="18" y="22"/>
                  </a:lnTo>
                  <a:lnTo>
                    <a:pt x="18" y="18"/>
                  </a:lnTo>
                  <a:lnTo>
                    <a:pt x="18" y="18"/>
                  </a:lnTo>
                  <a:lnTo>
                    <a:pt x="18" y="18"/>
                  </a:lnTo>
                  <a:lnTo>
                    <a:pt x="14" y="18"/>
                  </a:lnTo>
                  <a:lnTo>
                    <a:pt x="14" y="18"/>
                  </a:lnTo>
                  <a:lnTo>
                    <a:pt x="14" y="18"/>
                  </a:lnTo>
                  <a:lnTo>
                    <a:pt x="14" y="18"/>
                  </a:lnTo>
                  <a:lnTo>
                    <a:pt x="14" y="18"/>
                  </a:lnTo>
                  <a:lnTo>
                    <a:pt x="10" y="18"/>
                  </a:lnTo>
                  <a:lnTo>
                    <a:pt x="10" y="16"/>
                  </a:lnTo>
                  <a:lnTo>
                    <a:pt x="10" y="16"/>
                  </a:lnTo>
                  <a:lnTo>
                    <a:pt x="8" y="16"/>
                  </a:lnTo>
                  <a:lnTo>
                    <a:pt x="8" y="16"/>
                  </a:lnTo>
                  <a:lnTo>
                    <a:pt x="8" y="16"/>
                  </a:lnTo>
                  <a:lnTo>
                    <a:pt x="8" y="16"/>
                  </a:lnTo>
                  <a:lnTo>
                    <a:pt x="4" y="16"/>
                  </a:lnTo>
                  <a:lnTo>
                    <a:pt x="4" y="16"/>
                  </a:lnTo>
                  <a:lnTo>
                    <a:pt x="4" y="16"/>
                  </a:lnTo>
                  <a:lnTo>
                    <a:pt x="4" y="16"/>
                  </a:lnTo>
                  <a:lnTo>
                    <a:pt x="4" y="16"/>
                  </a:lnTo>
                  <a:lnTo>
                    <a:pt x="4" y="16"/>
                  </a:lnTo>
                  <a:lnTo>
                    <a:pt x="4" y="16"/>
                  </a:lnTo>
                  <a:lnTo>
                    <a:pt x="0" y="12"/>
                  </a:lnTo>
                  <a:lnTo>
                    <a:pt x="0" y="12"/>
                  </a:lnTo>
                  <a:lnTo>
                    <a:pt x="0" y="12"/>
                  </a:lnTo>
                  <a:lnTo>
                    <a:pt x="0" y="12"/>
                  </a:lnTo>
                  <a:lnTo>
                    <a:pt x="0" y="12"/>
                  </a:lnTo>
                  <a:lnTo>
                    <a:pt x="0" y="8"/>
                  </a:lnTo>
                  <a:lnTo>
                    <a:pt x="4" y="8"/>
                  </a:lnTo>
                  <a:lnTo>
                    <a:pt x="4" y="8"/>
                  </a:lnTo>
                  <a:lnTo>
                    <a:pt x="4" y="8"/>
                  </a:lnTo>
                  <a:lnTo>
                    <a:pt x="4" y="8"/>
                  </a:lnTo>
                  <a:lnTo>
                    <a:pt x="4" y="8"/>
                  </a:lnTo>
                  <a:lnTo>
                    <a:pt x="8" y="4"/>
                  </a:lnTo>
                  <a:lnTo>
                    <a:pt x="8" y="4"/>
                  </a:lnTo>
                  <a:lnTo>
                    <a:pt x="8" y="4"/>
                  </a:lnTo>
                  <a:lnTo>
                    <a:pt x="8" y="4"/>
                  </a:lnTo>
                  <a:lnTo>
                    <a:pt x="8" y="4"/>
                  </a:lnTo>
                  <a:lnTo>
                    <a:pt x="8" y="4"/>
                  </a:lnTo>
                  <a:lnTo>
                    <a:pt x="8" y="4"/>
                  </a:lnTo>
                  <a:lnTo>
                    <a:pt x="8" y="4"/>
                  </a:lnTo>
                  <a:lnTo>
                    <a:pt x="8" y="4"/>
                  </a:lnTo>
                  <a:lnTo>
                    <a:pt x="8" y="4"/>
                  </a:lnTo>
                  <a:lnTo>
                    <a:pt x="8" y="4"/>
                  </a:lnTo>
                  <a:lnTo>
                    <a:pt x="8" y="0"/>
                  </a:lnTo>
                  <a:lnTo>
                    <a:pt x="8" y="0"/>
                  </a:lnTo>
                  <a:lnTo>
                    <a:pt x="8" y="0"/>
                  </a:lnTo>
                  <a:lnTo>
                    <a:pt x="8" y="0"/>
                  </a:lnTo>
                  <a:lnTo>
                    <a:pt x="10" y="0"/>
                  </a:lnTo>
                  <a:lnTo>
                    <a:pt x="10" y="0"/>
                  </a:lnTo>
                  <a:lnTo>
                    <a:pt x="10" y="0"/>
                  </a:lnTo>
                  <a:lnTo>
                    <a:pt x="10" y="0"/>
                  </a:lnTo>
                  <a:lnTo>
                    <a:pt x="10" y="0"/>
                  </a:lnTo>
                  <a:lnTo>
                    <a:pt x="10" y="0"/>
                  </a:lnTo>
                  <a:lnTo>
                    <a:pt x="14" y="0"/>
                  </a:lnTo>
                  <a:lnTo>
                    <a:pt x="14" y="4"/>
                  </a:lnTo>
                  <a:lnTo>
                    <a:pt x="14" y="0"/>
                  </a:lnTo>
                  <a:lnTo>
                    <a:pt x="14" y="4"/>
                  </a:lnTo>
                  <a:lnTo>
                    <a:pt x="14" y="4"/>
                  </a:lnTo>
                  <a:lnTo>
                    <a:pt x="14" y="4"/>
                  </a:lnTo>
                  <a:lnTo>
                    <a:pt x="14" y="4"/>
                  </a:lnTo>
                  <a:lnTo>
                    <a:pt x="14" y="4"/>
                  </a:lnTo>
                  <a:lnTo>
                    <a:pt x="18" y="4"/>
                  </a:lnTo>
                  <a:lnTo>
                    <a:pt x="18" y="4"/>
                  </a:lnTo>
                  <a:lnTo>
                    <a:pt x="18" y="4"/>
                  </a:lnTo>
                  <a:lnTo>
                    <a:pt x="18" y="4"/>
                  </a:lnTo>
                  <a:lnTo>
                    <a:pt x="18" y="4"/>
                  </a:lnTo>
                  <a:lnTo>
                    <a:pt x="18" y="8"/>
                  </a:lnTo>
                  <a:lnTo>
                    <a:pt x="18" y="8"/>
                  </a:lnTo>
                  <a:lnTo>
                    <a:pt x="18" y="8"/>
                  </a:lnTo>
                  <a:lnTo>
                    <a:pt x="18" y="4"/>
                  </a:lnTo>
                  <a:lnTo>
                    <a:pt x="18" y="4"/>
                  </a:lnTo>
                  <a:lnTo>
                    <a:pt x="18" y="8"/>
                  </a:lnTo>
                  <a:lnTo>
                    <a:pt x="18" y="8"/>
                  </a:lnTo>
                  <a:lnTo>
                    <a:pt x="18" y="8"/>
                  </a:lnTo>
                  <a:lnTo>
                    <a:pt x="22" y="8"/>
                  </a:lnTo>
                  <a:lnTo>
                    <a:pt x="22" y="8"/>
                  </a:lnTo>
                  <a:lnTo>
                    <a:pt x="22" y="8"/>
                  </a:lnTo>
                  <a:lnTo>
                    <a:pt x="22" y="8"/>
                  </a:lnTo>
                  <a:lnTo>
                    <a:pt x="22" y="8"/>
                  </a:lnTo>
                  <a:lnTo>
                    <a:pt x="22" y="12"/>
                  </a:lnTo>
                  <a:lnTo>
                    <a:pt x="22" y="12"/>
                  </a:lnTo>
                  <a:lnTo>
                    <a:pt x="22" y="12"/>
                  </a:lnTo>
                  <a:lnTo>
                    <a:pt x="24" y="12"/>
                  </a:lnTo>
                  <a:lnTo>
                    <a:pt x="24" y="12"/>
                  </a:lnTo>
                  <a:lnTo>
                    <a:pt x="24" y="12"/>
                  </a:lnTo>
                  <a:lnTo>
                    <a:pt x="24" y="12"/>
                  </a:lnTo>
                  <a:lnTo>
                    <a:pt x="24" y="12"/>
                  </a:lnTo>
                  <a:lnTo>
                    <a:pt x="24" y="8"/>
                  </a:lnTo>
                  <a:lnTo>
                    <a:pt x="24" y="8"/>
                  </a:lnTo>
                  <a:lnTo>
                    <a:pt x="24" y="8"/>
                  </a:lnTo>
                  <a:lnTo>
                    <a:pt x="24" y="8"/>
                  </a:lnTo>
                  <a:lnTo>
                    <a:pt x="28" y="8"/>
                  </a:lnTo>
                  <a:lnTo>
                    <a:pt x="28" y="8"/>
                  </a:lnTo>
                  <a:lnTo>
                    <a:pt x="28" y="8"/>
                  </a:lnTo>
                  <a:lnTo>
                    <a:pt x="28" y="12"/>
                  </a:lnTo>
                  <a:lnTo>
                    <a:pt x="28" y="12"/>
                  </a:lnTo>
                  <a:lnTo>
                    <a:pt x="28" y="12"/>
                  </a:lnTo>
                  <a:lnTo>
                    <a:pt x="28" y="12"/>
                  </a:lnTo>
                  <a:lnTo>
                    <a:pt x="28" y="12"/>
                  </a:lnTo>
                  <a:lnTo>
                    <a:pt x="32" y="12"/>
                  </a:lnTo>
                  <a:lnTo>
                    <a:pt x="32" y="12"/>
                  </a:lnTo>
                  <a:lnTo>
                    <a:pt x="32" y="12"/>
                  </a:lnTo>
                  <a:lnTo>
                    <a:pt x="32" y="12"/>
                  </a:lnTo>
                  <a:lnTo>
                    <a:pt x="32" y="12"/>
                  </a:lnTo>
                  <a:lnTo>
                    <a:pt x="32" y="12"/>
                  </a:lnTo>
                  <a:lnTo>
                    <a:pt x="32"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73"/>
            <p:cNvSpPr>
              <a:spLocks noEditPoints="1"/>
            </p:cNvSpPr>
            <p:nvPr/>
          </p:nvSpPr>
          <p:spPr bwMode="auto">
            <a:xfrm>
              <a:off x="2755900" y="1781243"/>
              <a:ext cx="1365250" cy="993775"/>
            </a:xfrm>
            <a:custGeom>
              <a:avLst/>
              <a:gdLst>
                <a:gd name="T0" fmla="*/ 472 w 860"/>
                <a:gd name="T1" fmla="*/ 18 h 626"/>
                <a:gd name="T2" fmla="*/ 342 w 860"/>
                <a:gd name="T3" fmla="*/ 34 h 626"/>
                <a:gd name="T4" fmla="*/ 738 w 860"/>
                <a:gd name="T5" fmla="*/ 60 h 626"/>
                <a:gd name="T6" fmla="*/ 764 w 860"/>
                <a:gd name="T7" fmla="*/ 160 h 626"/>
                <a:gd name="T8" fmla="*/ 734 w 860"/>
                <a:gd name="T9" fmla="*/ 204 h 626"/>
                <a:gd name="T10" fmla="*/ 742 w 860"/>
                <a:gd name="T11" fmla="*/ 256 h 626"/>
                <a:gd name="T12" fmla="*/ 234 w 860"/>
                <a:gd name="T13" fmla="*/ 284 h 626"/>
                <a:gd name="T14" fmla="*/ 246 w 860"/>
                <a:gd name="T15" fmla="*/ 294 h 626"/>
                <a:gd name="T16" fmla="*/ 252 w 860"/>
                <a:gd name="T17" fmla="*/ 314 h 626"/>
                <a:gd name="T18" fmla="*/ 506 w 860"/>
                <a:gd name="T19" fmla="*/ 484 h 626"/>
                <a:gd name="T20" fmla="*/ 332 w 860"/>
                <a:gd name="T21" fmla="*/ 578 h 626"/>
                <a:gd name="T22" fmla="*/ 418 w 860"/>
                <a:gd name="T23" fmla="*/ 622 h 626"/>
                <a:gd name="T24" fmla="*/ 308 w 860"/>
                <a:gd name="T25" fmla="*/ 398 h 626"/>
                <a:gd name="T26" fmla="*/ 312 w 860"/>
                <a:gd name="T27" fmla="*/ 366 h 626"/>
                <a:gd name="T28" fmla="*/ 268 w 860"/>
                <a:gd name="T29" fmla="*/ 320 h 626"/>
                <a:gd name="T30" fmla="*/ 256 w 860"/>
                <a:gd name="T31" fmla="*/ 306 h 626"/>
                <a:gd name="T32" fmla="*/ 200 w 860"/>
                <a:gd name="T33" fmla="*/ 238 h 626"/>
                <a:gd name="T34" fmla="*/ 86 w 860"/>
                <a:gd name="T35" fmla="*/ 216 h 626"/>
                <a:gd name="T36" fmla="*/ 86 w 860"/>
                <a:gd name="T37" fmla="*/ 190 h 626"/>
                <a:gd name="T38" fmla="*/ 30 w 860"/>
                <a:gd name="T39" fmla="*/ 172 h 626"/>
                <a:gd name="T40" fmla="*/ 122 w 860"/>
                <a:gd name="T41" fmla="*/ 104 h 626"/>
                <a:gd name="T42" fmla="*/ 178 w 860"/>
                <a:gd name="T43" fmla="*/ 52 h 626"/>
                <a:gd name="T44" fmla="*/ 276 w 860"/>
                <a:gd name="T45" fmla="*/ 60 h 626"/>
                <a:gd name="T46" fmla="*/ 406 w 860"/>
                <a:gd name="T47" fmla="*/ 56 h 626"/>
                <a:gd name="T48" fmla="*/ 464 w 860"/>
                <a:gd name="T49" fmla="*/ 26 h 626"/>
                <a:gd name="T50" fmla="*/ 418 w 860"/>
                <a:gd name="T51" fmla="*/ 12 h 626"/>
                <a:gd name="T52" fmla="*/ 524 w 860"/>
                <a:gd name="T53" fmla="*/ 4 h 626"/>
                <a:gd name="T54" fmla="*/ 584 w 860"/>
                <a:gd name="T55" fmla="*/ 18 h 626"/>
                <a:gd name="T56" fmla="*/ 678 w 860"/>
                <a:gd name="T57" fmla="*/ 16 h 626"/>
                <a:gd name="T58" fmla="*/ 606 w 860"/>
                <a:gd name="T59" fmla="*/ 44 h 626"/>
                <a:gd name="T60" fmla="*/ 692 w 860"/>
                <a:gd name="T61" fmla="*/ 48 h 626"/>
                <a:gd name="T62" fmla="*/ 786 w 860"/>
                <a:gd name="T63" fmla="*/ 52 h 626"/>
                <a:gd name="T64" fmla="*/ 748 w 860"/>
                <a:gd name="T65" fmla="*/ 90 h 626"/>
                <a:gd name="T66" fmla="*/ 756 w 860"/>
                <a:gd name="T67" fmla="*/ 124 h 626"/>
                <a:gd name="T68" fmla="*/ 744 w 860"/>
                <a:gd name="T69" fmla="*/ 178 h 626"/>
                <a:gd name="T70" fmla="*/ 726 w 860"/>
                <a:gd name="T71" fmla="*/ 208 h 626"/>
                <a:gd name="T72" fmla="*/ 734 w 860"/>
                <a:gd name="T73" fmla="*/ 238 h 626"/>
                <a:gd name="T74" fmla="*/ 738 w 860"/>
                <a:gd name="T75" fmla="*/ 280 h 626"/>
                <a:gd name="T76" fmla="*/ 660 w 860"/>
                <a:gd name="T77" fmla="*/ 294 h 626"/>
                <a:gd name="T78" fmla="*/ 704 w 860"/>
                <a:gd name="T79" fmla="*/ 328 h 626"/>
                <a:gd name="T80" fmla="*/ 688 w 860"/>
                <a:gd name="T81" fmla="*/ 358 h 626"/>
                <a:gd name="T82" fmla="*/ 632 w 860"/>
                <a:gd name="T83" fmla="*/ 358 h 626"/>
                <a:gd name="T84" fmla="*/ 704 w 860"/>
                <a:gd name="T85" fmla="*/ 388 h 626"/>
                <a:gd name="T86" fmla="*/ 580 w 860"/>
                <a:gd name="T87" fmla="*/ 426 h 626"/>
                <a:gd name="T88" fmla="*/ 502 w 860"/>
                <a:gd name="T89" fmla="*/ 484 h 626"/>
                <a:gd name="T90" fmla="*/ 458 w 860"/>
                <a:gd name="T91" fmla="*/ 530 h 626"/>
                <a:gd name="T92" fmla="*/ 436 w 860"/>
                <a:gd name="T93" fmla="*/ 578 h 626"/>
                <a:gd name="T94" fmla="*/ 420 w 860"/>
                <a:gd name="T95" fmla="*/ 618 h 626"/>
                <a:gd name="T96" fmla="*/ 388 w 860"/>
                <a:gd name="T97" fmla="*/ 596 h 626"/>
                <a:gd name="T98" fmla="*/ 332 w 860"/>
                <a:gd name="T99" fmla="*/ 578 h 626"/>
                <a:gd name="T100" fmla="*/ 306 w 860"/>
                <a:gd name="T101" fmla="*/ 534 h 626"/>
                <a:gd name="T102" fmla="*/ 302 w 860"/>
                <a:gd name="T103" fmla="*/ 518 h 626"/>
                <a:gd name="T104" fmla="*/ 286 w 860"/>
                <a:gd name="T105" fmla="*/ 482 h 626"/>
                <a:gd name="T106" fmla="*/ 278 w 860"/>
                <a:gd name="T107" fmla="*/ 462 h 626"/>
                <a:gd name="T108" fmla="*/ 290 w 860"/>
                <a:gd name="T109" fmla="*/ 436 h 626"/>
                <a:gd name="T110" fmla="*/ 278 w 860"/>
                <a:gd name="T111" fmla="*/ 432 h 626"/>
                <a:gd name="T112" fmla="*/ 306 w 860"/>
                <a:gd name="T113" fmla="*/ 418 h 626"/>
                <a:gd name="T114" fmla="*/ 768 w 860"/>
                <a:gd name="T115" fmla="*/ 216 h 626"/>
                <a:gd name="T116" fmla="*/ 712 w 860"/>
                <a:gd name="T117" fmla="*/ 310 h 626"/>
                <a:gd name="T118" fmla="*/ 648 w 860"/>
                <a:gd name="T119" fmla="*/ 358 h 626"/>
                <a:gd name="T120" fmla="*/ 264 w 860"/>
                <a:gd name="T121" fmla="*/ 380 h 626"/>
                <a:gd name="T122" fmla="*/ 610 w 860"/>
                <a:gd name="T123" fmla="*/ 426 h 626"/>
                <a:gd name="T124" fmla="*/ 462 w 860"/>
                <a:gd name="T125" fmla="*/ 51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0" h="626">
                  <a:moveTo>
                    <a:pt x="472" y="8"/>
                  </a:moveTo>
                  <a:lnTo>
                    <a:pt x="476" y="8"/>
                  </a:lnTo>
                  <a:lnTo>
                    <a:pt x="480" y="8"/>
                  </a:lnTo>
                  <a:lnTo>
                    <a:pt x="480" y="12"/>
                  </a:lnTo>
                  <a:lnTo>
                    <a:pt x="476" y="12"/>
                  </a:lnTo>
                  <a:lnTo>
                    <a:pt x="472" y="8"/>
                  </a:lnTo>
                  <a:lnTo>
                    <a:pt x="472" y="8"/>
                  </a:lnTo>
                  <a:lnTo>
                    <a:pt x="472" y="8"/>
                  </a:lnTo>
                  <a:close/>
                  <a:moveTo>
                    <a:pt x="480" y="16"/>
                  </a:moveTo>
                  <a:lnTo>
                    <a:pt x="476" y="16"/>
                  </a:lnTo>
                  <a:lnTo>
                    <a:pt x="472" y="16"/>
                  </a:lnTo>
                  <a:lnTo>
                    <a:pt x="468" y="16"/>
                  </a:lnTo>
                  <a:lnTo>
                    <a:pt x="468" y="12"/>
                  </a:lnTo>
                  <a:lnTo>
                    <a:pt x="464" y="12"/>
                  </a:lnTo>
                  <a:lnTo>
                    <a:pt x="462" y="12"/>
                  </a:lnTo>
                  <a:lnTo>
                    <a:pt x="458" y="12"/>
                  </a:lnTo>
                  <a:lnTo>
                    <a:pt x="458" y="8"/>
                  </a:lnTo>
                  <a:lnTo>
                    <a:pt x="462" y="8"/>
                  </a:lnTo>
                  <a:lnTo>
                    <a:pt x="464" y="12"/>
                  </a:lnTo>
                  <a:lnTo>
                    <a:pt x="468" y="12"/>
                  </a:lnTo>
                  <a:lnTo>
                    <a:pt x="472" y="12"/>
                  </a:lnTo>
                  <a:lnTo>
                    <a:pt x="476" y="12"/>
                  </a:lnTo>
                  <a:lnTo>
                    <a:pt x="476" y="16"/>
                  </a:lnTo>
                  <a:lnTo>
                    <a:pt x="480" y="16"/>
                  </a:lnTo>
                  <a:lnTo>
                    <a:pt x="484" y="16"/>
                  </a:lnTo>
                  <a:lnTo>
                    <a:pt x="480" y="16"/>
                  </a:lnTo>
                  <a:lnTo>
                    <a:pt x="480" y="16"/>
                  </a:lnTo>
                  <a:lnTo>
                    <a:pt x="480" y="16"/>
                  </a:lnTo>
                  <a:close/>
                  <a:moveTo>
                    <a:pt x="446" y="12"/>
                  </a:moveTo>
                  <a:lnTo>
                    <a:pt x="442" y="12"/>
                  </a:lnTo>
                  <a:lnTo>
                    <a:pt x="446" y="8"/>
                  </a:lnTo>
                  <a:lnTo>
                    <a:pt x="450" y="12"/>
                  </a:lnTo>
                  <a:lnTo>
                    <a:pt x="446" y="12"/>
                  </a:lnTo>
                  <a:lnTo>
                    <a:pt x="446" y="12"/>
                  </a:lnTo>
                  <a:lnTo>
                    <a:pt x="446" y="12"/>
                  </a:lnTo>
                  <a:close/>
                  <a:moveTo>
                    <a:pt x="432" y="12"/>
                  </a:moveTo>
                  <a:lnTo>
                    <a:pt x="436" y="12"/>
                  </a:lnTo>
                  <a:lnTo>
                    <a:pt x="440" y="12"/>
                  </a:lnTo>
                  <a:lnTo>
                    <a:pt x="436" y="12"/>
                  </a:lnTo>
                  <a:lnTo>
                    <a:pt x="432" y="12"/>
                  </a:lnTo>
                  <a:lnTo>
                    <a:pt x="432" y="12"/>
                  </a:lnTo>
                  <a:lnTo>
                    <a:pt x="432" y="12"/>
                  </a:lnTo>
                  <a:close/>
                  <a:moveTo>
                    <a:pt x="442" y="12"/>
                  </a:moveTo>
                  <a:lnTo>
                    <a:pt x="446" y="12"/>
                  </a:lnTo>
                  <a:lnTo>
                    <a:pt x="450" y="12"/>
                  </a:lnTo>
                  <a:lnTo>
                    <a:pt x="446" y="12"/>
                  </a:lnTo>
                  <a:lnTo>
                    <a:pt x="442" y="12"/>
                  </a:lnTo>
                  <a:lnTo>
                    <a:pt x="442" y="12"/>
                  </a:lnTo>
                  <a:lnTo>
                    <a:pt x="442" y="12"/>
                  </a:lnTo>
                  <a:close/>
                  <a:moveTo>
                    <a:pt x="488" y="16"/>
                  </a:moveTo>
                  <a:lnTo>
                    <a:pt x="484" y="16"/>
                  </a:lnTo>
                  <a:lnTo>
                    <a:pt x="488" y="16"/>
                  </a:lnTo>
                  <a:lnTo>
                    <a:pt x="490" y="16"/>
                  </a:lnTo>
                  <a:lnTo>
                    <a:pt x="494" y="16"/>
                  </a:lnTo>
                  <a:lnTo>
                    <a:pt x="490" y="16"/>
                  </a:lnTo>
                  <a:lnTo>
                    <a:pt x="488" y="16"/>
                  </a:lnTo>
                  <a:lnTo>
                    <a:pt x="488" y="16"/>
                  </a:lnTo>
                  <a:lnTo>
                    <a:pt x="488" y="16"/>
                  </a:lnTo>
                  <a:close/>
                  <a:moveTo>
                    <a:pt x="468" y="18"/>
                  </a:moveTo>
                  <a:lnTo>
                    <a:pt x="464" y="18"/>
                  </a:lnTo>
                  <a:lnTo>
                    <a:pt x="462" y="18"/>
                  </a:lnTo>
                  <a:lnTo>
                    <a:pt x="458" y="18"/>
                  </a:lnTo>
                  <a:lnTo>
                    <a:pt x="454" y="18"/>
                  </a:lnTo>
                  <a:lnTo>
                    <a:pt x="450" y="16"/>
                  </a:lnTo>
                  <a:lnTo>
                    <a:pt x="446" y="16"/>
                  </a:lnTo>
                  <a:lnTo>
                    <a:pt x="450" y="16"/>
                  </a:lnTo>
                  <a:lnTo>
                    <a:pt x="454" y="16"/>
                  </a:lnTo>
                  <a:lnTo>
                    <a:pt x="458" y="16"/>
                  </a:lnTo>
                  <a:lnTo>
                    <a:pt x="462" y="18"/>
                  </a:lnTo>
                  <a:lnTo>
                    <a:pt x="464" y="18"/>
                  </a:lnTo>
                  <a:lnTo>
                    <a:pt x="468" y="18"/>
                  </a:lnTo>
                  <a:lnTo>
                    <a:pt x="468" y="18"/>
                  </a:lnTo>
                  <a:lnTo>
                    <a:pt x="468" y="18"/>
                  </a:lnTo>
                  <a:close/>
                  <a:moveTo>
                    <a:pt x="472" y="18"/>
                  </a:moveTo>
                  <a:lnTo>
                    <a:pt x="468" y="18"/>
                  </a:lnTo>
                  <a:lnTo>
                    <a:pt x="464" y="18"/>
                  </a:lnTo>
                  <a:lnTo>
                    <a:pt x="464" y="16"/>
                  </a:lnTo>
                  <a:lnTo>
                    <a:pt x="462" y="16"/>
                  </a:lnTo>
                  <a:lnTo>
                    <a:pt x="458" y="16"/>
                  </a:lnTo>
                  <a:lnTo>
                    <a:pt x="462" y="16"/>
                  </a:lnTo>
                  <a:lnTo>
                    <a:pt x="464" y="16"/>
                  </a:lnTo>
                  <a:lnTo>
                    <a:pt x="468" y="16"/>
                  </a:lnTo>
                  <a:lnTo>
                    <a:pt x="472" y="16"/>
                  </a:lnTo>
                  <a:lnTo>
                    <a:pt x="476" y="16"/>
                  </a:lnTo>
                  <a:lnTo>
                    <a:pt x="476" y="18"/>
                  </a:lnTo>
                  <a:lnTo>
                    <a:pt x="472" y="18"/>
                  </a:lnTo>
                  <a:lnTo>
                    <a:pt x="472" y="18"/>
                  </a:lnTo>
                  <a:lnTo>
                    <a:pt x="472" y="18"/>
                  </a:lnTo>
                  <a:close/>
                  <a:moveTo>
                    <a:pt x="368" y="22"/>
                  </a:moveTo>
                  <a:lnTo>
                    <a:pt x="364" y="22"/>
                  </a:lnTo>
                  <a:lnTo>
                    <a:pt x="368" y="22"/>
                  </a:lnTo>
                  <a:lnTo>
                    <a:pt x="372" y="22"/>
                  </a:lnTo>
                  <a:lnTo>
                    <a:pt x="376" y="22"/>
                  </a:lnTo>
                  <a:lnTo>
                    <a:pt x="372" y="22"/>
                  </a:lnTo>
                  <a:lnTo>
                    <a:pt x="368" y="22"/>
                  </a:lnTo>
                  <a:lnTo>
                    <a:pt x="368" y="22"/>
                  </a:lnTo>
                  <a:lnTo>
                    <a:pt x="368" y="22"/>
                  </a:lnTo>
                  <a:close/>
                  <a:moveTo>
                    <a:pt x="350" y="26"/>
                  </a:moveTo>
                  <a:lnTo>
                    <a:pt x="346" y="26"/>
                  </a:lnTo>
                  <a:lnTo>
                    <a:pt x="346" y="22"/>
                  </a:lnTo>
                  <a:lnTo>
                    <a:pt x="350" y="22"/>
                  </a:lnTo>
                  <a:lnTo>
                    <a:pt x="354" y="22"/>
                  </a:lnTo>
                  <a:lnTo>
                    <a:pt x="358" y="22"/>
                  </a:lnTo>
                  <a:lnTo>
                    <a:pt x="362" y="22"/>
                  </a:lnTo>
                  <a:lnTo>
                    <a:pt x="362" y="26"/>
                  </a:lnTo>
                  <a:lnTo>
                    <a:pt x="358" y="26"/>
                  </a:lnTo>
                  <a:lnTo>
                    <a:pt x="354" y="26"/>
                  </a:lnTo>
                  <a:lnTo>
                    <a:pt x="350" y="26"/>
                  </a:lnTo>
                  <a:lnTo>
                    <a:pt x="350" y="26"/>
                  </a:lnTo>
                  <a:lnTo>
                    <a:pt x="350" y="26"/>
                  </a:lnTo>
                  <a:close/>
                  <a:moveTo>
                    <a:pt x="394" y="48"/>
                  </a:moveTo>
                  <a:lnTo>
                    <a:pt x="392" y="44"/>
                  </a:lnTo>
                  <a:lnTo>
                    <a:pt x="388" y="44"/>
                  </a:lnTo>
                  <a:lnTo>
                    <a:pt x="388" y="42"/>
                  </a:lnTo>
                  <a:lnTo>
                    <a:pt x="384" y="42"/>
                  </a:lnTo>
                  <a:lnTo>
                    <a:pt x="380" y="42"/>
                  </a:lnTo>
                  <a:lnTo>
                    <a:pt x="376" y="42"/>
                  </a:lnTo>
                  <a:lnTo>
                    <a:pt x="372" y="42"/>
                  </a:lnTo>
                  <a:lnTo>
                    <a:pt x="368" y="38"/>
                  </a:lnTo>
                  <a:lnTo>
                    <a:pt x="364" y="38"/>
                  </a:lnTo>
                  <a:lnTo>
                    <a:pt x="364" y="34"/>
                  </a:lnTo>
                  <a:lnTo>
                    <a:pt x="362" y="34"/>
                  </a:lnTo>
                  <a:lnTo>
                    <a:pt x="362" y="30"/>
                  </a:lnTo>
                  <a:lnTo>
                    <a:pt x="358" y="30"/>
                  </a:lnTo>
                  <a:lnTo>
                    <a:pt x="362" y="30"/>
                  </a:lnTo>
                  <a:lnTo>
                    <a:pt x="364" y="30"/>
                  </a:lnTo>
                  <a:lnTo>
                    <a:pt x="368" y="30"/>
                  </a:lnTo>
                  <a:lnTo>
                    <a:pt x="372" y="30"/>
                  </a:lnTo>
                  <a:lnTo>
                    <a:pt x="376" y="30"/>
                  </a:lnTo>
                  <a:lnTo>
                    <a:pt x="380" y="30"/>
                  </a:lnTo>
                  <a:lnTo>
                    <a:pt x="384" y="30"/>
                  </a:lnTo>
                  <a:lnTo>
                    <a:pt x="392" y="34"/>
                  </a:lnTo>
                  <a:lnTo>
                    <a:pt x="394" y="34"/>
                  </a:lnTo>
                  <a:lnTo>
                    <a:pt x="398" y="34"/>
                  </a:lnTo>
                  <a:lnTo>
                    <a:pt x="398" y="38"/>
                  </a:lnTo>
                  <a:lnTo>
                    <a:pt x="402" y="38"/>
                  </a:lnTo>
                  <a:lnTo>
                    <a:pt x="402" y="42"/>
                  </a:lnTo>
                  <a:lnTo>
                    <a:pt x="398" y="42"/>
                  </a:lnTo>
                  <a:lnTo>
                    <a:pt x="394" y="42"/>
                  </a:lnTo>
                  <a:lnTo>
                    <a:pt x="394" y="44"/>
                  </a:lnTo>
                  <a:lnTo>
                    <a:pt x="398" y="44"/>
                  </a:lnTo>
                  <a:lnTo>
                    <a:pt x="398" y="48"/>
                  </a:lnTo>
                  <a:lnTo>
                    <a:pt x="394" y="48"/>
                  </a:lnTo>
                  <a:lnTo>
                    <a:pt x="394" y="48"/>
                  </a:lnTo>
                  <a:lnTo>
                    <a:pt x="394" y="48"/>
                  </a:lnTo>
                  <a:close/>
                  <a:moveTo>
                    <a:pt x="350" y="38"/>
                  </a:moveTo>
                  <a:lnTo>
                    <a:pt x="346" y="34"/>
                  </a:lnTo>
                  <a:lnTo>
                    <a:pt x="342" y="34"/>
                  </a:lnTo>
                  <a:lnTo>
                    <a:pt x="346" y="34"/>
                  </a:lnTo>
                  <a:lnTo>
                    <a:pt x="350" y="34"/>
                  </a:lnTo>
                  <a:lnTo>
                    <a:pt x="354" y="34"/>
                  </a:lnTo>
                  <a:lnTo>
                    <a:pt x="350" y="38"/>
                  </a:lnTo>
                  <a:lnTo>
                    <a:pt x="350" y="38"/>
                  </a:lnTo>
                  <a:lnTo>
                    <a:pt x="350" y="38"/>
                  </a:lnTo>
                  <a:close/>
                  <a:moveTo>
                    <a:pt x="308" y="48"/>
                  </a:moveTo>
                  <a:lnTo>
                    <a:pt x="306" y="48"/>
                  </a:lnTo>
                  <a:lnTo>
                    <a:pt x="302" y="48"/>
                  </a:lnTo>
                  <a:lnTo>
                    <a:pt x="298" y="48"/>
                  </a:lnTo>
                  <a:lnTo>
                    <a:pt x="294" y="48"/>
                  </a:lnTo>
                  <a:lnTo>
                    <a:pt x="290" y="48"/>
                  </a:lnTo>
                  <a:lnTo>
                    <a:pt x="286" y="48"/>
                  </a:lnTo>
                  <a:lnTo>
                    <a:pt x="282" y="48"/>
                  </a:lnTo>
                  <a:lnTo>
                    <a:pt x="282" y="44"/>
                  </a:lnTo>
                  <a:lnTo>
                    <a:pt x="278" y="44"/>
                  </a:lnTo>
                  <a:lnTo>
                    <a:pt x="278" y="42"/>
                  </a:lnTo>
                  <a:lnTo>
                    <a:pt x="282" y="42"/>
                  </a:lnTo>
                  <a:lnTo>
                    <a:pt x="286" y="42"/>
                  </a:lnTo>
                  <a:lnTo>
                    <a:pt x="290" y="42"/>
                  </a:lnTo>
                  <a:lnTo>
                    <a:pt x="286" y="42"/>
                  </a:lnTo>
                  <a:lnTo>
                    <a:pt x="290" y="42"/>
                  </a:lnTo>
                  <a:lnTo>
                    <a:pt x="290" y="44"/>
                  </a:lnTo>
                  <a:lnTo>
                    <a:pt x="294" y="44"/>
                  </a:lnTo>
                  <a:lnTo>
                    <a:pt x="298" y="44"/>
                  </a:lnTo>
                  <a:lnTo>
                    <a:pt x="306" y="48"/>
                  </a:lnTo>
                  <a:lnTo>
                    <a:pt x="308" y="48"/>
                  </a:lnTo>
                  <a:lnTo>
                    <a:pt x="308" y="48"/>
                  </a:lnTo>
                  <a:lnTo>
                    <a:pt x="308" y="48"/>
                  </a:lnTo>
                  <a:close/>
                  <a:moveTo>
                    <a:pt x="294" y="42"/>
                  </a:moveTo>
                  <a:lnTo>
                    <a:pt x="298" y="42"/>
                  </a:lnTo>
                  <a:lnTo>
                    <a:pt x="298" y="44"/>
                  </a:lnTo>
                  <a:lnTo>
                    <a:pt x="294" y="44"/>
                  </a:lnTo>
                  <a:lnTo>
                    <a:pt x="294" y="42"/>
                  </a:lnTo>
                  <a:lnTo>
                    <a:pt x="294" y="42"/>
                  </a:lnTo>
                  <a:lnTo>
                    <a:pt x="294" y="42"/>
                  </a:lnTo>
                  <a:close/>
                  <a:moveTo>
                    <a:pt x="764" y="48"/>
                  </a:moveTo>
                  <a:lnTo>
                    <a:pt x="760" y="44"/>
                  </a:lnTo>
                  <a:lnTo>
                    <a:pt x="756" y="44"/>
                  </a:lnTo>
                  <a:lnTo>
                    <a:pt x="756" y="42"/>
                  </a:lnTo>
                  <a:lnTo>
                    <a:pt x="760" y="42"/>
                  </a:lnTo>
                  <a:lnTo>
                    <a:pt x="760" y="44"/>
                  </a:lnTo>
                  <a:lnTo>
                    <a:pt x="764" y="48"/>
                  </a:lnTo>
                  <a:lnTo>
                    <a:pt x="768" y="48"/>
                  </a:lnTo>
                  <a:lnTo>
                    <a:pt x="764" y="48"/>
                  </a:lnTo>
                  <a:lnTo>
                    <a:pt x="764" y="48"/>
                  </a:lnTo>
                  <a:lnTo>
                    <a:pt x="764" y="48"/>
                  </a:lnTo>
                  <a:close/>
                  <a:moveTo>
                    <a:pt x="744" y="52"/>
                  </a:moveTo>
                  <a:lnTo>
                    <a:pt x="742" y="48"/>
                  </a:lnTo>
                  <a:lnTo>
                    <a:pt x="738" y="48"/>
                  </a:lnTo>
                  <a:lnTo>
                    <a:pt x="738" y="44"/>
                  </a:lnTo>
                  <a:lnTo>
                    <a:pt x="742" y="44"/>
                  </a:lnTo>
                  <a:lnTo>
                    <a:pt x="744" y="44"/>
                  </a:lnTo>
                  <a:lnTo>
                    <a:pt x="744" y="48"/>
                  </a:lnTo>
                  <a:lnTo>
                    <a:pt x="748" y="48"/>
                  </a:lnTo>
                  <a:lnTo>
                    <a:pt x="752" y="48"/>
                  </a:lnTo>
                  <a:lnTo>
                    <a:pt x="752" y="52"/>
                  </a:lnTo>
                  <a:lnTo>
                    <a:pt x="748" y="52"/>
                  </a:lnTo>
                  <a:lnTo>
                    <a:pt x="744" y="52"/>
                  </a:lnTo>
                  <a:lnTo>
                    <a:pt x="744" y="52"/>
                  </a:lnTo>
                  <a:lnTo>
                    <a:pt x="744" y="52"/>
                  </a:lnTo>
                  <a:close/>
                  <a:moveTo>
                    <a:pt x="768" y="60"/>
                  </a:moveTo>
                  <a:lnTo>
                    <a:pt x="764" y="60"/>
                  </a:lnTo>
                  <a:lnTo>
                    <a:pt x="760" y="56"/>
                  </a:lnTo>
                  <a:lnTo>
                    <a:pt x="764" y="56"/>
                  </a:lnTo>
                  <a:lnTo>
                    <a:pt x="768" y="56"/>
                  </a:lnTo>
                  <a:lnTo>
                    <a:pt x="770" y="56"/>
                  </a:lnTo>
                  <a:lnTo>
                    <a:pt x="770" y="60"/>
                  </a:lnTo>
                  <a:lnTo>
                    <a:pt x="774" y="60"/>
                  </a:lnTo>
                  <a:lnTo>
                    <a:pt x="770" y="60"/>
                  </a:lnTo>
                  <a:lnTo>
                    <a:pt x="768" y="60"/>
                  </a:lnTo>
                  <a:lnTo>
                    <a:pt x="768" y="60"/>
                  </a:lnTo>
                  <a:lnTo>
                    <a:pt x="768" y="60"/>
                  </a:lnTo>
                  <a:close/>
                  <a:moveTo>
                    <a:pt x="738" y="60"/>
                  </a:moveTo>
                  <a:lnTo>
                    <a:pt x="734" y="56"/>
                  </a:lnTo>
                  <a:lnTo>
                    <a:pt x="738" y="56"/>
                  </a:lnTo>
                  <a:lnTo>
                    <a:pt x="742" y="60"/>
                  </a:lnTo>
                  <a:lnTo>
                    <a:pt x="744" y="60"/>
                  </a:lnTo>
                  <a:lnTo>
                    <a:pt x="742" y="60"/>
                  </a:lnTo>
                  <a:lnTo>
                    <a:pt x="738" y="60"/>
                  </a:lnTo>
                  <a:lnTo>
                    <a:pt x="738" y="60"/>
                  </a:lnTo>
                  <a:lnTo>
                    <a:pt x="738" y="60"/>
                  </a:lnTo>
                  <a:close/>
                  <a:moveTo>
                    <a:pt x="86" y="90"/>
                  </a:moveTo>
                  <a:lnTo>
                    <a:pt x="90" y="90"/>
                  </a:lnTo>
                  <a:lnTo>
                    <a:pt x="94" y="90"/>
                  </a:lnTo>
                  <a:lnTo>
                    <a:pt x="90" y="90"/>
                  </a:lnTo>
                  <a:lnTo>
                    <a:pt x="86" y="90"/>
                  </a:lnTo>
                  <a:lnTo>
                    <a:pt x="86" y="90"/>
                  </a:lnTo>
                  <a:lnTo>
                    <a:pt x="86" y="90"/>
                  </a:lnTo>
                  <a:close/>
                  <a:moveTo>
                    <a:pt x="760" y="130"/>
                  </a:moveTo>
                  <a:lnTo>
                    <a:pt x="760" y="134"/>
                  </a:lnTo>
                  <a:lnTo>
                    <a:pt x="756" y="134"/>
                  </a:lnTo>
                  <a:lnTo>
                    <a:pt x="756" y="130"/>
                  </a:lnTo>
                  <a:lnTo>
                    <a:pt x="760" y="130"/>
                  </a:lnTo>
                  <a:lnTo>
                    <a:pt x="760" y="130"/>
                  </a:lnTo>
                  <a:lnTo>
                    <a:pt x="760" y="130"/>
                  </a:lnTo>
                  <a:close/>
                  <a:moveTo>
                    <a:pt x="782" y="130"/>
                  </a:moveTo>
                  <a:lnTo>
                    <a:pt x="782" y="134"/>
                  </a:lnTo>
                  <a:lnTo>
                    <a:pt x="778" y="134"/>
                  </a:lnTo>
                  <a:lnTo>
                    <a:pt x="778" y="138"/>
                  </a:lnTo>
                  <a:lnTo>
                    <a:pt x="774" y="138"/>
                  </a:lnTo>
                  <a:lnTo>
                    <a:pt x="774" y="134"/>
                  </a:lnTo>
                  <a:lnTo>
                    <a:pt x="778" y="130"/>
                  </a:lnTo>
                  <a:lnTo>
                    <a:pt x="782" y="130"/>
                  </a:lnTo>
                  <a:lnTo>
                    <a:pt x="782" y="130"/>
                  </a:lnTo>
                  <a:lnTo>
                    <a:pt x="782" y="130"/>
                  </a:lnTo>
                  <a:close/>
                  <a:moveTo>
                    <a:pt x="774" y="146"/>
                  </a:moveTo>
                  <a:lnTo>
                    <a:pt x="770" y="142"/>
                  </a:lnTo>
                  <a:lnTo>
                    <a:pt x="774" y="142"/>
                  </a:lnTo>
                  <a:lnTo>
                    <a:pt x="774" y="146"/>
                  </a:lnTo>
                  <a:lnTo>
                    <a:pt x="774" y="146"/>
                  </a:lnTo>
                  <a:lnTo>
                    <a:pt x="774" y="146"/>
                  </a:lnTo>
                  <a:close/>
                  <a:moveTo>
                    <a:pt x="770" y="146"/>
                  </a:moveTo>
                  <a:lnTo>
                    <a:pt x="770" y="150"/>
                  </a:lnTo>
                  <a:lnTo>
                    <a:pt x="768" y="150"/>
                  </a:lnTo>
                  <a:lnTo>
                    <a:pt x="768" y="146"/>
                  </a:lnTo>
                  <a:lnTo>
                    <a:pt x="770" y="146"/>
                  </a:lnTo>
                  <a:lnTo>
                    <a:pt x="770" y="146"/>
                  </a:lnTo>
                  <a:lnTo>
                    <a:pt x="770" y="146"/>
                  </a:lnTo>
                  <a:close/>
                  <a:moveTo>
                    <a:pt x="760" y="154"/>
                  </a:moveTo>
                  <a:lnTo>
                    <a:pt x="764" y="158"/>
                  </a:lnTo>
                  <a:lnTo>
                    <a:pt x="760" y="158"/>
                  </a:lnTo>
                  <a:lnTo>
                    <a:pt x="756" y="158"/>
                  </a:lnTo>
                  <a:lnTo>
                    <a:pt x="756" y="154"/>
                  </a:lnTo>
                  <a:lnTo>
                    <a:pt x="760" y="154"/>
                  </a:lnTo>
                  <a:lnTo>
                    <a:pt x="760" y="154"/>
                  </a:lnTo>
                  <a:lnTo>
                    <a:pt x="760" y="154"/>
                  </a:lnTo>
                  <a:close/>
                  <a:moveTo>
                    <a:pt x="756" y="158"/>
                  </a:moveTo>
                  <a:lnTo>
                    <a:pt x="752" y="158"/>
                  </a:lnTo>
                  <a:lnTo>
                    <a:pt x="752" y="154"/>
                  </a:lnTo>
                  <a:lnTo>
                    <a:pt x="756" y="154"/>
                  </a:lnTo>
                  <a:lnTo>
                    <a:pt x="756" y="158"/>
                  </a:lnTo>
                  <a:lnTo>
                    <a:pt x="756" y="158"/>
                  </a:lnTo>
                  <a:lnTo>
                    <a:pt x="756" y="158"/>
                  </a:lnTo>
                  <a:close/>
                  <a:moveTo>
                    <a:pt x="760" y="160"/>
                  </a:moveTo>
                  <a:lnTo>
                    <a:pt x="760" y="158"/>
                  </a:lnTo>
                  <a:lnTo>
                    <a:pt x="764" y="158"/>
                  </a:lnTo>
                  <a:lnTo>
                    <a:pt x="760" y="160"/>
                  </a:lnTo>
                  <a:lnTo>
                    <a:pt x="760" y="160"/>
                  </a:lnTo>
                  <a:lnTo>
                    <a:pt x="760" y="160"/>
                  </a:lnTo>
                  <a:close/>
                  <a:moveTo>
                    <a:pt x="744" y="160"/>
                  </a:moveTo>
                  <a:lnTo>
                    <a:pt x="742" y="160"/>
                  </a:lnTo>
                  <a:lnTo>
                    <a:pt x="738" y="160"/>
                  </a:lnTo>
                  <a:lnTo>
                    <a:pt x="742" y="160"/>
                  </a:lnTo>
                  <a:lnTo>
                    <a:pt x="744" y="160"/>
                  </a:lnTo>
                  <a:lnTo>
                    <a:pt x="744" y="160"/>
                  </a:lnTo>
                  <a:lnTo>
                    <a:pt x="744" y="160"/>
                  </a:lnTo>
                  <a:close/>
                  <a:moveTo>
                    <a:pt x="764" y="160"/>
                  </a:moveTo>
                  <a:lnTo>
                    <a:pt x="764" y="164"/>
                  </a:lnTo>
                  <a:lnTo>
                    <a:pt x="760" y="164"/>
                  </a:lnTo>
                  <a:lnTo>
                    <a:pt x="760" y="160"/>
                  </a:lnTo>
                  <a:lnTo>
                    <a:pt x="764" y="160"/>
                  </a:lnTo>
                  <a:lnTo>
                    <a:pt x="768" y="160"/>
                  </a:lnTo>
                  <a:lnTo>
                    <a:pt x="764" y="160"/>
                  </a:lnTo>
                  <a:lnTo>
                    <a:pt x="764" y="160"/>
                  </a:lnTo>
                  <a:lnTo>
                    <a:pt x="764" y="160"/>
                  </a:lnTo>
                  <a:close/>
                  <a:moveTo>
                    <a:pt x="734" y="164"/>
                  </a:moveTo>
                  <a:lnTo>
                    <a:pt x="734" y="168"/>
                  </a:lnTo>
                  <a:lnTo>
                    <a:pt x="730" y="168"/>
                  </a:lnTo>
                  <a:lnTo>
                    <a:pt x="730" y="164"/>
                  </a:lnTo>
                  <a:lnTo>
                    <a:pt x="734" y="164"/>
                  </a:lnTo>
                  <a:lnTo>
                    <a:pt x="734" y="164"/>
                  </a:lnTo>
                  <a:lnTo>
                    <a:pt x="734" y="164"/>
                  </a:lnTo>
                  <a:close/>
                  <a:moveTo>
                    <a:pt x="748" y="174"/>
                  </a:moveTo>
                  <a:lnTo>
                    <a:pt x="748" y="178"/>
                  </a:lnTo>
                  <a:lnTo>
                    <a:pt x="744" y="174"/>
                  </a:lnTo>
                  <a:lnTo>
                    <a:pt x="742" y="174"/>
                  </a:lnTo>
                  <a:lnTo>
                    <a:pt x="744" y="174"/>
                  </a:lnTo>
                  <a:lnTo>
                    <a:pt x="748" y="174"/>
                  </a:lnTo>
                  <a:lnTo>
                    <a:pt x="748" y="174"/>
                  </a:lnTo>
                  <a:lnTo>
                    <a:pt x="748" y="174"/>
                  </a:lnTo>
                  <a:close/>
                  <a:moveTo>
                    <a:pt x="752" y="178"/>
                  </a:moveTo>
                  <a:lnTo>
                    <a:pt x="748" y="178"/>
                  </a:lnTo>
                  <a:lnTo>
                    <a:pt x="752" y="178"/>
                  </a:lnTo>
                  <a:lnTo>
                    <a:pt x="752" y="178"/>
                  </a:lnTo>
                  <a:lnTo>
                    <a:pt x="752" y="178"/>
                  </a:lnTo>
                  <a:close/>
                  <a:moveTo>
                    <a:pt x="96" y="178"/>
                  </a:moveTo>
                  <a:lnTo>
                    <a:pt x="94" y="178"/>
                  </a:lnTo>
                  <a:lnTo>
                    <a:pt x="90" y="178"/>
                  </a:lnTo>
                  <a:lnTo>
                    <a:pt x="94" y="178"/>
                  </a:lnTo>
                  <a:lnTo>
                    <a:pt x="96" y="178"/>
                  </a:lnTo>
                  <a:lnTo>
                    <a:pt x="96" y="178"/>
                  </a:lnTo>
                  <a:lnTo>
                    <a:pt x="96" y="178"/>
                  </a:lnTo>
                  <a:close/>
                  <a:moveTo>
                    <a:pt x="26" y="182"/>
                  </a:moveTo>
                  <a:lnTo>
                    <a:pt x="26" y="178"/>
                  </a:lnTo>
                  <a:lnTo>
                    <a:pt x="30" y="178"/>
                  </a:lnTo>
                  <a:lnTo>
                    <a:pt x="34" y="178"/>
                  </a:lnTo>
                  <a:lnTo>
                    <a:pt x="34" y="182"/>
                  </a:lnTo>
                  <a:lnTo>
                    <a:pt x="38" y="182"/>
                  </a:lnTo>
                  <a:lnTo>
                    <a:pt x="40" y="182"/>
                  </a:lnTo>
                  <a:lnTo>
                    <a:pt x="38" y="182"/>
                  </a:lnTo>
                  <a:lnTo>
                    <a:pt x="34" y="182"/>
                  </a:lnTo>
                  <a:lnTo>
                    <a:pt x="30" y="182"/>
                  </a:lnTo>
                  <a:lnTo>
                    <a:pt x="26" y="182"/>
                  </a:lnTo>
                  <a:lnTo>
                    <a:pt x="22" y="182"/>
                  </a:lnTo>
                  <a:lnTo>
                    <a:pt x="26" y="182"/>
                  </a:lnTo>
                  <a:lnTo>
                    <a:pt x="26" y="182"/>
                  </a:lnTo>
                  <a:lnTo>
                    <a:pt x="26" y="182"/>
                  </a:lnTo>
                  <a:close/>
                  <a:moveTo>
                    <a:pt x="10" y="182"/>
                  </a:moveTo>
                  <a:lnTo>
                    <a:pt x="14" y="182"/>
                  </a:lnTo>
                  <a:lnTo>
                    <a:pt x="18" y="182"/>
                  </a:lnTo>
                  <a:lnTo>
                    <a:pt x="22" y="182"/>
                  </a:lnTo>
                  <a:lnTo>
                    <a:pt x="18" y="186"/>
                  </a:lnTo>
                  <a:lnTo>
                    <a:pt x="14" y="186"/>
                  </a:lnTo>
                  <a:lnTo>
                    <a:pt x="10" y="186"/>
                  </a:lnTo>
                  <a:lnTo>
                    <a:pt x="10" y="182"/>
                  </a:lnTo>
                  <a:lnTo>
                    <a:pt x="8" y="182"/>
                  </a:lnTo>
                  <a:lnTo>
                    <a:pt x="10" y="182"/>
                  </a:lnTo>
                  <a:lnTo>
                    <a:pt x="10" y="182"/>
                  </a:lnTo>
                  <a:lnTo>
                    <a:pt x="10" y="182"/>
                  </a:lnTo>
                  <a:close/>
                  <a:moveTo>
                    <a:pt x="752" y="198"/>
                  </a:moveTo>
                  <a:lnTo>
                    <a:pt x="756" y="198"/>
                  </a:lnTo>
                  <a:lnTo>
                    <a:pt x="752" y="200"/>
                  </a:lnTo>
                  <a:lnTo>
                    <a:pt x="752" y="198"/>
                  </a:lnTo>
                  <a:lnTo>
                    <a:pt x="752" y="198"/>
                  </a:lnTo>
                  <a:lnTo>
                    <a:pt x="752" y="198"/>
                  </a:lnTo>
                  <a:close/>
                  <a:moveTo>
                    <a:pt x="752" y="200"/>
                  </a:moveTo>
                  <a:lnTo>
                    <a:pt x="756" y="200"/>
                  </a:lnTo>
                  <a:lnTo>
                    <a:pt x="752" y="200"/>
                  </a:lnTo>
                  <a:lnTo>
                    <a:pt x="752" y="200"/>
                  </a:lnTo>
                  <a:lnTo>
                    <a:pt x="752" y="200"/>
                  </a:lnTo>
                  <a:close/>
                  <a:moveTo>
                    <a:pt x="734" y="204"/>
                  </a:moveTo>
                  <a:lnTo>
                    <a:pt x="730" y="204"/>
                  </a:lnTo>
                  <a:lnTo>
                    <a:pt x="726" y="204"/>
                  </a:lnTo>
                  <a:lnTo>
                    <a:pt x="730" y="204"/>
                  </a:lnTo>
                  <a:lnTo>
                    <a:pt x="734" y="204"/>
                  </a:lnTo>
                  <a:lnTo>
                    <a:pt x="734" y="204"/>
                  </a:lnTo>
                  <a:lnTo>
                    <a:pt x="734" y="204"/>
                  </a:lnTo>
                  <a:close/>
                  <a:moveTo>
                    <a:pt x="48" y="204"/>
                  </a:moveTo>
                  <a:lnTo>
                    <a:pt x="44" y="204"/>
                  </a:lnTo>
                  <a:lnTo>
                    <a:pt x="40" y="204"/>
                  </a:lnTo>
                  <a:lnTo>
                    <a:pt x="44" y="204"/>
                  </a:lnTo>
                  <a:lnTo>
                    <a:pt x="48" y="204"/>
                  </a:lnTo>
                  <a:lnTo>
                    <a:pt x="48" y="204"/>
                  </a:lnTo>
                  <a:lnTo>
                    <a:pt x="48" y="204"/>
                  </a:lnTo>
                  <a:close/>
                  <a:moveTo>
                    <a:pt x="738" y="208"/>
                  </a:moveTo>
                  <a:lnTo>
                    <a:pt x="738" y="212"/>
                  </a:lnTo>
                  <a:lnTo>
                    <a:pt x="738" y="208"/>
                  </a:lnTo>
                  <a:lnTo>
                    <a:pt x="734" y="208"/>
                  </a:lnTo>
                  <a:lnTo>
                    <a:pt x="738" y="208"/>
                  </a:lnTo>
                  <a:lnTo>
                    <a:pt x="738" y="204"/>
                  </a:lnTo>
                  <a:lnTo>
                    <a:pt x="738" y="208"/>
                  </a:lnTo>
                  <a:lnTo>
                    <a:pt x="738" y="208"/>
                  </a:lnTo>
                  <a:lnTo>
                    <a:pt x="738" y="208"/>
                  </a:lnTo>
                  <a:close/>
                  <a:moveTo>
                    <a:pt x="40" y="208"/>
                  </a:moveTo>
                  <a:lnTo>
                    <a:pt x="44" y="208"/>
                  </a:lnTo>
                  <a:lnTo>
                    <a:pt x="40" y="208"/>
                  </a:lnTo>
                  <a:lnTo>
                    <a:pt x="40" y="208"/>
                  </a:lnTo>
                  <a:lnTo>
                    <a:pt x="40" y="208"/>
                  </a:lnTo>
                  <a:close/>
                  <a:moveTo>
                    <a:pt x="744" y="208"/>
                  </a:moveTo>
                  <a:lnTo>
                    <a:pt x="748" y="208"/>
                  </a:lnTo>
                  <a:lnTo>
                    <a:pt x="748" y="212"/>
                  </a:lnTo>
                  <a:lnTo>
                    <a:pt x="744" y="212"/>
                  </a:lnTo>
                  <a:lnTo>
                    <a:pt x="744" y="208"/>
                  </a:lnTo>
                  <a:lnTo>
                    <a:pt x="742" y="212"/>
                  </a:lnTo>
                  <a:lnTo>
                    <a:pt x="742" y="208"/>
                  </a:lnTo>
                  <a:lnTo>
                    <a:pt x="744" y="208"/>
                  </a:lnTo>
                  <a:lnTo>
                    <a:pt x="744" y="208"/>
                  </a:lnTo>
                  <a:lnTo>
                    <a:pt x="744" y="208"/>
                  </a:lnTo>
                  <a:close/>
                  <a:moveTo>
                    <a:pt x="734" y="212"/>
                  </a:moveTo>
                  <a:lnTo>
                    <a:pt x="738" y="212"/>
                  </a:lnTo>
                  <a:lnTo>
                    <a:pt x="742" y="212"/>
                  </a:lnTo>
                  <a:lnTo>
                    <a:pt x="742" y="216"/>
                  </a:lnTo>
                  <a:lnTo>
                    <a:pt x="742" y="212"/>
                  </a:lnTo>
                  <a:lnTo>
                    <a:pt x="738" y="212"/>
                  </a:lnTo>
                  <a:lnTo>
                    <a:pt x="734" y="212"/>
                  </a:lnTo>
                  <a:lnTo>
                    <a:pt x="734" y="212"/>
                  </a:lnTo>
                  <a:lnTo>
                    <a:pt x="734" y="212"/>
                  </a:lnTo>
                  <a:close/>
                  <a:moveTo>
                    <a:pt x="744" y="212"/>
                  </a:moveTo>
                  <a:lnTo>
                    <a:pt x="742" y="212"/>
                  </a:lnTo>
                  <a:lnTo>
                    <a:pt x="744" y="212"/>
                  </a:lnTo>
                  <a:lnTo>
                    <a:pt x="748" y="212"/>
                  </a:lnTo>
                  <a:lnTo>
                    <a:pt x="744" y="212"/>
                  </a:lnTo>
                  <a:lnTo>
                    <a:pt x="744" y="212"/>
                  </a:lnTo>
                  <a:lnTo>
                    <a:pt x="744" y="212"/>
                  </a:lnTo>
                  <a:close/>
                  <a:moveTo>
                    <a:pt x="110" y="220"/>
                  </a:moveTo>
                  <a:lnTo>
                    <a:pt x="114" y="220"/>
                  </a:lnTo>
                  <a:lnTo>
                    <a:pt x="110" y="220"/>
                  </a:lnTo>
                  <a:lnTo>
                    <a:pt x="108" y="220"/>
                  </a:lnTo>
                  <a:lnTo>
                    <a:pt x="110" y="220"/>
                  </a:lnTo>
                  <a:lnTo>
                    <a:pt x="110" y="220"/>
                  </a:lnTo>
                  <a:lnTo>
                    <a:pt x="110" y="220"/>
                  </a:lnTo>
                  <a:close/>
                  <a:moveTo>
                    <a:pt x="748" y="224"/>
                  </a:moveTo>
                  <a:lnTo>
                    <a:pt x="744" y="224"/>
                  </a:lnTo>
                  <a:lnTo>
                    <a:pt x="748" y="220"/>
                  </a:lnTo>
                  <a:lnTo>
                    <a:pt x="748" y="224"/>
                  </a:lnTo>
                  <a:lnTo>
                    <a:pt x="748" y="224"/>
                  </a:lnTo>
                  <a:lnTo>
                    <a:pt x="748" y="224"/>
                  </a:lnTo>
                  <a:close/>
                  <a:moveTo>
                    <a:pt x="744" y="246"/>
                  </a:moveTo>
                  <a:lnTo>
                    <a:pt x="748" y="250"/>
                  </a:lnTo>
                  <a:lnTo>
                    <a:pt x="744" y="250"/>
                  </a:lnTo>
                  <a:lnTo>
                    <a:pt x="748" y="250"/>
                  </a:lnTo>
                  <a:lnTo>
                    <a:pt x="752" y="254"/>
                  </a:lnTo>
                  <a:lnTo>
                    <a:pt x="748" y="256"/>
                  </a:lnTo>
                  <a:lnTo>
                    <a:pt x="744" y="256"/>
                  </a:lnTo>
                  <a:lnTo>
                    <a:pt x="742" y="256"/>
                  </a:lnTo>
                  <a:lnTo>
                    <a:pt x="742" y="254"/>
                  </a:lnTo>
                  <a:lnTo>
                    <a:pt x="742" y="250"/>
                  </a:lnTo>
                  <a:lnTo>
                    <a:pt x="742" y="246"/>
                  </a:lnTo>
                  <a:lnTo>
                    <a:pt x="744" y="246"/>
                  </a:lnTo>
                  <a:lnTo>
                    <a:pt x="744" y="246"/>
                  </a:lnTo>
                  <a:lnTo>
                    <a:pt x="744" y="246"/>
                  </a:lnTo>
                  <a:close/>
                  <a:moveTo>
                    <a:pt x="770" y="256"/>
                  </a:moveTo>
                  <a:lnTo>
                    <a:pt x="768" y="256"/>
                  </a:lnTo>
                  <a:lnTo>
                    <a:pt x="770" y="256"/>
                  </a:lnTo>
                  <a:lnTo>
                    <a:pt x="774" y="256"/>
                  </a:lnTo>
                  <a:lnTo>
                    <a:pt x="770" y="256"/>
                  </a:lnTo>
                  <a:lnTo>
                    <a:pt x="770" y="256"/>
                  </a:lnTo>
                  <a:lnTo>
                    <a:pt x="770" y="256"/>
                  </a:lnTo>
                  <a:close/>
                  <a:moveTo>
                    <a:pt x="768" y="260"/>
                  </a:moveTo>
                  <a:lnTo>
                    <a:pt x="764" y="260"/>
                  </a:lnTo>
                  <a:lnTo>
                    <a:pt x="760" y="260"/>
                  </a:lnTo>
                  <a:lnTo>
                    <a:pt x="764" y="256"/>
                  </a:lnTo>
                  <a:lnTo>
                    <a:pt x="768" y="256"/>
                  </a:lnTo>
                  <a:lnTo>
                    <a:pt x="768" y="260"/>
                  </a:lnTo>
                  <a:lnTo>
                    <a:pt x="768" y="260"/>
                  </a:lnTo>
                  <a:lnTo>
                    <a:pt x="768" y="260"/>
                  </a:lnTo>
                  <a:close/>
                  <a:moveTo>
                    <a:pt x="226" y="260"/>
                  </a:moveTo>
                  <a:lnTo>
                    <a:pt x="222" y="260"/>
                  </a:lnTo>
                  <a:lnTo>
                    <a:pt x="226" y="260"/>
                  </a:lnTo>
                  <a:lnTo>
                    <a:pt x="226" y="260"/>
                  </a:lnTo>
                  <a:lnTo>
                    <a:pt x="226" y="260"/>
                  </a:lnTo>
                  <a:close/>
                  <a:moveTo>
                    <a:pt x="220" y="260"/>
                  </a:moveTo>
                  <a:lnTo>
                    <a:pt x="222" y="260"/>
                  </a:lnTo>
                  <a:lnTo>
                    <a:pt x="226" y="260"/>
                  </a:lnTo>
                  <a:lnTo>
                    <a:pt x="230" y="260"/>
                  </a:lnTo>
                  <a:lnTo>
                    <a:pt x="234" y="260"/>
                  </a:lnTo>
                  <a:lnTo>
                    <a:pt x="230" y="260"/>
                  </a:lnTo>
                  <a:lnTo>
                    <a:pt x="226" y="260"/>
                  </a:lnTo>
                  <a:lnTo>
                    <a:pt x="222" y="264"/>
                  </a:lnTo>
                  <a:lnTo>
                    <a:pt x="220" y="260"/>
                  </a:lnTo>
                  <a:lnTo>
                    <a:pt x="220" y="260"/>
                  </a:lnTo>
                  <a:lnTo>
                    <a:pt x="220" y="260"/>
                  </a:lnTo>
                  <a:close/>
                  <a:moveTo>
                    <a:pt x="734" y="264"/>
                  </a:moveTo>
                  <a:lnTo>
                    <a:pt x="738" y="264"/>
                  </a:lnTo>
                  <a:lnTo>
                    <a:pt x="742" y="264"/>
                  </a:lnTo>
                  <a:lnTo>
                    <a:pt x="742" y="268"/>
                  </a:lnTo>
                  <a:lnTo>
                    <a:pt x="744" y="268"/>
                  </a:lnTo>
                  <a:lnTo>
                    <a:pt x="748" y="268"/>
                  </a:lnTo>
                  <a:lnTo>
                    <a:pt x="748" y="272"/>
                  </a:lnTo>
                  <a:lnTo>
                    <a:pt x="744" y="272"/>
                  </a:lnTo>
                  <a:lnTo>
                    <a:pt x="742" y="272"/>
                  </a:lnTo>
                  <a:lnTo>
                    <a:pt x="738" y="272"/>
                  </a:lnTo>
                  <a:lnTo>
                    <a:pt x="734" y="272"/>
                  </a:lnTo>
                  <a:lnTo>
                    <a:pt x="730" y="272"/>
                  </a:lnTo>
                  <a:lnTo>
                    <a:pt x="726" y="272"/>
                  </a:lnTo>
                  <a:lnTo>
                    <a:pt x="722" y="272"/>
                  </a:lnTo>
                  <a:lnTo>
                    <a:pt x="722" y="268"/>
                  </a:lnTo>
                  <a:lnTo>
                    <a:pt x="722" y="264"/>
                  </a:lnTo>
                  <a:lnTo>
                    <a:pt x="726" y="264"/>
                  </a:lnTo>
                  <a:lnTo>
                    <a:pt x="730" y="264"/>
                  </a:lnTo>
                  <a:lnTo>
                    <a:pt x="734" y="264"/>
                  </a:lnTo>
                  <a:lnTo>
                    <a:pt x="734" y="264"/>
                  </a:lnTo>
                  <a:lnTo>
                    <a:pt x="734" y="264"/>
                  </a:lnTo>
                  <a:close/>
                  <a:moveTo>
                    <a:pt x="234" y="280"/>
                  </a:moveTo>
                  <a:lnTo>
                    <a:pt x="230" y="280"/>
                  </a:lnTo>
                  <a:lnTo>
                    <a:pt x="234" y="280"/>
                  </a:lnTo>
                  <a:lnTo>
                    <a:pt x="238" y="280"/>
                  </a:lnTo>
                  <a:lnTo>
                    <a:pt x="242" y="280"/>
                  </a:lnTo>
                  <a:lnTo>
                    <a:pt x="238" y="280"/>
                  </a:lnTo>
                  <a:lnTo>
                    <a:pt x="234" y="280"/>
                  </a:lnTo>
                  <a:lnTo>
                    <a:pt x="234" y="280"/>
                  </a:lnTo>
                  <a:lnTo>
                    <a:pt x="234" y="280"/>
                  </a:lnTo>
                  <a:close/>
                  <a:moveTo>
                    <a:pt x="234" y="284"/>
                  </a:moveTo>
                  <a:lnTo>
                    <a:pt x="230" y="286"/>
                  </a:lnTo>
                  <a:lnTo>
                    <a:pt x="226" y="286"/>
                  </a:lnTo>
                  <a:lnTo>
                    <a:pt x="226" y="284"/>
                  </a:lnTo>
                  <a:lnTo>
                    <a:pt x="230" y="284"/>
                  </a:lnTo>
                  <a:lnTo>
                    <a:pt x="234" y="284"/>
                  </a:lnTo>
                  <a:lnTo>
                    <a:pt x="234" y="284"/>
                  </a:lnTo>
                  <a:lnTo>
                    <a:pt x="234" y="284"/>
                  </a:lnTo>
                  <a:close/>
                  <a:moveTo>
                    <a:pt x="234" y="286"/>
                  </a:moveTo>
                  <a:lnTo>
                    <a:pt x="230" y="286"/>
                  </a:lnTo>
                  <a:lnTo>
                    <a:pt x="234" y="286"/>
                  </a:lnTo>
                  <a:lnTo>
                    <a:pt x="234" y="284"/>
                  </a:lnTo>
                  <a:lnTo>
                    <a:pt x="238" y="284"/>
                  </a:lnTo>
                  <a:lnTo>
                    <a:pt x="238" y="286"/>
                  </a:lnTo>
                  <a:lnTo>
                    <a:pt x="234" y="286"/>
                  </a:lnTo>
                  <a:lnTo>
                    <a:pt x="234" y="286"/>
                  </a:lnTo>
                  <a:lnTo>
                    <a:pt x="234" y="286"/>
                  </a:lnTo>
                  <a:close/>
                  <a:moveTo>
                    <a:pt x="242" y="286"/>
                  </a:moveTo>
                  <a:lnTo>
                    <a:pt x="246" y="286"/>
                  </a:lnTo>
                  <a:lnTo>
                    <a:pt x="246" y="290"/>
                  </a:lnTo>
                  <a:lnTo>
                    <a:pt x="242" y="290"/>
                  </a:lnTo>
                  <a:lnTo>
                    <a:pt x="246" y="290"/>
                  </a:lnTo>
                  <a:lnTo>
                    <a:pt x="242" y="290"/>
                  </a:lnTo>
                  <a:lnTo>
                    <a:pt x="238" y="286"/>
                  </a:lnTo>
                  <a:lnTo>
                    <a:pt x="242" y="286"/>
                  </a:lnTo>
                  <a:lnTo>
                    <a:pt x="242" y="286"/>
                  </a:lnTo>
                  <a:lnTo>
                    <a:pt x="242" y="286"/>
                  </a:lnTo>
                  <a:close/>
                  <a:moveTo>
                    <a:pt x="242" y="290"/>
                  </a:moveTo>
                  <a:lnTo>
                    <a:pt x="238" y="290"/>
                  </a:lnTo>
                  <a:lnTo>
                    <a:pt x="242" y="290"/>
                  </a:lnTo>
                  <a:lnTo>
                    <a:pt x="242" y="290"/>
                  </a:lnTo>
                  <a:lnTo>
                    <a:pt x="242" y="290"/>
                  </a:lnTo>
                  <a:close/>
                  <a:moveTo>
                    <a:pt x="686" y="290"/>
                  </a:moveTo>
                  <a:lnTo>
                    <a:pt x="688" y="290"/>
                  </a:lnTo>
                  <a:lnTo>
                    <a:pt x="692" y="294"/>
                  </a:lnTo>
                  <a:lnTo>
                    <a:pt x="696" y="294"/>
                  </a:lnTo>
                  <a:lnTo>
                    <a:pt x="700" y="294"/>
                  </a:lnTo>
                  <a:lnTo>
                    <a:pt x="704" y="294"/>
                  </a:lnTo>
                  <a:lnTo>
                    <a:pt x="704" y="298"/>
                  </a:lnTo>
                  <a:lnTo>
                    <a:pt x="696" y="298"/>
                  </a:lnTo>
                  <a:lnTo>
                    <a:pt x="696" y="294"/>
                  </a:lnTo>
                  <a:lnTo>
                    <a:pt x="692" y="294"/>
                  </a:lnTo>
                  <a:lnTo>
                    <a:pt x="688" y="294"/>
                  </a:lnTo>
                  <a:lnTo>
                    <a:pt x="686" y="294"/>
                  </a:lnTo>
                  <a:lnTo>
                    <a:pt x="682" y="294"/>
                  </a:lnTo>
                  <a:lnTo>
                    <a:pt x="678" y="294"/>
                  </a:lnTo>
                  <a:lnTo>
                    <a:pt x="682" y="294"/>
                  </a:lnTo>
                  <a:lnTo>
                    <a:pt x="686" y="294"/>
                  </a:lnTo>
                  <a:lnTo>
                    <a:pt x="688" y="294"/>
                  </a:lnTo>
                  <a:lnTo>
                    <a:pt x="692" y="294"/>
                  </a:lnTo>
                  <a:lnTo>
                    <a:pt x="692" y="298"/>
                  </a:lnTo>
                  <a:lnTo>
                    <a:pt x="696" y="298"/>
                  </a:lnTo>
                  <a:lnTo>
                    <a:pt x="700" y="298"/>
                  </a:lnTo>
                  <a:lnTo>
                    <a:pt x="704" y="298"/>
                  </a:lnTo>
                  <a:lnTo>
                    <a:pt x="708" y="298"/>
                  </a:lnTo>
                  <a:lnTo>
                    <a:pt x="704" y="298"/>
                  </a:lnTo>
                  <a:lnTo>
                    <a:pt x="700" y="298"/>
                  </a:lnTo>
                  <a:lnTo>
                    <a:pt x="700" y="302"/>
                  </a:lnTo>
                  <a:lnTo>
                    <a:pt x="696" y="302"/>
                  </a:lnTo>
                  <a:lnTo>
                    <a:pt x="692" y="302"/>
                  </a:lnTo>
                  <a:lnTo>
                    <a:pt x="688" y="302"/>
                  </a:lnTo>
                  <a:lnTo>
                    <a:pt x="686" y="302"/>
                  </a:lnTo>
                  <a:lnTo>
                    <a:pt x="682" y="302"/>
                  </a:lnTo>
                  <a:lnTo>
                    <a:pt x="678" y="298"/>
                  </a:lnTo>
                  <a:lnTo>
                    <a:pt x="674" y="298"/>
                  </a:lnTo>
                  <a:lnTo>
                    <a:pt x="670" y="298"/>
                  </a:lnTo>
                  <a:lnTo>
                    <a:pt x="666" y="298"/>
                  </a:lnTo>
                  <a:lnTo>
                    <a:pt x="670" y="294"/>
                  </a:lnTo>
                  <a:lnTo>
                    <a:pt x="674" y="294"/>
                  </a:lnTo>
                  <a:lnTo>
                    <a:pt x="674" y="290"/>
                  </a:lnTo>
                  <a:lnTo>
                    <a:pt x="678" y="290"/>
                  </a:lnTo>
                  <a:lnTo>
                    <a:pt x="682" y="290"/>
                  </a:lnTo>
                  <a:lnTo>
                    <a:pt x="686" y="290"/>
                  </a:lnTo>
                  <a:lnTo>
                    <a:pt x="686" y="290"/>
                  </a:lnTo>
                  <a:lnTo>
                    <a:pt x="686" y="290"/>
                  </a:lnTo>
                  <a:close/>
                  <a:moveTo>
                    <a:pt x="246" y="294"/>
                  </a:moveTo>
                  <a:lnTo>
                    <a:pt x="250" y="290"/>
                  </a:lnTo>
                  <a:lnTo>
                    <a:pt x="250" y="294"/>
                  </a:lnTo>
                  <a:lnTo>
                    <a:pt x="246" y="294"/>
                  </a:lnTo>
                  <a:lnTo>
                    <a:pt x="246" y="294"/>
                  </a:lnTo>
                  <a:lnTo>
                    <a:pt x="246" y="294"/>
                  </a:lnTo>
                  <a:close/>
                  <a:moveTo>
                    <a:pt x="242" y="290"/>
                  </a:moveTo>
                  <a:lnTo>
                    <a:pt x="242" y="294"/>
                  </a:lnTo>
                  <a:lnTo>
                    <a:pt x="238" y="294"/>
                  </a:lnTo>
                  <a:lnTo>
                    <a:pt x="238" y="290"/>
                  </a:lnTo>
                  <a:lnTo>
                    <a:pt x="242" y="290"/>
                  </a:lnTo>
                  <a:lnTo>
                    <a:pt x="242" y="290"/>
                  </a:lnTo>
                  <a:lnTo>
                    <a:pt x="242" y="290"/>
                  </a:lnTo>
                  <a:close/>
                  <a:moveTo>
                    <a:pt x="246" y="294"/>
                  </a:moveTo>
                  <a:lnTo>
                    <a:pt x="242" y="294"/>
                  </a:lnTo>
                  <a:lnTo>
                    <a:pt x="246" y="294"/>
                  </a:lnTo>
                  <a:lnTo>
                    <a:pt x="246" y="294"/>
                  </a:lnTo>
                  <a:lnTo>
                    <a:pt x="246" y="294"/>
                  </a:lnTo>
                  <a:close/>
                  <a:moveTo>
                    <a:pt x="242" y="294"/>
                  </a:moveTo>
                  <a:lnTo>
                    <a:pt x="242" y="298"/>
                  </a:lnTo>
                  <a:lnTo>
                    <a:pt x="238" y="298"/>
                  </a:lnTo>
                  <a:lnTo>
                    <a:pt x="238" y="294"/>
                  </a:lnTo>
                  <a:lnTo>
                    <a:pt x="242" y="294"/>
                  </a:lnTo>
                  <a:lnTo>
                    <a:pt x="242" y="294"/>
                  </a:lnTo>
                  <a:lnTo>
                    <a:pt x="242" y="294"/>
                  </a:lnTo>
                  <a:close/>
                  <a:moveTo>
                    <a:pt x="250" y="306"/>
                  </a:moveTo>
                  <a:lnTo>
                    <a:pt x="250" y="302"/>
                  </a:lnTo>
                  <a:lnTo>
                    <a:pt x="246" y="302"/>
                  </a:lnTo>
                  <a:lnTo>
                    <a:pt x="250" y="302"/>
                  </a:lnTo>
                  <a:lnTo>
                    <a:pt x="252" y="302"/>
                  </a:lnTo>
                  <a:lnTo>
                    <a:pt x="252" y="306"/>
                  </a:lnTo>
                  <a:lnTo>
                    <a:pt x="250" y="306"/>
                  </a:lnTo>
                  <a:lnTo>
                    <a:pt x="250" y="306"/>
                  </a:lnTo>
                  <a:lnTo>
                    <a:pt x="250" y="306"/>
                  </a:lnTo>
                  <a:close/>
                  <a:moveTo>
                    <a:pt x="682" y="306"/>
                  </a:moveTo>
                  <a:lnTo>
                    <a:pt x="682" y="310"/>
                  </a:lnTo>
                  <a:lnTo>
                    <a:pt x="678" y="310"/>
                  </a:lnTo>
                  <a:lnTo>
                    <a:pt x="674" y="306"/>
                  </a:lnTo>
                  <a:lnTo>
                    <a:pt x="678" y="306"/>
                  </a:lnTo>
                  <a:lnTo>
                    <a:pt x="682" y="306"/>
                  </a:lnTo>
                  <a:lnTo>
                    <a:pt x="682" y="306"/>
                  </a:lnTo>
                  <a:lnTo>
                    <a:pt x="682" y="306"/>
                  </a:lnTo>
                  <a:close/>
                  <a:moveTo>
                    <a:pt x="246" y="306"/>
                  </a:moveTo>
                  <a:lnTo>
                    <a:pt x="250" y="306"/>
                  </a:lnTo>
                  <a:lnTo>
                    <a:pt x="246" y="306"/>
                  </a:lnTo>
                  <a:lnTo>
                    <a:pt x="246" y="306"/>
                  </a:lnTo>
                  <a:lnTo>
                    <a:pt x="246" y="306"/>
                  </a:lnTo>
                  <a:close/>
                  <a:moveTo>
                    <a:pt x="252" y="306"/>
                  </a:moveTo>
                  <a:lnTo>
                    <a:pt x="252" y="310"/>
                  </a:lnTo>
                  <a:lnTo>
                    <a:pt x="250" y="310"/>
                  </a:lnTo>
                  <a:lnTo>
                    <a:pt x="250" y="314"/>
                  </a:lnTo>
                  <a:lnTo>
                    <a:pt x="246" y="314"/>
                  </a:lnTo>
                  <a:lnTo>
                    <a:pt x="242" y="314"/>
                  </a:lnTo>
                  <a:lnTo>
                    <a:pt x="246" y="310"/>
                  </a:lnTo>
                  <a:lnTo>
                    <a:pt x="250" y="310"/>
                  </a:lnTo>
                  <a:lnTo>
                    <a:pt x="250" y="306"/>
                  </a:lnTo>
                  <a:lnTo>
                    <a:pt x="252" y="306"/>
                  </a:lnTo>
                  <a:lnTo>
                    <a:pt x="252" y="306"/>
                  </a:lnTo>
                  <a:lnTo>
                    <a:pt x="252" y="306"/>
                  </a:lnTo>
                  <a:close/>
                  <a:moveTo>
                    <a:pt x="246" y="310"/>
                  </a:moveTo>
                  <a:lnTo>
                    <a:pt x="242" y="310"/>
                  </a:lnTo>
                  <a:lnTo>
                    <a:pt x="238" y="314"/>
                  </a:lnTo>
                  <a:lnTo>
                    <a:pt x="238" y="310"/>
                  </a:lnTo>
                  <a:lnTo>
                    <a:pt x="242" y="310"/>
                  </a:lnTo>
                  <a:lnTo>
                    <a:pt x="246" y="310"/>
                  </a:lnTo>
                  <a:lnTo>
                    <a:pt x="246" y="310"/>
                  </a:lnTo>
                  <a:lnTo>
                    <a:pt x="246" y="310"/>
                  </a:lnTo>
                  <a:close/>
                  <a:moveTo>
                    <a:pt x="252" y="310"/>
                  </a:moveTo>
                  <a:lnTo>
                    <a:pt x="256" y="310"/>
                  </a:lnTo>
                  <a:lnTo>
                    <a:pt x="252" y="310"/>
                  </a:lnTo>
                  <a:lnTo>
                    <a:pt x="252" y="310"/>
                  </a:lnTo>
                  <a:lnTo>
                    <a:pt x="252" y="310"/>
                  </a:lnTo>
                  <a:close/>
                  <a:moveTo>
                    <a:pt x="252" y="310"/>
                  </a:moveTo>
                  <a:lnTo>
                    <a:pt x="252" y="314"/>
                  </a:lnTo>
                  <a:lnTo>
                    <a:pt x="250" y="314"/>
                  </a:lnTo>
                  <a:lnTo>
                    <a:pt x="250" y="310"/>
                  </a:lnTo>
                  <a:lnTo>
                    <a:pt x="252" y="310"/>
                  </a:lnTo>
                  <a:lnTo>
                    <a:pt x="252" y="310"/>
                  </a:lnTo>
                  <a:lnTo>
                    <a:pt x="252" y="310"/>
                  </a:lnTo>
                  <a:close/>
                  <a:moveTo>
                    <a:pt x="252" y="314"/>
                  </a:moveTo>
                  <a:lnTo>
                    <a:pt x="250" y="314"/>
                  </a:lnTo>
                  <a:lnTo>
                    <a:pt x="252" y="314"/>
                  </a:lnTo>
                  <a:lnTo>
                    <a:pt x="252" y="314"/>
                  </a:lnTo>
                  <a:lnTo>
                    <a:pt x="252" y="314"/>
                  </a:lnTo>
                  <a:close/>
                  <a:moveTo>
                    <a:pt x="252" y="316"/>
                  </a:moveTo>
                  <a:lnTo>
                    <a:pt x="252" y="320"/>
                  </a:lnTo>
                  <a:lnTo>
                    <a:pt x="250" y="320"/>
                  </a:lnTo>
                  <a:lnTo>
                    <a:pt x="250" y="324"/>
                  </a:lnTo>
                  <a:lnTo>
                    <a:pt x="246" y="324"/>
                  </a:lnTo>
                  <a:lnTo>
                    <a:pt x="246" y="320"/>
                  </a:lnTo>
                  <a:lnTo>
                    <a:pt x="250" y="320"/>
                  </a:lnTo>
                  <a:lnTo>
                    <a:pt x="252" y="320"/>
                  </a:lnTo>
                  <a:lnTo>
                    <a:pt x="252" y="316"/>
                  </a:lnTo>
                  <a:lnTo>
                    <a:pt x="252" y="316"/>
                  </a:lnTo>
                  <a:lnTo>
                    <a:pt x="252" y="316"/>
                  </a:lnTo>
                  <a:close/>
                  <a:moveTo>
                    <a:pt x="670" y="350"/>
                  </a:moveTo>
                  <a:lnTo>
                    <a:pt x="674" y="354"/>
                  </a:lnTo>
                  <a:lnTo>
                    <a:pt x="670" y="350"/>
                  </a:lnTo>
                  <a:lnTo>
                    <a:pt x="670" y="350"/>
                  </a:lnTo>
                  <a:lnTo>
                    <a:pt x="670" y="350"/>
                  </a:lnTo>
                  <a:close/>
                  <a:moveTo>
                    <a:pt x="308" y="370"/>
                  </a:moveTo>
                  <a:lnTo>
                    <a:pt x="306" y="370"/>
                  </a:lnTo>
                  <a:lnTo>
                    <a:pt x="306" y="366"/>
                  </a:lnTo>
                  <a:lnTo>
                    <a:pt x="302" y="366"/>
                  </a:lnTo>
                  <a:lnTo>
                    <a:pt x="306" y="366"/>
                  </a:lnTo>
                  <a:lnTo>
                    <a:pt x="308" y="370"/>
                  </a:lnTo>
                  <a:lnTo>
                    <a:pt x="308" y="370"/>
                  </a:lnTo>
                  <a:lnTo>
                    <a:pt x="308" y="370"/>
                  </a:lnTo>
                  <a:close/>
                  <a:moveTo>
                    <a:pt x="704" y="388"/>
                  </a:moveTo>
                  <a:lnTo>
                    <a:pt x="700" y="388"/>
                  </a:lnTo>
                  <a:lnTo>
                    <a:pt x="696" y="388"/>
                  </a:lnTo>
                  <a:lnTo>
                    <a:pt x="700" y="388"/>
                  </a:lnTo>
                  <a:lnTo>
                    <a:pt x="704" y="388"/>
                  </a:lnTo>
                  <a:lnTo>
                    <a:pt x="704" y="388"/>
                  </a:lnTo>
                  <a:lnTo>
                    <a:pt x="704" y="388"/>
                  </a:lnTo>
                  <a:close/>
                  <a:moveTo>
                    <a:pt x="298" y="414"/>
                  </a:moveTo>
                  <a:lnTo>
                    <a:pt x="294" y="418"/>
                  </a:lnTo>
                  <a:lnTo>
                    <a:pt x="290" y="418"/>
                  </a:lnTo>
                  <a:lnTo>
                    <a:pt x="290" y="414"/>
                  </a:lnTo>
                  <a:lnTo>
                    <a:pt x="294" y="414"/>
                  </a:lnTo>
                  <a:lnTo>
                    <a:pt x="298" y="414"/>
                  </a:lnTo>
                  <a:lnTo>
                    <a:pt x="294" y="414"/>
                  </a:lnTo>
                  <a:lnTo>
                    <a:pt x="294" y="418"/>
                  </a:lnTo>
                  <a:lnTo>
                    <a:pt x="298" y="414"/>
                  </a:lnTo>
                  <a:lnTo>
                    <a:pt x="298" y="414"/>
                  </a:lnTo>
                  <a:lnTo>
                    <a:pt x="298" y="414"/>
                  </a:lnTo>
                  <a:close/>
                  <a:moveTo>
                    <a:pt x="282" y="418"/>
                  </a:moveTo>
                  <a:lnTo>
                    <a:pt x="282" y="422"/>
                  </a:lnTo>
                  <a:lnTo>
                    <a:pt x="278" y="422"/>
                  </a:lnTo>
                  <a:lnTo>
                    <a:pt x="282" y="418"/>
                  </a:lnTo>
                  <a:lnTo>
                    <a:pt x="282" y="418"/>
                  </a:lnTo>
                  <a:lnTo>
                    <a:pt x="282" y="418"/>
                  </a:lnTo>
                  <a:close/>
                  <a:moveTo>
                    <a:pt x="584" y="426"/>
                  </a:moveTo>
                  <a:lnTo>
                    <a:pt x="580" y="426"/>
                  </a:lnTo>
                  <a:lnTo>
                    <a:pt x="584" y="426"/>
                  </a:lnTo>
                  <a:lnTo>
                    <a:pt x="580" y="426"/>
                  </a:lnTo>
                  <a:lnTo>
                    <a:pt x="584" y="426"/>
                  </a:lnTo>
                  <a:lnTo>
                    <a:pt x="584" y="426"/>
                  </a:lnTo>
                  <a:lnTo>
                    <a:pt x="584" y="426"/>
                  </a:lnTo>
                  <a:close/>
                  <a:moveTo>
                    <a:pt x="282" y="458"/>
                  </a:moveTo>
                  <a:lnTo>
                    <a:pt x="278" y="458"/>
                  </a:lnTo>
                  <a:lnTo>
                    <a:pt x="276" y="458"/>
                  </a:lnTo>
                  <a:lnTo>
                    <a:pt x="278" y="458"/>
                  </a:lnTo>
                  <a:lnTo>
                    <a:pt x="282" y="458"/>
                  </a:lnTo>
                  <a:lnTo>
                    <a:pt x="282" y="458"/>
                  </a:lnTo>
                  <a:lnTo>
                    <a:pt x="282" y="458"/>
                  </a:lnTo>
                  <a:close/>
                  <a:moveTo>
                    <a:pt x="510" y="484"/>
                  </a:moveTo>
                  <a:lnTo>
                    <a:pt x="510" y="482"/>
                  </a:lnTo>
                  <a:lnTo>
                    <a:pt x="510" y="484"/>
                  </a:lnTo>
                  <a:lnTo>
                    <a:pt x="510" y="484"/>
                  </a:lnTo>
                  <a:lnTo>
                    <a:pt x="510" y="484"/>
                  </a:lnTo>
                  <a:close/>
                  <a:moveTo>
                    <a:pt x="510" y="488"/>
                  </a:moveTo>
                  <a:lnTo>
                    <a:pt x="506" y="488"/>
                  </a:lnTo>
                  <a:lnTo>
                    <a:pt x="506" y="484"/>
                  </a:lnTo>
                  <a:lnTo>
                    <a:pt x="510" y="488"/>
                  </a:lnTo>
                  <a:lnTo>
                    <a:pt x="510" y="488"/>
                  </a:lnTo>
                  <a:lnTo>
                    <a:pt x="510" y="488"/>
                  </a:lnTo>
                  <a:close/>
                  <a:moveTo>
                    <a:pt x="278" y="488"/>
                  </a:moveTo>
                  <a:lnTo>
                    <a:pt x="282" y="488"/>
                  </a:lnTo>
                  <a:lnTo>
                    <a:pt x="282" y="492"/>
                  </a:lnTo>
                  <a:lnTo>
                    <a:pt x="278" y="488"/>
                  </a:lnTo>
                  <a:lnTo>
                    <a:pt x="278" y="488"/>
                  </a:lnTo>
                  <a:lnTo>
                    <a:pt x="278" y="488"/>
                  </a:lnTo>
                  <a:close/>
                  <a:moveTo>
                    <a:pt x="450" y="522"/>
                  </a:moveTo>
                  <a:lnTo>
                    <a:pt x="454" y="522"/>
                  </a:lnTo>
                  <a:lnTo>
                    <a:pt x="458" y="522"/>
                  </a:lnTo>
                  <a:lnTo>
                    <a:pt x="454" y="522"/>
                  </a:lnTo>
                  <a:lnTo>
                    <a:pt x="450" y="522"/>
                  </a:lnTo>
                  <a:lnTo>
                    <a:pt x="450" y="522"/>
                  </a:lnTo>
                  <a:lnTo>
                    <a:pt x="450" y="522"/>
                  </a:lnTo>
                  <a:close/>
                  <a:moveTo>
                    <a:pt x="450" y="548"/>
                  </a:moveTo>
                  <a:lnTo>
                    <a:pt x="450" y="544"/>
                  </a:lnTo>
                  <a:lnTo>
                    <a:pt x="446" y="544"/>
                  </a:lnTo>
                  <a:lnTo>
                    <a:pt x="442" y="544"/>
                  </a:lnTo>
                  <a:lnTo>
                    <a:pt x="442" y="540"/>
                  </a:lnTo>
                  <a:lnTo>
                    <a:pt x="440" y="540"/>
                  </a:lnTo>
                  <a:lnTo>
                    <a:pt x="442" y="540"/>
                  </a:lnTo>
                  <a:lnTo>
                    <a:pt x="446" y="540"/>
                  </a:lnTo>
                  <a:lnTo>
                    <a:pt x="446" y="544"/>
                  </a:lnTo>
                  <a:lnTo>
                    <a:pt x="450" y="544"/>
                  </a:lnTo>
                  <a:lnTo>
                    <a:pt x="450" y="548"/>
                  </a:lnTo>
                  <a:lnTo>
                    <a:pt x="450" y="548"/>
                  </a:lnTo>
                  <a:lnTo>
                    <a:pt x="450" y="548"/>
                  </a:lnTo>
                  <a:close/>
                  <a:moveTo>
                    <a:pt x="450" y="548"/>
                  </a:moveTo>
                  <a:lnTo>
                    <a:pt x="446" y="548"/>
                  </a:lnTo>
                  <a:lnTo>
                    <a:pt x="450" y="548"/>
                  </a:lnTo>
                  <a:lnTo>
                    <a:pt x="450" y="548"/>
                  </a:lnTo>
                  <a:lnTo>
                    <a:pt x="450" y="548"/>
                  </a:lnTo>
                  <a:close/>
                  <a:moveTo>
                    <a:pt x="312" y="548"/>
                  </a:moveTo>
                  <a:lnTo>
                    <a:pt x="316" y="548"/>
                  </a:lnTo>
                  <a:lnTo>
                    <a:pt x="312" y="548"/>
                  </a:lnTo>
                  <a:lnTo>
                    <a:pt x="312" y="548"/>
                  </a:lnTo>
                  <a:lnTo>
                    <a:pt x="312" y="548"/>
                  </a:lnTo>
                  <a:close/>
                  <a:moveTo>
                    <a:pt x="446" y="548"/>
                  </a:moveTo>
                  <a:lnTo>
                    <a:pt x="442" y="548"/>
                  </a:lnTo>
                  <a:lnTo>
                    <a:pt x="446" y="548"/>
                  </a:lnTo>
                  <a:lnTo>
                    <a:pt x="446" y="552"/>
                  </a:lnTo>
                  <a:lnTo>
                    <a:pt x="446" y="548"/>
                  </a:lnTo>
                  <a:lnTo>
                    <a:pt x="446" y="548"/>
                  </a:lnTo>
                  <a:lnTo>
                    <a:pt x="446" y="548"/>
                  </a:lnTo>
                  <a:close/>
                  <a:moveTo>
                    <a:pt x="442" y="556"/>
                  </a:moveTo>
                  <a:lnTo>
                    <a:pt x="442" y="552"/>
                  </a:lnTo>
                  <a:lnTo>
                    <a:pt x="446" y="552"/>
                  </a:lnTo>
                  <a:lnTo>
                    <a:pt x="442" y="556"/>
                  </a:lnTo>
                  <a:lnTo>
                    <a:pt x="442" y="556"/>
                  </a:lnTo>
                  <a:lnTo>
                    <a:pt x="442" y="556"/>
                  </a:lnTo>
                  <a:close/>
                  <a:moveTo>
                    <a:pt x="432" y="560"/>
                  </a:moveTo>
                  <a:lnTo>
                    <a:pt x="432" y="556"/>
                  </a:lnTo>
                  <a:lnTo>
                    <a:pt x="436" y="556"/>
                  </a:lnTo>
                  <a:lnTo>
                    <a:pt x="440" y="556"/>
                  </a:lnTo>
                  <a:lnTo>
                    <a:pt x="440" y="560"/>
                  </a:lnTo>
                  <a:lnTo>
                    <a:pt x="440" y="556"/>
                  </a:lnTo>
                  <a:lnTo>
                    <a:pt x="436" y="556"/>
                  </a:lnTo>
                  <a:lnTo>
                    <a:pt x="436" y="560"/>
                  </a:lnTo>
                  <a:lnTo>
                    <a:pt x="440" y="560"/>
                  </a:lnTo>
                  <a:lnTo>
                    <a:pt x="436" y="560"/>
                  </a:lnTo>
                  <a:lnTo>
                    <a:pt x="432" y="560"/>
                  </a:lnTo>
                  <a:lnTo>
                    <a:pt x="432" y="560"/>
                  </a:lnTo>
                  <a:lnTo>
                    <a:pt x="432" y="560"/>
                  </a:lnTo>
                  <a:close/>
                  <a:moveTo>
                    <a:pt x="436" y="564"/>
                  </a:moveTo>
                  <a:lnTo>
                    <a:pt x="432" y="564"/>
                  </a:lnTo>
                  <a:lnTo>
                    <a:pt x="436" y="560"/>
                  </a:lnTo>
                  <a:lnTo>
                    <a:pt x="436" y="564"/>
                  </a:lnTo>
                  <a:lnTo>
                    <a:pt x="436" y="564"/>
                  </a:lnTo>
                  <a:lnTo>
                    <a:pt x="436" y="564"/>
                  </a:lnTo>
                  <a:close/>
                  <a:moveTo>
                    <a:pt x="332" y="578"/>
                  </a:moveTo>
                  <a:lnTo>
                    <a:pt x="332" y="574"/>
                  </a:lnTo>
                  <a:lnTo>
                    <a:pt x="332" y="578"/>
                  </a:lnTo>
                  <a:lnTo>
                    <a:pt x="332" y="578"/>
                  </a:lnTo>
                  <a:lnTo>
                    <a:pt x="332" y="578"/>
                  </a:lnTo>
                  <a:close/>
                  <a:moveTo>
                    <a:pt x="436" y="582"/>
                  </a:moveTo>
                  <a:lnTo>
                    <a:pt x="436" y="578"/>
                  </a:lnTo>
                  <a:lnTo>
                    <a:pt x="436" y="582"/>
                  </a:lnTo>
                  <a:lnTo>
                    <a:pt x="436" y="582"/>
                  </a:lnTo>
                  <a:lnTo>
                    <a:pt x="436" y="582"/>
                  </a:lnTo>
                  <a:close/>
                  <a:moveTo>
                    <a:pt x="346" y="588"/>
                  </a:moveTo>
                  <a:lnTo>
                    <a:pt x="342" y="588"/>
                  </a:lnTo>
                  <a:lnTo>
                    <a:pt x="346" y="588"/>
                  </a:lnTo>
                  <a:lnTo>
                    <a:pt x="346" y="588"/>
                  </a:lnTo>
                  <a:lnTo>
                    <a:pt x="346" y="588"/>
                  </a:lnTo>
                  <a:close/>
                  <a:moveTo>
                    <a:pt x="350" y="596"/>
                  </a:moveTo>
                  <a:lnTo>
                    <a:pt x="354" y="596"/>
                  </a:lnTo>
                  <a:lnTo>
                    <a:pt x="350" y="596"/>
                  </a:lnTo>
                  <a:lnTo>
                    <a:pt x="346" y="596"/>
                  </a:lnTo>
                  <a:lnTo>
                    <a:pt x="350" y="596"/>
                  </a:lnTo>
                  <a:lnTo>
                    <a:pt x="350" y="596"/>
                  </a:lnTo>
                  <a:lnTo>
                    <a:pt x="350" y="596"/>
                  </a:lnTo>
                  <a:close/>
                  <a:moveTo>
                    <a:pt x="380" y="600"/>
                  </a:moveTo>
                  <a:lnTo>
                    <a:pt x="376" y="600"/>
                  </a:lnTo>
                  <a:lnTo>
                    <a:pt x="376" y="604"/>
                  </a:lnTo>
                  <a:lnTo>
                    <a:pt x="372" y="604"/>
                  </a:lnTo>
                  <a:lnTo>
                    <a:pt x="368" y="604"/>
                  </a:lnTo>
                  <a:lnTo>
                    <a:pt x="372" y="604"/>
                  </a:lnTo>
                  <a:lnTo>
                    <a:pt x="372" y="600"/>
                  </a:lnTo>
                  <a:lnTo>
                    <a:pt x="376" y="600"/>
                  </a:lnTo>
                  <a:lnTo>
                    <a:pt x="380" y="600"/>
                  </a:lnTo>
                  <a:lnTo>
                    <a:pt x="380" y="600"/>
                  </a:lnTo>
                  <a:lnTo>
                    <a:pt x="380" y="600"/>
                  </a:lnTo>
                  <a:close/>
                  <a:moveTo>
                    <a:pt x="424" y="600"/>
                  </a:moveTo>
                  <a:lnTo>
                    <a:pt x="428" y="600"/>
                  </a:lnTo>
                  <a:lnTo>
                    <a:pt x="424" y="600"/>
                  </a:lnTo>
                  <a:lnTo>
                    <a:pt x="424" y="600"/>
                  </a:lnTo>
                  <a:lnTo>
                    <a:pt x="424" y="600"/>
                  </a:lnTo>
                  <a:close/>
                  <a:moveTo>
                    <a:pt x="358" y="604"/>
                  </a:moveTo>
                  <a:lnTo>
                    <a:pt x="354" y="604"/>
                  </a:lnTo>
                  <a:lnTo>
                    <a:pt x="350" y="604"/>
                  </a:lnTo>
                  <a:lnTo>
                    <a:pt x="354" y="600"/>
                  </a:lnTo>
                  <a:lnTo>
                    <a:pt x="358" y="600"/>
                  </a:lnTo>
                  <a:lnTo>
                    <a:pt x="358" y="604"/>
                  </a:lnTo>
                  <a:lnTo>
                    <a:pt x="358" y="604"/>
                  </a:lnTo>
                  <a:lnTo>
                    <a:pt x="358" y="604"/>
                  </a:lnTo>
                  <a:close/>
                  <a:moveTo>
                    <a:pt x="384" y="604"/>
                  </a:moveTo>
                  <a:lnTo>
                    <a:pt x="380" y="604"/>
                  </a:lnTo>
                  <a:lnTo>
                    <a:pt x="380" y="608"/>
                  </a:lnTo>
                  <a:lnTo>
                    <a:pt x="380" y="604"/>
                  </a:lnTo>
                  <a:lnTo>
                    <a:pt x="384" y="604"/>
                  </a:lnTo>
                  <a:lnTo>
                    <a:pt x="384" y="604"/>
                  </a:lnTo>
                  <a:lnTo>
                    <a:pt x="384" y="604"/>
                  </a:lnTo>
                  <a:close/>
                  <a:moveTo>
                    <a:pt x="384" y="604"/>
                  </a:moveTo>
                  <a:lnTo>
                    <a:pt x="384" y="608"/>
                  </a:lnTo>
                  <a:lnTo>
                    <a:pt x="380" y="608"/>
                  </a:lnTo>
                  <a:lnTo>
                    <a:pt x="384" y="604"/>
                  </a:lnTo>
                  <a:lnTo>
                    <a:pt x="384" y="604"/>
                  </a:lnTo>
                  <a:lnTo>
                    <a:pt x="384" y="604"/>
                  </a:lnTo>
                  <a:close/>
                  <a:moveTo>
                    <a:pt x="394" y="612"/>
                  </a:moveTo>
                  <a:lnTo>
                    <a:pt x="394" y="614"/>
                  </a:lnTo>
                  <a:lnTo>
                    <a:pt x="392" y="614"/>
                  </a:lnTo>
                  <a:lnTo>
                    <a:pt x="392" y="612"/>
                  </a:lnTo>
                  <a:lnTo>
                    <a:pt x="394" y="612"/>
                  </a:lnTo>
                  <a:lnTo>
                    <a:pt x="394" y="612"/>
                  </a:lnTo>
                  <a:lnTo>
                    <a:pt x="394" y="612"/>
                  </a:lnTo>
                  <a:close/>
                  <a:moveTo>
                    <a:pt x="418" y="622"/>
                  </a:moveTo>
                  <a:lnTo>
                    <a:pt x="414" y="622"/>
                  </a:lnTo>
                  <a:lnTo>
                    <a:pt x="410" y="618"/>
                  </a:lnTo>
                  <a:lnTo>
                    <a:pt x="410" y="614"/>
                  </a:lnTo>
                  <a:lnTo>
                    <a:pt x="414" y="618"/>
                  </a:lnTo>
                  <a:lnTo>
                    <a:pt x="418" y="618"/>
                  </a:lnTo>
                  <a:lnTo>
                    <a:pt x="420" y="618"/>
                  </a:lnTo>
                  <a:lnTo>
                    <a:pt x="420" y="622"/>
                  </a:lnTo>
                  <a:lnTo>
                    <a:pt x="420" y="618"/>
                  </a:lnTo>
                  <a:lnTo>
                    <a:pt x="418" y="618"/>
                  </a:lnTo>
                  <a:lnTo>
                    <a:pt x="418" y="622"/>
                  </a:lnTo>
                  <a:lnTo>
                    <a:pt x="418" y="622"/>
                  </a:lnTo>
                  <a:lnTo>
                    <a:pt x="418" y="622"/>
                  </a:lnTo>
                  <a:close/>
                  <a:moveTo>
                    <a:pt x="406" y="614"/>
                  </a:moveTo>
                  <a:lnTo>
                    <a:pt x="406" y="618"/>
                  </a:lnTo>
                  <a:lnTo>
                    <a:pt x="410" y="618"/>
                  </a:lnTo>
                  <a:lnTo>
                    <a:pt x="406" y="618"/>
                  </a:lnTo>
                  <a:lnTo>
                    <a:pt x="406" y="614"/>
                  </a:lnTo>
                  <a:lnTo>
                    <a:pt x="406" y="614"/>
                  </a:lnTo>
                  <a:lnTo>
                    <a:pt x="406" y="614"/>
                  </a:lnTo>
                  <a:close/>
                  <a:moveTo>
                    <a:pt x="406" y="618"/>
                  </a:moveTo>
                  <a:lnTo>
                    <a:pt x="406" y="622"/>
                  </a:lnTo>
                  <a:lnTo>
                    <a:pt x="402" y="622"/>
                  </a:lnTo>
                  <a:lnTo>
                    <a:pt x="402" y="618"/>
                  </a:lnTo>
                  <a:lnTo>
                    <a:pt x="406" y="618"/>
                  </a:lnTo>
                  <a:lnTo>
                    <a:pt x="406" y="618"/>
                  </a:lnTo>
                  <a:lnTo>
                    <a:pt x="406" y="618"/>
                  </a:lnTo>
                  <a:close/>
                  <a:moveTo>
                    <a:pt x="418" y="622"/>
                  </a:moveTo>
                  <a:lnTo>
                    <a:pt x="418" y="618"/>
                  </a:lnTo>
                  <a:lnTo>
                    <a:pt x="420" y="618"/>
                  </a:lnTo>
                  <a:lnTo>
                    <a:pt x="418" y="622"/>
                  </a:lnTo>
                  <a:lnTo>
                    <a:pt x="418" y="622"/>
                  </a:lnTo>
                  <a:lnTo>
                    <a:pt x="418" y="622"/>
                  </a:lnTo>
                  <a:close/>
                  <a:moveTo>
                    <a:pt x="406" y="622"/>
                  </a:moveTo>
                  <a:lnTo>
                    <a:pt x="406" y="618"/>
                  </a:lnTo>
                  <a:lnTo>
                    <a:pt x="410" y="618"/>
                  </a:lnTo>
                  <a:lnTo>
                    <a:pt x="410" y="622"/>
                  </a:lnTo>
                  <a:lnTo>
                    <a:pt x="406" y="622"/>
                  </a:lnTo>
                  <a:lnTo>
                    <a:pt x="406" y="622"/>
                  </a:lnTo>
                  <a:lnTo>
                    <a:pt x="406" y="622"/>
                  </a:lnTo>
                  <a:close/>
                  <a:moveTo>
                    <a:pt x="410" y="626"/>
                  </a:moveTo>
                  <a:lnTo>
                    <a:pt x="410" y="622"/>
                  </a:lnTo>
                  <a:lnTo>
                    <a:pt x="414" y="622"/>
                  </a:lnTo>
                  <a:lnTo>
                    <a:pt x="414" y="626"/>
                  </a:lnTo>
                  <a:lnTo>
                    <a:pt x="410" y="626"/>
                  </a:lnTo>
                  <a:lnTo>
                    <a:pt x="410" y="626"/>
                  </a:lnTo>
                  <a:lnTo>
                    <a:pt x="410" y="626"/>
                  </a:lnTo>
                  <a:close/>
                  <a:moveTo>
                    <a:pt x="312" y="414"/>
                  </a:moveTo>
                  <a:lnTo>
                    <a:pt x="312" y="410"/>
                  </a:lnTo>
                  <a:lnTo>
                    <a:pt x="316" y="410"/>
                  </a:lnTo>
                  <a:lnTo>
                    <a:pt x="312" y="410"/>
                  </a:lnTo>
                  <a:lnTo>
                    <a:pt x="308" y="410"/>
                  </a:lnTo>
                  <a:lnTo>
                    <a:pt x="308" y="414"/>
                  </a:lnTo>
                  <a:lnTo>
                    <a:pt x="308" y="410"/>
                  </a:lnTo>
                  <a:lnTo>
                    <a:pt x="306" y="410"/>
                  </a:lnTo>
                  <a:lnTo>
                    <a:pt x="308" y="410"/>
                  </a:lnTo>
                  <a:lnTo>
                    <a:pt x="312" y="406"/>
                  </a:lnTo>
                  <a:lnTo>
                    <a:pt x="308" y="406"/>
                  </a:lnTo>
                  <a:lnTo>
                    <a:pt x="308" y="402"/>
                  </a:lnTo>
                  <a:lnTo>
                    <a:pt x="312" y="402"/>
                  </a:lnTo>
                  <a:lnTo>
                    <a:pt x="312" y="406"/>
                  </a:lnTo>
                  <a:lnTo>
                    <a:pt x="312" y="402"/>
                  </a:lnTo>
                  <a:lnTo>
                    <a:pt x="316" y="402"/>
                  </a:lnTo>
                  <a:lnTo>
                    <a:pt x="316" y="406"/>
                  </a:lnTo>
                  <a:lnTo>
                    <a:pt x="320" y="406"/>
                  </a:lnTo>
                  <a:lnTo>
                    <a:pt x="316" y="406"/>
                  </a:lnTo>
                  <a:lnTo>
                    <a:pt x="320" y="406"/>
                  </a:lnTo>
                  <a:lnTo>
                    <a:pt x="320" y="402"/>
                  </a:lnTo>
                  <a:lnTo>
                    <a:pt x="320" y="406"/>
                  </a:lnTo>
                  <a:lnTo>
                    <a:pt x="324" y="406"/>
                  </a:lnTo>
                  <a:lnTo>
                    <a:pt x="324" y="402"/>
                  </a:lnTo>
                  <a:lnTo>
                    <a:pt x="320" y="402"/>
                  </a:lnTo>
                  <a:lnTo>
                    <a:pt x="316" y="402"/>
                  </a:lnTo>
                  <a:lnTo>
                    <a:pt x="320" y="402"/>
                  </a:lnTo>
                  <a:lnTo>
                    <a:pt x="324" y="402"/>
                  </a:lnTo>
                  <a:lnTo>
                    <a:pt x="324" y="398"/>
                  </a:lnTo>
                  <a:lnTo>
                    <a:pt x="320" y="398"/>
                  </a:lnTo>
                  <a:lnTo>
                    <a:pt x="316" y="398"/>
                  </a:lnTo>
                  <a:lnTo>
                    <a:pt x="320" y="398"/>
                  </a:lnTo>
                  <a:lnTo>
                    <a:pt x="320" y="396"/>
                  </a:lnTo>
                  <a:lnTo>
                    <a:pt x="316" y="396"/>
                  </a:lnTo>
                  <a:lnTo>
                    <a:pt x="316" y="398"/>
                  </a:lnTo>
                  <a:lnTo>
                    <a:pt x="312" y="402"/>
                  </a:lnTo>
                  <a:lnTo>
                    <a:pt x="308" y="402"/>
                  </a:lnTo>
                  <a:lnTo>
                    <a:pt x="308" y="398"/>
                  </a:lnTo>
                  <a:lnTo>
                    <a:pt x="312" y="398"/>
                  </a:lnTo>
                  <a:lnTo>
                    <a:pt x="312" y="396"/>
                  </a:lnTo>
                  <a:lnTo>
                    <a:pt x="316" y="392"/>
                  </a:lnTo>
                  <a:lnTo>
                    <a:pt x="320" y="392"/>
                  </a:lnTo>
                  <a:lnTo>
                    <a:pt x="316" y="392"/>
                  </a:lnTo>
                  <a:lnTo>
                    <a:pt x="312" y="392"/>
                  </a:lnTo>
                  <a:lnTo>
                    <a:pt x="312" y="388"/>
                  </a:lnTo>
                  <a:lnTo>
                    <a:pt x="316" y="388"/>
                  </a:lnTo>
                  <a:lnTo>
                    <a:pt x="316" y="392"/>
                  </a:lnTo>
                  <a:lnTo>
                    <a:pt x="320" y="392"/>
                  </a:lnTo>
                  <a:lnTo>
                    <a:pt x="320" y="388"/>
                  </a:lnTo>
                  <a:lnTo>
                    <a:pt x="316" y="388"/>
                  </a:lnTo>
                  <a:lnTo>
                    <a:pt x="312" y="388"/>
                  </a:lnTo>
                  <a:lnTo>
                    <a:pt x="316" y="388"/>
                  </a:lnTo>
                  <a:lnTo>
                    <a:pt x="316" y="384"/>
                  </a:lnTo>
                  <a:lnTo>
                    <a:pt x="320" y="388"/>
                  </a:lnTo>
                  <a:lnTo>
                    <a:pt x="324" y="388"/>
                  </a:lnTo>
                  <a:lnTo>
                    <a:pt x="320" y="384"/>
                  </a:lnTo>
                  <a:lnTo>
                    <a:pt x="316" y="384"/>
                  </a:lnTo>
                  <a:lnTo>
                    <a:pt x="316" y="380"/>
                  </a:lnTo>
                  <a:lnTo>
                    <a:pt x="320" y="380"/>
                  </a:lnTo>
                  <a:lnTo>
                    <a:pt x="316" y="380"/>
                  </a:lnTo>
                  <a:lnTo>
                    <a:pt x="312" y="380"/>
                  </a:lnTo>
                  <a:lnTo>
                    <a:pt x="308" y="380"/>
                  </a:lnTo>
                  <a:lnTo>
                    <a:pt x="306" y="380"/>
                  </a:lnTo>
                  <a:lnTo>
                    <a:pt x="308" y="380"/>
                  </a:lnTo>
                  <a:lnTo>
                    <a:pt x="312" y="380"/>
                  </a:lnTo>
                  <a:lnTo>
                    <a:pt x="308" y="376"/>
                  </a:lnTo>
                  <a:lnTo>
                    <a:pt x="306" y="376"/>
                  </a:lnTo>
                  <a:lnTo>
                    <a:pt x="306" y="380"/>
                  </a:lnTo>
                  <a:lnTo>
                    <a:pt x="302" y="380"/>
                  </a:lnTo>
                  <a:lnTo>
                    <a:pt x="298" y="380"/>
                  </a:lnTo>
                  <a:lnTo>
                    <a:pt x="294" y="380"/>
                  </a:lnTo>
                  <a:lnTo>
                    <a:pt x="290" y="380"/>
                  </a:lnTo>
                  <a:lnTo>
                    <a:pt x="290" y="376"/>
                  </a:lnTo>
                  <a:lnTo>
                    <a:pt x="286" y="376"/>
                  </a:lnTo>
                  <a:lnTo>
                    <a:pt x="286" y="372"/>
                  </a:lnTo>
                  <a:lnTo>
                    <a:pt x="282" y="372"/>
                  </a:lnTo>
                  <a:lnTo>
                    <a:pt x="278" y="372"/>
                  </a:lnTo>
                  <a:lnTo>
                    <a:pt x="276" y="370"/>
                  </a:lnTo>
                  <a:lnTo>
                    <a:pt x="272" y="370"/>
                  </a:lnTo>
                  <a:lnTo>
                    <a:pt x="268" y="370"/>
                  </a:lnTo>
                  <a:lnTo>
                    <a:pt x="264" y="370"/>
                  </a:lnTo>
                  <a:lnTo>
                    <a:pt x="264" y="366"/>
                  </a:lnTo>
                  <a:lnTo>
                    <a:pt x="260" y="362"/>
                  </a:lnTo>
                  <a:lnTo>
                    <a:pt x="264" y="362"/>
                  </a:lnTo>
                  <a:lnTo>
                    <a:pt x="264" y="358"/>
                  </a:lnTo>
                  <a:lnTo>
                    <a:pt x="268" y="358"/>
                  </a:lnTo>
                  <a:lnTo>
                    <a:pt x="272" y="358"/>
                  </a:lnTo>
                  <a:lnTo>
                    <a:pt x="276" y="362"/>
                  </a:lnTo>
                  <a:lnTo>
                    <a:pt x="278" y="362"/>
                  </a:lnTo>
                  <a:lnTo>
                    <a:pt x="282" y="362"/>
                  </a:lnTo>
                  <a:lnTo>
                    <a:pt x="286" y="362"/>
                  </a:lnTo>
                  <a:lnTo>
                    <a:pt x="290" y="362"/>
                  </a:lnTo>
                  <a:lnTo>
                    <a:pt x="294" y="366"/>
                  </a:lnTo>
                  <a:lnTo>
                    <a:pt x="298" y="366"/>
                  </a:lnTo>
                  <a:lnTo>
                    <a:pt x="302" y="370"/>
                  </a:lnTo>
                  <a:lnTo>
                    <a:pt x="306" y="370"/>
                  </a:lnTo>
                  <a:lnTo>
                    <a:pt x="308" y="370"/>
                  </a:lnTo>
                  <a:lnTo>
                    <a:pt x="312" y="370"/>
                  </a:lnTo>
                  <a:lnTo>
                    <a:pt x="312" y="372"/>
                  </a:lnTo>
                  <a:lnTo>
                    <a:pt x="316" y="372"/>
                  </a:lnTo>
                  <a:lnTo>
                    <a:pt x="316" y="370"/>
                  </a:lnTo>
                  <a:lnTo>
                    <a:pt x="316" y="366"/>
                  </a:lnTo>
                  <a:lnTo>
                    <a:pt x="316" y="370"/>
                  </a:lnTo>
                  <a:lnTo>
                    <a:pt x="312" y="370"/>
                  </a:lnTo>
                  <a:lnTo>
                    <a:pt x="308" y="370"/>
                  </a:lnTo>
                  <a:lnTo>
                    <a:pt x="312" y="370"/>
                  </a:lnTo>
                  <a:lnTo>
                    <a:pt x="308" y="366"/>
                  </a:lnTo>
                  <a:lnTo>
                    <a:pt x="306" y="366"/>
                  </a:lnTo>
                  <a:lnTo>
                    <a:pt x="308" y="366"/>
                  </a:lnTo>
                  <a:lnTo>
                    <a:pt x="312" y="366"/>
                  </a:lnTo>
                  <a:lnTo>
                    <a:pt x="312" y="362"/>
                  </a:lnTo>
                  <a:lnTo>
                    <a:pt x="312" y="366"/>
                  </a:lnTo>
                  <a:lnTo>
                    <a:pt x="316" y="366"/>
                  </a:lnTo>
                  <a:lnTo>
                    <a:pt x="312" y="362"/>
                  </a:lnTo>
                  <a:lnTo>
                    <a:pt x="308" y="362"/>
                  </a:lnTo>
                  <a:lnTo>
                    <a:pt x="306" y="362"/>
                  </a:lnTo>
                  <a:lnTo>
                    <a:pt x="306" y="358"/>
                  </a:lnTo>
                  <a:lnTo>
                    <a:pt x="308" y="358"/>
                  </a:lnTo>
                  <a:lnTo>
                    <a:pt x="312" y="362"/>
                  </a:lnTo>
                  <a:lnTo>
                    <a:pt x="316" y="362"/>
                  </a:lnTo>
                  <a:lnTo>
                    <a:pt x="312" y="362"/>
                  </a:lnTo>
                  <a:lnTo>
                    <a:pt x="312" y="358"/>
                  </a:lnTo>
                  <a:lnTo>
                    <a:pt x="308" y="358"/>
                  </a:lnTo>
                  <a:lnTo>
                    <a:pt x="306" y="358"/>
                  </a:lnTo>
                  <a:lnTo>
                    <a:pt x="302" y="358"/>
                  </a:lnTo>
                  <a:lnTo>
                    <a:pt x="302" y="354"/>
                  </a:lnTo>
                  <a:lnTo>
                    <a:pt x="298" y="354"/>
                  </a:lnTo>
                  <a:lnTo>
                    <a:pt x="302" y="354"/>
                  </a:lnTo>
                  <a:lnTo>
                    <a:pt x="306" y="354"/>
                  </a:lnTo>
                  <a:lnTo>
                    <a:pt x="308" y="354"/>
                  </a:lnTo>
                  <a:lnTo>
                    <a:pt x="312" y="354"/>
                  </a:lnTo>
                  <a:lnTo>
                    <a:pt x="308" y="354"/>
                  </a:lnTo>
                  <a:lnTo>
                    <a:pt x="306" y="354"/>
                  </a:lnTo>
                  <a:lnTo>
                    <a:pt x="306" y="350"/>
                  </a:lnTo>
                  <a:lnTo>
                    <a:pt x="308" y="350"/>
                  </a:lnTo>
                  <a:lnTo>
                    <a:pt x="306" y="350"/>
                  </a:lnTo>
                  <a:lnTo>
                    <a:pt x="302" y="350"/>
                  </a:lnTo>
                  <a:lnTo>
                    <a:pt x="298" y="350"/>
                  </a:lnTo>
                  <a:lnTo>
                    <a:pt x="294" y="350"/>
                  </a:lnTo>
                  <a:lnTo>
                    <a:pt x="298" y="350"/>
                  </a:lnTo>
                  <a:lnTo>
                    <a:pt x="298" y="346"/>
                  </a:lnTo>
                  <a:lnTo>
                    <a:pt x="302" y="346"/>
                  </a:lnTo>
                  <a:lnTo>
                    <a:pt x="298" y="346"/>
                  </a:lnTo>
                  <a:lnTo>
                    <a:pt x="294" y="346"/>
                  </a:lnTo>
                  <a:lnTo>
                    <a:pt x="294" y="350"/>
                  </a:lnTo>
                  <a:lnTo>
                    <a:pt x="290" y="350"/>
                  </a:lnTo>
                  <a:lnTo>
                    <a:pt x="290" y="346"/>
                  </a:lnTo>
                  <a:lnTo>
                    <a:pt x="294" y="346"/>
                  </a:lnTo>
                  <a:lnTo>
                    <a:pt x="294" y="342"/>
                  </a:lnTo>
                  <a:lnTo>
                    <a:pt x="298" y="342"/>
                  </a:lnTo>
                  <a:lnTo>
                    <a:pt x="302" y="342"/>
                  </a:lnTo>
                  <a:lnTo>
                    <a:pt x="306" y="342"/>
                  </a:lnTo>
                  <a:lnTo>
                    <a:pt x="302" y="342"/>
                  </a:lnTo>
                  <a:lnTo>
                    <a:pt x="298" y="342"/>
                  </a:lnTo>
                  <a:lnTo>
                    <a:pt x="294" y="342"/>
                  </a:lnTo>
                  <a:lnTo>
                    <a:pt x="290" y="342"/>
                  </a:lnTo>
                  <a:lnTo>
                    <a:pt x="286" y="342"/>
                  </a:lnTo>
                  <a:lnTo>
                    <a:pt x="282" y="342"/>
                  </a:lnTo>
                  <a:lnTo>
                    <a:pt x="286" y="342"/>
                  </a:lnTo>
                  <a:lnTo>
                    <a:pt x="286" y="340"/>
                  </a:lnTo>
                  <a:lnTo>
                    <a:pt x="290" y="340"/>
                  </a:lnTo>
                  <a:lnTo>
                    <a:pt x="294" y="340"/>
                  </a:lnTo>
                  <a:lnTo>
                    <a:pt x="298" y="340"/>
                  </a:lnTo>
                  <a:lnTo>
                    <a:pt x="302" y="340"/>
                  </a:lnTo>
                  <a:lnTo>
                    <a:pt x="302" y="336"/>
                  </a:lnTo>
                  <a:lnTo>
                    <a:pt x="298" y="336"/>
                  </a:lnTo>
                  <a:lnTo>
                    <a:pt x="298" y="340"/>
                  </a:lnTo>
                  <a:lnTo>
                    <a:pt x="294" y="340"/>
                  </a:lnTo>
                  <a:lnTo>
                    <a:pt x="290" y="340"/>
                  </a:lnTo>
                  <a:lnTo>
                    <a:pt x="286" y="340"/>
                  </a:lnTo>
                  <a:lnTo>
                    <a:pt x="286" y="336"/>
                  </a:lnTo>
                  <a:lnTo>
                    <a:pt x="282" y="336"/>
                  </a:lnTo>
                  <a:lnTo>
                    <a:pt x="278" y="336"/>
                  </a:lnTo>
                  <a:lnTo>
                    <a:pt x="282" y="336"/>
                  </a:lnTo>
                  <a:lnTo>
                    <a:pt x="282" y="332"/>
                  </a:lnTo>
                  <a:lnTo>
                    <a:pt x="286" y="328"/>
                  </a:lnTo>
                  <a:lnTo>
                    <a:pt x="282" y="332"/>
                  </a:lnTo>
                  <a:lnTo>
                    <a:pt x="278" y="332"/>
                  </a:lnTo>
                  <a:lnTo>
                    <a:pt x="276" y="332"/>
                  </a:lnTo>
                  <a:lnTo>
                    <a:pt x="276" y="328"/>
                  </a:lnTo>
                  <a:lnTo>
                    <a:pt x="276" y="324"/>
                  </a:lnTo>
                  <a:lnTo>
                    <a:pt x="272" y="324"/>
                  </a:lnTo>
                  <a:lnTo>
                    <a:pt x="272" y="320"/>
                  </a:lnTo>
                  <a:lnTo>
                    <a:pt x="276" y="320"/>
                  </a:lnTo>
                  <a:lnTo>
                    <a:pt x="272" y="320"/>
                  </a:lnTo>
                  <a:lnTo>
                    <a:pt x="268" y="320"/>
                  </a:lnTo>
                  <a:lnTo>
                    <a:pt x="272" y="324"/>
                  </a:lnTo>
                  <a:lnTo>
                    <a:pt x="272" y="328"/>
                  </a:lnTo>
                  <a:lnTo>
                    <a:pt x="276" y="328"/>
                  </a:lnTo>
                  <a:lnTo>
                    <a:pt x="276" y="332"/>
                  </a:lnTo>
                  <a:lnTo>
                    <a:pt x="276" y="336"/>
                  </a:lnTo>
                  <a:lnTo>
                    <a:pt x="272" y="336"/>
                  </a:lnTo>
                  <a:lnTo>
                    <a:pt x="268" y="336"/>
                  </a:lnTo>
                  <a:lnTo>
                    <a:pt x="272" y="336"/>
                  </a:lnTo>
                  <a:lnTo>
                    <a:pt x="272" y="340"/>
                  </a:lnTo>
                  <a:lnTo>
                    <a:pt x="268" y="340"/>
                  </a:lnTo>
                  <a:lnTo>
                    <a:pt x="268" y="336"/>
                  </a:lnTo>
                  <a:lnTo>
                    <a:pt x="268" y="340"/>
                  </a:lnTo>
                  <a:lnTo>
                    <a:pt x="272" y="340"/>
                  </a:lnTo>
                  <a:lnTo>
                    <a:pt x="272" y="342"/>
                  </a:lnTo>
                  <a:lnTo>
                    <a:pt x="268" y="342"/>
                  </a:lnTo>
                  <a:lnTo>
                    <a:pt x="264" y="342"/>
                  </a:lnTo>
                  <a:lnTo>
                    <a:pt x="264" y="346"/>
                  </a:lnTo>
                  <a:lnTo>
                    <a:pt x="260" y="346"/>
                  </a:lnTo>
                  <a:lnTo>
                    <a:pt x="256" y="346"/>
                  </a:lnTo>
                  <a:lnTo>
                    <a:pt x="252" y="342"/>
                  </a:lnTo>
                  <a:lnTo>
                    <a:pt x="250" y="342"/>
                  </a:lnTo>
                  <a:lnTo>
                    <a:pt x="252" y="342"/>
                  </a:lnTo>
                  <a:lnTo>
                    <a:pt x="250" y="342"/>
                  </a:lnTo>
                  <a:lnTo>
                    <a:pt x="246" y="342"/>
                  </a:lnTo>
                  <a:lnTo>
                    <a:pt x="246" y="340"/>
                  </a:lnTo>
                  <a:lnTo>
                    <a:pt x="242" y="336"/>
                  </a:lnTo>
                  <a:lnTo>
                    <a:pt x="246" y="336"/>
                  </a:lnTo>
                  <a:lnTo>
                    <a:pt x="250" y="336"/>
                  </a:lnTo>
                  <a:lnTo>
                    <a:pt x="250" y="332"/>
                  </a:lnTo>
                  <a:lnTo>
                    <a:pt x="252" y="332"/>
                  </a:lnTo>
                  <a:lnTo>
                    <a:pt x="256" y="332"/>
                  </a:lnTo>
                  <a:lnTo>
                    <a:pt x="260" y="328"/>
                  </a:lnTo>
                  <a:lnTo>
                    <a:pt x="260" y="324"/>
                  </a:lnTo>
                  <a:lnTo>
                    <a:pt x="264" y="324"/>
                  </a:lnTo>
                  <a:lnTo>
                    <a:pt x="260" y="324"/>
                  </a:lnTo>
                  <a:lnTo>
                    <a:pt x="260" y="328"/>
                  </a:lnTo>
                  <a:lnTo>
                    <a:pt x="256" y="328"/>
                  </a:lnTo>
                  <a:lnTo>
                    <a:pt x="256" y="332"/>
                  </a:lnTo>
                  <a:lnTo>
                    <a:pt x="252" y="332"/>
                  </a:lnTo>
                  <a:lnTo>
                    <a:pt x="250" y="332"/>
                  </a:lnTo>
                  <a:lnTo>
                    <a:pt x="250" y="328"/>
                  </a:lnTo>
                  <a:lnTo>
                    <a:pt x="246" y="328"/>
                  </a:lnTo>
                  <a:lnTo>
                    <a:pt x="250" y="328"/>
                  </a:lnTo>
                  <a:lnTo>
                    <a:pt x="250" y="324"/>
                  </a:lnTo>
                  <a:lnTo>
                    <a:pt x="256" y="320"/>
                  </a:lnTo>
                  <a:lnTo>
                    <a:pt x="252" y="320"/>
                  </a:lnTo>
                  <a:lnTo>
                    <a:pt x="256" y="320"/>
                  </a:lnTo>
                  <a:lnTo>
                    <a:pt x="256" y="316"/>
                  </a:lnTo>
                  <a:lnTo>
                    <a:pt x="252" y="316"/>
                  </a:lnTo>
                  <a:lnTo>
                    <a:pt x="256" y="316"/>
                  </a:lnTo>
                  <a:lnTo>
                    <a:pt x="252" y="316"/>
                  </a:lnTo>
                  <a:lnTo>
                    <a:pt x="250" y="320"/>
                  </a:lnTo>
                  <a:lnTo>
                    <a:pt x="250" y="316"/>
                  </a:lnTo>
                  <a:lnTo>
                    <a:pt x="246" y="316"/>
                  </a:lnTo>
                  <a:lnTo>
                    <a:pt x="246" y="314"/>
                  </a:lnTo>
                  <a:lnTo>
                    <a:pt x="250" y="314"/>
                  </a:lnTo>
                  <a:lnTo>
                    <a:pt x="250" y="316"/>
                  </a:lnTo>
                  <a:lnTo>
                    <a:pt x="252" y="316"/>
                  </a:lnTo>
                  <a:lnTo>
                    <a:pt x="260" y="316"/>
                  </a:lnTo>
                  <a:lnTo>
                    <a:pt x="264" y="316"/>
                  </a:lnTo>
                  <a:lnTo>
                    <a:pt x="260" y="316"/>
                  </a:lnTo>
                  <a:lnTo>
                    <a:pt x="256" y="316"/>
                  </a:lnTo>
                  <a:lnTo>
                    <a:pt x="256" y="314"/>
                  </a:lnTo>
                  <a:lnTo>
                    <a:pt x="252" y="316"/>
                  </a:lnTo>
                  <a:lnTo>
                    <a:pt x="252" y="314"/>
                  </a:lnTo>
                  <a:lnTo>
                    <a:pt x="256" y="314"/>
                  </a:lnTo>
                  <a:lnTo>
                    <a:pt x="260" y="314"/>
                  </a:lnTo>
                  <a:lnTo>
                    <a:pt x="256" y="314"/>
                  </a:lnTo>
                  <a:lnTo>
                    <a:pt x="256" y="310"/>
                  </a:lnTo>
                  <a:lnTo>
                    <a:pt x="260" y="310"/>
                  </a:lnTo>
                  <a:lnTo>
                    <a:pt x="256" y="310"/>
                  </a:lnTo>
                  <a:lnTo>
                    <a:pt x="256" y="306"/>
                  </a:lnTo>
                  <a:lnTo>
                    <a:pt x="260" y="306"/>
                  </a:lnTo>
                  <a:lnTo>
                    <a:pt x="256" y="306"/>
                  </a:lnTo>
                  <a:lnTo>
                    <a:pt x="256" y="302"/>
                  </a:lnTo>
                  <a:lnTo>
                    <a:pt x="252" y="302"/>
                  </a:lnTo>
                  <a:lnTo>
                    <a:pt x="250" y="302"/>
                  </a:lnTo>
                  <a:lnTo>
                    <a:pt x="246" y="302"/>
                  </a:lnTo>
                  <a:lnTo>
                    <a:pt x="246" y="298"/>
                  </a:lnTo>
                  <a:lnTo>
                    <a:pt x="250" y="298"/>
                  </a:lnTo>
                  <a:lnTo>
                    <a:pt x="252" y="298"/>
                  </a:lnTo>
                  <a:lnTo>
                    <a:pt x="250" y="294"/>
                  </a:lnTo>
                  <a:lnTo>
                    <a:pt x="250" y="290"/>
                  </a:lnTo>
                  <a:lnTo>
                    <a:pt x="252" y="290"/>
                  </a:lnTo>
                  <a:lnTo>
                    <a:pt x="252" y="294"/>
                  </a:lnTo>
                  <a:lnTo>
                    <a:pt x="252" y="290"/>
                  </a:lnTo>
                  <a:lnTo>
                    <a:pt x="250" y="290"/>
                  </a:lnTo>
                  <a:lnTo>
                    <a:pt x="246" y="290"/>
                  </a:lnTo>
                  <a:lnTo>
                    <a:pt x="246" y="286"/>
                  </a:lnTo>
                  <a:lnTo>
                    <a:pt x="242" y="286"/>
                  </a:lnTo>
                  <a:lnTo>
                    <a:pt x="238" y="286"/>
                  </a:lnTo>
                  <a:lnTo>
                    <a:pt x="238" y="284"/>
                  </a:lnTo>
                  <a:lnTo>
                    <a:pt x="242" y="284"/>
                  </a:lnTo>
                  <a:lnTo>
                    <a:pt x="238" y="284"/>
                  </a:lnTo>
                  <a:lnTo>
                    <a:pt x="242" y="284"/>
                  </a:lnTo>
                  <a:lnTo>
                    <a:pt x="246" y="284"/>
                  </a:lnTo>
                  <a:lnTo>
                    <a:pt x="242" y="284"/>
                  </a:lnTo>
                  <a:lnTo>
                    <a:pt x="242" y="280"/>
                  </a:lnTo>
                  <a:lnTo>
                    <a:pt x="246" y="280"/>
                  </a:lnTo>
                  <a:lnTo>
                    <a:pt x="242" y="280"/>
                  </a:lnTo>
                  <a:lnTo>
                    <a:pt x="242" y="276"/>
                  </a:lnTo>
                  <a:lnTo>
                    <a:pt x="238" y="276"/>
                  </a:lnTo>
                  <a:lnTo>
                    <a:pt x="242" y="276"/>
                  </a:lnTo>
                  <a:lnTo>
                    <a:pt x="238" y="276"/>
                  </a:lnTo>
                  <a:lnTo>
                    <a:pt x="234" y="276"/>
                  </a:lnTo>
                  <a:lnTo>
                    <a:pt x="234" y="272"/>
                  </a:lnTo>
                  <a:lnTo>
                    <a:pt x="238" y="272"/>
                  </a:lnTo>
                  <a:lnTo>
                    <a:pt x="238" y="268"/>
                  </a:lnTo>
                  <a:lnTo>
                    <a:pt x="234" y="268"/>
                  </a:lnTo>
                  <a:lnTo>
                    <a:pt x="230" y="272"/>
                  </a:lnTo>
                  <a:lnTo>
                    <a:pt x="226" y="272"/>
                  </a:lnTo>
                  <a:lnTo>
                    <a:pt x="222" y="272"/>
                  </a:lnTo>
                  <a:lnTo>
                    <a:pt x="220" y="272"/>
                  </a:lnTo>
                  <a:lnTo>
                    <a:pt x="222" y="272"/>
                  </a:lnTo>
                  <a:lnTo>
                    <a:pt x="226" y="272"/>
                  </a:lnTo>
                  <a:lnTo>
                    <a:pt x="230" y="272"/>
                  </a:lnTo>
                  <a:lnTo>
                    <a:pt x="230" y="268"/>
                  </a:lnTo>
                  <a:lnTo>
                    <a:pt x="234" y="268"/>
                  </a:lnTo>
                  <a:lnTo>
                    <a:pt x="230" y="268"/>
                  </a:lnTo>
                  <a:lnTo>
                    <a:pt x="230" y="264"/>
                  </a:lnTo>
                  <a:lnTo>
                    <a:pt x="234" y="264"/>
                  </a:lnTo>
                  <a:lnTo>
                    <a:pt x="238" y="264"/>
                  </a:lnTo>
                  <a:lnTo>
                    <a:pt x="234" y="264"/>
                  </a:lnTo>
                  <a:lnTo>
                    <a:pt x="230" y="264"/>
                  </a:lnTo>
                  <a:lnTo>
                    <a:pt x="226" y="264"/>
                  </a:lnTo>
                  <a:lnTo>
                    <a:pt x="230" y="264"/>
                  </a:lnTo>
                  <a:lnTo>
                    <a:pt x="234" y="264"/>
                  </a:lnTo>
                  <a:lnTo>
                    <a:pt x="238" y="260"/>
                  </a:lnTo>
                  <a:lnTo>
                    <a:pt x="234" y="260"/>
                  </a:lnTo>
                  <a:lnTo>
                    <a:pt x="230" y="260"/>
                  </a:lnTo>
                  <a:lnTo>
                    <a:pt x="230" y="256"/>
                  </a:lnTo>
                  <a:lnTo>
                    <a:pt x="226" y="256"/>
                  </a:lnTo>
                  <a:lnTo>
                    <a:pt x="222" y="256"/>
                  </a:lnTo>
                  <a:lnTo>
                    <a:pt x="222" y="254"/>
                  </a:lnTo>
                  <a:lnTo>
                    <a:pt x="226" y="254"/>
                  </a:lnTo>
                  <a:lnTo>
                    <a:pt x="226" y="250"/>
                  </a:lnTo>
                  <a:lnTo>
                    <a:pt x="222" y="250"/>
                  </a:lnTo>
                  <a:lnTo>
                    <a:pt x="220" y="250"/>
                  </a:lnTo>
                  <a:lnTo>
                    <a:pt x="216" y="250"/>
                  </a:lnTo>
                  <a:lnTo>
                    <a:pt x="212" y="250"/>
                  </a:lnTo>
                  <a:lnTo>
                    <a:pt x="212" y="246"/>
                  </a:lnTo>
                  <a:lnTo>
                    <a:pt x="208" y="246"/>
                  </a:lnTo>
                  <a:lnTo>
                    <a:pt x="212" y="246"/>
                  </a:lnTo>
                  <a:lnTo>
                    <a:pt x="212" y="242"/>
                  </a:lnTo>
                  <a:lnTo>
                    <a:pt x="208" y="242"/>
                  </a:lnTo>
                  <a:lnTo>
                    <a:pt x="208" y="238"/>
                  </a:lnTo>
                  <a:lnTo>
                    <a:pt x="204" y="238"/>
                  </a:lnTo>
                  <a:lnTo>
                    <a:pt x="200" y="238"/>
                  </a:lnTo>
                  <a:lnTo>
                    <a:pt x="204" y="238"/>
                  </a:lnTo>
                  <a:lnTo>
                    <a:pt x="208" y="238"/>
                  </a:lnTo>
                  <a:lnTo>
                    <a:pt x="208" y="234"/>
                  </a:lnTo>
                  <a:lnTo>
                    <a:pt x="204" y="234"/>
                  </a:lnTo>
                  <a:lnTo>
                    <a:pt x="204" y="230"/>
                  </a:lnTo>
                  <a:lnTo>
                    <a:pt x="208" y="230"/>
                  </a:lnTo>
                  <a:lnTo>
                    <a:pt x="204" y="230"/>
                  </a:lnTo>
                  <a:lnTo>
                    <a:pt x="204" y="228"/>
                  </a:lnTo>
                  <a:lnTo>
                    <a:pt x="200" y="228"/>
                  </a:lnTo>
                  <a:lnTo>
                    <a:pt x="200" y="230"/>
                  </a:lnTo>
                  <a:lnTo>
                    <a:pt x="196" y="230"/>
                  </a:lnTo>
                  <a:lnTo>
                    <a:pt x="194" y="228"/>
                  </a:lnTo>
                  <a:lnTo>
                    <a:pt x="196" y="228"/>
                  </a:lnTo>
                  <a:lnTo>
                    <a:pt x="196" y="224"/>
                  </a:lnTo>
                  <a:lnTo>
                    <a:pt x="194" y="224"/>
                  </a:lnTo>
                  <a:lnTo>
                    <a:pt x="190" y="224"/>
                  </a:lnTo>
                  <a:lnTo>
                    <a:pt x="190" y="228"/>
                  </a:lnTo>
                  <a:lnTo>
                    <a:pt x="186" y="228"/>
                  </a:lnTo>
                  <a:lnTo>
                    <a:pt x="186" y="224"/>
                  </a:lnTo>
                  <a:lnTo>
                    <a:pt x="190" y="224"/>
                  </a:lnTo>
                  <a:lnTo>
                    <a:pt x="186" y="224"/>
                  </a:lnTo>
                  <a:lnTo>
                    <a:pt x="182" y="224"/>
                  </a:lnTo>
                  <a:lnTo>
                    <a:pt x="182" y="220"/>
                  </a:lnTo>
                  <a:lnTo>
                    <a:pt x="178" y="220"/>
                  </a:lnTo>
                  <a:lnTo>
                    <a:pt x="174" y="220"/>
                  </a:lnTo>
                  <a:lnTo>
                    <a:pt x="170" y="220"/>
                  </a:lnTo>
                  <a:lnTo>
                    <a:pt x="170" y="216"/>
                  </a:lnTo>
                  <a:lnTo>
                    <a:pt x="164" y="216"/>
                  </a:lnTo>
                  <a:lnTo>
                    <a:pt x="160" y="216"/>
                  </a:lnTo>
                  <a:lnTo>
                    <a:pt x="156" y="216"/>
                  </a:lnTo>
                  <a:lnTo>
                    <a:pt x="152" y="216"/>
                  </a:lnTo>
                  <a:lnTo>
                    <a:pt x="152" y="212"/>
                  </a:lnTo>
                  <a:lnTo>
                    <a:pt x="148" y="212"/>
                  </a:lnTo>
                  <a:lnTo>
                    <a:pt x="148" y="216"/>
                  </a:lnTo>
                  <a:lnTo>
                    <a:pt x="148" y="212"/>
                  </a:lnTo>
                  <a:lnTo>
                    <a:pt x="144" y="212"/>
                  </a:lnTo>
                  <a:lnTo>
                    <a:pt x="144" y="216"/>
                  </a:lnTo>
                  <a:lnTo>
                    <a:pt x="140" y="216"/>
                  </a:lnTo>
                  <a:lnTo>
                    <a:pt x="144" y="212"/>
                  </a:lnTo>
                  <a:lnTo>
                    <a:pt x="140" y="212"/>
                  </a:lnTo>
                  <a:lnTo>
                    <a:pt x="136" y="212"/>
                  </a:lnTo>
                  <a:lnTo>
                    <a:pt x="134" y="212"/>
                  </a:lnTo>
                  <a:lnTo>
                    <a:pt x="130" y="216"/>
                  </a:lnTo>
                  <a:lnTo>
                    <a:pt x="126" y="216"/>
                  </a:lnTo>
                  <a:lnTo>
                    <a:pt x="122" y="216"/>
                  </a:lnTo>
                  <a:lnTo>
                    <a:pt x="122" y="212"/>
                  </a:lnTo>
                  <a:lnTo>
                    <a:pt x="118" y="216"/>
                  </a:lnTo>
                  <a:lnTo>
                    <a:pt x="118" y="212"/>
                  </a:lnTo>
                  <a:lnTo>
                    <a:pt x="118" y="216"/>
                  </a:lnTo>
                  <a:lnTo>
                    <a:pt x="114" y="216"/>
                  </a:lnTo>
                  <a:lnTo>
                    <a:pt x="118" y="216"/>
                  </a:lnTo>
                  <a:lnTo>
                    <a:pt x="118" y="220"/>
                  </a:lnTo>
                  <a:lnTo>
                    <a:pt x="114" y="220"/>
                  </a:lnTo>
                  <a:lnTo>
                    <a:pt x="114" y="216"/>
                  </a:lnTo>
                  <a:lnTo>
                    <a:pt x="110" y="216"/>
                  </a:lnTo>
                  <a:lnTo>
                    <a:pt x="110" y="220"/>
                  </a:lnTo>
                  <a:lnTo>
                    <a:pt x="110" y="216"/>
                  </a:lnTo>
                  <a:lnTo>
                    <a:pt x="108" y="216"/>
                  </a:lnTo>
                  <a:lnTo>
                    <a:pt x="110" y="216"/>
                  </a:lnTo>
                  <a:lnTo>
                    <a:pt x="108" y="216"/>
                  </a:lnTo>
                  <a:lnTo>
                    <a:pt x="108" y="220"/>
                  </a:lnTo>
                  <a:lnTo>
                    <a:pt x="104" y="220"/>
                  </a:lnTo>
                  <a:lnTo>
                    <a:pt x="100" y="220"/>
                  </a:lnTo>
                  <a:lnTo>
                    <a:pt x="100" y="216"/>
                  </a:lnTo>
                  <a:lnTo>
                    <a:pt x="104" y="216"/>
                  </a:lnTo>
                  <a:lnTo>
                    <a:pt x="100" y="216"/>
                  </a:lnTo>
                  <a:lnTo>
                    <a:pt x="104" y="216"/>
                  </a:lnTo>
                  <a:lnTo>
                    <a:pt x="104" y="212"/>
                  </a:lnTo>
                  <a:lnTo>
                    <a:pt x="100" y="212"/>
                  </a:lnTo>
                  <a:lnTo>
                    <a:pt x="96" y="212"/>
                  </a:lnTo>
                  <a:lnTo>
                    <a:pt x="94" y="216"/>
                  </a:lnTo>
                  <a:lnTo>
                    <a:pt x="94" y="220"/>
                  </a:lnTo>
                  <a:lnTo>
                    <a:pt x="90" y="216"/>
                  </a:lnTo>
                  <a:lnTo>
                    <a:pt x="86" y="216"/>
                  </a:lnTo>
                  <a:lnTo>
                    <a:pt x="86" y="212"/>
                  </a:lnTo>
                  <a:lnTo>
                    <a:pt x="82" y="216"/>
                  </a:lnTo>
                  <a:lnTo>
                    <a:pt x="86" y="216"/>
                  </a:lnTo>
                  <a:lnTo>
                    <a:pt x="86" y="220"/>
                  </a:lnTo>
                  <a:lnTo>
                    <a:pt x="90" y="220"/>
                  </a:lnTo>
                  <a:lnTo>
                    <a:pt x="94" y="224"/>
                  </a:lnTo>
                  <a:lnTo>
                    <a:pt x="90" y="224"/>
                  </a:lnTo>
                  <a:lnTo>
                    <a:pt x="86" y="224"/>
                  </a:lnTo>
                  <a:lnTo>
                    <a:pt x="82" y="220"/>
                  </a:lnTo>
                  <a:lnTo>
                    <a:pt x="78" y="220"/>
                  </a:lnTo>
                  <a:lnTo>
                    <a:pt x="74" y="220"/>
                  </a:lnTo>
                  <a:lnTo>
                    <a:pt x="70" y="220"/>
                  </a:lnTo>
                  <a:lnTo>
                    <a:pt x="66" y="220"/>
                  </a:lnTo>
                  <a:lnTo>
                    <a:pt x="64" y="220"/>
                  </a:lnTo>
                  <a:lnTo>
                    <a:pt x="64" y="216"/>
                  </a:lnTo>
                  <a:lnTo>
                    <a:pt x="60" y="216"/>
                  </a:lnTo>
                  <a:lnTo>
                    <a:pt x="56" y="216"/>
                  </a:lnTo>
                  <a:lnTo>
                    <a:pt x="56" y="212"/>
                  </a:lnTo>
                  <a:lnTo>
                    <a:pt x="52" y="212"/>
                  </a:lnTo>
                  <a:lnTo>
                    <a:pt x="48" y="212"/>
                  </a:lnTo>
                  <a:lnTo>
                    <a:pt x="48" y="208"/>
                  </a:lnTo>
                  <a:lnTo>
                    <a:pt x="52" y="208"/>
                  </a:lnTo>
                  <a:lnTo>
                    <a:pt x="56" y="208"/>
                  </a:lnTo>
                  <a:lnTo>
                    <a:pt x="60" y="204"/>
                  </a:lnTo>
                  <a:lnTo>
                    <a:pt x="64" y="204"/>
                  </a:lnTo>
                  <a:lnTo>
                    <a:pt x="70" y="204"/>
                  </a:lnTo>
                  <a:lnTo>
                    <a:pt x="70" y="200"/>
                  </a:lnTo>
                  <a:lnTo>
                    <a:pt x="66" y="200"/>
                  </a:lnTo>
                  <a:lnTo>
                    <a:pt x="64" y="200"/>
                  </a:lnTo>
                  <a:lnTo>
                    <a:pt x="64" y="204"/>
                  </a:lnTo>
                  <a:lnTo>
                    <a:pt x="60" y="204"/>
                  </a:lnTo>
                  <a:lnTo>
                    <a:pt x="60" y="200"/>
                  </a:lnTo>
                  <a:lnTo>
                    <a:pt x="56" y="200"/>
                  </a:lnTo>
                  <a:lnTo>
                    <a:pt x="52" y="200"/>
                  </a:lnTo>
                  <a:lnTo>
                    <a:pt x="48" y="200"/>
                  </a:lnTo>
                  <a:lnTo>
                    <a:pt x="44" y="200"/>
                  </a:lnTo>
                  <a:lnTo>
                    <a:pt x="40" y="200"/>
                  </a:lnTo>
                  <a:lnTo>
                    <a:pt x="40" y="198"/>
                  </a:lnTo>
                  <a:lnTo>
                    <a:pt x="44" y="198"/>
                  </a:lnTo>
                  <a:lnTo>
                    <a:pt x="44" y="194"/>
                  </a:lnTo>
                  <a:lnTo>
                    <a:pt x="48" y="194"/>
                  </a:lnTo>
                  <a:lnTo>
                    <a:pt x="44" y="194"/>
                  </a:lnTo>
                  <a:lnTo>
                    <a:pt x="40" y="198"/>
                  </a:lnTo>
                  <a:lnTo>
                    <a:pt x="38" y="198"/>
                  </a:lnTo>
                  <a:lnTo>
                    <a:pt x="38" y="200"/>
                  </a:lnTo>
                  <a:lnTo>
                    <a:pt x="34" y="200"/>
                  </a:lnTo>
                  <a:lnTo>
                    <a:pt x="34" y="198"/>
                  </a:lnTo>
                  <a:lnTo>
                    <a:pt x="30" y="198"/>
                  </a:lnTo>
                  <a:lnTo>
                    <a:pt x="34" y="194"/>
                  </a:lnTo>
                  <a:lnTo>
                    <a:pt x="30" y="198"/>
                  </a:lnTo>
                  <a:lnTo>
                    <a:pt x="30" y="194"/>
                  </a:lnTo>
                  <a:lnTo>
                    <a:pt x="26" y="194"/>
                  </a:lnTo>
                  <a:lnTo>
                    <a:pt x="22" y="194"/>
                  </a:lnTo>
                  <a:lnTo>
                    <a:pt x="22" y="190"/>
                  </a:lnTo>
                  <a:lnTo>
                    <a:pt x="26" y="190"/>
                  </a:lnTo>
                  <a:lnTo>
                    <a:pt x="30" y="190"/>
                  </a:lnTo>
                  <a:lnTo>
                    <a:pt x="34" y="186"/>
                  </a:lnTo>
                  <a:lnTo>
                    <a:pt x="38" y="186"/>
                  </a:lnTo>
                  <a:lnTo>
                    <a:pt x="40" y="186"/>
                  </a:lnTo>
                  <a:lnTo>
                    <a:pt x="44" y="186"/>
                  </a:lnTo>
                  <a:lnTo>
                    <a:pt x="48" y="186"/>
                  </a:lnTo>
                  <a:lnTo>
                    <a:pt x="52" y="186"/>
                  </a:lnTo>
                  <a:lnTo>
                    <a:pt x="56" y="186"/>
                  </a:lnTo>
                  <a:lnTo>
                    <a:pt x="56" y="190"/>
                  </a:lnTo>
                  <a:lnTo>
                    <a:pt x="60" y="190"/>
                  </a:lnTo>
                  <a:lnTo>
                    <a:pt x="64" y="190"/>
                  </a:lnTo>
                  <a:lnTo>
                    <a:pt x="66" y="190"/>
                  </a:lnTo>
                  <a:lnTo>
                    <a:pt x="70" y="190"/>
                  </a:lnTo>
                  <a:lnTo>
                    <a:pt x="70" y="186"/>
                  </a:lnTo>
                  <a:lnTo>
                    <a:pt x="74" y="186"/>
                  </a:lnTo>
                  <a:lnTo>
                    <a:pt x="74" y="190"/>
                  </a:lnTo>
                  <a:lnTo>
                    <a:pt x="78" y="190"/>
                  </a:lnTo>
                  <a:lnTo>
                    <a:pt x="82" y="190"/>
                  </a:lnTo>
                  <a:lnTo>
                    <a:pt x="86" y="190"/>
                  </a:lnTo>
                  <a:lnTo>
                    <a:pt x="90" y="190"/>
                  </a:lnTo>
                  <a:lnTo>
                    <a:pt x="94" y="190"/>
                  </a:lnTo>
                  <a:lnTo>
                    <a:pt x="96" y="190"/>
                  </a:lnTo>
                  <a:lnTo>
                    <a:pt x="96" y="186"/>
                  </a:lnTo>
                  <a:lnTo>
                    <a:pt x="94" y="190"/>
                  </a:lnTo>
                  <a:lnTo>
                    <a:pt x="90" y="190"/>
                  </a:lnTo>
                  <a:lnTo>
                    <a:pt x="86" y="190"/>
                  </a:lnTo>
                  <a:lnTo>
                    <a:pt x="82" y="190"/>
                  </a:lnTo>
                  <a:lnTo>
                    <a:pt x="78" y="190"/>
                  </a:lnTo>
                  <a:lnTo>
                    <a:pt x="78" y="186"/>
                  </a:lnTo>
                  <a:lnTo>
                    <a:pt x="74" y="186"/>
                  </a:lnTo>
                  <a:lnTo>
                    <a:pt x="70" y="186"/>
                  </a:lnTo>
                  <a:lnTo>
                    <a:pt x="66" y="186"/>
                  </a:lnTo>
                  <a:lnTo>
                    <a:pt x="64" y="186"/>
                  </a:lnTo>
                  <a:lnTo>
                    <a:pt x="60" y="186"/>
                  </a:lnTo>
                  <a:lnTo>
                    <a:pt x="56" y="186"/>
                  </a:lnTo>
                  <a:lnTo>
                    <a:pt x="60" y="186"/>
                  </a:lnTo>
                  <a:lnTo>
                    <a:pt x="64" y="182"/>
                  </a:lnTo>
                  <a:lnTo>
                    <a:pt x="66" y="182"/>
                  </a:lnTo>
                  <a:lnTo>
                    <a:pt x="70" y="182"/>
                  </a:lnTo>
                  <a:lnTo>
                    <a:pt x="74" y="182"/>
                  </a:lnTo>
                  <a:lnTo>
                    <a:pt x="78" y="182"/>
                  </a:lnTo>
                  <a:lnTo>
                    <a:pt x="82" y="182"/>
                  </a:lnTo>
                  <a:lnTo>
                    <a:pt x="86" y="182"/>
                  </a:lnTo>
                  <a:lnTo>
                    <a:pt x="90" y="182"/>
                  </a:lnTo>
                  <a:lnTo>
                    <a:pt x="90" y="186"/>
                  </a:lnTo>
                  <a:lnTo>
                    <a:pt x="94" y="186"/>
                  </a:lnTo>
                  <a:lnTo>
                    <a:pt x="96" y="186"/>
                  </a:lnTo>
                  <a:lnTo>
                    <a:pt x="94" y="186"/>
                  </a:lnTo>
                  <a:lnTo>
                    <a:pt x="90" y="182"/>
                  </a:lnTo>
                  <a:lnTo>
                    <a:pt x="94" y="182"/>
                  </a:lnTo>
                  <a:lnTo>
                    <a:pt x="96" y="182"/>
                  </a:lnTo>
                  <a:lnTo>
                    <a:pt x="96" y="178"/>
                  </a:lnTo>
                  <a:lnTo>
                    <a:pt x="96" y="174"/>
                  </a:lnTo>
                  <a:lnTo>
                    <a:pt x="94" y="174"/>
                  </a:lnTo>
                  <a:lnTo>
                    <a:pt x="90" y="174"/>
                  </a:lnTo>
                  <a:lnTo>
                    <a:pt x="86" y="174"/>
                  </a:lnTo>
                  <a:lnTo>
                    <a:pt x="82" y="174"/>
                  </a:lnTo>
                  <a:lnTo>
                    <a:pt x="82" y="178"/>
                  </a:lnTo>
                  <a:lnTo>
                    <a:pt x="78" y="178"/>
                  </a:lnTo>
                  <a:lnTo>
                    <a:pt x="74" y="178"/>
                  </a:lnTo>
                  <a:lnTo>
                    <a:pt x="70" y="178"/>
                  </a:lnTo>
                  <a:lnTo>
                    <a:pt x="66" y="178"/>
                  </a:lnTo>
                  <a:lnTo>
                    <a:pt x="64" y="178"/>
                  </a:lnTo>
                  <a:lnTo>
                    <a:pt x="66" y="178"/>
                  </a:lnTo>
                  <a:lnTo>
                    <a:pt x="64" y="178"/>
                  </a:lnTo>
                  <a:lnTo>
                    <a:pt x="64" y="174"/>
                  </a:lnTo>
                  <a:lnTo>
                    <a:pt x="60" y="174"/>
                  </a:lnTo>
                  <a:lnTo>
                    <a:pt x="60" y="178"/>
                  </a:lnTo>
                  <a:lnTo>
                    <a:pt x="64" y="178"/>
                  </a:lnTo>
                  <a:lnTo>
                    <a:pt x="60" y="178"/>
                  </a:lnTo>
                  <a:lnTo>
                    <a:pt x="56" y="178"/>
                  </a:lnTo>
                  <a:lnTo>
                    <a:pt x="56" y="182"/>
                  </a:lnTo>
                  <a:lnTo>
                    <a:pt x="52" y="182"/>
                  </a:lnTo>
                  <a:lnTo>
                    <a:pt x="52" y="178"/>
                  </a:lnTo>
                  <a:lnTo>
                    <a:pt x="48" y="178"/>
                  </a:lnTo>
                  <a:lnTo>
                    <a:pt x="44" y="178"/>
                  </a:lnTo>
                  <a:lnTo>
                    <a:pt x="40" y="178"/>
                  </a:lnTo>
                  <a:lnTo>
                    <a:pt x="38" y="178"/>
                  </a:lnTo>
                  <a:lnTo>
                    <a:pt x="40" y="174"/>
                  </a:lnTo>
                  <a:lnTo>
                    <a:pt x="44" y="174"/>
                  </a:lnTo>
                  <a:lnTo>
                    <a:pt x="48" y="174"/>
                  </a:lnTo>
                  <a:lnTo>
                    <a:pt x="48" y="172"/>
                  </a:lnTo>
                  <a:lnTo>
                    <a:pt x="48" y="174"/>
                  </a:lnTo>
                  <a:lnTo>
                    <a:pt x="44" y="174"/>
                  </a:lnTo>
                  <a:lnTo>
                    <a:pt x="40" y="174"/>
                  </a:lnTo>
                  <a:lnTo>
                    <a:pt x="38" y="174"/>
                  </a:lnTo>
                  <a:lnTo>
                    <a:pt x="34" y="174"/>
                  </a:lnTo>
                  <a:lnTo>
                    <a:pt x="34" y="172"/>
                  </a:lnTo>
                  <a:lnTo>
                    <a:pt x="38" y="172"/>
                  </a:lnTo>
                  <a:lnTo>
                    <a:pt x="40" y="172"/>
                  </a:lnTo>
                  <a:lnTo>
                    <a:pt x="38" y="172"/>
                  </a:lnTo>
                  <a:lnTo>
                    <a:pt x="34" y="172"/>
                  </a:lnTo>
                  <a:lnTo>
                    <a:pt x="30" y="172"/>
                  </a:lnTo>
                  <a:lnTo>
                    <a:pt x="26" y="172"/>
                  </a:lnTo>
                  <a:lnTo>
                    <a:pt x="22" y="172"/>
                  </a:lnTo>
                  <a:lnTo>
                    <a:pt x="26" y="172"/>
                  </a:lnTo>
                  <a:lnTo>
                    <a:pt x="26" y="168"/>
                  </a:lnTo>
                  <a:lnTo>
                    <a:pt x="22" y="168"/>
                  </a:lnTo>
                  <a:lnTo>
                    <a:pt x="22" y="172"/>
                  </a:lnTo>
                  <a:lnTo>
                    <a:pt x="18" y="172"/>
                  </a:lnTo>
                  <a:lnTo>
                    <a:pt x="18" y="168"/>
                  </a:lnTo>
                  <a:lnTo>
                    <a:pt x="14" y="168"/>
                  </a:lnTo>
                  <a:lnTo>
                    <a:pt x="10" y="168"/>
                  </a:lnTo>
                  <a:lnTo>
                    <a:pt x="8" y="164"/>
                  </a:lnTo>
                  <a:lnTo>
                    <a:pt x="10" y="164"/>
                  </a:lnTo>
                  <a:lnTo>
                    <a:pt x="8" y="164"/>
                  </a:lnTo>
                  <a:lnTo>
                    <a:pt x="4" y="164"/>
                  </a:lnTo>
                  <a:lnTo>
                    <a:pt x="0" y="160"/>
                  </a:lnTo>
                  <a:lnTo>
                    <a:pt x="4" y="160"/>
                  </a:lnTo>
                  <a:lnTo>
                    <a:pt x="4" y="158"/>
                  </a:lnTo>
                  <a:lnTo>
                    <a:pt x="8" y="158"/>
                  </a:lnTo>
                  <a:lnTo>
                    <a:pt x="4" y="158"/>
                  </a:lnTo>
                  <a:lnTo>
                    <a:pt x="4" y="154"/>
                  </a:lnTo>
                  <a:lnTo>
                    <a:pt x="8" y="154"/>
                  </a:lnTo>
                  <a:lnTo>
                    <a:pt x="4" y="154"/>
                  </a:lnTo>
                  <a:lnTo>
                    <a:pt x="8" y="150"/>
                  </a:lnTo>
                  <a:lnTo>
                    <a:pt x="10" y="150"/>
                  </a:lnTo>
                  <a:lnTo>
                    <a:pt x="14" y="150"/>
                  </a:lnTo>
                  <a:lnTo>
                    <a:pt x="18" y="150"/>
                  </a:lnTo>
                  <a:lnTo>
                    <a:pt x="22" y="150"/>
                  </a:lnTo>
                  <a:lnTo>
                    <a:pt x="26" y="150"/>
                  </a:lnTo>
                  <a:lnTo>
                    <a:pt x="30" y="150"/>
                  </a:lnTo>
                  <a:lnTo>
                    <a:pt x="30" y="146"/>
                  </a:lnTo>
                  <a:lnTo>
                    <a:pt x="34" y="146"/>
                  </a:lnTo>
                  <a:lnTo>
                    <a:pt x="38" y="146"/>
                  </a:lnTo>
                  <a:lnTo>
                    <a:pt x="40" y="146"/>
                  </a:lnTo>
                  <a:lnTo>
                    <a:pt x="44" y="146"/>
                  </a:lnTo>
                  <a:lnTo>
                    <a:pt x="40" y="146"/>
                  </a:lnTo>
                  <a:lnTo>
                    <a:pt x="40" y="142"/>
                  </a:lnTo>
                  <a:lnTo>
                    <a:pt x="44" y="142"/>
                  </a:lnTo>
                  <a:lnTo>
                    <a:pt x="48" y="142"/>
                  </a:lnTo>
                  <a:lnTo>
                    <a:pt x="52" y="142"/>
                  </a:lnTo>
                  <a:lnTo>
                    <a:pt x="56" y="142"/>
                  </a:lnTo>
                  <a:lnTo>
                    <a:pt x="60" y="142"/>
                  </a:lnTo>
                  <a:lnTo>
                    <a:pt x="56" y="142"/>
                  </a:lnTo>
                  <a:lnTo>
                    <a:pt x="56" y="138"/>
                  </a:lnTo>
                  <a:lnTo>
                    <a:pt x="60" y="138"/>
                  </a:lnTo>
                  <a:lnTo>
                    <a:pt x="66" y="134"/>
                  </a:lnTo>
                  <a:lnTo>
                    <a:pt x="70" y="134"/>
                  </a:lnTo>
                  <a:lnTo>
                    <a:pt x="74" y="138"/>
                  </a:lnTo>
                  <a:lnTo>
                    <a:pt x="74" y="134"/>
                  </a:lnTo>
                  <a:lnTo>
                    <a:pt x="78" y="134"/>
                  </a:lnTo>
                  <a:lnTo>
                    <a:pt x="82" y="134"/>
                  </a:lnTo>
                  <a:lnTo>
                    <a:pt x="86" y="134"/>
                  </a:lnTo>
                  <a:lnTo>
                    <a:pt x="90" y="134"/>
                  </a:lnTo>
                  <a:lnTo>
                    <a:pt x="94" y="134"/>
                  </a:lnTo>
                  <a:lnTo>
                    <a:pt x="96" y="134"/>
                  </a:lnTo>
                  <a:lnTo>
                    <a:pt x="100" y="134"/>
                  </a:lnTo>
                  <a:lnTo>
                    <a:pt x="104" y="130"/>
                  </a:lnTo>
                  <a:lnTo>
                    <a:pt x="108" y="128"/>
                  </a:lnTo>
                  <a:lnTo>
                    <a:pt x="110" y="128"/>
                  </a:lnTo>
                  <a:lnTo>
                    <a:pt x="110" y="124"/>
                  </a:lnTo>
                  <a:lnTo>
                    <a:pt x="114" y="124"/>
                  </a:lnTo>
                  <a:lnTo>
                    <a:pt x="114" y="120"/>
                  </a:lnTo>
                  <a:lnTo>
                    <a:pt x="110" y="120"/>
                  </a:lnTo>
                  <a:lnTo>
                    <a:pt x="110" y="116"/>
                  </a:lnTo>
                  <a:lnTo>
                    <a:pt x="110" y="112"/>
                  </a:lnTo>
                  <a:lnTo>
                    <a:pt x="110" y="108"/>
                  </a:lnTo>
                  <a:lnTo>
                    <a:pt x="114" y="108"/>
                  </a:lnTo>
                  <a:lnTo>
                    <a:pt x="122" y="108"/>
                  </a:lnTo>
                  <a:lnTo>
                    <a:pt x="122" y="104"/>
                  </a:lnTo>
                  <a:lnTo>
                    <a:pt x="126" y="104"/>
                  </a:lnTo>
                  <a:lnTo>
                    <a:pt x="130" y="104"/>
                  </a:lnTo>
                  <a:lnTo>
                    <a:pt x="126" y="104"/>
                  </a:lnTo>
                  <a:lnTo>
                    <a:pt x="122" y="104"/>
                  </a:lnTo>
                  <a:lnTo>
                    <a:pt x="122" y="100"/>
                  </a:lnTo>
                  <a:lnTo>
                    <a:pt x="122" y="104"/>
                  </a:lnTo>
                  <a:lnTo>
                    <a:pt x="118" y="104"/>
                  </a:lnTo>
                  <a:lnTo>
                    <a:pt x="114" y="104"/>
                  </a:lnTo>
                  <a:lnTo>
                    <a:pt x="114" y="108"/>
                  </a:lnTo>
                  <a:lnTo>
                    <a:pt x="110" y="108"/>
                  </a:lnTo>
                  <a:lnTo>
                    <a:pt x="110" y="104"/>
                  </a:lnTo>
                  <a:lnTo>
                    <a:pt x="108" y="104"/>
                  </a:lnTo>
                  <a:lnTo>
                    <a:pt x="108" y="108"/>
                  </a:lnTo>
                  <a:lnTo>
                    <a:pt x="104" y="108"/>
                  </a:lnTo>
                  <a:lnTo>
                    <a:pt x="100" y="108"/>
                  </a:lnTo>
                  <a:lnTo>
                    <a:pt x="96" y="108"/>
                  </a:lnTo>
                  <a:lnTo>
                    <a:pt x="96" y="104"/>
                  </a:lnTo>
                  <a:lnTo>
                    <a:pt x="94" y="104"/>
                  </a:lnTo>
                  <a:lnTo>
                    <a:pt x="90" y="104"/>
                  </a:lnTo>
                  <a:lnTo>
                    <a:pt x="90" y="108"/>
                  </a:lnTo>
                  <a:lnTo>
                    <a:pt x="86" y="108"/>
                  </a:lnTo>
                  <a:lnTo>
                    <a:pt x="82" y="108"/>
                  </a:lnTo>
                  <a:lnTo>
                    <a:pt x="82" y="104"/>
                  </a:lnTo>
                  <a:lnTo>
                    <a:pt x="78" y="104"/>
                  </a:lnTo>
                  <a:lnTo>
                    <a:pt x="78" y="100"/>
                  </a:lnTo>
                  <a:lnTo>
                    <a:pt x="78" y="98"/>
                  </a:lnTo>
                  <a:lnTo>
                    <a:pt x="82" y="98"/>
                  </a:lnTo>
                  <a:lnTo>
                    <a:pt x="86" y="98"/>
                  </a:lnTo>
                  <a:lnTo>
                    <a:pt x="90" y="94"/>
                  </a:lnTo>
                  <a:lnTo>
                    <a:pt x="94" y="94"/>
                  </a:lnTo>
                  <a:lnTo>
                    <a:pt x="94" y="90"/>
                  </a:lnTo>
                  <a:lnTo>
                    <a:pt x="96" y="90"/>
                  </a:lnTo>
                  <a:lnTo>
                    <a:pt x="100" y="90"/>
                  </a:lnTo>
                  <a:lnTo>
                    <a:pt x="104" y="90"/>
                  </a:lnTo>
                  <a:lnTo>
                    <a:pt x="104" y="86"/>
                  </a:lnTo>
                  <a:lnTo>
                    <a:pt x="108" y="86"/>
                  </a:lnTo>
                  <a:lnTo>
                    <a:pt x="110" y="86"/>
                  </a:lnTo>
                  <a:lnTo>
                    <a:pt x="110" y="82"/>
                  </a:lnTo>
                  <a:lnTo>
                    <a:pt x="114" y="82"/>
                  </a:lnTo>
                  <a:lnTo>
                    <a:pt x="114" y="78"/>
                  </a:lnTo>
                  <a:lnTo>
                    <a:pt x="118" y="78"/>
                  </a:lnTo>
                  <a:lnTo>
                    <a:pt x="122" y="78"/>
                  </a:lnTo>
                  <a:lnTo>
                    <a:pt x="126" y="78"/>
                  </a:lnTo>
                  <a:lnTo>
                    <a:pt x="130" y="78"/>
                  </a:lnTo>
                  <a:lnTo>
                    <a:pt x="130" y="74"/>
                  </a:lnTo>
                  <a:lnTo>
                    <a:pt x="134" y="74"/>
                  </a:lnTo>
                  <a:lnTo>
                    <a:pt x="134" y="78"/>
                  </a:lnTo>
                  <a:lnTo>
                    <a:pt x="136" y="82"/>
                  </a:lnTo>
                  <a:lnTo>
                    <a:pt x="140" y="86"/>
                  </a:lnTo>
                  <a:lnTo>
                    <a:pt x="144" y="86"/>
                  </a:lnTo>
                  <a:lnTo>
                    <a:pt x="140" y="86"/>
                  </a:lnTo>
                  <a:lnTo>
                    <a:pt x="140" y="82"/>
                  </a:lnTo>
                  <a:lnTo>
                    <a:pt x="136" y="82"/>
                  </a:lnTo>
                  <a:lnTo>
                    <a:pt x="136" y="78"/>
                  </a:lnTo>
                  <a:lnTo>
                    <a:pt x="136" y="74"/>
                  </a:lnTo>
                  <a:lnTo>
                    <a:pt x="140" y="72"/>
                  </a:lnTo>
                  <a:lnTo>
                    <a:pt x="144" y="72"/>
                  </a:lnTo>
                  <a:lnTo>
                    <a:pt x="144" y="74"/>
                  </a:lnTo>
                  <a:lnTo>
                    <a:pt x="148" y="74"/>
                  </a:lnTo>
                  <a:lnTo>
                    <a:pt x="152" y="74"/>
                  </a:lnTo>
                  <a:lnTo>
                    <a:pt x="156" y="74"/>
                  </a:lnTo>
                  <a:lnTo>
                    <a:pt x="160" y="78"/>
                  </a:lnTo>
                  <a:lnTo>
                    <a:pt x="164" y="78"/>
                  </a:lnTo>
                  <a:lnTo>
                    <a:pt x="164" y="74"/>
                  </a:lnTo>
                  <a:lnTo>
                    <a:pt x="166" y="74"/>
                  </a:lnTo>
                  <a:lnTo>
                    <a:pt x="170" y="74"/>
                  </a:lnTo>
                  <a:lnTo>
                    <a:pt x="166" y="74"/>
                  </a:lnTo>
                  <a:lnTo>
                    <a:pt x="166" y="72"/>
                  </a:lnTo>
                  <a:lnTo>
                    <a:pt x="164" y="68"/>
                  </a:lnTo>
                  <a:lnTo>
                    <a:pt x="166" y="68"/>
                  </a:lnTo>
                  <a:lnTo>
                    <a:pt x="170" y="68"/>
                  </a:lnTo>
                  <a:lnTo>
                    <a:pt x="170" y="64"/>
                  </a:lnTo>
                  <a:lnTo>
                    <a:pt x="166" y="64"/>
                  </a:lnTo>
                  <a:lnTo>
                    <a:pt x="166" y="60"/>
                  </a:lnTo>
                  <a:lnTo>
                    <a:pt x="164" y="60"/>
                  </a:lnTo>
                  <a:lnTo>
                    <a:pt x="164" y="56"/>
                  </a:lnTo>
                  <a:lnTo>
                    <a:pt x="166" y="56"/>
                  </a:lnTo>
                  <a:lnTo>
                    <a:pt x="170" y="52"/>
                  </a:lnTo>
                  <a:lnTo>
                    <a:pt x="174" y="52"/>
                  </a:lnTo>
                  <a:lnTo>
                    <a:pt x="178" y="52"/>
                  </a:lnTo>
                  <a:lnTo>
                    <a:pt x="182" y="52"/>
                  </a:lnTo>
                  <a:lnTo>
                    <a:pt x="186" y="52"/>
                  </a:lnTo>
                  <a:lnTo>
                    <a:pt x="190" y="52"/>
                  </a:lnTo>
                  <a:lnTo>
                    <a:pt x="194" y="52"/>
                  </a:lnTo>
                  <a:lnTo>
                    <a:pt x="196" y="52"/>
                  </a:lnTo>
                  <a:lnTo>
                    <a:pt x="200" y="52"/>
                  </a:lnTo>
                  <a:lnTo>
                    <a:pt x="200" y="56"/>
                  </a:lnTo>
                  <a:lnTo>
                    <a:pt x="200" y="60"/>
                  </a:lnTo>
                  <a:lnTo>
                    <a:pt x="204" y="60"/>
                  </a:lnTo>
                  <a:lnTo>
                    <a:pt x="212" y="60"/>
                  </a:lnTo>
                  <a:lnTo>
                    <a:pt x="212" y="64"/>
                  </a:lnTo>
                  <a:lnTo>
                    <a:pt x="216" y="64"/>
                  </a:lnTo>
                  <a:lnTo>
                    <a:pt x="216" y="60"/>
                  </a:lnTo>
                  <a:lnTo>
                    <a:pt x="216" y="64"/>
                  </a:lnTo>
                  <a:lnTo>
                    <a:pt x="220" y="64"/>
                  </a:lnTo>
                  <a:lnTo>
                    <a:pt x="222" y="64"/>
                  </a:lnTo>
                  <a:lnTo>
                    <a:pt x="222" y="68"/>
                  </a:lnTo>
                  <a:lnTo>
                    <a:pt x="226" y="68"/>
                  </a:lnTo>
                  <a:lnTo>
                    <a:pt x="230" y="68"/>
                  </a:lnTo>
                  <a:lnTo>
                    <a:pt x="230" y="72"/>
                  </a:lnTo>
                  <a:lnTo>
                    <a:pt x="234" y="72"/>
                  </a:lnTo>
                  <a:lnTo>
                    <a:pt x="234" y="68"/>
                  </a:lnTo>
                  <a:lnTo>
                    <a:pt x="230" y="68"/>
                  </a:lnTo>
                  <a:lnTo>
                    <a:pt x="226" y="68"/>
                  </a:lnTo>
                  <a:lnTo>
                    <a:pt x="222" y="68"/>
                  </a:lnTo>
                  <a:lnTo>
                    <a:pt x="222" y="64"/>
                  </a:lnTo>
                  <a:lnTo>
                    <a:pt x="220" y="64"/>
                  </a:lnTo>
                  <a:lnTo>
                    <a:pt x="216" y="60"/>
                  </a:lnTo>
                  <a:lnTo>
                    <a:pt x="212" y="60"/>
                  </a:lnTo>
                  <a:lnTo>
                    <a:pt x="208" y="60"/>
                  </a:lnTo>
                  <a:lnTo>
                    <a:pt x="208" y="56"/>
                  </a:lnTo>
                  <a:lnTo>
                    <a:pt x="204" y="52"/>
                  </a:lnTo>
                  <a:lnTo>
                    <a:pt x="200" y="52"/>
                  </a:lnTo>
                  <a:lnTo>
                    <a:pt x="196" y="52"/>
                  </a:lnTo>
                  <a:lnTo>
                    <a:pt x="194" y="52"/>
                  </a:lnTo>
                  <a:lnTo>
                    <a:pt x="194" y="48"/>
                  </a:lnTo>
                  <a:lnTo>
                    <a:pt x="190" y="48"/>
                  </a:lnTo>
                  <a:lnTo>
                    <a:pt x="194" y="48"/>
                  </a:lnTo>
                  <a:lnTo>
                    <a:pt x="196" y="48"/>
                  </a:lnTo>
                  <a:lnTo>
                    <a:pt x="200" y="44"/>
                  </a:lnTo>
                  <a:lnTo>
                    <a:pt x="204" y="44"/>
                  </a:lnTo>
                  <a:lnTo>
                    <a:pt x="208" y="44"/>
                  </a:lnTo>
                  <a:lnTo>
                    <a:pt x="212" y="44"/>
                  </a:lnTo>
                  <a:lnTo>
                    <a:pt x="216" y="44"/>
                  </a:lnTo>
                  <a:lnTo>
                    <a:pt x="220" y="44"/>
                  </a:lnTo>
                  <a:lnTo>
                    <a:pt x="222" y="44"/>
                  </a:lnTo>
                  <a:lnTo>
                    <a:pt x="226" y="44"/>
                  </a:lnTo>
                  <a:lnTo>
                    <a:pt x="230" y="42"/>
                  </a:lnTo>
                  <a:lnTo>
                    <a:pt x="234" y="42"/>
                  </a:lnTo>
                  <a:lnTo>
                    <a:pt x="234" y="44"/>
                  </a:lnTo>
                  <a:lnTo>
                    <a:pt x="238" y="44"/>
                  </a:lnTo>
                  <a:lnTo>
                    <a:pt x="238" y="42"/>
                  </a:lnTo>
                  <a:lnTo>
                    <a:pt x="242" y="42"/>
                  </a:lnTo>
                  <a:lnTo>
                    <a:pt x="246" y="42"/>
                  </a:lnTo>
                  <a:lnTo>
                    <a:pt x="250" y="42"/>
                  </a:lnTo>
                  <a:lnTo>
                    <a:pt x="250" y="44"/>
                  </a:lnTo>
                  <a:lnTo>
                    <a:pt x="252" y="44"/>
                  </a:lnTo>
                  <a:lnTo>
                    <a:pt x="252" y="42"/>
                  </a:lnTo>
                  <a:lnTo>
                    <a:pt x="250" y="42"/>
                  </a:lnTo>
                  <a:lnTo>
                    <a:pt x="246" y="42"/>
                  </a:lnTo>
                  <a:lnTo>
                    <a:pt x="252" y="42"/>
                  </a:lnTo>
                  <a:lnTo>
                    <a:pt x="256" y="38"/>
                  </a:lnTo>
                  <a:lnTo>
                    <a:pt x="260" y="38"/>
                  </a:lnTo>
                  <a:lnTo>
                    <a:pt x="264" y="38"/>
                  </a:lnTo>
                  <a:lnTo>
                    <a:pt x="268" y="42"/>
                  </a:lnTo>
                  <a:lnTo>
                    <a:pt x="272" y="42"/>
                  </a:lnTo>
                  <a:lnTo>
                    <a:pt x="276" y="44"/>
                  </a:lnTo>
                  <a:lnTo>
                    <a:pt x="276" y="52"/>
                  </a:lnTo>
                  <a:lnTo>
                    <a:pt x="276" y="56"/>
                  </a:lnTo>
                  <a:lnTo>
                    <a:pt x="272" y="56"/>
                  </a:lnTo>
                  <a:lnTo>
                    <a:pt x="272" y="60"/>
                  </a:lnTo>
                  <a:lnTo>
                    <a:pt x="272" y="64"/>
                  </a:lnTo>
                  <a:lnTo>
                    <a:pt x="276" y="64"/>
                  </a:lnTo>
                  <a:lnTo>
                    <a:pt x="276" y="60"/>
                  </a:lnTo>
                  <a:lnTo>
                    <a:pt x="278" y="56"/>
                  </a:lnTo>
                  <a:lnTo>
                    <a:pt x="282" y="56"/>
                  </a:lnTo>
                  <a:lnTo>
                    <a:pt x="282" y="52"/>
                  </a:lnTo>
                  <a:lnTo>
                    <a:pt x="282" y="48"/>
                  </a:lnTo>
                  <a:lnTo>
                    <a:pt x="286" y="48"/>
                  </a:lnTo>
                  <a:lnTo>
                    <a:pt x="290" y="48"/>
                  </a:lnTo>
                  <a:lnTo>
                    <a:pt x="298" y="52"/>
                  </a:lnTo>
                  <a:lnTo>
                    <a:pt x="302" y="52"/>
                  </a:lnTo>
                  <a:lnTo>
                    <a:pt x="306" y="52"/>
                  </a:lnTo>
                  <a:lnTo>
                    <a:pt x="308" y="52"/>
                  </a:lnTo>
                  <a:lnTo>
                    <a:pt x="312" y="56"/>
                  </a:lnTo>
                  <a:lnTo>
                    <a:pt x="316" y="56"/>
                  </a:lnTo>
                  <a:lnTo>
                    <a:pt x="320" y="56"/>
                  </a:lnTo>
                  <a:lnTo>
                    <a:pt x="320" y="60"/>
                  </a:lnTo>
                  <a:lnTo>
                    <a:pt x="324" y="60"/>
                  </a:lnTo>
                  <a:lnTo>
                    <a:pt x="328" y="60"/>
                  </a:lnTo>
                  <a:lnTo>
                    <a:pt x="332" y="60"/>
                  </a:lnTo>
                  <a:lnTo>
                    <a:pt x="328" y="60"/>
                  </a:lnTo>
                  <a:lnTo>
                    <a:pt x="324" y="56"/>
                  </a:lnTo>
                  <a:lnTo>
                    <a:pt x="320" y="56"/>
                  </a:lnTo>
                  <a:lnTo>
                    <a:pt x="316" y="56"/>
                  </a:lnTo>
                  <a:lnTo>
                    <a:pt x="316" y="52"/>
                  </a:lnTo>
                  <a:lnTo>
                    <a:pt x="312" y="52"/>
                  </a:lnTo>
                  <a:lnTo>
                    <a:pt x="308" y="52"/>
                  </a:lnTo>
                  <a:lnTo>
                    <a:pt x="312" y="52"/>
                  </a:lnTo>
                  <a:lnTo>
                    <a:pt x="316" y="52"/>
                  </a:lnTo>
                  <a:lnTo>
                    <a:pt x="320" y="52"/>
                  </a:lnTo>
                  <a:lnTo>
                    <a:pt x="324" y="52"/>
                  </a:lnTo>
                  <a:lnTo>
                    <a:pt x="328" y="52"/>
                  </a:lnTo>
                  <a:lnTo>
                    <a:pt x="332" y="52"/>
                  </a:lnTo>
                  <a:lnTo>
                    <a:pt x="328" y="48"/>
                  </a:lnTo>
                  <a:lnTo>
                    <a:pt x="324" y="48"/>
                  </a:lnTo>
                  <a:lnTo>
                    <a:pt x="320" y="48"/>
                  </a:lnTo>
                  <a:lnTo>
                    <a:pt x="320" y="44"/>
                  </a:lnTo>
                  <a:lnTo>
                    <a:pt x="316" y="44"/>
                  </a:lnTo>
                  <a:lnTo>
                    <a:pt x="312" y="44"/>
                  </a:lnTo>
                  <a:lnTo>
                    <a:pt x="312" y="42"/>
                  </a:lnTo>
                  <a:lnTo>
                    <a:pt x="312" y="38"/>
                  </a:lnTo>
                  <a:lnTo>
                    <a:pt x="308" y="38"/>
                  </a:lnTo>
                  <a:lnTo>
                    <a:pt x="308" y="34"/>
                  </a:lnTo>
                  <a:lnTo>
                    <a:pt x="312" y="34"/>
                  </a:lnTo>
                  <a:lnTo>
                    <a:pt x="316" y="34"/>
                  </a:lnTo>
                  <a:lnTo>
                    <a:pt x="320" y="34"/>
                  </a:lnTo>
                  <a:lnTo>
                    <a:pt x="324" y="34"/>
                  </a:lnTo>
                  <a:lnTo>
                    <a:pt x="328" y="34"/>
                  </a:lnTo>
                  <a:lnTo>
                    <a:pt x="332" y="34"/>
                  </a:lnTo>
                  <a:lnTo>
                    <a:pt x="334" y="34"/>
                  </a:lnTo>
                  <a:lnTo>
                    <a:pt x="338" y="34"/>
                  </a:lnTo>
                  <a:lnTo>
                    <a:pt x="338" y="38"/>
                  </a:lnTo>
                  <a:lnTo>
                    <a:pt x="342" y="38"/>
                  </a:lnTo>
                  <a:lnTo>
                    <a:pt x="346" y="38"/>
                  </a:lnTo>
                  <a:lnTo>
                    <a:pt x="346" y="42"/>
                  </a:lnTo>
                  <a:lnTo>
                    <a:pt x="350" y="42"/>
                  </a:lnTo>
                  <a:lnTo>
                    <a:pt x="354" y="42"/>
                  </a:lnTo>
                  <a:lnTo>
                    <a:pt x="358" y="42"/>
                  </a:lnTo>
                  <a:lnTo>
                    <a:pt x="362" y="42"/>
                  </a:lnTo>
                  <a:lnTo>
                    <a:pt x="362" y="44"/>
                  </a:lnTo>
                  <a:lnTo>
                    <a:pt x="364" y="44"/>
                  </a:lnTo>
                  <a:lnTo>
                    <a:pt x="368" y="44"/>
                  </a:lnTo>
                  <a:lnTo>
                    <a:pt x="372" y="44"/>
                  </a:lnTo>
                  <a:lnTo>
                    <a:pt x="376" y="44"/>
                  </a:lnTo>
                  <a:lnTo>
                    <a:pt x="376" y="48"/>
                  </a:lnTo>
                  <a:lnTo>
                    <a:pt x="380" y="48"/>
                  </a:lnTo>
                  <a:lnTo>
                    <a:pt x="384" y="48"/>
                  </a:lnTo>
                  <a:lnTo>
                    <a:pt x="384" y="52"/>
                  </a:lnTo>
                  <a:lnTo>
                    <a:pt x="380" y="52"/>
                  </a:lnTo>
                  <a:lnTo>
                    <a:pt x="384" y="52"/>
                  </a:lnTo>
                  <a:lnTo>
                    <a:pt x="388" y="52"/>
                  </a:lnTo>
                  <a:lnTo>
                    <a:pt x="392" y="52"/>
                  </a:lnTo>
                  <a:lnTo>
                    <a:pt x="392" y="56"/>
                  </a:lnTo>
                  <a:lnTo>
                    <a:pt x="394" y="56"/>
                  </a:lnTo>
                  <a:lnTo>
                    <a:pt x="398" y="56"/>
                  </a:lnTo>
                  <a:lnTo>
                    <a:pt x="402" y="56"/>
                  </a:lnTo>
                  <a:lnTo>
                    <a:pt x="406" y="56"/>
                  </a:lnTo>
                  <a:lnTo>
                    <a:pt x="406" y="52"/>
                  </a:lnTo>
                  <a:lnTo>
                    <a:pt x="402" y="52"/>
                  </a:lnTo>
                  <a:lnTo>
                    <a:pt x="398" y="52"/>
                  </a:lnTo>
                  <a:lnTo>
                    <a:pt x="402" y="52"/>
                  </a:lnTo>
                  <a:lnTo>
                    <a:pt x="402" y="48"/>
                  </a:lnTo>
                  <a:lnTo>
                    <a:pt x="398" y="48"/>
                  </a:lnTo>
                  <a:lnTo>
                    <a:pt x="394" y="48"/>
                  </a:lnTo>
                  <a:lnTo>
                    <a:pt x="398" y="48"/>
                  </a:lnTo>
                  <a:lnTo>
                    <a:pt x="402" y="48"/>
                  </a:lnTo>
                  <a:lnTo>
                    <a:pt x="402" y="44"/>
                  </a:lnTo>
                  <a:lnTo>
                    <a:pt x="398" y="44"/>
                  </a:lnTo>
                  <a:lnTo>
                    <a:pt x="398" y="42"/>
                  </a:lnTo>
                  <a:lnTo>
                    <a:pt x="402" y="42"/>
                  </a:lnTo>
                  <a:lnTo>
                    <a:pt x="406" y="42"/>
                  </a:lnTo>
                  <a:lnTo>
                    <a:pt x="410" y="42"/>
                  </a:lnTo>
                  <a:lnTo>
                    <a:pt x="414" y="42"/>
                  </a:lnTo>
                  <a:lnTo>
                    <a:pt x="418" y="42"/>
                  </a:lnTo>
                  <a:lnTo>
                    <a:pt x="420" y="42"/>
                  </a:lnTo>
                  <a:lnTo>
                    <a:pt x="424" y="42"/>
                  </a:lnTo>
                  <a:lnTo>
                    <a:pt x="428" y="42"/>
                  </a:lnTo>
                  <a:lnTo>
                    <a:pt x="432" y="42"/>
                  </a:lnTo>
                  <a:lnTo>
                    <a:pt x="428" y="42"/>
                  </a:lnTo>
                  <a:lnTo>
                    <a:pt x="424" y="42"/>
                  </a:lnTo>
                  <a:lnTo>
                    <a:pt x="420" y="42"/>
                  </a:lnTo>
                  <a:lnTo>
                    <a:pt x="418" y="42"/>
                  </a:lnTo>
                  <a:lnTo>
                    <a:pt x="414" y="42"/>
                  </a:lnTo>
                  <a:lnTo>
                    <a:pt x="414" y="38"/>
                  </a:lnTo>
                  <a:lnTo>
                    <a:pt x="410" y="38"/>
                  </a:lnTo>
                  <a:lnTo>
                    <a:pt x="414" y="38"/>
                  </a:lnTo>
                  <a:lnTo>
                    <a:pt x="410" y="38"/>
                  </a:lnTo>
                  <a:lnTo>
                    <a:pt x="406" y="34"/>
                  </a:lnTo>
                  <a:lnTo>
                    <a:pt x="402" y="34"/>
                  </a:lnTo>
                  <a:lnTo>
                    <a:pt x="398" y="34"/>
                  </a:lnTo>
                  <a:lnTo>
                    <a:pt x="398" y="30"/>
                  </a:lnTo>
                  <a:lnTo>
                    <a:pt x="394" y="30"/>
                  </a:lnTo>
                  <a:lnTo>
                    <a:pt x="392" y="30"/>
                  </a:lnTo>
                  <a:lnTo>
                    <a:pt x="388" y="26"/>
                  </a:lnTo>
                  <a:lnTo>
                    <a:pt x="384" y="26"/>
                  </a:lnTo>
                  <a:lnTo>
                    <a:pt x="388" y="26"/>
                  </a:lnTo>
                  <a:lnTo>
                    <a:pt x="392" y="26"/>
                  </a:lnTo>
                  <a:lnTo>
                    <a:pt x="394" y="26"/>
                  </a:lnTo>
                  <a:lnTo>
                    <a:pt x="398" y="26"/>
                  </a:lnTo>
                  <a:lnTo>
                    <a:pt x="402" y="26"/>
                  </a:lnTo>
                  <a:lnTo>
                    <a:pt x="406" y="26"/>
                  </a:lnTo>
                  <a:lnTo>
                    <a:pt x="410" y="26"/>
                  </a:lnTo>
                  <a:lnTo>
                    <a:pt x="414" y="26"/>
                  </a:lnTo>
                  <a:lnTo>
                    <a:pt x="418" y="26"/>
                  </a:lnTo>
                  <a:lnTo>
                    <a:pt x="420" y="26"/>
                  </a:lnTo>
                  <a:lnTo>
                    <a:pt x="424" y="26"/>
                  </a:lnTo>
                  <a:lnTo>
                    <a:pt x="428" y="26"/>
                  </a:lnTo>
                  <a:lnTo>
                    <a:pt x="432" y="26"/>
                  </a:lnTo>
                  <a:lnTo>
                    <a:pt x="436" y="26"/>
                  </a:lnTo>
                  <a:lnTo>
                    <a:pt x="436" y="30"/>
                  </a:lnTo>
                  <a:lnTo>
                    <a:pt x="440" y="30"/>
                  </a:lnTo>
                  <a:lnTo>
                    <a:pt x="440" y="34"/>
                  </a:lnTo>
                  <a:lnTo>
                    <a:pt x="442" y="34"/>
                  </a:lnTo>
                  <a:lnTo>
                    <a:pt x="442" y="30"/>
                  </a:lnTo>
                  <a:lnTo>
                    <a:pt x="440" y="26"/>
                  </a:lnTo>
                  <a:lnTo>
                    <a:pt x="442" y="26"/>
                  </a:lnTo>
                  <a:lnTo>
                    <a:pt x="446" y="26"/>
                  </a:lnTo>
                  <a:lnTo>
                    <a:pt x="446" y="30"/>
                  </a:lnTo>
                  <a:lnTo>
                    <a:pt x="454" y="30"/>
                  </a:lnTo>
                  <a:lnTo>
                    <a:pt x="458" y="30"/>
                  </a:lnTo>
                  <a:lnTo>
                    <a:pt x="458" y="34"/>
                  </a:lnTo>
                  <a:lnTo>
                    <a:pt x="462" y="34"/>
                  </a:lnTo>
                  <a:lnTo>
                    <a:pt x="464" y="34"/>
                  </a:lnTo>
                  <a:lnTo>
                    <a:pt x="464" y="38"/>
                  </a:lnTo>
                  <a:lnTo>
                    <a:pt x="468" y="38"/>
                  </a:lnTo>
                  <a:lnTo>
                    <a:pt x="468" y="34"/>
                  </a:lnTo>
                  <a:lnTo>
                    <a:pt x="464" y="34"/>
                  </a:lnTo>
                  <a:lnTo>
                    <a:pt x="464" y="30"/>
                  </a:lnTo>
                  <a:lnTo>
                    <a:pt x="468" y="30"/>
                  </a:lnTo>
                  <a:lnTo>
                    <a:pt x="464" y="30"/>
                  </a:lnTo>
                  <a:lnTo>
                    <a:pt x="464" y="26"/>
                  </a:lnTo>
                  <a:lnTo>
                    <a:pt x="462" y="26"/>
                  </a:lnTo>
                  <a:lnTo>
                    <a:pt x="458" y="26"/>
                  </a:lnTo>
                  <a:lnTo>
                    <a:pt x="454" y="26"/>
                  </a:lnTo>
                  <a:lnTo>
                    <a:pt x="450" y="26"/>
                  </a:lnTo>
                  <a:lnTo>
                    <a:pt x="446" y="26"/>
                  </a:lnTo>
                  <a:lnTo>
                    <a:pt x="442" y="26"/>
                  </a:lnTo>
                  <a:lnTo>
                    <a:pt x="442" y="22"/>
                  </a:lnTo>
                  <a:lnTo>
                    <a:pt x="436" y="22"/>
                  </a:lnTo>
                  <a:lnTo>
                    <a:pt x="432" y="22"/>
                  </a:lnTo>
                  <a:lnTo>
                    <a:pt x="428" y="22"/>
                  </a:lnTo>
                  <a:lnTo>
                    <a:pt x="424" y="22"/>
                  </a:lnTo>
                  <a:lnTo>
                    <a:pt x="418" y="22"/>
                  </a:lnTo>
                  <a:lnTo>
                    <a:pt x="414" y="22"/>
                  </a:lnTo>
                  <a:lnTo>
                    <a:pt x="410" y="22"/>
                  </a:lnTo>
                  <a:lnTo>
                    <a:pt x="406" y="22"/>
                  </a:lnTo>
                  <a:lnTo>
                    <a:pt x="402" y="22"/>
                  </a:lnTo>
                  <a:lnTo>
                    <a:pt x="398" y="22"/>
                  </a:lnTo>
                  <a:lnTo>
                    <a:pt x="394" y="22"/>
                  </a:lnTo>
                  <a:lnTo>
                    <a:pt x="398" y="22"/>
                  </a:lnTo>
                  <a:lnTo>
                    <a:pt x="394" y="22"/>
                  </a:lnTo>
                  <a:lnTo>
                    <a:pt x="392" y="22"/>
                  </a:lnTo>
                  <a:lnTo>
                    <a:pt x="388" y="22"/>
                  </a:lnTo>
                  <a:lnTo>
                    <a:pt x="384" y="22"/>
                  </a:lnTo>
                  <a:lnTo>
                    <a:pt x="380" y="22"/>
                  </a:lnTo>
                  <a:lnTo>
                    <a:pt x="376" y="22"/>
                  </a:lnTo>
                  <a:lnTo>
                    <a:pt x="372" y="22"/>
                  </a:lnTo>
                  <a:lnTo>
                    <a:pt x="368" y="18"/>
                  </a:lnTo>
                  <a:lnTo>
                    <a:pt x="376" y="18"/>
                  </a:lnTo>
                  <a:lnTo>
                    <a:pt x="380" y="22"/>
                  </a:lnTo>
                  <a:lnTo>
                    <a:pt x="380" y="18"/>
                  </a:lnTo>
                  <a:lnTo>
                    <a:pt x="376" y="18"/>
                  </a:lnTo>
                  <a:lnTo>
                    <a:pt x="372" y="18"/>
                  </a:lnTo>
                  <a:lnTo>
                    <a:pt x="376" y="18"/>
                  </a:lnTo>
                  <a:lnTo>
                    <a:pt x="380" y="18"/>
                  </a:lnTo>
                  <a:lnTo>
                    <a:pt x="380" y="16"/>
                  </a:lnTo>
                  <a:lnTo>
                    <a:pt x="384" y="16"/>
                  </a:lnTo>
                  <a:lnTo>
                    <a:pt x="384" y="18"/>
                  </a:lnTo>
                  <a:lnTo>
                    <a:pt x="388" y="18"/>
                  </a:lnTo>
                  <a:lnTo>
                    <a:pt x="392" y="18"/>
                  </a:lnTo>
                  <a:lnTo>
                    <a:pt x="394" y="18"/>
                  </a:lnTo>
                  <a:lnTo>
                    <a:pt x="394" y="22"/>
                  </a:lnTo>
                  <a:lnTo>
                    <a:pt x="398" y="22"/>
                  </a:lnTo>
                  <a:lnTo>
                    <a:pt x="398" y="18"/>
                  </a:lnTo>
                  <a:lnTo>
                    <a:pt x="402" y="18"/>
                  </a:lnTo>
                  <a:lnTo>
                    <a:pt x="402" y="22"/>
                  </a:lnTo>
                  <a:lnTo>
                    <a:pt x="410" y="22"/>
                  </a:lnTo>
                  <a:lnTo>
                    <a:pt x="414" y="22"/>
                  </a:lnTo>
                  <a:lnTo>
                    <a:pt x="418" y="22"/>
                  </a:lnTo>
                  <a:lnTo>
                    <a:pt x="414" y="22"/>
                  </a:lnTo>
                  <a:lnTo>
                    <a:pt x="410" y="22"/>
                  </a:lnTo>
                  <a:lnTo>
                    <a:pt x="406" y="22"/>
                  </a:lnTo>
                  <a:lnTo>
                    <a:pt x="406" y="18"/>
                  </a:lnTo>
                  <a:lnTo>
                    <a:pt x="402" y="18"/>
                  </a:lnTo>
                  <a:lnTo>
                    <a:pt x="398" y="18"/>
                  </a:lnTo>
                  <a:lnTo>
                    <a:pt x="394" y="18"/>
                  </a:lnTo>
                  <a:lnTo>
                    <a:pt x="392" y="18"/>
                  </a:lnTo>
                  <a:lnTo>
                    <a:pt x="388" y="16"/>
                  </a:lnTo>
                  <a:lnTo>
                    <a:pt x="392" y="16"/>
                  </a:lnTo>
                  <a:lnTo>
                    <a:pt x="394" y="16"/>
                  </a:lnTo>
                  <a:lnTo>
                    <a:pt x="398" y="16"/>
                  </a:lnTo>
                  <a:lnTo>
                    <a:pt x="402" y="16"/>
                  </a:lnTo>
                  <a:lnTo>
                    <a:pt x="406" y="16"/>
                  </a:lnTo>
                  <a:lnTo>
                    <a:pt x="410" y="16"/>
                  </a:lnTo>
                  <a:lnTo>
                    <a:pt x="414" y="16"/>
                  </a:lnTo>
                  <a:lnTo>
                    <a:pt x="418" y="16"/>
                  </a:lnTo>
                  <a:lnTo>
                    <a:pt x="420" y="16"/>
                  </a:lnTo>
                  <a:lnTo>
                    <a:pt x="424" y="16"/>
                  </a:lnTo>
                  <a:lnTo>
                    <a:pt x="420" y="16"/>
                  </a:lnTo>
                  <a:lnTo>
                    <a:pt x="418" y="16"/>
                  </a:lnTo>
                  <a:lnTo>
                    <a:pt x="414" y="16"/>
                  </a:lnTo>
                  <a:lnTo>
                    <a:pt x="410" y="16"/>
                  </a:lnTo>
                  <a:lnTo>
                    <a:pt x="410" y="12"/>
                  </a:lnTo>
                  <a:lnTo>
                    <a:pt x="414" y="12"/>
                  </a:lnTo>
                  <a:lnTo>
                    <a:pt x="418" y="12"/>
                  </a:lnTo>
                  <a:lnTo>
                    <a:pt x="420" y="12"/>
                  </a:lnTo>
                  <a:lnTo>
                    <a:pt x="424" y="12"/>
                  </a:lnTo>
                  <a:lnTo>
                    <a:pt x="420" y="12"/>
                  </a:lnTo>
                  <a:lnTo>
                    <a:pt x="424" y="12"/>
                  </a:lnTo>
                  <a:lnTo>
                    <a:pt x="428" y="12"/>
                  </a:lnTo>
                  <a:lnTo>
                    <a:pt x="432" y="12"/>
                  </a:lnTo>
                  <a:lnTo>
                    <a:pt x="436" y="12"/>
                  </a:lnTo>
                  <a:lnTo>
                    <a:pt x="440" y="12"/>
                  </a:lnTo>
                  <a:lnTo>
                    <a:pt x="442" y="16"/>
                  </a:lnTo>
                  <a:lnTo>
                    <a:pt x="440" y="16"/>
                  </a:lnTo>
                  <a:lnTo>
                    <a:pt x="442" y="16"/>
                  </a:lnTo>
                  <a:lnTo>
                    <a:pt x="446" y="16"/>
                  </a:lnTo>
                  <a:lnTo>
                    <a:pt x="450" y="16"/>
                  </a:lnTo>
                  <a:lnTo>
                    <a:pt x="450" y="18"/>
                  </a:lnTo>
                  <a:lnTo>
                    <a:pt x="454" y="18"/>
                  </a:lnTo>
                  <a:lnTo>
                    <a:pt x="458" y="18"/>
                  </a:lnTo>
                  <a:lnTo>
                    <a:pt x="464" y="18"/>
                  </a:lnTo>
                  <a:lnTo>
                    <a:pt x="468" y="18"/>
                  </a:lnTo>
                  <a:lnTo>
                    <a:pt x="472" y="18"/>
                  </a:lnTo>
                  <a:lnTo>
                    <a:pt x="480" y="22"/>
                  </a:lnTo>
                  <a:lnTo>
                    <a:pt x="480" y="26"/>
                  </a:lnTo>
                  <a:lnTo>
                    <a:pt x="484" y="26"/>
                  </a:lnTo>
                  <a:lnTo>
                    <a:pt x="488" y="26"/>
                  </a:lnTo>
                  <a:lnTo>
                    <a:pt x="484" y="26"/>
                  </a:lnTo>
                  <a:lnTo>
                    <a:pt x="484" y="22"/>
                  </a:lnTo>
                  <a:lnTo>
                    <a:pt x="480" y="22"/>
                  </a:lnTo>
                  <a:lnTo>
                    <a:pt x="476" y="18"/>
                  </a:lnTo>
                  <a:lnTo>
                    <a:pt x="480" y="18"/>
                  </a:lnTo>
                  <a:lnTo>
                    <a:pt x="484" y="18"/>
                  </a:lnTo>
                  <a:lnTo>
                    <a:pt x="488" y="18"/>
                  </a:lnTo>
                  <a:lnTo>
                    <a:pt x="490" y="18"/>
                  </a:lnTo>
                  <a:lnTo>
                    <a:pt x="498" y="18"/>
                  </a:lnTo>
                  <a:lnTo>
                    <a:pt x="502" y="18"/>
                  </a:lnTo>
                  <a:lnTo>
                    <a:pt x="506" y="18"/>
                  </a:lnTo>
                  <a:lnTo>
                    <a:pt x="502" y="18"/>
                  </a:lnTo>
                  <a:lnTo>
                    <a:pt x="498" y="18"/>
                  </a:lnTo>
                  <a:lnTo>
                    <a:pt x="490" y="18"/>
                  </a:lnTo>
                  <a:lnTo>
                    <a:pt x="488" y="18"/>
                  </a:lnTo>
                  <a:lnTo>
                    <a:pt x="484" y="18"/>
                  </a:lnTo>
                  <a:lnTo>
                    <a:pt x="484" y="16"/>
                  </a:lnTo>
                  <a:lnTo>
                    <a:pt x="488" y="16"/>
                  </a:lnTo>
                  <a:lnTo>
                    <a:pt x="490" y="16"/>
                  </a:lnTo>
                  <a:lnTo>
                    <a:pt x="494" y="16"/>
                  </a:lnTo>
                  <a:lnTo>
                    <a:pt x="498" y="16"/>
                  </a:lnTo>
                  <a:lnTo>
                    <a:pt x="502" y="16"/>
                  </a:lnTo>
                  <a:lnTo>
                    <a:pt x="506" y="16"/>
                  </a:lnTo>
                  <a:lnTo>
                    <a:pt x="510" y="16"/>
                  </a:lnTo>
                  <a:lnTo>
                    <a:pt x="506" y="16"/>
                  </a:lnTo>
                  <a:lnTo>
                    <a:pt x="502" y="16"/>
                  </a:lnTo>
                  <a:lnTo>
                    <a:pt x="498" y="16"/>
                  </a:lnTo>
                  <a:lnTo>
                    <a:pt x="494" y="12"/>
                  </a:lnTo>
                  <a:lnTo>
                    <a:pt x="490" y="12"/>
                  </a:lnTo>
                  <a:lnTo>
                    <a:pt x="488" y="12"/>
                  </a:lnTo>
                  <a:lnTo>
                    <a:pt x="484" y="12"/>
                  </a:lnTo>
                  <a:lnTo>
                    <a:pt x="484" y="8"/>
                  </a:lnTo>
                  <a:lnTo>
                    <a:pt x="488" y="8"/>
                  </a:lnTo>
                  <a:lnTo>
                    <a:pt x="490" y="8"/>
                  </a:lnTo>
                  <a:lnTo>
                    <a:pt x="494" y="8"/>
                  </a:lnTo>
                  <a:lnTo>
                    <a:pt x="498" y="8"/>
                  </a:lnTo>
                  <a:lnTo>
                    <a:pt x="494" y="8"/>
                  </a:lnTo>
                  <a:lnTo>
                    <a:pt x="494" y="4"/>
                  </a:lnTo>
                  <a:lnTo>
                    <a:pt x="498" y="4"/>
                  </a:lnTo>
                  <a:lnTo>
                    <a:pt x="502" y="4"/>
                  </a:lnTo>
                  <a:lnTo>
                    <a:pt x="506" y="4"/>
                  </a:lnTo>
                  <a:lnTo>
                    <a:pt x="510" y="8"/>
                  </a:lnTo>
                  <a:lnTo>
                    <a:pt x="514" y="8"/>
                  </a:lnTo>
                  <a:lnTo>
                    <a:pt x="518" y="8"/>
                  </a:lnTo>
                  <a:lnTo>
                    <a:pt x="514" y="8"/>
                  </a:lnTo>
                  <a:lnTo>
                    <a:pt x="514" y="4"/>
                  </a:lnTo>
                  <a:lnTo>
                    <a:pt x="510" y="4"/>
                  </a:lnTo>
                  <a:lnTo>
                    <a:pt x="514" y="4"/>
                  </a:lnTo>
                  <a:lnTo>
                    <a:pt x="518" y="4"/>
                  </a:lnTo>
                  <a:lnTo>
                    <a:pt x="520" y="4"/>
                  </a:lnTo>
                  <a:lnTo>
                    <a:pt x="524" y="4"/>
                  </a:lnTo>
                  <a:lnTo>
                    <a:pt x="528" y="4"/>
                  </a:lnTo>
                  <a:lnTo>
                    <a:pt x="532" y="4"/>
                  </a:lnTo>
                  <a:lnTo>
                    <a:pt x="536" y="0"/>
                  </a:lnTo>
                  <a:lnTo>
                    <a:pt x="540" y="0"/>
                  </a:lnTo>
                  <a:lnTo>
                    <a:pt x="544" y="0"/>
                  </a:lnTo>
                  <a:lnTo>
                    <a:pt x="544" y="4"/>
                  </a:lnTo>
                  <a:lnTo>
                    <a:pt x="544" y="0"/>
                  </a:lnTo>
                  <a:lnTo>
                    <a:pt x="546" y="0"/>
                  </a:lnTo>
                  <a:lnTo>
                    <a:pt x="546" y="4"/>
                  </a:lnTo>
                  <a:lnTo>
                    <a:pt x="550" y="4"/>
                  </a:lnTo>
                  <a:lnTo>
                    <a:pt x="554" y="4"/>
                  </a:lnTo>
                  <a:lnTo>
                    <a:pt x="550" y="4"/>
                  </a:lnTo>
                  <a:lnTo>
                    <a:pt x="550" y="0"/>
                  </a:lnTo>
                  <a:lnTo>
                    <a:pt x="554" y="0"/>
                  </a:lnTo>
                  <a:lnTo>
                    <a:pt x="558" y="0"/>
                  </a:lnTo>
                  <a:lnTo>
                    <a:pt x="562" y="0"/>
                  </a:lnTo>
                  <a:lnTo>
                    <a:pt x="566" y="0"/>
                  </a:lnTo>
                  <a:lnTo>
                    <a:pt x="570" y="0"/>
                  </a:lnTo>
                  <a:lnTo>
                    <a:pt x="574" y="0"/>
                  </a:lnTo>
                  <a:lnTo>
                    <a:pt x="576" y="0"/>
                  </a:lnTo>
                  <a:lnTo>
                    <a:pt x="574" y="0"/>
                  </a:lnTo>
                  <a:lnTo>
                    <a:pt x="576" y="0"/>
                  </a:lnTo>
                  <a:lnTo>
                    <a:pt x="580" y="0"/>
                  </a:lnTo>
                  <a:lnTo>
                    <a:pt x="584" y="0"/>
                  </a:lnTo>
                  <a:lnTo>
                    <a:pt x="588" y="0"/>
                  </a:lnTo>
                  <a:lnTo>
                    <a:pt x="592" y="0"/>
                  </a:lnTo>
                  <a:lnTo>
                    <a:pt x="596" y="0"/>
                  </a:lnTo>
                  <a:lnTo>
                    <a:pt x="600" y="0"/>
                  </a:lnTo>
                  <a:lnTo>
                    <a:pt x="604" y="0"/>
                  </a:lnTo>
                  <a:lnTo>
                    <a:pt x="610" y="0"/>
                  </a:lnTo>
                  <a:lnTo>
                    <a:pt x="614" y="4"/>
                  </a:lnTo>
                  <a:lnTo>
                    <a:pt x="618" y="4"/>
                  </a:lnTo>
                  <a:lnTo>
                    <a:pt x="622" y="4"/>
                  </a:lnTo>
                  <a:lnTo>
                    <a:pt x="626" y="4"/>
                  </a:lnTo>
                  <a:lnTo>
                    <a:pt x="630" y="4"/>
                  </a:lnTo>
                  <a:lnTo>
                    <a:pt x="626" y="4"/>
                  </a:lnTo>
                  <a:lnTo>
                    <a:pt x="622" y="4"/>
                  </a:lnTo>
                  <a:lnTo>
                    <a:pt x="626" y="8"/>
                  </a:lnTo>
                  <a:lnTo>
                    <a:pt x="630" y="8"/>
                  </a:lnTo>
                  <a:lnTo>
                    <a:pt x="632" y="8"/>
                  </a:lnTo>
                  <a:lnTo>
                    <a:pt x="630" y="4"/>
                  </a:lnTo>
                  <a:lnTo>
                    <a:pt x="632" y="4"/>
                  </a:lnTo>
                  <a:lnTo>
                    <a:pt x="636" y="4"/>
                  </a:lnTo>
                  <a:lnTo>
                    <a:pt x="640" y="4"/>
                  </a:lnTo>
                  <a:lnTo>
                    <a:pt x="644" y="4"/>
                  </a:lnTo>
                  <a:lnTo>
                    <a:pt x="648" y="4"/>
                  </a:lnTo>
                  <a:lnTo>
                    <a:pt x="652" y="8"/>
                  </a:lnTo>
                  <a:lnTo>
                    <a:pt x="660" y="8"/>
                  </a:lnTo>
                  <a:lnTo>
                    <a:pt x="662" y="8"/>
                  </a:lnTo>
                  <a:lnTo>
                    <a:pt x="666" y="8"/>
                  </a:lnTo>
                  <a:lnTo>
                    <a:pt x="670" y="12"/>
                  </a:lnTo>
                  <a:lnTo>
                    <a:pt x="666" y="12"/>
                  </a:lnTo>
                  <a:lnTo>
                    <a:pt x="662" y="12"/>
                  </a:lnTo>
                  <a:lnTo>
                    <a:pt x="660" y="12"/>
                  </a:lnTo>
                  <a:lnTo>
                    <a:pt x="656" y="16"/>
                  </a:lnTo>
                  <a:lnTo>
                    <a:pt x="652" y="16"/>
                  </a:lnTo>
                  <a:lnTo>
                    <a:pt x="648" y="16"/>
                  </a:lnTo>
                  <a:lnTo>
                    <a:pt x="644" y="16"/>
                  </a:lnTo>
                  <a:lnTo>
                    <a:pt x="640" y="16"/>
                  </a:lnTo>
                  <a:lnTo>
                    <a:pt x="636" y="16"/>
                  </a:lnTo>
                  <a:lnTo>
                    <a:pt x="632" y="16"/>
                  </a:lnTo>
                  <a:lnTo>
                    <a:pt x="630" y="16"/>
                  </a:lnTo>
                  <a:lnTo>
                    <a:pt x="626" y="16"/>
                  </a:lnTo>
                  <a:lnTo>
                    <a:pt x="618" y="16"/>
                  </a:lnTo>
                  <a:lnTo>
                    <a:pt x="614" y="16"/>
                  </a:lnTo>
                  <a:lnTo>
                    <a:pt x="610" y="16"/>
                  </a:lnTo>
                  <a:lnTo>
                    <a:pt x="606" y="16"/>
                  </a:lnTo>
                  <a:lnTo>
                    <a:pt x="604" y="16"/>
                  </a:lnTo>
                  <a:lnTo>
                    <a:pt x="600" y="16"/>
                  </a:lnTo>
                  <a:lnTo>
                    <a:pt x="596" y="16"/>
                  </a:lnTo>
                  <a:lnTo>
                    <a:pt x="592" y="16"/>
                  </a:lnTo>
                  <a:lnTo>
                    <a:pt x="588" y="16"/>
                  </a:lnTo>
                  <a:lnTo>
                    <a:pt x="584" y="16"/>
                  </a:lnTo>
                  <a:lnTo>
                    <a:pt x="584" y="18"/>
                  </a:lnTo>
                  <a:lnTo>
                    <a:pt x="580" y="18"/>
                  </a:lnTo>
                  <a:lnTo>
                    <a:pt x="576" y="18"/>
                  </a:lnTo>
                  <a:lnTo>
                    <a:pt x="574" y="16"/>
                  </a:lnTo>
                  <a:lnTo>
                    <a:pt x="570" y="16"/>
                  </a:lnTo>
                  <a:lnTo>
                    <a:pt x="562" y="16"/>
                  </a:lnTo>
                  <a:lnTo>
                    <a:pt x="558" y="16"/>
                  </a:lnTo>
                  <a:lnTo>
                    <a:pt x="562" y="16"/>
                  </a:lnTo>
                  <a:lnTo>
                    <a:pt x="566" y="16"/>
                  </a:lnTo>
                  <a:lnTo>
                    <a:pt x="570" y="16"/>
                  </a:lnTo>
                  <a:lnTo>
                    <a:pt x="574" y="18"/>
                  </a:lnTo>
                  <a:lnTo>
                    <a:pt x="570" y="18"/>
                  </a:lnTo>
                  <a:lnTo>
                    <a:pt x="566" y="18"/>
                  </a:lnTo>
                  <a:lnTo>
                    <a:pt x="562" y="18"/>
                  </a:lnTo>
                  <a:lnTo>
                    <a:pt x="558" y="18"/>
                  </a:lnTo>
                  <a:lnTo>
                    <a:pt x="554" y="18"/>
                  </a:lnTo>
                  <a:lnTo>
                    <a:pt x="550" y="22"/>
                  </a:lnTo>
                  <a:lnTo>
                    <a:pt x="546" y="22"/>
                  </a:lnTo>
                  <a:lnTo>
                    <a:pt x="544" y="22"/>
                  </a:lnTo>
                  <a:lnTo>
                    <a:pt x="540" y="22"/>
                  </a:lnTo>
                  <a:lnTo>
                    <a:pt x="536" y="22"/>
                  </a:lnTo>
                  <a:lnTo>
                    <a:pt x="532" y="22"/>
                  </a:lnTo>
                  <a:lnTo>
                    <a:pt x="528" y="22"/>
                  </a:lnTo>
                  <a:lnTo>
                    <a:pt x="532" y="22"/>
                  </a:lnTo>
                  <a:lnTo>
                    <a:pt x="528" y="26"/>
                  </a:lnTo>
                  <a:lnTo>
                    <a:pt x="532" y="26"/>
                  </a:lnTo>
                  <a:lnTo>
                    <a:pt x="532" y="22"/>
                  </a:lnTo>
                  <a:lnTo>
                    <a:pt x="536" y="22"/>
                  </a:lnTo>
                  <a:lnTo>
                    <a:pt x="540" y="22"/>
                  </a:lnTo>
                  <a:lnTo>
                    <a:pt x="544" y="22"/>
                  </a:lnTo>
                  <a:lnTo>
                    <a:pt x="546" y="22"/>
                  </a:lnTo>
                  <a:lnTo>
                    <a:pt x="550" y="22"/>
                  </a:lnTo>
                  <a:lnTo>
                    <a:pt x="554" y="22"/>
                  </a:lnTo>
                  <a:lnTo>
                    <a:pt x="554" y="26"/>
                  </a:lnTo>
                  <a:lnTo>
                    <a:pt x="550" y="26"/>
                  </a:lnTo>
                  <a:lnTo>
                    <a:pt x="554" y="26"/>
                  </a:lnTo>
                  <a:lnTo>
                    <a:pt x="554" y="22"/>
                  </a:lnTo>
                  <a:lnTo>
                    <a:pt x="558" y="22"/>
                  </a:lnTo>
                  <a:lnTo>
                    <a:pt x="558" y="18"/>
                  </a:lnTo>
                  <a:lnTo>
                    <a:pt x="562" y="18"/>
                  </a:lnTo>
                  <a:lnTo>
                    <a:pt x="566" y="18"/>
                  </a:lnTo>
                  <a:lnTo>
                    <a:pt x="574" y="18"/>
                  </a:lnTo>
                  <a:lnTo>
                    <a:pt x="576" y="18"/>
                  </a:lnTo>
                  <a:lnTo>
                    <a:pt x="580" y="18"/>
                  </a:lnTo>
                  <a:lnTo>
                    <a:pt x="584" y="18"/>
                  </a:lnTo>
                  <a:lnTo>
                    <a:pt x="584" y="22"/>
                  </a:lnTo>
                  <a:lnTo>
                    <a:pt x="584" y="18"/>
                  </a:lnTo>
                  <a:lnTo>
                    <a:pt x="588" y="18"/>
                  </a:lnTo>
                  <a:lnTo>
                    <a:pt x="592" y="18"/>
                  </a:lnTo>
                  <a:lnTo>
                    <a:pt x="596" y="18"/>
                  </a:lnTo>
                  <a:lnTo>
                    <a:pt x="596" y="16"/>
                  </a:lnTo>
                  <a:lnTo>
                    <a:pt x="600" y="16"/>
                  </a:lnTo>
                  <a:lnTo>
                    <a:pt x="604" y="16"/>
                  </a:lnTo>
                  <a:lnTo>
                    <a:pt x="606" y="16"/>
                  </a:lnTo>
                  <a:lnTo>
                    <a:pt x="610" y="16"/>
                  </a:lnTo>
                  <a:lnTo>
                    <a:pt x="614" y="16"/>
                  </a:lnTo>
                  <a:lnTo>
                    <a:pt x="618" y="16"/>
                  </a:lnTo>
                  <a:lnTo>
                    <a:pt x="622" y="16"/>
                  </a:lnTo>
                  <a:lnTo>
                    <a:pt x="626" y="16"/>
                  </a:lnTo>
                  <a:lnTo>
                    <a:pt x="630" y="16"/>
                  </a:lnTo>
                  <a:lnTo>
                    <a:pt x="632" y="18"/>
                  </a:lnTo>
                  <a:lnTo>
                    <a:pt x="636" y="18"/>
                  </a:lnTo>
                  <a:lnTo>
                    <a:pt x="636" y="16"/>
                  </a:lnTo>
                  <a:lnTo>
                    <a:pt x="640" y="18"/>
                  </a:lnTo>
                  <a:lnTo>
                    <a:pt x="648" y="18"/>
                  </a:lnTo>
                  <a:lnTo>
                    <a:pt x="656" y="18"/>
                  </a:lnTo>
                  <a:lnTo>
                    <a:pt x="656" y="16"/>
                  </a:lnTo>
                  <a:lnTo>
                    <a:pt x="660" y="16"/>
                  </a:lnTo>
                  <a:lnTo>
                    <a:pt x="662" y="16"/>
                  </a:lnTo>
                  <a:lnTo>
                    <a:pt x="666" y="16"/>
                  </a:lnTo>
                  <a:lnTo>
                    <a:pt x="670" y="16"/>
                  </a:lnTo>
                  <a:lnTo>
                    <a:pt x="674" y="16"/>
                  </a:lnTo>
                  <a:lnTo>
                    <a:pt x="678" y="16"/>
                  </a:lnTo>
                  <a:lnTo>
                    <a:pt x="682" y="16"/>
                  </a:lnTo>
                  <a:lnTo>
                    <a:pt x="678" y="16"/>
                  </a:lnTo>
                  <a:lnTo>
                    <a:pt x="678" y="18"/>
                  </a:lnTo>
                  <a:lnTo>
                    <a:pt x="682" y="18"/>
                  </a:lnTo>
                  <a:lnTo>
                    <a:pt x="678" y="22"/>
                  </a:lnTo>
                  <a:lnTo>
                    <a:pt x="674" y="22"/>
                  </a:lnTo>
                  <a:lnTo>
                    <a:pt x="670" y="26"/>
                  </a:lnTo>
                  <a:lnTo>
                    <a:pt x="666" y="26"/>
                  </a:lnTo>
                  <a:lnTo>
                    <a:pt x="670" y="26"/>
                  </a:lnTo>
                  <a:lnTo>
                    <a:pt x="674" y="26"/>
                  </a:lnTo>
                  <a:lnTo>
                    <a:pt x="678" y="26"/>
                  </a:lnTo>
                  <a:lnTo>
                    <a:pt x="678" y="22"/>
                  </a:lnTo>
                  <a:lnTo>
                    <a:pt x="682" y="22"/>
                  </a:lnTo>
                  <a:lnTo>
                    <a:pt x="686" y="22"/>
                  </a:lnTo>
                  <a:lnTo>
                    <a:pt x="688" y="22"/>
                  </a:lnTo>
                  <a:lnTo>
                    <a:pt x="692" y="22"/>
                  </a:lnTo>
                  <a:lnTo>
                    <a:pt x="696" y="22"/>
                  </a:lnTo>
                  <a:lnTo>
                    <a:pt x="692" y="22"/>
                  </a:lnTo>
                  <a:lnTo>
                    <a:pt x="692" y="26"/>
                  </a:lnTo>
                  <a:lnTo>
                    <a:pt x="696" y="26"/>
                  </a:lnTo>
                  <a:lnTo>
                    <a:pt x="696" y="22"/>
                  </a:lnTo>
                  <a:lnTo>
                    <a:pt x="700" y="22"/>
                  </a:lnTo>
                  <a:lnTo>
                    <a:pt x="704" y="22"/>
                  </a:lnTo>
                  <a:lnTo>
                    <a:pt x="704" y="26"/>
                  </a:lnTo>
                  <a:lnTo>
                    <a:pt x="708" y="26"/>
                  </a:lnTo>
                  <a:lnTo>
                    <a:pt x="712" y="26"/>
                  </a:lnTo>
                  <a:lnTo>
                    <a:pt x="716" y="26"/>
                  </a:lnTo>
                  <a:lnTo>
                    <a:pt x="718" y="26"/>
                  </a:lnTo>
                  <a:lnTo>
                    <a:pt x="722" y="30"/>
                  </a:lnTo>
                  <a:lnTo>
                    <a:pt x="726" y="30"/>
                  </a:lnTo>
                  <a:lnTo>
                    <a:pt x="730" y="30"/>
                  </a:lnTo>
                  <a:lnTo>
                    <a:pt x="730" y="34"/>
                  </a:lnTo>
                  <a:lnTo>
                    <a:pt x="722" y="34"/>
                  </a:lnTo>
                  <a:lnTo>
                    <a:pt x="718" y="34"/>
                  </a:lnTo>
                  <a:lnTo>
                    <a:pt x="718" y="38"/>
                  </a:lnTo>
                  <a:lnTo>
                    <a:pt x="716" y="38"/>
                  </a:lnTo>
                  <a:lnTo>
                    <a:pt x="718" y="38"/>
                  </a:lnTo>
                  <a:lnTo>
                    <a:pt x="716" y="38"/>
                  </a:lnTo>
                  <a:lnTo>
                    <a:pt x="716" y="42"/>
                  </a:lnTo>
                  <a:lnTo>
                    <a:pt x="712" y="42"/>
                  </a:lnTo>
                  <a:lnTo>
                    <a:pt x="708" y="42"/>
                  </a:lnTo>
                  <a:lnTo>
                    <a:pt x="704" y="42"/>
                  </a:lnTo>
                  <a:lnTo>
                    <a:pt x="700" y="42"/>
                  </a:lnTo>
                  <a:lnTo>
                    <a:pt x="696" y="42"/>
                  </a:lnTo>
                  <a:lnTo>
                    <a:pt x="688" y="42"/>
                  </a:lnTo>
                  <a:lnTo>
                    <a:pt x="686" y="42"/>
                  </a:lnTo>
                  <a:lnTo>
                    <a:pt x="686" y="44"/>
                  </a:lnTo>
                  <a:lnTo>
                    <a:pt x="682" y="44"/>
                  </a:lnTo>
                  <a:lnTo>
                    <a:pt x="678" y="44"/>
                  </a:lnTo>
                  <a:lnTo>
                    <a:pt x="674" y="44"/>
                  </a:lnTo>
                  <a:lnTo>
                    <a:pt x="666" y="44"/>
                  </a:lnTo>
                  <a:lnTo>
                    <a:pt x="662" y="44"/>
                  </a:lnTo>
                  <a:lnTo>
                    <a:pt x="656" y="44"/>
                  </a:lnTo>
                  <a:lnTo>
                    <a:pt x="652" y="44"/>
                  </a:lnTo>
                  <a:lnTo>
                    <a:pt x="648" y="44"/>
                  </a:lnTo>
                  <a:lnTo>
                    <a:pt x="644" y="44"/>
                  </a:lnTo>
                  <a:lnTo>
                    <a:pt x="640" y="44"/>
                  </a:lnTo>
                  <a:lnTo>
                    <a:pt x="636" y="44"/>
                  </a:lnTo>
                  <a:lnTo>
                    <a:pt x="632" y="44"/>
                  </a:lnTo>
                  <a:lnTo>
                    <a:pt x="630" y="44"/>
                  </a:lnTo>
                  <a:lnTo>
                    <a:pt x="626" y="44"/>
                  </a:lnTo>
                  <a:lnTo>
                    <a:pt x="622" y="44"/>
                  </a:lnTo>
                  <a:lnTo>
                    <a:pt x="618" y="44"/>
                  </a:lnTo>
                  <a:lnTo>
                    <a:pt x="614" y="44"/>
                  </a:lnTo>
                  <a:lnTo>
                    <a:pt x="610" y="44"/>
                  </a:lnTo>
                  <a:lnTo>
                    <a:pt x="606" y="44"/>
                  </a:lnTo>
                  <a:lnTo>
                    <a:pt x="604" y="44"/>
                  </a:lnTo>
                  <a:lnTo>
                    <a:pt x="600" y="44"/>
                  </a:lnTo>
                  <a:lnTo>
                    <a:pt x="596" y="44"/>
                  </a:lnTo>
                  <a:lnTo>
                    <a:pt x="592" y="44"/>
                  </a:lnTo>
                  <a:lnTo>
                    <a:pt x="588" y="44"/>
                  </a:lnTo>
                  <a:lnTo>
                    <a:pt x="584" y="44"/>
                  </a:lnTo>
                  <a:lnTo>
                    <a:pt x="588" y="44"/>
                  </a:lnTo>
                  <a:lnTo>
                    <a:pt x="592" y="44"/>
                  </a:lnTo>
                  <a:lnTo>
                    <a:pt x="600" y="44"/>
                  </a:lnTo>
                  <a:lnTo>
                    <a:pt x="606" y="44"/>
                  </a:lnTo>
                  <a:lnTo>
                    <a:pt x="610" y="44"/>
                  </a:lnTo>
                  <a:lnTo>
                    <a:pt x="606" y="44"/>
                  </a:lnTo>
                  <a:lnTo>
                    <a:pt x="604" y="48"/>
                  </a:lnTo>
                  <a:lnTo>
                    <a:pt x="600" y="48"/>
                  </a:lnTo>
                  <a:lnTo>
                    <a:pt x="596" y="48"/>
                  </a:lnTo>
                  <a:lnTo>
                    <a:pt x="592" y="48"/>
                  </a:lnTo>
                  <a:lnTo>
                    <a:pt x="588" y="48"/>
                  </a:lnTo>
                  <a:lnTo>
                    <a:pt x="584" y="52"/>
                  </a:lnTo>
                  <a:lnTo>
                    <a:pt x="580" y="52"/>
                  </a:lnTo>
                  <a:lnTo>
                    <a:pt x="576" y="52"/>
                  </a:lnTo>
                  <a:lnTo>
                    <a:pt x="574" y="52"/>
                  </a:lnTo>
                  <a:lnTo>
                    <a:pt x="570" y="52"/>
                  </a:lnTo>
                  <a:lnTo>
                    <a:pt x="566" y="52"/>
                  </a:lnTo>
                  <a:lnTo>
                    <a:pt x="566" y="56"/>
                  </a:lnTo>
                  <a:lnTo>
                    <a:pt x="562" y="56"/>
                  </a:lnTo>
                  <a:lnTo>
                    <a:pt x="566" y="60"/>
                  </a:lnTo>
                  <a:lnTo>
                    <a:pt x="570" y="60"/>
                  </a:lnTo>
                  <a:lnTo>
                    <a:pt x="574" y="60"/>
                  </a:lnTo>
                  <a:lnTo>
                    <a:pt x="574" y="56"/>
                  </a:lnTo>
                  <a:lnTo>
                    <a:pt x="580" y="56"/>
                  </a:lnTo>
                  <a:lnTo>
                    <a:pt x="584" y="56"/>
                  </a:lnTo>
                  <a:lnTo>
                    <a:pt x="588" y="52"/>
                  </a:lnTo>
                  <a:lnTo>
                    <a:pt x="592" y="52"/>
                  </a:lnTo>
                  <a:lnTo>
                    <a:pt x="596" y="52"/>
                  </a:lnTo>
                  <a:lnTo>
                    <a:pt x="600" y="52"/>
                  </a:lnTo>
                  <a:lnTo>
                    <a:pt x="604" y="52"/>
                  </a:lnTo>
                  <a:lnTo>
                    <a:pt x="610" y="52"/>
                  </a:lnTo>
                  <a:lnTo>
                    <a:pt x="614" y="52"/>
                  </a:lnTo>
                  <a:lnTo>
                    <a:pt x="622" y="48"/>
                  </a:lnTo>
                  <a:lnTo>
                    <a:pt x="626" y="48"/>
                  </a:lnTo>
                  <a:lnTo>
                    <a:pt x="630" y="48"/>
                  </a:lnTo>
                  <a:lnTo>
                    <a:pt x="636" y="48"/>
                  </a:lnTo>
                  <a:lnTo>
                    <a:pt x="640" y="48"/>
                  </a:lnTo>
                  <a:lnTo>
                    <a:pt x="644" y="48"/>
                  </a:lnTo>
                  <a:lnTo>
                    <a:pt x="648" y="48"/>
                  </a:lnTo>
                  <a:lnTo>
                    <a:pt x="652" y="48"/>
                  </a:lnTo>
                  <a:lnTo>
                    <a:pt x="656" y="48"/>
                  </a:lnTo>
                  <a:lnTo>
                    <a:pt x="660" y="48"/>
                  </a:lnTo>
                  <a:lnTo>
                    <a:pt x="662" y="48"/>
                  </a:lnTo>
                  <a:lnTo>
                    <a:pt x="670" y="48"/>
                  </a:lnTo>
                  <a:lnTo>
                    <a:pt x="674" y="48"/>
                  </a:lnTo>
                  <a:lnTo>
                    <a:pt x="674" y="56"/>
                  </a:lnTo>
                  <a:lnTo>
                    <a:pt x="670" y="56"/>
                  </a:lnTo>
                  <a:lnTo>
                    <a:pt x="666" y="60"/>
                  </a:lnTo>
                  <a:lnTo>
                    <a:pt x="662" y="60"/>
                  </a:lnTo>
                  <a:lnTo>
                    <a:pt x="660" y="60"/>
                  </a:lnTo>
                  <a:lnTo>
                    <a:pt x="656" y="60"/>
                  </a:lnTo>
                  <a:lnTo>
                    <a:pt x="656" y="64"/>
                  </a:lnTo>
                  <a:lnTo>
                    <a:pt x="652" y="64"/>
                  </a:lnTo>
                  <a:lnTo>
                    <a:pt x="648" y="64"/>
                  </a:lnTo>
                  <a:lnTo>
                    <a:pt x="644" y="64"/>
                  </a:lnTo>
                  <a:lnTo>
                    <a:pt x="640" y="64"/>
                  </a:lnTo>
                  <a:lnTo>
                    <a:pt x="644" y="68"/>
                  </a:lnTo>
                  <a:lnTo>
                    <a:pt x="648" y="68"/>
                  </a:lnTo>
                  <a:lnTo>
                    <a:pt x="644" y="68"/>
                  </a:lnTo>
                  <a:lnTo>
                    <a:pt x="640" y="68"/>
                  </a:lnTo>
                  <a:lnTo>
                    <a:pt x="644" y="68"/>
                  </a:lnTo>
                  <a:lnTo>
                    <a:pt x="648" y="68"/>
                  </a:lnTo>
                  <a:lnTo>
                    <a:pt x="652" y="68"/>
                  </a:lnTo>
                  <a:lnTo>
                    <a:pt x="656" y="68"/>
                  </a:lnTo>
                  <a:lnTo>
                    <a:pt x="656" y="64"/>
                  </a:lnTo>
                  <a:lnTo>
                    <a:pt x="660" y="64"/>
                  </a:lnTo>
                  <a:lnTo>
                    <a:pt x="662" y="64"/>
                  </a:lnTo>
                  <a:lnTo>
                    <a:pt x="670" y="60"/>
                  </a:lnTo>
                  <a:lnTo>
                    <a:pt x="674" y="60"/>
                  </a:lnTo>
                  <a:lnTo>
                    <a:pt x="678" y="60"/>
                  </a:lnTo>
                  <a:lnTo>
                    <a:pt x="682" y="60"/>
                  </a:lnTo>
                  <a:lnTo>
                    <a:pt x="686" y="56"/>
                  </a:lnTo>
                  <a:lnTo>
                    <a:pt x="688" y="60"/>
                  </a:lnTo>
                  <a:lnTo>
                    <a:pt x="688" y="56"/>
                  </a:lnTo>
                  <a:lnTo>
                    <a:pt x="692" y="56"/>
                  </a:lnTo>
                  <a:lnTo>
                    <a:pt x="688" y="56"/>
                  </a:lnTo>
                  <a:lnTo>
                    <a:pt x="688" y="52"/>
                  </a:lnTo>
                  <a:lnTo>
                    <a:pt x="692" y="48"/>
                  </a:lnTo>
                  <a:lnTo>
                    <a:pt x="696" y="48"/>
                  </a:lnTo>
                  <a:lnTo>
                    <a:pt x="700" y="48"/>
                  </a:lnTo>
                  <a:lnTo>
                    <a:pt x="704" y="48"/>
                  </a:lnTo>
                  <a:lnTo>
                    <a:pt x="708" y="48"/>
                  </a:lnTo>
                  <a:lnTo>
                    <a:pt x="712" y="48"/>
                  </a:lnTo>
                  <a:lnTo>
                    <a:pt x="716" y="48"/>
                  </a:lnTo>
                  <a:lnTo>
                    <a:pt x="718" y="48"/>
                  </a:lnTo>
                  <a:lnTo>
                    <a:pt x="718" y="52"/>
                  </a:lnTo>
                  <a:lnTo>
                    <a:pt x="722" y="56"/>
                  </a:lnTo>
                  <a:lnTo>
                    <a:pt x="718" y="64"/>
                  </a:lnTo>
                  <a:lnTo>
                    <a:pt x="716" y="68"/>
                  </a:lnTo>
                  <a:lnTo>
                    <a:pt x="716" y="72"/>
                  </a:lnTo>
                  <a:lnTo>
                    <a:pt x="712" y="72"/>
                  </a:lnTo>
                  <a:lnTo>
                    <a:pt x="708" y="72"/>
                  </a:lnTo>
                  <a:lnTo>
                    <a:pt x="712" y="72"/>
                  </a:lnTo>
                  <a:lnTo>
                    <a:pt x="708" y="74"/>
                  </a:lnTo>
                  <a:lnTo>
                    <a:pt x="704" y="74"/>
                  </a:lnTo>
                  <a:lnTo>
                    <a:pt x="700" y="78"/>
                  </a:lnTo>
                  <a:lnTo>
                    <a:pt x="696" y="78"/>
                  </a:lnTo>
                  <a:lnTo>
                    <a:pt x="692" y="82"/>
                  </a:lnTo>
                  <a:lnTo>
                    <a:pt x="696" y="82"/>
                  </a:lnTo>
                  <a:lnTo>
                    <a:pt x="696" y="86"/>
                  </a:lnTo>
                  <a:lnTo>
                    <a:pt x="692" y="86"/>
                  </a:lnTo>
                  <a:lnTo>
                    <a:pt x="688" y="86"/>
                  </a:lnTo>
                  <a:lnTo>
                    <a:pt x="686" y="90"/>
                  </a:lnTo>
                  <a:lnTo>
                    <a:pt x="688" y="90"/>
                  </a:lnTo>
                  <a:lnTo>
                    <a:pt x="692" y="90"/>
                  </a:lnTo>
                  <a:lnTo>
                    <a:pt x="688" y="90"/>
                  </a:lnTo>
                  <a:lnTo>
                    <a:pt x="686" y="94"/>
                  </a:lnTo>
                  <a:lnTo>
                    <a:pt x="688" y="94"/>
                  </a:lnTo>
                  <a:lnTo>
                    <a:pt x="688" y="90"/>
                  </a:lnTo>
                  <a:lnTo>
                    <a:pt x="692" y="90"/>
                  </a:lnTo>
                  <a:lnTo>
                    <a:pt x="696" y="90"/>
                  </a:lnTo>
                  <a:lnTo>
                    <a:pt x="696" y="86"/>
                  </a:lnTo>
                  <a:lnTo>
                    <a:pt x="700" y="86"/>
                  </a:lnTo>
                  <a:lnTo>
                    <a:pt x="700" y="82"/>
                  </a:lnTo>
                  <a:lnTo>
                    <a:pt x="704" y="82"/>
                  </a:lnTo>
                  <a:lnTo>
                    <a:pt x="708" y="82"/>
                  </a:lnTo>
                  <a:lnTo>
                    <a:pt x="712" y="78"/>
                  </a:lnTo>
                  <a:lnTo>
                    <a:pt x="716" y="74"/>
                  </a:lnTo>
                  <a:lnTo>
                    <a:pt x="718" y="74"/>
                  </a:lnTo>
                  <a:lnTo>
                    <a:pt x="718" y="72"/>
                  </a:lnTo>
                  <a:lnTo>
                    <a:pt x="722" y="72"/>
                  </a:lnTo>
                  <a:lnTo>
                    <a:pt x="726" y="72"/>
                  </a:lnTo>
                  <a:lnTo>
                    <a:pt x="730" y="68"/>
                  </a:lnTo>
                  <a:lnTo>
                    <a:pt x="734" y="64"/>
                  </a:lnTo>
                  <a:lnTo>
                    <a:pt x="738" y="64"/>
                  </a:lnTo>
                  <a:lnTo>
                    <a:pt x="742" y="60"/>
                  </a:lnTo>
                  <a:lnTo>
                    <a:pt x="744" y="60"/>
                  </a:lnTo>
                  <a:lnTo>
                    <a:pt x="748" y="60"/>
                  </a:lnTo>
                  <a:lnTo>
                    <a:pt x="744" y="60"/>
                  </a:lnTo>
                  <a:lnTo>
                    <a:pt x="744" y="64"/>
                  </a:lnTo>
                  <a:lnTo>
                    <a:pt x="744" y="68"/>
                  </a:lnTo>
                  <a:lnTo>
                    <a:pt x="748" y="68"/>
                  </a:lnTo>
                  <a:lnTo>
                    <a:pt x="748" y="64"/>
                  </a:lnTo>
                  <a:lnTo>
                    <a:pt x="756" y="64"/>
                  </a:lnTo>
                  <a:lnTo>
                    <a:pt x="760" y="64"/>
                  </a:lnTo>
                  <a:lnTo>
                    <a:pt x="764" y="64"/>
                  </a:lnTo>
                  <a:lnTo>
                    <a:pt x="768" y="64"/>
                  </a:lnTo>
                  <a:lnTo>
                    <a:pt x="770" y="64"/>
                  </a:lnTo>
                  <a:lnTo>
                    <a:pt x="770" y="68"/>
                  </a:lnTo>
                  <a:lnTo>
                    <a:pt x="774" y="68"/>
                  </a:lnTo>
                  <a:lnTo>
                    <a:pt x="778" y="64"/>
                  </a:lnTo>
                  <a:lnTo>
                    <a:pt x="782" y="64"/>
                  </a:lnTo>
                  <a:lnTo>
                    <a:pt x="782" y="60"/>
                  </a:lnTo>
                  <a:lnTo>
                    <a:pt x="778" y="60"/>
                  </a:lnTo>
                  <a:lnTo>
                    <a:pt x="778" y="56"/>
                  </a:lnTo>
                  <a:lnTo>
                    <a:pt x="782" y="56"/>
                  </a:lnTo>
                  <a:lnTo>
                    <a:pt x="782" y="60"/>
                  </a:lnTo>
                  <a:lnTo>
                    <a:pt x="786" y="60"/>
                  </a:lnTo>
                  <a:lnTo>
                    <a:pt x="786" y="56"/>
                  </a:lnTo>
                  <a:lnTo>
                    <a:pt x="782" y="56"/>
                  </a:lnTo>
                  <a:lnTo>
                    <a:pt x="782" y="52"/>
                  </a:lnTo>
                  <a:lnTo>
                    <a:pt x="786" y="52"/>
                  </a:lnTo>
                  <a:lnTo>
                    <a:pt x="786" y="56"/>
                  </a:lnTo>
                  <a:lnTo>
                    <a:pt x="786" y="52"/>
                  </a:lnTo>
                  <a:lnTo>
                    <a:pt x="788" y="52"/>
                  </a:lnTo>
                  <a:lnTo>
                    <a:pt x="792" y="52"/>
                  </a:lnTo>
                  <a:lnTo>
                    <a:pt x="796" y="52"/>
                  </a:lnTo>
                  <a:lnTo>
                    <a:pt x="800" y="52"/>
                  </a:lnTo>
                  <a:lnTo>
                    <a:pt x="804" y="52"/>
                  </a:lnTo>
                  <a:lnTo>
                    <a:pt x="808" y="52"/>
                  </a:lnTo>
                  <a:lnTo>
                    <a:pt x="812" y="52"/>
                  </a:lnTo>
                  <a:lnTo>
                    <a:pt x="816" y="52"/>
                  </a:lnTo>
                  <a:lnTo>
                    <a:pt x="818" y="52"/>
                  </a:lnTo>
                  <a:lnTo>
                    <a:pt x="822" y="52"/>
                  </a:lnTo>
                  <a:lnTo>
                    <a:pt x="826" y="52"/>
                  </a:lnTo>
                  <a:lnTo>
                    <a:pt x="830" y="52"/>
                  </a:lnTo>
                  <a:lnTo>
                    <a:pt x="834" y="52"/>
                  </a:lnTo>
                  <a:lnTo>
                    <a:pt x="834" y="56"/>
                  </a:lnTo>
                  <a:lnTo>
                    <a:pt x="838" y="56"/>
                  </a:lnTo>
                  <a:lnTo>
                    <a:pt x="842" y="56"/>
                  </a:lnTo>
                  <a:lnTo>
                    <a:pt x="844" y="56"/>
                  </a:lnTo>
                  <a:lnTo>
                    <a:pt x="848" y="56"/>
                  </a:lnTo>
                  <a:lnTo>
                    <a:pt x="852" y="56"/>
                  </a:lnTo>
                  <a:lnTo>
                    <a:pt x="852" y="60"/>
                  </a:lnTo>
                  <a:lnTo>
                    <a:pt x="856" y="60"/>
                  </a:lnTo>
                  <a:lnTo>
                    <a:pt x="860" y="60"/>
                  </a:lnTo>
                  <a:lnTo>
                    <a:pt x="856" y="64"/>
                  </a:lnTo>
                  <a:lnTo>
                    <a:pt x="852" y="64"/>
                  </a:lnTo>
                  <a:lnTo>
                    <a:pt x="852" y="68"/>
                  </a:lnTo>
                  <a:lnTo>
                    <a:pt x="848" y="68"/>
                  </a:lnTo>
                  <a:lnTo>
                    <a:pt x="844" y="68"/>
                  </a:lnTo>
                  <a:lnTo>
                    <a:pt x="844" y="72"/>
                  </a:lnTo>
                  <a:lnTo>
                    <a:pt x="842" y="72"/>
                  </a:lnTo>
                  <a:lnTo>
                    <a:pt x="838" y="72"/>
                  </a:lnTo>
                  <a:lnTo>
                    <a:pt x="834" y="74"/>
                  </a:lnTo>
                  <a:lnTo>
                    <a:pt x="830" y="74"/>
                  </a:lnTo>
                  <a:lnTo>
                    <a:pt x="826" y="74"/>
                  </a:lnTo>
                  <a:lnTo>
                    <a:pt x="822" y="74"/>
                  </a:lnTo>
                  <a:lnTo>
                    <a:pt x="818" y="74"/>
                  </a:lnTo>
                  <a:lnTo>
                    <a:pt x="818" y="78"/>
                  </a:lnTo>
                  <a:lnTo>
                    <a:pt x="822" y="78"/>
                  </a:lnTo>
                  <a:lnTo>
                    <a:pt x="822" y="82"/>
                  </a:lnTo>
                  <a:lnTo>
                    <a:pt x="818" y="82"/>
                  </a:lnTo>
                  <a:lnTo>
                    <a:pt x="816" y="82"/>
                  </a:lnTo>
                  <a:lnTo>
                    <a:pt x="812" y="82"/>
                  </a:lnTo>
                  <a:lnTo>
                    <a:pt x="808" y="86"/>
                  </a:lnTo>
                  <a:lnTo>
                    <a:pt x="804" y="86"/>
                  </a:lnTo>
                  <a:lnTo>
                    <a:pt x="800" y="86"/>
                  </a:lnTo>
                  <a:lnTo>
                    <a:pt x="796" y="86"/>
                  </a:lnTo>
                  <a:lnTo>
                    <a:pt x="792" y="86"/>
                  </a:lnTo>
                  <a:lnTo>
                    <a:pt x="788" y="86"/>
                  </a:lnTo>
                  <a:lnTo>
                    <a:pt x="786" y="86"/>
                  </a:lnTo>
                  <a:lnTo>
                    <a:pt x="782" y="86"/>
                  </a:lnTo>
                  <a:lnTo>
                    <a:pt x="778" y="86"/>
                  </a:lnTo>
                  <a:lnTo>
                    <a:pt x="774" y="86"/>
                  </a:lnTo>
                  <a:lnTo>
                    <a:pt x="774" y="90"/>
                  </a:lnTo>
                  <a:lnTo>
                    <a:pt x="770" y="90"/>
                  </a:lnTo>
                  <a:lnTo>
                    <a:pt x="768" y="90"/>
                  </a:lnTo>
                  <a:lnTo>
                    <a:pt x="764" y="90"/>
                  </a:lnTo>
                  <a:lnTo>
                    <a:pt x="760" y="90"/>
                  </a:lnTo>
                  <a:lnTo>
                    <a:pt x="756" y="90"/>
                  </a:lnTo>
                  <a:lnTo>
                    <a:pt x="752" y="90"/>
                  </a:lnTo>
                  <a:lnTo>
                    <a:pt x="748" y="90"/>
                  </a:lnTo>
                  <a:lnTo>
                    <a:pt x="744" y="90"/>
                  </a:lnTo>
                  <a:lnTo>
                    <a:pt x="742" y="90"/>
                  </a:lnTo>
                  <a:lnTo>
                    <a:pt x="738" y="94"/>
                  </a:lnTo>
                  <a:lnTo>
                    <a:pt x="734" y="94"/>
                  </a:lnTo>
                  <a:lnTo>
                    <a:pt x="734" y="90"/>
                  </a:lnTo>
                  <a:lnTo>
                    <a:pt x="730" y="90"/>
                  </a:lnTo>
                  <a:lnTo>
                    <a:pt x="730" y="94"/>
                  </a:lnTo>
                  <a:lnTo>
                    <a:pt x="734" y="94"/>
                  </a:lnTo>
                  <a:lnTo>
                    <a:pt x="738" y="94"/>
                  </a:lnTo>
                  <a:lnTo>
                    <a:pt x="742" y="94"/>
                  </a:lnTo>
                  <a:lnTo>
                    <a:pt x="744" y="94"/>
                  </a:lnTo>
                  <a:lnTo>
                    <a:pt x="744" y="90"/>
                  </a:lnTo>
                  <a:lnTo>
                    <a:pt x="748" y="90"/>
                  </a:lnTo>
                  <a:lnTo>
                    <a:pt x="752" y="90"/>
                  </a:lnTo>
                  <a:lnTo>
                    <a:pt x="756" y="90"/>
                  </a:lnTo>
                  <a:lnTo>
                    <a:pt x="760" y="90"/>
                  </a:lnTo>
                  <a:lnTo>
                    <a:pt x="764" y="90"/>
                  </a:lnTo>
                  <a:lnTo>
                    <a:pt x="768" y="94"/>
                  </a:lnTo>
                  <a:lnTo>
                    <a:pt x="770" y="94"/>
                  </a:lnTo>
                  <a:lnTo>
                    <a:pt x="774" y="94"/>
                  </a:lnTo>
                  <a:lnTo>
                    <a:pt x="778" y="94"/>
                  </a:lnTo>
                  <a:lnTo>
                    <a:pt x="782" y="90"/>
                  </a:lnTo>
                  <a:lnTo>
                    <a:pt x="786" y="90"/>
                  </a:lnTo>
                  <a:lnTo>
                    <a:pt x="788" y="90"/>
                  </a:lnTo>
                  <a:lnTo>
                    <a:pt x="788" y="94"/>
                  </a:lnTo>
                  <a:lnTo>
                    <a:pt x="792" y="94"/>
                  </a:lnTo>
                  <a:lnTo>
                    <a:pt x="796" y="94"/>
                  </a:lnTo>
                  <a:lnTo>
                    <a:pt x="800" y="94"/>
                  </a:lnTo>
                  <a:lnTo>
                    <a:pt x="804" y="94"/>
                  </a:lnTo>
                  <a:lnTo>
                    <a:pt x="800" y="94"/>
                  </a:lnTo>
                  <a:lnTo>
                    <a:pt x="800" y="98"/>
                  </a:lnTo>
                  <a:lnTo>
                    <a:pt x="796" y="98"/>
                  </a:lnTo>
                  <a:lnTo>
                    <a:pt x="792" y="98"/>
                  </a:lnTo>
                  <a:lnTo>
                    <a:pt x="796" y="98"/>
                  </a:lnTo>
                  <a:lnTo>
                    <a:pt x="792" y="100"/>
                  </a:lnTo>
                  <a:lnTo>
                    <a:pt x="788" y="100"/>
                  </a:lnTo>
                  <a:lnTo>
                    <a:pt x="786" y="100"/>
                  </a:lnTo>
                  <a:lnTo>
                    <a:pt x="782" y="100"/>
                  </a:lnTo>
                  <a:lnTo>
                    <a:pt x="778" y="100"/>
                  </a:lnTo>
                  <a:lnTo>
                    <a:pt x="774" y="100"/>
                  </a:lnTo>
                  <a:lnTo>
                    <a:pt x="770" y="100"/>
                  </a:lnTo>
                  <a:lnTo>
                    <a:pt x="768" y="100"/>
                  </a:lnTo>
                  <a:lnTo>
                    <a:pt x="764" y="100"/>
                  </a:lnTo>
                  <a:lnTo>
                    <a:pt x="760" y="100"/>
                  </a:lnTo>
                  <a:lnTo>
                    <a:pt x="756" y="100"/>
                  </a:lnTo>
                  <a:lnTo>
                    <a:pt x="752" y="100"/>
                  </a:lnTo>
                  <a:lnTo>
                    <a:pt x="748" y="100"/>
                  </a:lnTo>
                  <a:lnTo>
                    <a:pt x="748" y="104"/>
                  </a:lnTo>
                  <a:lnTo>
                    <a:pt x="744" y="104"/>
                  </a:lnTo>
                  <a:lnTo>
                    <a:pt x="742" y="104"/>
                  </a:lnTo>
                  <a:lnTo>
                    <a:pt x="744" y="104"/>
                  </a:lnTo>
                  <a:lnTo>
                    <a:pt x="742" y="108"/>
                  </a:lnTo>
                  <a:lnTo>
                    <a:pt x="738" y="112"/>
                  </a:lnTo>
                  <a:lnTo>
                    <a:pt x="742" y="112"/>
                  </a:lnTo>
                  <a:lnTo>
                    <a:pt x="744" y="112"/>
                  </a:lnTo>
                  <a:lnTo>
                    <a:pt x="744" y="116"/>
                  </a:lnTo>
                  <a:lnTo>
                    <a:pt x="748" y="116"/>
                  </a:lnTo>
                  <a:lnTo>
                    <a:pt x="748" y="112"/>
                  </a:lnTo>
                  <a:lnTo>
                    <a:pt x="752" y="112"/>
                  </a:lnTo>
                  <a:lnTo>
                    <a:pt x="748" y="112"/>
                  </a:lnTo>
                  <a:lnTo>
                    <a:pt x="744" y="112"/>
                  </a:lnTo>
                  <a:lnTo>
                    <a:pt x="748" y="108"/>
                  </a:lnTo>
                  <a:lnTo>
                    <a:pt x="752" y="108"/>
                  </a:lnTo>
                  <a:lnTo>
                    <a:pt x="756" y="108"/>
                  </a:lnTo>
                  <a:lnTo>
                    <a:pt x="756" y="104"/>
                  </a:lnTo>
                  <a:lnTo>
                    <a:pt x="760" y="104"/>
                  </a:lnTo>
                  <a:lnTo>
                    <a:pt x="764" y="104"/>
                  </a:lnTo>
                  <a:lnTo>
                    <a:pt x="768" y="104"/>
                  </a:lnTo>
                  <a:lnTo>
                    <a:pt x="770" y="104"/>
                  </a:lnTo>
                  <a:lnTo>
                    <a:pt x="774" y="104"/>
                  </a:lnTo>
                  <a:lnTo>
                    <a:pt x="778" y="104"/>
                  </a:lnTo>
                  <a:lnTo>
                    <a:pt x="782" y="104"/>
                  </a:lnTo>
                  <a:lnTo>
                    <a:pt x="786" y="104"/>
                  </a:lnTo>
                  <a:lnTo>
                    <a:pt x="786" y="108"/>
                  </a:lnTo>
                  <a:lnTo>
                    <a:pt x="782" y="108"/>
                  </a:lnTo>
                  <a:lnTo>
                    <a:pt x="778" y="112"/>
                  </a:lnTo>
                  <a:lnTo>
                    <a:pt x="778" y="116"/>
                  </a:lnTo>
                  <a:lnTo>
                    <a:pt x="774" y="116"/>
                  </a:lnTo>
                  <a:lnTo>
                    <a:pt x="770" y="116"/>
                  </a:lnTo>
                  <a:lnTo>
                    <a:pt x="768" y="116"/>
                  </a:lnTo>
                  <a:lnTo>
                    <a:pt x="764" y="116"/>
                  </a:lnTo>
                  <a:lnTo>
                    <a:pt x="760" y="116"/>
                  </a:lnTo>
                  <a:lnTo>
                    <a:pt x="756" y="116"/>
                  </a:lnTo>
                  <a:lnTo>
                    <a:pt x="756" y="120"/>
                  </a:lnTo>
                  <a:lnTo>
                    <a:pt x="752" y="120"/>
                  </a:lnTo>
                  <a:lnTo>
                    <a:pt x="756" y="120"/>
                  </a:lnTo>
                  <a:lnTo>
                    <a:pt x="756" y="124"/>
                  </a:lnTo>
                  <a:lnTo>
                    <a:pt x="752" y="124"/>
                  </a:lnTo>
                  <a:lnTo>
                    <a:pt x="752" y="128"/>
                  </a:lnTo>
                  <a:lnTo>
                    <a:pt x="752" y="130"/>
                  </a:lnTo>
                  <a:lnTo>
                    <a:pt x="752" y="134"/>
                  </a:lnTo>
                  <a:lnTo>
                    <a:pt x="752" y="130"/>
                  </a:lnTo>
                  <a:lnTo>
                    <a:pt x="756" y="128"/>
                  </a:lnTo>
                  <a:lnTo>
                    <a:pt x="760" y="128"/>
                  </a:lnTo>
                  <a:lnTo>
                    <a:pt x="764" y="128"/>
                  </a:lnTo>
                  <a:lnTo>
                    <a:pt x="764" y="130"/>
                  </a:lnTo>
                  <a:lnTo>
                    <a:pt x="760" y="130"/>
                  </a:lnTo>
                  <a:lnTo>
                    <a:pt x="764" y="130"/>
                  </a:lnTo>
                  <a:lnTo>
                    <a:pt x="760" y="130"/>
                  </a:lnTo>
                  <a:lnTo>
                    <a:pt x="756" y="130"/>
                  </a:lnTo>
                  <a:lnTo>
                    <a:pt x="756" y="134"/>
                  </a:lnTo>
                  <a:lnTo>
                    <a:pt x="752" y="134"/>
                  </a:lnTo>
                  <a:lnTo>
                    <a:pt x="748" y="134"/>
                  </a:lnTo>
                  <a:lnTo>
                    <a:pt x="748" y="138"/>
                  </a:lnTo>
                  <a:lnTo>
                    <a:pt x="748" y="142"/>
                  </a:lnTo>
                  <a:lnTo>
                    <a:pt x="744" y="142"/>
                  </a:lnTo>
                  <a:lnTo>
                    <a:pt x="742" y="142"/>
                  </a:lnTo>
                  <a:lnTo>
                    <a:pt x="738" y="142"/>
                  </a:lnTo>
                  <a:lnTo>
                    <a:pt x="734" y="142"/>
                  </a:lnTo>
                  <a:lnTo>
                    <a:pt x="734" y="146"/>
                  </a:lnTo>
                  <a:lnTo>
                    <a:pt x="738" y="146"/>
                  </a:lnTo>
                  <a:lnTo>
                    <a:pt x="734" y="146"/>
                  </a:lnTo>
                  <a:lnTo>
                    <a:pt x="730" y="146"/>
                  </a:lnTo>
                  <a:lnTo>
                    <a:pt x="730" y="150"/>
                  </a:lnTo>
                  <a:lnTo>
                    <a:pt x="734" y="150"/>
                  </a:lnTo>
                  <a:lnTo>
                    <a:pt x="734" y="146"/>
                  </a:lnTo>
                  <a:lnTo>
                    <a:pt x="738" y="146"/>
                  </a:lnTo>
                  <a:lnTo>
                    <a:pt x="738" y="150"/>
                  </a:lnTo>
                  <a:lnTo>
                    <a:pt x="734" y="150"/>
                  </a:lnTo>
                  <a:lnTo>
                    <a:pt x="734" y="154"/>
                  </a:lnTo>
                  <a:lnTo>
                    <a:pt x="730" y="158"/>
                  </a:lnTo>
                  <a:lnTo>
                    <a:pt x="730" y="160"/>
                  </a:lnTo>
                  <a:lnTo>
                    <a:pt x="726" y="160"/>
                  </a:lnTo>
                  <a:lnTo>
                    <a:pt x="722" y="160"/>
                  </a:lnTo>
                  <a:lnTo>
                    <a:pt x="726" y="164"/>
                  </a:lnTo>
                  <a:lnTo>
                    <a:pt x="730" y="164"/>
                  </a:lnTo>
                  <a:lnTo>
                    <a:pt x="726" y="164"/>
                  </a:lnTo>
                  <a:lnTo>
                    <a:pt x="722" y="168"/>
                  </a:lnTo>
                  <a:lnTo>
                    <a:pt x="726" y="168"/>
                  </a:lnTo>
                  <a:lnTo>
                    <a:pt x="722" y="172"/>
                  </a:lnTo>
                  <a:lnTo>
                    <a:pt x="718" y="174"/>
                  </a:lnTo>
                  <a:lnTo>
                    <a:pt x="722" y="174"/>
                  </a:lnTo>
                  <a:lnTo>
                    <a:pt x="726" y="174"/>
                  </a:lnTo>
                  <a:lnTo>
                    <a:pt x="730" y="174"/>
                  </a:lnTo>
                  <a:lnTo>
                    <a:pt x="726" y="174"/>
                  </a:lnTo>
                  <a:lnTo>
                    <a:pt x="726" y="178"/>
                  </a:lnTo>
                  <a:lnTo>
                    <a:pt x="730" y="174"/>
                  </a:lnTo>
                  <a:lnTo>
                    <a:pt x="730" y="172"/>
                  </a:lnTo>
                  <a:lnTo>
                    <a:pt x="734" y="168"/>
                  </a:lnTo>
                  <a:lnTo>
                    <a:pt x="738" y="164"/>
                  </a:lnTo>
                  <a:lnTo>
                    <a:pt x="742" y="168"/>
                  </a:lnTo>
                  <a:lnTo>
                    <a:pt x="744" y="168"/>
                  </a:lnTo>
                  <a:lnTo>
                    <a:pt x="748" y="172"/>
                  </a:lnTo>
                  <a:lnTo>
                    <a:pt x="752" y="172"/>
                  </a:lnTo>
                  <a:lnTo>
                    <a:pt x="756" y="172"/>
                  </a:lnTo>
                  <a:lnTo>
                    <a:pt x="760" y="172"/>
                  </a:lnTo>
                  <a:lnTo>
                    <a:pt x="764" y="174"/>
                  </a:lnTo>
                  <a:lnTo>
                    <a:pt x="760" y="174"/>
                  </a:lnTo>
                  <a:lnTo>
                    <a:pt x="760" y="178"/>
                  </a:lnTo>
                  <a:lnTo>
                    <a:pt x="756" y="174"/>
                  </a:lnTo>
                  <a:lnTo>
                    <a:pt x="748" y="174"/>
                  </a:lnTo>
                  <a:lnTo>
                    <a:pt x="748" y="172"/>
                  </a:lnTo>
                  <a:lnTo>
                    <a:pt x="744" y="172"/>
                  </a:lnTo>
                  <a:lnTo>
                    <a:pt x="744" y="174"/>
                  </a:lnTo>
                  <a:lnTo>
                    <a:pt x="742" y="174"/>
                  </a:lnTo>
                  <a:lnTo>
                    <a:pt x="738" y="174"/>
                  </a:lnTo>
                  <a:lnTo>
                    <a:pt x="742" y="174"/>
                  </a:lnTo>
                  <a:lnTo>
                    <a:pt x="744" y="174"/>
                  </a:lnTo>
                  <a:lnTo>
                    <a:pt x="744" y="178"/>
                  </a:lnTo>
                  <a:lnTo>
                    <a:pt x="742" y="178"/>
                  </a:lnTo>
                  <a:lnTo>
                    <a:pt x="744" y="178"/>
                  </a:lnTo>
                  <a:lnTo>
                    <a:pt x="742" y="178"/>
                  </a:lnTo>
                  <a:lnTo>
                    <a:pt x="738" y="178"/>
                  </a:lnTo>
                  <a:lnTo>
                    <a:pt x="734" y="178"/>
                  </a:lnTo>
                  <a:lnTo>
                    <a:pt x="738" y="178"/>
                  </a:lnTo>
                  <a:lnTo>
                    <a:pt x="742" y="178"/>
                  </a:lnTo>
                  <a:lnTo>
                    <a:pt x="744" y="178"/>
                  </a:lnTo>
                  <a:lnTo>
                    <a:pt x="748" y="182"/>
                  </a:lnTo>
                  <a:lnTo>
                    <a:pt x="744" y="182"/>
                  </a:lnTo>
                  <a:lnTo>
                    <a:pt x="742" y="182"/>
                  </a:lnTo>
                  <a:lnTo>
                    <a:pt x="738" y="182"/>
                  </a:lnTo>
                  <a:lnTo>
                    <a:pt x="742" y="182"/>
                  </a:lnTo>
                  <a:lnTo>
                    <a:pt x="744" y="182"/>
                  </a:lnTo>
                  <a:lnTo>
                    <a:pt x="748" y="182"/>
                  </a:lnTo>
                  <a:lnTo>
                    <a:pt x="752" y="182"/>
                  </a:lnTo>
                  <a:lnTo>
                    <a:pt x="756" y="182"/>
                  </a:lnTo>
                  <a:lnTo>
                    <a:pt x="756" y="186"/>
                  </a:lnTo>
                  <a:lnTo>
                    <a:pt x="760" y="186"/>
                  </a:lnTo>
                  <a:lnTo>
                    <a:pt x="764" y="186"/>
                  </a:lnTo>
                  <a:lnTo>
                    <a:pt x="764" y="182"/>
                  </a:lnTo>
                  <a:lnTo>
                    <a:pt x="768" y="182"/>
                  </a:lnTo>
                  <a:lnTo>
                    <a:pt x="770" y="182"/>
                  </a:lnTo>
                  <a:lnTo>
                    <a:pt x="774" y="186"/>
                  </a:lnTo>
                  <a:lnTo>
                    <a:pt x="774" y="190"/>
                  </a:lnTo>
                  <a:lnTo>
                    <a:pt x="774" y="194"/>
                  </a:lnTo>
                  <a:lnTo>
                    <a:pt x="774" y="198"/>
                  </a:lnTo>
                  <a:lnTo>
                    <a:pt x="770" y="198"/>
                  </a:lnTo>
                  <a:lnTo>
                    <a:pt x="770" y="200"/>
                  </a:lnTo>
                  <a:lnTo>
                    <a:pt x="768" y="198"/>
                  </a:lnTo>
                  <a:lnTo>
                    <a:pt x="764" y="198"/>
                  </a:lnTo>
                  <a:lnTo>
                    <a:pt x="760" y="198"/>
                  </a:lnTo>
                  <a:lnTo>
                    <a:pt x="756" y="198"/>
                  </a:lnTo>
                  <a:lnTo>
                    <a:pt x="752" y="194"/>
                  </a:lnTo>
                  <a:lnTo>
                    <a:pt x="748" y="194"/>
                  </a:lnTo>
                  <a:lnTo>
                    <a:pt x="744" y="194"/>
                  </a:lnTo>
                  <a:lnTo>
                    <a:pt x="738" y="194"/>
                  </a:lnTo>
                  <a:lnTo>
                    <a:pt x="734" y="194"/>
                  </a:lnTo>
                  <a:lnTo>
                    <a:pt x="738" y="194"/>
                  </a:lnTo>
                  <a:lnTo>
                    <a:pt x="742" y="194"/>
                  </a:lnTo>
                  <a:lnTo>
                    <a:pt x="742" y="198"/>
                  </a:lnTo>
                  <a:lnTo>
                    <a:pt x="738" y="198"/>
                  </a:lnTo>
                  <a:lnTo>
                    <a:pt x="734" y="198"/>
                  </a:lnTo>
                  <a:lnTo>
                    <a:pt x="730" y="198"/>
                  </a:lnTo>
                  <a:lnTo>
                    <a:pt x="726" y="198"/>
                  </a:lnTo>
                  <a:lnTo>
                    <a:pt x="730" y="198"/>
                  </a:lnTo>
                  <a:lnTo>
                    <a:pt x="734" y="198"/>
                  </a:lnTo>
                  <a:lnTo>
                    <a:pt x="738" y="198"/>
                  </a:lnTo>
                  <a:lnTo>
                    <a:pt x="734" y="198"/>
                  </a:lnTo>
                  <a:lnTo>
                    <a:pt x="734" y="200"/>
                  </a:lnTo>
                  <a:lnTo>
                    <a:pt x="734" y="198"/>
                  </a:lnTo>
                  <a:lnTo>
                    <a:pt x="730" y="198"/>
                  </a:lnTo>
                  <a:lnTo>
                    <a:pt x="730" y="200"/>
                  </a:lnTo>
                  <a:lnTo>
                    <a:pt x="726" y="204"/>
                  </a:lnTo>
                  <a:lnTo>
                    <a:pt x="722" y="204"/>
                  </a:lnTo>
                  <a:lnTo>
                    <a:pt x="722" y="200"/>
                  </a:lnTo>
                  <a:lnTo>
                    <a:pt x="718" y="198"/>
                  </a:lnTo>
                  <a:lnTo>
                    <a:pt x="716" y="198"/>
                  </a:lnTo>
                  <a:lnTo>
                    <a:pt x="716" y="200"/>
                  </a:lnTo>
                  <a:lnTo>
                    <a:pt x="712" y="200"/>
                  </a:lnTo>
                  <a:lnTo>
                    <a:pt x="716" y="204"/>
                  </a:lnTo>
                  <a:lnTo>
                    <a:pt x="716" y="208"/>
                  </a:lnTo>
                  <a:lnTo>
                    <a:pt x="716" y="204"/>
                  </a:lnTo>
                  <a:lnTo>
                    <a:pt x="718" y="204"/>
                  </a:lnTo>
                  <a:lnTo>
                    <a:pt x="722" y="204"/>
                  </a:lnTo>
                  <a:lnTo>
                    <a:pt x="726" y="208"/>
                  </a:lnTo>
                  <a:lnTo>
                    <a:pt x="722" y="208"/>
                  </a:lnTo>
                  <a:lnTo>
                    <a:pt x="718" y="208"/>
                  </a:lnTo>
                  <a:lnTo>
                    <a:pt x="722" y="208"/>
                  </a:lnTo>
                  <a:lnTo>
                    <a:pt x="726" y="208"/>
                  </a:lnTo>
                  <a:lnTo>
                    <a:pt x="722" y="208"/>
                  </a:lnTo>
                  <a:lnTo>
                    <a:pt x="718" y="208"/>
                  </a:lnTo>
                  <a:lnTo>
                    <a:pt x="716" y="208"/>
                  </a:lnTo>
                  <a:lnTo>
                    <a:pt x="718" y="208"/>
                  </a:lnTo>
                  <a:lnTo>
                    <a:pt x="722" y="208"/>
                  </a:lnTo>
                  <a:lnTo>
                    <a:pt x="726" y="208"/>
                  </a:lnTo>
                  <a:lnTo>
                    <a:pt x="726" y="212"/>
                  </a:lnTo>
                  <a:lnTo>
                    <a:pt x="726" y="216"/>
                  </a:lnTo>
                  <a:lnTo>
                    <a:pt x="730" y="212"/>
                  </a:lnTo>
                  <a:lnTo>
                    <a:pt x="734" y="212"/>
                  </a:lnTo>
                  <a:lnTo>
                    <a:pt x="734" y="216"/>
                  </a:lnTo>
                  <a:lnTo>
                    <a:pt x="738" y="216"/>
                  </a:lnTo>
                  <a:lnTo>
                    <a:pt x="742" y="216"/>
                  </a:lnTo>
                  <a:lnTo>
                    <a:pt x="744" y="216"/>
                  </a:lnTo>
                  <a:lnTo>
                    <a:pt x="742" y="216"/>
                  </a:lnTo>
                  <a:lnTo>
                    <a:pt x="738" y="216"/>
                  </a:lnTo>
                  <a:lnTo>
                    <a:pt x="734" y="212"/>
                  </a:lnTo>
                  <a:lnTo>
                    <a:pt x="738" y="212"/>
                  </a:lnTo>
                  <a:lnTo>
                    <a:pt x="742" y="212"/>
                  </a:lnTo>
                  <a:lnTo>
                    <a:pt x="742" y="216"/>
                  </a:lnTo>
                  <a:lnTo>
                    <a:pt x="744" y="216"/>
                  </a:lnTo>
                  <a:lnTo>
                    <a:pt x="748" y="216"/>
                  </a:lnTo>
                  <a:lnTo>
                    <a:pt x="748" y="212"/>
                  </a:lnTo>
                  <a:lnTo>
                    <a:pt x="752" y="216"/>
                  </a:lnTo>
                  <a:lnTo>
                    <a:pt x="752" y="220"/>
                  </a:lnTo>
                  <a:lnTo>
                    <a:pt x="748" y="220"/>
                  </a:lnTo>
                  <a:lnTo>
                    <a:pt x="744" y="220"/>
                  </a:lnTo>
                  <a:lnTo>
                    <a:pt x="744" y="224"/>
                  </a:lnTo>
                  <a:lnTo>
                    <a:pt x="742" y="224"/>
                  </a:lnTo>
                  <a:lnTo>
                    <a:pt x="738" y="220"/>
                  </a:lnTo>
                  <a:lnTo>
                    <a:pt x="730" y="220"/>
                  </a:lnTo>
                  <a:lnTo>
                    <a:pt x="730" y="224"/>
                  </a:lnTo>
                  <a:lnTo>
                    <a:pt x="726" y="224"/>
                  </a:lnTo>
                  <a:lnTo>
                    <a:pt x="722" y="224"/>
                  </a:lnTo>
                  <a:lnTo>
                    <a:pt x="722" y="220"/>
                  </a:lnTo>
                  <a:lnTo>
                    <a:pt x="722" y="224"/>
                  </a:lnTo>
                  <a:lnTo>
                    <a:pt x="726" y="224"/>
                  </a:lnTo>
                  <a:lnTo>
                    <a:pt x="730" y="224"/>
                  </a:lnTo>
                  <a:lnTo>
                    <a:pt x="734" y="224"/>
                  </a:lnTo>
                  <a:lnTo>
                    <a:pt x="738" y="224"/>
                  </a:lnTo>
                  <a:lnTo>
                    <a:pt x="742" y="224"/>
                  </a:lnTo>
                  <a:lnTo>
                    <a:pt x="744" y="224"/>
                  </a:lnTo>
                  <a:lnTo>
                    <a:pt x="748" y="224"/>
                  </a:lnTo>
                  <a:lnTo>
                    <a:pt x="752" y="224"/>
                  </a:lnTo>
                  <a:lnTo>
                    <a:pt x="756" y="228"/>
                  </a:lnTo>
                  <a:lnTo>
                    <a:pt x="756" y="230"/>
                  </a:lnTo>
                  <a:lnTo>
                    <a:pt x="756" y="234"/>
                  </a:lnTo>
                  <a:lnTo>
                    <a:pt x="760" y="238"/>
                  </a:lnTo>
                  <a:lnTo>
                    <a:pt x="756" y="238"/>
                  </a:lnTo>
                  <a:lnTo>
                    <a:pt x="756" y="242"/>
                  </a:lnTo>
                  <a:lnTo>
                    <a:pt x="756" y="246"/>
                  </a:lnTo>
                  <a:lnTo>
                    <a:pt x="752" y="246"/>
                  </a:lnTo>
                  <a:lnTo>
                    <a:pt x="748" y="246"/>
                  </a:lnTo>
                  <a:lnTo>
                    <a:pt x="748" y="242"/>
                  </a:lnTo>
                  <a:lnTo>
                    <a:pt x="748" y="238"/>
                  </a:lnTo>
                  <a:lnTo>
                    <a:pt x="744" y="238"/>
                  </a:lnTo>
                  <a:lnTo>
                    <a:pt x="742" y="238"/>
                  </a:lnTo>
                  <a:lnTo>
                    <a:pt x="742" y="242"/>
                  </a:lnTo>
                  <a:lnTo>
                    <a:pt x="738" y="242"/>
                  </a:lnTo>
                  <a:lnTo>
                    <a:pt x="734" y="238"/>
                  </a:lnTo>
                  <a:lnTo>
                    <a:pt x="730" y="234"/>
                  </a:lnTo>
                  <a:lnTo>
                    <a:pt x="726" y="234"/>
                  </a:lnTo>
                  <a:lnTo>
                    <a:pt x="726" y="230"/>
                  </a:lnTo>
                  <a:lnTo>
                    <a:pt x="722" y="230"/>
                  </a:lnTo>
                  <a:lnTo>
                    <a:pt x="718" y="230"/>
                  </a:lnTo>
                  <a:lnTo>
                    <a:pt x="716" y="230"/>
                  </a:lnTo>
                  <a:lnTo>
                    <a:pt x="718" y="230"/>
                  </a:lnTo>
                  <a:lnTo>
                    <a:pt x="722" y="230"/>
                  </a:lnTo>
                  <a:lnTo>
                    <a:pt x="722" y="234"/>
                  </a:lnTo>
                  <a:lnTo>
                    <a:pt x="726" y="234"/>
                  </a:lnTo>
                  <a:lnTo>
                    <a:pt x="730" y="234"/>
                  </a:lnTo>
                  <a:lnTo>
                    <a:pt x="726" y="234"/>
                  </a:lnTo>
                  <a:lnTo>
                    <a:pt x="722" y="234"/>
                  </a:lnTo>
                  <a:lnTo>
                    <a:pt x="718" y="234"/>
                  </a:lnTo>
                  <a:lnTo>
                    <a:pt x="716" y="234"/>
                  </a:lnTo>
                  <a:lnTo>
                    <a:pt x="718" y="234"/>
                  </a:lnTo>
                  <a:lnTo>
                    <a:pt x="722" y="234"/>
                  </a:lnTo>
                  <a:lnTo>
                    <a:pt x="726" y="234"/>
                  </a:lnTo>
                  <a:lnTo>
                    <a:pt x="730" y="238"/>
                  </a:lnTo>
                  <a:lnTo>
                    <a:pt x="734" y="238"/>
                  </a:lnTo>
                  <a:lnTo>
                    <a:pt x="738" y="242"/>
                  </a:lnTo>
                  <a:lnTo>
                    <a:pt x="742" y="242"/>
                  </a:lnTo>
                  <a:lnTo>
                    <a:pt x="742" y="246"/>
                  </a:lnTo>
                  <a:lnTo>
                    <a:pt x="738" y="246"/>
                  </a:lnTo>
                  <a:lnTo>
                    <a:pt x="734" y="246"/>
                  </a:lnTo>
                  <a:lnTo>
                    <a:pt x="730" y="246"/>
                  </a:lnTo>
                  <a:lnTo>
                    <a:pt x="730" y="250"/>
                  </a:lnTo>
                  <a:lnTo>
                    <a:pt x="726" y="250"/>
                  </a:lnTo>
                  <a:lnTo>
                    <a:pt x="722" y="250"/>
                  </a:lnTo>
                  <a:lnTo>
                    <a:pt x="722" y="246"/>
                  </a:lnTo>
                  <a:lnTo>
                    <a:pt x="718" y="246"/>
                  </a:lnTo>
                  <a:lnTo>
                    <a:pt x="716" y="246"/>
                  </a:lnTo>
                  <a:lnTo>
                    <a:pt x="716" y="242"/>
                  </a:lnTo>
                  <a:lnTo>
                    <a:pt x="716" y="246"/>
                  </a:lnTo>
                  <a:lnTo>
                    <a:pt x="718" y="246"/>
                  </a:lnTo>
                  <a:lnTo>
                    <a:pt x="722" y="246"/>
                  </a:lnTo>
                  <a:lnTo>
                    <a:pt x="722" y="250"/>
                  </a:lnTo>
                  <a:lnTo>
                    <a:pt x="726" y="250"/>
                  </a:lnTo>
                  <a:lnTo>
                    <a:pt x="730" y="250"/>
                  </a:lnTo>
                  <a:lnTo>
                    <a:pt x="730" y="246"/>
                  </a:lnTo>
                  <a:lnTo>
                    <a:pt x="734" y="246"/>
                  </a:lnTo>
                  <a:lnTo>
                    <a:pt x="738" y="246"/>
                  </a:lnTo>
                  <a:lnTo>
                    <a:pt x="742" y="246"/>
                  </a:lnTo>
                  <a:lnTo>
                    <a:pt x="742" y="250"/>
                  </a:lnTo>
                  <a:lnTo>
                    <a:pt x="738" y="254"/>
                  </a:lnTo>
                  <a:lnTo>
                    <a:pt x="742" y="254"/>
                  </a:lnTo>
                  <a:lnTo>
                    <a:pt x="742" y="256"/>
                  </a:lnTo>
                  <a:lnTo>
                    <a:pt x="738" y="256"/>
                  </a:lnTo>
                  <a:lnTo>
                    <a:pt x="734" y="256"/>
                  </a:lnTo>
                  <a:lnTo>
                    <a:pt x="738" y="256"/>
                  </a:lnTo>
                  <a:lnTo>
                    <a:pt x="742" y="256"/>
                  </a:lnTo>
                  <a:lnTo>
                    <a:pt x="744" y="256"/>
                  </a:lnTo>
                  <a:lnTo>
                    <a:pt x="748" y="256"/>
                  </a:lnTo>
                  <a:lnTo>
                    <a:pt x="752" y="260"/>
                  </a:lnTo>
                  <a:lnTo>
                    <a:pt x="756" y="256"/>
                  </a:lnTo>
                  <a:lnTo>
                    <a:pt x="760" y="256"/>
                  </a:lnTo>
                  <a:lnTo>
                    <a:pt x="760" y="260"/>
                  </a:lnTo>
                  <a:lnTo>
                    <a:pt x="764" y="260"/>
                  </a:lnTo>
                  <a:lnTo>
                    <a:pt x="764" y="264"/>
                  </a:lnTo>
                  <a:lnTo>
                    <a:pt x="760" y="264"/>
                  </a:lnTo>
                  <a:lnTo>
                    <a:pt x="760" y="268"/>
                  </a:lnTo>
                  <a:lnTo>
                    <a:pt x="756" y="268"/>
                  </a:lnTo>
                  <a:lnTo>
                    <a:pt x="752" y="268"/>
                  </a:lnTo>
                  <a:lnTo>
                    <a:pt x="748" y="268"/>
                  </a:lnTo>
                  <a:lnTo>
                    <a:pt x="744" y="268"/>
                  </a:lnTo>
                  <a:lnTo>
                    <a:pt x="744" y="264"/>
                  </a:lnTo>
                  <a:lnTo>
                    <a:pt x="742" y="264"/>
                  </a:lnTo>
                  <a:lnTo>
                    <a:pt x="738" y="264"/>
                  </a:lnTo>
                  <a:lnTo>
                    <a:pt x="734" y="264"/>
                  </a:lnTo>
                  <a:lnTo>
                    <a:pt x="730" y="264"/>
                  </a:lnTo>
                  <a:lnTo>
                    <a:pt x="726" y="264"/>
                  </a:lnTo>
                  <a:lnTo>
                    <a:pt x="722" y="264"/>
                  </a:lnTo>
                  <a:lnTo>
                    <a:pt x="722" y="260"/>
                  </a:lnTo>
                  <a:lnTo>
                    <a:pt x="718" y="260"/>
                  </a:lnTo>
                  <a:lnTo>
                    <a:pt x="722" y="260"/>
                  </a:lnTo>
                  <a:lnTo>
                    <a:pt x="722" y="264"/>
                  </a:lnTo>
                  <a:lnTo>
                    <a:pt x="722" y="268"/>
                  </a:lnTo>
                  <a:lnTo>
                    <a:pt x="718" y="268"/>
                  </a:lnTo>
                  <a:lnTo>
                    <a:pt x="716" y="268"/>
                  </a:lnTo>
                  <a:lnTo>
                    <a:pt x="718" y="268"/>
                  </a:lnTo>
                  <a:lnTo>
                    <a:pt x="718" y="272"/>
                  </a:lnTo>
                  <a:lnTo>
                    <a:pt x="716" y="272"/>
                  </a:lnTo>
                  <a:lnTo>
                    <a:pt x="718" y="276"/>
                  </a:lnTo>
                  <a:lnTo>
                    <a:pt x="722" y="276"/>
                  </a:lnTo>
                  <a:lnTo>
                    <a:pt x="722" y="280"/>
                  </a:lnTo>
                  <a:lnTo>
                    <a:pt x="722" y="284"/>
                  </a:lnTo>
                  <a:lnTo>
                    <a:pt x="726" y="284"/>
                  </a:lnTo>
                  <a:lnTo>
                    <a:pt x="722" y="280"/>
                  </a:lnTo>
                  <a:lnTo>
                    <a:pt x="722" y="276"/>
                  </a:lnTo>
                  <a:lnTo>
                    <a:pt x="726" y="272"/>
                  </a:lnTo>
                  <a:lnTo>
                    <a:pt x="726" y="276"/>
                  </a:lnTo>
                  <a:lnTo>
                    <a:pt x="730" y="276"/>
                  </a:lnTo>
                  <a:lnTo>
                    <a:pt x="734" y="276"/>
                  </a:lnTo>
                  <a:lnTo>
                    <a:pt x="738" y="280"/>
                  </a:lnTo>
                  <a:lnTo>
                    <a:pt x="742" y="280"/>
                  </a:lnTo>
                  <a:lnTo>
                    <a:pt x="744" y="280"/>
                  </a:lnTo>
                  <a:lnTo>
                    <a:pt x="744" y="284"/>
                  </a:lnTo>
                  <a:lnTo>
                    <a:pt x="742" y="284"/>
                  </a:lnTo>
                  <a:lnTo>
                    <a:pt x="742" y="286"/>
                  </a:lnTo>
                  <a:lnTo>
                    <a:pt x="744" y="286"/>
                  </a:lnTo>
                  <a:lnTo>
                    <a:pt x="742" y="290"/>
                  </a:lnTo>
                  <a:lnTo>
                    <a:pt x="738" y="290"/>
                  </a:lnTo>
                  <a:lnTo>
                    <a:pt x="734" y="290"/>
                  </a:lnTo>
                  <a:lnTo>
                    <a:pt x="730" y="290"/>
                  </a:lnTo>
                  <a:lnTo>
                    <a:pt x="726" y="290"/>
                  </a:lnTo>
                  <a:lnTo>
                    <a:pt x="722" y="290"/>
                  </a:lnTo>
                  <a:lnTo>
                    <a:pt x="722" y="294"/>
                  </a:lnTo>
                  <a:lnTo>
                    <a:pt x="718" y="294"/>
                  </a:lnTo>
                  <a:lnTo>
                    <a:pt x="716" y="294"/>
                  </a:lnTo>
                  <a:lnTo>
                    <a:pt x="712" y="294"/>
                  </a:lnTo>
                  <a:lnTo>
                    <a:pt x="708" y="294"/>
                  </a:lnTo>
                  <a:lnTo>
                    <a:pt x="704" y="294"/>
                  </a:lnTo>
                  <a:lnTo>
                    <a:pt x="704" y="290"/>
                  </a:lnTo>
                  <a:lnTo>
                    <a:pt x="700" y="290"/>
                  </a:lnTo>
                  <a:lnTo>
                    <a:pt x="696" y="290"/>
                  </a:lnTo>
                  <a:lnTo>
                    <a:pt x="696" y="286"/>
                  </a:lnTo>
                  <a:lnTo>
                    <a:pt x="692" y="286"/>
                  </a:lnTo>
                  <a:lnTo>
                    <a:pt x="692" y="284"/>
                  </a:lnTo>
                  <a:lnTo>
                    <a:pt x="696" y="284"/>
                  </a:lnTo>
                  <a:lnTo>
                    <a:pt x="700" y="284"/>
                  </a:lnTo>
                  <a:lnTo>
                    <a:pt x="704" y="286"/>
                  </a:lnTo>
                  <a:lnTo>
                    <a:pt x="708" y="286"/>
                  </a:lnTo>
                  <a:lnTo>
                    <a:pt x="712" y="286"/>
                  </a:lnTo>
                  <a:lnTo>
                    <a:pt x="716" y="286"/>
                  </a:lnTo>
                  <a:lnTo>
                    <a:pt x="718" y="286"/>
                  </a:lnTo>
                  <a:lnTo>
                    <a:pt x="716" y="286"/>
                  </a:lnTo>
                  <a:lnTo>
                    <a:pt x="712" y="286"/>
                  </a:lnTo>
                  <a:lnTo>
                    <a:pt x="708" y="286"/>
                  </a:lnTo>
                  <a:lnTo>
                    <a:pt x="704" y="284"/>
                  </a:lnTo>
                  <a:lnTo>
                    <a:pt x="700" y="284"/>
                  </a:lnTo>
                  <a:lnTo>
                    <a:pt x="696" y="284"/>
                  </a:lnTo>
                  <a:lnTo>
                    <a:pt x="692" y="284"/>
                  </a:lnTo>
                  <a:lnTo>
                    <a:pt x="692" y="280"/>
                  </a:lnTo>
                  <a:lnTo>
                    <a:pt x="688" y="280"/>
                  </a:lnTo>
                  <a:lnTo>
                    <a:pt x="688" y="284"/>
                  </a:lnTo>
                  <a:lnTo>
                    <a:pt x="686" y="284"/>
                  </a:lnTo>
                  <a:lnTo>
                    <a:pt x="686" y="286"/>
                  </a:lnTo>
                  <a:lnTo>
                    <a:pt x="682" y="286"/>
                  </a:lnTo>
                  <a:lnTo>
                    <a:pt x="678" y="286"/>
                  </a:lnTo>
                  <a:lnTo>
                    <a:pt x="678" y="284"/>
                  </a:lnTo>
                  <a:lnTo>
                    <a:pt x="674" y="284"/>
                  </a:lnTo>
                  <a:lnTo>
                    <a:pt x="674" y="280"/>
                  </a:lnTo>
                  <a:lnTo>
                    <a:pt x="670" y="280"/>
                  </a:lnTo>
                  <a:lnTo>
                    <a:pt x="670" y="276"/>
                  </a:lnTo>
                  <a:lnTo>
                    <a:pt x="666" y="276"/>
                  </a:lnTo>
                  <a:lnTo>
                    <a:pt x="666" y="280"/>
                  </a:lnTo>
                  <a:lnTo>
                    <a:pt x="670" y="280"/>
                  </a:lnTo>
                  <a:lnTo>
                    <a:pt x="674" y="284"/>
                  </a:lnTo>
                  <a:lnTo>
                    <a:pt x="678" y="284"/>
                  </a:lnTo>
                  <a:lnTo>
                    <a:pt x="678" y="286"/>
                  </a:lnTo>
                  <a:lnTo>
                    <a:pt x="682" y="286"/>
                  </a:lnTo>
                  <a:lnTo>
                    <a:pt x="682" y="290"/>
                  </a:lnTo>
                  <a:lnTo>
                    <a:pt x="678" y="290"/>
                  </a:lnTo>
                  <a:lnTo>
                    <a:pt x="674" y="290"/>
                  </a:lnTo>
                  <a:lnTo>
                    <a:pt x="670" y="290"/>
                  </a:lnTo>
                  <a:lnTo>
                    <a:pt x="670" y="294"/>
                  </a:lnTo>
                  <a:lnTo>
                    <a:pt x="666" y="294"/>
                  </a:lnTo>
                  <a:lnTo>
                    <a:pt x="662" y="294"/>
                  </a:lnTo>
                  <a:lnTo>
                    <a:pt x="660" y="294"/>
                  </a:lnTo>
                  <a:lnTo>
                    <a:pt x="656" y="294"/>
                  </a:lnTo>
                  <a:lnTo>
                    <a:pt x="652" y="294"/>
                  </a:lnTo>
                  <a:lnTo>
                    <a:pt x="652" y="290"/>
                  </a:lnTo>
                  <a:lnTo>
                    <a:pt x="648" y="290"/>
                  </a:lnTo>
                  <a:lnTo>
                    <a:pt x="644" y="290"/>
                  </a:lnTo>
                  <a:lnTo>
                    <a:pt x="648" y="294"/>
                  </a:lnTo>
                  <a:lnTo>
                    <a:pt x="652" y="294"/>
                  </a:lnTo>
                  <a:lnTo>
                    <a:pt x="656" y="294"/>
                  </a:lnTo>
                  <a:lnTo>
                    <a:pt x="660" y="294"/>
                  </a:lnTo>
                  <a:lnTo>
                    <a:pt x="656" y="294"/>
                  </a:lnTo>
                  <a:lnTo>
                    <a:pt x="656" y="298"/>
                  </a:lnTo>
                  <a:lnTo>
                    <a:pt x="652" y="298"/>
                  </a:lnTo>
                  <a:lnTo>
                    <a:pt x="648" y="298"/>
                  </a:lnTo>
                  <a:lnTo>
                    <a:pt x="644" y="298"/>
                  </a:lnTo>
                  <a:lnTo>
                    <a:pt x="640" y="298"/>
                  </a:lnTo>
                  <a:lnTo>
                    <a:pt x="644" y="298"/>
                  </a:lnTo>
                  <a:lnTo>
                    <a:pt x="644" y="302"/>
                  </a:lnTo>
                  <a:lnTo>
                    <a:pt x="644" y="306"/>
                  </a:lnTo>
                  <a:lnTo>
                    <a:pt x="644" y="302"/>
                  </a:lnTo>
                  <a:lnTo>
                    <a:pt x="644" y="298"/>
                  </a:lnTo>
                  <a:lnTo>
                    <a:pt x="648" y="298"/>
                  </a:lnTo>
                  <a:lnTo>
                    <a:pt x="652" y="298"/>
                  </a:lnTo>
                  <a:lnTo>
                    <a:pt x="656" y="298"/>
                  </a:lnTo>
                  <a:lnTo>
                    <a:pt x="660" y="298"/>
                  </a:lnTo>
                  <a:lnTo>
                    <a:pt x="662" y="298"/>
                  </a:lnTo>
                  <a:lnTo>
                    <a:pt x="666" y="298"/>
                  </a:lnTo>
                  <a:lnTo>
                    <a:pt x="670" y="298"/>
                  </a:lnTo>
                  <a:lnTo>
                    <a:pt x="674" y="298"/>
                  </a:lnTo>
                  <a:lnTo>
                    <a:pt x="674" y="302"/>
                  </a:lnTo>
                  <a:lnTo>
                    <a:pt x="678" y="298"/>
                  </a:lnTo>
                  <a:lnTo>
                    <a:pt x="678" y="302"/>
                  </a:lnTo>
                  <a:lnTo>
                    <a:pt x="678" y="306"/>
                  </a:lnTo>
                  <a:lnTo>
                    <a:pt x="674" y="306"/>
                  </a:lnTo>
                  <a:lnTo>
                    <a:pt x="670" y="306"/>
                  </a:lnTo>
                  <a:lnTo>
                    <a:pt x="666" y="306"/>
                  </a:lnTo>
                  <a:lnTo>
                    <a:pt x="662" y="310"/>
                  </a:lnTo>
                  <a:lnTo>
                    <a:pt x="660" y="310"/>
                  </a:lnTo>
                  <a:lnTo>
                    <a:pt x="656" y="306"/>
                  </a:lnTo>
                  <a:lnTo>
                    <a:pt x="652" y="306"/>
                  </a:lnTo>
                  <a:lnTo>
                    <a:pt x="648" y="306"/>
                  </a:lnTo>
                  <a:lnTo>
                    <a:pt x="644" y="306"/>
                  </a:lnTo>
                  <a:lnTo>
                    <a:pt x="648" y="306"/>
                  </a:lnTo>
                  <a:lnTo>
                    <a:pt x="652" y="306"/>
                  </a:lnTo>
                  <a:lnTo>
                    <a:pt x="656" y="306"/>
                  </a:lnTo>
                  <a:lnTo>
                    <a:pt x="660" y="310"/>
                  </a:lnTo>
                  <a:lnTo>
                    <a:pt x="656" y="310"/>
                  </a:lnTo>
                  <a:lnTo>
                    <a:pt x="652" y="310"/>
                  </a:lnTo>
                  <a:lnTo>
                    <a:pt x="656" y="310"/>
                  </a:lnTo>
                  <a:lnTo>
                    <a:pt x="660" y="310"/>
                  </a:lnTo>
                  <a:lnTo>
                    <a:pt x="660" y="314"/>
                  </a:lnTo>
                  <a:lnTo>
                    <a:pt x="660" y="310"/>
                  </a:lnTo>
                  <a:lnTo>
                    <a:pt x="662" y="310"/>
                  </a:lnTo>
                  <a:lnTo>
                    <a:pt x="666" y="310"/>
                  </a:lnTo>
                  <a:lnTo>
                    <a:pt x="670" y="306"/>
                  </a:lnTo>
                  <a:lnTo>
                    <a:pt x="674" y="310"/>
                  </a:lnTo>
                  <a:lnTo>
                    <a:pt x="678" y="310"/>
                  </a:lnTo>
                  <a:lnTo>
                    <a:pt x="682" y="310"/>
                  </a:lnTo>
                  <a:lnTo>
                    <a:pt x="682" y="314"/>
                  </a:lnTo>
                  <a:lnTo>
                    <a:pt x="686" y="314"/>
                  </a:lnTo>
                  <a:lnTo>
                    <a:pt x="682" y="316"/>
                  </a:lnTo>
                  <a:lnTo>
                    <a:pt x="678" y="316"/>
                  </a:lnTo>
                  <a:lnTo>
                    <a:pt x="674" y="316"/>
                  </a:lnTo>
                  <a:lnTo>
                    <a:pt x="670" y="316"/>
                  </a:lnTo>
                  <a:lnTo>
                    <a:pt x="666" y="316"/>
                  </a:lnTo>
                  <a:lnTo>
                    <a:pt x="670" y="316"/>
                  </a:lnTo>
                  <a:lnTo>
                    <a:pt x="674" y="316"/>
                  </a:lnTo>
                  <a:lnTo>
                    <a:pt x="674" y="320"/>
                  </a:lnTo>
                  <a:lnTo>
                    <a:pt x="670" y="320"/>
                  </a:lnTo>
                  <a:lnTo>
                    <a:pt x="670" y="324"/>
                  </a:lnTo>
                  <a:lnTo>
                    <a:pt x="674" y="324"/>
                  </a:lnTo>
                  <a:lnTo>
                    <a:pt x="674" y="320"/>
                  </a:lnTo>
                  <a:lnTo>
                    <a:pt x="678" y="320"/>
                  </a:lnTo>
                  <a:lnTo>
                    <a:pt x="678" y="316"/>
                  </a:lnTo>
                  <a:lnTo>
                    <a:pt x="682" y="316"/>
                  </a:lnTo>
                  <a:lnTo>
                    <a:pt x="686" y="316"/>
                  </a:lnTo>
                  <a:lnTo>
                    <a:pt x="686" y="320"/>
                  </a:lnTo>
                  <a:lnTo>
                    <a:pt x="688" y="320"/>
                  </a:lnTo>
                  <a:lnTo>
                    <a:pt x="692" y="320"/>
                  </a:lnTo>
                  <a:lnTo>
                    <a:pt x="696" y="320"/>
                  </a:lnTo>
                  <a:lnTo>
                    <a:pt x="696" y="324"/>
                  </a:lnTo>
                  <a:lnTo>
                    <a:pt x="700" y="324"/>
                  </a:lnTo>
                  <a:lnTo>
                    <a:pt x="704" y="324"/>
                  </a:lnTo>
                  <a:lnTo>
                    <a:pt x="704" y="328"/>
                  </a:lnTo>
                  <a:lnTo>
                    <a:pt x="708" y="328"/>
                  </a:lnTo>
                  <a:lnTo>
                    <a:pt x="712" y="328"/>
                  </a:lnTo>
                  <a:lnTo>
                    <a:pt x="712" y="332"/>
                  </a:lnTo>
                  <a:lnTo>
                    <a:pt x="716" y="332"/>
                  </a:lnTo>
                  <a:lnTo>
                    <a:pt x="712" y="332"/>
                  </a:lnTo>
                  <a:lnTo>
                    <a:pt x="712" y="336"/>
                  </a:lnTo>
                  <a:lnTo>
                    <a:pt x="708" y="336"/>
                  </a:lnTo>
                  <a:lnTo>
                    <a:pt x="704" y="336"/>
                  </a:lnTo>
                  <a:lnTo>
                    <a:pt x="704" y="340"/>
                  </a:lnTo>
                  <a:lnTo>
                    <a:pt x="708" y="340"/>
                  </a:lnTo>
                  <a:lnTo>
                    <a:pt x="708" y="336"/>
                  </a:lnTo>
                  <a:lnTo>
                    <a:pt x="712" y="336"/>
                  </a:lnTo>
                  <a:lnTo>
                    <a:pt x="716" y="336"/>
                  </a:lnTo>
                  <a:lnTo>
                    <a:pt x="712" y="336"/>
                  </a:lnTo>
                  <a:lnTo>
                    <a:pt x="712" y="340"/>
                  </a:lnTo>
                  <a:lnTo>
                    <a:pt x="716" y="340"/>
                  </a:lnTo>
                  <a:lnTo>
                    <a:pt x="716" y="336"/>
                  </a:lnTo>
                  <a:lnTo>
                    <a:pt x="718" y="336"/>
                  </a:lnTo>
                  <a:lnTo>
                    <a:pt x="722" y="336"/>
                  </a:lnTo>
                  <a:lnTo>
                    <a:pt x="718" y="336"/>
                  </a:lnTo>
                  <a:lnTo>
                    <a:pt x="718" y="340"/>
                  </a:lnTo>
                  <a:lnTo>
                    <a:pt x="716" y="340"/>
                  </a:lnTo>
                  <a:lnTo>
                    <a:pt x="712" y="342"/>
                  </a:lnTo>
                  <a:lnTo>
                    <a:pt x="716" y="342"/>
                  </a:lnTo>
                  <a:lnTo>
                    <a:pt x="716" y="346"/>
                  </a:lnTo>
                  <a:lnTo>
                    <a:pt x="716" y="342"/>
                  </a:lnTo>
                  <a:lnTo>
                    <a:pt x="718" y="342"/>
                  </a:lnTo>
                  <a:lnTo>
                    <a:pt x="722" y="342"/>
                  </a:lnTo>
                  <a:lnTo>
                    <a:pt x="726" y="342"/>
                  </a:lnTo>
                  <a:lnTo>
                    <a:pt x="722" y="342"/>
                  </a:lnTo>
                  <a:lnTo>
                    <a:pt x="722" y="346"/>
                  </a:lnTo>
                  <a:lnTo>
                    <a:pt x="726" y="346"/>
                  </a:lnTo>
                  <a:lnTo>
                    <a:pt x="722" y="346"/>
                  </a:lnTo>
                  <a:lnTo>
                    <a:pt x="726" y="346"/>
                  </a:lnTo>
                  <a:lnTo>
                    <a:pt x="726" y="350"/>
                  </a:lnTo>
                  <a:lnTo>
                    <a:pt x="722" y="350"/>
                  </a:lnTo>
                  <a:lnTo>
                    <a:pt x="722" y="354"/>
                  </a:lnTo>
                  <a:lnTo>
                    <a:pt x="718" y="354"/>
                  </a:lnTo>
                  <a:lnTo>
                    <a:pt x="716" y="354"/>
                  </a:lnTo>
                  <a:lnTo>
                    <a:pt x="718" y="354"/>
                  </a:lnTo>
                  <a:lnTo>
                    <a:pt x="722" y="354"/>
                  </a:lnTo>
                  <a:lnTo>
                    <a:pt x="726" y="354"/>
                  </a:lnTo>
                  <a:lnTo>
                    <a:pt x="726" y="358"/>
                  </a:lnTo>
                  <a:lnTo>
                    <a:pt x="722" y="358"/>
                  </a:lnTo>
                  <a:lnTo>
                    <a:pt x="722" y="362"/>
                  </a:lnTo>
                  <a:lnTo>
                    <a:pt x="722" y="358"/>
                  </a:lnTo>
                  <a:lnTo>
                    <a:pt x="722" y="362"/>
                  </a:lnTo>
                  <a:lnTo>
                    <a:pt x="726" y="362"/>
                  </a:lnTo>
                  <a:lnTo>
                    <a:pt x="726" y="358"/>
                  </a:lnTo>
                  <a:lnTo>
                    <a:pt x="726" y="362"/>
                  </a:lnTo>
                  <a:lnTo>
                    <a:pt x="722" y="362"/>
                  </a:lnTo>
                  <a:lnTo>
                    <a:pt x="726" y="362"/>
                  </a:lnTo>
                  <a:lnTo>
                    <a:pt x="722" y="366"/>
                  </a:lnTo>
                  <a:lnTo>
                    <a:pt x="726" y="366"/>
                  </a:lnTo>
                  <a:lnTo>
                    <a:pt x="730" y="366"/>
                  </a:lnTo>
                  <a:lnTo>
                    <a:pt x="726" y="370"/>
                  </a:lnTo>
                  <a:lnTo>
                    <a:pt x="722" y="370"/>
                  </a:lnTo>
                  <a:lnTo>
                    <a:pt x="718" y="370"/>
                  </a:lnTo>
                  <a:lnTo>
                    <a:pt x="716" y="370"/>
                  </a:lnTo>
                  <a:lnTo>
                    <a:pt x="716" y="366"/>
                  </a:lnTo>
                  <a:lnTo>
                    <a:pt x="716" y="362"/>
                  </a:lnTo>
                  <a:lnTo>
                    <a:pt x="716" y="358"/>
                  </a:lnTo>
                  <a:lnTo>
                    <a:pt x="712" y="358"/>
                  </a:lnTo>
                  <a:lnTo>
                    <a:pt x="712" y="362"/>
                  </a:lnTo>
                  <a:lnTo>
                    <a:pt x="712" y="366"/>
                  </a:lnTo>
                  <a:lnTo>
                    <a:pt x="712" y="370"/>
                  </a:lnTo>
                  <a:lnTo>
                    <a:pt x="708" y="370"/>
                  </a:lnTo>
                  <a:lnTo>
                    <a:pt x="704" y="370"/>
                  </a:lnTo>
                  <a:lnTo>
                    <a:pt x="700" y="370"/>
                  </a:lnTo>
                  <a:lnTo>
                    <a:pt x="696" y="366"/>
                  </a:lnTo>
                  <a:lnTo>
                    <a:pt x="692" y="366"/>
                  </a:lnTo>
                  <a:lnTo>
                    <a:pt x="692" y="362"/>
                  </a:lnTo>
                  <a:lnTo>
                    <a:pt x="688" y="362"/>
                  </a:lnTo>
                  <a:lnTo>
                    <a:pt x="688" y="358"/>
                  </a:lnTo>
                  <a:lnTo>
                    <a:pt x="688" y="354"/>
                  </a:lnTo>
                  <a:lnTo>
                    <a:pt x="688" y="350"/>
                  </a:lnTo>
                  <a:lnTo>
                    <a:pt x="686" y="350"/>
                  </a:lnTo>
                  <a:lnTo>
                    <a:pt x="682" y="346"/>
                  </a:lnTo>
                  <a:lnTo>
                    <a:pt x="678" y="346"/>
                  </a:lnTo>
                  <a:lnTo>
                    <a:pt x="674" y="346"/>
                  </a:lnTo>
                  <a:lnTo>
                    <a:pt x="674" y="342"/>
                  </a:lnTo>
                  <a:lnTo>
                    <a:pt x="670" y="342"/>
                  </a:lnTo>
                  <a:lnTo>
                    <a:pt x="670" y="340"/>
                  </a:lnTo>
                  <a:lnTo>
                    <a:pt x="666" y="340"/>
                  </a:lnTo>
                  <a:lnTo>
                    <a:pt x="660" y="340"/>
                  </a:lnTo>
                  <a:lnTo>
                    <a:pt x="656" y="340"/>
                  </a:lnTo>
                  <a:lnTo>
                    <a:pt x="652" y="340"/>
                  </a:lnTo>
                  <a:lnTo>
                    <a:pt x="648" y="336"/>
                  </a:lnTo>
                  <a:lnTo>
                    <a:pt x="644" y="336"/>
                  </a:lnTo>
                  <a:lnTo>
                    <a:pt x="644" y="332"/>
                  </a:lnTo>
                  <a:lnTo>
                    <a:pt x="640" y="332"/>
                  </a:lnTo>
                  <a:lnTo>
                    <a:pt x="640" y="328"/>
                  </a:lnTo>
                  <a:lnTo>
                    <a:pt x="636" y="328"/>
                  </a:lnTo>
                  <a:lnTo>
                    <a:pt x="632" y="328"/>
                  </a:lnTo>
                  <a:lnTo>
                    <a:pt x="630" y="324"/>
                  </a:lnTo>
                  <a:lnTo>
                    <a:pt x="626" y="324"/>
                  </a:lnTo>
                  <a:lnTo>
                    <a:pt x="626" y="328"/>
                  </a:lnTo>
                  <a:lnTo>
                    <a:pt x="630" y="328"/>
                  </a:lnTo>
                  <a:lnTo>
                    <a:pt x="630" y="332"/>
                  </a:lnTo>
                  <a:lnTo>
                    <a:pt x="632" y="332"/>
                  </a:lnTo>
                  <a:lnTo>
                    <a:pt x="636" y="332"/>
                  </a:lnTo>
                  <a:lnTo>
                    <a:pt x="640" y="336"/>
                  </a:lnTo>
                  <a:lnTo>
                    <a:pt x="644" y="336"/>
                  </a:lnTo>
                  <a:lnTo>
                    <a:pt x="644" y="340"/>
                  </a:lnTo>
                  <a:lnTo>
                    <a:pt x="640" y="340"/>
                  </a:lnTo>
                  <a:lnTo>
                    <a:pt x="636" y="340"/>
                  </a:lnTo>
                  <a:lnTo>
                    <a:pt x="632" y="340"/>
                  </a:lnTo>
                  <a:lnTo>
                    <a:pt x="630" y="340"/>
                  </a:lnTo>
                  <a:lnTo>
                    <a:pt x="632" y="340"/>
                  </a:lnTo>
                  <a:lnTo>
                    <a:pt x="636" y="340"/>
                  </a:lnTo>
                  <a:lnTo>
                    <a:pt x="640" y="340"/>
                  </a:lnTo>
                  <a:lnTo>
                    <a:pt x="644" y="340"/>
                  </a:lnTo>
                  <a:lnTo>
                    <a:pt x="648" y="340"/>
                  </a:lnTo>
                  <a:lnTo>
                    <a:pt x="644" y="340"/>
                  </a:lnTo>
                  <a:lnTo>
                    <a:pt x="644" y="342"/>
                  </a:lnTo>
                  <a:lnTo>
                    <a:pt x="648" y="342"/>
                  </a:lnTo>
                  <a:lnTo>
                    <a:pt x="648" y="340"/>
                  </a:lnTo>
                  <a:lnTo>
                    <a:pt x="652" y="340"/>
                  </a:lnTo>
                  <a:lnTo>
                    <a:pt x="652" y="342"/>
                  </a:lnTo>
                  <a:lnTo>
                    <a:pt x="656" y="342"/>
                  </a:lnTo>
                  <a:lnTo>
                    <a:pt x="660" y="342"/>
                  </a:lnTo>
                  <a:lnTo>
                    <a:pt x="662" y="342"/>
                  </a:lnTo>
                  <a:lnTo>
                    <a:pt x="666" y="342"/>
                  </a:lnTo>
                  <a:lnTo>
                    <a:pt x="670" y="342"/>
                  </a:lnTo>
                  <a:lnTo>
                    <a:pt x="674" y="346"/>
                  </a:lnTo>
                  <a:lnTo>
                    <a:pt x="670" y="350"/>
                  </a:lnTo>
                  <a:lnTo>
                    <a:pt x="670" y="346"/>
                  </a:lnTo>
                  <a:lnTo>
                    <a:pt x="666" y="346"/>
                  </a:lnTo>
                  <a:lnTo>
                    <a:pt x="670" y="350"/>
                  </a:lnTo>
                  <a:lnTo>
                    <a:pt x="662" y="354"/>
                  </a:lnTo>
                  <a:lnTo>
                    <a:pt x="660" y="354"/>
                  </a:lnTo>
                  <a:lnTo>
                    <a:pt x="652" y="358"/>
                  </a:lnTo>
                  <a:lnTo>
                    <a:pt x="652" y="354"/>
                  </a:lnTo>
                  <a:lnTo>
                    <a:pt x="648" y="358"/>
                  </a:lnTo>
                  <a:lnTo>
                    <a:pt x="644" y="358"/>
                  </a:lnTo>
                  <a:lnTo>
                    <a:pt x="644" y="354"/>
                  </a:lnTo>
                  <a:lnTo>
                    <a:pt x="640" y="354"/>
                  </a:lnTo>
                  <a:lnTo>
                    <a:pt x="640" y="350"/>
                  </a:lnTo>
                  <a:lnTo>
                    <a:pt x="636" y="350"/>
                  </a:lnTo>
                  <a:lnTo>
                    <a:pt x="636" y="354"/>
                  </a:lnTo>
                  <a:lnTo>
                    <a:pt x="640" y="354"/>
                  </a:lnTo>
                  <a:lnTo>
                    <a:pt x="640" y="358"/>
                  </a:lnTo>
                  <a:lnTo>
                    <a:pt x="640" y="354"/>
                  </a:lnTo>
                  <a:lnTo>
                    <a:pt x="636" y="354"/>
                  </a:lnTo>
                  <a:lnTo>
                    <a:pt x="632" y="354"/>
                  </a:lnTo>
                  <a:lnTo>
                    <a:pt x="630" y="354"/>
                  </a:lnTo>
                  <a:lnTo>
                    <a:pt x="632" y="354"/>
                  </a:lnTo>
                  <a:lnTo>
                    <a:pt x="632" y="358"/>
                  </a:lnTo>
                  <a:lnTo>
                    <a:pt x="636" y="358"/>
                  </a:lnTo>
                  <a:lnTo>
                    <a:pt x="636" y="362"/>
                  </a:lnTo>
                  <a:lnTo>
                    <a:pt x="632" y="366"/>
                  </a:lnTo>
                  <a:lnTo>
                    <a:pt x="630" y="366"/>
                  </a:lnTo>
                  <a:lnTo>
                    <a:pt x="626" y="366"/>
                  </a:lnTo>
                  <a:lnTo>
                    <a:pt x="622" y="370"/>
                  </a:lnTo>
                  <a:lnTo>
                    <a:pt x="618" y="370"/>
                  </a:lnTo>
                  <a:lnTo>
                    <a:pt x="622" y="370"/>
                  </a:lnTo>
                  <a:lnTo>
                    <a:pt x="626" y="370"/>
                  </a:lnTo>
                  <a:lnTo>
                    <a:pt x="630" y="370"/>
                  </a:lnTo>
                  <a:lnTo>
                    <a:pt x="632" y="366"/>
                  </a:lnTo>
                  <a:lnTo>
                    <a:pt x="632" y="370"/>
                  </a:lnTo>
                  <a:lnTo>
                    <a:pt x="630" y="370"/>
                  </a:lnTo>
                  <a:lnTo>
                    <a:pt x="632" y="370"/>
                  </a:lnTo>
                  <a:lnTo>
                    <a:pt x="636" y="370"/>
                  </a:lnTo>
                  <a:lnTo>
                    <a:pt x="640" y="370"/>
                  </a:lnTo>
                  <a:lnTo>
                    <a:pt x="648" y="370"/>
                  </a:lnTo>
                  <a:lnTo>
                    <a:pt x="652" y="370"/>
                  </a:lnTo>
                  <a:lnTo>
                    <a:pt x="656" y="370"/>
                  </a:lnTo>
                  <a:lnTo>
                    <a:pt x="660" y="370"/>
                  </a:lnTo>
                  <a:lnTo>
                    <a:pt x="660" y="372"/>
                  </a:lnTo>
                  <a:lnTo>
                    <a:pt x="656" y="372"/>
                  </a:lnTo>
                  <a:lnTo>
                    <a:pt x="652" y="372"/>
                  </a:lnTo>
                  <a:lnTo>
                    <a:pt x="648" y="372"/>
                  </a:lnTo>
                  <a:lnTo>
                    <a:pt x="644" y="372"/>
                  </a:lnTo>
                  <a:lnTo>
                    <a:pt x="644" y="376"/>
                  </a:lnTo>
                  <a:lnTo>
                    <a:pt x="640" y="376"/>
                  </a:lnTo>
                  <a:lnTo>
                    <a:pt x="636" y="376"/>
                  </a:lnTo>
                  <a:lnTo>
                    <a:pt x="632" y="376"/>
                  </a:lnTo>
                  <a:lnTo>
                    <a:pt x="630" y="376"/>
                  </a:lnTo>
                  <a:lnTo>
                    <a:pt x="630" y="380"/>
                  </a:lnTo>
                  <a:lnTo>
                    <a:pt x="632" y="376"/>
                  </a:lnTo>
                  <a:lnTo>
                    <a:pt x="632" y="380"/>
                  </a:lnTo>
                  <a:lnTo>
                    <a:pt x="636" y="380"/>
                  </a:lnTo>
                  <a:lnTo>
                    <a:pt x="640" y="380"/>
                  </a:lnTo>
                  <a:lnTo>
                    <a:pt x="644" y="380"/>
                  </a:lnTo>
                  <a:lnTo>
                    <a:pt x="648" y="376"/>
                  </a:lnTo>
                  <a:lnTo>
                    <a:pt x="652" y="372"/>
                  </a:lnTo>
                  <a:lnTo>
                    <a:pt x="656" y="372"/>
                  </a:lnTo>
                  <a:lnTo>
                    <a:pt x="656" y="376"/>
                  </a:lnTo>
                  <a:lnTo>
                    <a:pt x="660" y="376"/>
                  </a:lnTo>
                  <a:lnTo>
                    <a:pt x="662" y="372"/>
                  </a:lnTo>
                  <a:lnTo>
                    <a:pt x="666" y="372"/>
                  </a:lnTo>
                  <a:lnTo>
                    <a:pt x="670" y="372"/>
                  </a:lnTo>
                  <a:lnTo>
                    <a:pt x="674" y="370"/>
                  </a:lnTo>
                  <a:lnTo>
                    <a:pt x="674" y="372"/>
                  </a:lnTo>
                  <a:lnTo>
                    <a:pt x="678" y="372"/>
                  </a:lnTo>
                  <a:lnTo>
                    <a:pt x="678" y="370"/>
                  </a:lnTo>
                  <a:lnTo>
                    <a:pt x="678" y="372"/>
                  </a:lnTo>
                  <a:lnTo>
                    <a:pt x="682" y="372"/>
                  </a:lnTo>
                  <a:lnTo>
                    <a:pt x="686" y="372"/>
                  </a:lnTo>
                  <a:lnTo>
                    <a:pt x="692" y="376"/>
                  </a:lnTo>
                  <a:lnTo>
                    <a:pt x="696" y="376"/>
                  </a:lnTo>
                  <a:lnTo>
                    <a:pt x="700" y="376"/>
                  </a:lnTo>
                  <a:lnTo>
                    <a:pt x="704" y="376"/>
                  </a:lnTo>
                  <a:lnTo>
                    <a:pt x="708" y="376"/>
                  </a:lnTo>
                  <a:lnTo>
                    <a:pt x="712" y="376"/>
                  </a:lnTo>
                  <a:lnTo>
                    <a:pt x="716" y="376"/>
                  </a:lnTo>
                  <a:lnTo>
                    <a:pt x="718" y="376"/>
                  </a:lnTo>
                  <a:lnTo>
                    <a:pt x="718" y="380"/>
                  </a:lnTo>
                  <a:lnTo>
                    <a:pt x="716" y="380"/>
                  </a:lnTo>
                  <a:lnTo>
                    <a:pt x="712" y="380"/>
                  </a:lnTo>
                  <a:lnTo>
                    <a:pt x="708" y="380"/>
                  </a:lnTo>
                  <a:lnTo>
                    <a:pt x="708" y="384"/>
                  </a:lnTo>
                  <a:lnTo>
                    <a:pt x="712" y="384"/>
                  </a:lnTo>
                  <a:lnTo>
                    <a:pt x="708" y="384"/>
                  </a:lnTo>
                  <a:lnTo>
                    <a:pt x="708" y="380"/>
                  </a:lnTo>
                  <a:lnTo>
                    <a:pt x="704" y="380"/>
                  </a:lnTo>
                  <a:lnTo>
                    <a:pt x="704" y="384"/>
                  </a:lnTo>
                  <a:lnTo>
                    <a:pt x="708" y="384"/>
                  </a:lnTo>
                  <a:lnTo>
                    <a:pt x="704" y="384"/>
                  </a:lnTo>
                  <a:lnTo>
                    <a:pt x="708" y="384"/>
                  </a:lnTo>
                  <a:lnTo>
                    <a:pt x="708" y="388"/>
                  </a:lnTo>
                  <a:lnTo>
                    <a:pt x="704" y="388"/>
                  </a:lnTo>
                  <a:lnTo>
                    <a:pt x="704" y="384"/>
                  </a:lnTo>
                  <a:lnTo>
                    <a:pt x="700" y="384"/>
                  </a:lnTo>
                  <a:lnTo>
                    <a:pt x="704" y="384"/>
                  </a:lnTo>
                  <a:lnTo>
                    <a:pt x="704" y="388"/>
                  </a:lnTo>
                  <a:lnTo>
                    <a:pt x="700" y="388"/>
                  </a:lnTo>
                  <a:lnTo>
                    <a:pt x="696" y="388"/>
                  </a:lnTo>
                  <a:lnTo>
                    <a:pt x="692" y="388"/>
                  </a:lnTo>
                  <a:lnTo>
                    <a:pt x="696" y="388"/>
                  </a:lnTo>
                  <a:lnTo>
                    <a:pt x="700" y="388"/>
                  </a:lnTo>
                  <a:lnTo>
                    <a:pt x="696" y="392"/>
                  </a:lnTo>
                  <a:lnTo>
                    <a:pt x="692" y="392"/>
                  </a:lnTo>
                  <a:lnTo>
                    <a:pt x="688" y="392"/>
                  </a:lnTo>
                  <a:lnTo>
                    <a:pt x="692" y="392"/>
                  </a:lnTo>
                  <a:lnTo>
                    <a:pt x="688" y="396"/>
                  </a:lnTo>
                  <a:lnTo>
                    <a:pt x="686" y="396"/>
                  </a:lnTo>
                  <a:lnTo>
                    <a:pt x="682" y="396"/>
                  </a:lnTo>
                  <a:lnTo>
                    <a:pt x="686" y="398"/>
                  </a:lnTo>
                  <a:lnTo>
                    <a:pt x="682" y="398"/>
                  </a:lnTo>
                  <a:lnTo>
                    <a:pt x="678" y="398"/>
                  </a:lnTo>
                  <a:lnTo>
                    <a:pt x="674" y="398"/>
                  </a:lnTo>
                  <a:lnTo>
                    <a:pt x="678" y="398"/>
                  </a:lnTo>
                  <a:lnTo>
                    <a:pt x="678" y="402"/>
                  </a:lnTo>
                  <a:lnTo>
                    <a:pt x="674" y="402"/>
                  </a:lnTo>
                  <a:lnTo>
                    <a:pt x="674" y="406"/>
                  </a:lnTo>
                  <a:lnTo>
                    <a:pt x="670" y="402"/>
                  </a:lnTo>
                  <a:lnTo>
                    <a:pt x="670" y="406"/>
                  </a:lnTo>
                  <a:lnTo>
                    <a:pt x="666" y="406"/>
                  </a:lnTo>
                  <a:lnTo>
                    <a:pt x="670" y="406"/>
                  </a:lnTo>
                  <a:lnTo>
                    <a:pt x="670" y="410"/>
                  </a:lnTo>
                  <a:lnTo>
                    <a:pt x="666" y="410"/>
                  </a:lnTo>
                  <a:lnTo>
                    <a:pt x="662" y="410"/>
                  </a:lnTo>
                  <a:lnTo>
                    <a:pt x="660" y="414"/>
                  </a:lnTo>
                  <a:lnTo>
                    <a:pt x="656" y="414"/>
                  </a:lnTo>
                  <a:lnTo>
                    <a:pt x="652" y="414"/>
                  </a:lnTo>
                  <a:lnTo>
                    <a:pt x="648" y="418"/>
                  </a:lnTo>
                  <a:lnTo>
                    <a:pt x="648" y="414"/>
                  </a:lnTo>
                  <a:lnTo>
                    <a:pt x="644" y="414"/>
                  </a:lnTo>
                  <a:lnTo>
                    <a:pt x="644" y="418"/>
                  </a:lnTo>
                  <a:lnTo>
                    <a:pt x="648" y="418"/>
                  </a:lnTo>
                  <a:lnTo>
                    <a:pt x="644" y="418"/>
                  </a:lnTo>
                  <a:lnTo>
                    <a:pt x="640" y="418"/>
                  </a:lnTo>
                  <a:lnTo>
                    <a:pt x="636" y="418"/>
                  </a:lnTo>
                  <a:lnTo>
                    <a:pt x="632" y="422"/>
                  </a:lnTo>
                  <a:lnTo>
                    <a:pt x="630" y="418"/>
                  </a:lnTo>
                  <a:lnTo>
                    <a:pt x="626" y="422"/>
                  </a:lnTo>
                  <a:lnTo>
                    <a:pt x="622" y="422"/>
                  </a:lnTo>
                  <a:lnTo>
                    <a:pt x="618" y="422"/>
                  </a:lnTo>
                  <a:lnTo>
                    <a:pt x="622" y="422"/>
                  </a:lnTo>
                  <a:lnTo>
                    <a:pt x="622" y="426"/>
                  </a:lnTo>
                  <a:lnTo>
                    <a:pt x="618" y="426"/>
                  </a:lnTo>
                  <a:lnTo>
                    <a:pt x="618" y="422"/>
                  </a:lnTo>
                  <a:lnTo>
                    <a:pt x="618" y="426"/>
                  </a:lnTo>
                  <a:lnTo>
                    <a:pt x="614" y="426"/>
                  </a:lnTo>
                  <a:lnTo>
                    <a:pt x="610" y="422"/>
                  </a:lnTo>
                  <a:lnTo>
                    <a:pt x="606" y="422"/>
                  </a:lnTo>
                  <a:lnTo>
                    <a:pt x="604" y="426"/>
                  </a:lnTo>
                  <a:lnTo>
                    <a:pt x="606" y="426"/>
                  </a:lnTo>
                  <a:lnTo>
                    <a:pt x="606" y="428"/>
                  </a:lnTo>
                  <a:lnTo>
                    <a:pt x="604" y="428"/>
                  </a:lnTo>
                  <a:lnTo>
                    <a:pt x="604" y="426"/>
                  </a:lnTo>
                  <a:lnTo>
                    <a:pt x="600" y="426"/>
                  </a:lnTo>
                  <a:lnTo>
                    <a:pt x="596" y="426"/>
                  </a:lnTo>
                  <a:lnTo>
                    <a:pt x="600" y="426"/>
                  </a:lnTo>
                  <a:lnTo>
                    <a:pt x="604" y="428"/>
                  </a:lnTo>
                  <a:lnTo>
                    <a:pt x="600" y="428"/>
                  </a:lnTo>
                  <a:lnTo>
                    <a:pt x="596" y="428"/>
                  </a:lnTo>
                  <a:lnTo>
                    <a:pt x="592" y="428"/>
                  </a:lnTo>
                  <a:lnTo>
                    <a:pt x="588" y="428"/>
                  </a:lnTo>
                  <a:lnTo>
                    <a:pt x="588" y="426"/>
                  </a:lnTo>
                  <a:lnTo>
                    <a:pt x="584" y="428"/>
                  </a:lnTo>
                  <a:lnTo>
                    <a:pt x="588" y="428"/>
                  </a:lnTo>
                  <a:lnTo>
                    <a:pt x="584" y="428"/>
                  </a:lnTo>
                  <a:lnTo>
                    <a:pt x="584" y="426"/>
                  </a:lnTo>
                  <a:lnTo>
                    <a:pt x="580" y="426"/>
                  </a:lnTo>
                  <a:lnTo>
                    <a:pt x="576" y="426"/>
                  </a:lnTo>
                  <a:lnTo>
                    <a:pt x="576" y="422"/>
                  </a:lnTo>
                  <a:lnTo>
                    <a:pt x="574" y="422"/>
                  </a:lnTo>
                  <a:lnTo>
                    <a:pt x="574" y="418"/>
                  </a:lnTo>
                  <a:lnTo>
                    <a:pt x="574" y="414"/>
                  </a:lnTo>
                  <a:lnTo>
                    <a:pt x="574" y="418"/>
                  </a:lnTo>
                  <a:lnTo>
                    <a:pt x="570" y="418"/>
                  </a:lnTo>
                  <a:lnTo>
                    <a:pt x="574" y="418"/>
                  </a:lnTo>
                  <a:lnTo>
                    <a:pt x="574" y="422"/>
                  </a:lnTo>
                  <a:lnTo>
                    <a:pt x="576" y="422"/>
                  </a:lnTo>
                  <a:lnTo>
                    <a:pt x="576" y="426"/>
                  </a:lnTo>
                  <a:lnTo>
                    <a:pt x="574" y="426"/>
                  </a:lnTo>
                  <a:lnTo>
                    <a:pt x="576" y="426"/>
                  </a:lnTo>
                  <a:lnTo>
                    <a:pt x="580" y="428"/>
                  </a:lnTo>
                  <a:lnTo>
                    <a:pt x="576" y="428"/>
                  </a:lnTo>
                  <a:lnTo>
                    <a:pt x="576" y="432"/>
                  </a:lnTo>
                  <a:lnTo>
                    <a:pt x="574" y="432"/>
                  </a:lnTo>
                  <a:lnTo>
                    <a:pt x="570" y="432"/>
                  </a:lnTo>
                  <a:lnTo>
                    <a:pt x="574" y="432"/>
                  </a:lnTo>
                  <a:lnTo>
                    <a:pt x="574" y="436"/>
                  </a:lnTo>
                  <a:lnTo>
                    <a:pt x="570" y="436"/>
                  </a:lnTo>
                  <a:lnTo>
                    <a:pt x="566" y="436"/>
                  </a:lnTo>
                  <a:lnTo>
                    <a:pt x="566" y="440"/>
                  </a:lnTo>
                  <a:lnTo>
                    <a:pt x="562" y="440"/>
                  </a:lnTo>
                  <a:lnTo>
                    <a:pt x="562" y="436"/>
                  </a:lnTo>
                  <a:lnTo>
                    <a:pt x="562" y="440"/>
                  </a:lnTo>
                  <a:lnTo>
                    <a:pt x="566" y="440"/>
                  </a:lnTo>
                  <a:lnTo>
                    <a:pt x="562" y="440"/>
                  </a:lnTo>
                  <a:lnTo>
                    <a:pt x="562" y="444"/>
                  </a:lnTo>
                  <a:lnTo>
                    <a:pt x="562" y="448"/>
                  </a:lnTo>
                  <a:lnTo>
                    <a:pt x="558" y="448"/>
                  </a:lnTo>
                  <a:lnTo>
                    <a:pt x="558" y="452"/>
                  </a:lnTo>
                  <a:lnTo>
                    <a:pt x="554" y="452"/>
                  </a:lnTo>
                  <a:lnTo>
                    <a:pt x="554" y="456"/>
                  </a:lnTo>
                  <a:lnTo>
                    <a:pt x="550" y="456"/>
                  </a:lnTo>
                  <a:lnTo>
                    <a:pt x="550" y="458"/>
                  </a:lnTo>
                  <a:lnTo>
                    <a:pt x="550" y="462"/>
                  </a:lnTo>
                  <a:lnTo>
                    <a:pt x="546" y="466"/>
                  </a:lnTo>
                  <a:lnTo>
                    <a:pt x="546" y="462"/>
                  </a:lnTo>
                  <a:lnTo>
                    <a:pt x="546" y="466"/>
                  </a:lnTo>
                  <a:lnTo>
                    <a:pt x="544" y="466"/>
                  </a:lnTo>
                  <a:lnTo>
                    <a:pt x="544" y="462"/>
                  </a:lnTo>
                  <a:lnTo>
                    <a:pt x="546" y="462"/>
                  </a:lnTo>
                  <a:lnTo>
                    <a:pt x="544" y="462"/>
                  </a:lnTo>
                  <a:lnTo>
                    <a:pt x="544" y="466"/>
                  </a:lnTo>
                  <a:lnTo>
                    <a:pt x="544" y="470"/>
                  </a:lnTo>
                  <a:lnTo>
                    <a:pt x="540" y="470"/>
                  </a:lnTo>
                  <a:lnTo>
                    <a:pt x="540" y="474"/>
                  </a:lnTo>
                  <a:lnTo>
                    <a:pt x="536" y="474"/>
                  </a:lnTo>
                  <a:lnTo>
                    <a:pt x="536" y="470"/>
                  </a:lnTo>
                  <a:lnTo>
                    <a:pt x="532" y="470"/>
                  </a:lnTo>
                  <a:lnTo>
                    <a:pt x="532" y="474"/>
                  </a:lnTo>
                  <a:lnTo>
                    <a:pt x="536" y="474"/>
                  </a:lnTo>
                  <a:lnTo>
                    <a:pt x="532" y="474"/>
                  </a:lnTo>
                  <a:lnTo>
                    <a:pt x="528" y="474"/>
                  </a:lnTo>
                  <a:lnTo>
                    <a:pt x="524" y="470"/>
                  </a:lnTo>
                  <a:lnTo>
                    <a:pt x="528" y="474"/>
                  </a:lnTo>
                  <a:lnTo>
                    <a:pt x="528" y="478"/>
                  </a:lnTo>
                  <a:lnTo>
                    <a:pt x="524" y="478"/>
                  </a:lnTo>
                  <a:lnTo>
                    <a:pt x="524" y="482"/>
                  </a:lnTo>
                  <a:lnTo>
                    <a:pt x="520" y="482"/>
                  </a:lnTo>
                  <a:lnTo>
                    <a:pt x="518" y="482"/>
                  </a:lnTo>
                  <a:lnTo>
                    <a:pt x="518" y="478"/>
                  </a:lnTo>
                  <a:lnTo>
                    <a:pt x="514" y="478"/>
                  </a:lnTo>
                  <a:lnTo>
                    <a:pt x="518" y="478"/>
                  </a:lnTo>
                  <a:lnTo>
                    <a:pt x="514" y="482"/>
                  </a:lnTo>
                  <a:lnTo>
                    <a:pt x="510" y="482"/>
                  </a:lnTo>
                  <a:lnTo>
                    <a:pt x="510" y="484"/>
                  </a:lnTo>
                  <a:lnTo>
                    <a:pt x="506" y="484"/>
                  </a:lnTo>
                  <a:lnTo>
                    <a:pt x="506" y="482"/>
                  </a:lnTo>
                  <a:lnTo>
                    <a:pt x="506" y="478"/>
                  </a:lnTo>
                  <a:lnTo>
                    <a:pt x="506" y="482"/>
                  </a:lnTo>
                  <a:lnTo>
                    <a:pt x="506" y="484"/>
                  </a:lnTo>
                  <a:lnTo>
                    <a:pt x="502" y="484"/>
                  </a:lnTo>
                  <a:lnTo>
                    <a:pt x="502" y="482"/>
                  </a:lnTo>
                  <a:lnTo>
                    <a:pt x="498" y="482"/>
                  </a:lnTo>
                  <a:lnTo>
                    <a:pt x="498" y="478"/>
                  </a:lnTo>
                  <a:lnTo>
                    <a:pt x="502" y="474"/>
                  </a:lnTo>
                  <a:lnTo>
                    <a:pt x="506" y="474"/>
                  </a:lnTo>
                  <a:lnTo>
                    <a:pt x="506" y="470"/>
                  </a:lnTo>
                  <a:lnTo>
                    <a:pt x="502" y="470"/>
                  </a:lnTo>
                  <a:lnTo>
                    <a:pt x="502" y="474"/>
                  </a:lnTo>
                  <a:lnTo>
                    <a:pt x="498" y="474"/>
                  </a:lnTo>
                  <a:lnTo>
                    <a:pt x="498" y="470"/>
                  </a:lnTo>
                  <a:lnTo>
                    <a:pt x="494" y="470"/>
                  </a:lnTo>
                  <a:lnTo>
                    <a:pt x="490" y="470"/>
                  </a:lnTo>
                  <a:lnTo>
                    <a:pt x="494" y="470"/>
                  </a:lnTo>
                  <a:lnTo>
                    <a:pt x="494" y="474"/>
                  </a:lnTo>
                  <a:lnTo>
                    <a:pt x="498" y="474"/>
                  </a:lnTo>
                  <a:lnTo>
                    <a:pt x="494" y="474"/>
                  </a:lnTo>
                  <a:lnTo>
                    <a:pt x="494" y="478"/>
                  </a:lnTo>
                  <a:lnTo>
                    <a:pt x="494" y="482"/>
                  </a:lnTo>
                  <a:lnTo>
                    <a:pt x="490" y="482"/>
                  </a:lnTo>
                  <a:lnTo>
                    <a:pt x="488" y="482"/>
                  </a:lnTo>
                  <a:lnTo>
                    <a:pt x="488" y="478"/>
                  </a:lnTo>
                  <a:lnTo>
                    <a:pt x="488" y="482"/>
                  </a:lnTo>
                  <a:lnTo>
                    <a:pt x="490" y="484"/>
                  </a:lnTo>
                  <a:lnTo>
                    <a:pt x="490" y="488"/>
                  </a:lnTo>
                  <a:lnTo>
                    <a:pt x="488" y="488"/>
                  </a:lnTo>
                  <a:lnTo>
                    <a:pt x="484" y="488"/>
                  </a:lnTo>
                  <a:lnTo>
                    <a:pt x="488" y="488"/>
                  </a:lnTo>
                  <a:lnTo>
                    <a:pt x="484" y="488"/>
                  </a:lnTo>
                  <a:lnTo>
                    <a:pt x="480" y="488"/>
                  </a:lnTo>
                  <a:lnTo>
                    <a:pt x="476" y="488"/>
                  </a:lnTo>
                  <a:lnTo>
                    <a:pt x="476" y="484"/>
                  </a:lnTo>
                  <a:lnTo>
                    <a:pt x="476" y="488"/>
                  </a:lnTo>
                  <a:lnTo>
                    <a:pt x="476" y="492"/>
                  </a:lnTo>
                  <a:lnTo>
                    <a:pt x="472" y="492"/>
                  </a:lnTo>
                  <a:lnTo>
                    <a:pt x="472" y="488"/>
                  </a:lnTo>
                  <a:lnTo>
                    <a:pt x="468" y="488"/>
                  </a:lnTo>
                  <a:lnTo>
                    <a:pt x="468" y="492"/>
                  </a:lnTo>
                  <a:lnTo>
                    <a:pt x="464" y="492"/>
                  </a:lnTo>
                  <a:lnTo>
                    <a:pt x="464" y="488"/>
                  </a:lnTo>
                  <a:lnTo>
                    <a:pt x="462" y="492"/>
                  </a:lnTo>
                  <a:lnTo>
                    <a:pt x="464" y="492"/>
                  </a:lnTo>
                  <a:lnTo>
                    <a:pt x="468" y="492"/>
                  </a:lnTo>
                  <a:lnTo>
                    <a:pt x="468" y="496"/>
                  </a:lnTo>
                  <a:lnTo>
                    <a:pt x="468" y="492"/>
                  </a:lnTo>
                  <a:lnTo>
                    <a:pt x="464" y="496"/>
                  </a:lnTo>
                  <a:lnTo>
                    <a:pt x="468" y="496"/>
                  </a:lnTo>
                  <a:lnTo>
                    <a:pt x="468" y="500"/>
                  </a:lnTo>
                  <a:lnTo>
                    <a:pt x="464" y="500"/>
                  </a:lnTo>
                  <a:lnTo>
                    <a:pt x="464" y="504"/>
                  </a:lnTo>
                  <a:lnTo>
                    <a:pt x="462" y="504"/>
                  </a:lnTo>
                  <a:lnTo>
                    <a:pt x="458" y="504"/>
                  </a:lnTo>
                  <a:lnTo>
                    <a:pt x="458" y="500"/>
                  </a:lnTo>
                  <a:lnTo>
                    <a:pt x="458" y="504"/>
                  </a:lnTo>
                  <a:lnTo>
                    <a:pt x="450" y="504"/>
                  </a:lnTo>
                  <a:lnTo>
                    <a:pt x="450" y="508"/>
                  </a:lnTo>
                  <a:lnTo>
                    <a:pt x="454" y="508"/>
                  </a:lnTo>
                  <a:lnTo>
                    <a:pt x="454" y="512"/>
                  </a:lnTo>
                  <a:lnTo>
                    <a:pt x="458" y="512"/>
                  </a:lnTo>
                  <a:lnTo>
                    <a:pt x="458" y="514"/>
                  </a:lnTo>
                  <a:lnTo>
                    <a:pt x="458" y="518"/>
                  </a:lnTo>
                  <a:lnTo>
                    <a:pt x="462" y="518"/>
                  </a:lnTo>
                  <a:lnTo>
                    <a:pt x="458" y="518"/>
                  </a:lnTo>
                  <a:lnTo>
                    <a:pt x="454" y="518"/>
                  </a:lnTo>
                  <a:lnTo>
                    <a:pt x="450" y="522"/>
                  </a:lnTo>
                  <a:lnTo>
                    <a:pt x="446" y="518"/>
                  </a:lnTo>
                  <a:lnTo>
                    <a:pt x="442" y="518"/>
                  </a:lnTo>
                  <a:lnTo>
                    <a:pt x="442" y="522"/>
                  </a:lnTo>
                  <a:lnTo>
                    <a:pt x="446" y="522"/>
                  </a:lnTo>
                  <a:lnTo>
                    <a:pt x="450" y="526"/>
                  </a:lnTo>
                  <a:lnTo>
                    <a:pt x="454" y="526"/>
                  </a:lnTo>
                  <a:lnTo>
                    <a:pt x="454" y="522"/>
                  </a:lnTo>
                  <a:lnTo>
                    <a:pt x="458" y="526"/>
                  </a:lnTo>
                  <a:lnTo>
                    <a:pt x="454" y="530"/>
                  </a:lnTo>
                  <a:lnTo>
                    <a:pt x="458" y="530"/>
                  </a:lnTo>
                  <a:lnTo>
                    <a:pt x="458" y="534"/>
                  </a:lnTo>
                  <a:lnTo>
                    <a:pt x="458" y="538"/>
                  </a:lnTo>
                  <a:lnTo>
                    <a:pt x="454" y="538"/>
                  </a:lnTo>
                  <a:lnTo>
                    <a:pt x="454" y="534"/>
                  </a:lnTo>
                  <a:lnTo>
                    <a:pt x="450" y="534"/>
                  </a:lnTo>
                  <a:lnTo>
                    <a:pt x="446" y="534"/>
                  </a:lnTo>
                  <a:lnTo>
                    <a:pt x="442" y="534"/>
                  </a:lnTo>
                  <a:lnTo>
                    <a:pt x="446" y="534"/>
                  </a:lnTo>
                  <a:lnTo>
                    <a:pt x="450" y="534"/>
                  </a:lnTo>
                  <a:lnTo>
                    <a:pt x="450" y="538"/>
                  </a:lnTo>
                  <a:lnTo>
                    <a:pt x="454" y="538"/>
                  </a:lnTo>
                  <a:lnTo>
                    <a:pt x="454" y="540"/>
                  </a:lnTo>
                  <a:lnTo>
                    <a:pt x="454" y="538"/>
                  </a:lnTo>
                  <a:lnTo>
                    <a:pt x="450" y="538"/>
                  </a:lnTo>
                  <a:lnTo>
                    <a:pt x="450" y="540"/>
                  </a:lnTo>
                  <a:lnTo>
                    <a:pt x="446" y="540"/>
                  </a:lnTo>
                  <a:lnTo>
                    <a:pt x="446" y="538"/>
                  </a:lnTo>
                  <a:lnTo>
                    <a:pt x="446" y="540"/>
                  </a:lnTo>
                  <a:lnTo>
                    <a:pt x="450" y="540"/>
                  </a:lnTo>
                  <a:lnTo>
                    <a:pt x="446" y="540"/>
                  </a:lnTo>
                  <a:lnTo>
                    <a:pt x="442" y="540"/>
                  </a:lnTo>
                  <a:lnTo>
                    <a:pt x="446" y="540"/>
                  </a:lnTo>
                  <a:lnTo>
                    <a:pt x="450" y="544"/>
                  </a:lnTo>
                  <a:lnTo>
                    <a:pt x="446" y="544"/>
                  </a:lnTo>
                  <a:lnTo>
                    <a:pt x="446" y="540"/>
                  </a:lnTo>
                  <a:lnTo>
                    <a:pt x="442" y="540"/>
                  </a:lnTo>
                  <a:lnTo>
                    <a:pt x="440" y="540"/>
                  </a:lnTo>
                  <a:lnTo>
                    <a:pt x="442" y="544"/>
                  </a:lnTo>
                  <a:lnTo>
                    <a:pt x="446" y="544"/>
                  </a:lnTo>
                  <a:lnTo>
                    <a:pt x="446" y="548"/>
                  </a:lnTo>
                  <a:lnTo>
                    <a:pt x="442" y="548"/>
                  </a:lnTo>
                  <a:lnTo>
                    <a:pt x="440" y="548"/>
                  </a:lnTo>
                  <a:lnTo>
                    <a:pt x="440" y="544"/>
                  </a:lnTo>
                  <a:lnTo>
                    <a:pt x="440" y="548"/>
                  </a:lnTo>
                  <a:lnTo>
                    <a:pt x="442" y="548"/>
                  </a:lnTo>
                  <a:lnTo>
                    <a:pt x="442" y="552"/>
                  </a:lnTo>
                  <a:lnTo>
                    <a:pt x="440" y="552"/>
                  </a:lnTo>
                  <a:lnTo>
                    <a:pt x="440" y="548"/>
                  </a:lnTo>
                  <a:lnTo>
                    <a:pt x="436" y="548"/>
                  </a:lnTo>
                  <a:lnTo>
                    <a:pt x="440" y="552"/>
                  </a:lnTo>
                  <a:lnTo>
                    <a:pt x="442" y="552"/>
                  </a:lnTo>
                  <a:lnTo>
                    <a:pt x="442" y="556"/>
                  </a:lnTo>
                  <a:lnTo>
                    <a:pt x="440" y="556"/>
                  </a:lnTo>
                  <a:lnTo>
                    <a:pt x="436" y="556"/>
                  </a:lnTo>
                  <a:lnTo>
                    <a:pt x="432" y="556"/>
                  </a:lnTo>
                  <a:lnTo>
                    <a:pt x="432" y="552"/>
                  </a:lnTo>
                  <a:lnTo>
                    <a:pt x="436" y="552"/>
                  </a:lnTo>
                  <a:lnTo>
                    <a:pt x="432" y="552"/>
                  </a:lnTo>
                  <a:lnTo>
                    <a:pt x="432" y="556"/>
                  </a:lnTo>
                  <a:lnTo>
                    <a:pt x="432" y="560"/>
                  </a:lnTo>
                  <a:lnTo>
                    <a:pt x="428" y="556"/>
                  </a:lnTo>
                  <a:lnTo>
                    <a:pt x="428" y="560"/>
                  </a:lnTo>
                  <a:lnTo>
                    <a:pt x="424" y="560"/>
                  </a:lnTo>
                  <a:lnTo>
                    <a:pt x="420" y="556"/>
                  </a:lnTo>
                  <a:lnTo>
                    <a:pt x="420" y="560"/>
                  </a:lnTo>
                  <a:lnTo>
                    <a:pt x="424" y="560"/>
                  </a:lnTo>
                  <a:lnTo>
                    <a:pt x="428" y="560"/>
                  </a:lnTo>
                  <a:lnTo>
                    <a:pt x="432" y="564"/>
                  </a:lnTo>
                  <a:lnTo>
                    <a:pt x="436" y="564"/>
                  </a:lnTo>
                  <a:lnTo>
                    <a:pt x="436" y="568"/>
                  </a:lnTo>
                  <a:lnTo>
                    <a:pt x="432" y="568"/>
                  </a:lnTo>
                  <a:lnTo>
                    <a:pt x="432" y="564"/>
                  </a:lnTo>
                  <a:lnTo>
                    <a:pt x="428" y="564"/>
                  </a:lnTo>
                  <a:lnTo>
                    <a:pt x="424" y="564"/>
                  </a:lnTo>
                  <a:lnTo>
                    <a:pt x="428" y="564"/>
                  </a:lnTo>
                  <a:lnTo>
                    <a:pt x="428" y="568"/>
                  </a:lnTo>
                  <a:lnTo>
                    <a:pt x="432" y="568"/>
                  </a:lnTo>
                  <a:lnTo>
                    <a:pt x="436" y="570"/>
                  </a:lnTo>
                  <a:lnTo>
                    <a:pt x="432" y="570"/>
                  </a:lnTo>
                  <a:lnTo>
                    <a:pt x="432" y="574"/>
                  </a:lnTo>
                  <a:lnTo>
                    <a:pt x="436" y="574"/>
                  </a:lnTo>
                  <a:lnTo>
                    <a:pt x="436" y="578"/>
                  </a:lnTo>
                  <a:lnTo>
                    <a:pt x="432" y="578"/>
                  </a:lnTo>
                  <a:lnTo>
                    <a:pt x="436" y="578"/>
                  </a:lnTo>
                  <a:lnTo>
                    <a:pt x="432" y="582"/>
                  </a:lnTo>
                  <a:lnTo>
                    <a:pt x="428" y="582"/>
                  </a:lnTo>
                  <a:lnTo>
                    <a:pt x="428" y="578"/>
                  </a:lnTo>
                  <a:lnTo>
                    <a:pt x="424" y="578"/>
                  </a:lnTo>
                  <a:lnTo>
                    <a:pt x="424" y="582"/>
                  </a:lnTo>
                  <a:lnTo>
                    <a:pt x="428" y="578"/>
                  </a:lnTo>
                  <a:lnTo>
                    <a:pt x="428" y="582"/>
                  </a:lnTo>
                  <a:lnTo>
                    <a:pt x="432" y="582"/>
                  </a:lnTo>
                  <a:lnTo>
                    <a:pt x="432" y="584"/>
                  </a:lnTo>
                  <a:lnTo>
                    <a:pt x="428" y="584"/>
                  </a:lnTo>
                  <a:lnTo>
                    <a:pt x="424" y="584"/>
                  </a:lnTo>
                  <a:lnTo>
                    <a:pt x="428" y="584"/>
                  </a:lnTo>
                  <a:lnTo>
                    <a:pt x="432" y="584"/>
                  </a:lnTo>
                  <a:lnTo>
                    <a:pt x="432" y="588"/>
                  </a:lnTo>
                  <a:lnTo>
                    <a:pt x="428" y="588"/>
                  </a:lnTo>
                  <a:lnTo>
                    <a:pt x="428" y="592"/>
                  </a:lnTo>
                  <a:lnTo>
                    <a:pt x="428" y="588"/>
                  </a:lnTo>
                  <a:lnTo>
                    <a:pt x="424" y="588"/>
                  </a:lnTo>
                  <a:lnTo>
                    <a:pt x="420" y="588"/>
                  </a:lnTo>
                  <a:lnTo>
                    <a:pt x="424" y="588"/>
                  </a:lnTo>
                  <a:lnTo>
                    <a:pt x="428" y="592"/>
                  </a:lnTo>
                  <a:lnTo>
                    <a:pt x="424" y="592"/>
                  </a:lnTo>
                  <a:lnTo>
                    <a:pt x="428" y="592"/>
                  </a:lnTo>
                  <a:lnTo>
                    <a:pt x="424" y="592"/>
                  </a:lnTo>
                  <a:lnTo>
                    <a:pt x="420" y="592"/>
                  </a:lnTo>
                  <a:lnTo>
                    <a:pt x="424" y="592"/>
                  </a:lnTo>
                  <a:lnTo>
                    <a:pt x="428" y="592"/>
                  </a:lnTo>
                  <a:lnTo>
                    <a:pt x="428" y="596"/>
                  </a:lnTo>
                  <a:lnTo>
                    <a:pt x="424" y="596"/>
                  </a:lnTo>
                  <a:lnTo>
                    <a:pt x="420" y="596"/>
                  </a:lnTo>
                  <a:lnTo>
                    <a:pt x="418" y="592"/>
                  </a:lnTo>
                  <a:lnTo>
                    <a:pt x="418" y="596"/>
                  </a:lnTo>
                  <a:lnTo>
                    <a:pt x="420" y="596"/>
                  </a:lnTo>
                  <a:lnTo>
                    <a:pt x="424" y="596"/>
                  </a:lnTo>
                  <a:lnTo>
                    <a:pt x="428" y="596"/>
                  </a:lnTo>
                  <a:lnTo>
                    <a:pt x="428" y="600"/>
                  </a:lnTo>
                  <a:lnTo>
                    <a:pt x="424" y="600"/>
                  </a:lnTo>
                  <a:lnTo>
                    <a:pt x="420" y="600"/>
                  </a:lnTo>
                  <a:lnTo>
                    <a:pt x="418" y="600"/>
                  </a:lnTo>
                  <a:lnTo>
                    <a:pt x="420" y="600"/>
                  </a:lnTo>
                  <a:lnTo>
                    <a:pt x="424" y="600"/>
                  </a:lnTo>
                  <a:lnTo>
                    <a:pt x="428" y="600"/>
                  </a:lnTo>
                  <a:lnTo>
                    <a:pt x="428" y="604"/>
                  </a:lnTo>
                  <a:lnTo>
                    <a:pt x="424" y="604"/>
                  </a:lnTo>
                  <a:lnTo>
                    <a:pt x="424" y="600"/>
                  </a:lnTo>
                  <a:lnTo>
                    <a:pt x="420" y="600"/>
                  </a:lnTo>
                  <a:lnTo>
                    <a:pt x="418" y="600"/>
                  </a:lnTo>
                  <a:lnTo>
                    <a:pt x="420" y="604"/>
                  </a:lnTo>
                  <a:lnTo>
                    <a:pt x="424" y="604"/>
                  </a:lnTo>
                  <a:lnTo>
                    <a:pt x="428" y="604"/>
                  </a:lnTo>
                  <a:lnTo>
                    <a:pt x="424" y="604"/>
                  </a:lnTo>
                  <a:lnTo>
                    <a:pt x="420" y="604"/>
                  </a:lnTo>
                  <a:lnTo>
                    <a:pt x="424" y="604"/>
                  </a:lnTo>
                  <a:lnTo>
                    <a:pt x="424" y="608"/>
                  </a:lnTo>
                  <a:lnTo>
                    <a:pt x="424" y="604"/>
                  </a:lnTo>
                  <a:lnTo>
                    <a:pt x="428" y="604"/>
                  </a:lnTo>
                  <a:lnTo>
                    <a:pt x="424" y="608"/>
                  </a:lnTo>
                  <a:lnTo>
                    <a:pt x="420" y="608"/>
                  </a:lnTo>
                  <a:lnTo>
                    <a:pt x="420" y="612"/>
                  </a:lnTo>
                  <a:lnTo>
                    <a:pt x="418" y="608"/>
                  </a:lnTo>
                  <a:lnTo>
                    <a:pt x="414" y="608"/>
                  </a:lnTo>
                  <a:lnTo>
                    <a:pt x="414" y="604"/>
                  </a:lnTo>
                  <a:lnTo>
                    <a:pt x="414" y="608"/>
                  </a:lnTo>
                  <a:lnTo>
                    <a:pt x="410" y="608"/>
                  </a:lnTo>
                  <a:lnTo>
                    <a:pt x="406" y="608"/>
                  </a:lnTo>
                  <a:lnTo>
                    <a:pt x="410" y="608"/>
                  </a:lnTo>
                  <a:lnTo>
                    <a:pt x="418" y="608"/>
                  </a:lnTo>
                  <a:lnTo>
                    <a:pt x="420" y="612"/>
                  </a:lnTo>
                  <a:lnTo>
                    <a:pt x="418" y="612"/>
                  </a:lnTo>
                  <a:lnTo>
                    <a:pt x="418" y="614"/>
                  </a:lnTo>
                  <a:lnTo>
                    <a:pt x="418" y="612"/>
                  </a:lnTo>
                  <a:lnTo>
                    <a:pt x="420" y="612"/>
                  </a:lnTo>
                  <a:lnTo>
                    <a:pt x="420" y="614"/>
                  </a:lnTo>
                  <a:lnTo>
                    <a:pt x="420" y="618"/>
                  </a:lnTo>
                  <a:lnTo>
                    <a:pt x="418" y="618"/>
                  </a:lnTo>
                  <a:lnTo>
                    <a:pt x="414" y="618"/>
                  </a:lnTo>
                  <a:lnTo>
                    <a:pt x="414" y="614"/>
                  </a:lnTo>
                  <a:lnTo>
                    <a:pt x="410" y="614"/>
                  </a:lnTo>
                  <a:lnTo>
                    <a:pt x="410" y="612"/>
                  </a:lnTo>
                  <a:lnTo>
                    <a:pt x="410" y="614"/>
                  </a:lnTo>
                  <a:lnTo>
                    <a:pt x="406" y="614"/>
                  </a:lnTo>
                  <a:lnTo>
                    <a:pt x="406" y="618"/>
                  </a:lnTo>
                  <a:lnTo>
                    <a:pt x="402" y="614"/>
                  </a:lnTo>
                  <a:lnTo>
                    <a:pt x="402" y="618"/>
                  </a:lnTo>
                  <a:lnTo>
                    <a:pt x="402" y="622"/>
                  </a:lnTo>
                  <a:lnTo>
                    <a:pt x="398" y="618"/>
                  </a:lnTo>
                  <a:lnTo>
                    <a:pt x="394" y="618"/>
                  </a:lnTo>
                  <a:lnTo>
                    <a:pt x="394" y="614"/>
                  </a:lnTo>
                  <a:lnTo>
                    <a:pt x="398" y="614"/>
                  </a:lnTo>
                  <a:lnTo>
                    <a:pt x="398" y="612"/>
                  </a:lnTo>
                  <a:lnTo>
                    <a:pt x="402" y="612"/>
                  </a:lnTo>
                  <a:lnTo>
                    <a:pt x="402" y="608"/>
                  </a:lnTo>
                  <a:lnTo>
                    <a:pt x="398" y="614"/>
                  </a:lnTo>
                  <a:lnTo>
                    <a:pt x="394" y="614"/>
                  </a:lnTo>
                  <a:lnTo>
                    <a:pt x="394" y="618"/>
                  </a:lnTo>
                  <a:lnTo>
                    <a:pt x="392" y="618"/>
                  </a:lnTo>
                  <a:lnTo>
                    <a:pt x="394" y="614"/>
                  </a:lnTo>
                  <a:lnTo>
                    <a:pt x="392" y="614"/>
                  </a:lnTo>
                  <a:lnTo>
                    <a:pt x="394" y="614"/>
                  </a:lnTo>
                  <a:lnTo>
                    <a:pt x="394" y="612"/>
                  </a:lnTo>
                  <a:lnTo>
                    <a:pt x="398" y="612"/>
                  </a:lnTo>
                  <a:lnTo>
                    <a:pt x="398" y="604"/>
                  </a:lnTo>
                  <a:lnTo>
                    <a:pt x="402" y="604"/>
                  </a:lnTo>
                  <a:lnTo>
                    <a:pt x="398" y="604"/>
                  </a:lnTo>
                  <a:lnTo>
                    <a:pt x="398" y="608"/>
                  </a:lnTo>
                  <a:lnTo>
                    <a:pt x="394" y="608"/>
                  </a:lnTo>
                  <a:lnTo>
                    <a:pt x="394" y="612"/>
                  </a:lnTo>
                  <a:lnTo>
                    <a:pt x="392" y="612"/>
                  </a:lnTo>
                  <a:lnTo>
                    <a:pt x="392" y="608"/>
                  </a:lnTo>
                  <a:lnTo>
                    <a:pt x="394" y="608"/>
                  </a:lnTo>
                  <a:lnTo>
                    <a:pt x="394" y="604"/>
                  </a:lnTo>
                  <a:lnTo>
                    <a:pt x="394" y="608"/>
                  </a:lnTo>
                  <a:lnTo>
                    <a:pt x="392" y="608"/>
                  </a:lnTo>
                  <a:lnTo>
                    <a:pt x="388" y="608"/>
                  </a:lnTo>
                  <a:lnTo>
                    <a:pt x="392" y="608"/>
                  </a:lnTo>
                  <a:lnTo>
                    <a:pt x="392" y="604"/>
                  </a:lnTo>
                  <a:lnTo>
                    <a:pt x="392" y="608"/>
                  </a:lnTo>
                  <a:lnTo>
                    <a:pt x="388" y="608"/>
                  </a:lnTo>
                  <a:lnTo>
                    <a:pt x="388" y="612"/>
                  </a:lnTo>
                  <a:lnTo>
                    <a:pt x="384" y="608"/>
                  </a:lnTo>
                  <a:lnTo>
                    <a:pt x="388" y="608"/>
                  </a:lnTo>
                  <a:lnTo>
                    <a:pt x="384" y="608"/>
                  </a:lnTo>
                  <a:lnTo>
                    <a:pt x="388" y="604"/>
                  </a:lnTo>
                  <a:lnTo>
                    <a:pt x="384" y="604"/>
                  </a:lnTo>
                  <a:lnTo>
                    <a:pt x="388" y="604"/>
                  </a:lnTo>
                  <a:lnTo>
                    <a:pt x="392" y="600"/>
                  </a:lnTo>
                  <a:lnTo>
                    <a:pt x="392" y="596"/>
                  </a:lnTo>
                  <a:lnTo>
                    <a:pt x="392" y="600"/>
                  </a:lnTo>
                  <a:lnTo>
                    <a:pt x="388" y="600"/>
                  </a:lnTo>
                  <a:lnTo>
                    <a:pt x="388" y="604"/>
                  </a:lnTo>
                  <a:lnTo>
                    <a:pt x="384" y="604"/>
                  </a:lnTo>
                  <a:lnTo>
                    <a:pt x="384" y="600"/>
                  </a:lnTo>
                  <a:lnTo>
                    <a:pt x="384" y="604"/>
                  </a:lnTo>
                  <a:lnTo>
                    <a:pt x="380" y="604"/>
                  </a:lnTo>
                  <a:lnTo>
                    <a:pt x="380" y="600"/>
                  </a:lnTo>
                  <a:lnTo>
                    <a:pt x="384" y="600"/>
                  </a:lnTo>
                  <a:lnTo>
                    <a:pt x="380" y="600"/>
                  </a:lnTo>
                  <a:lnTo>
                    <a:pt x="380" y="604"/>
                  </a:lnTo>
                  <a:lnTo>
                    <a:pt x="380" y="600"/>
                  </a:lnTo>
                  <a:lnTo>
                    <a:pt x="384" y="600"/>
                  </a:lnTo>
                  <a:lnTo>
                    <a:pt x="388" y="600"/>
                  </a:lnTo>
                  <a:lnTo>
                    <a:pt x="388" y="596"/>
                  </a:lnTo>
                  <a:lnTo>
                    <a:pt x="392" y="596"/>
                  </a:lnTo>
                  <a:lnTo>
                    <a:pt x="392" y="592"/>
                  </a:lnTo>
                  <a:lnTo>
                    <a:pt x="392" y="596"/>
                  </a:lnTo>
                  <a:lnTo>
                    <a:pt x="392" y="592"/>
                  </a:lnTo>
                  <a:lnTo>
                    <a:pt x="388" y="592"/>
                  </a:lnTo>
                  <a:lnTo>
                    <a:pt x="388" y="596"/>
                  </a:lnTo>
                  <a:lnTo>
                    <a:pt x="384" y="600"/>
                  </a:lnTo>
                  <a:lnTo>
                    <a:pt x="384" y="596"/>
                  </a:lnTo>
                  <a:lnTo>
                    <a:pt x="384" y="600"/>
                  </a:lnTo>
                  <a:lnTo>
                    <a:pt x="380" y="600"/>
                  </a:lnTo>
                  <a:lnTo>
                    <a:pt x="380" y="596"/>
                  </a:lnTo>
                  <a:lnTo>
                    <a:pt x="384" y="596"/>
                  </a:lnTo>
                  <a:lnTo>
                    <a:pt x="388" y="592"/>
                  </a:lnTo>
                  <a:lnTo>
                    <a:pt x="384" y="592"/>
                  </a:lnTo>
                  <a:lnTo>
                    <a:pt x="384" y="588"/>
                  </a:lnTo>
                  <a:lnTo>
                    <a:pt x="388" y="588"/>
                  </a:lnTo>
                  <a:lnTo>
                    <a:pt x="384" y="588"/>
                  </a:lnTo>
                  <a:lnTo>
                    <a:pt x="380" y="592"/>
                  </a:lnTo>
                  <a:lnTo>
                    <a:pt x="384" y="592"/>
                  </a:lnTo>
                  <a:lnTo>
                    <a:pt x="384" y="596"/>
                  </a:lnTo>
                  <a:lnTo>
                    <a:pt x="380" y="596"/>
                  </a:lnTo>
                  <a:lnTo>
                    <a:pt x="376" y="596"/>
                  </a:lnTo>
                  <a:lnTo>
                    <a:pt x="372" y="596"/>
                  </a:lnTo>
                  <a:lnTo>
                    <a:pt x="372" y="600"/>
                  </a:lnTo>
                  <a:lnTo>
                    <a:pt x="368" y="600"/>
                  </a:lnTo>
                  <a:lnTo>
                    <a:pt x="372" y="600"/>
                  </a:lnTo>
                  <a:lnTo>
                    <a:pt x="368" y="604"/>
                  </a:lnTo>
                  <a:lnTo>
                    <a:pt x="368" y="600"/>
                  </a:lnTo>
                  <a:lnTo>
                    <a:pt x="368" y="596"/>
                  </a:lnTo>
                  <a:lnTo>
                    <a:pt x="364" y="600"/>
                  </a:lnTo>
                  <a:lnTo>
                    <a:pt x="362" y="600"/>
                  </a:lnTo>
                  <a:lnTo>
                    <a:pt x="358" y="600"/>
                  </a:lnTo>
                  <a:lnTo>
                    <a:pt x="362" y="600"/>
                  </a:lnTo>
                  <a:lnTo>
                    <a:pt x="358" y="600"/>
                  </a:lnTo>
                  <a:lnTo>
                    <a:pt x="354" y="600"/>
                  </a:lnTo>
                  <a:lnTo>
                    <a:pt x="350" y="600"/>
                  </a:lnTo>
                  <a:lnTo>
                    <a:pt x="354" y="600"/>
                  </a:lnTo>
                  <a:lnTo>
                    <a:pt x="358" y="596"/>
                  </a:lnTo>
                  <a:lnTo>
                    <a:pt x="354" y="596"/>
                  </a:lnTo>
                  <a:lnTo>
                    <a:pt x="350" y="600"/>
                  </a:lnTo>
                  <a:lnTo>
                    <a:pt x="350" y="596"/>
                  </a:lnTo>
                  <a:lnTo>
                    <a:pt x="346" y="596"/>
                  </a:lnTo>
                  <a:lnTo>
                    <a:pt x="350" y="596"/>
                  </a:lnTo>
                  <a:lnTo>
                    <a:pt x="354" y="596"/>
                  </a:lnTo>
                  <a:lnTo>
                    <a:pt x="350" y="596"/>
                  </a:lnTo>
                  <a:lnTo>
                    <a:pt x="350" y="592"/>
                  </a:lnTo>
                  <a:lnTo>
                    <a:pt x="354" y="588"/>
                  </a:lnTo>
                  <a:lnTo>
                    <a:pt x="350" y="588"/>
                  </a:lnTo>
                  <a:lnTo>
                    <a:pt x="350" y="592"/>
                  </a:lnTo>
                  <a:lnTo>
                    <a:pt x="350" y="596"/>
                  </a:lnTo>
                  <a:lnTo>
                    <a:pt x="346" y="592"/>
                  </a:lnTo>
                  <a:lnTo>
                    <a:pt x="350" y="592"/>
                  </a:lnTo>
                  <a:lnTo>
                    <a:pt x="346" y="592"/>
                  </a:lnTo>
                  <a:lnTo>
                    <a:pt x="342" y="592"/>
                  </a:lnTo>
                  <a:lnTo>
                    <a:pt x="346" y="592"/>
                  </a:lnTo>
                  <a:lnTo>
                    <a:pt x="346" y="588"/>
                  </a:lnTo>
                  <a:lnTo>
                    <a:pt x="342" y="588"/>
                  </a:lnTo>
                  <a:lnTo>
                    <a:pt x="338" y="588"/>
                  </a:lnTo>
                  <a:lnTo>
                    <a:pt x="342" y="584"/>
                  </a:lnTo>
                  <a:lnTo>
                    <a:pt x="346" y="584"/>
                  </a:lnTo>
                  <a:lnTo>
                    <a:pt x="350" y="584"/>
                  </a:lnTo>
                  <a:lnTo>
                    <a:pt x="346" y="584"/>
                  </a:lnTo>
                  <a:lnTo>
                    <a:pt x="342" y="584"/>
                  </a:lnTo>
                  <a:lnTo>
                    <a:pt x="338" y="584"/>
                  </a:lnTo>
                  <a:lnTo>
                    <a:pt x="334" y="584"/>
                  </a:lnTo>
                  <a:lnTo>
                    <a:pt x="338" y="584"/>
                  </a:lnTo>
                  <a:lnTo>
                    <a:pt x="342" y="584"/>
                  </a:lnTo>
                  <a:lnTo>
                    <a:pt x="346" y="582"/>
                  </a:lnTo>
                  <a:lnTo>
                    <a:pt x="342" y="582"/>
                  </a:lnTo>
                  <a:lnTo>
                    <a:pt x="338" y="584"/>
                  </a:lnTo>
                  <a:lnTo>
                    <a:pt x="338" y="582"/>
                  </a:lnTo>
                  <a:lnTo>
                    <a:pt x="334" y="582"/>
                  </a:lnTo>
                  <a:lnTo>
                    <a:pt x="338" y="578"/>
                  </a:lnTo>
                  <a:lnTo>
                    <a:pt x="338" y="574"/>
                  </a:lnTo>
                  <a:lnTo>
                    <a:pt x="342" y="574"/>
                  </a:lnTo>
                  <a:lnTo>
                    <a:pt x="338" y="574"/>
                  </a:lnTo>
                  <a:lnTo>
                    <a:pt x="334" y="578"/>
                  </a:lnTo>
                  <a:lnTo>
                    <a:pt x="334" y="582"/>
                  </a:lnTo>
                  <a:lnTo>
                    <a:pt x="334" y="578"/>
                  </a:lnTo>
                  <a:lnTo>
                    <a:pt x="332" y="578"/>
                  </a:lnTo>
                  <a:lnTo>
                    <a:pt x="334" y="574"/>
                  </a:lnTo>
                  <a:lnTo>
                    <a:pt x="338" y="574"/>
                  </a:lnTo>
                  <a:lnTo>
                    <a:pt x="342" y="574"/>
                  </a:lnTo>
                  <a:lnTo>
                    <a:pt x="338" y="574"/>
                  </a:lnTo>
                  <a:lnTo>
                    <a:pt x="338" y="570"/>
                  </a:lnTo>
                  <a:lnTo>
                    <a:pt x="334" y="570"/>
                  </a:lnTo>
                  <a:lnTo>
                    <a:pt x="334" y="574"/>
                  </a:lnTo>
                  <a:lnTo>
                    <a:pt x="332" y="574"/>
                  </a:lnTo>
                  <a:lnTo>
                    <a:pt x="328" y="574"/>
                  </a:lnTo>
                  <a:lnTo>
                    <a:pt x="328" y="570"/>
                  </a:lnTo>
                  <a:lnTo>
                    <a:pt x="332" y="570"/>
                  </a:lnTo>
                  <a:lnTo>
                    <a:pt x="332" y="574"/>
                  </a:lnTo>
                  <a:lnTo>
                    <a:pt x="334" y="570"/>
                  </a:lnTo>
                  <a:lnTo>
                    <a:pt x="332" y="570"/>
                  </a:lnTo>
                  <a:lnTo>
                    <a:pt x="334" y="570"/>
                  </a:lnTo>
                  <a:lnTo>
                    <a:pt x="334" y="568"/>
                  </a:lnTo>
                  <a:lnTo>
                    <a:pt x="332" y="570"/>
                  </a:lnTo>
                  <a:lnTo>
                    <a:pt x="328" y="568"/>
                  </a:lnTo>
                  <a:lnTo>
                    <a:pt x="328" y="570"/>
                  </a:lnTo>
                  <a:lnTo>
                    <a:pt x="328" y="568"/>
                  </a:lnTo>
                  <a:lnTo>
                    <a:pt x="324" y="568"/>
                  </a:lnTo>
                  <a:lnTo>
                    <a:pt x="320" y="564"/>
                  </a:lnTo>
                  <a:lnTo>
                    <a:pt x="320" y="560"/>
                  </a:lnTo>
                  <a:lnTo>
                    <a:pt x="324" y="556"/>
                  </a:lnTo>
                  <a:lnTo>
                    <a:pt x="320" y="560"/>
                  </a:lnTo>
                  <a:lnTo>
                    <a:pt x="320" y="556"/>
                  </a:lnTo>
                  <a:lnTo>
                    <a:pt x="324" y="552"/>
                  </a:lnTo>
                  <a:lnTo>
                    <a:pt x="328" y="552"/>
                  </a:lnTo>
                  <a:lnTo>
                    <a:pt x="328" y="548"/>
                  </a:lnTo>
                  <a:lnTo>
                    <a:pt x="328" y="552"/>
                  </a:lnTo>
                  <a:lnTo>
                    <a:pt x="324" y="552"/>
                  </a:lnTo>
                  <a:lnTo>
                    <a:pt x="320" y="556"/>
                  </a:lnTo>
                  <a:lnTo>
                    <a:pt x="320" y="552"/>
                  </a:lnTo>
                  <a:lnTo>
                    <a:pt x="324" y="552"/>
                  </a:lnTo>
                  <a:lnTo>
                    <a:pt x="320" y="552"/>
                  </a:lnTo>
                  <a:lnTo>
                    <a:pt x="316" y="552"/>
                  </a:lnTo>
                  <a:lnTo>
                    <a:pt x="316" y="548"/>
                  </a:lnTo>
                  <a:lnTo>
                    <a:pt x="320" y="548"/>
                  </a:lnTo>
                  <a:lnTo>
                    <a:pt x="324" y="544"/>
                  </a:lnTo>
                  <a:lnTo>
                    <a:pt x="320" y="544"/>
                  </a:lnTo>
                  <a:lnTo>
                    <a:pt x="320" y="548"/>
                  </a:lnTo>
                  <a:lnTo>
                    <a:pt x="316" y="548"/>
                  </a:lnTo>
                  <a:lnTo>
                    <a:pt x="316" y="544"/>
                  </a:lnTo>
                  <a:lnTo>
                    <a:pt x="312" y="548"/>
                  </a:lnTo>
                  <a:lnTo>
                    <a:pt x="312" y="544"/>
                  </a:lnTo>
                  <a:lnTo>
                    <a:pt x="312" y="548"/>
                  </a:lnTo>
                  <a:lnTo>
                    <a:pt x="308" y="548"/>
                  </a:lnTo>
                  <a:lnTo>
                    <a:pt x="308" y="544"/>
                  </a:lnTo>
                  <a:lnTo>
                    <a:pt x="312" y="544"/>
                  </a:lnTo>
                  <a:lnTo>
                    <a:pt x="316" y="544"/>
                  </a:lnTo>
                  <a:lnTo>
                    <a:pt x="320" y="540"/>
                  </a:lnTo>
                  <a:lnTo>
                    <a:pt x="316" y="540"/>
                  </a:lnTo>
                  <a:lnTo>
                    <a:pt x="312" y="540"/>
                  </a:lnTo>
                  <a:lnTo>
                    <a:pt x="308" y="540"/>
                  </a:lnTo>
                  <a:lnTo>
                    <a:pt x="312" y="540"/>
                  </a:lnTo>
                  <a:lnTo>
                    <a:pt x="312" y="538"/>
                  </a:lnTo>
                  <a:lnTo>
                    <a:pt x="308" y="538"/>
                  </a:lnTo>
                  <a:lnTo>
                    <a:pt x="308" y="540"/>
                  </a:lnTo>
                  <a:lnTo>
                    <a:pt x="308" y="538"/>
                  </a:lnTo>
                  <a:lnTo>
                    <a:pt x="312" y="538"/>
                  </a:lnTo>
                  <a:lnTo>
                    <a:pt x="316" y="538"/>
                  </a:lnTo>
                  <a:lnTo>
                    <a:pt x="312" y="538"/>
                  </a:lnTo>
                  <a:lnTo>
                    <a:pt x="308" y="538"/>
                  </a:lnTo>
                  <a:lnTo>
                    <a:pt x="308" y="540"/>
                  </a:lnTo>
                  <a:lnTo>
                    <a:pt x="306" y="538"/>
                  </a:lnTo>
                  <a:lnTo>
                    <a:pt x="302" y="538"/>
                  </a:lnTo>
                  <a:lnTo>
                    <a:pt x="302" y="534"/>
                  </a:lnTo>
                  <a:lnTo>
                    <a:pt x="306" y="534"/>
                  </a:lnTo>
                  <a:lnTo>
                    <a:pt x="308" y="534"/>
                  </a:lnTo>
                  <a:lnTo>
                    <a:pt x="308" y="530"/>
                  </a:lnTo>
                  <a:lnTo>
                    <a:pt x="312" y="530"/>
                  </a:lnTo>
                  <a:lnTo>
                    <a:pt x="308" y="530"/>
                  </a:lnTo>
                  <a:lnTo>
                    <a:pt x="306" y="530"/>
                  </a:lnTo>
                  <a:lnTo>
                    <a:pt x="306" y="534"/>
                  </a:lnTo>
                  <a:lnTo>
                    <a:pt x="306" y="530"/>
                  </a:lnTo>
                  <a:lnTo>
                    <a:pt x="302" y="530"/>
                  </a:lnTo>
                  <a:lnTo>
                    <a:pt x="302" y="526"/>
                  </a:lnTo>
                  <a:lnTo>
                    <a:pt x="306" y="526"/>
                  </a:lnTo>
                  <a:lnTo>
                    <a:pt x="312" y="526"/>
                  </a:lnTo>
                  <a:lnTo>
                    <a:pt x="316" y="526"/>
                  </a:lnTo>
                  <a:lnTo>
                    <a:pt x="316" y="522"/>
                  </a:lnTo>
                  <a:lnTo>
                    <a:pt x="316" y="526"/>
                  </a:lnTo>
                  <a:lnTo>
                    <a:pt x="320" y="522"/>
                  </a:lnTo>
                  <a:lnTo>
                    <a:pt x="324" y="522"/>
                  </a:lnTo>
                  <a:lnTo>
                    <a:pt x="320" y="522"/>
                  </a:lnTo>
                  <a:lnTo>
                    <a:pt x="316" y="522"/>
                  </a:lnTo>
                  <a:lnTo>
                    <a:pt x="312" y="522"/>
                  </a:lnTo>
                  <a:lnTo>
                    <a:pt x="312" y="526"/>
                  </a:lnTo>
                  <a:lnTo>
                    <a:pt x="308" y="526"/>
                  </a:lnTo>
                  <a:lnTo>
                    <a:pt x="306" y="526"/>
                  </a:lnTo>
                  <a:lnTo>
                    <a:pt x="302" y="526"/>
                  </a:lnTo>
                  <a:lnTo>
                    <a:pt x="302" y="522"/>
                  </a:lnTo>
                  <a:lnTo>
                    <a:pt x="306" y="522"/>
                  </a:lnTo>
                  <a:lnTo>
                    <a:pt x="306" y="526"/>
                  </a:lnTo>
                  <a:lnTo>
                    <a:pt x="306" y="522"/>
                  </a:lnTo>
                  <a:lnTo>
                    <a:pt x="302" y="522"/>
                  </a:lnTo>
                  <a:lnTo>
                    <a:pt x="302" y="526"/>
                  </a:lnTo>
                  <a:lnTo>
                    <a:pt x="302" y="522"/>
                  </a:lnTo>
                  <a:lnTo>
                    <a:pt x="306" y="522"/>
                  </a:lnTo>
                  <a:lnTo>
                    <a:pt x="308" y="522"/>
                  </a:lnTo>
                  <a:lnTo>
                    <a:pt x="312" y="522"/>
                  </a:lnTo>
                  <a:lnTo>
                    <a:pt x="308" y="522"/>
                  </a:lnTo>
                  <a:lnTo>
                    <a:pt x="312" y="518"/>
                  </a:lnTo>
                  <a:lnTo>
                    <a:pt x="316" y="518"/>
                  </a:lnTo>
                  <a:lnTo>
                    <a:pt x="320" y="518"/>
                  </a:lnTo>
                  <a:lnTo>
                    <a:pt x="324" y="518"/>
                  </a:lnTo>
                  <a:lnTo>
                    <a:pt x="324" y="514"/>
                  </a:lnTo>
                  <a:lnTo>
                    <a:pt x="320" y="514"/>
                  </a:lnTo>
                  <a:lnTo>
                    <a:pt x="320" y="518"/>
                  </a:lnTo>
                  <a:lnTo>
                    <a:pt x="316" y="518"/>
                  </a:lnTo>
                  <a:lnTo>
                    <a:pt x="316" y="514"/>
                  </a:lnTo>
                  <a:lnTo>
                    <a:pt x="320" y="514"/>
                  </a:lnTo>
                  <a:lnTo>
                    <a:pt x="316" y="514"/>
                  </a:lnTo>
                  <a:lnTo>
                    <a:pt x="312" y="514"/>
                  </a:lnTo>
                  <a:lnTo>
                    <a:pt x="312" y="512"/>
                  </a:lnTo>
                  <a:lnTo>
                    <a:pt x="316" y="512"/>
                  </a:lnTo>
                  <a:lnTo>
                    <a:pt x="320" y="512"/>
                  </a:lnTo>
                  <a:lnTo>
                    <a:pt x="316" y="512"/>
                  </a:lnTo>
                  <a:lnTo>
                    <a:pt x="320" y="512"/>
                  </a:lnTo>
                  <a:lnTo>
                    <a:pt x="320" y="514"/>
                  </a:lnTo>
                  <a:lnTo>
                    <a:pt x="324" y="514"/>
                  </a:lnTo>
                  <a:lnTo>
                    <a:pt x="324" y="518"/>
                  </a:lnTo>
                  <a:lnTo>
                    <a:pt x="328" y="518"/>
                  </a:lnTo>
                  <a:lnTo>
                    <a:pt x="332" y="518"/>
                  </a:lnTo>
                  <a:lnTo>
                    <a:pt x="328" y="518"/>
                  </a:lnTo>
                  <a:lnTo>
                    <a:pt x="324" y="514"/>
                  </a:lnTo>
                  <a:lnTo>
                    <a:pt x="324" y="512"/>
                  </a:lnTo>
                  <a:lnTo>
                    <a:pt x="320" y="512"/>
                  </a:lnTo>
                  <a:lnTo>
                    <a:pt x="324" y="508"/>
                  </a:lnTo>
                  <a:lnTo>
                    <a:pt x="320" y="508"/>
                  </a:lnTo>
                  <a:lnTo>
                    <a:pt x="320" y="512"/>
                  </a:lnTo>
                  <a:lnTo>
                    <a:pt x="316" y="512"/>
                  </a:lnTo>
                  <a:lnTo>
                    <a:pt x="316" y="508"/>
                  </a:lnTo>
                  <a:lnTo>
                    <a:pt x="316" y="504"/>
                  </a:lnTo>
                  <a:lnTo>
                    <a:pt x="312" y="504"/>
                  </a:lnTo>
                  <a:lnTo>
                    <a:pt x="312" y="500"/>
                  </a:lnTo>
                  <a:lnTo>
                    <a:pt x="312" y="504"/>
                  </a:lnTo>
                  <a:lnTo>
                    <a:pt x="316" y="508"/>
                  </a:lnTo>
                  <a:lnTo>
                    <a:pt x="316" y="512"/>
                  </a:lnTo>
                  <a:lnTo>
                    <a:pt x="312" y="512"/>
                  </a:lnTo>
                  <a:lnTo>
                    <a:pt x="308" y="512"/>
                  </a:lnTo>
                  <a:lnTo>
                    <a:pt x="308" y="514"/>
                  </a:lnTo>
                  <a:lnTo>
                    <a:pt x="308" y="512"/>
                  </a:lnTo>
                  <a:lnTo>
                    <a:pt x="308" y="508"/>
                  </a:lnTo>
                  <a:lnTo>
                    <a:pt x="308" y="512"/>
                  </a:lnTo>
                  <a:lnTo>
                    <a:pt x="306" y="512"/>
                  </a:lnTo>
                  <a:lnTo>
                    <a:pt x="306" y="514"/>
                  </a:lnTo>
                  <a:lnTo>
                    <a:pt x="302" y="518"/>
                  </a:lnTo>
                  <a:lnTo>
                    <a:pt x="302" y="522"/>
                  </a:lnTo>
                  <a:lnTo>
                    <a:pt x="298" y="522"/>
                  </a:lnTo>
                  <a:lnTo>
                    <a:pt x="298" y="518"/>
                  </a:lnTo>
                  <a:lnTo>
                    <a:pt x="294" y="518"/>
                  </a:lnTo>
                  <a:lnTo>
                    <a:pt x="294" y="514"/>
                  </a:lnTo>
                  <a:lnTo>
                    <a:pt x="294" y="512"/>
                  </a:lnTo>
                  <a:lnTo>
                    <a:pt x="298" y="508"/>
                  </a:lnTo>
                  <a:lnTo>
                    <a:pt x="302" y="508"/>
                  </a:lnTo>
                  <a:lnTo>
                    <a:pt x="306" y="508"/>
                  </a:lnTo>
                  <a:lnTo>
                    <a:pt x="306" y="504"/>
                  </a:lnTo>
                  <a:lnTo>
                    <a:pt x="308" y="504"/>
                  </a:lnTo>
                  <a:lnTo>
                    <a:pt x="306" y="504"/>
                  </a:lnTo>
                  <a:lnTo>
                    <a:pt x="302" y="508"/>
                  </a:lnTo>
                  <a:lnTo>
                    <a:pt x="302" y="504"/>
                  </a:lnTo>
                  <a:lnTo>
                    <a:pt x="298" y="508"/>
                  </a:lnTo>
                  <a:lnTo>
                    <a:pt x="294" y="508"/>
                  </a:lnTo>
                  <a:lnTo>
                    <a:pt x="298" y="508"/>
                  </a:lnTo>
                  <a:lnTo>
                    <a:pt x="294" y="508"/>
                  </a:lnTo>
                  <a:lnTo>
                    <a:pt x="294" y="504"/>
                  </a:lnTo>
                  <a:lnTo>
                    <a:pt x="298" y="504"/>
                  </a:lnTo>
                  <a:lnTo>
                    <a:pt x="294" y="504"/>
                  </a:lnTo>
                  <a:lnTo>
                    <a:pt x="294" y="500"/>
                  </a:lnTo>
                  <a:lnTo>
                    <a:pt x="294" y="496"/>
                  </a:lnTo>
                  <a:lnTo>
                    <a:pt x="294" y="500"/>
                  </a:lnTo>
                  <a:lnTo>
                    <a:pt x="290" y="500"/>
                  </a:lnTo>
                  <a:lnTo>
                    <a:pt x="294" y="500"/>
                  </a:lnTo>
                  <a:lnTo>
                    <a:pt x="294" y="496"/>
                  </a:lnTo>
                  <a:lnTo>
                    <a:pt x="290" y="496"/>
                  </a:lnTo>
                  <a:lnTo>
                    <a:pt x="290" y="500"/>
                  </a:lnTo>
                  <a:lnTo>
                    <a:pt x="290" y="496"/>
                  </a:lnTo>
                  <a:lnTo>
                    <a:pt x="294" y="492"/>
                  </a:lnTo>
                  <a:lnTo>
                    <a:pt x="298" y="492"/>
                  </a:lnTo>
                  <a:lnTo>
                    <a:pt x="298" y="488"/>
                  </a:lnTo>
                  <a:lnTo>
                    <a:pt x="302" y="488"/>
                  </a:lnTo>
                  <a:lnTo>
                    <a:pt x="298" y="488"/>
                  </a:lnTo>
                  <a:lnTo>
                    <a:pt x="302" y="488"/>
                  </a:lnTo>
                  <a:lnTo>
                    <a:pt x="302" y="484"/>
                  </a:lnTo>
                  <a:lnTo>
                    <a:pt x="306" y="484"/>
                  </a:lnTo>
                  <a:lnTo>
                    <a:pt x="308" y="484"/>
                  </a:lnTo>
                  <a:lnTo>
                    <a:pt x="312" y="484"/>
                  </a:lnTo>
                  <a:lnTo>
                    <a:pt x="312" y="488"/>
                  </a:lnTo>
                  <a:lnTo>
                    <a:pt x="316" y="488"/>
                  </a:lnTo>
                  <a:lnTo>
                    <a:pt x="316" y="484"/>
                  </a:lnTo>
                  <a:lnTo>
                    <a:pt x="312" y="484"/>
                  </a:lnTo>
                  <a:lnTo>
                    <a:pt x="308" y="484"/>
                  </a:lnTo>
                  <a:lnTo>
                    <a:pt x="306" y="484"/>
                  </a:lnTo>
                  <a:lnTo>
                    <a:pt x="302" y="484"/>
                  </a:lnTo>
                  <a:lnTo>
                    <a:pt x="298" y="488"/>
                  </a:lnTo>
                  <a:lnTo>
                    <a:pt x="298" y="492"/>
                  </a:lnTo>
                  <a:lnTo>
                    <a:pt x="294" y="492"/>
                  </a:lnTo>
                  <a:lnTo>
                    <a:pt x="290" y="492"/>
                  </a:lnTo>
                  <a:lnTo>
                    <a:pt x="290" y="496"/>
                  </a:lnTo>
                  <a:lnTo>
                    <a:pt x="286" y="492"/>
                  </a:lnTo>
                  <a:lnTo>
                    <a:pt x="290" y="488"/>
                  </a:lnTo>
                  <a:lnTo>
                    <a:pt x="286" y="488"/>
                  </a:lnTo>
                  <a:lnTo>
                    <a:pt x="286" y="492"/>
                  </a:lnTo>
                  <a:lnTo>
                    <a:pt x="286" y="488"/>
                  </a:lnTo>
                  <a:lnTo>
                    <a:pt x="286" y="484"/>
                  </a:lnTo>
                  <a:lnTo>
                    <a:pt x="286" y="488"/>
                  </a:lnTo>
                  <a:lnTo>
                    <a:pt x="282" y="488"/>
                  </a:lnTo>
                  <a:lnTo>
                    <a:pt x="278" y="488"/>
                  </a:lnTo>
                  <a:lnTo>
                    <a:pt x="278" y="484"/>
                  </a:lnTo>
                  <a:lnTo>
                    <a:pt x="282" y="484"/>
                  </a:lnTo>
                  <a:lnTo>
                    <a:pt x="278" y="484"/>
                  </a:lnTo>
                  <a:lnTo>
                    <a:pt x="282" y="484"/>
                  </a:lnTo>
                  <a:lnTo>
                    <a:pt x="282" y="482"/>
                  </a:lnTo>
                  <a:lnTo>
                    <a:pt x="286" y="482"/>
                  </a:lnTo>
                  <a:lnTo>
                    <a:pt x="290" y="482"/>
                  </a:lnTo>
                  <a:lnTo>
                    <a:pt x="294" y="482"/>
                  </a:lnTo>
                  <a:lnTo>
                    <a:pt x="298" y="482"/>
                  </a:lnTo>
                  <a:lnTo>
                    <a:pt x="298" y="478"/>
                  </a:lnTo>
                  <a:lnTo>
                    <a:pt x="294" y="482"/>
                  </a:lnTo>
                  <a:lnTo>
                    <a:pt x="290" y="482"/>
                  </a:lnTo>
                  <a:lnTo>
                    <a:pt x="286" y="482"/>
                  </a:lnTo>
                  <a:lnTo>
                    <a:pt x="282" y="482"/>
                  </a:lnTo>
                  <a:lnTo>
                    <a:pt x="278" y="484"/>
                  </a:lnTo>
                  <a:lnTo>
                    <a:pt x="278" y="482"/>
                  </a:lnTo>
                  <a:lnTo>
                    <a:pt x="282" y="482"/>
                  </a:lnTo>
                  <a:lnTo>
                    <a:pt x="282" y="478"/>
                  </a:lnTo>
                  <a:lnTo>
                    <a:pt x="282" y="482"/>
                  </a:lnTo>
                  <a:lnTo>
                    <a:pt x="278" y="482"/>
                  </a:lnTo>
                  <a:lnTo>
                    <a:pt x="276" y="482"/>
                  </a:lnTo>
                  <a:lnTo>
                    <a:pt x="278" y="482"/>
                  </a:lnTo>
                  <a:lnTo>
                    <a:pt x="278" y="478"/>
                  </a:lnTo>
                  <a:lnTo>
                    <a:pt x="278" y="482"/>
                  </a:lnTo>
                  <a:lnTo>
                    <a:pt x="278" y="478"/>
                  </a:lnTo>
                  <a:lnTo>
                    <a:pt x="276" y="478"/>
                  </a:lnTo>
                  <a:lnTo>
                    <a:pt x="278" y="478"/>
                  </a:lnTo>
                  <a:lnTo>
                    <a:pt x="282" y="478"/>
                  </a:lnTo>
                  <a:lnTo>
                    <a:pt x="282" y="474"/>
                  </a:lnTo>
                  <a:lnTo>
                    <a:pt x="286" y="474"/>
                  </a:lnTo>
                  <a:lnTo>
                    <a:pt x="286" y="470"/>
                  </a:lnTo>
                  <a:lnTo>
                    <a:pt x="290" y="470"/>
                  </a:lnTo>
                  <a:lnTo>
                    <a:pt x="294" y="470"/>
                  </a:lnTo>
                  <a:lnTo>
                    <a:pt x="294" y="466"/>
                  </a:lnTo>
                  <a:lnTo>
                    <a:pt x="298" y="466"/>
                  </a:lnTo>
                  <a:lnTo>
                    <a:pt x="298" y="462"/>
                  </a:lnTo>
                  <a:lnTo>
                    <a:pt x="302" y="462"/>
                  </a:lnTo>
                  <a:lnTo>
                    <a:pt x="306" y="462"/>
                  </a:lnTo>
                  <a:lnTo>
                    <a:pt x="306" y="458"/>
                  </a:lnTo>
                  <a:lnTo>
                    <a:pt x="308" y="458"/>
                  </a:lnTo>
                  <a:lnTo>
                    <a:pt x="312" y="458"/>
                  </a:lnTo>
                  <a:lnTo>
                    <a:pt x="316" y="458"/>
                  </a:lnTo>
                  <a:lnTo>
                    <a:pt x="320" y="458"/>
                  </a:lnTo>
                  <a:lnTo>
                    <a:pt x="316" y="458"/>
                  </a:lnTo>
                  <a:lnTo>
                    <a:pt x="312" y="458"/>
                  </a:lnTo>
                  <a:lnTo>
                    <a:pt x="308" y="458"/>
                  </a:lnTo>
                  <a:lnTo>
                    <a:pt x="312" y="458"/>
                  </a:lnTo>
                  <a:lnTo>
                    <a:pt x="312" y="456"/>
                  </a:lnTo>
                  <a:lnTo>
                    <a:pt x="316" y="456"/>
                  </a:lnTo>
                  <a:lnTo>
                    <a:pt x="320" y="456"/>
                  </a:lnTo>
                  <a:lnTo>
                    <a:pt x="324" y="456"/>
                  </a:lnTo>
                  <a:lnTo>
                    <a:pt x="320" y="456"/>
                  </a:lnTo>
                  <a:lnTo>
                    <a:pt x="316" y="456"/>
                  </a:lnTo>
                  <a:lnTo>
                    <a:pt x="320" y="456"/>
                  </a:lnTo>
                  <a:lnTo>
                    <a:pt x="316" y="456"/>
                  </a:lnTo>
                  <a:lnTo>
                    <a:pt x="312" y="456"/>
                  </a:lnTo>
                  <a:lnTo>
                    <a:pt x="308" y="456"/>
                  </a:lnTo>
                  <a:lnTo>
                    <a:pt x="308" y="458"/>
                  </a:lnTo>
                  <a:lnTo>
                    <a:pt x="306" y="458"/>
                  </a:lnTo>
                  <a:lnTo>
                    <a:pt x="302" y="458"/>
                  </a:lnTo>
                  <a:lnTo>
                    <a:pt x="302" y="462"/>
                  </a:lnTo>
                  <a:lnTo>
                    <a:pt x="298" y="462"/>
                  </a:lnTo>
                  <a:lnTo>
                    <a:pt x="298" y="466"/>
                  </a:lnTo>
                  <a:lnTo>
                    <a:pt x="294" y="466"/>
                  </a:lnTo>
                  <a:lnTo>
                    <a:pt x="290" y="470"/>
                  </a:lnTo>
                  <a:lnTo>
                    <a:pt x="286" y="470"/>
                  </a:lnTo>
                  <a:lnTo>
                    <a:pt x="286" y="474"/>
                  </a:lnTo>
                  <a:lnTo>
                    <a:pt x="282" y="474"/>
                  </a:lnTo>
                  <a:lnTo>
                    <a:pt x="278" y="478"/>
                  </a:lnTo>
                  <a:lnTo>
                    <a:pt x="276" y="478"/>
                  </a:lnTo>
                  <a:lnTo>
                    <a:pt x="276" y="474"/>
                  </a:lnTo>
                  <a:lnTo>
                    <a:pt x="278" y="474"/>
                  </a:lnTo>
                  <a:lnTo>
                    <a:pt x="276" y="474"/>
                  </a:lnTo>
                  <a:lnTo>
                    <a:pt x="272" y="474"/>
                  </a:lnTo>
                  <a:lnTo>
                    <a:pt x="272" y="470"/>
                  </a:lnTo>
                  <a:lnTo>
                    <a:pt x="272" y="466"/>
                  </a:lnTo>
                  <a:lnTo>
                    <a:pt x="276" y="466"/>
                  </a:lnTo>
                  <a:lnTo>
                    <a:pt x="278" y="466"/>
                  </a:lnTo>
                  <a:lnTo>
                    <a:pt x="282" y="466"/>
                  </a:lnTo>
                  <a:lnTo>
                    <a:pt x="286" y="466"/>
                  </a:lnTo>
                  <a:lnTo>
                    <a:pt x="290" y="466"/>
                  </a:lnTo>
                  <a:lnTo>
                    <a:pt x="286" y="466"/>
                  </a:lnTo>
                  <a:lnTo>
                    <a:pt x="282" y="466"/>
                  </a:lnTo>
                  <a:lnTo>
                    <a:pt x="278" y="466"/>
                  </a:lnTo>
                  <a:lnTo>
                    <a:pt x="276" y="466"/>
                  </a:lnTo>
                  <a:lnTo>
                    <a:pt x="276" y="462"/>
                  </a:lnTo>
                  <a:lnTo>
                    <a:pt x="278" y="462"/>
                  </a:lnTo>
                  <a:lnTo>
                    <a:pt x="282" y="462"/>
                  </a:lnTo>
                  <a:lnTo>
                    <a:pt x="286" y="462"/>
                  </a:lnTo>
                  <a:lnTo>
                    <a:pt x="282" y="462"/>
                  </a:lnTo>
                  <a:lnTo>
                    <a:pt x="278" y="462"/>
                  </a:lnTo>
                  <a:lnTo>
                    <a:pt x="282" y="462"/>
                  </a:lnTo>
                  <a:lnTo>
                    <a:pt x="282" y="458"/>
                  </a:lnTo>
                  <a:lnTo>
                    <a:pt x="282" y="462"/>
                  </a:lnTo>
                  <a:lnTo>
                    <a:pt x="278" y="462"/>
                  </a:lnTo>
                  <a:lnTo>
                    <a:pt x="282" y="462"/>
                  </a:lnTo>
                  <a:lnTo>
                    <a:pt x="282" y="458"/>
                  </a:lnTo>
                  <a:lnTo>
                    <a:pt x="286" y="458"/>
                  </a:lnTo>
                  <a:lnTo>
                    <a:pt x="290" y="458"/>
                  </a:lnTo>
                  <a:lnTo>
                    <a:pt x="294" y="458"/>
                  </a:lnTo>
                  <a:lnTo>
                    <a:pt x="290" y="458"/>
                  </a:lnTo>
                  <a:lnTo>
                    <a:pt x="286" y="458"/>
                  </a:lnTo>
                  <a:lnTo>
                    <a:pt x="282" y="458"/>
                  </a:lnTo>
                  <a:lnTo>
                    <a:pt x="278" y="458"/>
                  </a:lnTo>
                  <a:lnTo>
                    <a:pt x="276" y="458"/>
                  </a:lnTo>
                  <a:lnTo>
                    <a:pt x="272" y="458"/>
                  </a:lnTo>
                  <a:lnTo>
                    <a:pt x="272" y="456"/>
                  </a:lnTo>
                  <a:lnTo>
                    <a:pt x="276" y="456"/>
                  </a:lnTo>
                  <a:lnTo>
                    <a:pt x="278" y="456"/>
                  </a:lnTo>
                  <a:lnTo>
                    <a:pt x="276" y="456"/>
                  </a:lnTo>
                  <a:lnTo>
                    <a:pt x="272" y="456"/>
                  </a:lnTo>
                  <a:lnTo>
                    <a:pt x="276" y="456"/>
                  </a:lnTo>
                  <a:lnTo>
                    <a:pt x="276" y="452"/>
                  </a:lnTo>
                  <a:lnTo>
                    <a:pt x="272" y="456"/>
                  </a:lnTo>
                  <a:lnTo>
                    <a:pt x="268" y="456"/>
                  </a:lnTo>
                  <a:lnTo>
                    <a:pt x="268" y="452"/>
                  </a:lnTo>
                  <a:lnTo>
                    <a:pt x="272" y="452"/>
                  </a:lnTo>
                  <a:lnTo>
                    <a:pt x="276" y="452"/>
                  </a:lnTo>
                  <a:lnTo>
                    <a:pt x="276" y="448"/>
                  </a:lnTo>
                  <a:lnTo>
                    <a:pt x="278" y="448"/>
                  </a:lnTo>
                  <a:lnTo>
                    <a:pt x="282" y="448"/>
                  </a:lnTo>
                  <a:lnTo>
                    <a:pt x="286" y="448"/>
                  </a:lnTo>
                  <a:lnTo>
                    <a:pt x="290" y="448"/>
                  </a:lnTo>
                  <a:lnTo>
                    <a:pt x="294" y="448"/>
                  </a:lnTo>
                  <a:lnTo>
                    <a:pt x="298" y="448"/>
                  </a:lnTo>
                  <a:lnTo>
                    <a:pt x="302" y="448"/>
                  </a:lnTo>
                  <a:lnTo>
                    <a:pt x="306" y="448"/>
                  </a:lnTo>
                  <a:lnTo>
                    <a:pt x="306" y="452"/>
                  </a:lnTo>
                  <a:lnTo>
                    <a:pt x="308" y="452"/>
                  </a:lnTo>
                  <a:lnTo>
                    <a:pt x="312" y="452"/>
                  </a:lnTo>
                  <a:lnTo>
                    <a:pt x="316" y="452"/>
                  </a:lnTo>
                  <a:lnTo>
                    <a:pt x="320" y="452"/>
                  </a:lnTo>
                  <a:lnTo>
                    <a:pt x="316" y="452"/>
                  </a:lnTo>
                  <a:lnTo>
                    <a:pt x="312" y="452"/>
                  </a:lnTo>
                  <a:lnTo>
                    <a:pt x="308" y="452"/>
                  </a:lnTo>
                  <a:lnTo>
                    <a:pt x="306" y="448"/>
                  </a:lnTo>
                  <a:lnTo>
                    <a:pt x="302" y="448"/>
                  </a:lnTo>
                  <a:lnTo>
                    <a:pt x="306" y="448"/>
                  </a:lnTo>
                  <a:lnTo>
                    <a:pt x="308" y="444"/>
                  </a:lnTo>
                  <a:lnTo>
                    <a:pt x="306" y="444"/>
                  </a:lnTo>
                  <a:lnTo>
                    <a:pt x="302" y="448"/>
                  </a:lnTo>
                  <a:lnTo>
                    <a:pt x="298" y="448"/>
                  </a:lnTo>
                  <a:lnTo>
                    <a:pt x="294" y="448"/>
                  </a:lnTo>
                  <a:lnTo>
                    <a:pt x="294" y="444"/>
                  </a:lnTo>
                  <a:lnTo>
                    <a:pt x="286" y="448"/>
                  </a:lnTo>
                  <a:lnTo>
                    <a:pt x="282" y="448"/>
                  </a:lnTo>
                  <a:lnTo>
                    <a:pt x="278" y="448"/>
                  </a:lnTo>
                  <a:lnTo>
                    <a:pt x="276" y="448"/>
                  </a:lnTo>
                  <a:lnTo>
                    <a:pt x="272" y="452"/>
                  </a:lnTo>
                  <a:lnTo>
                    <a:pt x="272" y="448"/>
                  </a:lnTo>
                  <a:lnTo>
                    <a:pt x="272" y="444"/>
                  </a:lnTo>
                  <a:lnTo>
                    <a:pt x="276" y="444"/>
                  </a:lnTo>
                  <a:lnTo>
                    <a:pt x="278" y="440"/>
                  </a:lnTo>
                  <a:lnTo>
                    <a:pt x="282" y="440"/>
                  </a:lnTo>
                  <a:lnTo>
                    <a:pt x="278" y="440"/>
                  </a:lnTo>
                  <a:lnTo>
                    <a:pt x="282" y="440"/>
                  </a:lnTo>
                  <a:lnTo>
                    <a:pt x="282" y="436"/>
                  </a:lnTo>
                  <a:lnTo>
                    <a:pt x="286" y="436"/>
                  </a:lnTo>
                  <a:lnTo>
                    <a:pt x="290" y="436"/>
                  </a:lnTo>
                  <a:lnTo>
                    <a:pt x="286" y="436"/>
                  </a:lnTo>
                  <a:lnTo>
                    <a:pt x="290" y="436"/>
                  </a:lnTo>
                  <a:lnTo>
                    <a:pt x="294" y="436"/>
                  </a:lnTo>
                  <a:lnTo>
                    <a:pt x="298" y="436"/>
                  </a:lnTo>
                  <a:lnTo>
                    <a:pt x="298" y="440"/>
                  </a:lnTo>
                  <a:lnTo>
                    <a:pt x="302" y="440"/>
                  </a:lnTo>
                  <a:lnTo>
                    <a:pt x="306" y="440"/>
                  </a:lnTo>
                  <a:lnTo>
                    <a:pt x="308" y="440"/>
                  </a:lnTo>
                  <a:lnTo>
                    <a:pt x="312" y="440"/>
                  </a:lnTo>
                  <a:lnTo>
                    <a:pt x="312" y="444"/>
                  </a:lnTo>
                  <a:lnTo>
                    <a:pt x="316" y="444"/>
                  </a:lnTo>
                  <a:lnTo>
                    <a:pt x="320" y="444"/>
                  </a:lnTo>
                  <a:lnTo>
                    <a:pt x="324" y="444"/>
                  </a:lnTo>
                  <a:lnTo>
                    <a:pt x="320" y="444"/>
                  </a:lnTo>
                  <a:lnTo>
                    <a:pt x="316" y="444"/>
                  </a:lnTo>
                  <a:lnTo>
                    <a:pt x="316" y="440"/>
                  </a:lnTo>
                  <a:lnTo>
                    <a:pt x="312" y="440"/>
                  </a:lnTo>
                  <a:lnTo>
                    <a:pt x="316" y="440"/>
                  </a:lnTo>
                  <a:lnTo>
                    <a:pt x="320" y="440"/>
                  </a:lnTo>
                  <a:lnTo>
                    <a:pt x="320" y="436"/>
                  </a:lnTo>
                  <a:lnTo>
                    <a:pt x="324" y="436"/>
                  </a:lnTo>
                  <a:lnTo>
                    <a:pt x="324" y="440"/>
                  </a:lnTo>
                  <a:lnTo>
                    <a:pt x="324" y="436"/>
                  </a:lnTo>
                  <a:lnTo>
                    <a:pt x="320" y="436"/>
                  </a:lnTo>
                  <a:lnTo>
                    <a:pt x="316" y="436"/>
                  </a:lnTo>
                  <a:lnTo>
                    <a:pt x="316" y="440"/>
                  </a:lnTo>
                  <a:lnTo>
                    <a:pt x="312" y="440"/>
                  </a:lnTo>
                  <a:lnTo>
                    <a:pt x="308" y="440"/>
                  </a:lnTo>
                  <a:lnTo>
                    <a:pt x="308" y="436"/>
                  </a:lnTo>
                  <a:lnTo>
                    <a:pt x="312" y="436"/>
                  </a:lnTo>
                  <a:lnTo>
                    <a:pt x="316" y="436"/>
                  </a:lnTo>
                  <a:lnTo>
                    <a:pt x="320" y="436"/>
                  </a:lnTo>
                  <a:lnTo>
                    <a:pt x="320" y="432"/>
                  </a:lnTo>
                  <a:lnTo>
                    <a:pt x="312" y="432"/>
                  </a:lnTo>
                  <a:lnTo>
                    <a:pt x="316" y="432"/>
                  </a:lnTo>
                  <a:lnTo>
                    <a:pt x="316" y="436"/>
                  </a:lnTo>
                  <a:lnTo>
                    <a:pt x="312" y="436"/>
                  </a:lnTo>
                  <a:lnTo>
                    <a:pt x="308" y="436"/>
                  </a:lnTo>
                  <a:lnTo>
                    <a:pt x="306" y="432"/>
                  </a:lnTo>
                  <a:lnTo>
                    <a:pt x="308" y="432"/>
                  </a:lnTo>
                  <a:lnTo>
                    <a:pt x="312" y="432"/>
                  </a:lnTo>
                  <a:lnTo>
                    <a:pt x="308" y="432"/>
                  </a:lnTo>
                  <a:lnTo>
                    <a:pt x="306" y="432"/>
                  </a:lnTo>
                  <a:lnTo>
                    <a:pt x="302" y="432"/>
                  </a:lnTo>
                  <a:lnTo>
                    <a:pt x="306" y="432"/>
                  </a:lnTo>
                  <a:lnTo>
                    <a:pt x="306" y="436"/>
                  </a:lnTo>
                  <a:lnTo>
                    <a:pt x="302" y="436"/>
                  </a:lnTo>
                  <a:lnTo>
                    <a:pt x="306" y="436"/>
                  </a:lnTo>
                  <a:lnTo>
                    <a:pt x="302" y="436"/>
                  </a:lnTo>
                  <a:lnTo>
                    <a:pt x="298" y="436"/>
                  </a:lnTo>
                  <a:lnTo>
                    <a:pt x="302" y="436"/>
                  </a:lnTo>
                  <a:lnTo>
                    <a:pt x="298" y="436"/>
                  </a:lnTo>
                  <a:lnTo>
                    <a:pt x="294" y="436"/>
                  </a:lnTo>
                  <a:lnTo>
                    <a:pt x="290" y="436"/>
                  </a:lnTo>
                  <a:lnTo>
                    <a:pt x="294" y="432"/>
                  </a:lnTo>
                  <a:lnTo>
                    <a:pt x="298" y="432"/>
                  </a:lnTo>
                  <a:lnTo>
                    <a:pt x="302" y="432"/>
                  </a:lnTo>
                  <a:lnTo>
                    <a:pt x="298" y="432"/>
                  </a:lnTo>
                  <a:lnTo>
                    <a:pt x="294" y="432"/>
                  </a:lnTo>
                  <a:lnTo>
                    <a:pt x="290" y="432"/>
                  </a:lnTo>
                  <a:lnTo>
                    <a:pt x="290" y="436"/>
                  </a:lnTo>
                  <a:lnTo>
                    <a:pt x="286" y="436"/>
                  </a:lnTo>
                  <a:lnTo>
                    <a:pt x="282" y="436"/>
                  </a:lnTo>
                  <a:lnTo>
                    <a:pt x="278" y="440"/>
                  </a:lnTo>
                  <a:lnTo>
                    <a:pt x="276" y="444"/>
                  </a:lnTo>
                  <a:lnTo>
                    <a:pt x="272" y="444"/>
                  </a:lnTo>
                  <a:lnTo>
                    <a:pt x="272" y="440"/>
                  </a:lnTo>
                  <a:lnTo>
                    <a:pt x="276" y="440"/>
                  </a:lnTo>
                  <a:lnTo>
                    <a:pt x="276" y="436"/>
                  </a:lnTo>
                  <a:lnTo>
                    <a:pt x="272" y="436"/>
                  </a:lnTo>
                  <a:lnTo>
                    <a:pt x="276" y="432"/>
                  </a:lnTo>
                  <a:lnTo>
                    <a:pt x="276" y="436"/>
                  </a:lnTo>
                  <a:lnTo>
                    <a:pt x="278" y="436"/>
                  </a:lnTo>
                  <a:lnTo>
                    <a:pt x="276" y="436"/>
                  </a:lnTo>
                  <a:lnTo>
                    <a:pt x="276" y="432"/>
                  </a:lnTo>
                  <a:lnTo>
                    <a:pt x="278" y="432"/>
                  </a:lnTo>
                  <a:lnTo>
                    <a:pt x="278" y="436"/>
                  </a:lnTo>
                  <a:lnTo>
                    <a:pt x="278" y="432"/>
                  </a:lnTo>
                  <a:lnTo>
                    <a:pt x="282" y="432"/>
                  </a:lnTo>
                  <a:lnTo>
                    <a:pt x="278" y="432"/>
                  </a:lnTo>
                  <a:lnTo>
                    <a:pt x="282" y="432"/>
                  </a:lnTo>
                  <a:lnTo>
                    <a:pt x="282" y="428"/>
                  </a:lnTo>
                  <a:lnTo>
                    <a:pt x="278" y="432"/>
                  </a:lnTo>
                  <a:lnTo>
                    <a:pt x="278" y="428"/>
                  </a:lnTo>
                  <a:lnTo>
                    <a:pt x="282" y="428"/>
                  </a:lnTo>
                  <a:lnTo>
                    <a:pt x="286" y="432"/>
                  </a:lnTo>
                  <a:lnTo>
                    <a:pt x="290" y="432"/>
                  </a:lnTo>
                  <a:lnTo>
                    <a:pt x="294" y="432"/>
                  </a:lnTo>
                  <a:lnTo>
                    <a:pt x="290" y="432"/>
                  </a:lnTo>
                  <a:lnTo>
                    <a:pt x="286" y="432"/>
                  </a:lnTo>
                  <a:lnTo>
                    <a:pt x="286" y="428"/>
                  </a:lnTo>
                  <a:lnTo>
                    <a:pt x="282" y="428"/>
                  </a:lnTo>
                  <a:lnTo>
                    <a:pt x="278" y="428"/>
                  </a:lnTo>
                  <a:lnTo>
                    <a:pt x="276" y="426"/>
                  </a:lnTo>
                  <a:lnTo>
                    <a:pt x="278" y="426"/>
                  </a:lnTo>
                  <a:lnTo>
                    <a:pt x="282" y="426"/>
                  </a:lnTo>
                  <a:lnTo>
                    <a:pt x="286" y="428"/>
                  </a:lnTo>
                  <a:lnTo>
                    <a:pt x="290" y="428"/>
                  </a:lnTo>
                  <a:lnTo>
                    <a:pt x="286" y="428"/>
                  </a:lnTo>
                  <a:lnTo>
                    <a:pt x="286" y="426"/>
                  </a:lnTo>
                  <a:lnTo>
                    <a:pt x="290" y="426"/>
                  </a:lnTo>
                  <a:lnTo>
                    <a:pt x="290" y="428"/>
                  </a:lnTo>
                  <a:lnTo>
                    <a:pt x="294" y="428"/>
                  </a:lnTo>
                  <a:lnTo>
                    <a:pt x="298" y="428"/>
                  </a:lnTo>
                  <a:lnTo>
                    <a:pt x="302" y="428"/>
                  </a:lnTo>
                  <a:lnTo>
                    <a:pt x="306" y="428"/>
                  </a:lnTo>
                  <a:lnTo>
                    <a:pt x="308" y="428"/>
                  </a:lnTo>
                  <a:lnTo>
                    <a:pt x="316" y="432"/>
                  </a:lnTo>
                  <a:lnTo>
                    <a:pt x="320" y="432"/>
                  </a:lnTo>
                  <a:lnTo>
                    <a:pt x="324" y="432"/>
                  </a:lnTo>
                  <a:lnTo>
                    <a:pt x="320" y="432"/>
                  </a:lnTo>
                  <a:lnTo>
                    <a:pt x="316" y="432"/>
                  </a:lnTo>
                  <a:lnTo>
                    <a:pt x="316" y="428"/>
                  </a:lnTo>
                  <a:lnTo>
                    <a:pt x="312" y="428"/>
                  </a:lnTo>
                  <a:lnTo>
                    <a:pt x="308" y="428"/>
                  </a:lnTo>
                  <a:lnTo>
                    <a:pt x="306" y="426"/>
                  </a:lnTo>
                  <a:lnTo>
                    <a:pt x="308" y="426"/>
                  </a:lnTo>
                  <a:lnTo>
                    <a:pt x="312" y="426"/>
                  </a:lnTo>
                  <a:lnTo>
                    <a:pt x="308" y="426"/>
                  </a:lnTo>
                  <a:lnTo>
                    <a:pt x="308" y="422"/>
                  </a:lnTo>
                  <a:lnTo>
                    <a:pt x="312" y="418"/>
                  </a:lnTo>
                  <a:lnTo>
                    <a:pt x="308" y="422"/>
                  </a:lnTo>
                  <a:lnTo>
                    <a:pt x="306" y="422"/>
                  </a:lnTo>
                  <a:lnTo>
                    <a:pt x="302" y="422"/>
                  </a:lnTo>
                  <a:lnTo>
                    <a:pt x="306" y="422"/>
                  </a:lnTo>
                  <a:lnTo>
                    <a:pt x="308" y="422"/>
                  </a:lnTo>
                  <a:lnTo>
                    <a:pt x="306" y="426"/>
                  </a:lnTo>
                  <a:lnTo>
                    <a:pt x="302" y="426"/>
                  </a:lnTo>
                  <a:lnTo>
                    <a:pt x="298" y="426"/>
                  </a:lnTo>
                  <a:lnTo>
                    <a:pt x="294" y="426"/>
                  </a:lnTo>
                  <a:lnTo>
                    <a:pt x="290" y="426"/>
                  </a:lnTo>
                  <a:lnTo>
                    <a:pt x="286" y="426"/>
                  </a:lnTo>
                  <a:lnTo>
                    <a:pt x="282" y="426"/>
                  </a:lnTo>
                  <a:lnTo>
                    <a:pt x="282" y="422"/>
                  </a:lnTo>
                  <a:lnTo>
                    <a:pt x="286" y="422"/>
                  </a:lnTo>
                  <a:lnTo>
                    <a:pt x="282" y="422"/>
                  </a:lnTo>
                  <a:lnTo>
                    <a:pt x="282" y="426"/>
                  </a:lnTo>
                  <a:lnTo>
                    <a:pt x="278" y="426"/>
                  </a:lnTo>
                  <a:lnTo>
                    <a:pt x="278" y="422"/>
                  </a:lnTo>
                  <a:lnTo>
                    <a:pt x="278" y="426"/>
                  </a:lnTo>
                  <a:lnTo>
                    <a:pt x="276" y="426"/>
                  </a:lnTo>
                  <a:lnTo>
                    <a:pt x="276" y="422"/>
                  </a:lnTo>
                  <a:lnTo>
                    <a:pt x="278" y="422"/>
                  </a:lnTo>
                  <a:lnTo>
                    <a:pt x="282" y="422"/>
                  </a:lnTo>
                  <a:lnTo>
                    <a:pt x="286" y="418"/>
                  </a:lnTo>
                  <a:lnTo>
                    <a:pt x="290" y="418"/>
                  </a:lnTo>
                  <a:lnTo>
                    <a:pt x="294" y="418"/>
                  </a:lnTo>
                  <a:lnTo>
                    <a:pt x="298" y="418"/>
                  </a:lnTo>
                  <a:lnTo>
                    <a:pt x="302" y="418"/>
                  </a:lnTo>
                  <a:lnTo>
                    <a:pt x="306" y="418"/>
                  </a:lnTo>
                  <a:lnTo>
                    <a:pt x="308" y="418"/>
                  </a:lnTo>
                  <a:lnTo>
                    <a:pt x="308" y="414"/>
                  </a:lnTo>
                  <a:lnTo>
                    <a:pt x="312" y="414"/>
                  </a:lnTo>
                  <a:lnTo>
                    <a:pt x="312" y="414"/>
                  </a:lnTo>
                  <a:lnTo>
                    <a:pt x="312" y="414"/>
                  </a:lnTo>
                  <a:close/>
                  <a:moveTo>
                    <a:pt x="764" y="104"/>
                  </a:moveTo>
                  <a:lnTo>
                    <a:pt x="760" y="104"/>
                  </a:lnTo>
                  <a:lnTo>
                    <a:pt x="756" y="104"/>
                  </a:lnTo>
                  <a:lnTo>
                    <a:pt x="752" y="104"/>
                  </a:lnTo>
                  <a:lnTo>
                    <a:pt x="748" y="108"/>
                  </a:lnTo>
                  <a:lnTo>
                    <a:pt x="748" y="104"/>
                  </a:lnTo>
                  <a:lnTo>
                    <a:pt x="752" y="100"/>
                  </a:lnTo>
                  <a:lnTo>
                    <a:pt x="756" y="100"/>
                  </a:lnTo>
                  <a:lnTo>
                    <a:pt x="764" y="104"/>
                  </a:lnTo>
                  <a:lnTo>
                    <a:pt x="764" y="104"/>
                  </a:lnTo>
                  <a:lnTo>
                    <a:pt x="764" y="104"/>
                  </a:lnTo>
                  <a:close/>
                  <a:moveTo>
                    <a:pt x="756" y="146"/>
                  </a:moveTo>
                  <a:lnTo>
                    <a:pt x="752" y="146"/>
                  </a:lnTo>
                  <a:lnTo>
                    <a:pt x="752" y="142"/>
                  </a:lnTo>
                  <a:lnTo>
                    <a:pt x="756" y="138"/>
                  </a:lnTo>
                  <a:lnTo>
                    <a:pt x="760" y="138"/>
                  </a:lnTo>
                  <a:lnTo>
                    <a:pt x="760" y="142"/>
                  </a:lnTo>
                  <a:lnTo>
                    <a:pt x="756" y="142"/>
                  </a:lnTo>
                  <a:lnTo>
                    <a:pt x="760" y="142"/>
                  </a:lnTo>
                  <a:lnTo>
                    <a:pt x="760" y="146"/>
                  </a:lnTo>
                  <a:lnTo>
                    <a:pt x="756" y="146"/>
                  </a:lnTo>
                  <a:lnTo>
                    <a:pt x="756" y="146"/>
                  </a:lnTo>
                  <a:lnTo>
                    <a:pt x="756" y="146"/>
                  </a:lnTo>
                  <a:close/>
                  <a:moveTo>
                    <a:pt x="752" y="168"/>
                  </a:moveTo>
                  <a:lnTo>
                    <a:pt x="756" y="168"/>
                  </a:lnTo>
                  <a:lnTo>
                    <a:pt x="760" y="168"/>
                  </a:lnTo>
                  <a:lnTo>
                    <a:pt x="760" y="172"/>
                  </a:lnTo>
                  <a:lnTo>
                    <a:pt x="756" y="172"/>
                  </a:lnTo>
                  <a:lnTo>
                    <a:pt x="752" y="172"/>
                  </a:lnTo>
                  <a:lnTo>
                    <a:pt x="748" y="168"/>
                  </a:lnTo>
                  <a:lnTo>
                    <a:pt x="744" y="168"/>
                  </a:lnTo>
                  <a:lnTo>
                    <a:pt x="742" y="168"/>
                  </a:lnTo>
                  <a:lnTo>
                    <a:pt x="744" y="168"/>
                  </a:lnTo>
                  <a:lnTo>
                    <a:pt x="748" y="168"/>
                  </a:lnTo>
                  <a:lnTo>
                    <a:pt x="752" y="168"/>
                  </a:lnTo>
                  <a:lnTo>
                    <a:pt x="752" y="168"/>
                  </a:lnTo>
                  <a:lnTo>
                    <a:pt x="752" y="168"/>
                  </a:lnTo>
                  <a:close/>
                  <a:moveTo>
                    <a:pt x="782" y="168"/>
                  </a:moveTo>
                  <a:lnTo>
                    <a:pt x="782" y="172"/>
                  </a:lnTo>
                  <a:lnTo>
                    <a:pt x="782" y="174"/>
                  </a:lnTo>
                  <a:lnTo>
                    <a:pt x="778" y="174"/>
                  </a:lnTo>
                  <a:lnTo>
                    <a:pt x="774" y="174"/>
                  </a:lnTo>
                  <a:lnTo>
                    <a:pt x="774" y="172"/>
                  </a:lnTo>
                  <a:lnTo>
                    <a:pt x="778" y="172"/>
                  </a:lnTo>
                  <a:lnTo>
                    <a:pt x="778" y="168"/>
                  </a:lnTo>
                  <a:lnTo>
                    <a:pt x="782" y="168"/>
                  </a:lnTo>
                  <a:lnTo>
                    <a:pt x="782" y="168"/>
                  </a:lnTo>
                  <a:lnTo>
                    <a:pt x="782" y="168"/>
                  </a:lnTo>
                  <a:close/>
                  <a:moveTo>
                    <a:pt x="768" y="216"/>
                  </a:moveTo>
                  <a:lnTo>
                    <a:pt x="770" y="220"/>
                  </a:lnTo>
                  <a:lnTo>
                    <a:pt x="770" y="224"/>
                  </a:lnTo>
                  <a:lnTo>
                    <a:pt x="768" y="224"/>
                  </a:lnTo>
                  <a:lnTo>
                    <a:pt x="768" y="220"/>
                  </a:lnTo>
                  <a:lnTo>
                    <a:pt x="768" y="216"/>
                  </a:lnTo>
                  <a:lnTo>
                    <a:pt x="764" y="216"/>
                  </a:lnTo>
                  <a:lnTo>
                    <a:pt x="764" y="212"/>
                  </a:lnTo>
                  <a:lnTo>
                    <a:pt x="764" y="208"/>
                  </a:lnTo>
                  <a:lnTo>
                    <a:pt x="760" y="208"/>
                  </a:lnTo>
                  <a:lnTo>
                    <a:pt x="760" y="204"/>
                  </a:lnTo>
                  <a:lnTo>
                    <a:pt x="764" y="204"/>
                  </a:lnTo>
                  <a:lnTo>
                    <a:pt x="768" y="204"/>
                  </a:lnTo>
                  <a:lnTo>
                    <a:pt x="764" y="204"/>
                  </a:lnTo>
                  <a:lnTo>
                    <a:pt x="764" y="200"/>
                  </a:lnTo>
                  <a:lnTo>
                    <a:pt x="768" y="200"/>
                  </a:lnTo>
                  <a:lnTo>
                    <a:pt x="768" y="204"/>
                  </a:lnTo>
                  <a:lnTo>
                    <a:pt x="768" y="208"/>
                  </a:lnTo>
                  <a:lnTo>
                    <a:pt x="768" y="212"/>
                  </a:lnTo>
                  <a:lnTo>
                    <a:pt x="768" y="216"/>
                  </a:lnTo>
                  <a:lnTo>
                    <a:pt x="768" y="216"/>
                  </a:lnTo>
                  <a:lnTo>
                    <a:pt x="768" y="216"/>
                  </a:lnTo>
                  <a:close/>
                  <a:moveTo>
                    <a:pt x="778" y="238"/>
                  </a:moveTo>
                  <a:lnTo>
                    <a:pt x="778" y="242"/>
                  </a:lnTo>
                  <a:lnTo>
                    <a:pt x="774" y="242"/>
                  </a:lnTo>
                  <a:lnTo>
                    <a:pt x="778" y="246"/>
                  </a:lnTo>
                  <a:lnTo>
                    <a:pt x="782" y="246"/>
                  </a:lnTo>
                  <a:lnTo>
                    <a:pt x="786" y="246"/>
                  </a:lnTo>
                  <a:lnTo>
                    <a:pt x="786" y="250"/>
                  </a:lnTo>
                  <a:lnTo>
                    <a:pt x="782" y="250"/>
                  </a:lnTo>
                  <a:lnTo>
                    <a:pt x="778" y="250"/>
                  </a:lnTo>
                  <a:lnTo>
                    <a:pt x="778" y="246"/>
                  </a:lnTo>
                  <a:lnTo>
                    <a:pt x="774" y="246"/>
                  </a:lnTo>
                  <a:lnTo>
                    <a:pt x="774" y="250"/>
                  </a:lnTo>
                  <a:lnTo>
                    <a:pt x="770" y="250"/>
                  </a:lnTo>
                  <a:lnTo>
                    <a:pt x="768" y="250"/>
                  </a:lnTo>
                  <a:lnTo>
                    <a:pt x="764" y="250"/>
                  </a:lnTo>
                  <a:lnTo>
                    <a:pt x="764" y="246"/>
                  </a:lnTo>
                  <a:lnTo>
                    <a:pt x="768" y="246"/>
                  </a:lnTo>
                  <a:lnTo>
                    <a:pt x="768" y="242"/>
                  </a:lnTo>
                  <a:lnTo>
                    <a:pt x="764" y="242"/>
                  </a:lnTo>
                  <a:lnTo>
                    <a:pt x="768" y="238"/>
                  </a:lnTo>
                  <a:lnTo>
                    <a:pt x="770" y="238"/>
                  </a:lnTo>
                  <a:lnTo>
                    <a:pt x="770" y="242"/>
                  </a:lnTo>
                  <a:lnTo>
                    <a:pt x="774" y="242"/>
                  </a:lnTo>
                  <a:lnTo>
                    <a:pt x="774" y="238"/>
                  </a:lnTo>
                  <a:lnTo>
                    <a:pt x="778" y="238"/>
                  </a:lnTo>
                  <a:lnTo>
                    <a:pt x="778" y="238"/>
                  </a:lnTo>
                  <a:lnTo>
                    <a:pt x="778" y="238"/>
                  </a:lnTo>
                  <a:close/>
                  <a:moveTo>
                    <a:pt x="722" y="310"/>
                  </a:moveTo>
                  <a:lnTo>
                    <a:pt x="718" y="310"/>
                  </a:lnTo>
                  <a:lnTo>
                    <a:pt x="716" y="310"/>
                  </a:lnTo>
                  <a:lnTo>
                    <a:pt x="712" y="310"/>
                  </a:lnTo>
                  <a:lnTo>
                    <a:pt x="712" y="306"/>
                  </a:lnTo>
                  <a:lnTo>
                    <a:pt x="708" y="306"/>
                  </a:lnTo>
                  <a:lnTo>
                    <a:pt x="704" y="306"/>
                  </a:lnTo>
                  <a:lnTo>
                    <a:pt x="700" y="306"/>
                  </a:lnTo>
                  <a:lnTo>
                    <a:pt x="696" y="306"/>
                  </a:lnTo>
                  <a:lnTo>
                    <a:pt x="692" y="306"/>
                  </a:lnTo>
                  <a:lnTo>
                    <a:pt x="688" y="306"/>
                  </a:lnTo>
                  <a:lnTo>
                    <a:pt x="686" y="306"/>
                  </a:lnTo>
                  <a:lnTo>
                    <a:pt x="686" y="302"/>
                  </a:lnTo>
                  <a:lnTo>
                    <a:pt x="688" y="302"/>
                  </a:lnTo>
                  <a:lnTo>
                    <a:pt x="692" y="302"/>
                  </a:lnTo>
                  <a:lnTo>
                    <a:pt x="696" y="302"/>
                  </a:lnTo>
                  <a:lnTo>
                    <a:pt x="700" y="302"/>
                  </a:lnTo>
                  <a:lnTo>
                    <a:pt x="704" y="302"/>
                  </a:lnTo>
                  <a:lnTo>
                    <a:pt x="708" y="302"/>
                  </a:lnTo>
                  <a:lnTo>
                    <a:pt x="712" y="302"/>
                  </a:lnTo>
                  <a:lnTo>
                    <a:pt x="716" y="302"/>
                  </a:lnTo>
                  <a:lnTo>
                    <a:pt x="718" y="302"/>
                  </a:lnTo>
                  <a:lnTo>
                    <a:pt x="718" y="306"/>
                  </a:lnTo>
                  <a:lnTo>
                    <a:pt x="722" y="306"/>
                  </a:lnTo>
                  <a:lnTo>
                    <a:pt x="718" y="306"/>
                  </a:lnTo>
                  <a:lnTo>
                    <a:pt x="718" y="310"/>
                  </a:lnTo>
                  <a:lnTo>
                    <a:pt x="722" y="310"/>
                  </a:lnTo>
                  <a:lnTo>
                    <a:pt x="722" y="310"/>
                  </a:lnTo>
                  <a:lnTo>
                    <a:pt x="722" y="310"/>
                  </a:lnTo>
                  <a:close/>
                  <a:moveTo>
                    <a:pt x="716" y="324"/>
                  </a:moveTo>
                  <a:lnTo>
                    <a:pt x="712" y="324"/>
                  </a:lnTo>
                  <a:lnTo>
                    <a:pt x="708" y="320"/>
                  </a:lnTo>
                  <a:lnTo>
                    <a:pt x="704" y="320"/>
                  </a:lnTo>
                  <a:lnTo>
                    <a:pt x="700" y="316"/>
                  </a:lnTo>
                  <a:lnTo>
                    <a:pt x="692" y="316"/>
                  </a:lnTo>
                  <a:lnTo>
                    <a:pt x="692" y="314"/>
                  </a:lnTo>
                  <a:lnTo>
                    <a:pt x="688" y="314"/>
                  </a:lnTo>
                  <a:lnTo>
                    <a:pt x="686" y="306"/>
                  </a:lnTo>
                  <a:lnTo>
                    <a:pt x="688" y="306"/>
                  </a:lnTo>
                  <a:lnTo>
                    <a:pt x="692" y="306"/>
                  </a:lnTo>
                  <a:lnTo>
                    <a:pt x="696" y="306"/>
                  </a:lnTo>
                  <a:lnTo>
                    <a:pt x="700" y="306"/>
                  </a:lnTo>
                  <a:lnTo>
                    <a:pt x="704" y="306"/>
                  </a:lnTo>
                  <a:lnTo>
                    <a:pt x="704" y="310"/>
                  </a:lnTo>
                  <a:lnTo>
                    <a:pt x="708" y="310"/>
                  </a:lnTo>
                  <a:lnTo>
                    <a:pt x="712" y="310"/>
                  </a:lnTo>
                  <a:lnTo>
                    <a:pt x="712" y="314"/>
                  </a:lnTo>
                  <a:lnTo>
                    <a:pt x="716" y="314"/>
                  </a:lnTo>
                  <a:lnTo>
                    <a:pt x="718" y="314"/>
                  </a:lnTo>
                  <a:lnTo>
                    <a:pt x="722" y="316"/>
                  </a:lnTo>
                  <a:lnTo>
                    <a:pt x="718" y="316"/>
                  </a:lnTo>
                  <a:lnTo>
                    <a:pt x="716" y="316"/>
                  </a:lnTo>
                  <a:lnTo>
                    <a:pt x="712" y="316"/>
                  </a:lnTo>
                  <a:lnTo>
                    <a:pt x="712" y="320"/>
                  </a:lnTo>
                  <a:lnTo>
                    <a:pt x="716" y="320"/>
                  </a:lnTo>
                  <a:lnTo>
                    <a:pt x="718" y="320"/>
                  </a:lnTo>
                  <a:lnTo>
                    <a:pt x="718" y="324"/>
                  </a:lnTo>
                  <a:lnTo>
                    <a:pt x="716" y="324"/>
                  </a:lnTo>
                  <a:lnTo>
                    <a:pt x="716" y="324"/>
                  </a:lnTo>
                  <a:lnTo>
                    <a:pt x="716" y="324"/>
                  </a:lnTo>
                  <a:close/>
                  <a:moveTo>
                    <a:pt x="246" y="332"/>
                  </a:moveTo>
                  <a:lnTo>
                    <a:pt x="250" y="332"/>
                  </a:lnTo>
                  <a:lnTo>
                    <a:pt x="246" y="332"/>
                  </a:lnTo>
                  <a:lnTo>
                    <a:pt x="242" y="332"/>
                  </a:lnTo>
                  <a:lnTo>
                    <a:pt x="246" y="332"/>
                  </a:lnTo>
                  <a:lnTo>
                    <a:pt x="246" y="332"/>
                  </a:lnTo>
                  <a:lnTo>
                    <a:pt x="246" y="332"/>
                  </a:lnTo>
                  <a:close/>
                  <a:moveTo>
                    <a:pt x="278" y="340"/>
                  </a:moveTo>
                  <a:lnTo>
                    <a:pt x="276" y="340"/>
                  </a:lnTo>
                  <a:lnTo>
                    <a:pt x="276" y="336"/>
                  </a:lnTo>
                  <a:lnTo>
                    <a:pt x="278" y="336"/>
                  </a:lnTo>
                  <a:lnTo>
                    <a:pt x="282" y="340"/>
                  </a:lnTo>
                  <a:lnTo>
                    <a:pt x="286" y="340"/>
                  </a:lnTo>
                  <a:lnTo>
                    <a:pt x="286" y="336"/>
                  </a:lnTo>
                  <a:lnTo>
                    <a:pt x="286" y="340"/>
                  </a:lnTo>
                  <a:lnTo>
                    <a:pt x="282" y="340"/>
                  </a:lnTo>
                  <a:lnTo>
                    <a:pt x="278" y="340"/>
                  </a:lnTo>
                  <a:lnTo>
                    <a:pt x="278" y="340"/>
                  </a:lnTo>
                  <a:lnTo>
                    <a:pt x="278" y="340"/>
                  </a:lnTo>
                  <a:close/>
                  <a:moveTo>
                    <a:pt x="278" y="346"/>
                  </a:moveTo>
                  <a:lnTo>
                    <a:pt x="282" y="346"/>
                  </a:lnTo>
                  <a:lnTo>
                    <a:pt x="282" y="342"/>
                  </a:lnTo>
                  <a:lnTo>
                    <a:pt x="286" y="346"/>
                  </a:lnTo>
                  <a:lnTo>
                    <a:pt x="290" y="346"/>
                  </a:lnTo>
                  <a:lnTo>
                    <a:pt x="286" y="346"/>
                  </a:lnTo>
                  <a:lnTo>
                    <a:pt x="286" y="350"/>
                  </a:lnTo>
                  <a:lnTo>
                    <a:pt x="282" y="350"/>
                  </a:lnTo>
                  <a:lnTo>
                    <a:pt x="278" y="350"/>
                  </a:lnTo>
                  <a:lnTo>
                    <a:pt x="278" y="346"/>
                  </a:lnTo>
                  <a:lnTo>
                    <a:pt x="278" y="346"/>
                  </a:lnTo>
                  <a:lnTo>
                    <a:pt x="278" y="346"/>
                  </a:lnTo>
                  <a:close/>
                  <a:moveTo>
                    <a:pt x="276" y="346"/>
                  </a:moveTo>
                  <a:lnTo>
                    <a:pt x="276" y="350"/>
                  </a:lnTo>
                  <a:lnTo>
                    <a:pt x="276" y="354"/>
                  </a:lnTo>
                  <a:lnTo>
                    <a:pt x="272" y="354"/>
                  </a:lnTo>
                  <a:lnTo>
                    <a:pt x="268" y="350"/>
                  </a:lnTo>
                  <a:lnTo>
                    <a:pt x="272" y="350"/>
                  </a:lnTo>
                  <a:lnTo>
                    <a:pt x="272" y="346"/>
                  </a:lnTo>
                  <a:lnTo>
                    <a:pt x="276" y="346"/>
                  </a:lnTo>
                  <a:lnTo>
                    <a:pt x="276" y="346"/>
                  </a:lnTo>
                  <a:lnTo>
                    <a:pt x="276" y="346"/>
                  </a:lnTo>
                  <a:close/>
                  <a:moveTo>
                    <a:pt x="670" y="354"/>
                  </a:moveTo>
                  <a:lnTo>
                    <a:pt x="674" y="358"/>
                  </a:lnTo>
                  <a:lnTo>
                    <a:pt x="674" y="362"/>
                  </a:lnTo>
                  <a:lnTo>
                    <a:pt x="670" y="366"/>
                  </a:lnTo>
                  <a:lnTo>
                    <a:pt x="666" y="366"/>
                  </a:lnTo>
                  <a:lnTo>
                    <a:pt x="662" y="366"/>
                  </a:lnTo>
                  <a:lnTo>
                    <a:pt x="660" y="366"/>
                  </a:lnTo>
                  <a:lnTo>
                    <a:pt x="656" y="366"/>
                  </a:lnTo>
                  <a:lnTo>
                    <a:pt x="652" y="366"/>
                  </a:lnTo>
                  <a:lnTo>
                    <a:pt x="648" y="370"/>
                  </a:lnTo>
                  <a:lnTo>
                    <a:pt x="640" y="370"/>
                  </a:lnTo>
                  <a:lnTo>
                    <a:pt x="636" y="370"/>
                  </a:lnTo>
                  <a:lnTo>
                    <a:pt x="632" y="370"/>
                  </a:lnTo>
                  <a:lnTo>
                    <a:pt x="632" y="366"/>
                  </a:lnTo>
                  <a:lnTo>
                    <a:pt x="636" y="366"/>
                  </a:lnTo>
                  <a:lnTo>
                    <a:pt x="640" y="366"/>
                  </a:lnTo>
                  <a:lnTo>
                    <a:pt x="640" y="362"/>
                  </a:lnTo>
                  <a:lnTo>
                    <a:pt x="644" y="362"/>
                  </a:lnTo>
                  <a:lnTo>
                    <a:pt x="648" y="358"/>
                  </a:lnTo>
                  <a:lnTo>
                    <a:pt x="652" y="358"/>
                  </a:lnTo>
                  <a:lnTo>
                    <a:pt x="656" y="358"/>
                  </a:lnTo>
                  <a:lnTo>
                    <a:pt x="660" y="358"/>
                  </a:lnTo>
                  <a:lnTo>
                    <a:pt x="660" y="354"/>
                  </a:lnTo>
                  <a:lnTo>
                    <a:pt x="662" y="354"/>
                  </a:lnTo>
                  <a:lnTo>
                    <a:pt x="666" y="354"/>
                  </a:lnTo>
                  <a:lnTo>
                    <a:pt x="670" y="354"/>
                  </a:lnTo>
                  <a:lnTo>
                    <a:pt x="670" y="354"/>
                  </a:lnTo>
                  <a:lnTo>
                    <a:pt x="670" y="354"/>
                  </a:lnTo>
                  <a:close/>
                  <a:moveTo>
                    <a:pt x="298" y="354"/>
                  </a:moveTo>
                  <a:lnTo>
                    <a:pt x="302" y="358"/>
                  </a:lnTo>
                  <a:lnTo>
                    <a:pt x="298" y="358"/>
                  </a:lnTo>
                  <a:lnTo>
                    <a:pt x="294" y="358"/>
                  </a:lnTo>
                  <a:lnTo>
                    <a:pt x="294" y="354"/>
                  </a:lnTo>
                  <a:lnTo>
                    <a:pt x="298" y="354"/>
                  </a:lnTo>
                  <a:lnTo>
                    <a:pt x="298" y="354"/>
                  </a:lnTo>
                  <a:lnTo>
                    <a:pt x="298" y="354"/>
                  </a:lnTo>
                  <a:close/>
                  <a:moveTo>
                    <a:pt x="648" y="358"/>
                  </a:moveTo>
                  <a:lnTo>
                    <a:pt x="644" y="358"/>
                  </a:lnTo>
                  <a:lnTo>
                    <a:pt x="640" y="362"/>
                  </a:lnTo>
                  <a:lnTo>
                    <a:pt x="640" y="358"/>
                  </a:lnTo>
                  <a:lnTo>
                    <a:pt x="644" y="358"/>
                  </a:lnTo>
                  <a:lnTo>
                    <a:pt x="648" y="358"/>
                  </a:lnTo>
                  <a:lnTo>
                    <a:pt x="648" y="358"/>
                  </a:lnTo>
                  <a:lnTo>
                    <a:pt x="648" y="358"/>
                  </a:lnTo>
                  <a:close/>
                  <a:moveTo>
                    <a:pt x="302" y="366"/>
                  </a:moveTo>
                  <a:lnTo>
                    <a:pt x="302" y="362"/>
                  </a:lnTo>
                  <a:lnTo>
                    <a:pt x="298" y="362"/>
                  </a:lnTo>
                  <a:lnTo>
                    <a:pt x="302" y="362"/>
                  </a:lnTo>
                  <a:lnTo>
                    <a:pt x="306" y="362"/>
                  </a:lnTo>
                  <a:lnTo>
                    <a:pt x="302" y="366"/>
                  </a:lnTo>
                  <a:lnTo>
                    <a:pt x="302" y="366"/>
                  </a:lnTo>
                  <a:lnTo>
                    <a:pt x="302" y="366"/>
                  </a:lnTo>
                  <a:close/>
                  <a:moveTo>
                    <a:pt x="662" y="366"/>
                  </a:moveTo>
                  <a:lnTo>
                    <a:pt x="662" y="370"/>
                  </a:lnTo>
                  <a:lnTo>
                    <a:pt x="660" y="370"/>
                  </a:lnTo>
                  <a:lnTo>
                    <a:pt x="660" y="366"/>
                  </a:lnTo>
                  <a:lnTo>
                    <a:pt x="662" y="366"/>
                  </a:lnTo>
                  <a:lnTo>
                    <a:pt x="662" y="366"/>
                  </a:lnTo>
                  <a:lnTo>
                    <a:pt x="662" y="366"/>
                  </a:lnTo>
                  <a:close/>
                  <a:moveTo>
                    <a:pt x="252" y="370"/>
                  </a:moveTo>
                  <a:lnTo>
                    <a:pt x="256" y="370"/>
                  </a:lnTo>
                  <a:lnTo>
                    <a:pt x="260" y="370"/>
                  </a:lnTo>
                  <a:lnTo>
                    <a:pt x="256" y="370"/>
                  </a:lnTo>
                  <a:lnTo>
                    <a:pt x="252" y="370"/>
                  </a:lnTo>
                  <a:lnTo>
                    <a:pt x="252" y="370"/>
                  </a:lnTo>
                  <a:lnTo>
                    <a:pt x="252" y="370"/>
                  </a:lnTo>
                  <a:close/>
                  <a:moveTo>
                    <a:pt x="264" y="396"/>
                  </a:moveTo>
                  <a:lnTo>
                    <a:pt x="268" y="396"/>
                  </a:lnTo>
                  <a:lnTo>
                    <a:pt x="272" y="396"/>
                  </a:lnTo>
                  <a:lnTo>
                    <a:pt x="276" y="396"/>
                  </a:lnTo>
                  <a:lnTo>
                    <a:pt x="276" y="392"/>
                  </a:lnTo>
                  <a:lnTo>
                    <a:pt x="278" y="392"/>
                  </a:lnTo>
                  <a:lnTo>
                    <a:pt x="276" y="392"/>
                  </a:lnTo>
                  <a:lnTo>
                    <a:pt x="272" y="392"/>
                  </a:lnTo>
                  <a:lnTo>
                    <a:pt x="272" y="396"/>
                  </a:lnTo>
                  <a:lnTo>
                    <a:pt x="272" y="392"/>
                  </a:lnTo>
                  <a:lnTo>
                    <a:pt x="268" y="392"/>
                  </a:lnTo>
                  <a:lnTo>
                    <a:pt x="272" y="392"/>
                  </a:lnTo>
                  <a:lnTo>
                    <a:pt x="268" y="392"/>
                  </a:lnTo>
                  <a:lnTo>
                    <a:pt x="260" y="392"/>
                  </a:lnTo>
                  <a:lnTo>
                    <a:pt x="256" y="392"/>
                  </a:lnTo>
                  <a:lnTo>
                    <a:pt x="252" y="388"/>
                  </a:lnTo>
                  <a:lnTo>
                    <a:pt x="256" y="388"/>
                  </a:lnTo>
                  <a:lnTo>
                    <a:pt x="260" y="388"/>
                  </a:lnTo>
                  <a:lnTo>
                    <a:pt x="264" y="388"/>
                  </a:lnTo>
                  <a:lnTo>
                    <a:pt x="260" y="388"/>
                  </a:lnTo>
                  <a:lnTo>
                    <a:pt x="260" y="384"/>
                  </a:lnTo>
                  <a:lnTo>
                    <a:pt x="256" y="384"/>
                  </a:lnTo>
                  <a:lnTo>
                    <a:pt x="256" y="380"/>
                  </a:lnTo>
                  <a:lnTo>
                    <a:pt x="260" y="380"/>
                  </a:lnTo>
                  <a:lnTo>
                    <a:pt x="264" y="380"/>
                  </a:lnTo>
                  <a:lnTo>
                    <a:pt x="264" y="384"/>
                  </a:lnTo>
                  <a:lnTo>
                    <a:pt x="264" y="380"/>
                  </a:lnTo>
                  <a:lnTo>
                    <a:pt x="260" y="380"/>
                  </a:lnTo>
                  <a:lnTo>
                    <a:pt x="256" y="380"/>
                  </a:lnTo>
                  <a:lnTo>
                    <a:pt x="256" y="376"/>
                  </a:lnTo>
                  <a:lnTo>
                    <a:pt x="256" y="372"/>
                  </a:lnTo>
                  <a:lnTo>
                    <a:pt x="260" y="372"/>
                  </a:lnTo>
                  <a:lnTo>
                    <a:pt x="264" y="372"/>
                  </a:lnTo>
                  <a:lnTo>
                    <a:pt x="268" y="372"/>
                  </a:lnTo>
                  <a:lnTo>
                    <a:pt x="272" y="372"/>
                  </a:lnTo>
                  <a:lnTo>
                    <a:pt x="276" y="372"/>
                  </a:lnTo>
                  <a:lnTo>
                    <a:pt x="278" y="376"/>
                  </a:lnTo>
                  <a:lnTo>
                    <a:pt x="282" y="376"/>
                  </a:lnTo>
                  <a:lnTo>
                    <a:pt x="282" y="380"/>
                  </a:lnTo>
                  <a:lnTo>
                    <a:pt x="286" y="380"/>
                  </a:lnTo>
                  <a:lnTo>
                    <a:pt x="286" y="384"/>
                  </a:lnTo>
                  <a:lnTo>
                    <a:pt x="290" y="384"/>
                  </a:lnTo>
                  <a:lnTo>
                    <a:pt x="294" y="384"/>
                  </a:lnTo>
                  <a:lnTo>
                    <a:pt x="298" y="384"/>
                  </a:lnTo>
                  <a:lnTo>
                    <a:pt x="298" y="388"/>
                  </a:lnTo>
                  <a:lnTo>
                    <a:pt x="298" y="392"/>
                  </a:lnTo>
                  <a:lnTo>
                    <a:pt x="294" y="392"/>
                  </a:lnTo>
                  <a:lnTo>
                    <a:pt x="294" y="396"/>
                  </a:lnTo>
                  <a:lnTo>
                    <a:pt x="290" y="396"/>
                  </a:lnTo>
                  <a:lnTo>
                    <a:pt x="286" y="396"/>
                  </a:lnTo>
                  <a:lnTo>
                    <a:pt x="282" y="396"/>
                  </a:lnTo>
                  <a:lnTo>
                    <a:pt x="278" y="398"/>
                  </a:lnTo>
                  <a:lnTo>
                    <a:pt x="276" y="398"/>
                  </a:lnTo>
                  <a:lnTo>
                    <a:pt x="272" y="398"/>
                  </a:lnTo>
                  <a:lnTo>
                    <a:pt x="268" y="398"/>
                  </a:lnTo>
                  <a:lnTo>
                    <a:pt x="268" y="396"/>
                  </a:lnTo>
                  <a:lnTo>
                    <a:pt x="264" y="396"/>
                  </a:lnTo>
                  <a:lnTo>
                    <a:pt x="264" y="396"/>
                  </a:lnTo>
                  <a:lnTo>
                    <a:pt x="264" y="396"/>
                  </a:lnTo>
                  <a:close/>
                  <a:moveTo>
                    <a:pt x="308" y="384"/>
                  </a:moveTo>
                  <a:lnTo>
                    <a:pt x="312" y="384"/>
                  </a:lnTo>
                  <a:lnTo>
                    <a:pt x="316" y="384"/>
                  </a:lnTo>
                  <a:lnTo>
                    <a:pt x="312" y="388"/>
                  </a:lnTo>
                  <a:lnTo>
                    <a:pt x="312" y="392"/>
                  </a:lnTo>
                  <a:lnTo>
                    <a:pt x="308" y="392"/>
                  </a:lnTo>
                  <a:lnTo>
                    <a:pt x="306" y="388"/>
                  </a:lnTo>
                  <a:lnTo>
                    <a:pt x="306" y="384"/>
                  </a:lnTo>
                  <a:lnTo>
                    <a:pt x="308" y="384"/>
                  </a:lnTo>
                  <a:lnTo>
                    <a:pt x="306" y="384"/>
                  </a:lnTo>
                  <a:lnTo>
                    <a:pt x="308" y="384"/>
                  </a:lnTo>
                  <a:lnTo>
                    <a:pt x="308" y="380"/>
                  </a:lnTo>
                  <a:lnTo>
                    <a:pt x="308" y="384"/>
                  </a:lnTo>
                  <a:lnTo>
                    <a:pt x="308" y="384"/>
                  </a:lnTo>
                  <a:lnTo>
                    <a:pt x="308" y="384"/>
                  </a:lnTo>
                  <a:close/>
                  <a:moveTo>
                    <a:pt x="294" y="414"/>
                  </a:moveTo>
                  <a:lnTo>
                    <a:pt x="290" y="414"/>
                  </a:lnTo>
                  <a:lnTo>
                    <a:pt x="286" y="414"/>
                  </a:lnTo>
                  <a:lnTo>
                    <a:pt x="282" y="414"/>
                  </a:lnTo>
                  <a:lnTo>
                    <a:pt x="282" y="418"/>
                  </a:lnTo>
                  <a:lnTo>
                    <a:pt x="278" y="418"/>
                  </a:lnTo>
                  <a:lnTo>
                    <a:pt x="282" y="414"/>
                  </a:lnTo>
                  <a:lnTo>
                    <a:pt x="286" y="414"/>
                  </a:lnTo>
                  <a:lnTo>
                    <a:pt x="282" y="414"/>
                  </a:lnTo>
                  <a:lnTo>
                    <a:pt x="286" y="414"/>
                  </a:lnTo>
                  <a:lnTo>
                    <a:pt x="290" y="414"/>
                  </a:lnTo>
                  <a:lnTo>
                    <a:pt x="294" y="414"/>
                  </a:lnTo>
                  <a:lnTo>
                    <a:pt x="294" y="414"/>
                  </a:lnTo>
                  <a:lnTo>
                    <a:pt x="294" y="414"/>
                  </a:lnTo>
                  <a:close/>
                  <a:moveTo>
                    <a:pt x="294" y="426"/>
                  </a:moveTo>
                  <a:lnTo>
                    <a:pt x="298" y="426"/>
                  </a:lnTo>
                  <a:lnTo>
                    <a:pt x="302" y="426"/>
                  </a:lnTo>
                  <a:lnTo>
                    <a:pt x="306" y="426"/>
                  </a:lnTo>
                  <a:lnTo>
                    <a:pt x="302" y="426"/>
                  </a:lnTo>
                  <a:lnTo>
                    <a:pt x="298" y="426"/>
                  </a:lnTo>
                  <a:lnTo>
                    <a:pt x="298" y="428"/>
                  </a:lnTo>
                  <a:lnTo>
                    <a:pt x="294" y="428"/>
                  </a:lnTo>
                  <a:lnTo>
                    <a:pt x="290" y="426"/>
                  </a:lnTo>
                  <a:lnTo>
                    <a:pt x="294" y="426"/>
                  </a:lnTo>
                  <a:lnTo>
                    <a:pt x="294" y="426"/>
                  </a:lnTo>
                  <a:lnTo>
                    <a:pt x="294" y="426"/>
                  </a:lnTo>
                  <a:close/>
                  <a:moveTo>
                    <a:pt x="610" y="426"/>
                  </a:moveTo>
                  <a:lnTo>
                    <a:pt x="610" y="428"/>
                  </a:lnTo>
                  <a:lnTo>
                    <a:pt x="610" y="426"/>
                  </a:lnTo>
                  <a:lnTo>
                    <a:pt x="606" y="426"/>
                  </a:lnTo>
                  <a:lnTo>
                    <a:pt x="610" y="426"/>
                  </a:lnTo>
                  <a:lnTo>
                    <a:pt x="610" y="426"/>
                  </a:lnTo>
                  <a:lnTo>
                    <a:pt x="610" y="426"/>
                  </a:lnTo>
                  <a:close/>
                  <a:moveTo>
                    <a:pt x="298" y="428"/>
                  </a:moveTo>
                  <a:lnTo>
                    <a:pt x="306" y="426"/>
                  </a:lnTo>
                  <a:lnTo>
                    <a:pt x="308" y="428"/>
                  </a:lnTo>
                  <a:lnTo>
                    <a:pt x="306" y="428"/>
                  </a:lnTo>
                  <a:lnTo>
                    <a:pt x="302" y="428"/>
                  </a:lnTo>
                  <a:lnTo>
                    <a:pt x="298" y="428"/>
                  </a:lnTo>
                  <a:lnTo>
                    <a:pt x="298" y="428"/>
                  </a:lnTo>
                  <a:lnTo>
                    <a:pt x="298" y="428"/>
                  </a:lnTo>
                  <a:close/>
                  <a:moveTo>
                    <a:pt x="276" y="428"/>
                  </a:moveTo>
                  <a:lnTo>
                    <a:pt x="278" y="428"/>
                  </a:lnTo>
                  <a:lnTo>
                    <a:pt x="276" y="428"/>
                  </a:lnTo>
                  <a:lnTo>
                    <a:pt x="276" y="428"/>
                  </a:lnTo>
                  <a:lnTo>
                    <a:pt x="276" y="428"/>
                  </a:lnTo>
                  <a:close/>
                  <a:moveTo>
                    <a:pt x="272" y="440"/>
                  </a:moveTo>
                  <a:lnTo>
                    <a:pt x="272" y="436"/>
                  </a:lnTo>
                  <a:lnTo>
                    <a:pt x="276" y="436"/>
                  </a:lnTo>
                  <a:lnTo>
                    <a:pt x="272" y="440"/>
                  </a:lnTo>
                  <a:lnTo>
                    <a:pt x="272" y="440"/>
                  </a:lnTo>
                  <a:lnTo>
                    <a:pt x="272" y="440"/>
                  </a:lnTo>
                  <a:close/>
                  <a:moveTo>
                    <a:pt x="272" y="478"/>
                  </a:moveTo>
                  <a:lnTo>
                    <a:pt x="276" y="478"/>
                  </a:lnTo>
                  <a:lnTo>
                    <a:pt x="272" y="478"/>
                  </a:lnTo>
                  <a:lnTo>
                    <a:pt x="272" y="478"/>
                  </a:lnTo>
                  <a:lnTo>
                    <a:pt x="272" y="478"/>
                  </a:lnTo>
                  <a:close/>
                  <a:moveTo>
                    <a:pt x="514" y="484"/>
                  </a:moveTo>
                  <a:lnTo>
                    <a:pt x="514" y="482"/>
                  </a:lnTo>
                  <a:lnTo>
                    <a:pt x="514" y="484"/>
                  </a:lnTo>
                  <a:lnTo>
                    <a:pt x="514" y="484"/>
                  </a:lnTo>
                  <a:lnTo>
                    <a:pt x="514" y="484"/>
                  </a:lnTo>
                  <a:close/>
                  <a:moveTo>
                    <a:pt x="518" y="484"/>
                  </a:moveTo>
                  <a:lnTo>
                    <a:pt x="518" y="482"/>
                  </a:lnTo>
                  <a:lnTo>
                    <a:pt x="520" y="482"/>
                  </a:lnTo>
                  <a:lnTo>
                    <a:pt x="520" y="484"/>
                  </a:lnTo>
                  <a:lnTo>
                    <a:pt x="518" y="484"/>
                  </a:lnTo>
                  <a:lnTo>
                    <a:pt x="518" y="484"/>
                  </a:lnTo>
                  <a:lnTo>
                    <a:pt x="518" y="484"/>
                  </a:lnTo>
                  <a:close/>
                  <a:moveTo>
                    <a:pt x="498" y="488"/>
                  </a:moveTo>
                  <a:lnTo>
                    <a:pt x="494" y="488"/>
                  </a:lnTo>
                  <a:lnTo>
                    <a:pt x="494" y="484"/>
                  </a:lnTo>
                  <a:lnTo>
                    <a:pt x="494" y="482"/>
                  </a:lnTo>
                  <a:lnTo>
                    <a:pt x="498" y="482"/>
                  </a:lnTo>
                  <a:lnTo>
                    <a:pt x="502" y="482"/>
                  </a:lnTo>
                  <a:lnTo>
                    <a:pt x="502" y="484"/>
                  </a:lnTo>
                  <a:lnTo>
                    <a:pt x="506" y="484"/>
                  </a:lnTo>
                  <a:lnTo>
                    <a:pt x="502" y="484"/>
                  </a:lnTo>
                  <a:lnTo>
                    <a:pt x="502" y="488"/>
                  </a:lnTo>
                  <a:lnTo>
                    <a:pt x="498" y="488"/>
                  </a:lnTo>
                  <a:lnTo>
                    <a:pt x="498" y="488"/>
                  </a:lnTo>
                  <a:lnTo>
                    <a:pt x="498" y="488"/>
                  </a:lnTo>
                  <a:close/>
                  <a:moveTo>
                    <a:pt x="472" y="496"/>
                  </a:moveTo>
                  <a:lnTo>
                    <a:pt x="468" y="496"/>
                  </a:lnTo>
                  <a:lnTo>
                    <a:pt x="472" y="496"/>
                  </a:lnTo>
                  <a:lnTo>
                    <a:pt x="472" y="496"/>
                  </a:lnTo>
                  <a:lnTo>
                    <a:pt x="472" y="496"/>
                  </a:lnTo>
                  <a:close/>
                  <a:moveTo>
                    <a:pt x="462" y="518"/>
                  </a:moveTo>
                  <a:lnTo>
                    <a:pt x="462" y="514"/>
                  </a:lnTo>
                  <a:lnTo>
                    <a:pt x="458" y="514"/>
                  </a:lnTo>
                  <a:lnTo>
                    <a:pt x="458" y="512"/>
                  </a:lnTo>
                  <a:lnTo>
                    <a:pt x="454" y="508"/>
                  </a:lnTo>
                  <a:lnTo>
                    <a:pt x="458" y="508"/>
                  </a:lnTo>
                  <a:lnTo>
                    <a:pt x="462" y="512"/>
                  </a:lnTo>
                  <a:lnTo>
                    <a:pt x="458" y="512"/>
                  </a:lnTo>
                  <a:lnTo>
                    <a:pt x="462" y="514"/>
                  </a:lnTo>
                  <a:lnTo>
                    <a:pt x="464" y="514"/>
                  </a:lnTo>
                  <a:lnTo>
                    <a:pt x="464" y="518"/>
                  </a:lnTo>
                  <a:lnTo>
                    <a:pt x="462" y="518"/>
                  </a:lnTo>
                  <a:lnTo>
                    <a:pt x="462" y="518"/>
                  </a:lnTo>
                  <a:lnTo>
                    <a:pt x="462" y="518"/>
                  </a:lnTo>
                  <a:close/>
                  <a:moveTo>
                    <a:pt x="308" y="514"/>
                  </a:moveTo>
                  <a:lnTo>
                    <a:pt x="308" y="518"/>
                  </a:lnTo>
                  <a:lnTo>
                    <a:pt x="306" y="518"/>
                  </a:lnTo>
                  <a:lnTo>
                    <a:pt x="306" y="514"/>
                  </a:lnTo>
                  <a:lnTo>
                    <a:pt x="308" y="514"/>
                  </a:lnTo>
                  <a:lnTo>
                    <a:pt x="308" y="514"/>
                  </a:lnTo>
                  <a:lnTo>
                    <a:pt x="308" y="514"/>
                  </a:lnTo>
                  <a:close/>
                  <a:moveTo>
                    <a:pt x="312" y="514"/>
                  </a:moveTo>
                  <a:lnTo>
                    <a:pt x="312" y="518"/>
                  </a:lnTo>
                  <a:lnTo>
                    <a:pt x="308" y="518"/>
                  </a:lnTo>
                  <a:lnTo>
                    <a:pt x="308" y="522"/>
                  </a:lnTo>
                  <a:lnTo>
                    <a:pt x="306" y="522"/>
                  </a:lnTo>
                  <a:lnTo>
                    <a:pt x="308" y="518"/>
                  </a:lnTo>
                  <a:lnTo>
                    <a:pt x="308" y="514"/>
                  </a:lnTo>
                  <a:lnTo>
                    <a:pt x="312" y="514"/>
                  </a:lnTo>
                  <a:lnTo>
                    <a:pt x="312" y="514"/>
                  </a:lnTo>
                  <a:lnTo>
                    <a:pt x="312" y="514"/>
                  </a:lnTo>
                  <a:close/>
                  <a:moveTo>
                    <a:pt x="306" y="518"/>
                  </a:moveTo>
                  <a:lnTo>
                    <a:pt x="306" y="522"/>
                  </a:lnTo>
                  <a:lnTo>
                    <a:pt x="302" y="522"/>
                  </a:lnTo>
                  <a:lnTo>
                    <a:pt x="306" y="518"/>
                  </a:lnTo>
                  <a:lnTo>
                    <a:pt x="306" y="518"/>
                  </a:lnTo>
                  <a:lnTo>
                    <a:pt x="306" y="518"/>
                  </a:lnTo>
                  <a:close/>
                  <a:moveTo>
                    <a:pt x="450" y="522"/>
                  </a:moveTo>
                  <a:lnTo>
                    <a:pt x="446" y="522"/>
                  </a:lnTo>
                  <a:lnTo>
                    <a:pt x="446" y="518"/>
                  </a:lnTo>
                  <a:lnTo>
                    <a:pt x="450" y="522"/>
                  </a:lnTo>
                  <a:lnTo>
                    <a:pt x="450" y="522"/>
                  </a:lnTo>
                  <a:lnTo>
                    <a:pt x="450" y="5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4"/>
            <p:cNvSpPr>
              <a:spLocks/>
            </p:cNvSpPr>
            <p:nvPr/>
          </p:nvSpPr>
          <p:spPr bwMode="auto">
            <a:xfrm>
              <a:off x="2324100" y="4070418"/>
              <a:ext cx="88900" cy="114300"/>
            </a:xfrm>
            <a:custGeom>
              <a:avLst/>
              <a:gdLst>
                <a:gd name="T0" fmla="*/ 38 w 56"/>
                <a:gd name="T1" fmla="*/ 60 h 72"/>
                <a:gd name="T2" fmla="*/ 38 w 56"/>
                <a:gd name="T3" fmla="*/ 64 h 72"/>
                <a:gd name="T4" fmla="*/ 38 w 56"/>
                <a:gd name="T5" fmla="*/ 64 h 72"/>
                <a:gd name="T6" fmla="*/ 38 w 56"/>
                <a:gd name="T7" fmla="*/ 64 h 72"/>
                <a:gd name="T8" fmla="*/ 34 w 56"/>
                <a:gd name="T9" fmla="*/ 68 h 72"/>
                <a:gd name="T10" fmla="*/ 30 w 56"/>
                <a:gd name="T11" fmla="*/ 72 h 72"/>
                <a:gd name="T12" fmla="*/ 30 w 56"/>
                <a:gd name="T13" fmla="*/ 72 h 72"/>
                <a:gd name="T14" fmla="*/ 26 w 56"/>
                <a:gd name="T15" fmla="*/ 72 h 72"/>
                <a:gd name="T16" fmla="*/ 22 w 56"/>
                <a:gd name="T17" fmla="*/ 68 h 72"/>
                <a:gd name="T18" fmla="*/ 22 w 56"/>
                <a:gd name="T19" fmla="*/ 68 h 72"/>
                <a:gd name="T20" fmla="*/ 16 w 56"/>
                <a:gd name="T21" fmla="*/ 68 h 72"/>
                <a:gd name="T22" fmla="*/ 12 w 56"/>
                <a:gd name="T23" fmla="*/ 68 h 72"/>
                <a:gd name="T24" fmla="*/ 8 w 56"/>
                <a:gd name="T25" fmla="*/ 68 h 72"/>
                <a:gd name="T26" fmla="*/ 8 w 56"/>
                <a:gd name="T27" fmla="*/ 64 h 72"/>
                <a:gd name="T28" fmla="*/ 4 w 56"/>
                <a:gd name="T29" fmla="*/ 64 h 72"/>
                <a:gd name="T30" fmla="*/ 0 w 56"/>
                <a:gd name="T31" fmla="*/ 60 h 72"/>
                <a:gd name="T32" fmla="*/ 0 w 56"/>
                <a:gd name="T33" fmla="*/ 56 h 72"/>
                <a:gd name="T34" fmla="*/ 0 w 56"/>
                <a:gd name="T35" fmla="*/ 56 h 72"/>
                <a:gd name="T36" fmla="*/ 0 w 56"/>
                <a:gd name="T37" fmla="*/ 52 h 72"/>
                <a:gd name="T38" fmla="*/ 0 w 56"/>
                <a:gd name="T39" fmla="*/ 44 h 72"/>
                <a:gd name="T40" fmla="*/ 8 w 56"/>
                <a:gd name="T41" fmla="*/ 30 h 72"/>
                <a:gd name="T42" fmla="*/ 18 w 56"/>
                <a:gd name="T43" fmla="*/ 30 h 72"/>
                <a:gd name="T44" fmla="*/ 26 w 56"/>
                <a:gd name="T45" fmla="*/ 30 h 72"/>
                <a:gd name="T46" fmla="*/ 26 w 56"/>
                <a:gd name="T47" fmla="*/ 30 h 72"/>
                <a:gd name="T48" fmla="*/ 26 w 56"/>
                <a:gd name="T49" fmla="*/ 26 h 72"/>
                <a:gd name="T50" fmla="*/ 22 w 56"/>
                <a:gd name="T51" fmla="*/ 26 h 72"/>
                <a:gd name="T52" fmla="*/ 22 w 56"/>
                <a:gd name="T53" fmla="*/ 22 h 72"/>
                <a:gd name="T54" fmla="*/ 22 w 56"/>
                <a:gd name="T55" fmla="*/ 18 h 72"/>
                <a:gd name="T56" fmla="*/ 18 w 56"/>
                <a:gd name="T57" fmla="*/ 18 h 72"/>
                <a:gd name="T58" fmla="*/ 16 w 56"/>
                <a:gd name="T59" fmla="*/ 14 h 72"/>
                <a:gd name="T60" fmla="*/ 12 w 56"/>
                <a:gd name="T61" fmla="*/ 12 h 72"/>
                <a:gd name="T62" fmla="*/ 18 w 56"/>
                <a:gd name="T63" fmla="*/ 0 h 72"/>
                <a:gd name="T64" fmla="*/ 22 w 56"/>
                <a:gd name="T65" fmla="*/ 0 h 72"/>
                <a:gd name="T66" fmla="*/ 42 w 56"/>
                <a:gd name="T67" fmla="*/ 0 h 72"/>
                <a:gd name="T68" fmla="*/ 46 w 56"/>
                <a:gd name="T69" fmla="*/ 14 h 72"/>
                <a:gd name="T70" fmla="*/ 42 w 56"/>
                <a:gd name="T71" fmla="*/ 34 h 72"/>
                <a:gd name="T72" fmla="*/ 50 w 56"/>
                <a:gd name="T73" fmla="*/ 34 h 72"/>
                <a:gd name="T74" fmla="*/ 50 w 56"/>
                <a:gd name="T75" fmla="*/ 34 h 72"/>
                <a:gd name="T76" fmla="*/ 52 w 56"/>
                <a:gd name="T77" fmla="*/ 38 h 72"/>
                <a:gd name="T78" fmla="*/ 52 w 56"/>
                <a:gd name="T79" fmla="*/ 34 h 72"/>
                <a:gd name="T80" fmla="*/ 56 w 56"/>
                <a:gd name="T81" fmla="*/ 38 h 72"/>
                <a:gd name="T82" fmla="*/ 56 w 56"/>
                <a:gd name="T83" fmla="*/ 38 h 72"/>
                <a:gd name="T84" fmla="*/ 52 w 56"/>
                <a:gd name="T85" fmla="*/ 44 h 72"/>
                <a:gd name="T86" fmla="*/ 46 w 56"/>
                <a:gd name="T87" fmla="*/ 48 h 72"/>
                <a:gd name="T88" fmla="*/ 46 w 56"/>
                <a:gd name="T89" fmla="*/ 48 h 72"/>
                <a:gd name="T90" fmla="*/ 42 w 56"/>
                <a:gd name="T91" fmla="*/ 52 h 72"/>
                <a:gd name="T92" fmla="*/ 46 w 56"/>
                <a:gd name="T93" fmla="*/ 56 h 72"/>
                <a:gd name="T94" fmla="*/ 42 w 56"/>
                <a:gd name="T95"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72">
                  <a:moveTo>
                    <a:pt x="42" y="60"/>
                  </a:moveTo>
                  <a:lnTo>
                    <a:pt x="42" y="60"/>
                  </a:lnTo>
                  <a:lnTo>
                    <a:pt x="38" y="60"/>
                  </a:lnTo>
                  <a:lnTo>
                    <a:pt x="38" y="60"/>
                  </a:lnTo>
                  <a:lnTo>
                    <a:pt x="38" y="60"/>
                  </a:lnTo>
                  <a:lnTo>
                    <a:pt x="38" y="60"/>
                  </a:lnTo>
                  <a:lnTo>
                    <a:pt x="38" y="64"/>
                  </a:lnTo>
                  <a:lnTo>
                    <a:pt x="38" y="64"/>
                  </a:lnTo>
                  <a:lnTo>
                    <a:pt x="38" y="64"/>
                  </a:lnTo>
                  <a:lnTo>
                    <a:pt x="38" y="64"/>
                  </a:lnTo>
                  <a:lnTo>
                    <a:pt x="38" y="64"/>
                  </a:lnTo>
                  <a:lnTo>
                    <a:pt x="38" y="64"/>
                  </a:lnTo>
                  <a:lnTo>
                    <a:pt x="38" y="64"/>
                  </a:lnTo>
                  <a:lnTo>
                    <a:pt x="38" y="64"/>
                  </a:lnTo>
                  <a:lnTo>
                    <a:pt x="38" y="64"/>
                  </a:lnTo>
                  <a:lnTo>
                    <a:pt x="38" y="64"/>
                  </a:lnTo>
                  <a:lnTo>
                    <a:pt x="38" y="64"/>
                  </a:lnTo>
                  <a:lnTo>
                    <a:pt x="34" y="68"/>
                  </a:lnTo>
                  <a:lnTo>
                    <a:pt x="34" y="68"/>
                  </a:lnTo>
                  <a:lnTo>
                    <a:pt x="34" y="68"/>
                  </a:lnTo>
                  <a:lnTo>
                    <a:pt x="34" y="68"/>
                  </a:lnTo>
                  <a:lnTo>
                    <a:pt x="34" y="68"/>
                  </a:lnTo>
                  <a:lnTo>
                    <a:pt x="30" y="68"/>
                  </a:lnTo>
                  <a:lnTo>
                    <a:pt x="30" y="72"/>
                  </a:lnTo>
                  <a:lnTo>
                    <a:pt x="30" y="72"/>
                  </a:lnTo>
                  <a:lnTo>
                    <a:pt x="30" y="72"/>
                  </a:lnTo>
                  <a:lnTo>
                    <a:pt x="30" y="72"/>
                  </a:lnTo>
                  <a:lnTo>
                    <a:pt x="30" y="72"/>
                  </a:lnTo>
                  <a:lnTo>
                    <a:pt x="30" y="72"/>
                  </a:lnTo>
                  <a:lnTo>
                    <a:pt x="30" y="72"/>
                  </a:lnTo>
                  <a:lnTo>
                    <a:pt x="30" y="72"/>
                  </a:lnTo>
                  <a:lnTo>
                    <a:pt x="26" y="72"/>
                  </a:lnTo>
                  <a:lnTo>
                    <a:pt x="26" y="72"/>
                  </a:lnTo>
                  <a:lnTo>
                    <a:pt x="26" y="72"/>
                  </a:lnTo>
                  <a:lnTo>
                    <a:pt x="26" y="72"/>
                  </a:lnTo>
                  <a:lnTo>
                    <a:pt x="22" y="68"/>
                  </a:lnTo>
                  <a:lnTo>
                    <a:pt x="22" y="68"/>
                  </a:lnTo>
                  <a:lnTo>
                    <a:pt x="22" y="68"/>
                  </a:lnTo>
                  <a:lnTo>
                    <a:pt x="22" y="68"/>
                  </a:lnTo>
                  <a:lnTo>
                    <a:pt x="22" y="68"/>
                  </a:lnTo>
                  <a:lnTo>
                    <a:pt x="18" y="68"/>
                  </a:lnTo>
                  <a:lnTo>
                    <a:pt x="18" y="68"/>
                  </a:lnTo>
                  <a:lnTo>
                    <a:pt x="18" y="68"/>
                  </a:lnTo>
                  <a:lnTo>
                    <a:pt x="16" y="68"/>
                  </a:lnTo>
                  <a:lnTo>
                    <a:pt x="16" y="68"/>
                  </a:lnTo>
                  <a:lnTo>
                    <a:pt x="16" y="68"/>
                  </a:lnTo>
                  <a:lnTo>
                    <a:pt x="16" y="68"/>
                  </a:lnTo>
                  <a:lnTo>
                    <a:pt x="12" y="68"/>
                  </a:lnTo>
                  <a:lnTo>
                    <a:pt x="12" y="68"/>
                  </a:lnTo>
                  <a:lnTo>
                    <a:pt x="12" y="68"/>
                  </a:lnTo>
                  <a:lnTo>
                    <a:pt x="12" y="68"/>
                  </a:lnTo>
                  <a:lnTo>
                    <a:pt x="8" y="68"/>
                  </a:lnTo>
                  <a:lnTo>
                    <a:pt x="8" y="68"/>
                  </a:lnTo>
                  <a:lnTo>
                    <a:pt x="8" y="68"/>
                  </a:lnTo>
                  <a:lnTo>
                    <a:pt x="8" y="64"/>
                  </a:lnTo>
                  <a:lnTo>
                    <a:pt x="8" y="64"/>
                  </a:lnTo>
                  <a:lnTo>
                    <a:pt x="8" y="64"/>
                  </a:lnTo>
                  <a:lnTo>
                    <a:pt x="8" y="64"/>
                  </a:lnTo>
                  <a:lnTo>
                    <a:pt x="8" y="64"/>
                  </a:lnTo>
                  <a:lnTo>
                    <a:pt x="4" y="64"/>
                  </a:lnTo>
                  <a:lnTo>
                    <a:pt x="4" y="64"/>
                  </a:lnTo>
                  <a:lnTo>
                    <a:pt x="4" y="60"/>
                  </a:lnTo>
                  <a:lnTo>
                    <a:pt x="4" y="60"/>
                  </a:lnTo>
                  <a:lnTo>
                    <a:pt x="0" y="60"/>
                  </a:lnTo>
                  <a:lnTo>
                    <a:pt x="0" y="60"/>
                  </a:lnTo>
                  <a:lnTo>
                    <a:pt x="0" y="60"/>
                  </a:lnTo>
                  <a:lnTo>
                    <a:pt x="0" y="56"/>
                  </a:lnTo>
                  <a:lnTo>
                    <a:pt x="0" y="56"/>
                  </a:lnTo>
                  <a:lnTo>
                    <a:pt x="0" y="56"/>
                  </a:lnTo>
                  <a:lnTo>
                    <a:pt x="0" y="56"/>
                  </a:lnTo>
                  <a:lnTo>
                    <a:pt x="0" y="56"/>
                  </a:lnTo>
                  <a:lnTo>
                    <a:pt x="0" y="56"/>
                  </a:lnTo>
                  <a:lnTo>
                    <a:pt x="0" y="56"/>
                  </a:lnTo>
                  <a:lnTo>
                    <a:pt x="0" y="52"/>
                  </a:lnTo>
                  <a:lnTo>
                    <a:pt x="0" y="52"/>
                  </a:lnTo>
                  <a:lnTo>
                    <a:pt x="0" y="52"/>
                  </a:lnTo>
                  <a:lnTo>
                    <a:pt x="0" y="52"/>
                  </a:lnTo>
                  <a:lnTo>
                    <a:pt x="4" y="48"/>
                  </a:lnTo>
                  <a:lnTo>
                    <a:pt x="4" y="48"/>
                  </a:lnTo>
                  <a:lnTo>
                    <a:pt x="0" y="44"/>
                  </a:lnTo>
                  <a:lnTo>
                    <a:pt x="0" y="42"/>
                  </a:lnTo>
                  <a:lnTo>
                    <a:pt x="8" y="34"/>
                  </a:lnTo>
                  <a:lnTo>
                    <a:pt x="8" y="34"/>
                  </a:lnTo>
                  <a:lnTo>
                    <a:pt x="8" y="30"/>
                  </a:lnTo>
                  <a:lnTo>
                    <a:pt x="8" y="30"/>
                  </a:lnTo>
                  <a:lnTo>
                    <a:pt x="12" y="30"/>
                  </a:lnTo>
                  <a:lnTo>
                    <a:pt x="18" y="30"/>
                  </a:lnTo>
                  <a:lnTo>
                    <a:pt x="18" y="30"/>
                  </a:lnTo>
                  <a:lnTo>
                    <a:pt x="22" y="30"/>
                  </a:lnTo>
                  <a:lnTo>
                    <a:pt x="26" y="30"/>
                  </a:lnTo>
                  <a:lnTo>
                    <a:pt x="26" y="30"/>
                  </a:lnTo>
                  <a:lnTo>
                    <a:pt x="26" y="30"/>
                  </a:lnTo>
                  <a:lnTo>
                    <a:pt x="26" y="30"/>
                  </a:lnTo>
                  <a:lnTo>
                    <a:pt x="26" y="30"/>
                  </a:lnTo>
                  <a:lnTo>
                    <a:pt x="26" y="30"/>
                  </a:lnTo>
                  <a:lnTo>
                    <a:pt x="26" y="30"/>
                  </a:lnTo>
                  <a:lnTo>
                    <a:pt x="26" y="26"/>
                  </a:lnTo>
                  <a:lnTo>
                    <a:pt x="26" y="26"/>
                  </a:lnTo>
                  <a:lnTo>
                    <a:pt x="26" y="26"/>
                  </a:lnTo>
                  <a:lnTo>
                    <a:pt x="26" y="26"/>
                  </a:lnTo>
                  <a:lnTo>
                    <a:pt x="26" y="26"/>
                  </a:lnTo>
                  <a:lnTo>
                    <a:pt x="26" y="26"/>
                  </a:lnTo>
                  <a:lnTo>
                    <a:pt x="26" y="26"/>
                  </a:lnTo>
                  <a:lnTo>
                    <a:pt x="22" y="26"/>
                  </a:lnTo>
                  <a:lnTo>
                    <a:pt x="22" y="26"/>
                  </a:lnTo>
                  <a:lnTo>
                    <a:pt x="22" y="22"/>
                  </a:lnTo>
                  <a:lnTo>
                    <a:pt x="22" y="22"/>
                  </a:lnTo>
                  <a:lnTo>
                    <a:pt x="22" y="22"/>
                  </a:lnTo>
                  <a:lnTo>
                    <a:pt x="22" y="22"/>
                  </a:lnTo>
                  <a:lnTo>
                    <a:pt x="22" y="22"/>
                  </a:lnTo>
                  <a:lnTo>
                    <a:pt x="22" y="22"/>
                  </a:lnTo>
                  <a:lnTo>
                    <a:pt x="22" y="18"/>
                  </a:lnTo>
                  <a:lnTo>
                    <a:pt x="22" y="18"/>
                  </a:lnTo>
                  <a:lnTo>
                    <a:pt x="18" y="18"/>
                  </a:lnTo>
                  <a:lnTo>
                    <a:pt x="18" y="18"/>
                  </a:lnTo>
                  <a:lnTo>
                    <a:pt x="18" y="18"/>
                  </a:lnTo>
                  <a:lnTo>
                    <a:pt x="18" y="18"/>
                  </a:lnTo>
                  <a:lnTo>
                    <a:pt x="18" y="18"/>
                  </a:lnTo>
                  <a:lnTo>
                    <a:pt x="16" y="14"/>
                  </a:lnTo>
                  <a:lnTo>
                    <a:pt x="16" y="14"/>
                  </a:lnTo>
                  <a:lnTo>
                    <a:pt x="16" y="12"/>
                  </a:lnTo>
                  <a:lnTo>
                    <a:pt x="12" y="12"/>
                  </a:lnTo>
                  <a:lnTo>
                    <a:pt x="12" y="12"/>
                  </a:lnTo>
                  <a:lnTo>
                    <a:pt x="12" y="12"/>
                  </a:lnTo>
                  <a:lnTo>
                    <a:pt x="18" y="12"/>
                  </a:lnTo>
                  <a:lnTo>
                    <a:pt x="18" y="4"/>
                  </a:lnTo>
                  <a:lnTo>
                    <a:pt x="18" y="0"/>
                  </a:lnTo>
                  <a:lnTo>
                    <a:pt x="18" y="0"/>
                  </a:lnTo>
                  <a:lnTo>
                    <a:pt x="18" y="0"/>
                  </a:lnTo>
                  <a:lnTo>
                    <a:pt x="18" y="0"/>
                  </a:lnTo>
                  <a:lnTo>
                    <a:pt x="22" y="0"/>
                  </a:lnTo>
                  <a:lnTo>
                    <a:pt x="22" y="0"/>
                  </a:lnTo>
                  <a:lnTo>
                    <a:pt x="30" y="0"/>
                  </a:lnTo>
                  <a:lnTo>
                    <a:pt x="30" y="0"/>
                  </a:lnTo>
                  <a:lnTo>
                    <a:pt x="34" y="0"/>
                  </a:lnTo>
                  <a:lnTo>
                    <a:pt x="42" y="0"/>
                  </a:lnTo>
                  <a:lnTo>
                    <a:pt x="46" y="0"/>
                  </a:lnTo>
                  <a:lnTo>
                    <a:pt x="46" y="4"/>
                  </a:lnTo>
                  <a:lnTo>
                    <a:pt x="46" y="8"/>
                  </a:lnTo>
                  <a:lnTo>
                    <a:pt x="46" y="14"/>
                  </a:lnTo>
                  <a:lnTo>
                    <a:pt x="46" y="26"/>
                  </a:lnTo>
                  <a:lnTo>
                    <a:pt x="42" y="30"/>
                  </a:lnTo>
                  <a:lnTo>
                    <a:pt x="42" y="34"/>
                  </a:lnTo>
                  <a:lnTo>
                    <a:pt x="42" y="34"/>
                  </a:lnTo>
                  <a:lnTo>
                    <a:pt x="46" y="34"/>
                  </a:lnTo>
                  <a:lnTo>
                    <a:pt x="46" y="34"/>
                  </a:lnTo>
                  <a:lnTo>
                    <a:pt x="46" y="34"/>
                  </a:lnTo>
                  <a:lnTo>
                    <a:pt x="50" y="34"/>
                  </a:lnTo>
                  <a:lnTo>
                    <a:pt x="50" y="34"/>
                  </a:lnTo>
                  <a:lnTo>
                    <a:pt x="50" y="34"/>
                  </a:lnTo>
                  <a:lnTo>
                    <a:pt x="50" y="34"/>
                  </a:lnTo>
                  <a:lnTo>
                    <a:pt x="50" y="34"/>
                  </a:lnTo>
                  <a:lnTo>
                    <a:pt x="50" y="34"/>
                  </a:lnTo>
                  <a:lnTo>
                    <a:pt x="50" y="38"/>
                  </a:lnTo>
                  <a:lnTo>
                    <a:pt x="52" y="38"/>
                  </a:lnTo>
                  <a:lnTo>
                    <a:pt x="52" y="38"/>
                  </a:lnTo>
                  <a:lnTo>
                    <a:pt x="52" y="38"/>
                  </a:lnTo>
                  <a:lnTo>
                    <a:pt x="52" y="38"/>
                  </a:lnTo>
                  <a:lnTo>
                    <a:pt x="52" y="34"/>
                  </a:lnTo>
                  <a:lnTo>
                    <a:pt x="52" y="34"/>
                  </a:lnTo>
                  <a:lnTo>
                    <a:pt x="52" y="34"/>
                  </a:lnTo>
                  <a:lnTo>
                    <a:pt x="52" y="34"/>
                  </a:lnTo>
                  <a:lnTo>
                    <a:pt x="56" y="34"/>
                  </a:lnTo>
                  <a:lnTo>
                    <a:pt x="56" y="38"/>
                  </a:lnTo>
                  <a:lnTo>
                    <a:pt x="56" y="38"/>
                  </a:lnTo>
                  <a:lnTo>
                    <a:pt x="56" y="38"/>
                  </a:lnTo>
                  <a:lnTo>
                    <a:pt x="56" y="38"/>
                  </a:lnTo>
                  <a:lnTo>
                    <a:pt x="56" y="38"/>
                  </a:lnTo>
                  <a:lnTo>
                    <a:pt x="56" y="38"/>
                  </a:lnTo>
                  <a:lnTo>
                    <a:pt x="52" y="42"/>
                  </a:lnTo>
                  <a:lnTo>
                    <a:pt x="52" y="42"/>
                  </a:lnTo>
                  <a:lnTo>
                    <a:pt x="52" y="44"/>
                  </a:lnTo>
                  <a:lnTo>
                    <a:pt x="50" y="44"/>
                  </a:lnTo>
                  <a:lnTo>
                    <a:pt x="50" y="44"/>
                  </a:lnTo>
                  <a:lnTo>
                    <a:pt x="46" y="48"/>
                  </a:lnTo>
                  <a:lnTo>
                    <a:pt x="46" y="48"/>
                  </a:lnTo>
                  <a:lnTo>
                    <a:pt x="46" y="48"/>
                  </a:lnTo>
                  <a:lnTo>
                    <a:pt x="46" y="48"/>
                  </a:lnTo>
                  <a:lnTo>
                    <a:pt x="46" y="48"/>
                  </a:lnTo>
                  <a:lnTo>
                    <a:pt x="46" y="48"/>
                  </a:lnTo>
                  <a:lnTo>
                    <a:pt x="46" y="48"/>
                  </a:lnTo>
                  <a:lnTo>
                    <a:pt x="46" y="52"/>
                  </a:lnTo>
                  <a:lnTo>
                    <a:pt x="46" y="52"/>
                  </a:lnTo>
                  <a:lnTo>
                    <a:pt x="42" y="52"/>
                  </a:lnTo>
                  <a:lnTo>
                    <a:pt x="42" y="52"/>
                  </a:lnTo>
                  <a:lnTo>
                    <a:pt x="42" y="52"/>
                  </a:lnTo>
                  <a:lnTo>
                    <a:pt x="46" y="56"/>
                  </a:lnTo>
                  <a:lnTo>
                    <a:pt x="46" y="56"/>
                  </a:lnTo>
                  <a:lnTo>
                    <a:pt x="46" y="56"/>
                  </a:lnTo>
                  <a:lnTo>
                    <a:pt x="46" y="56"/>
                  </a:lnTo>
                  <a:lnTo>
                    <a:pt x="42" y="56"/>
                  </a:lnTo>
                  <a:lnTo>
                    <a:pt x="42" y="60"/>
                  </a:lnTo>
                  <a:lnTo>
                    <a:pt x="42" y="60"/>
                  </a:lnTo>
                  <a:lnTo>
                    <a:pt x="42" y="60"/>
                  </a:lnTo>
                  <a:lnTo>
                    <a:pt x="42"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5"/>
            <p:cNvSpPr>
              <a:spLocks noEditPoints="1"/>
            </p:cNvSpPr>
            <p:nvPr/>
          </p:nvSpPr>
          <p:spPr bwMode="auto">
            <a:xfrm>
              <a:off x="2720975" y="4010093"/>
              <a:ext cx="63500" cy="53975"/>
            </a:xfrm>
            <a:custGeom>
              <a:avLst/>
              <a:gdLst>
                <a:gd name="T0" fmla="*/ 22 w 40"/>
                <a:gd name="T1" fmla="*/ 0 h 34"/>
                <a:gd name="T2" fmla="*/ 26 w 40"/>
                <a:gd name="T3" fmla="*/ 0 h 34"/>
                <a:gd name="T4" fmla="*/ 26 w 40"/>
                <a:gd name="T5" fmla="*/ 0 h 34"/>
                <a:gd name="T6" fmla="*/ 18 w 40"/>
                <a:gd name="T7" fmla="*/ 8 h 34"/>
                <a:gd name="T8" fmla="*/ 14 w 40"/>
                <a:gd name="T9" fmla="*/ 8 h 34"/>
                <a:gd name="T10" fmla="*/ 14 w 40"/>
                <a:gd name="T11" fmla="*/ 4 h 34"/>
                <a:gd name="T12" fmla="*/ 18 w 40"/>
                <a:gd name="T13" fmla="*/ 4 h 34"/>
                <a:gd name="T14" fmla="*/ 22 w 40"/>
                <a:gd name="T15" fmla="*/ 0 h 34"/>
                <a:gd name="T16" fmla="*/ 26 w 40"/>
                <a:gd name="T17" fmla="*/ 0 h 34"/>
                <a:gd name="T18" fmla="*/ 30 w 40"/>
                <a:gd name="T19" fmla="*/ 4 h 34"/>
                <a:gd name="T20" fmla="*/ 34 w 40"/>
                <a:gd name="T21" fmla="*/ 4 h 34"/>
                <a:gd name="T22" fmla="*/ 40 w 40"/>
                <a:gd name="T23" fmla="*/ 4 h 34"/>
                <a:gd name="T24" fmla="*/ 40 w 40"/>
                <a:gd name="T25" fmla="*/ 8 h 34"/>
                <a:gd name="T26" fmla="*/ 40 w 40"/>
                <a:gd name="T27" fmla="*/ 8 h 34"/>
                <a:gd name="T28" fmla="*/ 40 w 40"/>
                <a:gd name="T29" fmla="*/ 12 h 34"/>
                <a:gd name="T30" fmla="*/ 40 w 40"/>
                <a:gd name="T31" fmla="*/ 16 h 34"/>
                <a:gd name="T32" fmla="*/ 40 w 40"/>
                <a:gd name="T33" fmla="*/ 16 h 34"/>
                <a:gd name="T34" fmla="*/ 40 w 40"/>
                <a:gd name="T35" fmla="*/ 22 h 34"/>
                <a:gd name="T36" fmla="*/ 40 w 40"/>
                <a:gd name="T37" fmla="*/ 22 h 34"/>
                <a:gd name="T38" fmla="*/ 38 w 40"/>
                <a:gd name="T39" fmla="*/ 22 h 34"/>
                <a:gd name="T40" fmla="*/ 38 w 40"/>
                <a:gd name="T41" fmla="*/ 22 h 34"/>
                <a:gd name="T42" fmla="*/ 38 w 40"/>
                <a:gd name="T43" fmla="*/ 26 h 34"/>
                <a:gd name="T44" fmla="*/ 38 w 40"/>
                <a:gd name="T45" fmla="*/ 26 h 34"/>
                <a:gd name="T46" fmla="*/ 40 w 40"/>
                <a:gd name="T47" fmla="*/ 30 h 34"/>
                <a:gd name="T48" fmla="*/ 40 w 40"/>
                <a:gd name="T49" fmla="*/ 34 h 34"/>
                <a:gd name="T50" fmla="*/ 38 w 40"/>
                <a:gd name="T51" fmla="*/ 34 h 34"/>
                <a:gd name="T52" fmla="*/ 34 w 40"/>
                <a:gd name="T53" fmla="*/ 30 h 34"/>
                <a:gd name="T54" fmla="*/ 34 w 40"/>
                <a:gd name="T55" fmla="*/ 30 h 34"/>
                <a:gd name="T56" fmla="*/ 30 w 40"/>
                <a:gd name="T57" fmla="*/ 34 h 34"/>
                <a:gd name="T58" fmla="*/ 26 w 40"/>
                <a:gd name="T59" fmla="*/ 34 h 34"/>
                <a:gd name="T60" fmla="*/ 22 w 40"/>
                <a:gd name="T61" fmla="*/ 34 h 34"/>
                <a:gd name="T62" fmla="*/ 18 w 40"/>
                <a:gd name="T63" fmla="*/ 30 h 34"/>
                <a:gd name="T64" fmla="*/ 10 w 40"/>
                <a:gd name="T65" fmla="*/ 34 h 34"/>
                <a:gd name="T66" fmla="*/ 10 w 40"/>
                <a:gd name="T67" fmla="*/ 34 h 34"/>
                <a:gd name="T68" fmla="*/ 10 w 40"/>
                <a:gd name="T69" fmla="*/ 34 h 34"/>
                <a:gd name="T70" fmla="*/ 10 w 40"/>
                <a:gd name="T71" fmla="*/ 34 h 34"/>
                <a:gd name="T72" fmla="*/ 8 w 40"/>
                <a:gd name="T73" fmla="*/ 34 h 34"/>
                <a:gd name="T74" fmla="*/ 4 w 40"/>
                <a:gd name="T75" fmla="*/ 30 h 34"/>
                <a:gd name="T76" fmla="*/ 4 w 40"/>
                <a:gd name="T77" fmla="*/ 30 h 34"/>
                <a:gd name="T78" fmla="*/ 4 w 40"/>
                <a:gd name="T79" fmla="*/ 22 h 34"/>
                <a:gd name="T80" fmla="*/ 8 w 40"/>
                <a:gd name="T81" fmla="*/ 22 h 34"/>
                <a:gd name="T82" fmla="*/ 10 w 40"/>
                <a:gd name="T83" fmla="*/ 26 h 34"/>
                <a:gd name="T84" fmla="*/ 10 w 40"/>
                <a:gd name="T85" fmla="*/ 26 h 34"/>
                <a:gd name="T86" fmla="*/ 14 w 40"/>
                <a:gd name="T87" fmla="*/ 26 h 34"/>
                <a:gd name="T88" fmla="*/ 10 w 40"/>
                <a:gd name="T89" fmla="*/ 26 h 34"/>
                <a:gd name="T90" fmla="*/ 14 w 40"/>
                <a:gd name="T91" fmla="*/ 26 h 34"/>
                <a:gd name="T92" fmla="*/ 22 w 40"/>
                <a:gd name="T93" fmla="*/ 26 h 34"/>
                <a:gd name="T94" fmla="*/ 22 w 40"/>
                <a:gd name="T95" fmla="*/ 26 h 34"/>
                <a:gd name="T96" fmla="*/ 26 w 40"/>
                <a:gd name="T97" fmla="*/ 26 h 34"/>
                <a:gd name="T98" fmla="*/ 26 w 40"/>
                <a:gd name="T99" fmla="*/ 26 h 34"/>
                <a:gd name="T100" fmla="*/ 30 w 40"/>
                <a:gd name="T101" fmla="*/ 26 h 34"/>
                <a:gd name="T102" fmla="*/ 30 w 40"/>
                <a:gd name="T103" fmla="*/ 22 h 34"/>
                <a:gd name="T104" fmla="*/ 30 w 40"/>
                <a:gd name="T105" fmla="*/ 22 h 34"/>
                <a:gd name="T106" fmla="*/ 26 w 40"/>
                <a:gd name="T107" fmla="*/ 20 h 34"/>
                <a:gd name="T108" fmla="*/ 26 w 40"/>
                <a:gd name="T109" fmla="*/ 16 h 34"/>
                <a:gd name="T110" fmla="*/ 22 w 40"/>
                <a:gd name="T111" fmla="*/ 8 h 34"/>
                <a:gd name="T112" fmla="*/ 22 w 40"/>
                <a:gd name="T113" fmla="*/ 8 h 34"/>
                <a:gd name="T114" fmla="*/ 18 w 40"/>
                <a:gd name="T115" fmla="*/ 20 h 34"/>
                <a:gd name="T116" fmla="*/ 18 w 40"/>
                <a:gd name="T117" fmla="*/ 20 h 34"/>
                <a:gd name="T118" fmla="*/ 22 w 40"/>
                <a:gd name="T119" fmla="*/ 20 h 34"/>
                <a:gd name="T120" fmla="*/ 26 w 40"/>
                <a:gd name="T121" fmla="*/ 22 h 34"/>
                <a:gd name="T122" fmla="*/ 26 w 40"/>
                <a:gd name="T123"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 h="34">
                  <a:moveTo>
                    <a:pt x="26" y="0"/>
                  </a:moveTo>
                  <a:lnTo>
                    <a:pt x="26" y="0"/>
                  </a:lnTo>
                  <a:lnTo>
                    <a:pt x="22" y="0"/>
                  </a:lnTo>
                  <a:lnTo>
                    <a:pt x="22" y="0"/>
                  </a:lnTo>
                  <a:lnTo>
                    <a:pt x="22" y="0"/>
                  </a:lnTo>
                  <a:lnTo>
                    <a:pt x="22" y="0"/>
                  </a:lnTo>
                  <a:lnTo>
                    <a:pt x="22" y="0"/>
                  </a:lnTo>
                  <a:lnTo>
                    <a:pt x="22" y="0"/>
                  </a:lnTo>
                  <a:lnTo>
                    <a:pt x="22" y="0"/>
                  </a:lnTo>
                  <a:lnTo>
                    <a:pt x="26" y="0"/>
                  </a:lnTo>
                  <a:lnTo>
                    <a:pt x="26" y="0"/>
                  </a:lnTo>
                  <a:lnTo>
                    <a:pt x="26" y="0"/>
                  </a:lnTo>
                  <a:lnTo>
                    <a:pt x="26" y="0"/>
                  </a:lnTo>
                  <a:lnTo>
                    <a:pt x="26" y="0"/>
                  </a:lnTo>
                  <a:lnTo>
                    <a:pt x="26" y="0"/>
                  </a:lnTo>
                  <a:lnTo>
                    <a:pt x="26" y="0"/>
                  </a:lnTo>
                  <a:lnTo>
                    <a:pt x="26" y="0"/>
                  </a:lnTo>
                  <a:lnTo>
                    <a:pt x="26" y="0"/>
                  </a:lnTo>
                  <a:close/>
                  <a:moveTo>
                    <a:pt x="22" y="8"/>
                  </a:moveTo>
                  <a:lnTo>
                    <a:pt x="18" y="8"/>
                  </a:lnTo>
                  <a:lnTo>
                    <a:pt x="18" y="8"/>
                  </a:lnTo>
                  <a:lnTo>
                    <a:pt x="18" y="8"/>
                  </a:lnTo>
                  <a:lnTo>
                    <a:pt x="14" y="8"/>
                  </a:lnTo>
                  <a:lnTo>
                    <a:pt x="14" y="8"/>
                  </a:lnTo>
                  <a:lnTo>
                    <a:pt x="14" y="8"/>
                  </a:lnTo>
                  <a:lnTo>
                    <a:pt x="14" y="4"/>
                  </a:lnTo>
                  <a:lnTo>
                    <a:pt x="14" y="4"/>
                  </a:lnTo>
                  <a:lnTo>
                    <a:pt x="14" y="4"/>
                  </a:lnTo>
                  <a:lnTo>
                    <a:pt x="14" y="4"/>
                  </a:lnTo>
                  <a:lnTo>
                    <a:pt x="14" y="4"/>
                  </a:lnTo>
                  <a:lnTo>
                    <a:pt x="14" y="4"/>
                  </a:lnTo>
                  <a:lnTo>
                    <a:pt x="14" y="4"/>
                  </a:lnTo>
                  <a:lnTo>
                    <a:pt x="18" y="4"/>
                  </a:lnTo>
                  <a:lnTo>
                    <a:pt x="18" y="4"/>
                  </a:lnTo>
                  <a:lnTo>
                    <a:pt x="18" y="4"/>
                  </a:lnTo>
                  <a:lnTo>
                    <a:pt x="18" y="4"/>
                  </a:lnTo>
                  <a:lnTo>
                    <a:pt x="18" y="4"/>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4"/>
                  </a:lnTo>
                  <a:lnTo>
                    <a:pt x="30" y="4"/>
                  </a:lnTo>
                  <a:lnTo>
                    <a:pt x="34" y="4"/>
                  </a:lnTo>
                  <a:lnTo>
                    <a:pt x="34" y="4"/>
                  </a:lnTo>
                  <a:lnTo>
                    <a:pt x="34" y="4"/>
                  </a:lnTo>
                  <a:lnTo>
                    <a:pt x="34" y="4"/>
                  </a:lnTo>
                  <a:lnTo>
                    <a:pt x="34" y="4"/>
                  </a:lnTo>
                  <a:lnTo>
                    <a:pt x="38" y="4"/>
                  </a:lnTo>
                  <a:lnTo>
                    <a:pt x="38" y="4"/>
                  </a:lnTo>
                  <a:lnTo>
                    <a:pt x="38" y="4"/>
                  </a:lnTo>
                  <a:lnTo>
                    <a:pt x="40" y="4"/>
                  </a:lnTo>
                  <a:lnTo>
                    <a:pt x="40" y="4"/>
                  </a:lnTo>
                  <a:lnTo>
                    <a:pt x="40" y="4"/>
                  </a:lnTo>
                  <a:lnTo>
                    <a:pt x="40" y="4"/>
                  </a:lnTo>
                  <a:lnTo>
                    <a:pt x="40" y="8"/>
                  </a:lnTo>
                  <a:lnTo>
                    <a:pt x="40" y="8"/>
                  </a:lnTo>
                  <a:lnTo>
                    <a:pt x="40"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6"/>
                  </a:lnTo>
                  <a:lnTo>
                    <a:pt x="40" y="16"/>
                  </a:lnTo>
                  <a:lnTo>
                    <a:pt x="40" y="16"/>
                  </a:lnTo>
                  <a:lnTo>
                    <a:pt x="40" y="16"/>
                  </a:lnTo>
                  <a:lnTo>
                    <a:pt x="40" y="16"/>
                  </a:lnTo>
                  <a:lnTo>
                    <a:pt x="40" y="16"/>
                  </a:lnTo>
                  <a:lnTo>
                    <a:pt x="40" y="16"/>
                  </a:lnTo>
                  <a:lnTo>
                    <a:pt x="40" y="16"/>
                  </a:lnTo>
                  <a:lnTo>
                    <a:pt x="40" y="16"/>
                  </a:lnTo>
                  <a:lnTo>
                    <a:pt x="40" y="20"/>
                  </a:lnTo>
                  <a:lnTo>
                    <a:pt x="40" y="20"/>
                  </a:lnTo>
                  <a:lnTo>
                    <a:pt x="40" y="20"/>
                  </a:lnTo>
                  <a:lnTo>
                    <a:pt x="40" y="22"/>
                  </a:lnTo>
                  <a:lnTo>
                    <a:pt x="40" y="22"/>
                  </a:lnTo>
                  <a:lnTo>
                    <a:pt x="40" y="22"/>
                  </a:lnTo>
                  <a:lnTo>
                    <a:pt x="40" y="22"/>
                  </a:lnTo>
                  <a:lnTo>
                    <a:pt x="40" y="22"/>
                  </a:lnTo>
                  <a:lnTo>
                    <a:pt x="40" y="22"/>
                  </a:lnTo>
                  <a:lnTo>
                    <a:pt x="40" y="22"/>
                  </a:lnTo>
                  <a:lnTo>
                    <a:pt x="40" y="22"/>
                  </a:lnTo>
                  <a:lnTo>
                    <a:pt x="40" y="22"/>
                  </a:lnTo>
                  <a:lnTo>
                    <a:pt x="40" y="22"/>
                  </a:lnTo>
                  <a:lnTo>
                    <a:pt x="38" y="22"/>
                  </a:lnTo>
                  <a:lnTo>
                    <a:pt x="38" y="22"/>
                  </a:lnTo>
                  <a:lnTo>
                    <a:pt x="38" y="22"/>
                  </a:lnTo>
                  <a:lnTo>
                    <a:pt x="38" y="26"/>
                  </a:lnTo>
                  <a:lnTo>
                    <a:pt x="38" y="22"/>
                  </a:lnTo>
                  <a:lnTo>
                    <a:pt x="38" y="22"/>
                  </a:lnTo>
                  <a:lnTo>
                    <a:pt x="38" y="22"/>
                  </a:lnTo>
                  <a:lnTo>
                    <a:pt x="38" y="22"/>
                  </a:lnTo>
                  <a:lnTo>
                    <a:pt x="38" y="26"/>
                  </a:lnTo>
                  <a:lnTo>
                    <a:pt x="38" y="26"/>
                  </a:lnTo>
                  <a:lnTo>
                    <a:pt x="38" y="26"/>
                  </a:lnTo>
                  <a:lnTo>
                    <a:pt x="38" y="26"/>
                  </a:lnTo>
                  <a:lnTo>
                    <a:pt x="38" y="26"/>
                  </a:lnTo>
                  <a:lnTo>
                    <a:pt x="38" y="26"/>
                  </a:lnTo>
                  <a:lnTo>
                    <a:pt x="38" y="26"/>
                  </a:lnTo>
                  <a:lnTo>
                    <a:pt x="38" y="26"/>
                  </a:lnTo>
                  <a:lnTo>
                    <a:pt x="38" y="30"/>
                  </a:lnTo>
                  <a:lnTo>
                    <a:pt x="40" y="30"/>
                  </a:lnTo>
                  <a:lnTo>
                    <a:pt x="40" y="30"/>
                  </a:lnTo>
                  <a:lnTo>
                    <a:pt x="40" y="30"/>
                  </a:lnTo>
                  <a:lnTo>
                    <a:pt x="40" y="30"/>
                  </a:lnTo>
                  <a:lnTo>
                    <a:pt x="40" y="30"/>
                  </a:lnTo>
                  <a:lnTo>
                    <a:pt x="40" y="30"/>
                  </a:lnTo>
                  <a:lnTo>
                    <a:pt x="40" y="30"/>
                  </a:lnTo>
                  <a:lnTo>
                    <a:pt x="40" y="34"/>
                  </a:lnTo>
                  <a:lnTo>
                    <a:pt x="40" y="34"/>
                  </a:lnTo>
                  <a:lnTo>
                    <a:pt x="40" y="34"/>
                  </a:lnTo>
                  <a:lnTo>
                    <a:pt x="40" y="34"/>
                  </a:lnTo>
                  <a:lnTo>
                    <a:pt x="40" y="34"/>
                  </a:lnTo>
                  <a:lnTo>
                    <a:pt x="40" y="34"/>
                  </a:lnTo>
                  <a:lnTo>
                    <a:pt x="38" y="34"/>
                  </a:lnTo>
                  <a:lnTo>
                    <a:pt x="38" y="34"/>
                  </a:lnTo>
                  <a:lnTo>
                    <a:pt x="38" y="34"/>
                  </a:lnTo>
                  <a:lnTo>
                    <a:pt x="38" y="34"/>
                  </a:lnTo>
                  <a:lnTo>
                    <a:pt x="38" y="30"/>
                  </a:lnTo>
                  <a:lnTo>
                    <a:pt x="34" y="30"/>
                  </a:lnTo>
                  <a:lnTo>
                    <a:pt x="34" y="30"/>
                  </a:lnTo>
                  <a:lnTo>
                    <a:pt x="34" y="30"/>
                  </a:lnTo>
                  <a:lnTo>
                    <a:pt x="34" y="30"/>
                  </a:lnTo>
                  <a:lnTo>
                    <a:pt x="34" y="30"/>
                  </a:lnTo>
                  <a:lnTo>
                    <a:pt x="34" y="30"/>
                  </a:lnTo>
                  <a:lnTo>
                    <a:pt x="34" y="30"/>
                  </a:lnTo>
                  <a:lnTo>
                    <a:pt x="30" y="30"/>
                  </a:lnTo>
                  <a:lnTo>
                    <a:pt x="30" y="30"/>
                  </a:lnTo>
                  <a:lnTo>
                    <a:pt x="30" y="30"/>
                  </a:lnTo>
                  <a:lnTo>
                    <a:pt x="30" y="34"/>
                  </a:lnTo>
                  <a:lnTo>
                    <a:pt x="26" y="34"/>
                  </a:lnTo>
                  <a:lnTo>
                    <a:pt x="26" y="34"/>
                  </a:lnTo>
                  <a:lnTo>
                    <a:pt x="26" y="34"/>
                  </a:lnTo>
                  <a:lnTo>
                    <a:pt x="26" y="34"/>
                  </a:lnTo>
                  <a:lnTo>
                    <a:pt x="26" y="34"/>
                  </a:lnTo>
                  <a:lnTo>
                    <a:pt x="26" y="34"/>
                  </a:lnTo>
                  <a:lnTo>
                    <a:pt x="26" y="34"/>
                  </a:lnTo>
                  <a:lnTo>
                    <a:pt x="26" y="34"/>
                  </a:lnTo>
                  <a:lnTo>
                    <a:pt x="26" y="34"/>
                  </a:lnTo>
                  <a:lnTo>
                    <a:pt x="22" y="34"/>
                  </a:lnTo>
                  <a:lnTo>
                    <a:pt x="22" y="34"/>
                  </a:lnTo>
                  <a:lnTo>
                    <a:pt x="22" y="34"/>
                  </a:lnTo>
                  <a:lnTo>
                    <a:pt x="22" y="34"/>
                  </a:lnTo>
                  <a:lnTo>
                    <a:pt x="18" y="30"/>
                  </a:lnTo>
                  <a:lnTo>
                    <a:pt x="18" y="30"/>
                  </a:lnTo>
                  <a:lnTo>
                    <a:pt x="18" y="30"/>
                  </a:lnTo>
                  <a:lnTo>
                    <a:pt x="18" y="30"/>
                  </a:lnTo>
                  <a:lnTo>
                    <a:pt x="14" y="30"/>
                  </a:lnTo>
                  <a:lnTo>
                    <a:pt x="14" y="30"/>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8" y="34"/>
                  </a:lnTo>
                  <a:lnTo>
                    <a:pt x="8" y="34"/>
                  </a:lnTo>
                  <a:lnTo>
                    <a:pt x="8" y="34"/>
                  </a:lnTo>
                  <a:lnTo>
                    <a:pt x="8" y="30"/>
                  </a:lnTo>
                  <a:lnTo>
                    <a:pt x="8" y="30"/>
                  </a:lnTo>
                  <a:lnTo>
                    <a:pt x="4" y="30"/>
                  </a:lnTo>
                  <a:lnTo>
                    <a:pt x="4" y="30"/>
                  </a:lnTo>
                  <a:lnTo>
                    <a:pt x="4" y="30"/>
                  </a:lnTo>
                  <a:lnTo>
                    <a:pt x="4" y="30"/>
                  </a:lnTo>
                  <a:lnTo>
                    <a:pt x="4" y="30"/>
                  </a:lnTo>
                  <a:lnTo>
                    <a:pt x="4" y="30"/>
                  </a:lnTo>
                  <a:lnTo>
                    <a:pt x="4" y="30"/>
                  </a:lnTo>
                  <a:lnTo>
                    <a:pt x="4" y="30"/>
                  </a:lnTo>
                  <a:lnTo>
                    <a:pt x="0" y="30"/>
                  </a:lnTo>
                  <a:lnTo>
                    <a:pt x="0" y="30"/>
                  </a:lnTo>
                  <a:lnTo>
                    <a:pt x="0" y="26"/>
                  </a:lnTo>
                  <a:lnTo>
                    <a:pt x="4" y="22"/>
                  </a:lnTo>
                  <a:lnTo>
                    <a:pt x="4" y="22"/>
                  </a:lnTo>
                  <a:lnTo>
                    <a:pt x="4" y="22"/>
                  </a:lnTo>
                  <a:lnTo>
                    <a:pt x="4" y="22"/>
                  </a:lnTo>
                  <a:lnTo>
                    <a:pt x="8" y="22"/>
                  </a:lnTo>
                  <a:lnTo>
                    <a:pt x="8" y="22"/>
                  </a:lnTo>
                  <a:lnTo>
                    <a:pt x="8" y="22"/>
                  </a:lnTo>
                  <a:lnTo>
                    <a:pt x="8" y="22"/>
                  </a:lnTo>
                  <a:lnTo>
                    <a:pt x="8" y="26"/>
                  </a:lnTo>
                  <a:lnTo>
                    <a:pt x="8" y="26"/>
                  </a:lnTo>
                  <a:lnTo>
                    <a:pt x="8" y="26"/>
                  </a:lnTo>
                  <a:lnTo>
                    <a:pt x="10" y="26"/>
                  </a:lnTo>
                  <a:lnTo>
                    <a:pt x="10" y="26"/>
                  </a:lnTo>
                  <a:lnTo>
                    <a:pt x="10" y="26"/>
                  </a:lnTo>
                  <a:lnTo>
                    <a:pt x="10" y="26"/>
                  </a:lnTo>
                  <a:lnTo>
                    <a:pt x="10" y="26"/>
                  </a:lnTo>
                  <a:lnTo>
                    <a:pt x="10" y="26"/>
                  </a:lnTo>
                  <a:lnTo>
                    <a:pt x="14" y="26"/>
                  </a:lnTo>
                  <a:lnTo>
                    <a:pt x="14" y="26"/>
                  </a:lnTo>
                  <a:lnTo>
                    <a:pt x="14" y="26"/>
                  </a:lnTo>
                  <a:lnTo>
                    <a:pt x="14" y="26"/>
                  </a:lnTo>
                  <a:lnTo>
                    <a:pt x="14" y="26"/>
                  </a:lnTo>
                  <a:lnTo>
                    <a:pt x="10" y="26"/>
                  </a:lnTo>
                  <a:lnTo>
                    <a:pt x="10" y="26"/>
                  </a:lnTo>
                  <a:lnTo>
                    <a:pt x="10" y="26"/>
                  </a:lnTo>
                  <a:lnTo>
                    <a:pt x="10" y="26"/>
                  </a:lnTo>
                  <a:lnTo>
                    <a:pt x="10" y="26"/>
                  </a:lnTo>
                  <a:lnTo>
                    <a:pt x="14" y="26"/>
                  </a:lnTo>
                  <a:lnTo>
                    <a:pt x="14" y="26"/>
                  </a:lnTo>
                  <a:lnTo>
                    <a:pt x="14" y="26"/>
                  </a:lnTo>
                  <a:lnTo>
                    <a:pt x="14" y="26"/>
                  </a:lnTo>
                  <a:lnTo>
                    <a:pt x="14" y="26"/>
                  </a:lnTo>
                  <a:lnTo>
                    <a:pt x="14" y="26"/>
                  </a:lnTo>
                  <a:lnTo>
                    <a:pt x="18" y="26"/>
                  </a:lnTo>
                  <a:lnTo>
                    <a:pt x="18" y="26"/>
                  </a:lnTo>
                  <a:lnTo>
                    <a:pt x="18" y="26"/>
                  </a:lnTo>
                  <a:lnTo>
                    <a:pt x="22" y="26"/>
                  </a:lnTo>
                  <a:lnTo>
                    <a:pt x="22" y="26"/>
                  </a:lnTo>
                  <a:lnTo>
                    <a:pt x="22" y="26"/>
                  </a:lnTo>
                  <a:lnTo>
                    <a:pt x="22" y="26"/>
                  </a:lnTo>
                  <a:lnTo>
                    <a:pt x="22" y="26"/>
                  </a:lnTo>
                  <a:lnTo>
                    <a:pt x="22" y="26"/>
                  </a:lnTo>
                  <a:lnTo>
                    <a:pt x="22" y="26"/>
                  </a:lnTo>
                  <a:lnTo>
                    <a:pt x="26" y="26"/>
                  </a:lnTo>
                  <a:lnTo>
                    <a:pt x="26" y="26"/>
                  </a:lnTo>
                  <a:lnTo>
                    <a:pt x="26" y="26"/>
                  </a:lnTo>
                  <a:lnTo>
                    <a:pt x="26" y="26"/>
                  </a:lnTo>
                  <a:lnTo>
                    <a:pt x="26" y="26"/>
                  </a:lnTo>
                  <a:lnTo>
                    <a:pt x="26" y="26"/>
                  </a:lnTo>
                  <a:lnTo>
                    <a:pt x="26" y="26"/>
                  </a:lnTo>
                  <a:lnTo>
                    <a:pt x="26" y="26"/>
                  </a:lnTo>
                  <a:lnTo>
                    <a:pt x="26" y="26"/>
                  </a:lnTo>
                  <a:lnTo>
                    <a:pt x="30" y="26"/>
                  </a:lnTo>
                  <a:lnTo>
                    <a:pt x="30" y="26"/>
                  </a:lnTo>
                  <a:lnTo>
                    <a:pt x="30" y="26"/>
                  </a:lnTo>
                  <a:lnTo>
                    <a:pt x="30" y="26"/>
                  </a:lnTo>
                  <a:lnTo>
                    <a:pt x="30" y="26"/>
                  </a:lnTo>
                  <a:lnTo>
                    <a:pt x="30" y="26"/>
                  </a:lnTo>
                  <a:lnTo>
                    <a:pt x="30" y="26"/>
                  </a:lnTo>
                  <a:lnTo>
                    <a:pt x="34" y="22"/>
                  </a:lnTo>
                  <a:lnTo>
                    <a:pt x="34" y="22"/>
                  </a:lnTo>
                  <a:lnTo>
                    <a:pt x="30" y="22"/>
                  </a:lnTo>
                  <a:lnTo>
                    <a:pt x="30" y="22"/>
                  </a:lnTo>
                  <a:lnTo>
                    <a:pt x="30" y="22"/>
                  </a:lnTo>
                  <a:lnTo>
                    <a:pt x="30" y="22"/>
                  </a:lnTo>
                  <a:lnTo>
                    <a:pt x="30" y="22"/>
                  </a:lnTo>
                  <a:lnTo>
                    <a:pt x="30" y="22"/>
                  </a:lnTo>
                  <a:lnTo>
                    <a:pt x="30" y="22"/>
                  </a:lnTo>
                  <a:lnTo>
                    <a:pt x="30" y="22"/>
                  </a:lnTo>
                  <a:lnTo>
                    <a:pt x="30" y="20"/>
                  </a:lnTo>
                  <a:lnTo>
                    <a:pt x="26" y="20"/>
                  </a:lnTo>
                  <a:lnTo>
                    <a:pt x="26" y="20"/>
                  </a:lnTo>
                  <a:lnTo>
                    <a:pt x="26" y="20"/>
                  </a:lnTo>
                  <a:lnTo>
                    <a:pt x="26" y="20"/>
                  </a:lnTo>
                  <a:lnTo>
                    <a:pt x="26" y="20"/>
                  </a:lnTo>
                  <a:lnTo>
                    <a:pt x="26" y="20"/>
                  </a:lnTo>
                  <a:lnTo>
                    <a:pt x="26" y="16"/>
                  </a:lnTo>
                  <a:lnTo>
                    <a:pt x="26" y="16"/>
                  </a:lnTo>
                  <a:lnTo>
                    <a:pt x="26" y="12"/>
                  </a:lnTo>
                  <a:lnTo>
                    <a:pt x="26" y="12"/>
                  </a:lnTo>
                  <a:lnTo>
                    <a:pt x="26" y="12"/>
                  </a:lnTo>
                  <a:lnTo>
                    <a:pt x="22" y="8"/>
                  </a:lnTo>
                  <a:lnTo>
                    <a:pt x="22" y="8"/>
                  </a:lnTo>
                  <a:lnTo>
                    <a:pt x="22" y="8"/>
                  </a:lnTo>
                  <a:lnTo>
                    <a:pt x="22" y="8"/>
                  </a:lnTo>
                  <a:lnTo>
                    <a:pt x="22" y="8"/>
                  </a:lnTo>
                  <a:lnTo>
                    <a:pt x="22" y="8"/>
                  </a:lnTo>
                  <a:close/>
                  <a:moveTo>
                    <a:pt x="26" y="22"/>
                  </a:moveTo>
                  <a:lnTo>
                    <a:pt x="26" y="22"/>
                  </a:lnTo>
                  <a:lnTo>
                    <a:pt x="22" y="22"/>
                  </a:lnTo>
                  <a:lnTo>
                    <a:pt x="22" y="22"/>
                  </a:lnTo>
                  <a:lnTo>
                    <a:pt x="18" y="20"/>
                  </a:lnTo>
                  <a:lnTo>
                    <a:pt x="18" y="20"/>
                  </a:lnTo>
                  <a:lnTo>
                    <a:pt x="18" y="20"/>
                  </a:lnTo>
                  <a:lnTo>
                    <a:pt x="18" y="20"/>
                  </a:lnTo>
                  <a:lnTo>
                    <a:pt x="18" y="20"/>
                  </a:lnTo>
                  <a:lnTo>
                    <a:pt x="18" y="20"/>
                  </a:lnTo>
                  <a:lnTo>
                    <a:pt x="18" y="20"/>
                  </a:lnTo>
                  <a:lnTo>
                    <a:pt x="18" y="20"/>
                  </a:lnTo>
                  <a:lnTo>
                    <a:pt x="18" y="20"/>
                  </a:lnTo>
                  <a:lnTo>
                    <a:pt x="18" y="20"/>
                  </a:lnTo>
                  <a:lnTo>
                    <a:pt x="22" y="20"/>
                  </a:lnTo>
                  <a:lnTo>
                    <a:pt x="22" y="20"/>
                  </a:lnTo>
                  <a:lnTo>
                    <a:pt x="26" y="20"/>
                  </a:lnTo>
                  <a:lnTo>
                    <a:pt x="26" y="20"/>
                  </a:lnTo>
                  <a:lnTo>
                    <a:pt x="26" y="22"/>
                  </a:lnTo>
                  <a:lnTo>
                    <a:pt x="26" y="22"/>
                  </a:lnTo>
                  <a:lnTo>
                    <a:pt x="26" y="22"/>
                  </a:lnTo>
                  <a:lnTo>
                    <a:pt x="26" y="22"/>
                  </a:lnTo>
                  <a:lnTo>
                    <a:pt x="26" y="22"/>
                  </a:lnTo>
                  <a:lnTo>
                    <a:pt x="26" y="22"/>
                  </a:lnTo>
                  <a:lnTo>
                    <a:pt x="26" y="22"/>
                  </a:lnTo>
                  <a:lnTo>
                    <a:pt x="2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76"/>
            <p:cNvSpPr>
              <a:spLocks noEditPoints="1"/>
            </p:cNvSpPr>
            <p:nvPr/>
          </p:nvSpPr>
          <p:spPr bwMode="auto">
            <a:xfrm>
              <a:off x="2390775" y="4111693"/>
              <a:ext cx="139700" cy="95250"/>
            </a:xfrm>
            <a:custGeom>
              <a:avLst/>
              <a:gdLst>
                <a:gd name="T0" fmla="*/ 36 w 88"/>
                <a:gd name="T1" fmla="*/ 52 h 60"/>
                <a:gd name="T2" fmla="*/ 32 w 88"/>
                <a:gd name="T3" fmla="*/ 56 h 60"/>
                <a:gd name="T4" fmla="*/ 32 w 88"/>
                <a:gd name="T5" fmla="*/ 60 h 60"/>
                <a:gd name="T6" fmla="*/ 24 w 88"/>
                <a:gd name="T7" fmla="*/ 56 h 60"/>
                <a:gd name="T8" fmla="*/ 24 w 88"/>
                <a:gd name="T9" fmla="*/ 52 h 60"/>
                <a:gd name="T10" fmla="*/ 24 w 88"/>
                <a:gd name="T11" fmla="*/ 52 h 60"/>
                <a:gd name="T12" fmla="*/ 20 w 88"/>
                <a:gd name="T13" fmla="*/ 52 h 60"/>
                <a:gd name="T14" fmla="*/ 20 w 88"/>
                <a:gd name="T15" fmla="*/ 52 h 60"/>
                <a:gd name="T16" fmla="*/ 20 w 88"/>
                <a:gd name="T17" fmla="*/ 46 h 60"/>
                <a:gd name="T18" fmla="*/ 16 w 88"/>
                <a:gd name="T19" fmla="*/ 46 h 60"/>
                <a:gd name="T20" fmla="*/ 16 w 88"/>
                <a:gd name="T21" fmla="*/ 42 h 60"/>
                <a:gd name="T22" fmla="*/ 14 w 88"/>
                <a:gd name="T23" fmla="*/ 46 h 60"/>
                <a:gd name="T24" fmla="*/ 10 w 88"/>
                <a:gd name="T25" fmla="*/ 46 h 60"/>
                <a:gd name="T26" fmla="*/ 10 w 88"/>
                <a:gd name="T27" fmla="*/ 42 h 60"/>
                <a:gd name="T28" fmla="*/ 6 w 88"/>
                <a:gd name="T29" fmla="*/ 42 h 60"/>
                <a:gd name="T30" fmla="*/ 6 w 88"/>
                <a:gd name="T31" fmla="*/ 38 h 60"/>
                <a:gd name="T32" fmla="*/ 4 w 88"/>
                <a:gd name="T33" fmla="*/ 38 h 60"/>
                <a:gd name="T34" fmla="*/ 0 w 88"/>
                <a:gd name="T35" fmla="*/ 34 h 60"/>
                <a:gd name="T36" fmla="*/ 4 w 88"/>
                <a:gd name="T37" fmla="*/ 30 h 60"/>
                <a:gd name="T38" fmla="*/ 4 w 88"/>
                <a:gd name="T39" fmla="*/ 26 h 60"/>
                <a:gd name="T40" fmla="*/ 4 w 88"/>
                <a:gd name="T41" fmla="*/ 22 h 60"/>
                <a:gd name="T42" fmla="*/ 10 w 88"/>
                <a:gd name="T43" fmla="*/ 16 h 60"/>
                <a:gd name="T44" fmla="*/ 14 w 88"/>
                <a:gd name="T45" fmla="*/ 12 h 60"/>
                <a:gd name="T46" fmla="*/ 16 w 88"/>
                <a:gd name="T47" fmla="*/ 8 h 60"/>
                <a:gd name="T48" fmla="*/ 20 w 88"/>
                <a:gd name="T49" fmla="*/ 8 h 60"/>
                <a:gd name="T50" fmla="*/ 28 w 88"/>
                <a:gd name="T51" fmla="*/ 8 h 60"/>
                <a:gd name="T52" fmla="*/ 36 w 88"/>
                <a:gd name="T53" fmla="*/ 12 h 60"/>
                <a:gd name="T54" fmla="*/ 40 w 88"/>
                <a:gd name="T55" fmla="*/ 12 h 60"/>
                <a:gd name="T56" fmla="*/ 42 w 88"/>
                <a:gd name="T57" fmla="*/ 8 h 60"/>
                <a:gd name="T58" fmla="*/ 46 w 88"/>
                <a:gd name="T59" fmla="*/ 8 h 60"/>
                <a:gd name="T60" fmla="*/ 46 w 88"/>
                <a:gd name="T61" fmla="*/ 8 h 60"/>
                <a:gd name="T62" fmla="*/ 50 w 88"/>
                <a:gd name="T63" fmla="*/ 8 h 60"/>
                <a:gd name="T64" fmla="*/ 58 w 88"/>
                <a:gd name="T65" fmla="*/ 8 h 60"/>
                <a:gd name="T66" fmla="*/ 66 w 88"/>
                <a:gd name="T67" fmla="*/ 8 h 60"/>
                <a:gd name="T68" fmla="*/ 66 w 88"/>
                <a:gd name="T69" fmla="*/ 8 h 60"/>
                <a:gd name="T70" fmla="*/ 76 w 88"/>
                <a:gd name="T71" fmla="*/ 16 h 60"/>
                <a:gd name="T72" fmla="*/ 72 w 88"/>
                <a:gd name="T73" fmla="*/ 18 h 60"/>
                <a:gd name="T74" fmla="*/ 72 w 88"/>
                <a:gd name="T75" fmla="*/ 18 h 60"/>
                <a:gd name="T76" fmla="*/ 76 w 88"/>
                <a:gd name="T77" fmla="*/ 18 h 60"/>
                <a:gd name="T78" fmla="*/ 80 w 88"/>
                <a:gd name="T79" fmla="*/ 18 h 60"/>
                <a:gd name="T80" fmla="*/ 80 w 88"/>
                <a:gd name="T81" fmla="*/ 22 h 60"/>
                <a:gd name="T82" fmla="*/ 80 w 88"/>
                <a:gd name="T83" fmla="*/ 18 h 60"/>
                <a:gd name="T84" fmla="*/ 84 w 88"/>
                <a:gd name="T85" fmla="*/ 18 h 60"/>
                <a:gd name="T86" fmla="*/ 84 w 88"/>
                <a:gd name="T87" fmla="*/ 22 h 60"/>
                <a:gd name="T88" fmla="*/ 84 w 88"/>
                <a:gd name="T89" fmla="*/ 22 h 60"/>
                <a:gd name="T90" fmla="*/ 76 w 88"/>
                <a:gd name="T91" fmla="*/ 26 h 60"/>
                <a:gd name="T92" fmla="*/ 66 w 88"/>
                <a:gd name="T93" fmla="*/ 30 h 60"/>
                <a:gd name="T94" fmla="*/ 58 w 88"/>
                <a:gd name="T95" fmla="*/ 30 h 60"/>
                <a:gd name="T96" fmla="*/ 58 w 88"/>
                <a:gd name="T97" fmla="*/ 34 h 60"/>
                <a:gd name="T98" fmla="*/ 58 w 88"/>
                <a:gd name="T99" fmla="*/ 38 h 60"/>
                <a:gd name="T100" fmla="*/ 54 w 88"/>
                <a:gd name="T101" fmla="*/ 38 h 60"/>
                <a:gd name="T102" fmla="*/ 50 w 88"/>
                <a:gd name="T103" fmla="*/ 46 h 60"/>
                <a:gd name="T104" fmla="*/ 46 w 88"/>
                <a:gd name="T105" fmla="*/ 42 h 60"/>
                <a:gd name="T106" fmla="*/ 42 w 88"/>
                <a:gd name="T107" fmla="*/ 42 h 60"/>
                <a:gd name="T108" fmla="*/ 36 w 88"/>
                <a:gd name="T109" fmla="*/ 46 h 60"/>
                <a:gd name="T110" fmla="*/ 36 w 88"/>
                <a:gd name="T111" fmla="*/ 0 h 60"/>
                <a:gd name="T112" fmla="*/ 40 w 88"/>
                <a:gd name="T113" fmla="*/ 0 h 60"/>
                <a:gd name="T114" fmla="*/ 40 w 88"/>
                <a:gd name="T115" fmla="*/ 0 h 60"/>
                <a:gd name="T116" fmla="*/ 36 w 88"/>
                <a:gd name="T1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 h="60">
                  <a:moveTo>
                    <a:pt x="36" y="46"/>
                  </a:moveTo>
                  <a:lnTo>
                    <a:pt x="36" y="50"/>
                  </a:lnTo>
                  <a:lnTo>
                    <a:pt x="36" y="52"/>
                  </a:lnTo>
                  <a:lnTo>
                    <a:pt x="36" y="52"/>
                  </a:lnTo>
                  <a:lnTo>
                    <a:pt x="36" y="52"/>
                  </a:lnTo>
                  <a:lnTo>
                    <a:pt x="36" y="52"/>
                  </a:lnTo>
                  <a:lnTo>
                    <a:pt x="36" y="52"/>
                  </a:lnTo>
                  <a:lnTo>
                    <a:pt x="36" y="52"/>
                  </a:lnTo>
                  <a:lnTo>
                    <a:pt x="36" y="52"/>
                  </a:lnTo>
                  <a:lnTo>
                    <a:pt x="36" y="52"/>
                  </a:lnTo>
                  <a:lnTo>
                    <a:pt x="32" y="52"/>
                  </a:lnTo>
                  <a:lnTo>
                    <a:pt x="32" y="56"/>
                  </a:lnTo>
                  <a:lnTo>
                    <a:pt x="32" y="56"/>
                  </a:lnTo>
                  <a:lnTo>
                    <a:pt x="32" y="56"/>
                  </a:lnTo>
                  <a:lnTo>
                    <a:pt x="32" y="56"/>
                  </a:lnTo>
                  <a:lnTo>
                    <a:pt x="32" y="60"/>
                  </a:lnTo>
                  <a:lnTo>
                    <a:pt x="32" y="60"/>
                  </a:lnTo>
                  <a:lnTo>
                    <a:pt x="32" y="60"/>
                  </a:lnTo>
                  <a:lnTo>
                    <a:pt x="28" y="60"/>
                  </a:lnTo>
                  <a:lnTo>
                    <a:pt x="28" y="60"/>
                  </a:lnTo>
                  <a:lnTo>
                    <a:pt x="28" y="60"/>
                  </a:lnTo>
                  <a:lnTo>
                    <a:pt x="28" y="56"/>
                  </a:lnTo>
                  <a:lnTo>
                    <a:pt x="24" y="56"/>
                  </a:lnTo>
                  <a:lnTo>
                    <a:pt x="24" y="56"/>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0" y="52"/>
                  </a:lnTo>
                  <a:lnTo>
                    <a:pt x="20" y="52"/>
                  </a:lnTo>
                  <a:lnTo>
                    <a:pt x="20" y="52"/>
                  </a:lnTo>
                  <a:lnTo>
                    <a:pt x="20" y="52"/>
                  </a:lnTo>
                  <a:lnTo>
                    <a:pt x="20" y="52"/>
                  </a:lnTo>
                  <a:lnTo>
                    <a:pt x="20" y="52"/>
                  </a:lnTo>
                  <a:lnTo>
                    <a:pt x="20" y="52"/>
                  </a:lnTo>
                  <a:lnTo>
                    <a:pt x="20" y="52"/>
                  </a:lnTo>
                  <a:lnTo>
                    <a:pt x="20" y="52"/>
                  </a:lnTo>
                  <a:lnTo>
                    <a:pt x="20" y="52"/>
                  </a:lnTo>
                  <a:lnTo>
                    <a:pt x="20" y="50"/>
                  </a:lnTo>
                  <a:lnTo>
                    <a:pt x="20" y="50"/>
                  </a:lnTo>
                  <a:lnTo>
                    <a:pt x="20" y="50"/>
                  </a:lnTo>
                  <a:lnTo>
                    <a:pt x="20" y="50"/>
                  </a:lnTo>
                  <a:lnTo>
                    <a:pt x="20" y="50"/>
                  </a:lnTo>
                  <a:lnTo>
                    <a:pt x="20" y="46"/>
                  </a:lnTo>
                  <a:lnTo>
                    <a:pt x="20" y="46"/>
                  </a:lnTo>
                  <a:lnTo>
                    <a:pt x="20" y="46"/>
                  </a:lnTo>
                  <a:lnTo>
                    <a:pt x="20" y="46"/>
                  </a:lnTo>
                  <a:lnTo>
                    <a:pt x="20" y="46"/>
                  </a:lnTo>
                  <a:lnTo>
                    <a:pt x="20" y="46"/>
                  </a:lnTo>
                  <a:lnTo>
                    <a:pt x="16" y="46"/>
                  </a:lnTo>
                  <a:lnTo>
                    <a:pt x="16" y="46"/>
                  </a:lnTo>
                  <a:lnTo>
                    <a:pt x="16" y="46"/>
                  </a:lnTo>
                  <a:lnTo>
                    <a:pt x="16" y="46"/>
                  </a:lnTo>
                  <a:lnTo>
                    <a:pt x="16" y="46"/>
                  </a:lnTo>
                  <a:lnTo>
                    <a:pt x="16" y="42"/>
                  </a:lnTo>
                  <a:lnTo>
                    <a:pt x="16" y="42"/>
                  </a:lnTo>
                  <a:lnTo>
                    <a:pt x="16" y="42"/>
                  </a:lnTo>
                  <a:lnTo>
                    <a:pt x="14" y="42"/>
                  </a:lnTo>
                  <a:lnTo>
                    <a:pt x="14" y="42"/>
                  </a:lnTo>
                  <a:lnTo>
                    <a:pt x="14" y="42"/>
                  </a:lnTo>
                  <a:lnTo>
                    <a:pt x="14" y="42"/>
                  </a:lnTo>
                  <a:lnTo>
                    <a:pt x="14" y="46"/>
                  </a:lnTo>
                  <a:lnTo>
                    <a:pt x="14" y="46"/>
                  </a:lnTo>
                  <a:lnTo>
                    <a:pt x="14" y="46"/>
                  </a:lnTo>
                  <a:lnTo>
                    <a:pt x="14" y="46"/>
                  </a:lnTo>
                  <a:lnTo>
                    <a:pt x="14" y="46"/>
                  </a:lnTo>
                  <a:lnTo>
                    <a:pt x="10" y="46"/>
                  </a:lnTo>
                  <a:lnTo>
                    <a:pt x="10" y="46"/>
                  </a:lnTo>
                  <a:lnTo>
                    <a:pt x="10" y="46"/>
                  </a:lnTo>
                  <a:lnTo>
                    <a:pt x="10" y="42"/>
                  </a:lnTo>
                  <a:lnTo>
                    <a:pt x="10" y="42"/>
                  </a:lnTo>
                  <a:lnTo>
                    <a:pt x="10" y="42"/>
                  </a:lnTo>
                  <a:lnTo>
                    <a:pt x="10" y="42"/>
                  </a:lnTo>
                  <a:lnTo>
                    <a:pt x="10" y="42"/>
                  </a:lnTo>
                  <a:lnTo>
                    <a:pt x="6" y="42"/>
                  </a:lnTo>
                  <a:lnTo>
                    <a:pt x="6" y="42"/>
                  </a:lnTo>
                  <a:lnTo>
                    <a:pt x="6" y="42"/>
                  </a:lnTo>
                  <a:lnTo>
                    <a:pt x="6" y="38"/>
                  </a:lnTo>
                  <a:lnTo>
                    <a:pt x="6" y="38"/>
                  </a:lnTo>
                  <a:lnTo>
                    <a:pt x="6" y="42"/>
                  </a:lnTo>
                  <a:lnTo>
                    <a:pt x="6" y="42"/>
                  </a:lnTo>
                  <a:lnTo>
                    <a:pt x="6" y="42"/>
                  </a:lnTo>
                  <a:lnTo>
                    <a:pt x="6" y="38"/>
                  </a:lnTo>
                  <a:lnTo>
                    <a:pt x="6" y="38"/>
                  </a:lnTo>
                  <a:lnTo>
                    <a:pt x="6" y="38"/>
                  </a:lnTo>
                  <a:lnTo>
                    <a:pt x="6" y="38"/>
                  </a:lnTo>
                  <a:lnTo>
                    <a:pt x="6" y="38"/>
                  </a:lnTo>
                  <a:lnTo>
                    <a:pt x="4" y="38"/>
                  </a:lnTo>
                  <a:lnTo>
                    <a:pt x="4" y="38"/>
                  </a:lnTo>
                  <a:lnTo>
                    <a:pt x="4" y="38"/>
                  </a:lnTo>
                  <a:lnTo>
                    <a:pt x="4" y="38"/>
                  </a:lnTo>
                  <a:lnTo>
                    <a:pt x="4" y="38"/>
                  </a:lnTo>
                  <a:lnTo>
                    <a:pt x="4" y="34"/>
                  </a:lnTo>
                  <a:lnTo>
                    <a:pt x="4" y="38"/>
                  </a:lnTo>
                  <a:lnTo>
                    <a:pt x="4" y="34"/>
                  </a:lnTo>
                  <a:lnTo>
                    <a:pt x="0" y="34"/>
                  </a:lnTo>
                  <a:lnTo>
                    <a:pt x="0" y="34"/>
                  </a:lnTo>
                  <a:lnTo>
                    <a:pt x="0" y="34"/>
                  </a:lnTo>
                  <a:lnTo>
                    <a:pt x="0" y="34"/>
                  </a:lnTo>
                  <a:lnTo>
                    <a:pt x="0" y="34"/>
                  </a:lnTo>
                  <a:lnTo>
                    <a:pt x="0" y="34"/>
                  </a:lnTo>
                  <a:lnTo>
                    <a:pt x="0" y="30"/>
                  </a:lnTo>
                  <a:lnTo>
                    <a:pt x="4" y="30"/>
                  </a:lnTo>
                  <a:lnTo>
                    <a:pt x="4" y="30"/>
                  </a:lnTo>
                  <a:lnTo>
                    <a:pt x="4" y="30"/>
                  </a:lnTo>
                  <a:lnTo>
                    <a:pt x="4" y="30"/>
                  </a:lnTo>
                  <a:lnTo>
                    <a:pt x="0" y="26"/>
                  </a:lnTo>
                  <a:lnTo>
                    <a:pt x="0" y="26"/>
                  </a:lnTo>
                  <a:lnTo>
                    <a:pt x="0" y="26"/>
                  </a:lnTo>
                  <a:lnTo>
                    <a:pt x="4" y="26"/>
                  </a:lnTo>
                  <a:lnTo>
                    <a:pt x="4" y="26"/>
                  </a:lnTo>
                  <a:lnTo>
                    <a:pt x="4" y="22"/>
                  </a:lnTo>
                  <a:lnTo>
                    <a:pt x="4" y="22"/>
                  </a:lnTo>
                  <a:lnTo>
                    <a:pt x="4" y="22"/>
                  </a:lnTo>
                  <a:lnTo>
                    <a:pt x="4" y="22"/>
                  </a:lnTo>
                  <a:lnTo>
                    <a:pt x="4" y="22"/>
                  </a:lnTo>
                  <a:lnTo>
                    <a:pt x="4" y="22"/>
                  </a:lnTo>
                  <a:lnTo>
                    <a:pt x="4" y="22"/>
                  </a:lnTo>
                  <a:lnTo>
                    <a:pt x="6" y="18"/>
                  </a:lnTo>
                  <a:lnTo>
                    <a:pt x="6" y="18"/>
                  </a:lnTo>
                  <a:lnTo>
                    <a:pt x="10" y="18"/>
                  </a:lnTo>
                  <a:lnTo>
                    <a:pt x="10" y="16"/>
                  </a:lnTo>
                  <a:lnTo>
                    <a:pt x="10" y="16"/>
                  </a:lnTo>
                  <a:lnTo>
                    <a:pt x="14" y="12"/>
                  </a:lnTo>
                  <a:lnTo>
                    <a:pt x="14" y="12"/>
                  </a:lnTo>
                  <a:lnTo>
                    <a:pt x="14" y="12"/>
                  </a:lnTo>
                  <a:lnTo>
                    <a:pt x="14" y="12"/>
                  </a:lnTo>
                  <a:lnTo>
                    <a:pt x="14" y="12"/>
                  </a:lnTo>
                  <a:lnTo>
                    <a:pt x="14" y="12"/>
                  </a:lnTo>
                  <a:lnTo>
                    <a:pt x="14" y="12"/>
                  </a:lnTo>
                  <a:lnTo>
                    <a:pt x="16" y="12"/>
                  </a:lnTo>
                  <a:lnTo>
                    <a:pt x="16" y="12"/>
                  </a:lnTo>
                  <a:lnTo>
                    <a:pt x="16" y="12"/>
                  </a:lnTo>
                  <a:lnTo>
                    <a:pt x="16" y="8"/>
                  </a:lnTo>
                  <a:lnTo>
                    <a:pt x="20" y="8"/>
                  </a:lnTo>
                  <a:lnTo>
                    <a:pt x="20" y="8"/>
                  </a:lnTo>
                  <a:lnTo>
                    <a:pt x="20" y="8"/>
                  </a:lnTo>
                  <a:lnTo>
                    <a:pt x="20" y="8"/>
                  </a:lnTo>
                  <a:lnTo>
                    <a:pt x="20" y="8"/>
                  </a:lnTo>
                  <a:lnTo>
                    <a:pt x="20" y="8"/>
                  </a:lnTo>
                  <a:lnTo>
                    <a:pt x="24" y="8"/>
                  </a:lnTo>
                  <a:lnTo>
                    <a:pt x="24" y="12"/>
                  </a:lnTo>
                  <a:lnTo>
                    <a:pt x="24" y="12"/>
                  </a:lnTo>
                  <a:lnTo>
                    <a:pt x="24" y="12"/>
                  </a:lnTo>
                  <a:lnTo>
                    <a:pt x="24" y="12"/>
                  </a:lnTo>
                  <a:lnTo>
                    <a:pt x="28" y="8"/>
                  </a:lnTo>
                  <a:lnTo>
                    <a:pt x="28" y="12"/>
                  </a:lnTo>
                  <a:lnTo>
                    <a:pt x="28" y="12"/>
                  </a:lnTo>
                  <a:lnTo>
                    <a:pt x="32" y="12"/>
                  </a:lnTo>
                  <a:lnTo>
                    <a:pt x="32" y="12"/>
                  </a:lnTo>
                  <a:lnTo>
                    <a:pt x="32" y="12"/>
                  </a:lnTo>
                  <a:lnTo>
                    <a:pt x="36" y="12"/>
                  </a:lnTo>
                  <a:lnTo>
                    <a:pt x="36" y="12"/>
                  </a:lnTo>
                  <a:lnTo>
                    <a:pt x="36" y="12"/>
                  </a:lnTo>
                  <a:lnTo>
                    <a:pt x="40" y="12"/>
                  </a:lnTo>
                  <a:lnTo>
                    <a:pt x="40" y="12"/>
                  </a:lnTo>
                  <a:lnTo>
                    <a:pt x="40" y="12"/>
                  </a:lnTo>
                  <a:lnTo>
                    <a:pt x="40" y="12"/>
                  </a:lnTo>
                  <a:lnTo>
                    <a:pt x="40" y="12"/>
                  </a:lnTo>
                  <a:lnTo>
                    <a:pt x="42" y="12"/>
                  </a:lnTo>
                  <a:lnTo>
                    <a:pt x="42" y="12"/>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6" y="8"/>
                  </a:lnTo>
                  <a:lnTo>
                    <a:pt x="50" y="8"/>
                  </a:lnTo>
                  <a:lnTo>
                    <a:pt x="50" y="8"/>
                  </a:lnTo>
                  <a:lnTo>
                    <a:pt x="50" y="8"/>
                  </a:lnTo>
                  <a:lnTo>
                    <a:pt x="50" y="8"/>
                  </a:lnTo>
                  <a:lnTo>
                    <a:pt x="50" y="8"/>
                  </a:lnTo>
                  <a:lnTo>
                    <a:pt x="54" y="8"/>
                  </a:lnTo>
                  <a:lnTo>
                    <a:pt x="54" y="8"/>
                  </a:lnTo>
                  <a:lnTo>
                    <a:pt x="58" y="8"/>
                  </a:lnTo>
                  <a:lnTo>
                    <a:pt x="58" y="8"/>
                  </a:lnTo>
                  <a:lnTo>
                    <a:pt x="58" y="8"/>
                  </a:lnTo>
                  <a:lnTo>
                    <a:pt x="58" y="8"/>
                  </a:lnTo>
                  <a:lnTo>
                    <a:pt x="58" y="8"/>
                  </a:lnTo>
                  <a:lnTo>
                    <a:pt x="58" y="8"/>
                  </a:lnTo>
                  <a:lnTo>
                    <a:pt x="58" y="8"/>
                  </a:lnTo>
                  <a:lnTo>
                    <a:pt x="58" y="8"/>
                  </a:lnTo>
                  <a:lnTo>
                    <a:pt x="62" y="8"/>
                  </a:lnTo>
                  <a:lnTo>
                    <a:pt x="66" y="8"/>
                  </a:lnTo>
                  <a:lnTo>
                    <a:pt x="66" y="12"/>
                  </a:lnTo>
                  <a:lnTo>
                    <a:pt x="66" y="12"/>
                  </a:lnTo>
                  <a:lnTo>
                    <a:pt x="66" y="12"/>
                  </a:lnTo>
                  <a:lnTo>
                    <a:pt x="66" y="12"/>
                  </a:lnTo>
                  <a:lnTo>
                    <a:pt x="70" y="12"/>
                  </a:lnTo>
                  <a:lnTo>
                    <a:pt x="66" y="8"/>
                  </a:lnTo>
                  <a:lnTo>
                    <a:pt x="66" y="8"/>
                  </a:lnTo>
                  <a:lnTo>
                    <a:pt x="70" y="12"/>
                  </a:lnTo>
                  <a:lnTo>
                    <a:pt x="72" y="12"/>
                  </a:lnTo>
                  <a:lnTo>
                    <a:pt x="72" y="12"/>
                  </a:lnTo>
                  <a:lnTo>
                    <a:pt x="76" y="16"/>
                  </a:lnTo>
                  <a:lnTo>
                    <a:pt x="76" y="16"/>
                  </a:lnTo>
                  <a:lnTo>
                    <a:pt x="72" y="16"/>
                  </a:lnTo>
                  <a:lnTo>
                    <a:pt x="72" y="16"/>
                  </a:lnTo>
                  <a:lnTo>
                    <a:pt x="72" y="16"/>
                  </a:lnTo>
                  <a:lnTo>
                    <a:pt x="70" y="16"/>
                  </a:lnTo>
                  <a:lnTo>
                    <a:pt x="70" y="16"/>
                  </a:lnTo>
                  <a:lnTo>
                    <a:pt x="72" y="18"/>
                  </a:lnTo>
                  <a:lnTo>
                    <a:pt x="72" y="18"/>
                  </a:lnTo>
                  <a:lnTo>
                    <a:pt x="76" y="18"/>
                  </a:lnTo>
                  <a:lnTo>
                    <a:pt x="76" y="18"/>
                  </a:lnTo>
                  <a:lnTo>
                    <a:pt x="76" y="18"/>
                  </a:lnTo>
                  <a:lnTo>
                    <a:pt x="72" y="18"/>
                  </a:lnTo>
                  <a:lnTo>
                    <a:pt x="72" y="18"/>
                  </a:lnTo>
                  <a:lnTo>
                    <a:pt x="72" y="18"/>
                  </a:lnTo>
                  <a:lnTo>
                    <a:pt x="72" y="18"/>
                  </a:lnTo>
                  <a:lnTo>
                    <a:pt x="72" y="16"/>
                  </a:lnTo>
                  <a:lnTo>
                    <a:pt x="72" y="16"/>
                  </a:lnTo>
                  <a:lnTo>
                    <a:pt x="76" y="18"/>
                  </a:lnTo>
                  <a:lnTo>
                    <a:pt x="76" y="18"/>
                  </a:lnTo>
                  <a:lnTo>
                    <a:pt x="76" y="18"/>
                  </a:lnTo>
                  <a:lnTo>
                    <a:pt x="76" y="18"/>
                  </a:lnTo>
                  <a:lnTo>
                    <a:pt x="76" y="18"/>
                  </a:lnTo>
                  <a:lnTo>
                    <a:pt x="80" y="18"/>
                  </a:lnTo>
                  <a:lnTo>
                    <a:pt x="80" y="18"/>
                  </a:lnTo>
                  <a:lnTo>
                    <a:pt x="80" y="18"/>
                  </a:lnTo>
                  <a:lnTo>
                    <a:pt x="80" y="18"/>
                  </a:lnTo>
                  <a:lnTo>
                    <a:pt x="80" y="18"/>
                  </a:lnTo>
                  <a:lnTo>
                    <a:pt x="80" y="18"/>
                  </a:lnTo>
                  <a:lnTo>
                    <a:pt x="80" y="18"/>
                  </a:lnTo>
                  <a:lnTo>
                    <a:pt x="80" y="18"/>
                  </a:lnTo>
                  <a:lnTo>
                    <a:pt x="80" y="22"/>
                  </a:lnTo>
                  <a:lnTo>
                    <a:pt x="80" y="22"/>
                  </a:lnTo>
                  <a:lnTo>
                    <a:pt x="80" y="22"/>
                  </a:lnTo>
                  <a:lnTo>
                    <a:pt x="80" y="18"/>
                  </a:lnTo>
                  <a:lnTo>
                    <a:pt x="80" y="18"/>
                  </a:lnTo>
                  <a:lnTo>
                    <a:pt x="80" y="18"/>
                  </a:lnTo>
                  <a:lnTo>
                    <a:pt x="80" y="18"/>
                  </a:lnTo>
                  <a:lnTo>
                    <a:pt x="80" y="18"/>
                  </a:lnTo>
                  <a:lnTo>
                    <a:pt x="80" y="18"/>
                  </a:lnTo>
                  <a:lnTo>
                    <a:pt x="80" y="18"/>
                  </a:lnTo>
                  <a:lnTo>
                    <a:pt x="80" y="18"/>
                  </a:lnTo>
                  <a:lnTo>
                    <a:pt x="84" y="18"/>
                  </a:lnTo>
                  <a:lnTo>
                    <a:pt x="84" y="18"/>
                  </a:lnTo>
                  <a:lnTo>
                    <a:pt x="84" y="22"/>
                  </a:lnTo>
                  <a:lnTo>
                    <a:pt x="84" y="22"/>
                  </a:lnTo>
                  <a:lnTo>
                    <a:pt x="84" y="22"/>
                  </a:lnTo>
                  <a:lnTo>
                    <a:pt x="84" y="22"/>
                  </a:lnTo>
                  <a:lnTo>
                    <a:pt x="84" y="22"/>
                  </a:lnTo>
                  <a:lnTo>
                    <a:pt x="84" y="22"/>
                  </a:lnTo>
                  <a:lnTo>
                    <a:pt x="84" y="22"/>
                  </a:lnTo>
                  <a:lnTo>
                    <a:pt x="88" y="22"/>
                  </a:lnTo>
                  <a:lnTo>
                    <a:pt x="84" y="22"/>
                  </a:lnTo>
                  <a:lnTo>
                    <a:pt x="84" y="22"/>
                  </a:lnTo>
                  <a:lnTo>
                    <a:pt x="84" y="22"/>
                  </a:lnTo>
                  <a:lnTo>
                    <a:pt x="84" y="22"/>
                  </a:lnTo>
                  <a:lnTo>
                    <a:pt x="84" y="22"/>
                  </a:lnTo>
                  <a:lnTo>
                    <a:pt x="80" y="22"/>
                  </a:lnTo>
                  <a:lnTo>
                    <a:pt x="80" y="26"/>
                  </a:lnTo>
                  <a:lnTo>
                    <a:pt x="80" y="26"/>
                  </a:lnTo>
                  <a:lnTo>
                    <a:pt x="76" y="26"/>
                  </a:lnTo>
                  <a:lnTo>
                    <a:pt x="76" y="26"/>
                  </a:lnTo>
                  <a:lnTo>
                    <a:pt x="72" y="30"/>
                  </a:lnTo>
                  <a:lnTo>
                    <a:pt x="72" y="30"/>
                  </a:lnTo>
                  <a:lnTo>
                    <a:pt x="72" y="30"/>
                  </a:lnTo>
                  <a:lnTo>
                    <a:pt x="70" y="30"/>
                  </a:lnTo>
                  <a:lnTo>
                    <a:pt x="70" y="30"/>
                  </a:lnTo>
                  <a:lnTo>
                    <a:pt x="66" y="30"/>
                  </a:lnTo>
                  <a:lnTo>
                    <a:pt x="66" y="30"/>
                  </a:lnTo>
                  <a:lnTo>
                    <a:pt x="62" y="26"/>
                  </a:lnTo>
                  <a:lnTo>
                    <a:pt x="62" y="26"/>
                  </a:lnTo>
                  <a:lnTo>
                    <a:pt x="62" y="26"/>
                  </a:lnTo>
                  <a:lnTo>
                    <a:pt x="58" y="30"/>
                  </a:lnTo>
                  <a:lnTo>
                    <a:pt x="58" y="30"/>
                  </a:lnTo>
                  <a:lnTo>
                    <a:pt x="58" y="30"/>
                  </a:lnTo>
                  <a:lnTo>
                    <a:pt x="58" y="30"/>
                  </a:lnTo>
                  <a:lnTo>
                    <a:pt x="58" y="30"/>
                  </a:lnTo>
                  <a:lnTo>
                    <a:pt x="58" y="30"/>
                  </a:lnTo>
                  <a:lnTo>
                    <a:pt x="58" y="34"/>
                  </a:lnTo>
                  <a:lnTo>
                    <a:pt x="58" y="34"/>
                  </a:lnTo>
                  <a:lnTo>
                    <a:pt x="58" y="34"/>
                  </a:lnTo>
                  <a:lnTo>
                    <a:pt x="58" y="34"/>
                  </a:lnTo>
                  <a:lnTo>
                    <a:pt x="58" y="34"/>
                  </a:lnTo>
                  <a:lnTo>
                    <a:pt x="58" y="34"/>
                  </a:lnTo>
                  <a:lnTo>
                    <a:pt x="58" y="38"/>
                  </a:lnTo>
                  <a:lnTo>
                    <a:pt x="58" y="38"/>
                  </a:lnTo>
                  <a:lnTo>
                    <a:pt x="54" y="38"/>
                  </a:lnTo>
                  <a:lnTo>
                    <a:pt x="54" y="38"/>
                  </a:lnTo>
                  <a:lnTo>
                    <a:pt x="54" y="38"/>
                  </a:lnTo>
                  <a:lnTo>
                    <a:pt x="54" y="38"/>
                  </a:lnTo>
                  <a:lnTo>
                    <a:pt x="54" y="38"/>
                  </a:lnTo>
                  <a:lnTo>
                    <a:pt x="54" y="38"/>
                  </a:lnTo>
                  <a:lnTo>
                    <a:pt x="54" y="38"/>
                  </a:lnTo>
                  <a:lnTo>
                    <a:pt x="54" y="38"/>
                  </a:lnTo>
                  <a:lnTo>
                    <a:pt x="50" y="42"/>
                  </a:lnTo>
                  <a:lnTo>
                    <a:pt x="50" y="42"/>
                  </a:lnTo>
                  <a:lnTo>
                    <a:pt x="50" y="42"/>
                  </a:lnTo>
                  <a:lnTo>
                    <a:pt x="50" y="46"/>
                  </a:lnTo>
                  <a:lnTo>
                    <a:pt x="50" y="46"/>
                  </a:lnTo>
                  <a:lnTo>
                    <a:pt x="50" y="46"/>
                  </a:lnTo>
                  <a:lnTo>
                    <a:pt x="50" y="46"/>
                  </a:lnTo>
                  <a:lnTo>
                    <a:pt x="46" y="46"/>
                  </a:lnTo>
                  <a:lnTo>
                    <a:pt x="46" y="46"/>
                  </a:lnTo>
                  <a:lnTo>
                    <a:pt x="46" y="42"/>
                  </a:lnTo>
                  <a:lnTo>
                    <a:pt x="46" y="42"/>
                  </a:lnTo>
                  <a:lnTo>
                    <a:pt x="46" y="42"/>
                  </a:lnTo>
                  <a:lnTo>
                    <a:pt x="46" y="42"/>
                  </a:lnTo>
                  <a:lnTo>
                    <a:pt x="42" y="42"/>
                  </a:lnTo>
                  <a:lnTo>
                    <a:pt x="42" y="42"/>
                  </a:lnTo>
                  <a:lnTo>
                    <a:pt x="42" y="42"/>
                  </a:lnTo>
                  <a:lnTo>
                    <a:pt x="40" y="46"/>
                  </a:lnTo>
                  <a:lnTo>
                    <a:pt x="40" y="46"/>
                  </a:lnTo>
                  <a:lnTo>
                    <a:pt x="40" y="46"/>
                  </a:lnTo>
                  <a:lnTo>
                    <a:pt x="36" y="46"/>
                  </a:lnTo>
                  <a:lnTo>
                    <a:pt x="36" y="46"/>
                  </a:lnTo>
                  <a:lnTo>
                    <a:pt x="36" y="46"/>
                  </a:lnTo>
                  <a:lnTo>
                    <a:pt x="36" y="46"/>
                  </a:lnTo>
                  <a:lnTo>
                    <a:pt x="36" y="46"/>
                  </a:lnTo>
                  <a:lnTo>
                    <a:pt x="36" y="46"/>
                  </a:lnTo>
                  <a:close/>
                  <a:moveTo>
                    <a:pt x="36" y="0"/>
                  </a:moveTo>
                  <a:lnTo>
                    <a:pt x="36" y="0"/>
                  </a:lnTo>
                  <a:lnTo>
                    <a:pt x="36" y="0"/>
                  </a:lnTo>
                  <a:lnTo>
                    <a:pt x="36" y="0"/>
                  </a:lnTo>
                  <a:lnTo>
                    <a:pt x="36" y="0"/>
                  </a:lnTo>
                  <a:lnTo>
                    <a:pt x="36" y="0"/>
                  </a:lnTo>
                  <a:lnTo>
                    <a:pt x="36" y="0"/>
                  </a:lnTo>
                  <a:lnTo>
                    <a:pt x="40" y="0"/>
                  </a:lnTo>
                  <a:lnTo>
                    <a:pt x="40" y="0"/>
                  </a:lnTo>
                  <a:lnTo>
                    <a:pt x="40" y="0"/>
                  </a:lnTo>
                  <a:lnTo>
                    <a:pt x="40" y="0"/>
                  </a:lnTo>
                  <a:lnTo>
                    <a:pt x="42" y="0"/>
                  </a:lnTo>
                  <a:lnTo>
                    <a:pt x="42" y="0"/>
                  </a:lnTo>
                  <a:lnTo>
                    <a:pt x="40" y="0"/>
                  </a:lnTo>
                  <a:lnTo>
                    <a:pt x="40" y="0"/>
                  </a:lnTo>
                  <a:lnTo>
                    <a:pt x="40" y="0"/>
                  </a:lnTo>
                  <a:lnTo>
                    <a:pt x="36" y="0"/>
                  </a:lnTo>
                  <a:lnTo>
                    <a:pt x="36" y="0"/>
                  </a:lnTo>
                  <a:lnTo>
                    <a:pt x="36" y="0"/>
                  </a:lnTo>
                  <a:lnTo>
                    <a:pt x="36" y="0"/>
                  </a:lnTo>
                  <a:lnTo>
                    <a:pt x="3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77"/>
            <p:cNvSpPr>
              <a:spLocks/>
            </p:cNvSpPr>
            <p:nvPr/>
          </p:nvSpPr>
          <p:spPr bwMode="auto">
            <a:xfrm>
              <a:off x="2635250" y="4054543"/>
              <a:ext cx="50800" cy="22225"/>
            </a:xfrm>
            <a:custGeom>
              <a:avLst/>
              <a:gdLst>
                <a:gd name="T0" fmla="*/ 24 w 32"/>
                <a:gd name="T1" fmla="*/ 10 h 14"/>
                <a:gd name="T2" fmla="*/ 24 w 32"/>
                <a:gd name="T3" fmla="*/ 10 h 14"/>
                <a:gd name="T4" fmla="*/ 20 w 32"/>
                <a:gd name="T5" fmla="*/ 6 h 14"/>
                <a:gd name="T6" fmla="*/ 20 w 32"/>
                <a:gd name="T7" fmla="*/ 10 h 14"/>
                <a:gd name="T8" fmla="*/ 20 w 32"/>
                <a:gd name="T9" fmla="*/ 10 h 14"/>
                <a:gd name="T10" fmla="*/ 20 w 32"/>
                <a:gd name="T11" fmla="*/ 10 h 14"/>
                <a:gd name="T12" fmla="*/ 16 w 32"/>
                <a:gd name="T13" fmla="*/ 10 h 14"/>
                <a:gd name="T14" fmla="*/ 16 w 32"/>
                <a:gd name="T15" fmla="*/ 10 h 14"/>
                <a:gd name="T16" fmla="*/ 16 w 32"/>
                <a:gd name="T17" fmla="*/ 14 h 14"/>
                <a:gd name="T18" fmla="*/ 16 w 32"/>
                <a:gd name="T19" fmla="*/ 14 h 14"/>
                <a:gd name="T20" fmla="*/ 16 w 32"/>
                <a:gd name="T21" fmla="*/ 14 h 14"/>
                <a:gd name="T22" fmla="*/ 12 w 32"/>
                <a:gd name="T23" fmla="*/ 10 h 14"/>
                <a:gd name="T24" fmla="*/ 12 w 32"/>
                <a:gd name="T25" fmla="*/ 10 h 14"/>
                <a:gd name="T26" fmla="*/ 12 w 32"/>
                <a:gd name="T27" fmla="*/ 10 h 14"/>
                <a:gd name="T28" fmla="*/ 8 w 32"/>
                <a:gd name="T29" fmla="*/ 10 h 14"/>
                <a:gd name="T30" fmla="*/ 8 w 32"/>
                <a:gd name="T31" fmla="*/ 6 h 14"/>
                <a:gd name="T32" fmla="*/ 4 w 32"/>
                <a:gd name="T33" fmla="*/ 6 h 14"/>
                <a:gd name="T34" fmla="*/ 4 w 32"/>
                <a:gd name="T35" fmla="*/ 6 h 14"/>
                <a:gd name="T36" fmla="*/ 4 w 32"/>
                <a:gd name="T37" fmla="*/ 6 h 14"/>
                <a:gd name="T38" fmla="*/ 4 w 32"/>
                <a:gd name="T39" fmla="*/ 4 h 14"/>
                <a:gd name="T40" fmla="*/ 0 w 32"/>
                <a:gd name="T41" fmla="*/ 4 h 14"/>
                <a:gd name="T42" fmla="*/ 0 w 32"/>
                <a:gd name="T43" fmla="*/ 4 h 14"/>
                <a:gd name="T44" fmla="*/ 0 w 32"/>
                <a:gd name="T45" fmla="*/ 4 h 14"/>
                <a:gd name="T46" fmla="*/ 0 w 32"/>
                <a:gd name="T47" fmla="*/ 4 h 14"/>
                <a:gd name="T48" fmla="*/ 0 w 32"/>
                <a:gd name="T49" fmla="*/ 4 h 14"/>
                <a:gd name="T50" fmla="*/ 4 w 32"/>
                <a:gd name="T51" fmla="*/ 0 h 14"/>
                <a:gd name="T52" fmla="*/ 4 w 32"/>
                <a:gd name="T53" fmla="*/ 0 h 14"/>
                <a:gd name="T54" fmla="*/ 8 w 32"/>
                <a:gd name="T55" fmla="*/ 0 h 14"/>
                <a:gd name="T56" fmla="*/ 8 w 32"/>
                <a:gd name="T57" fmla="*/ 0 h 14"/>
                <a:gd name="T58" fmla="*/ 12 w 32"/>
                <a:gd name="T59" fmla="*/ 0 h 14"/>
                <a:gd name="T60" fmla="*/ 12 w 32"/>
                <a:gd name="T61" fmla="*/ 0 h 14"/>
                <a:gd name="T62" fmla="*/ 16 w 32"/>
                <a:gd name="T63" fmla="*/ 0 h 14"/>
                <a:gd name="T64" fmla="*/ 16 w 32"/>
                <a:gd name="T65" fmla="*/ 0 h 14"/>
                <a:gd name="T66" fmla="*/ 20 w 32"/>
                <a:gd name="T67" fmla="*/ 0 h 14"/>
                <a:gd name="T68" fmla="*/ 20 w 32"/>
                <a:gd name="T69" fmla="*/ 4 h 14"/>
                <a:gd name="T70" fmla="*/ 20 w 32"/>
                <a:gd name="T71" fmla="*/ 4 h 14"/>
                <a:gd name="T72" fmla="*/ 24 w 32"/>
                <a:gd name="T73" fmla="*/ 4 h 14"/>
                <a:gd name="T74" fmla="*/ 24 w 32"/>
                <a:gd name="T75" fmla="*/ 4 h 14"/>
                <a:gd name="T76" fmla="*/ 28 w 32"/>
                <a:gd name="T77" fmla="*/ 6 h 14"/>
                <a:gd name="T78" fmla="*/ 28 w 32"/>
                <a:gd name="T79" fmla="*/ 6 h 14"/>
                <a:gd name="T80" fmla="*/ 32 w 32"/>
                <a:gd name="T81" fmla="*/ 6 h 14"/>
                <a:gd name="T82" fmla="*/ 32 w 32"/>
                <a:gd name="T83" fmla="*/ 10 h 14"/>
                <a:gd name="T84" fmla="*/ 28 w 32"/>
                <a:gd name="T85" fmla="*/ 10 h 14"/>
                <a:gd name="T86" fmla="*/ 24 w 32"/>
                <a:gd name="T87" fmla="*/ 10 h 14"/>
                <a:gd name="T88" fmla="*/ 24 w 32"/>
                <a:gd name="T8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4">
                  <a:moveTo>
                    <a:pt x="24" y="10"/>
                  </a:moveTo>
                  <a:lnTo>
                    <a:pt x="24" y="10"/>
                  </a:lnTo>
                  <a:lnTo>
                    <a:pt x="24" y="10"/>
                  </a:lnTo>
                  <a:lnTo>
                    <a:pt x="24" y="10"/>
                  </a:lnTo>
                  <a:lnTo>
                    <a:pt x="24" y="10"/>
                  </a:lnTo>
                  <a:lnTo>
                    <a:pt x="24" y="10"/>
                  </a:lnTo>
                  <a:lnTo>
                    <a:pt x="24" y="10"/>
                  </a:lnTo>
                  <a:lnTo>
                    <a:pt x="24" y="6"/>
                  </a:lnTo>
                  <a:lnTo>
                    <a:pt x="20" y="6"/>
                  </a:lnTo>
                  <a:lnTo>
                    <a:pt x="20" y="6"/>
                  </a:lnTo>
                  <a:lnTo>
                    <a:pt x="20" y="6"/>
                  </a:lnTo>
                  <a:lnTo>
                    <a:pt x="20"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4"/>
                  </a:lnTo>
                  <a:lnTo>
                    <a:pt x="16" y="14"/>
                  </a:lnTo>
                  <a:lnTo>
                    <a:pt x="16" y="14"/>
                  </a:lnTo>
                  <a:lnTo>
                    <a:pt x="16" y="14"/>
                  </a:lnTo>
                  <a:lnTo>
                    <a:pt x="16" y="14"/>
                  </a:lnTo>
                  <a:lnTo>
                    <a:pt x="16" y="14"/>
                  </a:lnTo>
                  <a:lnTo>
                    <a:pt x="16" y="14"/>
                  </a:lnTo>
                  <a:lnTo>
                    <a:pt x="16" y="14"/>
                  </a:lnTo>
                  <a:lnTo>
                    <a:pt x="16" y="14"/>
                  </a:lnTo>
                  <a:lnTo>
                    <a:pt x="12" y="10"/>
                  </a:lnTo>
                  <a:lnTo>
                    <a:pt x="12" y="10"/>
                  </a:lnTo>
                  <a:lnTo>
                    <a:pt x="12" y="10"/>
                  </a:lnTo>
                  <a:lnTo>
                    <a:pt x="12" y="10"/>
                  </a:lnTo>
                  <a:lnTo>
                    <a:pt x="12" y="10"/>
                  </a:lnTo>
                  <a:lnTo>
                    <a:pt x="12" y="10"/>
                  </a:lnTo>
                  <a:lnTo>
                    <a:pt x="12" y="10"/>
                  </a:lnTo>
                  <a:lnTo>
                    <a:pt x="12" y="10"/>
                  </a:lnTo>
                  <a:lnTo>
                    <a:pt x="8" y="10"/>
                  </a:lnTo>
                  <a:lnTo>
                    <a:pt x="8" y="10"/>
                  </a:lnTo>
                  <a:lnTo>
                    <a:pt x="8" y="10"/>
                  </a:lnTo>
                  <a:lnTo>
                    <a:pt x="8" y="10"/>
                  </a:lnTo>
                  <a:lnTo>
                    <a:pt x="8" y="10"/>
                  </a:lnTo>
                  <a:lnTo>
                    <a:pt x="8" y="6"/>
                  </a:lnTo>
                  <a:lnTo>
                    <a:pt x="8" y="6"/>
                  </a:lnTo>
                  <a:lnTo>
                    <a:pt x="8"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6" y="0"/>
                  </a:lnTo>
                  <a:lnTo>
                    <a:pt x="16" y="0"/>
                  </a:lnTo>
                  <a:lnTo>
                    <a:pt x="16" y="0"/>
                  </a:lnTo>
                  <a:lnTo>
                    <a:pt x="16" y="0"/>
                  </a:lnTo>
                  <a:lnTo>
                    <a:pt x="16" y="0"/>
                  </a:lnTo>
                  <a:lnTo>
                    <a:pt x="16" y="0"/>
                  </a:lnTo>
                  <a:lnTo>
                    <a:pt x="16" y="0"/>
                  </a:lnTo>
                  <a:lnTo>
                    <a:pt x="20" y="0"/>
                  </a:lnTo>
                  <a:lnTo>
                    <a:pt x="20" y="0"/>
                  </a:lnTo>
                  <a:lnTo>
                    <a:pt x="20" y="0"/>
                  </a:lnTo>
                  <a:lnTo>
                    <a:pt x="20" y="4"/>
                  </a:lnTo>
                  <a:lnTo>
                    <a:pt x="20" y="0"/>
                  </a:lnTo>
                  <a:lnTo>
                    <a:pt x="20" y="4"/>
                  </a:lnTo>
                  <a:lnTo>
                    <a:pt x="20" y="4"/>
                  </a:lnTo>
                  <a:lnTo>
                    <a:pt x="24" y="4"/>
                  </a:lnTo>
                  <a:lnTo>
                    <a:pt x="24" y="4"/>
                  </a:lnTo>
                  <a:lnTo>
                    <a:pt x="24" y="4"/>
                  </a:lnTo>
                  <a:lnTo>
                    <a:pt x="24" y="4"/>
                  </a:lnTo>
                  <a:lnTo>
                    <a:pt x="24" y="4"/>
                  </a:lnTo>
                  <a:lnTo>
                    <a:pt x="24" y="4"/>
                  </a:lnTo>
                  <a:lnTo>
                    <a:pt x="28" y="4"/>
                  </a:lnTo>
                  <a:lnTo>
                    <a:pt x="28" y="4"/>
                  </a:lnTo>
                  <a:lnTo>
                    <a:pt x="28" y="6"/>
                  </a:lnTo>
                  <a:lnTo>
                    <a:pt x="28" y="6"/>
                  </a:lnTo>
                  <a:lnTo>
                    <a:pt x="28" y="6"/>
                  </a:lnTo>
                  <a:lnTo>
                    <a:pt x="28" y="6"/>
                  </a:lnTo>
                  <a:lnTo>
                    <a:pt x="28" y="6"/>
                  </a:lnTo>
                  <a:lnTo>
                    <a:pt x="32" y="6"/>
                  </a:lnTo>
                  <a:lnTo>
                    <a:pt x="32" y="6"/>
                  </a:lnTo>
                  <a:lnTo>
                    <a:pt x="32" y="6"/>
                  </a:lnTo>
                  <a:lnTo>
                    <a:pt x="32" y="10"/>
                  </a:lnTo>
                  <a:lnTo>
                    <a:pt x="32" y="10"/>
                  </a:lnTo>
                  <a:lnTo>
                    <a:pt x="32" y="10"/>
                  </a:lnTo>
                  <a:lnTo>
                    <a:pt x="28" y="10"/>
                  </a:lnTo>
                  <a:lnTo>
                    <a:pt x="28" y="10"/>
                  </a:lnTo>
                  <a:lnTo>
                    <a:pt x="28" y="10"/>
                  </a:lnTo>
                  <a:lnTo>
                    <a:pt x="24" y="10"/>
                  </a:lnTo>
                  <a:lnTo>
                    <a:pt x="24" y="10"/>
                  </a:lnTo>
                  <a:lnTo>
                    <a:pt x="24" y="10"/>
                  </a:lnTo>
                  <a:lnTo>
                    <a:pt x="24" y="10"/>
                  </a:lnTo>
                  <a:lnTo>
                    <a:pt x="24"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78"/>
            <p:cNvSpPr>
              <a:spLocks noEditPoints="1"/>
            </p:cNvSpPr>
            <p:nvPr/>
          </p:nvSpPr>
          <p:spPr bwMode="auto">
            <a:xfrm>
              <a:off x="1739900" y="3644968"/>
              <a:ext cx="708025" cy="514350"/>
            </a:xfrm>
            <a:custGeom>
              <a:avLst/>
              <a:gdLst>
                <a:gd name="T0" fmla="*/ 90 w 446"/>
                <a:gd name="T1" fmla="*/ 134 h 324"/>
                <a:gd name="T2" fmla="*/ 74 w 446"/>
                <a:gd name="T3" fmla="*/ 112 h 324"/>
                <a:gd name="T4" fmla="*/ 60 w 446"/>
                <a:gd name="T5" fmla="*/ 104 h 324"/>
                <a:gd name="T6" fmla="*/ 56 w 446"/>
                <a:gd name="T7" fmla="*/ 90 h 324"/>
                <a:gd name="T8" fmla="*/ 48 w 446"/>
                <a:gd name="T9" fmla="*/ 64 h 324"/>
                <a:gd name="T10" fmla="*/ 32 w 446"/>
                <a:gd name="T11" fmla="*/ 38 h 324"/>
                <a:gd name="T12" fmla="*/ 18 w 446"/>
                <a:gd name="T13" fmla="*/ 4 h 324"/>
                <a:gd name="T14" fmla="*/ 52 w 446"/>
                <a:gd name="T15" fmla="*/ 8 h 324"/>
                <a:gd name="T16" fmla="*/ 104 w 446"/>
                <a:gd name="T17" fmla="*/ 26 h 324"/>
                <a:gd name="T18" fmla="*/ 156 w 446"/>
                <a:gd name="T19" fmla="*/ 18 h 324"/>
                <a:gd name="T20" fmla="*/ 182 w 446"/>
                <a:gd name="T21" fmla="*/ 38 h 324"/>
                <a:gd name="T22" fmla="*/ 208 w 446"/>
                <a:gd name="T23" fmla="*/ 68 h 324"/>
                <a:gd name="T24" fmla="*/ 230 w 446"/>
                <a:gd name="T25" fmla="*/ 56 h 324"/>
                <a:gd name="T26" fmla="*/ 256 w 446"/>
                <a:gd name="T27" fmla="*/ 82 h 324"/>
                <a:gd name="T28" fmla="*/ 274 w 446"/>
                <a:gd name="T29" fmla="*/ 116 h 324"/>
                <a:gd name="T30" fmla="*/ 298 w 446"/>
                <a:gd name="T31" fmla="*/ 132 h 324"/>
                <a:gd name="T32" fmla="*/ 290 w 446"/>
                <a:gd name="T33" fmla="*/ 172 h 324"/>
                <a:gd name="T34" fmla="*/ 294 w 446"/>
                <a:gd name="T35" fmla="*/ 210 h 324"/>
                <a:gd name="T36" fmla="*/ 294 w 446"/>
                <a:gd name="T37" fmla="*/ 214 h 324"/>
                <a:gd name="T38" fmla="*/ 316 w 446"/>
                <a:gd name="T39" fmla="*/ 250 h 324"/>
                <a:gd name="T40" fmla="*/ 350 w 446"/>
                <a:gd name="T41" fmla="*/ 262 h 324"/>
                <a:gd name="T42" fmla="*/ 372 w 446"/>
                <a:gd name="T43" fmla="*/ 258 h 324"/>
                <a:gd name="T44" fmla="*/ 390 w 446"/>
                <a:gd name="T45" fmla="*/ 238 h 324"/>
                <a:gd name="T46" fmla="*/ 402 w 446"/>
                <a:gd name="T47" fmla="*/ 210 h 324"/>
                <a:gd name="T48" fmla="*/ 430 w 446"/>
                <a:gd name="T49" fmla="*/ 206 h 324"/>
                <a:gd name="T50" fmla="*/ 442 w 446"/>
                <a:gd name="T51" fmla="*/ 220 h 324"/>
                <a:gd name="T52" fmla="*/ 430 w 446"/>
                <a:gd name="T53" fmla="*/ 242 h 324"/>
                <a:gd name="T54" fmla="*/ 428 w 446"/>
                <a:gd name="T55" fmla="*/ 250 h 324"/>
                <a:gd name="T56" fmla="*/ 410 w 446"/>
                <a:gd name="T57" fmla="*/ 268 h 324"/>
                <a:gd name="T58" fmla="*/ 390 w 446"/>
                <a:gd name="T59" fmla="*/ 290 h 324"/>
                <a:gd name="T60" fmla="*/ 368 w 446"/>
                <a:gd name="T61" fmla="*/ 320 h 324"/>
                <a:gd name="T62" fmla="*/ 346 w 446"/>
                <a:gd name="T63" fmla="*/ 302 h 324"/>
                <a:gd name="T64" fmla="*/ 330 w 446"/>
                <a:gd name="T65" fmla="*/ 294 h 324"/>
                <a:gd name="T66" fmla="*/ 298 w 446"/>
                <a:gd name="T67" fmla="*/ 302 h 324"/>
                <a:gd name="T68" fmla="*/ 264 w 446"/>
                <a:gd name="T69" fmla="*/ 288 h 324"/>
                <a:gd name="T70" fmla="*/ 230 w 446"/>
                <a:gd name="T71" fmla="*/ 268 h 324"/>
                <a:gd name="T72" fmla="*/ 204 w 446"/>
                <a:gd name="T73" fmla="*/ 250 h 324"/>
                <a:gd name="T74" fmla="*/ 178 w 446"/>
                <a:gd name="T75" fmla="*/ 228 h 324"/>
                <a:gd name="T76" fmla="*/ 182 w 446"/>
                <a:gd name="T77" fmla="*/ 198 h 324"/>
                <a:gd name="T78" fmla="*/ 162 w 446"/>
                <a:gd name="T79" fmla="*/ 164 h 324"/>
                <a:gd name="T80" fmla="*/ 144 w 446"/>
                <a:gd name="T81" fmla="*/ 150 h 324"/>
                <a:gd name="T82" fmla="*/ 130 w 446"/>
                <a:gd name="T83" fmla="*/ 134 h 324"/>
                <a:gd name="T84" fmla="*/ 130 w 446"/>
                <a:gd name="T85" fmla="*/ 120 h 324"/>
                <a:gd name="T86" fmla="*/ 106 w 446"/>
                <a:gd name="T87" fmla="*/ 90 h 324"/>
                <a:gd name="T88" fmla="*/ 86 w 446"/>
                <a:gd name="T89" fmla="*/ 72 h 324"/>
                <a:gd name="T90" fmla="*/ 74 w 446"/>
                <a:gd name="T91" fmla="*/ 34 h 324"/>
                <a:gd name="T92" fmla="*/ 48 w 446"/>
                <a:gd name="T93" fmla="*/ 18 h 324"/>
                <a:gd name="T94" fmla="*/ 52 w 446"/>
                <a:gd name="T95" fmla="*/ 46 h 324"/>
                <a:gd name="T96" fmla="*/ 70 w 446"/>
                <a:gd name="T97" fmla="*/ 72 h 324"/>
                <a:gd name="T98" fmla="*/ 90 w 446"/>
                <a:gd name="T99" fmla="*/ 108 h 324"/>
                <a:gd name="T100" fmla="*/ 100 w 446"/>
                <a:gd name="T101" fmla="*/ 128 h 324"/>
                <a:gd name="T102" fmla="*/ 110 w 446"/>
                <a:gd name="T103" fmla="*/ 158 h 324"/>
                <a:gd name="T104" fmla="*/ 122 w 446"/>
                <a:gd name="T105" fmla="*/ 176 h 324"/>
                <a:gd name="T106" fmla="*/ 96 w 446"/>
                <a:gd name="T107" fmla="*/ 154 h 324"/>
                <a:gd name="T108" fmla="*/ 86 w 446"/>
                <a:gd name="T109" fmla="*/ 146 h 324"/>
                <a:gd name="T110" fmla="*/ 104 w 446"/>
                <a:gd name="T111" fmla="*/ 254 h 324"/>
                <a:gd name="T112" fmla="*/ 74 w 446"/>
                <a:gd name="T113" fmla="*/ 72 h 324"/>
                <a:gd name="T114" fmla="*/ 0 w 446"/>
                <a:gd name="T115" fmla="*/ 72 h 324"/>
                <a:gd name="T116" fmla="*/ 44 w 446"/>
                <a:gd name="T117" fmla="*/ 90 h 324"/>
                <a:gd name="T118" fmla="*/ 92 w 446"/>
                <a:gd name="T119" fmla="*/ 154 h 324"/>
                <a:gd name="T120" fmla="*/ 162 w 446"/>
                <a:gd name="T121" fmla="*/ 206 h 324"/>
                <a:gd name="T122" fmla="*/ 442 w 446"/>
                <a:gd name="T123" fmla="*/ 228 h 324"/>
                <a:gd name="T124" fmla="*/ 380 w 446"/>
                <a:gd name="T125" fmla="*/ 2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24">
                  <a:moveTo>
                    <a:pt x="96" y="154"/>
                  </a:moveTo>
                  <a:lnTo>
                    <a:pt x="92" y="154"/>
                  </a:lnTo>
                  <a:lnTo>
                    <a:pt x="92" y="150"/>
                  </a:lnTo>
                  <a:lnTo>
                    <a:pt x="90" y="150"/>
                  </a:lnTo>
                  <a:lnTo>
                    <a:pt x="90" y="146"/>
                  </a:lnTo>
                  <a:lnTo>
                    <a:pt x="90" y="142"/>
                  </a:lnTo>
                  <a:lnTo>
                    <a:pt x="86" y="142"/>
                  </a:lnTo>
                  <a:lnTo>
                    <a:pt x="86" y="146"/>
                  </a:lnTo>
                  <a:lnTo>
                    <a:pt x="86" y="142"/>
                  </a:lnTo>
                  <a:lnTo>
                    <a:pt x="86" y="138"/>
                  </a:lnTo>
                  <a:lnTo>
                    <a:pt x="90" y="138"/>
                  </a:lnTo>
                  <a:lnTo>
                    <a:pt x="90" y="134"/>
                  </a:lnTo>
                  <a:lnTo>
                    <a:pt x="90" y="132"/>
                  </a:lnTo>
                  <a:lnTo>
                    <a:pt x="90" y="134"/>
                  </a:lnTo>
                  <a:lnTo>
                    <a:pt x="90" y="132"/>
                  </a:lnTo>
                  <a:lnTo>
                    <a:pt x="90" y="128"/>
                  </a:lnTo>
                  <a:lnTo>
                    <a:pt x="86" y="128"/>
                  </a:lnTo>
                  <a:lnTo>
                    <a:pt x="86" y="124"/>
                  </a:lnTo>
                  <a:lnTo>
                    <a:pt x="86" y="120"/>
                  </a:lnTo>
                  <a:lnTo>
                    <a:pt x="82" y="120"/>
                  </a:lnTo>
                  <a:lnTo>
                    <a:pt x="78" y="120"/>
                  </a:lnTo>
                  <a:lnTo>
                    <a:pt x="78" y="116"/>
                  </a:lnTo>
                  <a:lnTo>
                    <a:pt x="74" y="116"/>
                  </a:lnTo>
                  <a:lnTo>
                    <a:pt x="74" y="112"/>
                  </a:lnTo>
                  <a:lnTo>
                    <a:pt x="70" y="112"/>
                  </a:lnTo>
                  <a:lnTo>
                    <a:pt x="70" y="108"/>
                  </a:lnTo>
                  <a:lnTo>
                    <a:pt x="74" y="108"/>
                  </a:lnTo>
                  <a:lnTo>
                    <a:pt x="70" y="108"/>
                  </a:lnTo>
                  <a:lnTo>
                    <a:pt x="70" y="112"/>
                  </a:lnTo>
                  <a:lnTo>
                    <a:pt x="70" y="108"/>
                  </a:lnTo>
                  <a:lnTo>
                    <a:pt x="66" y="108"/>
                  </a:lnTo>
                  <a:lnTo>
                    <a:pt x="66" y="112"/>
                  </a:lnTo>
                  <a:lnTo>
                    <a:pt x="62" y="108"/>
                  </a:lnTo>
                  <a:lnTo>
                    <a:pt x="62" y="104"/>
                  </a:lnTo>
                  <a:lnTo>
                    <a:pt x="60" y="108"/>
                  </a:lnTo>
                  <a:lnTo>
                    <a:pt x="60" y="104"/>
                  </a:lnTo>
                  <a:lnTo>
                    <a:pt x="56" y="104"/>
                  </a:lnTo>
                  <a:lnTo>
                    <a:pt x="56" y="102"/>
                  </a:lnTo>
                  <a:lnTo>
                    <a:pt x="52" y="98"/>
                  </a:lnTo>
                  <a:lnTo>
                    <a:pt x="48" y="98"/>
                  </a:lnTo>
                  <a:lnTo>
                    <a:pt x="48" y="94"/>
                  </a:lnTo>
                  <a:lnTo>
                    <a:pt x="44" y="94"/>
                  </a:lnTo>
                  <a:lnTo>
                    <a:pt x="48" y="90"/>
                  </a:lnTo>
                  <a:lnTo>
                    <a:pt x="48" y="94"/>
                  </a:lnTo>
                  <a:lnTo>
                    <a:pt x="52" y="94"/>
                  </a:lnTo>
                  <a:lnTo>
                    <a:pt x="56" y="94"/>
                  </a:lnTo>
                  <a:lnTo>
                    <a:pt x="60" y="94"/>
                  </a:lnTo>
                  <a:lnTo>
                    <a:pt x="56" y="90"/>
                  </a:lnTo>
                  <a:lnTo>
                    <a:pt x="60" y="90"/>
                  </a:lnTo>
                  <a:lnTo>
                    <a:pt x="60" y="86"/>
                  </a:lnTo>
                  <a:lnTo>
                    <a:pt x="60" y="90"/>
                  </a:lnTo>
                  <a:lnTo>
                    <a:pt x="60" y="86"/>
                  </a:lnTo>
                  <a:lnTo>
                    <a:pt x="60" y="82"/>
                  </a:lnTo>
                  <a:lnTo>
                    <a:pt x="60" y="78"/>
                  </a:lnTo>
                  <a:lnTo>
                    <a:pt x="60" y="74"/>
                  </a:lnTo>
                  <a:lnTo>
                    <a:pt x="56" y="74"/>
                  </a:lnTo>
                  <a:lnTo>
                    <a:pt x="56" y="72"/>
                  </a:lnTo>
                  <a:lnTo>
                    <a:pt x="52" y="72"/>
                  </a:lnTo>
                  <a:lnTo>
                    <a:pt x="52" y="68"/>
                  </a:lnTo>
                  <a:lnTo>
                    <a:pt x="48" y="64"/>
                  </a:lnTo>
                  <a:lnTo>
                    <a:pt x="44" y="64"/>
                  </a:lnTo>
                  <a:lnTo>
                    <a:pt x="44" y="60"/>
                  </a:lnTo>
                  <a:lnTo>
                    <a:pt x="40" y="60"/>
                  </a:lnTo>
                  <a:lnTo>
                    <a:pt x="36" y="56"/>
                  </a:lnTo>
                  <a:lnTo>
                    <a:pt x="36" y="52"/>
                  </a:lnTo>
                  <a:lnTo>
                    <a:pt x="36" y="48"/>
                  </a:lnTo>
                  <a:lnTo>
                    <a:pt x="36" y="46"/>
                  </a:lnTo>
                  <a:lnTo>
                    <a:pt x="32" y="46"/>
                  </a:lnTo>
                  <a:lnTo>
                    <a:pt x="32" y="42"/>
                  </a:lnTo>
                  <a:lnTo>
                    <a:pt x="32" y="46"/>
                  </a:lnTo>
                  <a:lnTo>
                    <a:pt x="32" y="42"/>
                  </a:lnTo>
                  <a:lnTo>
                    <a:pt x="32" y="38"/>
                  </a:lnTo>
                  <a:lnTo>
                    <a:pt x="30" y="34"/>
                  </a:lnTo>
                  <a:lnTo>
                    <a:pt x="30" y="30"/>
                  </a:lnTo>
                  <a:lnTo>
                    <a:pt x="26" y="30"/>
                  </a:lnTo>
                  <a:lnTo>
                    <a:pt x="26" y="26"/>
                  </a:lnTo>
                  <a:lnTo>
                    <a:pt x="22" y="22"/>
                  </a:lnTo>
                  <a:lnTo>
                    <a:pt x="26" y="18"/>
                  </a:lnTo>
                  <a:lnTo>
                    <a:pt x="22" y="18"/>
                  </a:lnTo>
                  <a:lnTo>
                    <a:pt x="22" y="16"/>
                  </a:lnTo>
                  <a:lnTo>
                    <a:pt x="18" y="16"/>
                  </a:lnTo>
                  <a:lnTo>
                    <a:pt x="18" y="12"/>
                  </a:lnTo>
                  <a:lnTo>
                    <a:pt x="18" y="8"/>
                  </a:lnTo>
                  <a:lnTo>
                    <a:pt x="18" y="4"/>
                  </a:lnTo>
                  <a:lnTo>
                    <a:pt x="22" y="4"/>
                  </a:lnTo>
                  <a:lnTo>
                    <a:pt x="26" y="4"/>
                  </a:lnTo>
                  <a:lnTo>
                    <a:pt x="30" y="4"/>
                  </a:lnTo>
                  <a:lnTo>
                    <a:pt x="32" y="4"/>
                  </a:lnTo>
                  <a:lnTo>
                    <a:pt x="36" y="4"/>
                  </a:lnTo>
                  <a:lnTo>
                    <a:pt x="40" y="4"/>
                  </a:lnTo>
                  <a:lnTo>
                    <a:pt x="44" y="4"/>
                  </a:lnTo>
                  <a:lnTo>
                    <a:pt x="48" y="0"/>
                  </a:lnTo>
                  <a:lnTo>
                    <a:pt x="52" y="0"/>
                  </a:lnTo>
                  <a:lnTo>
                    <a:pt x="52" y="4"/>
                  </a:lnTo>
                  <a:lnTo>
                    <a:pt x="48" y="4"/>
                  </a:lnTo>
                  <a:lnTo>
                    <a:pt x="52" y="8"/>
                  </a:lnTo>
                  <a:lnTo>
                    <a:pt x="56" y="8"/>
                  </a:lnTo>
                  <a:lnTo>
                    <a:pt x="60" y="12"/>
                  </a:lnTo>
                  <a:lnTo>
                    <a:pt x="62" y="12"/>
                  </a:lnTo>
                  <a:lnTo>
                    <a:pt x="66" y="12"/>
                  </a:lnTo>
                  <a:lnTo>
                    <a:pt x="70" y="16"/>
                  </a:lnTo>
                  <a:lnTo>
                    <a:pt x="74" y="16"/>
                  </a:lnTo>
                  <a:lnTo>
                    <a:pt x="78" y="16"/>
                  </a:lnTo>
                  <a:lnTo>
                    <a:pt x="82" y="18"/>
                  </a:lnTo>
                  <a:lnTo>
                    <a:pt x="86" y="18"/>
                  </a:lnTo>
                  <a:lnTo>
                    <a:pt x="90" y="22"/>
                  </a:lnTo>
                  <a:lnTo>
                    <a:pt x="96" y="26"/>
                  </a:lnTo>
                  <a:lnTo>
                    <a:pt x="104" y="26"/>
                  </a:lnTo>
                  <a:lnTo>
                    <a:pt x="110" y="26"/>
                  </a:lnTo>
                  <a:lnTo>
                    <a:pt x="114" y="26"/>
                  </a:lnTo>
                  <a:lnTo>
                    <a:pt x="118" y="26"/>
                  </a:lnTo>
                  <a:lnTo>
                    <a:pt x="122" y="26"/>
                  </a:lnTo>
                  <a:lnTo>
                    <a:pt x="130" y="26"/>
                  </a:lnTo>
                  <a:lnTo>
                    <a:pt x="132" y="26"/>
                  </a:lnTo>
                  <a:lnTo>
                    <a:pt x="140" y="26"/>
                  </a:lnTo>
                  <a:lnTo>
                    <a:pt x="140" y="22"/>
                  </a:lnTo>
                  <a:lnTo>
                    <a:pt x="140" y="18"/>
                  </a:lnTo>
                  <a:lnTo>
                    <a:pt x="148" y="18"/>
                  </a:lnTo>
                  <a:lnTo>
                    <a:pt x="152" y="18"/>
                  </a:lnTo>
                  <a:lnTo>
                    <a:pt x="156" y="18"/>
                  </a:lnTo>
                  <a:lnTo>
                    <a:pt x="160" y="18"/>
                  </a:lnTo>
                  <a:lnTo>
                    <a:pt x="162" y="18"/>
                  </a:lnTo>
                  <a:lnTo>
                    <a:pt x="166" y="18"/>
                  </a:lnTo>
                  <a:lnTo>
                    <a:pt x="166" y="22"/>
                  </a:lnTo>
                  <a:lnTo>
                    <a:pt x="170" y="22"/>
                  </a:lnTo>
                  <a:lnTo>
                    <a:pt x="170" y="26"/>
                  </a:lnTo>
                  <a:lnTo>
                    <a:pt x="174" y="26"/>
                  </a:lnTo>
                  <a:lnTo>
                    <a:pt x="174" y="30"/>
                  </a:lnTo>
                  <a:lnTo>
                    <a:pt x="178" y="30"/>
                  </a:lnTo>
                  <a:lnTo>
                    <a:pt x="178" y="34"/>
                  </a:lnTo>
                  <a:lnTo>
                    <a:pt x="182" y="34"/>
                  </a:lnTo>
                  <a:lnTo>
                    <a:pt x="182" y="38"/>
                  </a:lnTo>
                  <a:lnTo>
                    <a:pt x="186" y="38"/>
                  </a:lnTo>
                  <a:lnTo>
                    <a:pt x="188" y="42"/>
                  </a:lnTo>
                  <a:lnTo>
                    <a:pt x="188" y="46"/>
                  </a:lnTo>
                  <a:lnTo>
                    <a:pt x="192" y="48"/>
                  </a:lnTo>
                  <a:lnTo>
                    <a:pt x="192" y="52"/>
                  </a:lnTo>
                  <a:lnTo>
                    <a:pt x="192" y="56"/>
                  </a:lnTo>
                  <a:lnTo>
                    <a:pt x="196" y="60"/>
                  </a:lnTo>
                  <a:lnTo>
                    <a:pt x="200" y="60"/>
                  </a:lnTo>
                  <a:lnTo>
                    <a:pt x="200" y="64"/>
                  </a:lnTo>
                  <a:lnTo>
                    <a:pt x="204" y="64"/>
                  </a:lnTo>
                  <a:lnTo>
                    <a:pt x="204" y="68"/>
                  </a:lnTo>
                  <a:lnTo>
                    <a:pt x="208" y="68"/>
                  </a:lnTo>
                  <a:lnTo>
                    <a:pt x="212" y="72"/>
                  </a:lnTo>
                  <a:lnTo>
                    <a:pt x="216" y="72"/>
                  </a:lnTo>
                  <a:lnTo>
                    <a:pt x="216" y="68"/>
                  </a:lnTo>
                  <a:lnTo>
                    <a:pt x="218" y="68"/>
                  </a:lnTo>
                  <a:lnTo>
                    <a:pt x="218" y="64"/>
                  </a:lnTo>
                  <a:lnTo>
                    <a:pt x="218" y="60"/>
                  </a:lnTo>
                  <a:lnTo>
                    <a:pt x="218" y="56"/>
                  </a:lnTo>
                  <a:lnTo>
                    <a:pt x="222" y="56"/>
                  </a:lnTo>
                  <a:lnTo>
                    <a:pt x="226" y="56"/>
                  </a:lnTo>
                  <a:lnTo>
                    <a:pt x="226" y="52"/>
                  </a:lnTo>
                  <a:lnTo>
                    <a:pt x="226" y="56"/>
                  </a:lnTo>
                  <a:lnTo>
                    <a:pt x="230" y="56"/>
                  </a:lnTo>
                  <a:lnTo>
                    <a:pt x="234" y="56"/>
                  </a:lnTo>
                  <a:lnTo>
                    <a:pt x="238" y="56"/>
                  </a:lnTo>
                  <a:lnTo>
                    <a:pt x="238" y="60"/>
                  </a:lnTo>
                  <a:lnTo>
                    <a:pt x="242" y="60"/>
                  </a:lnTo>
                  <a:lnTo>
                    <a:pt x="244" y="60"/>
                  </a:lnTo>
                  <a:lnTo>
                    <a:pt x="244" y="64"/>
                  </a:lnTo>
                  <a:lnTo>
                    <a:pt x="248" y="68"/>
                  </a:lnTo>
                  <a:lnTo>
                    <a:pt x="248" y="72"/>
                  </a:lnTo>
                  <a:lnTo>
                    <a:pt x="252" y="74"/>
                  </a:lnTo>
                  <a:lnTo>
                    <a:pt x="252" y="78"/>
                  </a:lnTo>
                  <a:lnTo>
                    <a:pt x="252" y="82"/>
                  </a:lnTo>
                  <a:lnTo>
                    <a:pt x="256" y="82"/>
                  </a:lnTo>
                  <a:lnTo>
                    <a:pt x="256" y="86"/>
                  </a:lnTo>
                  <a:lnTo>
                    <a:pt x="260" y="90"/>
                  </a:lnTo>
                  <a:lnTo>
                    <a:pt x="260" y="94"/>
                  </a:lnTo>
                  <a:lnTo>
                    <a:pt x="264" y="94"/>
                  </a:lnTo>
                  <a:lnTo>
                    <a:pt x="264" y="98"/>
                  </a:lnTo>
                  <a:lnTo>
                    <a:pt x="268" y="98"/>
                  </a:lnTo>
                  <a:lnTo>
                    <a:pt x="268" y="102"/>
                  </a:lnTo>
                  <a:lnTo>
                    <a:pt x="268" y="104"/>
                  </a:lnTo>
                  <a:lnTo>
                    <a:pt x="268" y="108"/>
                  </a:lnTo>
                  <a:lnTo>
                    <a:pt x="272" y="112"/>
                  </a:lnTo>
                  <a:lnTo>
                    <a:pt x="272" y="116"/>
                  </a:lnTo>
                  <a:lnTo>
                    <a:pt x="274" y="116"/>
                  </a:lnTo>
                  <a:lnTo>
                    <a:pt x="274" y="120"/>
                  </a:lnTo>
                  <a:lnTo>
                    <a:pt x="278" y="120"/>
                  </a:lnTo>
                  <a:lnTo>
                    <a:pt x="282" y="120"/>
                  </a:lnTo>
                  <a:lnTo>
                    <a:pt x="282" y="124"/>
                  </a:lnTo>
                  <a:lnTo>
                    <a:pt x="286" y="124"/>
                  </a:lnTo>
                  <a:lnTo>
                    <a:pt x="290" y="124"/>
                  </a:lnTo>
                  <a:lnTo>
                    <a:pt x="294" y="124"/>
                  </a:lnTo>
                  <a:lnTo>
                    <a:pt x="294" y="128"/>
                  </a:lnTo>
                  <a:lnTo>
                    <a:pt x="298" y="128"/>
                  </a:lnTo>
                  <a:lnTo>
                    <a:pt x="298" y="124"/>
                  </a:lnTo>
                  <a:lnTo>
                    <a:pt x="298" y="128"/>
                  </a:lnTo>
                  <a:lnTo>
                    <a:pt x="298" y="132"/>
                  </a:lnTo>
                  <a:lnTo>
                    <a:pt x="298" y="134"/>
                  </a:lnTo>
                  <a:lnTo>
                    <a:pt x="294" y="138"/>
                  </a:lnTo>
                  <a:lnTo>
                    <a:pt x="294" y="142"/>
                  </a:lnTo>
                  <a:lnTo>
                    <a:pt x="294" y="146"/>
                  </a:lnTo>
                  <a:lnTo>
                    <a:pt x="294" y="150"/>
                  </a:lnTo>
                  <a:lnTo>
                    <a:pt x="290" y="150"/>
                  </a:lnTo>
                  <a:lnTo>
                    <a:pt x="290" y="154"/>
                  </a:lnTo>
                  <a:lnTo>
                    <a:pt x="290" y="158"/>
                  </a:lnTo>
                  <a:lnTo>
                    <a:pt x="290" y="160"/>
                  </a:lnTo>
                  <a:lnTo>
                    <a:pt x="290" y="164"/>
                  </a:lnTo>
                  <a:lnTo>
                    <a:pt x="290" y="168"/>
                  </a:lnTo>
                  <a:lnTo>
                    <a:pt x="290" y="172"/>
                  </a:lnTo>
                  <a:lnTo>
                    <a:pt x="290" y="176"/>
                  </a:lnTo>
                  <a:lnTo>
                    <a:pt x="290" y="180"/>
                  </a:lnTo>
                  <a:lnTo>
                    <a:pt x="290" y="184"/>
                  </a:lnTo>
                  <a:lnTo>
                    <a:pt x="290" y="188"/>
                  </a:lnTo>
                  <a:lnTo>
                    <a:pt x="290" y="190"/>
                  </a:lnTo>
                  <a:lnTo>
                    <a:pt x="290" y="194"/>
                  </a:lnTo>
                  <a:lnTo>
                    <a:pt x="290" y="198"/>
                  </a:lnTo>
                  <a:lnTo>
                    <a:pt x="294" y="198"/>
                  </a:lnTo>
                  <a:lnTo>
                    <a:pt x="294" y="202"/>
                  </a:lnTo>
                  <a:lnTo>
                    <a:pt x="298" y="202"/>
                  </a:lnTo>
                  <a:lnTo>
                    <a:pt x="298" y="206"/>
                  </a:lnTo>
                  <a:lnTo>
                    <a:pt x="294" y="210"/>
                  </a:lnTo>
                  <a:lnTo>
                    <a:pt x="294" y="206"/>
                  </a:lnTo>
                  <a:lnTo>
                    <a:pt x="298" y="206"/>
                  </a:lnTo>
                  <a:lnTo>
                    <a:pt x="294" y="206"/>
                  </a:lnTo>
                  <a:lnTo>
                    <a:pt x="294" y="202"/>
                  </a:lnTo>
                  <a:lnTo>
                    <a:pt x="294" y="198"/>
                  </a:lnTo>
                  <a:lnTo>
                    <a:pt x="290" y="198"/>
                  </a:lnTo>
                  <a:lnTo>
                    <a:pt x="290" y="194"/>
                  </a:lnTo>
                  <a:lnTo>
                    <a:pt x="290" y="198"/>
                  </a:lnTo>
                  <a:lnTo>
                    <a:pt x="290" y="202"/>
                  </a:lnTo>
                  <a:lnTo>
                    <a:pt x="294" y="206"/>
                  </a:lnTo>
                  <a:lnTo>
                    <a:pt x="294" y="210"/>
                  </a:lnTo>
                  <a:lnTo>
                    <a:pt x="294" y="214"/>
                  </a:lnTo>
                  <a:lnTo>
                    <a:pt x="298" y="214"/>
                  </a:lnTo>
                  <a:lnTo>
                    <a:pt x="298" y="218"/>
                  </a:lnTo>
                  <a:lnTo>
                    <a:pt x="298" y="220"/>
                  </a:lnTo>
                  <a:lnTo>
                    <a:pt x="302" y="220"/>
                  </a:lnTo>
                  <a:lnTo>
                    <a:pt x="304" y="228"/>
                  </a:lnTo>
                  <a:lnTo>
                    <a:pt x="308" y="232"/>
                  </a:lnTo>
                  <a:lnTo>
                    <a:pt x="308" y="234"/>
                  </a:lnTo>
                  <a:lnTo>
                    <a:pt x="308" y="238"/>
                  </a:lnTo>
                  <a:lnTo>
                    <a:pt x="312" y="242"/>
                  </a:lnTo>
                  <a:lnTo>
                    <a:pt x="312" y="246"/>
                  </a:lnTo>
                  <a:lnTo>
                    <a:pt x="316" y="246"/>
                  </a:lnTo>
                  <a:lnTo>
                    <a:pt x="316" y="250"/>
                  </a:lnTo>
                  <a:lnTo>
                    <a:pt x="316" y="254"/>
                  </a:lnTo>
                  <a:lnTo>
                    <a:pt x="320" y="254"/>
                  </a:lnTo>
                  <a:lnTo>
                    <a:pt x="324" y="254"/>
                  </a:lnTo>
                  <a:lnTo>
                    <a:pt x="328" y="254"/>
                  </a:lnTo>
                  <a:lnTo>
                    <a:pt x="328" y="258"/>
                  </a:lnTo>
                  <a:lnTo>
                    <a:pt x="330" y="258"/>
                  </a:lnTo>
                  <a:lnTo>
                    <a:pt x="330" y="262"/>
                  </a:lnTo>
                  <a:lnTo>
                    <a:pt x="334" y="264"/>
                  </a:lnTo>
                  <a:lnTo>
                    <a:pt x="338" y="264"/>
                  </a:lnTo>
                  <a:lnTo>
                    <a:pt x="342" y="262"/>
                  </a:lnTo>
                  <a:lnTo>
                    <a:pt x="346" y="262"/>
                  </a:lnTo>
                  <a:lnTo>
                    <a:pt x="350" y="262"/>
                  </a:lnTo>
                  <a:lnTo>
                    <a:pt x="350" y="258"/>
                  </a:lnTo>
                  <a:lnTo>
                    <a:pt x="346" y="262"/>
                  </a:lnTo>
                  <a:lnTo>
                    <a:pt x="350" y="258"/>
                  </a:lnTo>
                  <a:lnTo>
                    <a:pt x="354" y="258"/>
                  </a:lnTo>
                  <a:lnTo>
                    <a:pt x="354" y="262"/>
                  </a:lnTo>
                  <a:lnTo>
                    <a:pt x="358" y="262"/>
                  </a:lnTo>
                  <a:lnTo>
                    <a:pt x="358" y="258"/>
                  </a:lnTo>
                  <a:lnTo>
                    <a:pt x="360" y="258"/>
                  </a:lnTo>
                  <a:lnTo>
                    <a:pt x="364" y="254"/>
                  </a:lnTo>
                  <a:lnTo>
                    <a:pt x="368" y="254"/>
                  </a:lnTo>
                  <a:lnTo>
                    <a:pt x="372" y="254"/>
                  </a:lnTo>
                  <a:lnTo>
                    <a:pt x="372" y="258"/>
                  </a:lnTo>
                  <a:lnTo>
                    <a:pt x="376" y="258"/>
                  </a:lnTo>
                  <a:lnTo>
                    <a:pt x="372" y="258"/>
                  </a:lnTo>
                  <a:lnTo>
                    <a:pt x="376" y="262"/>
                  </a:lnTo>
                  <a:lnTo>
                    <a:pt x="376" y="258"/>
                  </a:lnTo>
                  <a:lnTo>
                    <a:pt x="380" y="258"/>
                  </a:lnTo>
                  <a:lnTo>
                    <a:pt x="384" y="254"/>
                  </a:lnTo>
                  <a:lnTo>
                    <a:pt x="380" y="254"/>
                  </a:lnTo>
                  <a:lnTo>
                    <a:pt x="380" y="250"/>
                  </a:lnTo>
                  <a:lnTo>
                    <a:pt x="384" y="250"/>
                  </a:lnTo>
                  <a:lnTo>
                    <a:pt x="386" y="246"/>
                  </a:lnTo>
                  <a:lnTo>
                    <a:pt x="390" y="242"/>
                  </a:lnTo>
                  <a:lnTo>
                    <a:pt x="390" y="238"/>
                  </a:lnTo>
                  <a:lnTo>
                    <a:pt x="390" y="234"/>
                  </a:lnTo>
                  <a:lnTo>
                    <a:pt x="394" y="232"/>
                  </a:lnTo>
                  <a:lnTo>
                    <a:pt x="394" y="228"/>
                  </a:lnTo>
                  <a:lnTo>
                    <a:pt x="394" y="224"/>
                  </a:lnTo>
                  <a:lnTo>
                    <a:pt x="394" y="220"/>
                  </a:lnTo>
                  <a:lnTo>
                    <a:pt x="394" y="218"/>
                  </a:lnTo>
                  <a:lnTo>
                    <a:pt x="394" y="214"/>
                  </a:lnTo>
                  <a:lnTo>
                    <a:pt x="394" y="218"/>
                  </a:lnTo>
                  <a:lnTo>
                    <a:pt x="394" y="214"/>
                  </a:lnTo>
                  <a:lnTo>
                    <a:pt x="398" y="214"/>
                  </a:lnTo>
                  <a:lnTo>
                    <a:pt x="398" y="210"/>
                  </a:lnTo>
                  <a:lnTo>
                    <a:pt x="402" y="210"/>
                  </a:lnTo>
                  <a:lnTo>
                    <a:pt x="406" y="210"/>
                  </a:lnTo>
                  <a:lnTo>
                    <a:pt x="410" y="210"/>
                  </a:lnTo>
                  <a:lnTo>
                    <a:pt x="414" y="206"/>
                  </a:lnTo>
                  <a:lnTo>
                    <a:pt x="416" y="206"/>
                  </a:lnTo>
                  <a:lnTo>
                    <a:pt x="420" y="206"/>
                  </a:lnTo>
                  <a:lnTo>
                    <a:pt x="424" y="206"/>
                  </a:lnTo>
                  <a:lnTo>
                    <a:pt x="428" y="202"/>
                  </a:lnTo>
                  <a:lnTo>
                    <a:pt x="424" y="202"/>
                  </a:lnTo>
                  <a:lnTo>
                    <a:pt x="424" y="206"/>
                  </a:lnTo>
                  <a:lnTo>
                    <a:pt x="424" y="202"/>
                  </a:lnTo>
                  <a:lnTo>
                    <a:pt x="428" y="202"/>
                  </a:lnTo>
                  <a:lnTo>
                    <a:pt x="430" y="206"/>
                  </a:lnTo>
                  <a:lnTo>
                    <a:pt x="434" y="206"/>
                  </a:lnTo>
                  <a:lnTo>
                    <a:pt x="438" y="206"/>
                  </a:lnTo>
                  <a:lnTo>
                    <a:pt x="434" y="206"/>
                  </a:lnTo>
                  <a:lnTo>
                    <a:pt x="438" y="206"/>
                  </a:lnTo>
                  <a:lnTo>
                    <a:pt x="438" y="202"/>
                  </a:lnTo>
                  <a:lnTo>
                    <a:pt x="442" y="202"/>
                  </a:lnTo>
                  <a:lnTo>
                    <a:pt x="442" y="206"/>
                  </a:lnTo>
                  <a:lnTo>
                    <a:pt x="446" y="206"/>
                  </a:lnTo>
                  <a:lnTo>
                    <a:pt x="446" y="210"/>
                  </a:lnTo>
                  <a:lnTo>
                    <a:pt x="446" y="214"/>
                  </a:lnTo>
                  <a:lnTo>
                    <a:pt x="442" y="218"/>
                  </a:lnTo>
                  <a:lnTo>
                    <a:pt x="442" y="220"/>
                  </a:lnTo>
                  <a:lnTo>
                    <a:pt x="438" y="220"/>
                  </a:lnTo>
                  <a:lnTo>
                    <a:pt x="438" y="224"/>
                  </a:lnTo>
                  <a:lnTo>
                    <a:pt x="434" y="228"/>
                  </a:lnTo>
                  <a:lnTo>
                    <a:pt x="434" y="232"/>
                  </a:lnTo>
                  <a:lnTo>
                    <a:pt x="434" y="234"/>
                  </a:lnTo>
                  <a:lnTo>
                    <a:pt x="434" y="232"/>
                  </a:lnTo>
                  <a:lnTo>
                    <a:pt x="434" y="234"/>
                  </a:lnTo>
                  <a:lnTo>
                    <a:pt x="430" y="234"/>
                  </a:lnTo>
                  <a:lnTo>
                    <a:pt x="430" y="238"/>
                  </a:lnTo>
                  <a:lnTo>
                    <a:pt x="434" y="238"/>
                  </a:lnTo>
                  <a:lnTo>
                    <a:pt x="434" y="242"/>
                  </a:lnTo>
                  <a:lnTo>
                    <a:pt x="430" y="242"/>
                  </a:lnTo>
                  <a:lnTo>
                    <a:pt x="430" y="246"/>
                  </a:lnTo>
                  <a:lnTo>
                    <a:pt x="434" y="242"/>
                  </a:lnTo>
                  <a:lnTo>
                    <a:pt x="434" y="246"/>
                  </a:lnTo>
                  <a:lnTo>
                    <a:pt x="434" y="250"/>
                  </a:lnTo>
                  <a:lnTo>
                    <a:pt x="430" y="250"/>
                  </a:lnTo>
                  <a:lnTo>
                    <a:pt x="430" y="254"/>
                  </a:lnTo>
                  <a:lnTo>
                    <a:pt x="430" y="258"/>
                  </a:lnTo>
                  <a:lnTo>
                    <a:pt x="430" y="262"/>
                  </a:lnTo>
                  <a:lnTo>
                    <a:pt x="428" y="262"/>
                  </a:lnTo>
                  <a:lnTo>
                    <a:pt x="428" y="258"/>
                  </a:lnTo>
                  <a:lnTo>
                    <a:pt x="428" y="254"/>
                  </a:lnTo>
                  <a:lnTo>
                    <a:pt x="428" y="250"/>
                  </a:lnTo>
                  <a:lnTo>
                    <a:pt x="428" y="254"/>
                  </a:lnTo>
                  <a:lnTo>
                    <a:pt x="424" y="254"/>
                  </a:lnTo>
                  <a:lnTo>
                    <a:pt x="424" y="258"/>
                  </a:lnTo>
                  <a:lnTo>
                    <a:pt x="420" y="258"/>
                  </a:lnTo>
                  <a:lnTo>
                    <a:pt x="420" y="262"/>
                  </a:lnTo>
                  <a:lnTo>
                    <a:pt x="416" y="262"/>
                  </a:lnTo>
                  <a:lnTo>
                    <a:pt x="416" y="264"/>
                  </a:lnTo>
                  <a:lnTo>
                    <a:pt x="416" y="268"/>
                  </a:lnTo>
                  <a:lnTo>
                    <a:pt x="414" y="268"/>
                  </a:lnTo>
                  <a:lnTo>
                    <a:pt x="414" y="264"/>
                  </a:lnTo>
                  <a:lnTo>
                    <a:pt x="414" y="268"/>
                  </a:lnTo>
                  <a:lnTo>
                    <a:pt x="410" y="268"/>
                  </a:lnTo>
                  <a:lnTo>
                    <a:pt x="402" y="268"/>
                  </a:lnTo>
                  <a:lnTo>
                    <a:pt x="398" y="268"/>
                  </a:lnTo>
                  <a:lnTo>
                    <a:pt x="390" y="268"/>
                  </a:lnTo>
                  <a:lnTo>
                    <a:pt x="386" y="268"/>
                  </a:lnTo>
                  <a:lnTo>
                    <a:pt x="386" y="272"/>
                  </a:lnTo>
                  <a:lnTo>
                    <a:pt x="386" y="280"/>
                  </a:lnTo>
                  <a:lnTo>
                    <a:pt x="380" y="280"/>
                  </a:lnTo>
                  <a:lnTo>
                    <a:pt x="384" y="280"/>
                  </a:lnTo>
                  <a:lnTo>
                    <a:pt x="384" y="284"/>
                  </a:lnTo>
                  <a:lnTo>
                    <a:pt x="386" y="288"/>
                  </a:lnTo>
                  <a:lnTo>
                    <a:pt x="390" y="288"/>
                  </a:lnTo>
                  <a:lnTo>
                    <a:pt x="390" y="290"/>
                  </a:lnTo>
                  <a:lnTo>
                    <a:pt x="390" y="294"/>
                  </a:lnTo>
                  <a:lnTo>
                    <a:pt x="394" y="294"/>
                  </a:lnTo>
                  <a:lnTo>
                    <a:pt x="394" y="298"/>
                  </a:lnTo>
                  <a:lnTo>
                    <a:pt x="390" y="298"/>
                  </a:lnTo>
                  <a:lnTo>
                    <a:pt x="386" y="298"/>
                  </a:lnTo>
                  <a:lnTo>
                    <a:pt x="380" y="298"/>
                  </a:lnTo>
                  <a:lnTo>
                    <a:pt x="376" y="298"/>
                  </a:lnTo>
                  <a:lnTo>
                    <a:pt x="376" y="302"/>
                  </a:lnTo>
                  <a:lnTo>
                    <a:pt x="368" y="310"/>
                  </a:lnTo>
                  <a:lnTo>
                    <a:pt x="368" y="314"/>
                  </a:lnTo>
                  <a:lnTo>
                    <a:pt x="372" y="318"/>
                  </a:lnTo>
                  <a:lnTo>
                    <a:pt x="368" y="320"/>
                  </a:lnTo>
                  <a:lnTo>
                    <a:pt x="368" y="324"/>
                  </a:lnTo>
                  <a:lnTo>
                    <a:pt x="364" y="324"/>
                  </a:lnTo>
                  <a:lnTo>
                    <a:pt x="364" y="320"/>
                  </a:lnTo>
                  <a:lnTo>
                    <a:pt x="360" y="320"/>
                  </a:lnTo>
                  <a:lnTo>
                    <a:pt x="360" y="318"/>
                  </a:lnTo>
                  <a:lnTo>
                    <a:pt x="360" y="314"/>
                  </a:lnTo>
                  <a:lnTo>
                    <a:pt x="358" y="314"/>
                  </a:lnTo>
                  <a:lnTo>
                    <a:pt x="358" y="310"/>
                  </a:lnTo>
                  <a:lnTo>
                    <a:pt x="354" y="310"/>
                  </a:lnTo>
                  <a:lnTo>
                    <a:pt x="354" y="306"/>
                  </a:lnTo>
                  <a:lnTo>
                    <a:pt x="350" y="306"/>
                  </a:lnTo>
                  <a:lnTo>
                    <a:pt x="346" y="302"/>
                  </a:lnTo>
                  <a:lnTo>
                    <a:pt x="346" y="298"/>
                  </a:lnTo>
                  <a:lnTo>
                    <a:pt x="342" y="298"/>
                  </a:lnTo>
                  <a:lnTo>
                    <a:pt x="338" y="298"/>
                  </a:lnTo>
                  <a:lnTo>
                    <a:pt x="338" y="294"/>
                  </a:lnTo>
                  <a:lnTo>
                    <a:pt x="338" y="298"/>
                  </a:lnTo>
                  <a:lnTo>
                    <a:pt x="342" y="298"/>
                  </a:lnTo>
                  <a:lnTo>
                    <a:pt x="342" y="302"/>
                  </a:lnTo>
                  <a:lnTo>
                    <a:pt x="338" y="298"/>
                  </a:lnTo>
                  <a:lnTo>
                    <a:pt x="334" y="298"/>
                  </a:lnTo>
                  <a:lnTo>
                    <a:pt x="334" y="294"/>
                  </a:lnTo>
                  <a:lnTo>
                    <a:pt x="330" y="298"/>
                  </a:lnTo>
                  <a:lnTo>
                    <a:pt x="330" y="294"/>
                  </a:lnTo>
                  <a:lnTo>
                    <a:pt x="328" y="294"/>
                  </a:lnTo>
                  <a:lnTo>
                    <a:pt x="328" y="298"/>
                  </a:lnTo>
                  <a:lnTo>
                    <a:pt x="330" y="298"/>
                  </a:lnTo>
                  <a:lnTo>
                    <a:pt x="328" y="298"/>
                  </a:lnTo>
                  <a:lnTo>
                    <a:pt x="324" y="302"/>
                  </a:lnTo>
                  <a:lnTo>
                    <a:pt x="320" y="302"/>
                  </a:lnTo>
                  <a:lnTo>
                    <a:pt x="316" y="306"/>
                  </a:lnTo>
                  <a:lnTo>
                    <a:pt x="312" y="306"/>
                  </a:lnTo>
                  <a:lnTo>
                    <a:pt x="308" y="306"/>
                  </a:lnTo>
                  <a:lnTo>
                    <a:pt x="304" y="306"/>
                  </a:lnTo>
                  <a:lnTo>
                    <a:pt x="302" y="302"/>
                  </a:lnTo>
                  <a:lnTo>
                    <a:pt x="298" y="302"/>
                  </a:lnTo>
                  <a:lnTo>
                    <a:pt x="294" y="302"/>
                  </a:lnTo>
                  <a:lnTo>
                    <a:pt x="290" y="302"/>
                  </a:lnTo>
                  <a:lnTo>
                    <a:pt x="286" y="298"/>
                  </a:lnTo>
                  <a:lnTo>
                    <a:pt x="282" y="298"/>
                  </a:lnTo>
                  <a:lnTo>
                    <a:pt x="282" y="294"/>
                  </a:lnTo>
                  <a:lnTo>
                    <a:pt x="278" y="294"/>
                  </a:lnTo>
                  <a:lnTo>
                    <a:pt x="274" y="294"/>
                  </a:lnTo>
                  <a:lnTo>
                    <a:pt x="274" y="290"/>
                  </a:lnTo>
                  <a:lnTo>
                    <a:pt x="272" y="290"/>
                  </a:lnTo>
                  <a:lnTo>
                    <a:pt x="268" y="290"/>
                  </a:lnTo>
                  <a:lnTo>
                    <a:pt x="264" y="290"/>
                  </a:lnTo>
                  <a:lnTo>
                    <a:pt x="264" y="288"/>
                  </a:lnTo>
                  <a:lnTo>
                    <a:pt x="260" y="288"/>
                  </a:lnTo>
                  <a:lnTo>
                    <a:pt x="256" y="284"/>
                  </a:lnTo>
                  <a:lnTo>
                    <a:pt x="252" y="284"/>
                  </a:lnTo>
                  <a:lnTo>
                    <a:pt x="248" y="280"/>
                  </a:lnTo>
                  <a:lnTo>
                    <a:pt x="244" y="280"/>
                  </a:lnTo>
                  <a:lnTo>
                    <a:pt x="242" y="280"/>
                  </a:lnTo>
                  <a:lnTo>
                    <a:pt x="242" y="276"/>
                  </a:lnTo>
                  <a:lnTo>
                    <a:pt x="238" y="276"/>
                  </a:lnTo>
                  <a:lnTo>
                    <a:pt x="238" y="272"/>
                  </a:lnTo>
                  <a:lnTo>
                    <a:pt x="234" y="272"/>
                  </a:lnTo>
                  <a:lnTo>
                    <a:pt x="234" y="268"/>
                  </a:lnTo>
                  <a:lnTo>
                    <a:pt x="230" y="268"/>
                  </a:lnTo>
                  <a:lnTo>
                    <a:pt x="230" y="264"/>
                  </a:lnTo>
                  <a:lnTo>
                    <a:pt x="230" y="268"/>
                  </a:lnTo>
                  <a:lnTo>
                    <a:pt x="226" y="268"/>
                  </a:lnTo>
                  <a:lnTo>
                    <a:pt x="222" y="264"/>
                  </a:lnTo>
                  <a:lnTo>
                    <a:pt x="218" y="264"/>
                  </a:lnTo>
                  <a:lnTo>
                    <a:pt x="216" y="264"/>
                  </a:lnTo>
                  <a:lnTo>
                    <a:pt x="216" y="262"/>
                  </a:lnTo>
                  <a:lnTo>
                    <a:pt x="212" y="262"/>
                  </a:lnTo>
                  <a:lnTo>
                    <a:pt x="208" y="262"/>
                  </a:lnTo>
                  <a:lnTo>
                    <a:pt x="208" y="258"/>
                  </a:lnTo>
                  <a:lnTo>
                    <a:pt x="204" y="254"/>
                  </a:lnTo>
                  <a:lnTo>
                    <a:pt x="204" y="250"/>
                  </a:lnTo>
                  <a:lnTo>
                    <a:pt x="200" y="250"/>
                  </a:lnTo>
                  <a:lnTo>
                    <a:pt x="196" y="250"/>
                  </a:lnTo>
                  <a:lnTo>
                    <a:pt x="196" y="246"/>
                  </a:lnTo>
                  <a:lnTo>
                    <a:pt x="192" y="246"/>
                  </a:lnTo>
                  <a:lnTo>
                    <a:pt x="188" y="242"/>
                  </a:lnTo>
                  <a:lnTo>
                    <a:pt x="186" y="242"/>
                  </a:lnTo>
                  <a:lnTo>
                    <a:pt x="186" y="238"/>
                  </a:lnTo>
                  <a:lnTo>
                    <a:pt x="186" y="234"/>
                  </a:lnTo>
                  <a:lnTo>
                    <a:pt x="182" y="234"/>
                  </a:lnTo>
                  <a:lnTo>
                    <a:pt x="182" y="232"/>
                  </a:lnTo>
                  <a:lnTo>
                    <a:pt x="178" y="232"/>
                  </a:lnTo>
                  <a:lnTo>
                    <a:pt x="178" y="228"/>
                  </a:lnTo>
                  <a:lnTo>
                    <a:pt x="178" y="224"/>
                  </a:lnTo>
                  <a:lnTo>
                    <a:pt x="182" y="224"/>
                  </a:lnTo>
                  <a:lnTo>
                    <a:pt x="182" y="220"/>
                  </a:lnTo>
                  <a:lnTo>
                    <a:pt x="186" y="220"/>
                  </a:lnTo>
                  <a:lnTo>
                    <a:pt x="182" y="218"/>
                  </a:lnTo>
                  <a:lnTo>
                    <a:pt x="182" y="214"/>
                  </a:lnTo>
                  <a:lnTo>
                    <a:pt x="186" y="214"/>
                  </a:lnTo>
                  <a:lnTo>
                    <a:pt x="186" y="210"/>
                  </a:lnTo>
                  <a:lnTo>
                    <a:pt x="186" y="206"/>
                  </a:lnTo>
                  <a:lnTo>
                    <a:pt x="182" y="206"/>
                  </a:lnTo>
                  <a:lnTo>
                    <a:pt x="182" y="202"/>
                  </a:lnTo>
                  <a:lnTo>
                    <a:pt x="182" y="198"/>
                  </a:lnTo>
                  <a:lnTo>
                    <a:pt x="178" y="198"/>
                  </a:lnTo>
                  <a:lnTo>
                    <a:pt x="178" y="194"/>
                  </a:lnTo>
                  <a:lnTo>
                    <a:pt x="178" y="190"/>
                  </a:lnTo>
                  <a:lnTo>
                    <a:pt x="178" y="188"/>
                  </a:lnTo>
                  <a:lnTo>
                    <a:pt x="178" y="184"/>
                  </a:lnTo>
                  <a:lnTo>
                    <a:pt x="174" y="184"/>
                  </a:lnTo>
                  <a:lnTo>
                    <a:pt x="170" y="180"/>
                  </a:lnTo>
                  <a:lnTo>
                    <a:pt x="170" y="176"/>
                  </a:lnTo>
                  <a:lnTo>
                    <a:pt x="166" y="176"/>
                  </a:lnTo>
                  <a:lnTo>
                    <a:pt x="166" y="172"/>
                  </a:lnTo>
                  <a:lnTo>
                    <a:pt x="162" y="168"/>
                  </a:lnTo>
                  <a:lnTo>
                    <a:pt x="162" y="164"/>
                  </a:lnTo>
                  <a:lnTo>
                    <a:pt x="160" y="164"/>
                  </a:lnTo>
                  <a:lnTo>
                    <a:pt x="160" y="160"/>
                  </a:lnTo>
                  <a:lnTo>
                    <a:pt x="152" y="158"/>
                  </a:lnTo>
                  <a:lnTo>
                    <a:pt x="152" y="154"/>
                  </a:lnTo>
                  <a:lnTo>
                    <a:pt x="148" y="154"/>
                  </a:lnTo>
                  <a:lnTo>
                    <a:pt x="152" y="154"/>
                  </a:lnTo>
                  <a:lnTo>
                    <a:pt x="152" y="150"/>
                  </a:lnTo>
                  <a:lnTo>
                    <a:pt x="148" y="154"/>
                  </a:lnTo>
                  <a:lnTo>
                    <a:pt x="148" y="150"/>
                  </a:lnTo>
                  <a:lnTo>
                    <a:pt x="144" y="150"/>
                  </a:lnTo>
                  <a:lnTo>
                    <a:pt x="148" y="150"/>
                  </a:lnTo>
                  <a:lnTo>
                    <a:pt x="144" y="150"/>
                  </a:lnTo>
                  <a:lnTo>
                    <a:pt x="144" y="146"/>
                  </a:lnTo>
                  <a:lnTo>
                    <a:pt x="144" y="142"/>
                  </a:lnTo>
                  <a:lnTo>
                    <a:pt x="144" y="146"/>
                  </a:lnTo>
                  <a:lnTo>
                    <a:pt x="140" y="142"/>
                  </a:lnTo>
                  <a:lnTo>
                    <a:pt x="144" y="142"/>
                  </a:lnTo>
                  <a:lnTo>
                    <a:pt x="140" y="138"/>
                  </a:lnTo>
                  <a:lnTo>
                    <a:pt x="136" y="138"/>
                  </a:lnTo>
                  <a:lnTo>
                    <a:pt x="136" y="134"/>
                  </a:lnTo>
                  <a:lnTo>
                    <a:pt x="132" y="134"/>
                  </a:lnTo>
                  <a:lnTo>
                    <a:pt x="132" y="132"/>
                  </a:lnTo>
                  <a:lnTo>
                    <a:pt x="132" y="134"/>
                  </a:lnTo>
                  <a:lnTo>
                    <a:pt x="130" y="134"/>
                  </a:lnTo>
                  <a:lnTo>
                    <a:pt x="130" y="132"/>
                  </a:lnTo>
                  <a:lnTo>
                    <a:pt x="132" y="132"/>
                  </a:lnTo>
                  <a:lnTo>
                    <a:pt x="132" y="128"/>
                  </a:lnTo>
                  <a:lnTo>
                    <a:pt x="132" y="132"/>
                  </a:lnTo>
                  <a:lnTo>
                    <a:pt x="130" y="132"/>
                  </a:lnTo>
                  <a:lnTo>
                    <a:pt x="126" y="132"/>
                  </a:lnTo>
                  <a:lnTo>
                    <a:pt x="126" y="128"/>
                  </a:lnTo>
                  <a:lnTo>
                    <a:pt x="126" y="124"/>
                  </a:lnTo>
                  <a:lnTo>
                    <a:pt x="126" y="120"/>
                  </a:lnTo>
                  <a:lnTo>
                    <a:pt x="126" y="124"/>
                  </a:lnTo>
                  <a:lnTo>
                    <a:pt x="126" y="120"/>
                  </a:lnTo>
                  <a:lnTo>
                    <a:pt x="130" y="120"/>
                  </a:lnTo>
                  <a:lnTo>
                    <a:pt x="126" y="116"/>
                  </a:lnTo>
                  <a:lnTo>
                    <a:pt x="126" y="112"/>
                  </a:lnTo>
                  <a:lnTo>
                    <a:pt x="122" y="112"/>
                  </a:lnTo>
                  <a:lnTo>
                    <a:pt x="118" y="112"/>
                  </a:lnTo>
                  <a:lnTo>
                    <a:pt x="118" y="108"/>
                  </a:lnTo>
                  <a:lnTo>
                    <a:pt x="118" y="104"/>
                  </a:lnTo>
                  <a:lnTo>
                    <a:pt x="114" y="104"/>
                  </a:lnTo>
                  <a:lnTo>
                    <a:pt x="110" y="104"/>
                  </a:lnTo>
                  <a:lnTo>
                    <a:pt x="110" y="102"/>
                  </a:lnTo>
                  <a:lnTo>
                    <a:pt x="106" y="98"/>
                  </a:lnTo>
                  <a:lnTo>
                    <a:pt x="106" y="94"/>
                  </a:lnTo>
                  <a:lnTo>
                    <a:pt x="106" y="90"/>
                  </a:lnTo>
                  <a:lnTo>
                    <a:pt x="110" y="90"/>
                  </a:lnTo>
                  <a:lnTo>
                    <a:pt x="106" y="90"/>
                  </a:lnTo>
                  <a:lnTo>
                    <a:pt x="104" y="90"/>
                  </a:lnTo>
                  <a:lnTo>
                    <a:pt x="100" y="90"/>
                  </a:lnTo>
                  <a:lnTo>
                    <a:pt x="100" y="86"/>
                  </a:lnTo>
                  <a:lnTo>
                    <a:pt x="96" y="86"/>
                  </a:lnTo>
                  <a:lnTo>
                    <a:pt x="96" y="82"/>
                  </a:lnTo>
                  <a:lnTo>
                    <a:pt x="92" y="78"/>
                  </a:lnTo>
                  <a:lnTo>
                    <a:pt x="92" y="74"/>
                  </a:lnTo>
                  <a:lnTo>
                    <a:pt x="90" y="74"/>
                  </a:lnTo>
                  <a:lnTo>
                    <a:pt x="90" y="72"/>
                  </a:lnTo>
                  <a:lnTo>
                    <a:pt x="86" y="72"/>
                  </a:lnTo>
                  <a:lnTo>
                    <a:pt x="86" y="68"/>
                  </a:lnTo>
                  <a:lnTo>
                    <a:pt x="86" y="64"/>
                  </a:lnTo>
                  <a:lnTo>
                    <a:pt x="82" y="64"/>
                  </a:lnTo>
                  <a:lnTo>
                    <a:pt x="86" y="60"/>
                  </a:lnTo>
                  <a:lnTo>
                    <a:pt x="82" y="60"/>
                  </a:lnTo>
                  <a:lnTo>
                    <a:pt x="82" y="56"/>
                  </a:lnTo>
                  <a:lnTo>
                    <a:pt x="78" y="52"/>
                  </a:lnTo>
                  <a:lnTo>
                    <a:pt x="78" y="48"/>
                  </a:lnTo>
                  <a:lnTo>
                    <a:pt x="78" y="46"/>
                  </a:lnTo>
                  <a:lnTo>
                    <a:pt x="74" y="42"/>
                  </a:lnTo>
                  <a:lnTo>
                    <a:pt x="74" y="38"/>
                  </a:lnTo>
                  <a:lnTo>
                    <a:pt x="74" y="34"/>
                  </a:lnTo>
                  <a:lnTo>
                    <a:pt x="74" y="30"/>
                  </a:lnTo>
                  <a:lnTo>
                    <a:pt x="70" y="30"/>
                  </a:lnTo>
                  <a:lnTo>
                    <a:pt x="66" y="30"/>
                  </a:lnTo>
                  <a:lnTo>
                    <a:pt x="66" y="26"/>
                  </a:lnTo>
                  <a:lnTo>
                    <a:pt x="66" y="22"/>
                  </a:lnTo>
                  <a:lnTo>
                    <a:pt x="62" y="22"/>
                  </a:lnTo>
                  <a:lnTo>
                    <a:pt x="60" y="22"/>
                  </a:lnTo>
                  <a:lnTo>
                    <a:pt x="62" y="22"/>
                  </a:lnTo>
                  <a:lnTo>
                    <a:pt x="60" y="22"/>
                  </a:lnTo>
                  <a:lnTo>
                    <a:pt x="56" y="22"/>
                  </a:lnTo>
                  <a:lnTo>
                    <a:pt x="52" y="18"/>
                  </a:lnTo>
                  <a:lnTo>
                    <a:pt x="48" y="18"/>
                  </a:lnTo>
                  <a:lnTo>
                    <a:pt x="48" y="16"/>
                  </a:lnTo>
                  <a:lnTo>
                    <a:pt x="44" y="16"/>
                  </a:lnTo>
                  <a:lnTo>
                    <a:pt x="48" y="16"/>
                  </a:lnTo>
                  <a:lnTo>
                    <a:pt x="48" y="18"/>
                  </a:lnTo>
                  <a:lnTo>
                    <a:pt x="48" y="22"/>
                  </a:lnTo>
                  <a:lnTo>
                    <a:pt x="48" y="26"/>
                  </a:lnTo>
                  <a:lnTo>
                    <a:pt x="48" y="30"/>
                  </a:lnTo>
                  <a:lnTo>
                    <a:pt x="48" y="34"/>
                  </a:lnTo>
                  <a:lnTo>
                    <a:pt x="52" y="34"/>
                  </a:lnTo>
                  <a:lnTo>
                    <a:pt x="52" y="38"/>
                  </a:lnTo>
                  <a:lnTo>
                    <a:pt x="52" y="42"/>
                  </a:lnTo>
                  <a:lnTo>
                    <a:pt x="52" y="46"/>
                  </a:lnTo>
                  <a:lnTo>
                    <a:pt x="52" y="48"/>
                  </a:lnTo>
                  <a:lnTo>
                    <a:pt x="52" y="52"/>
                  </a:lnTo>
                  <a:lnTo>
                    <a:pt x="56" y="52"/>
                  </a:lnTo>
                  <a:lnTo>
                    <a:pt x="56" y="56"/>
                  </a:lnTo>
                  <a:lnTo>
                    <a:pt x="60" y="56"/>
                  </a:lnTo>
                  <a:lnTo>
                    <a:pt x="60" y="60"/>
                  </a:lnTo>
                  <a:lnTo>
                    <a:pt x="62" y="60"/>
                  </a:lnTo>
                  <a:lnTo>
                    <a:pt x="62" y="64"/>
                  </a:lnTo>
                  <a:lnTo>
                    <a:pt x="66" y="64"/>
                  </a:lnTo>
                  <a:lnTo>
                    <a:pt x="66" y="68"/>
                  </a:lnTo>
                  <a:lnTo>
                    <a:pt x="66" y="72"/>
                  </a:lnTo>
                  <a:lnTo>
                    <a:pt x="70" y="72"/>
                  </a:lnTo>
                  <a:lnTo>
                    <a:pt x="70" y="74"/>
                  </a:lnTo>
                  <a:lnTo>
                    <a:pt x="74" y="74"/>
                  </a:lnTo>
                  <a:lnTo>
                    <a:pt x="74" y="78"/>
                  </a:lnTo>
                  <a:lnTo>
                    <a:pt x="78" y="82"/>
                  </a:lnTo>
                  <a:lnTo>
                    <a:pt x="78" y="86"/>
                  </a:lnTo>
                  <a:lnTo>
                    <a:pt x="78" y="90"/>
                  </a:lnTo>
                  <a:lnTo>
                    <a:pt x="78" y="94"/>
                  </a:lnTo>
                  <a:lnTo>
                    <a:pt x="82" y="94"/>
                  </a:lnTo>
                  <a:lnTo>
                    <a:pt x="86" y="98"/>
                  </a:lnTo>
                  <a:lnTo>
                    <a:pt x="86" y="102"/>
                  </a:lnTo>
                  <a:lnTo>
                    <a:pt x="90" y="104"/>
                  </a:lnTo>
                  <a:lnTo>
                    <a:pt x="90" y="108"/>
                  </a:lnTo>
                  <a:lnTo>
                    <a:pt x="90" y="112"/>
                  </a:lnTo>
                  <a:lnTo>
                    <a:pt x="92" y="112"/>
                  </a:lnTo>
                  <a:lnTo>
                    <a:pt x="92" y="116"/>
                  </a:lnTo>
                  <a:lnTo>
                    <a:pt x="92" y="112"/>
                  </a:lnTo>
                  <a:lnTo>
                    <a:pt x="92" y="108"/>
                  </a:lnTo>
                  <a:lnTo>
                    <a:pt x="92" y="112"/>
                  </a:lnTo>
                  <a:lnTo>
                    <a:pt x="96" y="112"/>
                  </a:lnTo>
                  <a:lnTo>
                    <a:pt x="96" y="116"/>
                  </a:lnTo>
                  <a:lnTo>
                    <a:pt x="96" y="120"/>
                  </a:lnTo>
                  <a:lnTo>
                    <a:pt x="96" y="124"/>
                  </a:lnTo>
                  <a:lnTo>
                    <a:pt x="96" y="128"/>
                  </a:lnTo>
                  <a:lnTo>
                    <a:pt x="100" y="128"/>
                  </a:lnTo>
                  <a:lnTo>
                    <a:pt x="100" y="132"/>
                  </a:lnTo>
                  <a:lnTo>
                    <a:pt x="104" y="134"/>
                  </a:lnTo>
                  <a:lnTo>
                    <a:pt x="104" y="138"/>
                  </a:lnTo>
                  <a:lnTo>
                    <a:pt x="104" y="142"/>
                  </a:lnTo>
                  <a:lnTo>
                    <a:pt x="106" y="142"/>
                  </a:lnTo>
                  <a:lnTo>
                    <a:pt x="106" y="146"/>
                  </a:lnTo>
                  <a:lnTo>
                    <a:pt x="106" y="150"/>
                  </a:lnTo>
                  <a:lnTo>
                    <a:pt x="106" y="154"/>
                  </a:lnTo>
                  <a:lnTo>
                    <a:pt x="106" y="158"/>
                  </a:lnTo>
                  <a:lnTo>
                    <a:pt x="110" y="158"/>
                  </a:lnTo>
                  <a:lnTo>
                    <a:pt x="114" y="158"/>
                  </a:lnTo>
                  <a:lnTo>
                    <a:pt x="110" y="158"/>
                  </a:lnTo>
                  <a:lnTo>
                    <a:pt x="110" y="154"/>
                  </a:lnTo>
                  <a:lnTo>
                    <a:pt x="114" y="154"/>
                  </a:lnTo>
                  <a:lnTo>
                    <a:pt x="114" y="158"/>
                  </a:lnTo>
                  <a:lnTo>
                    <a:pt x="118" y="158"/>
                  </a:lnTo>
                  <a:lnTo>
                    <a:pt x="118" y="160"/>
                  </a:lnTo>
                  <a:lnTo>
                    <a:pt x="118" y="164"/>
                  </a:lnTo>
                  <a:lnTo>
                    <a:pt x="122" y="164"/>
                  </a:lnTo>
                  <a:lnTo>
                    <a:pt x="122" y="168"/>
                  </a:lnTo>
                  <a:lnTo>
                    <a:pt x="126" y="168"/>
                  </a:lnTo>
                  <a:lnTo>
                    <a:pt x="126" y="172"/>
                  </a:lnTo>
                  <a:lnTo>
                    <a:pt x="126" y="176"/>
                  </a:lnTo>
                  <a:lnTo>
                    <a:pt x="122" y="176"/>
                  </a:lnTo>
                  <a:lnTo>
                    <a:pt x="122" y="180"/>
                  </a:lnTo>
                  <a:lnTo>
                    <a:pt x="118" y="180"/>
                  </a:lnTo>
                  <a:lnTo>
                    <a:pt x="114" y="180"/>
                  </a:lnTo>
                  <a:lnTo>
                    <a:pt x="114" y="176"/>
                  </a:lnTo>
                  <a:lnTo>
                    <a:pt x="114" y="172"/>
                  </a:lnTo>
                  <a:lnTo>
                    <a:pt x="110" y="168"/>
                  </a:lnTo>
                  <a:lnTo>
                    <a:pt x="106" y="164"/>
                  </a:lnTo>
                  <a:lnTo>
                    <a:pt x="104" y="160"/>
                  </a:lnTo>
                  <a:lnTo>
                    <a:pt x="104" y="158"/>
                  </a:lnTo>
                  <a:lnTo>
                    <a:pt x="100" y="158"/>
                  </a:lnTo>
                  <a:lnTo>
                    <a:pt x="96" y="154"/>
                  </a:lnTo>
                  <a:lnTo>
                    <a:pt x="96" y="154"/>
                  </a:lnTo>
                  <a:lnTo>
                    <a:pt x="96" y="154"/>
                  </a:lnTo>
                  <a:close/>
                  <a:moveTo>
                    <a:pt x="106" y="142"/>
                  </a:moveTo>
                  <a:lnTo>
                    <a:pt x="110" y="146"/>
                  </a:lnTo>
                  <a:lnTo>
                    <a:pt x="106" y="146"/>
                  </a:lnTo>
                  <a:lnTo>
                    <a:pt x="106" y="142"/>
                  </a:lnTo>
                  <a:lnTo>
                    <a:pt x="106" y="142"/>
                  </a:lnTo>
                  <a:lnTo>
                    <a:pt x="106" y="142"/>
                  </a:lnTo>
                  <a:close/>
                  <a:moveTo>
                    <a:pt x="86" y="138"/>
                  </a:moveTo>
                  <a:lnTo>
                    <a:pt x="90" y="138"/>
                  </a:lnTo>
                  <a:lnTo>
                    <a:pt x="86" y="138"/>
                  </a:lnTo>
                  <a:lnTo>
                    <a:pt x="86" y="142"/>
                  </a:lnTo>
                  <a:lnTo>
                    <a:pt x="86" y="146"/>
                  </a:lnTo>
                  <a:lnTo>
                    <a:pt x="90" y="150"/>
                  </a:lnTo>
                  <a:lnTo>
                    <a:pt x="86" y="150"/>
                  </a:lnTo>
                  <a:lnTo>
                    <a:pt x="86" y="146"/>
                  </a:lnTo>
                  <a:lnTo>
                    <a:pt x="86" y="142"/>
                  </a:lnTo>
                  <a:lnTo>
                    <a:pt x="86" y="138"/>
                  </a:lnTo>
                  <a:lnTo>
                    <a:pt x="86" y="138"/>
                  </a:lnTo>
                  <a:lnTo>
                    <a:pt x="86" y="138"/>
                  </a:lnTo>
                  <a:close/>
                  <a:moveTo>
                    <a:pt x="104" y="254"/>
                  </a:moveTo>
                  <a:lnTo>
                    <a:pt x="100" y="254"/>
                  </a:lnTo>
                  <a:lnTo>
                    <a:pt x="104" y="254"/>
                  </a:lnTo>
                  <a:lnTo>
                    <a:pt x="104" y="250"/>
                  </a:lnTo>
                  <a:lnTo>
                    <a:pt x="104" y="254"/>
                  </a:lnTo>
                  <a:lnTo>
                    <a:pt x="104" y="254"/>
                  </a:lnTo>
                  <a:lnTo>
                    <a:pt x="104" y="254"/>
                  </a:lnTo>
                  <a:close/>
                  <a:moveTo>
                    <a:pt x="74" y="72"/>
                  </a:moveTo>
                  <a:lnTo>
                    <a:pt x="70" y="72"/>
                  </a:lnTo>
                  <a:lnTo>
                    <a:pt x="70" y="68"/>
                  </a:lnTo>
                  <a:lnTo>
                    <a:pt x="66" y="64"/>
                  </a:lnTo>
                  <a:lnTo>
                    <a:pt x="66" y="60"/>
                  </a:lnTo>
                  <a:lnTo>
                    <a:pt x="70" y="60"/>
                  </a:lnTo>
                  <a:lnTo>
                    <a:pt x="70" y="64"/>
                  </a:lnTo>
                  <a:lnTo>
                    <a:pt x="70" y="68"/>
                  </a:lnTo>
                  <a:lnTo>
                    <a:pt x="74" y="68"/>
                  </a:lnTo>
                  <a:lnTo>
                    <a:pt x="74" y="72"/>
                  </a:lnTo>
                  <a:lnTo>
                    <a:pt x="74" y="72"/>
                  </a:lnTo>
                  <a:lnTo>
                    <a:pt x="74" y="72"/>
                  </a:lnTo>
                  <a:close/>
                  <a:moveTo>
                    <a:pt x="86" y="74"/>
                  </a:moveTo>
                  <a:lnTo>
                    <a:pt x="82" y="74"/>
                  </a:lnTo>
                  <a:lnTo>
                    <a:pt x="82" y="72"/>
                  </a:lnTo>
                  <a:lnTo>
                    <a:pt x="82" y="68"/>
                  </a:lnTo>
                  <a:lnTo>
                    <a:pt x="86" y="68"/>
                  </a:lnTo>
                  <a:lnTo>
                    <a:pt x="86" y="72"/>
                  </a:lnTo>
                  <a:lnTo>
                    <a:pt x="86" y="74"/>
                  </a:lnTo>
                  <a:lnTo>
                    <a:pt x="86" y="74"/>
                  </a:lnTo>
                  <a:lnTo>
                    <a:pt x="86" y="74"/>
                  </a:lnTo>
                  <a:close/>
                  <a:moveTo>
                    <a:pt x="0" y="72"/>
                  </a:moveTo>
                  <a:lnTo>
                    <a:pt x="0" y="68"/>
                  </a:lnTo>
                  <a:lnTo>
                    <a:pt x="0" y="72"/>
                  </a:lnTo>
                  <a:lnTo>
                    <a:pt x="0" y="72"/>
                  </a:lnTo>
                  <a:lnTo>
                    <a:pt x="0" y="72"/>
                  </a:lnTo>
                  <a:close/>
                  <a:moveTo>
                    <a:pt x="44" y="90"/>
                  </a:moveTo>
                  <a:lnTo>
                    <a:pt x="44" y="86"/>
                  </a:lnTo>
                  <a:lnTo>
                    <a:pt x="40" y="86"/>
                  </a:lnTo>
                  <a:lnTo>
                    <a:pt x="44" y="86"/>
                  </a:lnTo>
                  <a:lnTo>
                    <a:pt x="44" y="82"/>
                  </a:lnTo>
                  <a:lnTo>
                    <a:pt x="44" y="86"/>
                  </a:lnTo>
                  <a:lnTo>
                    <a:pt x="44" y="90"/>
                  </a:lnTo>
                  <a:lnTo>
                    <a:pt x="44" y="90"/>
                  </a:lnTo>
                  <a:lnTo>
                    <a:pt x="44" y="90"/>
                  </a:lnTo>
                  <a:close/>
                  <a:moveTo>
                    <a:pt x="100" y="128"/>
                  </a:moveTo>
                  <a:lnTo>
                    <a:pt x="100" y="124"/>
                  </a:lnTo>
                  <a:lnTo>
                    <a:pt x="100" y="128"/>
                  </a:lnTo>
                  <a:lnTo>
                    <a:pt x="100" y="128"/>
                  </a:lnTo>
                  <a:lnTo>
                    <a:pt x="100" y="128"/>
                  </a:lnTo>
                  <a:close/>
                  <a:moveTo>
                    <a:pt x="110" y="154"/>
                  </a:moveTo>
                  <a:lnTo>
                    <a:pt x="110" y="150"/>
                  </a:lnTo>
                  <a:lnTo>
                    <a:pt x="110" y="154"/>
                  </a:lnTo>
                  <a:lnTo>
                    <a:pt x="110" y="154"/>
                  </a:lnTo>
                  <a:lnTo>
                    <a:pt x="110" y="154"/>
                  </a:lnTo>
                  <a:close/>
                  <a:moveTo>
                    <a:pt x="92" y="154"/>
                  </a:moveTo>
                  <a:lnTo>
                    <a:pt x="90" y="154"/>
                  </a:lnTo>
                  <a:lnTo>
                    <a:pt x="90" y="150"/>
                  </a:lnTo>
                  <a:lnTo>
                    <a:pt x="92" y="150"/>
                  </a:lnTo>
                  <a:lnTo>
                    <a:pt x="92" y="154"/>
                  </a:lnTo>
                  <a:lnTo>
                    <a:pt x="92" y="154"/>
                  </a:lnTo>
                  <a:lnTo>
                    <a:pt x="92" y="154"/>
                  </a:lnTo>
                  <a:close/>
                  <a:moveTo>
                    <a:pt x="118" y="158"/>
                  </a:moveTo>
                  <a:lnTo>
                    <a:pt x="118" y="154"/>
                  </a:lnTo>
                  <a:lnTo>
                    <a:pt x="118" y="158"/>
                  </a:lnTo>
                  <a:lnTo>
                    <a:pt x="118" y="158"/>
                  </a:lnTo>
                  <a:lnTo>
                    <a:pt x="118" y="158"/>
                  </a:lnTo>
                  <a:close/>
                  <a:moveTo>
                    <a:pt x="162" y="206"/>
                  </a:moveTo>
                  <a:lnTo>
                    <a:pt x="162" y="202"/>
                  </a:lnTo>
                  <a:lnTo>
                    <a:pt x="166" y="202"/>
                  </a:lnTo>
                  <a:lnTo>
                    <a:pt x="166" y="206"/>
                  </a:lnTo>
                  <a:lnTo>
                    <a:pt x="162" y="206"/>
                  </a:lnTo>
                  <a:lnTo>
                    <a:pt x="162" y="206"/>
                  </a:lnTo>
                  <a:lnTo>
                    <a:pt x="162" y="206"/>
                  </a:lnTo>
                  <a:close/>
                  <a:moveTo>
                    <a:pt x="166" y="206"/>
                  </a:moveTo>
                  <a:lnTo>
                    <a:pt x="170" y="206"/>
                  </a:lnTo>
                  <a:lnTo>
                    <a:pt x="166" y="206"/>
                  </a:lnTo>
                  <a:lnTo>
                    <a:pt x="166" y="206"/>
                  </a:lnTo>
                  <a:lnTo>
                    <a:pt x="166" y="206"/>
                  </a:lnTo>
                  <a:close/>
                  <a:moveTo>
                    <a:pt x="442" y="228"/>
                  </a:moveTo>
                  <a:lnTo>
                    <a:pt x="442" y="224"/>
                  </a:lnTo>
                  <a:lnTo>
                    <a:pt x="442" y="220"/>
                  </a:lnTo>
                  <a:lnTo>
                    <a:pt x="446" y="220"/>
                  </a:lnTo>
                  <a:lnTo>
                    <a:pt x="446" y="224"/>
                  </a:lnTo>
                  <a:lnTo>
                    <a:pt x="442" y="224"/>
                  </a:lnTo>
                  <a:lnTo>
                    <a:pt x="442" y="228"/>
                  </a:lnTo>
                  <a:lnTo>
                    <a:pt x="442" y="228"/>
                  </a:lnTo>
                  <a:lnTo>
                    <a:pt x="442" y="228"/>
                  </a:lnTo>
                  <a:close/>
                  <a:moveTo>
                    <a:pt x="376" y="254"/>
                  </a:moveTo>
                  <a:lnTo>
                    <a:pt x="372" y="254"/>
                  </a:lnTo>
                  <a:lnTo>
                    <a:pt x="376" y="254"/>
                  </a:lnTo>
                  <a:lnTo>
                    <a:pt x="380" y="254"/>
                  </a:lnTo>
                  <a:lnTo>
                    <a:pt x="376" y="254"/>
                  </a:lnTo>
                  <a:lnTo>
                    <a:pt x="376" y="254"/>
                  </a:lnTo>
                  <a:lnTo>
                    <a:pt x="376" y="2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79"/>
            <p:cNvSpPr>
              <a:spLocks noEditPoints="1"/>
            </p:cNvSpPr>
            <p:nvPr/>
          </p:nvSpPr>
          <p:spPr bwMode="auto">
            <a:xfrm>
              <a:off x="2844800" y="4222818"/>
              <a:ext cx="15875" cy="6350"/>
            </a:xfrm>
            <a:custGeom>
              <a:avLst/>
              <a:gdLst>
                <a:gd name="T0" fmla="*/ 4 w 10"/>
                <a:gd name="T1" fmla="*/ 4 h 4"/>
                <a:gd name="T2" fmla="*/ 4 w 10"/>
                <a:gd name="T3" fmla="*/ 4 h 4"/>
                <a:gd name="T4" fmla="*/ 4 w 10"/>
                <a:gd name="T5" fmla="*/ 4 h 4"/>
                <a:gd name="T6" fmla="*/ 4 w 10"/>
                <a:gd name="T7" fmla="*/ 4 h 4"/>
                <a:gd name="T8" fmla="*/ 0 w 10"/>
                <a:gd name="T9" fmla="*/ 4 h 4"/>
                <a:gd name="T10" fmla="*/ 0 w 10"/>
                <a:gd name="T11" fmla="*/ 0 h 4"/>
                <a:gd name="T12" fmla="*/ 0 w 10"/>
                <a:gd name="T13" fmla="*/ 0 h 4"/>
                <a:gd name="T14" fmla="*/ 0 w 10"/>
                <a:gd name="T15" fmla="*/ 0 h 4"/>
                <a:gd name="T16" fmla="*/ 0 w 10"/>
                <a:gd name="T17" fmla="*/ 0 h 4"/>
                <a:gd name="T18" fmla="*/ 0 w 10"/>
                <a:gd name="T19" fmla="*/ 0 h 4"/>
                <a:gd name="T20" fmla="*/ 0 w 10"/>
                <a:gd name="T21" fmla="*/ 0 h 4"/>
                <a:gd name="T22" fmla="*/ 0 w 10"/>
                <a:gd name="T23" fmla="*/ 0 h 4"/>
                <a:gd name="T24" fmla="*/ 0 w 10"/>
                <a:gd name="T25" fmla="*/ 0 h 4"/>
                <a:gd name="T26" fmla="*/ 0 w 10"/>
                <a:gd name="T27" fmla="*/ 0 h 4"/>
                <a:gd name="T28" fmla="*/ 0 w 10"/>
                <a:gd name="T29" fmla="*/ 0 h 4"/>
                <a:gd name="T30" fmla="*/ 0 w 10"/>
                <a:gd name="T31" fmla="*/ 0 h 4"/>
                <a:gd name="T32" fmla="*/ 0 w 10"/>
                <a:gd name="T33" fmla="*/ 0 h 4"/>
                <a:gd name="T34" fmla="*/ 0 w 10"/>
                <a:gd name="T35" fmla="*/ 0 h 4"/>
                <a:gd name="T36" fmla="*/ 0 w 10"/>
                <a:gd name="T37" fmla="*/ 0 h 4"/>
                <a:gd name="T38" fmla="*/ 0 w 10"/>
                <a:gd name="T39" fmla="*/ 0 h 4"/>
                <a:gd name="T40" fmla="*/ 0 w 10"/>
                <a:gd name="T41" fmla="*/ 0 h 4"/>
                <a:gd name="T42" fmla="*/ 0 w 10"/>
                <a:gd name="T43" fmla="*/ 0 h 4"/>
                <a:gd name="T44" fmla="*/ 4 w 10"/>
                <a:gd name="T45" fmla="*/ 0 h 4"/>
                <a:gd name="T46" fmla="*/ 4 w 10"/>
                <a:gd name="T47" fmla="*/ 0 h 4"/>
                <a:gd name="T48" fmla="*/ 4 w 10"/>
                <a:gd name="T49" fmla="*/ 4 h 4"/>
                <a:gd name="T50" fmla="*/ 4 w 10"/>
                <a:gd name="T51" fmla="*/ 4 h 4"/>
                <a:gd name="T52" fmla="*/ 4 w 10"/>
                <a:gd name="T53" fmla="*/ 4 h 4"/>
                <a:gd name="T54" fmla="*/ 4 w 10"/>
                <a:gd name="T55" fmla="*/ 4 h 4"/>
                <a:gd name="T56" fmla="*/ 4 w 10"/>
                <a:gd name="T57" fmla="*/ 4 h 4"/>
                <a:gd name="T58" fmla="*/ 4 w 10"/>
                <a:gd name="T59" fmla="*/ 4 h 4"/>
                <a:gd name="T60" fmla="*/ 4 w 10"/>
                <a:gd name="T61" fmla="*/ 4 h 4"/>
                <a:gd name="T62" fmla="*/ 10 w 10"/>
                <a:gd name="T63" fmla="*/ 4 h 4"/>
                <a:gd name="T64" fmla="*/ 10 w 10"/>
                <a:gd name="T65" fmla="*/ 4 h 4"/>
                <a:gd name="T66" fmla="*/ 10 w 10"/>
                <a:gd name="T67" fmla="*/ 4 h 4"/>
                <a:gd name="T68" fmla="*/ 10 w 10"/>
                <a:gd name="T69" fmla="*/ 4 h 4"/>
                <a:gd name="T70" fmla="*/ 10 w 10"/>
                <a:gd name="T71" fmla="*/ 4 h 4"/>
                <a:gd name="T72" fmla="*/ 10 w 10"/>
                <a:gd name="T73" fmla="*/ 4 h 4"/>
                <a:gd name="T74" fmla="*/ 10 w 10"/>
                <a:gd name="T75" fmla="*/ 4 h 4"/>
                <a:gd name="T76" fmla="*/ 10 w 10"/>
                <a:gd name="T77" fmla="*/ 4 h 4"/>
                <a:gd name="T78" fmla="*/ 10 w 10"/>
                <a:gd name="T79" fmla="*/ 0 h 4"/>
                <a:gd name="T80" fmla="*/ 10 w 10"/>
                <a:gd name="T81" fmla="*/ 0 h 4"/>
                <a:gd name="T82" fmla="*/ 10 w 10"/>
                <a:gd name="T83" fmla="*/ 0 h 4"/>
                <a:gd name="T84" fmla="*/ 10 w 10"/>
                <a:gd name="T85" fmla="*/ 0 h 4"/>
                <a:gd name="T86" fmla="*/ 10 w 10"/>
                <a:gd name="T87" fmla="*/ 0 h 4"/>
                <a:gd name="T88" fmla="*/ 8 w 10"/>
                <a:gd name="T89" fmla="*/ 0 h 4"/>
                <a:gd name="T90" fmla="*/ 8 w 10"/>
                <a:gd name="T91" fmla="*/ 0 h 4"/>
                <a:gd name="T92" fmla="*/ 8 w 10"/>
                <a:gd name="T93" fmla="*/ 0 h 4"/>
                <a:gd name="T94" fmla="*/ 8 w 10"/>
                <a:gd name="T95" fmla="*/ 0 h 4"/>
                <a:gd name="T96" fmla="*/ 8 w 10"/>
                <a:gd name="T97" fmla="*/ 0 h 4"/>
                <a:gd name="T98" fmla="*/ 8 w 10"/>
                <a:gd name="T99" fmla="*/ 0 h 4"/>
                <a:gd name="T100" fmla="*/ 10 w 10"/>
                <a:gd name="T101" fmla="*/ 0 h 4"/>
                <a:gd name="T102" fmla="*/ 10 w 10"/>
                <a:gd name="T103" fmla="*/ 0 h 4"/>
                <a:gd name="T104" fmla="*/ 10 w 10"/>
                <a:gd name="T105" fmla="*/ 0 h 4"/>
                <a:gd name="T106" fmla="*/ 10 w 10"/>
                <a:gd name="T107" fmla="*/ 4 h 4"/>
                <a:gd name="T108" fmla="*/ 10 w 10"/>
                <a:gd name="T109" fmla="*/ 4 h 4"/>
                <a:gd name="T110" fmla="*/ 10 w 10"/>
                <a:gd name="T111" fmla="*/ 4 h 4"/>
                <a:gd name="T112" fmla="*/ 10 w 10"/>
                <a:gd name="T113" fmla="*/ 4 h 4"/>
                <a:gd name="T114" fmla="*/ 10 w 10"/>
                <a:gd name="T115" fmla="*/ 4 h 4"/>
                <a:gd name="T116" fmla="*/ 10 w 10"/>
                <a:gd name="T1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4">
                  <a:moveTo>
                    <a:pt x="4" y="4"/>
                  </a:moveTo>
                  <a:lnTo>
                    <a:pt x="4" y="4"/>
                  </a:lnTo>
                  <a:lnTo>
                    <a:pt x="4" y="4"/>
                  </a:lnTo>
                  <a:lnTo>
                    <a:pt x="4"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4"/>
                  </a:lnTo>
                  <a:lnTo>
                    <a:pt x="4" y="4"/>
                  </a:lnTo>
                  <a:lnTo>
                    <a:pt x="4" y="4"/>
                  </a:lnTo>
                  <a:lnTo>
                    <a:pt x="4" y="4"/>
                  </a:lnTo>
                  <a:lnTo>
                    <a:pt x="4" y="4"/>
                  </a:lnTo>
                  <a:lnTo>
                    <a:pt x="4" y="4"/>
                  </a:lnTo>
                  <a:lnTo>
                    <a:pt x="4" y="4"/>
                  </a:lnTo>
                  <a:close/>
                  <a:moveTo>
                    <a:pt x="10" y="4"/>
                  </a:moveTo>
                  <a:lnTo>
                    <a:pt x="10" y="4"/>
                  </a:lnTo>
                  <a:lnTo>
                    <a:pt x="10" y="4"/>
                  </a:lnTo>
                  <a:lnTo>
                    <a:pt x="10" y="4"/>
                  </a:lnTo>
                  <a:lnTo>
                    <a:pt x="10" y="4"/>
                  </a:lnTo>
                  <a:lnTo>
                    <a:pt x="10" y="4"/>
                  </a:lnTo>
                  <a:lnTo>
                    <a:pt x="10" y="4"/>
                  </a:lnTo>
                  <a:lnTo>
                    <a:pt x="10" y="4"/>
                  </a:lnTo>
                  <a:lnTo>
                    <a:pt x="10" y="0"/>
                  </a:lnTo>
                  <a:lnTo>
                    <a:pt x="10" y="0"/>
                  </a:lnTo>
                  <a:lnTo>
                    <a:pt x="10" y="0"/>
                  </a:lnTo>
                  <a:lnTo>
                    <a:pt x="10" y="0"/>
                  </a:lnTo>
                  <a:lnTo>
                    <a:pt x="10" y="0"/>
                  </a:lnTo>
                  <a:lnTo>
                    <a:pt x="8" y="0"/>
                  </a:lnTo>
                  <a:lnTo>
                    <a:pt x="8" y="0"/>
                  </a:lnTo>
                  <a:lnTo>
                    <a:pt x="8" y="0"/>
                  </a:lnTo>
                  <a:lnTo>
                    <a:pt x="8" y="0"/>
                  </a:lnTo>
                  <a:lnTo>
                    <a:pt x="8" y="0"/>
                  </a:lnTo>
                  <a:lnTo>
                    <a:pt x="8" y="0"/>
                  </a:lnTo>
                  <a:lnTo>
                    <a:pt x="10" y="0"/>
                  </a:lnTo>
                  <a:lnTo>
                    <a:pt x="10" y="0"/>
                  </a:lnTo>
                  <a:lnTo>
                    <a:pt x="10" y="0"/>
                  </a:lnTo>
                  <a:lnTo>
                    <a:pt x="10" y="4"/>
                  </a:lnTo>
                  <a:lnTo>
                    <a:pt x="10" y="4"/>
                  </a:lnTo>
                  <a:lnTo>
                    <a:pt x="10" y="4"/>
                  </a:lnTo>
                  <a:lnTo>
                    <a:pt x="10" y="4"/>
                  </a:lnTo>
                  <a:lnTo>
                    <a:pt x="10" y="4"/>
                  </a:lnTo>
                  <a:lnTo>
                    <a:pt x="1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80"/>
            <p:cNvSpPr>
              <a:spLocks/>
            </p:cNvSpPr>
            <p:nvPr/>
          </p:nvSpPr>
          <p:spPr bwMode="auto">
            <a:xfrm>
              <a:off x="2422525" y="4146618"/>
              <a:ext cx="107950" cy="120650"/>
            </a:xfrm>
            <a:custGeom>
              <a:avLst/>
              <a:gdLst>
                <a:gd name="T0" fmla="*/ 64 w 68"/>
                <a:gd name="T1" fmla="*/ 4 h 76"/>
                <a:gd name="T2" fmla="*/ 64 w 68"/>
                <a:gd name="T3" fmla="*/ 8 h 76"/>
                <a:gd name="T4" fmla="*/ 64 w 68"/>
                <a:gd name="T5" fmla="*/ 12 h 76"/>
                <a:gd name="T6" fmla="*/ 64 w 68"/>
                <a:gd name="T7" fmla="*/ 20 h 76"/>
                <a:gd name="T8" fmla="*/ 60 w 68"/>
                <a:gd name="T9" fmla="*/ 24 h 76"/>
                <a:gd name="T10" fmla="*/ 60 w 68"/>
                <a:gd name="T11" fmla="*/ 30 h 76"/>
                <a:gd name="T12" fmla="*/ 60 w 68"/>
                <a:gd name="T13" fmla="*/ 34 h 76"/>
                <a:gd name="T14" fmla="*/ 60 w 68"/>
                <a:gd name="T15" fmla="*/ 42 h 76"/>
                <a:gd name="T16" fmla="*/ 60 w 68"/>
                <a:gd name="T17" fmla="*/ 46 h 76"/>
                <a:gd name="T18" fmla="*/ 60 w 68"/>
                <a:gd name="T19" fmla="*/ 46 h 76"/>
                <a:gd name="T20" fmla="*/ 60 w 68"/>
                <a:gd name="T21" fmla="*/ 46 h 76"/>
                <a:gd name="T22" fmla="*/ 60 w 68"/>
                <a:gd name="T23" fmla="*/ 42 h 76"/>
                <a:gd name="T24" fmla="*/ 56 w 68"/>
                <a:gd name="T25" fmla="*/ 46 h 76"/>
                <a:gd name="T26" fmla="*/ 56 w 68"/>
                <a:gd name="T27" fmla="*/ 54 h 76"/>
                <a:gd name="T28" fmla="*/ 56 w 68"/>
                <a:gd name="T29" fmla="*/ 58 h 76"/>
                <a:gd name="T30" fmla="*/ 56 w 68"/>
                <a:gd name="T31" fmla="*/ 58 h 76"/>
                <a:gd name="T32" fmla="*/ 60 w 68"/>
                <a:gd name="T33" fmla="*/ 60 h 76"/>
                <a:gd name="T34" fmla="*/ 56 w 68"/>
                <a:gd name="T35" fmla="*/ 64 h 76"/>
                <a:gd name="T36" fmla="*/ 56 w 68"/>
                <a:gd name="T37" fmla="*/ 68 h 76"/>
                <a:gd name="T38" fmla="*/ 56 w 68"/>
                <a:gd name="T39" fmla="*/ 72 h 76"/>
                <a:gd name="T40" fmla="*/ 60 w 68"/>
                <a:gd name="T41" fmla="*/ 76 h 76"/>
                <a:gd name="T42" fmla="*/ 56 w 68"/>
                <a:gd name="T43" fmla="*/ 76 h 76"/>
                <a:gd name="T44" fmla="*/ 52 w 68"/>
                <a:gd name="T45" fmla="*/ 76 h 76"/>
                <a:gd name="T46" fmla="*/ 48 w 68"/>
                <a:gd name="T47" fmla="*/ 76 h 76"/>
                <a:gd name="T48" fmla="*/ 38 w 68"/>
                <a:gd name="T49" fmla="*/ 72 h 76"/>
                <a:gd name="T50" fmla="*/ 38 w 68"/>
                <a:gd name="T51" fmla="*/ 72 h 76"/>
                <a:gd name="T52" fmla="*/ 30 w 68"/>
                <a:gd name="T53" fmla="*/ 68 h 76"/>
                <a:gd name="T54" fmla="*/ 26 w 68"/>
                <a:gd name="T55" fmla="*/ 68 h 76"/>
                <a:gd name="T56" fmla="*/ 22 w 68"/>
                <a:gd name="T57" fmla="*/ 64 h 76"/>
                <a:gd name="T58" fmla="*/ 20 w 68"/>
                <a:gd name="T59" fmla="*/ 58 h 76"/>
                <a:gd name="T60" fmla="*/ 16 w 68"/>
                <a:gd name="T61" fmla="*/ 54 h 76"/>
                <a:gd name="T62" fmla="*/ 16 w 68"/>
                <a:gd name="T63" fmla="*/ 50 h 76"/>
                <a:gd name="T64" fmla="*/ 12 w 68"/>
                <a:gd name="T65" fmla="*/ 46 h 76"/>
                <a:gd name="T66" fmla="*/ 4 w 68"/>
                <a:gd name="T67" fmla="*/ 42 h 76"/>
                <a:gd name="T68" fmla="*/ 0 w 68"/>
                <a:gd name="T69" fmla="*/ 38 h 76"/>
                <a:gd name="T70" fmla="*/ 4 w 68"/>
                <a:gd name="T71" fmla="*/ 38 h 76"/>
                <a:gd name="T72" fmla="*/ 8 w 68"/>
                <a:gd name="T73" fmla="*/ 38 h 76"/>
                <a:gd name="T74" fmla="*/ 12 w 68"/>
                <a:gd name="T75" fmla="*/ 38 h 76"/>
                <a:gd name="T76" fmla="*/ 12 w 68"/>
                <a:gd name="T77" fmla="*/ 34 h 76"/>
                <a:gd name="T78" fmla="*/ 16 w 68"/>
                <a:gd name="T79" fmla="*/ 30 h 76"/>
                <a:gd name="T80" fmla="*/ 16 w 68"/>
                <a:gd name="T81" fmla="*/ 30 h 76"/>
                <a:gd name="T82" fmla="*/ 16 w 68"/>
                <a:gd name="T83" fmla="*/ 24 h 76"/>
                <a:gd name="T84" fmla="*/ 22 w 68"/>
                <a:gd name="T85" fmla="*/ 20 h 76"/>
                <a:gd name="T86" fmla="*/ 26 w 68"/>
                <a:gd name="T87" fmla="*/ 20 h 76"/>
                <a:gd name="T88" fmla="*/ 30 w 68"/>
                <a:gd name="T89" fmla="*/ 24 h 76"/>
                <a:gd name="T90" fmla="*/ 34 w 68"/>
                <a:gd name="T91" fmla="*/ 16 h 76"/>
                <a:gd name="T92" fmla="*/ 34 w 68"/>
                <a:gd name="T93" fmla="*/ 16 h 76"/>
                <a:gd name="T94" fmla="*/ 38 w 68"/>
                <a:gd name="T95" fmla="*/ 12 h 76"/>
                <a:gd name="T96" fmla="*/ 38 w 68"/>
                <a:gd name="T97" fmla="*/ 12 h 76"/>
                <a:gd name="T98" fmla="*/ 38 w 68"/>
                <a:gd name="T99" fmla="*/ 8 h 76"/>
                <a:gd name="T100" fmla="*/ 46 w 68"/>
                <a:gd name="T101" fmla="*/ 8 h 76"/>
                <a:gd name="T102" fmla="*/ 52 w 68"/>
                <a:gd name="T103" fmla="*/ 8 h 76"/>
                <a:gd name="T104" fmla="*/ 60 w 68"/>
                <a:gd name="T105" fmla="*/ 4 h 76"/>
                <a:gd name="T106" fmla="*/ 64 w 68"/>
                <a:gd name="T10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6">
                  <a:moveTo>
                    <a:pt x="68" y="0"/>
                  </a:moveTo>
                  <a:lnTo>
                    <a:pt x="64" y="4"/>
                  </a:lnTo>
                  <a:lnTo>
                    <a:pt x="64" y="4"/>
                  </a:lnTo>
                  <a:lnTo>
                    <a:pt x="64" y="4"/>
                  </a:lnTo>
                  <a:lnTo>
                    <a:pt x="64" y="4"/>
                  </a:lnTo>
                  <a:lnTo>
                    <a:pt x="64" y="4"/>
                  </a:lnTo>
                  <a:lnTo>
                    <a:pt x="60" y="4"/>
                  </a:lnTo>
                  <a:lnTo>
                    <a:pt x="64" y="8"/>
                  </a:lnTo>
                  <a:lnTo>
                    <a:pt x="64" y="8"/>
                  </a:lnTo>
                  <a:lnTo>
                    <a:pt x="64" y="8"/>
                  </a:lnTo>
                  <a:lnTo>
                    <a:pt x="64" y="8"/>
                  </a:lnTo>
                  <a:lnTo>
                    <a:pt x="64" y="8"/>
                  </a:lnTo>
                  <a:lnTo>
                    <a:pt x="64" y="12"/>
                  </a:lnTo>
                  <a:lnTo>
                    <a:pt x="64" y="12"/>
                  </a:lnTo>
                  <a:lnTo>
                    <a:pt x="64" y="12"/>
                  </a:lnTo>
                  <a:lnTo>
                    <a:pt x="64" y="16"/>
                  </a:lnTo>
                  <a:lnTo>
                    <a:pt x="64" y="16"/>
                  </a:lnTo>
                  <a:lnTo>
                    <a:pt x="64" y="16"/>
                  </a:lnTo>
                  <a:lnTo>
                    <a:pt x="64" y="16"/>
                  </a:lnTo>
                  <a:lnTo>
                    <a:pt x="64" y="20"/>
                  </a:lnTo>
                  <a:lnTo>
                    <a:pt x="64" y="20"/>
                  </a:lnTo>
                  <a:lnTo>
                    <a:pt x="64" y="20"/>
                  </a:lnTo>
                  <a:lnTo>
                    <a:pt x="60" y="20"/>
                  </a:lnTo>
                  <a:lnTo>
                    <a:pt x="60" y="20"/>
                  </a:lnTo>
                  <a:lnTo>
                    <a:pt x="60" y="24"/>
                  </a:lnTo>
                  <a:lnTo>
                    <a:pt x="60" y="24"/>
                  </a:lnTo>
                  <a:lnTo>
                    <a:pt x="60" y="24"/>
                  </a:lnTo>
                  <a:lnTo>
                    <a:pt x="60" y="28"/>
                  </a:lnTo>
                  <a:lnTo>
                    <a:pt x="60" y="30"/>
                  </a:lnTo>
                  <a:lnTo>
                    <a:pt x="60" y="30"/>
                  </a:lnTo>
                  <a:lnTo>
                    <a:pt x="60" y="30"/>
                  </a:lnTo>
                  <a:lnTo>
                    <a:pt x="60" y="30"/>
                  </a:lnTo>
                  <a:lnTo>
                    <a:pt x="60" y="34"/>
                  </a:lnTo>
                  <a:lnTo>
                    <a:pt x="60" y="34"/>
                  </a:lnTo>
                  <a:lnTo>
                    <a:pt x="60" y="34"/>
                  </a:lnTo>
                  <a:lnTo>
                    <a:pt x="60" y="34"/>
                  </a:lnTo>
                  <a:lnTo>
                    <a:pt x="60" y="38"/>
                  </a:lnTo>
                  <a:lnTo>
                    <a:pt x="60" y="38"/>
                  </a:lnTo>
                  <a:lnTo>
                    <a:pt x="60" y="38"/>
                  </a:lnTo>
                  <a:lnTo>
                    <a:pt x="60" y="42"/>
                  </a:lnTo>
                  <a:lnTo>
                    <a:pt x="60" y="42"/>
                  </a:lnTo>
                  <a:lnTo>
                    <a:pt x="60" y="46"/>
                  </a:lnTo>
                  <a:lnTo>
                    <a:pt x="60" y="46"/>
                  </a:lnTo>
                  <a:lnTo>
                    <a:pt x="60" y="46"/>
                  </a:lnTo>
                  <a:lnTo>
                    <a:pt x="60" y="46"/>
                  </a:lnTo>
                  <a:lnTo>
                    <a:pt x="60" y="46"/>
                  </a:lnTo>
                  <a:lnTo>
                    <a:pt x="60" y="46"/>
                  </a:lnTo>
                  <a:lnTo>
                    <a:pt x="60" y="50"/>
                  </a:lnTo>
                  <a:lnTo>
                    <a:pt x="60" y="50"/>
                  </a:lnTo>
                  <a:lnTo>
                    <a:pt x="60" y="46"/>
                  </a:lnTo>
                  <a:lnTo>
                    <a:pt x="60" y="46"/>
                  </a:lnTo>
                  <a:lnTo>
                    <a:pt x="60" y="46"/>
                  </a:lnTo>
                  <a:lnTo>
                    <a:pt x="60" y="46"/>
                  </a:lnTo>
                  <a:lnTo>
                    <a:pt x="60" y="46"/>
                  </a:lnTo>
                  <a:lnTo>
                    <a:pt x="60" y="46"/>
                  </a:lnTo>
                  <a:lnTo>
                    <a:pt x="60" y="42"/>
                  </a:lnTo>
                  <a:lnTo>
                    <a:pt x="60" y="42"/>
                  </a:lnTo>
                  <a:lnTo>
                    <a:pt x="60" y="42"/>
                  </a:lnTo>
                  <a:lnTo>
                    <a:pt x="60" y="42"/>
                  </a:lnTo>
                  <a:lnTo>
                    <a:pt x="60" y="42"/>
                  </a:lnTo>
                  <a:lnTo>
                    <a:pt x="60" y="42"/>
                  </a:lnTo>
                  <a:lnTo>
                    <a:pt x="60" y="42"/>
                  </a:lnTo>
                  <a:lnTo>
                    <a:pt x="60" y="42"/>
                  </a:lnTo>
                  <a:lnTo>
                    <a:pt x="60" y="42"/>
                  </a:lnTo>
                  <a:lnTo>
                    <a:pt x="56" y="46"/>
                  </a:lnTo>
                  <a:lnTo>
                    <a:pt x="56" y="46"/>
                  </a:lnTo>
                  <a:lnTo>
                    <a:pt x="56" y="50"/>
                  </a:lnTo>
                  <a:lnTo>
                    <a:pt x="56" y="50"/>
                  </a:lnTo>
                  <a:lnTo>
                    <a:pt x="56" y="50"/>
                  </a:lnTo>
                  <a:lnTo>
                    <a:pt x="56" y="54"/>
                  </a:lnTo>
                  <a:lnTo>
                    <a:pt x="56" y="54"/>
                  </a:lnTo>
                  <a:lnTo>
                    <a:pt x="56" y="54"/>
                  </a:lnTo>
                  <a:lnTo>
                    <a:pt x="56" y="54"/>
                  </a:lnTo>
                  <a:lnTo>
                    <a:pt x="56" y="58"/>
                  </a:lnTo>
                  <a:lnTo>
                    <a:pt x="56" y="58"/>
                  </a:lnTo>
                  <a:lnTo>
                    <a:pt x="56" y="58"/>
                  </a:lnTo>
                  <a:lnTo>
                    <a:pt x="56" y="58"/>
                  </a:lnTo>
                  <a:lnTo>
                    <a:pt x="56" y="58"/>
                  </a:lnTo>
                  <a:lnTo>
                    <a:pt x="56" y="58"/>
                  </a:lnTo>
                  <a:lnTo>
                    <a:pt x="56" y="58"/>
                  </a:lnTo>
                  <a:lnTo>
                    <a:pt x="56" y="58"/>
                  </a:lnTo>
                  <a:lnTo>
                    <a:pt x="56" y="58"/>
                  </a:lnTo>
                  <a:lnTo>
                    <a:pt x="56" y="58"/>
                  </a:lnTo>
                  <a:lnTo>
                    <a:pt x="56" y="60"/>
                  </a:lnTo>
                  <a:lnTo>
                    <a:pt x="60" y="60"/>
                  </a:lnTo>
                  <a:lnTo>
                    <a:pt x="60" y="60"/>
                  </a:lnTo>
                  <a:lnTo>
                    <a:pt x="56" y="60"/>
                  </a:lnTo>
                  <a:lnTo>
                    <a:pt x="56" y="60"/>
                  </a:lnTo>
                  <a:lnTo>
                    <a:pt x="56" y="64"/>
                  </a:lnTo>
                  <a:lnTo>
                    <a:pt x="56" y="64"/>
                  </a:lnTo>
                  <a:lnTo>
                    <a:pt x="56" y="64"/>
                  </a:lnTo>
                  <a:lnTo>
                    <a:pt x="56" y="64"/>
                  </a:lnTo>
                  <a:lnTo>
                    <a:pt x="56" y="68"/>
                  </a:lnTo>
                  <a:lnTo>
                    <a:pt x="56" y="68"/>
                  </a:lnTo>
                  <a:lnTo>
                    <a:pt x="56" y="68"/>
                  </a:lnTo>
                  <a:lnTo>
                    <a:pt x="56" y="72"/>
                  </a:lnTo>
                  <a:lnTo>
                    <a:pt x="56" y="72"/>
                  </a:lnTo>
                  <a:lnTo>
                    <a:pt x="56" y="72"/>
                  </a:lnTo>
                  <a:lnTo>
                    <a:pt x="56" y="72"/>
                  </a:lnTo>
                  <a:lnTo>
                    <a:pt x="56" y="72"/>
                  </a:lnTo>
                  <a:lnTo>
                    <a:pt x="60" y="72"/>
                  </a:lnTo>
                  <a:lnTo>
                    <a:pt x="60" y="72"/>
                  </a:lnTo>
                  <a:lnTo>
                    <a:pt x="60" y="72"/>
                  </a:lnTo>
                  <a:lnTo>
                    <a:pt x="60" y="76"/>
                  </a:lnTo>
                  <a:lnTo>
                    <a:pt x="60" y="76"/>
                  </a:lnTo>
                  <a:lnTo>
                    <a:pt x="56" y="76"/>
                  </a:lnTo>
                  <a:lnTo>
                    <a:pt x="56" y="76"/>
                  </a:lnTo>
                  <a:lnTo>
                    <a:pt x="56" y="76"/>
                  </a:lnTo>
                  <a:lnTo>
                    <a:pt x="56" y="76"/>
                  </a:lnTo>
                  <a:lnTo>
                    <a:pt x="56" y="76"/>
                  </a:lnTo>
                  <a:lnTo>
                    <a:pt x="56" y="76"/>
                  </a:lnTo>
                  <a:lnTo>
                    <a:pt x="56" y="76"/>
                  </a:lnTo>
                  <a:lnTo>
                    <a:pt x="52" y="76"/>
                  </a:lnTo>
                  <a:lnTo>
                    <a:pt x="52" y="76"/>
                  </a:lnTo>
                  <a:lnTo>
                    <a:pt x="52" y="76"/>
                  </a:lnTo>
                  <a:lnTo>
                    <a:pt x="52" y="76"/>
                  </a:lnTo>
                  <a:lnTo>
                    <a:pt x="52" y="76"/>
                  </a:lnTo>
                  <a:lnTo>
                    <a:pt x="52" y="76"/>
                  </a:lnTo>
                  <a:lnTo>
                    <a:pt x="52" y="76"/>
                  </a:lnTo>
                  <a:lnTo>
                    <a:pt x="48" y="76"/>
                  </a:lnTo>
                  <a:lnTo>
                    <a:pt x="48" y="72"/>
                  </a:lnTo>
                  <a:lnTo>
                    <a:pt x="48" y="72"/>
                  </a:lnTo>
                  <a:lnTo>
                    <a:pt x="46" y="72"/>
                  </a:lnTo>
                  <a:lnTo>
                    <a:pt x="42" y="72"/>
                  </a:lnTo>
                  <a:lnTo>
                    <a:pt x="38" y="72"/>
                  </a:lnTo>
                  <a:lnTo>
                    <a:pt x="38" y="72"/>
                  </a:lnTo>
                  <a:lnTo>
                    <a:pt x="38" y="72"/>
                  </a:lnTo>
                  <a:lnTo>
                    <a:pt x="38" y="72"/>
                  </a:lnTo>
                  <a:lnTo>
                    <a:pt x="38" y="72"/>
                  </a:lnTo>
                  <a:lnTo>
                    <a:pt x="38" y="72"/>
                  </a:lnTo>
                  <a:lnTo>
                    <a:pt x="34" y="72"/>
                  </a:lnTo>
                  <a:lnTo>
                    <a:pt x="34" y="68"/>
                  </a:lnTo>
                  <a:lnTo>
                    <a:pt x="34" y="68"/>
                  </a:lnTo>
                  <a:lnTo>
                    <a:pt x="30" y="68"/>
                  </a:lnTo>
                  <a:lnTo>
                    <a:pt x="30" y="68"/>
                  </a:lnTo>
                  <a:lnTo>
                    <a:pt x="30" y="68"/>
                  </a:lnTo>
                  <a:lnTo>
                    <a:pt x="30" y="72"/>
                  </a:lnTo>
                  <a:lnTo>
                    <a:pt x="30" y="72"/>
                  </a:lnTo>
                  <a:lnTo>
                    <a:pt x="26" y="68"/>
                  </a:lnTo>
                  <a:lnTo>
                    <a:pt x="26" y="68"/>
                  </a:lnTo>
                  <a:lnTo>
                    <a:pt x="26" y="68"/>
                  </a:lnTo>
                  <a:lnTo>
                    <a:pt x="26" y="68"/>
                  </a:lnTo>
                  <a:lnTo>
                    <a:pt x="22" y="64"/>
                  </a:lnTo>
                  <a:lnTo>
                    <a:pt x="22" y="64"/>
                  </a:lnTo>
                  <a:lnTo>
                    <a:pt x="22" y="64"/>
                  </a:lnTo>
                  <a:lnTo>
                    <a:pt x="22" y="60"/>
                  </a:lnTo>
                  <a:lnTo>
                    <a:pt x="20" y="60"/>
                  </a:lnTo>
                  <a:lnTo>
                    <a:pt x="20" y="60"/>
                  </a:lnTo>
                  <a:lnTo>
                    <a:pt x="20" y="58"/>
                  </a:lnTo>
                  <a:lnTo>
                    <a:pt x="20" y="58"/>
                  </a:lnTo>
                  <a:lnTo>
                    <a:pt x="20" y="58"/>
                  </a:lnTo>
                  <a:lnTo>
                    <a:pt x="20" y="58"/>
                  </a:lnTo>
                  <a:lnTo>
                    <a:pt x="16" y="54"/>
                  </a:lnTo>
                  <a:lnTo>
                    <a:pt x="16" y="54"/>
                  </a:lnTo>
                  <a:lnTo>
                    <a:pt x="16" y="54"/>
                  </a:lnTo>
                  <a:lnTo>
                    <a:pt x="16" y="54"/>
                  </a:lnTo>
                  <a:lnTo>
                    <a:pt x="16" y="54"/>
                  </a:lnTo>
                  <a:lnTo>
                    <a:pt x="16" y="54"/>
                  </a:lnTo>
                  <a:lnTo>
                    <a:pt x="16" y="54"/>
                  </a:lnTo>
                  <a:lnTo>
                    <a:pt x="16" y="50"/>
                  </a:lnTo>
                  <a:lnTo>
                    <a:pt x="16" y="50"/>
                  </a:lnTo>
                  <a:lnTo>
                    <a:pt x="12" y="50"/>
                  </a:lnTo>
                  <a:lnTo>
                    <a:pt x="12" y="50"/>
                  </a:lnTo>
                  <a:lnTo>
                    <a:pt x="12" y="50"/>
                  </a:lnTo>
                  <a:lnTo>
                    <a:pt x="12" y="46"/>
                  </a:lnTo>
                  <a:lnTo>
                    <a:pt x="8" y="46"/>
                  </a:lnTo>
                  <a:lnTo>
                    <a:pt x="8" y="46"/>
                  </a:lnTo>
                  <a:lnTo>
                    <a:pt x="8" y="46"/>
                  </a:lnTo>
                  <a:lnTo>
                    <a:pt x="8" y="46"/>
                  </a:lnTo>
                  <a:lnTo>
                    <a:pt x="4" y="42"/>
                  </a:lnTo>
                  <a:lnTo>
                    <a:pt x="4" y="42"/>
                  </a:lnTo>
                  <a:lnTo>
                    <a:pt x="4" y="38"/>
                  </a:lnTo>
                  <a:lnTo>
                    <a:pt x="0" y="38"/>
                  </a:lnTo>
                  <a:lnTo>
                    <a:pt x="0" y="38"/>
                  </a:lnTo>
                  <a:lnTo>
                    <a:pt x="0" y="38"/>
                  </a:lnTo>
                  <a:lnTo>
                    <a:pt x="4" y="34"/>
                  </a:lnTo>
                  <a:lnTo>
                    <a:pt x="4" y="34"/>
                  </a:lnTo>
                  <a:lnTo>
                    <a:pt x="4" y="38"/>
                  </a:lnTo>
                  <a:lnTo>
                    <a:pt x="4" y="38"/>
                  </a:lnTo>
                  <a:lnTo>
                    <a:pt x="4" y="38"/>
                  </a:lnTo>
                  <a:lnTo>
                    <a:pt x="4" y="38"/>
                  </a:lnTo>
                  <a:lnTo>
                    <a:pt x="4" y="38"/>
                  </a:lnTo>
                  <a:lnTo>
                    <a:pt x="4" y="38"/>
                  </a:lnTo>
                  <a:lnTo>
                    <a:pt x="4" y="38"/>
                  </a:lnTo>
                  <a:lnTo>
                    <a:pt x="8" y="38"/>
                  </a:lnTo>
                  <a:lnTo>
                    <a:pt x="8" y="38"/>
                  </a:lnTo>
                  <a:lnTo>
                    <a:pt x="8" y="38"/>
                  </a:lnTo>
                  <a:lnTo>
                    <a:pt x="8" y="38"/>
                  </a:lnTo>
                  <a:lnTo>
                    <a:pt x="8" y="38"/>
                  </a:lnTo>
                  <a:lnTo>
                    <a:pt x="12" y="38"/>
                  </a:lnTo>
                  <a:lnTo>
                    <a:pt x="12" y="38"/>
                  </a:lnTo>
                  <a:lnTo>
                    <a:pt x="12" y="38"/>
                  </a:lnTo>
                  <a:lnTo>
                    <a:pt x="12" y="34"/>
                  </a:lnTo>
                  <a:lnTo>
                    <a:pt x="12" y="34"/>
                  </a:lnTo>
                  <a:lnTo>
                    <a:pt x="12" y="34"/>
                  </a:lnTo>
                  <a:lnTo>
                    <a:pt x="12" y="34"/>
                  </a:lnTo>
                  <a:lnTo>
                    <a:pt x="12" y="30"/>
                  </a:lnTo>
                  <a:lnTo>
                    <a:pt x="16" y="30"/>
                  </a:lnTo>
                  <a:lnTo>
                    <a:pt x="16" y="30"/>
                  </a:lnTo>
                  <a:lnTo>
                    <a:pt x="16" y="30"/>
                  </a:lnTo>
                  <a:lnTo>
                    <a:pt x="16" y="30"/>
                  </a:lnTo>
                  <a:lnTo>
                    <a:pt x="16" y="30"/>
                  </a:lnTo>
                  <a:lnTo>
                    <a:pt x="16" y="30"/>
                  </a:lnTo>
                  <a:lnTo>
                    <a:pt x="16" y="30"/>
                  </a:lnTo>
                  <a:lnTo>
                    <a:pt x="16" y="30"/>
                  </a:lnTo>
                  <a:lnTo>
                    <a:pt x="16" y="28"/>
                  </a:lnTo>
                  <a:lnTo>
                    <a:pt x="16" y="24"/>
                  </a:lnTo>
                  <a:lnTo>
                    <a:pt x="16" y="24"/>
                  </a:lnTo>
                  <a:lnTo>
                    <a:pt x="16" y="24"/>
                  </a:lnTo>
                  <a:lnTo>
                    <a:pt x="16" y="24"/>
                  </a:lnTo>
                  <a:lnTo>
                    <a:pt x="20" y="24"/>
                  </a:lnTo>
                  <a:lnTo>
                    <a:pt x="20" y="24"/>
                  </a:lnTo>
                  <a:lnTo>
                    <a:pt x="20" y="24"/>
                  </a:lnTo>
                  <a:lnTo>
                    <a:pt x="22" y="20"/>
                  </a:lnTo>
                  <a:lnTo>
                    <a:pt x="22" y="20"/>
                  </a:lnTo>
                  <a:lnTo>
                    <a:pt x="22" y="20"/>
                  </a:lnTo>
                  <a:lnTo>
                    <a:pt x="26" y="20"/>
                  </a:lnTo>
                  <a:lnTo>
                    <a:pt x="26" y="20"/>
                  </a:lnTo>
                  <a:lnTo>
                    <a:pt x="26" y="20"/>
                  </a:lnTo>
                  <a:lnTo>
                    <a:pt x="26" y="20"/>
                  </a:lnTo>
                  <a:lnTo>
                    <a:pt x="26" y="24"/>
                  </a:lnTo>
                  <a:lnTo>
                    <a:pt x="26" y="24"/>
                  </a:lnTo>
                  <a:lnTo>
                    <a:pt x="30" y="24"/>
                  </a:lnTo>
                  <a:lnTo>
                    <a:pt x="30" y="24"/>
                  </a:lnTo>
                  <a:lnTo>
                    <a:pt x="30" y="24"/>
                  </a:lnTo>
                  <a:lnTo>
                    <a:pt x="30" y="24"/>
                  </a:lnTo>
                  <a:lnTo>
                    <a:pt x="30" y="20"/>
                  </a:lnTo>
                  <a:lnTo>
                    <a:pt x="30" y="20"/>
                  </a:lnTo>
                  <a:lnTo>
                    <a:pt x="30" y="20"/>
                  </a:lnTo>
                  <a:lnTo>
                    <a:pt x="34" y="16"/>
                  </a:lnTo>
                  <a:lnTo>
                    <a:pt x="34" y="16"/>
                  </a:lnTo>
                  <a:lnTo>
                    <a:pt x="34" y="16"/>
                  </a:lnTo>
                  <a:lnTo>
                    <a:pt x="34" y="16"/>
                  </a:lnTo>
                  <a:lnTo>
                    <a:pt x="34" y="16"/>
                  </a:lnTo>
                  <a:lnTo>
                    <a:pt x="34" y="16"/>
                  </a:lnTo>
                  <a:lnTo>
                    <a:pt x="34" y="16"/>
                  </a:lnTo>
                  <a:lnTo>
                    <a:pt x="34" y="16"/>
                  </a:lnTo>
                  <a:lnTo>
                    <a:pt x="38" y="16"/>
                  </a:lnTo>
                  <a:lnTo>
                    <a:pt x="38" y="16"/>
                  </a:lnTo>
                  <a:lnTo>
                    <a:pt x="38" y="12"/>
                  </a:lnTo>
                  <a:lnTo>
                    <a:pt x="38" y="12"/>
                  </a:lnTo>
                  <a:lnTo>
                    <a:pt x="38" y="12"/>
                  </a:lnTo>
                  <a:lnTo>
                    <a:pt x="38" y="12"/>
                  </a:lnTo>
                  <a:lnTo>
                    <a:pt x="38" y="12"/>
                  </a:lnTo>
                  <a:lnTo>
                    <a:pt x="38" y="12"/>
                  </a:lnTo>
                  <a:lnTo>
                    <a:pt x="38" y="8"/>
                  </a:lnTo>
                  <a:lnTo>
                    <a:pt x="38" y="8"/>
                  </a:lnTo>
                  <a:lnTo>
                    <a:pt x="38" y="8"/>
                  </a:lnTo>
                  <a:lnTo>
                    <a:pt x="38" y="8"/>
                  </a:lnTo>
                  <a:lnTo>
                    <a:pt x="38" y="8"/>
                  </a:lnTo>
                  <a:lnTo>
                    <a:pt x="38" y="8"/>
                  </a:lnTo>
                  <a:lnTo>
                    <a:pt x="42" y="4"/>
                  </a:lnTo>
                  <a:lnTo>
                    <a:pt x="42" y="4"/>
                  </a:lnTo>
                  <a:lnTo>
                    <a:pt x="42" y="4"/>
                  </a:lnTo>
                  <a:lnTo>
                    <a:pt x="46" y="8"/>
                  </a:lnTo>
                  <a:lnTo>
                    <a:pt x="46" y="8"/>
                  </a:lnTo>
                  <a:lnTo>
                    <a:pt x="48" y="8"/>
                  </a:lnTo>
                  <a:lnTo>
                    <a:pt x="48" y="8"/>
                  </a:lnTo>
                  <a:lnTo>
                    <a:pt x="52" y="8"/>
                  </a:lnTo>
                  <a:lnTo>
                    <a:pt x="52" y="8"/>
                  </a:lnTo>
                  <a:lnTo>
                    <a:pt x="52" y="8"/>
                  </a:lnTo>
                  <a:lnTo>
                    <a:pt x="56" y="4"/>
                  </a:lnTo>
                  <a:lnTo>
                    <a:pt x="56" y="4"/>
                  </a:lnTo>
                  <a:lnTo>
                    <a:pt x="60" y="4"/>
                  </a:lnTo>
                  <a:lnTo>
                    <a:pt x="60" y="4"/>
                  </a:lnTo>
                  <a:lnTo>
                    <a:pt x="60" y="0"/>
                  </a:lnTo>
                  <a:lnTo>
                    <a:pt x="64" y="0"/>
                  </a:lnTo>
                  <a:lnTo>
                    <a:pt x="64" y="0"/>
                  </a:lnTo>
                  <a:lnTo>
                    <a:pt x="64" y="0"/>
                  </a:lnTo>
                  <a:lnTo>
                    <a:pt x="64" y="0"/>
                  </a:lnTo>
                  <a:lnTo>
                    <a:pt x="64" y="0"/>
                  </a:lnTo>
                  <a:lnTo>
                    <a:pt x="68" y="0"/>
                  </a:lnTo>
                  <a:lnTo>
                    <a:pt x="68" y="0"/>
                  </a:lnTo>
                  <a:lnTo>
                    <a:pt x="6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81"/>
            <p:cNvSpPr>
              <a:spLocks noEditPoints="1"/>
            </p:cNvSpPr>
            <p:nvPr/>
          </p:nvSpPr>
          <p:spPr bwMode="auto">
            <a:xfrm>
              <a:off x="2530475" y="4295843"/>
              <a:ext cx="130175" cy="66675"/>
            </a:xfrm>
            <a:custGeom>
              <a:avLst/>
              <a:gdLst>
                <a:gd name="T0" fmla="*/ 38 w 82"/>
                <a:gd name="T1" fmla="*/ 22 h 42"/>
                <a:gd name="T2" fmla="*/ 38 w 82"/>
                <a:gd name="T3" fmla="*/ 30 h 42"/>
                <a:gd name="T4" fmla="*/ 40 w 82"/>
                <a:gd name="T5" fmla="*/ 34 h 42"/>
                <a:gd name="T6" fmla="*/ 40 w 82"/>
                <a:gd name="T7" fmla="*/ 38 h 42"/>
                <a:gd name="T8" fmla="*/ 34 w 82"/>
                <a:gd name="T9" fmla="*/ 42 h 42"/>
                <a:gd name="T10" fmla="*/ 30 w 82"/>
                <a:gd name="T11" fmla="*/ 42 h 42"/>
                <a:gd name="T12" fmla="*/ 30 w 82"/>
                <a:gd name="T13" fmla="*/ 34 h 42"/>
                <a:gd name="T14" fmla="*/ 26 w 82"/>
                <a:gd name="T15" fmla="*/ 30 h 42"/>
                <a:gd name="T16" fmla="*/ 22 w 82"/>
                <a:gd name="T17" fmla="*/ 34 h 42"/>
                <a:gd name="T18" fmla="*/ 18 w 82"/>
                <a:gd name="T19" fmla="*/ 30 h 42"/>
                <a:gd name="T20" fmla="*/ 18 w 82"/>
                <a:gd name="T21" fmla="*/ 26 h 42"/>
                <a:gd name="T22" fmla="*/ 10 w 82"/>
                <a:gd name="T23" fmla="*/ 26 h 42"/>
                <a:gd name="T24" fmla="*/ 8 w 82"/>
                <a:gd name="T25" fmla="*/ 26 h 42"/>
                <a:gd name="T26" fmla="*/ 4 w 82"/>
                <a:gd name="T27" fmla="*/ 22 h 42"/>
                <a:gd name="T28" fmla="*/ 4 w 82"/>
                <a:gd name="T29" fmla="*/ 30 h 42"/>
                <a:gd name="T30" fmla="*/ 0 w 82"/>
                <a:gd name="T31" fmla="*/ 26 h 42"/>
                <a:gd name="T32" fmla="*/ 4 w 82"/>
                <a:gd name="T33" fmla="*/ 22 h 42"/>
                <a:gd name="T34" fmla="*/ 0 w 82"/>
                <a:gd name="T35" fmla="*/ 16 h 42"/>
                <a:gd name="T36" fmla="*/ 0 w 82"/>
                <a:gd name="T37" fmla="*/ 12 h 42"/>
                <a:gd name="T38" fmla="*/ 4 w 82"/>
                <a:gd name="T39" fmla="*/ 0 h 42"/>
                <a:gd name="T40" fmla="*/ 8 w 82"/>
                <a:gd name="T41" fmla="*/ 4 h 42"/>
                <a:gd name="T42" fmla="*/ 10 w 82"/>
                <a:gd name="T43" fmla="*/ 12 h 42"/>
                <a:gd name="T44" fmla="*/ 14 w 82"/>
                <a:gd name="T45" fmla="*/ 12 h 42"/>
                <a:gd name="T46" fmla="*/ 18 w 82"/>
                <a:gd name="T47" fmla="*/ 16 h 42"/>
                <a:gd name="T48" fmla="*/ 26 w 82"/>
                <a:gd name="T49" fmla="*/ 16 h 42"/>
                <a:gd name="T50" fmla="*/ 30 w 82"/>
                <a:gd name="T51" fmla="*/ 16 h 42"/>
                <a:gd name="T52" fmla="*/ 38 w 82"/>
                <a:gd name="T53" fmla="*/ 12 h 42"/>
                <a:gd name="T54" fmla="*/ 40 w 82"/>
                <a:gd name="T55" fmla="*/ 8 h 42"/>
                <a:gd name="T56" fmla="*/ 48 w 82"/>
                <a:gd name="T57" fmla="*/ 4 h 42"/>
                <a:gd name="T58" fmla="*/ 56 w 82"/>
                <a:gd name="T59" fmla="*/ 4 h 42"/>
                <a:gd name="T60" fmla="*/ 56 w 82"/>
                <a:gd name="T61" fmla="*/ 4 h 42"/>
                <a:gd name="T62" fmla="*/ 64 w 82"/>
                <a:gd name="T63" fmla="*/ 4 h 42"/>
                <a:gd name="T64" fmla="*/ 70 w 82"/>
                <a:gd name="T65" fmla="*/ 12 h 42"/>
                <a:gd name="T66" fmla="*/ 78 w 82"/>
                <a:gd name="T67" fmla="*/ 16 h 42"/>
                <a:gd name="T68" fmla="*/ 78 w 82"/>
                <a:gd name="T69" fmla="*/ 18 h 42"/>
                <a:gd name="T70" fmla="*/ 78 w 82"/>
                <a:gd name="T71" fmla="*/ 22 h 42"/>
                <a:gd name="T72" fmla="*/ 82 w 82"/>
                <a:gd name="T73" fmla="*/ 26 h 42"/>
                <a:gd name="T74" fmla="*/ 82 w 82"/>
                <a:gd name="T75" fmla="*/ 34 h 42"/>
                <a:gd name="T76" fmla="*/ 74 w 82"/>
                <a:gd name="T77" fmla="*/ 34 h 42"/>
                <a:gd name="T78" fmla="*/ 74 w 82"/>
                <a:gd name="T79" fmla="*/ 38 h 42"/>
                <a:gd name="T80" fmla="*/ 68 w 82"/>
                <a:gd name="T81" fmla="*/ 38 h 42"/>
                <a:gd name="T82" fmla="*/ 68 w 82"/>
                <a:gd name="T83" fmla="*/ 30 h 42"/>
                <a:gd name="T84" fmla="*/ 68 w 82"/>
                <a:gd name="T85" fmla="*/ 30 h 42"/>
                <a:gd name="T86" fmla="*/ 68 w 82"/>
                <a:gd name="T87" fmla="*/ 26 h 42"/>
                <a:gd name="T88" fmla="*/ 70 w 82"/>
                <a:gd name="T89" fmla="*/ 26 h 42"/>
                <a:gd name="T90" fmla="*/ 74 w 82"/>
                <a:gd name="T91" fmla="*/ 26 h 42"/>
                <a:gd name="T92" fmla="*/ 70 w 82"/>
                <a:gd name="T93" fmla="*/ 22 h 42"/>
                <a:gd name="T94" fmla="*/ 64 w 82"/>
                <a:gd name="T95" fmla="*/ 22 h 42"/>
                <a:gd name="T96" fmla="*/ 60 w 82"/>
                <a:gd name="T97" fmla="*/ 16 h 42"/>
                <a:gd name="T98" fmla="*/ 56 w 82"/>
                <a:gd name="T99" fmla="*/ 12 h 42"/>
                <a:gd name="T100" fmla="*/ 56 w 82"/>
                <a:gd name="T101" fmla="*/ 12 h 42"/>
                <a:gd name="T102" fmla="*/ 48 w 82"/>
                <a:gd name="T103" fmla="*/ 12 h 42"/>
                <a:gd name="T104" fmla="*/ 44 w 82"/>
                <a:gd name="T105" fmla="*/ 16 h 42"/>
                <a:gd name="T106" fmla="*/ 40 w 82"/>
                <a:gd name="T107" fmla="*/ 22 h 42"/>
                <a:gd name="T108" fmla="*/ 10 w 82"/>
                <a:gd name="T109" fmla="*/ 8 h 42"/>
                <a:gd name="T110" fmla="*/ 60 w 82"/>
                <a:gd name="T111" fmla="*/ 22 h 42"/>
                <a:gd name="T112" fmla="*/ 56 w 82"/>
                <a:gd name="T113" fmla="*/ 22 h 42"/>
                <a:gd name="T114" fmla="*/ 18 w 82"/>
                <a:gd name="T115" fmla="*/ 38 h 42"/>
                <a:gd name="T116" fmla="*/ 18 w 82"/>
                <a:gd name="T117" fmla="*/ 42 h 42"/>
                <a:gd name="T118" fmla="*/ 18 w 82"/>
                <a:gd name="T119" fmla="*/ 42 h 42"/>
                <a:gd name="T120" fmla="*/ 18 w 82"/>
                <a:gd name="T12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42">
                  <a:moveTo>
                    <a:pt x="40" y="22"/>
                  </a:moveTo>
                  <a:lnTo>
                    <a:pt x="40" y="22"/>
                  </a:lnTo>
                  <a:lnTo>
                    <a:pt x="40" y="22"/>
                  </a:lnTo>
                  <a:lnTo>
                    <a:pt x="40" y="22"/>
                  </a:lnTo>
                  <a:lnTo>
                    <a:pt x="40" y="22"/>
                  </a:lnTo>
                  <a:lnTo>
                    <a:pt x="38" y="22"/>
                  </a:lnTo>
                  <a:lnTo>
                    <a:pt x="38" y="22"/>
                  </a:lnTo>
                  <a:lnTo>
                    <a:pt x="38" y="26"/>
                  </a:lnTo>
                  <a:lnTo>
                    <a:pt x="38" y="26"/>
                  </a:lnTo>
                  <a:lnTo>
                    <a:pt x="38" y="26"/>
                  </a:lnTo>
                  <a:lnTo>
                    <a:pt x="38" y="26"/>
                  </a:lnTo>
                  <a:lnTo>
                    <a:pt x="38" y="26"/>
                  </a:lnTo>
                  <a:lnTo>
                    <a:pt x="38" y="26"/>
                  </a:lnTo>
                  <a:lnTo>
                    <a:pt x="38" y="30"/>
                  </a:lnTo>
                  <a:lnTo>
                    <a:pt x="38" y="30"/>
                  </a:lnTo>
                  <a:lnTo>
                    <a:pt x="38" y="30"/>
                  </a:lnTo>
                  <a:lnTo>
                    <a:pt x="38" y="30"/>
                  </a:lnTo>
                  <a:lnTo>
                    <a:pt x="38" y="30"/>
                  </a:lnTo>
                  <a:lnTo>
                    <a:pt x="38" y="30"/>
                  </a:lnTo>
                  <a:lnTo>
                    <a:pt x="38" y="30"/>
                  </a:lnTo>
                  <a:lnTo>
                    <a:pt x="40" y="34"/>
                  </a:lnTo>
                  <a:lnTo>
                    <a:pt x="40" y="34"/>
                  </a:lnTo>
                  <a:lnTo>
                    <a:pt x="40" y="38"/>
                  </a:lnTo>
                  <a:lnTo>
                    <a:pt x="40" y="38"/>
                  </a:lnTo>
                  <a:lnTo>
                    <a:pt x="40" y="38"/>
                  </a:lnTo>
                  <a:lnTo>
                    <a:pt x="40" y="38"/>
                  </a:lnTo>
                  <a:lnTo>
                    <a:pt x="40" y="38"/>
                  </a:lnTo>
                  <a:lnTo>
                    <a:pt x="40" y="38"/>
                  </a:lnTo>
                  <a:lnTo>
                    <a:pt x="38" y="38"/>
                  </a:lnTo>
                  <a:lnTo>
                    <a:pt x="38" y="38"/>
                  </a:lnTo>
                  <a:lnTo>
                    <a:pt x="38" y="38"/>
                  </a:lnTo>
                  <a:lnTo>
                    <a:pt x="38" y="42"/>
                  </a:lnTo>
                  <a:lnTo>
                    <a:pt x="38" y="42"/>
                  </a:lnTo>
                  <a:lnTo>
                    <a:pt x="38" y="42"/>
                  </a:lnTo>
                  <a:lnTo>
                    <a:pt x="34" y="42"/>
                  </a:lnTo>
                  <a:lnTo>
                    <a:pt x="34" y="42"/>
                  </a:lnTo>
                  <a:lnTo>
                    <a:pt x="34" y="42"/>
                  </a:lnTo>
                  <a:lnTo>
                    <a:pt x="34" y="42"/>
                  </a:lnTo>
                  <a:lnTo>
                    <a:pt x="34" y="42"/>
                  </a:lnTo>
                  <a:lnTo>
                    <a:pt x="30" y="42"/>
                  </a:lnTo>
                  <a:lnTo>
                    <a:pt x="30" y="42"/>
                  </a:lnTo>
                  <a:lnTo>
                    <a:pt x="30" y="42"/>
                  </a:lnTo>
                  <a:lnTo>
                    <a:pt x="30" y="42"/>
                  </a:lnTo>
                  <a:lnTo>
                    <a:pt x="30" y="42"/>
                  </a:lnTo>
                  <a:lnTo>
                    <a:pt x="30" y="42"/>
                  </a:lnTo>
                  <a:lnTo>
                    <a:pt x="30" y="38"/>
                  </a:lnTo>
                  <a:lnTo>
                    <a:pt x="30" y="38"/>
                  </a:lnTo>
                  <a:lnTo>
                    <a:pt x="30" y="38"/>
                  </a:lnTo>
                  <a:lnTo>
                    <a:pt x="30" y="34"/>
                  </a:lnTo>
                  <a:lnTo>
                    <a:pt x="26" y="34"/>
                  </a:lnTo>
                  <a:lnTo>
                    <a:pt x="26" y="34"/>
                  </a:lnTo>
                  <a:lnTo>
                    <a:pt x="26" y="34"/>
                  </a:lnTo>
                  <a:lnTo>
                    <a:pt x="26" y="30"/>
                  </a:lnTo>
                  <a:lnTo>
                    <a:pt x="26" y="34"/>
                  </a:lnTo>
                  <a:lnTo>
                    <a:pt x="26" y="30"/>
                  </a:lnTo>
                  <a:lnTo>
                    <a:pt x="26" y="30"/>
                  </a:lnTo>
                  <a:lnTo>
                    <a:pt x="26" y="34"/>
                  </a:lnTo>
                  <a:lnTo>
                    <a:pt x="26" y="34"/>
                  </a:lnTo>
                  <a:lnTo>
                    <a:pt x="26" y="34"/>
                  </a:lnTo>
                  <a:lnTo>
                    <a:pt x="26" y="34"/>
                  </a:lnTo>
                  <a:lnTo>
                    <a:pt x="26" y="38"/>
                  </a:lnTo>
                  <a:lnTo>
                    <a:pt x="26" y="34"/>
                  </a:lnTo>
                  <a:lnTo>
                    <a:pt x="22" y="34"/>
                  </a:lnTo>
                  <a:lnTo>
                    <a:pt x="22" y="34"/>
                  </a:lnTo>
                  <a:lnTo>
                    <a:pt x="22" y="34"/>
                  </a:lnTo>
                  <a:lnTo>
                    <a:pt x="22" y="34"/>
                  </a:lnTo>
                  <a:lnTo>
                    <a:pt x="18" y="34"/>
                  </a:lnTo>
                  <a:lnTo>
                    <a:pt x="18" y="34"/>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4" y="26"/>
                  </a:lnTo>
                  <a:lnTo>
                    <a:pt x="10" y="26"/>
                  </a:lnTo>
                  <a:lnTo>
                    <a:pt x="10" y="26"/>
                  </a:lnTo>
                  <a:lnTo>
                    <a:pt x="10" y="26"/>
                  </a:lnTo>
                  <a:lnTo>
                    <a:pt x="10" y="26"/>
                  </a:lnTo>
                  <a:lnTo>
                    <a:pt x="10" y="26"/>
                  </a:lnTo>
                  <a:lnTo>
                    <a:pt x="10" y="22"/>
                  </a:lnTo>
                  <a:lnTo>
                    <a:pt x="10" y="22"/>
                  </a:lnTo>
                  <a:lnTo>
                    <a:pt x="10" y="22"/>
                  </a:lnTo>
                  <a:lnTo>
                    <a:pt x="8" y="22"/>
                  </a:lnTo>
                  <a:lnTo>
                    <a:pt x="8" y="22"/>
                  </a:lnTo>
                  <a:lnTo>
                    <a:pt x="8" y="26"/>
                  </a:lnTo>
                  <a:lnTo>
                    <a:pt x="8" y="26"/>
                  </a:lnTo>
                  <a:lnTo>
                    <a:pt x="8" y="26"/>
                  </a:lnTo>
                  <a:lnTo>
                    <a:pt x="8" y="22"/>
                  </a:lnTo>
                  <a:lnTo>
                    <a:pt x="8" y="22"/>
                  </a:lnTo>
                  <a:lnTo>
                    <a:pt x="4" y="22"/>
                  </a:lnTo>
                  <a:lnTo>
                    <a:pt x="4" y="22"/>
                  </a:lnTo>
                  <a:lnTo>
                    <a:pt x="4" y="22"/>
                  </a:lnTo>
                  <a:lnTo>
                    <a:pt x="4" y="22"/>
                  </a:lnTo>
                  <a:lnTo>
                    <a:pt x="4" y="26"/>
                  </a:lnTo>
                  <a:lnTo>
                    <a:pt x="4" y="26"/>
                  </a:lnTo>
                  <a:lnTo>
                    <a:pt x="4" y="26"/>
                  </a:lnTo>
                  <a:lnTo>
                    <a:pt x="4" y="26"/>
                  </a:lnTo>
                  <a:lnTo>
                    <a:pt x="4" y="30"/>
                  </a:lnTo>
                  <a:lnTo>
                    <a:pt x="4" y="30"/>
                  </a:lnTo>
                  <a:lnTo>
                    <a:pt x="0" y="30"/>
                  </a:lnTo>
                  <a:lnTo>
                    <a:pt x="0" y="30"/>
                  </a:lnTo>
                  <a:lnTo>
                    <a:pt x="0" y="26"/>
                  </a:lnTo>
                  <a:lnTo>
                    <a:pt x="0" y="26"/>
                  </a:lnTo>
                  <a:lnTo>
                    <a:pt x="0" y="26"/>
                  </a:lnTo>
                  <a:lnTo>
                    <a:pt x="0" y="26"/>
                  </a:lnTo>
                  <a:lnTo>
                    <a:pt x="0" y="26"/>
                  </a:lnTo>
                  <a:lnTo>
                    <a:pt x="0" y="22"/>
                  </a:lnTo>
                  <a:lnTo>
                    <a:pt x="0" y="22"/>
                  </a:lnTo>
                  <a:lnTo>
                    <a:pt x="0" y="22"/>
                  </a:lnTo>
                  <a:lnTo>
                    <a:pt x="0" y="22"/>
                  </a:lnTo>
                  <a:lnTo>
                    <a:pt x="0" y="22"/>
                  </a:lnTo>
                  <a:lnTo>
                    <a:pt x="0" y="22"/>
                  </a:lnTo>
                  <a:lnTo>
                    <a:pt x="4" y="22"/>
                  </a:lnTo>
                  <a:lnTo>
                    <a:pt x="4" y="18"/>
                  </a:lnTo>
                  <a:lnTo>
                    <a:pt x="4" y="18"/>
                  </a:lnTo>
                  <a:lnTo>
                    <a:pt x="0" y="18"/>
                  </a:lnTo>
                  <a:lnTo>
                    <a:pt x="0" y="18"/>
                  </a:lnTo>
                  <a:lnTo>
                    <a:pt x="0" y="16"/>
                  </a:lnTo>
                  <a:lnTo>
                    <a:pt x="0" y="16"/>
                  </a:lnTo>
                  <a:lnTo>
                    <a:pt x="0" y="16"/>
                  </a:lnTo>
                  <a:lnTo>
                    <a:pt x="4" y="16"/>
                  </a:lnTo>
                  <a:lnTo>
                    <a:pt x="4" y="16"/>
                  </a:lnTo>
                  <a:lnTo>
                    <a:pt x="4" y="16"/>
                  </a:lnTo>
                  <a:lnTo>
                    <a:pt x="4" y="16"/>
                  </a:lnTo>
                  <a:lnTo>
                    <a:pt x="4" y="16"/>
                  </a:lnTo>
                  <a:lnTo>
                    <a:pt x="4" y="12"/>
                  </a:lnTo>
                  <a:lnTo>
                    <a:pt x="0" y="12"/>
                  </a:lnTo>
                  <a:lnTo>
                    <a:pt x="0" y="12"/>
                  </a:lnTo>
                  <a:lnTo>
                    <a:pt x="0" y="8"/>
                  </a:lnTo>
                  <a:lnTo>
                    <a:pt x="0" y="4"/>
                  </a:lnTo>
                  <a:lnTo>
                    <a:pt x="4" y="0"/>
                  </a:lnTo>
                  <a:lnTo>
                    <a:pt x="4" y="0"/>
                  </a:lnTo>
                  <a:lnTo>
                    <a:pt x="4" y="0"/>
                  </a:lnTo>
                  <a:lnTo>
                    <a:pt x="4" y="0"/>
                  </a:lnTo>
                  <a:lnTo>
                    <a:pt x="4" y="4"/>
                  </a:lnTo>
                  <a:lnTo>
                    <a:pt x="4" y="4"/>
                  </a:lnTo>
                  <a:lnTo>
                    <a:pt x="4" y="4"/>
                  </a:lnTo>
                  <a:lnTo>
                    <a:pt x="8" y="4"/>
                  </a:lnTo>
                  <a:lnTo>
                    <a:pt x="8" y="4"/>
                  </a:lnTo>
                  <a:lnTo>
                    <a:pt x="8" y="4"/>
                  </a:lnTo>
                  <a:lnTo>
                    <a:pt x="8" y="4"/>
                  </a:lnTo>
                  <a:lnTo>
                    <a:pt x="8" y="4"/>
                  </a:lnTo>
                  <a:lnTo>
                    <a:pt x="8" y="4"/>
                  </a:lnTo>
                  <a:lnTo>
                    <a:pt x="8" y="8"/>
                  </a:lnTo>
                  <a:lnTo>
                    <a:pt x="8" y="8"/>
                  </a:lnTo>
                  <a:lnTo>
                    <a:pt x="10" y="8"/>
                  </a:lnTo>
                  <a:lnTo>
                    <a:pt x="10" y="12"/>
                  </a:lnTo>
                  <a:lnTo>
                    <a:pt x="10" y="12"/>
                  </a:lnTo>
                  <a:lnTo>
                    <a:pt x="10" y="12"/>
                  </a:lnTo>
                  <a:lnTo>
                    <a:pt x="14" y="16"/>
                  </a:lnTo>
                  <a:lnTo>
                    <a:pt x="14" y="12"/>
                  </a:lnTo>
                  <a:lnTo>
                    <a:pt x="18" y="12"/>
                  </a:lnTo>
                  <a:lnTo>
                    <a:pt x="18" y="12"/>
                  </a:lnTo>
                  <a:lnTo>
                    <a:pt x="14" y="12"/>
                  </a:lnTo>
                  <a:lnTo>
                    <a:pt x="14" y="12"/>
                  </a:lnTo>
                  <a:lnTo>
                    <a:pt x="14" y="8"/>
                  </a:lnTo>
                  <a:lnTo>
                    <a:pt x="14" y="8"/>
                  </a:lnTo>
                  <a:lnTo>
                    <a:pt x="14" y="8"/>
                  </a:lnTo>
                  <a:lnTo>
                    <a:pt x="18" y="12"/>
                  </a:lnTo>
                  <a:lnTo>
                    <a:pt x="18" y="12"/>
                  </a:lnTo>
                  <a:lnTo>
                    <a:pt x="18" y="12"/>
                  </a:lnTo>
                  <a:lnTo>
                    <a:pt x="18" y="16"/>
                  </a:lnTo>
                  <a:lnTo>
                    <a:pt x="18" y="16"/>
                  </a:lnTo>
                  <a:lnTo>
                    <a:pt x="18" y="16"/>
                  </a:lnTo>
                  <a:lnTo>
                    <a:pt x="22" y="16"/>
                  </a:lnTo>
                  <a:lnTo>
                    <a:pt x="26" y="16"/>
                  </a:lnTo>
                  <a:lnTo>
                    <a:pt x="26" y="16"/>
                  </a:lnTo>
                  <a:lnTo>
                    <a:pt x="26" y="16"/>
                  </a:lnTo>
                  <a:lnTo>
                    <a:pt x="26" y="16"/>
                  </a:lnTo>
                  <a:lnTo>
                    <a:pt x="26" y="16"/>
                  </a:lnTo>
                  <a:lnTo>
                    <a:pt x="30" y="16"/>
                  </a:lnTo>
                  <a:lnTo>
                    <a:pt x="30" y="16"/>
                  </a:lnTo>
                  <a:lnTo>
                    <a:pt x="30" y="16"/>
                  </a:lnTo>
                  <a:lnTo>
                    <a:pt x="30" y="16"/>
                  </a:lnTo>
                  <a:lnTo>
                    <a:pt x="30" y="16"/>
                  </a:lnTo>
                  <a:lnTo>
                    <a:pt x="30" y="16"/>
                  </a:lnTo>
                  <a:lnTo>
                    <a:pt x="30" y="16"/>
                  </a:lnTo>
                  <a:lnTo>
                    <a:pt x="30" y="12"/>
                  </a:lnTo>
                  <a:lnTo>
                    <a:pt x="34" y="12"/>
                  </a:lnTo>
                  <a:lnTo>
                    <a:pt x="34" y="12"/>
                  </a:lnTo>
                  <a:lnTo>
                    <a:pt x="34" y="12"/>
                  </a:lnTo>
                  <a:lnTo>
                    <a:pt x="34" y="12"/>
                  </a:lnTo>
                  <a:lnTo>
                    <a:pt x="38" y="12"/>
                  </a:lnTo>
                  <a:lnTo>
                    <a:pt x="38" y="8"/>
                  </a:lnTo>
                  <a:lnTo>
                    <a:pt x="38" y="8"/>
                  </a:lnTo>
                  <a:lnTo>
                    <a:pt x="40" y="8"/>
                  </a:lnTo>
                  <a:lnTo>
                    <a:pt x="40" y="8"/>
                  </a:lnTo>
                  <a:lnTo>
                    <a:pt x="40" y="8"/>
                  </a:lnTo>
                  <a:lnTo>
                    <a:pt x="40" y="8"/>
                  </a:lnTo>
                  <a:lnTo>
                    <a:pt x="40" y="8"/>
                  </a:lnTo>
                  <a:lnTo>
                    <a:pt x="40" y="8"/>
                  </a:lnTo>
                  <a:lnTo>
                    <a:pt x="44" y="8"/>
                  </a:lnTo>
                  <a:lnTo>
                    <a:pt x="44" y="8"/>
                  </a:lnTo>
                  <a:lnTo>
                    <a:pt x="44" y="4"/>
                  </a:lnTo>
                  <a:lnTo>
                    <a:pt x="44" y="4"/>
                  </a:lnTo>
                  <a:lnTo>
                    <a:pt x="48" y="4"/>
                  </a:lnTo>
                  <a:lnTo>
                    <a:pt x="48" y="4"/>
                  </a:lnTo>
                  <a:lnTo>
                    <a:pt x="48" y="0"/>
                  </a:lnTo>
                  <a:lnTo>
                    <a:pt x="48" y="0"/>
                  </a:lnTo>
                  <a:lnTo>
                    <a:pt x="48" y="0"/>
                  </a:lnTo>
                  <a:lnTo>
                    <a:pt x="48" y="4"/>
                  </a:lnTo>
                  <a:lnTo>
                    <a:pt x="52" y="4"/>
                  </a:lnTo>
                  <a:lnTo>
                    <a:pt x="56" y="4"/>
                  </a:lnTo>
                  <a:lnTo>
                    <a:pt x="56" y="4"/>
                  </a:lnTo>
                  <a:lnTo>
                    <a:pt x="56" y="4"/>
                  </a:lnTo>
                  <a:lnTo>
                    <a:pt x="56" y="4"/>
                  </a:lnTo>
                  <a:lnTo>
                    <a:pt x="56" y="4"/>
                  </a:lnTo>
                  <a:lnTo>
                    <a:pt x="56" y="4"/>
                  </a:lnTo>
                  <a:lnTo>
                    <a:pt x="56" y="4"/>
                  </a:lnTo>
                  <a:lnTo>
                    <a:pt x="56" y="4"/>
                  </a:lnTo>
                  <a:lnTo>
                    <a:pt x="56" y="4"/>
                  </a:lnTo>
                  <a:lnTo>
                    <a:pt x="56" y="4"/>
                  </a:lnTo>
                  <a:lnTo>
                    <a:pt x="56" y="4"/>
                  </a:lnTo>
                  <a:lnTo>
                    <a:pt x="56" y="4"/>
                  </a:lnTo>
                  <a:lnTo>
                    <a:pt x="60" y="4"/>
                  </a:lnTo>
                  <a:lnTo>
                    <a:pt x="64" y="4"/>
                  </a:lnTo>
                  <a:lnTo>
                    <a:pt x="64" y="4"/>
                  </a:lnTo>
                  <a:lnTo>
                    <a:pt x="64" y="4"/>
                  </a:lnTo>
                  <a:lnTo>
                    <a:pt x="64" y="8"/>
                  </a:lnTo>
                  <a:lnTo>
                    <a:pt x="68" y="8"/>
                  </a:lnTo>
                  <a:lnTo>
                    <a:pt x="68" y="8"/>
                  </a:lnTo>
                  <a:lnTo>
                    <a:pt x="68" y="8"/>
                  </a:lnTo>
                  <a:lnTo>
                    <a:pt x="70" y="8"/>
                  </a:lnTo>
                  <a:lnTo>
                    <a:pt x="70" y="12"/>
                  </a:lnTo>
                  <a:lnTo>
                    <a:pt x="70" y="12"/>
                  </a:lnTo>
                  <a:lnTo>
                    <a:pt x="74" y="12"/>
                  </a:lnTo>
                  <a:lnTo>
                    <a:pt x="74" y="12"/>
                  </a:lnTo>
                  <a:lnTo>
                    <a:pt x="74" y="12"/>
                  </a:lnTo>
                  <a:lnTo>
                    <a:pt x="74" y="12"/>
                  </a:lnTo>
                  <a:lnTo>
                    <a:pt x="74" y="16"/>
                  </a:lnTo>
                  <a:lnTo>
                    <a:pt x="74" y="16"/>
                  </a:lnTo>
                  <a:lnTo>
                    <a:pt x="78" y="16"/>
                  </a:lnTo>
                  <a:lnTo>
                    <a:pt x="78" y="18"/>
                  </a:lnTo>
                  <a:lnTo>
                    <a:pt x="78" y="18"/>
                  </a:lnTo>
                  <a:lnTo>
                    <a:pt x="78" y="18"/>
                  </a:lnTo>
                  <a:lnTo>
                    <a:pt x="78" y="18"/>
                  </a:lnTo>
                  <a:lnTo>
                    <a:pt x="78" y="18"/>
                  </a:lnTo>
                  <a:lnTo>
                    <a:pt x="78" y="18"/>
                  </a:lnTo>
                  <a:lnTo>
                    <a:pt x="78" y="18"/>
                  </a:lnTo>
                  <a:lnTo>
                    <a:pt x="78" y="18"/>
                  </a:lnTo>
                  <a:lnTo>
                    <a:pt x="78" y="18"/>
                  </a:lnTo>
                  <a:lnTo>
                    <a:pt x="78" y="18"/>
                  </a:lnTo>
                  <a:lnTo>
                    <a:pt x="78" y="22"/>
                  </a:lnTo>
                  <a:lnTo>
                    <a:pt x="78" y="22"/>
                  </a:lnTo>
                  <a:lnTo>
                    <a:pt x="78" y="22"/>
                  </a:lnTo>
                  <a:lnTo>
                    <a:pt x="78" y="22"/>
                  </a:lnTo>
                  <a:lnTo>
                    <a:pt x="78" y="22"/>
                  </a:lnTo>
                  <a:lnTo>
                    <a:pt x="78" y="22"/>
                  </a:lnTo>
                  <a:lnTo>
                    <a:pt x="78" y="22"/>
                  </a:lnTo>
                  <a:lnTo>
                    <a:pt x="78" y="26"/>
                  </a:lnTo>
                  <a:lnTo>
                    <a:pt x="82" y="26"/>
                  </a:lnTo>
                  <a:lnTo>
                    <a:pt x="82" y="26"/>
                  </a:lnTo>
                  <a:lnTo>
                    <a:pt x="82" y="26"/>
                  </a:lnTo>
                  <a:lnTo>
                    <a:pt x="82" y="26"/>
                  </a:lnTo>
                  <a:lnTo>
                    <a:pt x="82" y="30"/>
                  </a:lnTo>
                  <a:lnTo>
                    <a:pt x="82" y="30"/>
                  </a:lnTo>
                  <a:lnTo>
                    <a:pt x="82" y="30"/>
                  </a:lnTo>
                  <a:lnTo>
                    <a:pt x="82" y="30"/>
                  </a:lnTo>
                  <a:lnTo>
                    <a:pt x="78" y="34"/>
                  </a:lnTo>
                  <a:lnTo>
                    <a:pt x="82" y="34"/>
                  </a:lnTo>
                  <a:lnTo>
                    <a:pt x="82" y="34"/>
                  </a:lnTo>
                  <a:lnTo>
                    <a:pt x="78" y="38"/>
                  </a:lnTo>
                  <a:lnTo>
                    <a:pt x="78" y="38"/>
                  </a:lnTo>
                  <a:lnTo>
                    <a:pt x="74" y="38"/>
                  </a:lnTo>
                  <a:lnTo>
                    <a:pt x="74" y="38"/>
                  </a:lnTo>
                  <a:lnTo>
                    <a:pt x="74" y="34"/>
                  </a:lnTo>
                  <a:lnTo>
                    <a:pt x="74" y="34"/>
                  </a:lnTo>
                  <a:lnTo>
                    <a:pt x="74" y="34"/>
                  </a:lnTo>
                  <a:lnTo>
                    <a:pt x="74" y="34"/>
                  </a:lnTo>
                  <a:lnTo>
                    <a:pt x="74" y="34"/>
                  </a:lnTo>
                  <a:lnTo>
                    <a:pt x="74" y="38"/>
                  </a:lnTo>
                  <a:lnTo>
                    <a:pt x="74" y="38"/>
                  </a:lnTo>
                  <a:lnTo>
                    <a:pt x="74" y="38"/>
                  </a:lnTo>
                  <a:lnTo>
                    <a:pt x="74" y="38"/>
                  </a:lnTo>
                  <a:lnTo>
                    <a:pt x="74" y="38"/>
                  </a:lnTo>
                  <a:lnTo>
                    <a:pt x="74" y="38"/>
                  </a:lnTo>
                  <a:lnTo>
                    <a:pt x="74" y="38"/>
                  </a:lnTo>
                  <a:lnTo>
                    <a:pt x="70" y="42"/>
                  </a:lnTo>
                  <a:lnTo>
                    <a:pt x="70" y="42"/>
                  </a:lnTo>
                  <a:lnTo>
                    <a:pt x="70" y="42"/>
                  </a:lnTo>
                  <a:lnTo>
                    <a:pt x="68" y="38"/>
                  </a:lnTo>
                  <a:lnTo>
                    <a:pt x="68" y="38"/>
                  </a:lnTo>
                  <a:lnTo>
                    <a:pt x="68" y="38"/>
                  </a:lnTo>
                  <a:lnTo>
                    <a:pt x="68" y="34"/>
                  </a:lnTo>
                  <a:lnTo>
                    <a:pt x="68" y="34"/>
                  </a:lnTo>
                  <a:lnTo>
                    <a:pt x="68" y="34"/>
                  </a:lnTo>
                  <a:lnTo>
                    <a:pt x="68" y="30"/>
                  </a:lnTo>
                  <a:lnTo>
                    <a:pt x="68" y="30"/>
                  </a:lnTo>
                  <a:lnTo>
                    <a:pt x="68" y="30"/>
                  </a:lnTo>
                  <a:lnTo>
                    <a:pt x="64" y="30"/>
                  </a:lnTo>
                  <a:lnTo>
                    <a:pt x="64" y="30"/>
                  </a:lnTo>
                  <a:lnTo>
                    <a:pt x="64" y="26"/>
                  </a:lnTo>
                  <a:lnTo>
                    <a:pt x="64" y="26"/>
                  </a:lnTo>
                  <a:lnTo>
                    <a:pt x="64" y="26"/>
                  </a:lnTo>
                  <a:lnTo>
                    <a:pt x="68" y="30"/>
                  </a:lnTo>
                  <a:lnTo>
                    <a:pt x="68" y="30"/>
                  </a:lnTo>
                  <a:lnTo>
                    <a:pt x="68" y="26"/>
                  </a:lnTo>
                  <a:lnTo>
                    <a:pt x="68" y="26"/>
                  </a:lnTo>
                  <a:lnTo>
                    <a:pt x="68" y="26"/>
                  </a:lnTo>
                  <a:lnTo>
                    <a:pt x="68" y="26"/>
                  </a:lnTo>
                  <a:lnTo>
                    <a:pt x="68" y="26"/>
                  </a:lnTo>
                  <a:lnTo>
                    <a:pt x="68" y="26"/>
                  </a:lnTo>
                  <a:lnTo>
                    <a:pt x="68" y="26"/>
                  </a:lnTo>
                  <a:lnTo>
                    <a:pt x="68" y="22"/>
                  </a:lnTo>
                  <a:lnTo>
                    <a:pt x="68" y="22"/>
                  </a:lnTo>
                  <a:lnTo>
                    <a:pt x="68" y="22"/>
                  </a:lnTo>
                  <a:lnTo>
                    <a:pt x="70" y="22"/>
                  </a:lnTo>
                  <a:lnTo>
                    <a:pt x="70" y="26"/>
                  </a:lnTo>
                  <a:lnTo>
                    <a:pt x="70" y="26"/>
                  </a:lnTo>
                  <a:lnTo>
                    <a:pt x="70" y="26"/>
                  </a:lnTo>
                  <a:lnTo>
                    <a:pt x="70" y="26"/>
                  </a:lnTo>
                  <a:lnTo>
                    <a:pt x="74" y="26"/>
                  </a:lnTo>
                  <a:lnTo>
                    <a:pt x="74" y="26"/>
                  </a:lnTo>
                  <a:lnTo>
                    <a:pt x="74" y="26"/>
                  </a:lnTo>
                  <a:lnTo>
                    <a:pt x="74" y="26"/>
                  </a:lnTo>
                  <a:lnTo>
                    <a:pt x="74" y="26"/>
                  </a:lnTo>
                  <a:lnTo>
                    <a:pt x="70" y="26"/>
                  </a:lnTo>
                  <a:lnTo>
                    <a:pt x="70" y="26"/>
                  </a:lnTo>
                  <a:lnTo>
                    <a:pt x="70" y="26"/>
                  </a:lnTo>
                  <a:lnTo>
                    <a:pt x="70" y="26"/>
                  </a:lnTo>
                  <a:lnTo>
                    <a:pt x="70" y="22"/>
                  </a:lnTo>
                  <a:lnTo>
                    <a:pt x="70" y="22"/>
                  </a:lnTo>
                  <a:lnTo>
                    <a:pt x="70" y="22"/>
                  </a:lnTo>
                  <a:lnTo>
                    <a:pt x="68" y="22"/>
                  </a:lnTo>
                  <a:lnTo>
                    <a:pt x="68" y="22"/>
                  </a:lnTo>
                  <a:lnTo>
                    <a:pt x="68" y="22"/>
                  </a:lnTo>
                  <a:lnTo>
                    <a:pt x="68" y="22"/>
                  </a:lnTo>
                  <a:lnTo>
                    <a:pt x="64" y="22"/>
                  </a:lnTo>
                  <a:lnTo>
                    <a:pt x="64" y="22"/>
                  </a:lnTo>
                  <a:lnTo>
                    <a:pt x="64" y="22"/>
                  </a:lnTo>
                  <a:lnTo>
                    <a:pt x="64" y="22"/>
                  </a:lnTo>
                  <a:lnTo>
                    <a:pt x="64" y="18"/>
                  </a:lnTo>
                  <a:lnTo>
                    <a:pt x="64" y="18"/>
                  </a:lnTo>
                  <a:lnTo>
                    <a:pt x="64" y="18"/>
                  </a:lnTo>
                  <a:lnTo>
                    <a:pt x="64" y="18"/>
                  </a:lnTo>
                  <a:lnTo>
                    <a:pt x="64" y="18"/>
                  </a:lnTo>
                  <a:lnTo>
                    <a:pt x="60" y="16"/>
                  </a:lnTo>
                  <a:lnTo>
                    <a:pt x="60" y="16"/>
                  </a:lnTo>
                  <a:lnTo>
                    <a:pt x="60" y="16"/>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2" y="12"/>
                  </a:lnTo>
                  <a:lnTo>
                    <a:pt x="52" y="12"/>
                  </a:lnTo>
                  <a:lnTo>
                    <a:pt x="52" y="12"/>
                  </a:lnTo>
                  <a:lnTo>
                    <a:pt x="52" y="12"/>
                  </a:lnTo>
                  <a:lnTo>
                    <a:pt x="52" y="12"/>
                  </a:lnTo>
                  <a:lnTo>
                    <a:pt x="52" y="12"/>
                  </a:lnTo>
                  <a:lnTo>
                    <a:pt x="48" y="12"/>
                  </a:lnTo>
                  <a:lnTo>
                    <a:pt x="48" y="12"/>
                  </a:lnTo>
                  <a:lnTo>
                    <a:pt x="48" y="16"/>
                  </a:lnTo>
                  <a:lnTo>
                    <a:pt x="48" y="16"/>
                  </a:lnTo>
                  <a:lnTo>
                    <a:pt x="48" y="16"/>
                  </a:lnTo>
                  <a:lnTo>
                    <a:pt x="48" y="16"/>
                  </a:lnTo>
                  <a:lnTo>
                    <a:pt x="44" y="16"/>
                  </a:lnTo>
                  <a:lnTo>
                    <a:pt x="44" y="16"/>
                  </a:lnTo>
                  <a:lnTo>
                    <a:pt x="44" y="16"/>
                  </a:lnTo>
                  <a:lnTo>
                    <a:pt x="44" y="18"/>
                  </a:lnTo>
                  <a:lnTo>
                    <a:pt x="44" y="18"/>
                  </a:lnTo>
                  <a:lnTo>
                    <a:pt x="44" y="22"/>
                  </a:lnTo>
                  <a:lnTo>
                    <a:pt x="40" y="22"/>
                  </a:lnTo>
                  <a:lnTo>
                    <a:pt x="40" y="22"/>
                  </a:lnTo>
                  <a:lnTo>
                    <a:pt x="40" y="22"/>
                  </a:lnTo>
                  <a:lnTo>
                    <a:pt x="40" y="22"/>
                  </a:lnTo>
                  <a:close/>
                  <a:moveTo>
                    <a:pt x="10" y="4"/>
                  </a:moveTo>
                  <a:lnTo>
                    <a:pt x="10" y="4"/>
                  </a:lnTo>
                  <a:lnTo>
                    <a:pt x="10" y="4"/>
                  </a:lnTo>
                  <a:lnTo>
                    <a:pt x="10" y="4"/>
                  </a:lnTo>
                  <a:lnTo>
                    <a:pt x="10" y="8"/>
                  </a:lnTo>
                  <a:lnTo>
                    <a:pt x="10" y="8"/>
                  </a:lnTo>
                  <a:lnTo>
                    <a:pt x="10" y="8"/>
                  </a:lnTo>
                  <a:lnTo>
                    <a:pt x="10" y="4"/>
                  </a:lnTo>
                  <a:lnTo>
                    <a:pt x="10" y="4"/>
                  </a:lnTo>
                  <a:lnTo>
                    <a:pt x="10" y="4"/>
                  </a:lnTo>
                  <a:close/>
                  <a:moveTo>
                    <a:pt x="60" y="22"/>
                  </a:moveTo>
                  <a:lnTo>
                    <a:pt x="60" y="22"/>
                  </a:lnTo>
                  <a:lnTo>
                    <a:pt x="60" y="22"/>
                  </a:lnTo>
                  <a:lnTo>
                    <a:pt x="60" y="22"/>
                  </a:lnTo>
                  <a:lnTo>
                    <a:pt x="60" y="22"/>
                  </a:lnTo>
                  <a:lnTo>
                    <a:pt x="60" y="22"/>
                  </a:lnTo>
                  <a:lnTo>
                    <a:pt x="60" y="22"/>
                  </a:lnTo>
                  <a:lnTo>
                    <a:pt x="60" y="26"/>
                  </a:lnTo>
                  <a:lnTo>
                    <a:pt x="56" y="22"/>
                  </a:lnTo>
                  <a:lnTo>
                    <a:pt x="56" y="22"/>
                  </a:lnTo>
                  <a:lnTo>
                    <a:pt x="56" y="22"/>
                  </a:lnTo>
                  <a:lnTo>
                    <a:pt x="60" y="22"/>
                  </a:lnTo>
                  <a:lnTo>
                    <a:pt x="60" y="22"/>
                  </a:lnTo>
                  <a:lnTo>
                    <a:pt x="60" y="22"/>
                  </a:lnTo>
                  <a:lnTo>
                    <a:pt x="60" y="22"/>
                  </a:lnTo>
                  <a:close/>
                  <a:moveTo>
                    <a:pt x="18" y="34"/>
                  </a:moveTo>
                  <a:lnTo>
                    <a:pt x="18" y="38"/>
                  </a:lnTo>
                  <a:lnTo>
                    <a:pt x="18" y="38"/>
                  </a:lnTo>
                  <a:lnTo>
                    <a:pt x="18" y="38"/>
                  </a:lnTo>
                  <a:lnTo>
                    <a:pt x="18" y="38"/>
                  </a:lnTo>
                  <a:lnTo>
                    <a:pt x="18" y="38"/>
                  </a:lnTo>
                  <a:lnTo>
                    <a:pt x="18" y="38"/>
                  </a:lnTo>
                  <a:lnTo>
                    <a:pt x="18" y="42"/>
                  </a:lnTo>
                  <a:lnTo>
                    <a:pt x="18" y="42"/>
                  </a:lnTo>
                  <a:lnTo>
                    <a:pt x="18" y="42"/>
                  </a:lnTo>
                  <a:lnTo>
                    <a:pt x="18" y="42"/>
                  </a:lnTo>
                  <a:lnTo>
                    <a:pt x="18" y="42"/>
                  </a:lnTo>
                  <a:lnTo>
                    <a:pt x="18" y="42"/>
                  </a:lnTo>
                  <a:lnTo>
                    <a:pt x="18" y="42"/>
                  </a:lnTo>
                  <a:lnTo>
                    <a:pt x="18" y="42"/>
                  </a:lnTo>
                  <a:lnTo>
                    <a:pt x="18" y="42"/>
                  </a:lnTo>
                  <a:lnTo>
                    <a:pt x="18" y="42"/>
                  </a:lnTo>
                  <a:lnTo>
                    <a:pt x="14" y="38"/>
                  </a:lnTo>
                  <a:lnTo>
                    <a:pt x="14" y="38"/>
                  </a:lnTo>
                  <a:lnTo>
                    <a:pt x="14" y="38"/>
                  </a:lnTo>
                  <a:lnTo>
                    <a:pt x="14" y="38"/>
                  </a:lnTo>
                  <a:lnTo>
                    <a:pt x="14" y="38"/>
                  </a:lnTo>
                  <a:lnTo>
                    <a:pt x="18" y="34"/>
                  </a:lnTo>
                  <a:lnTo>
                    <a:pt x="18" y="34"/>
                  </a:lnTo>
                  <a:lnTo>
                    <a:pt x="18" y="34"/>
                  </a:lnTo>
                  <a:lnTo>
                    <a:pt x="18"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noEditPoints="1"/>
            </p:cNvSpPr>
            <p:nvPr/>
          </p:nvSpPr>
          <p:spPr bwMode="auto">
            <a:xfrm>
              <a:off x="2886075" y="4054543"/>
              <a:ext cx="41275" cy="15875"/>
            </a:xfrm>
            <a:custGeom>
              <a:avLst/>
              <a:gdLst>
                <a:gd name="T0" fmla="*/ 18 w 26"/>
                <a:gd name="T1" fmla="*/ 6 h 10"/>
                <a:gd name="T2" fmla="*/ 18 w 26"/>
                <a:gd name="T3" fmla="*/ 6 h 10"/>
                <a:gd name="T4" fmla="*/ 18 w 26"/>
                <a:gd name="T5" fmla="*/ 10 h 10"/>
                <a:gd name="T6" fmla="*/ 16 w 26"/>
                <a:gd name="T7" fmla="*/ 10 h 10"/>
                <a:gd name="T8" fmla="*/ 12 w 26"/>
                <a:gd name="T9" fmla="*/ 10 h 10"/>
                <a:gd name="T10" fmla="*/ 12 w 26"/>
                <a:gd name="T11" fmla="*/ 10 h 10"/>
                <a:gd name="T12" fmla="*/ 8 w 26"/>
                <a:gd name="T13" fmla="*/ 10 h 10"/>
                <a:gd name="T14" fmla="*/ 8 w 26"/>
                <a:gd name="T15" fmla="*/ 10 h 10"/>
                <a:gd name="T16" fmla="*/ 8 w 26"/>
                <a:gd name="T17" fmla="*/ 6 h 10"/>
                <a:gd name="T18" fmla="*/ 4 w 26"/>
                <a:gd name="T19" fmla="*/ 10 h 10"/>
                <a:gd name="T20" fmla="*/ 4 w 26"/>
                <a:gd name="T21" fmla="*/ 10 h 10"/>
                <a:gd name="T22" fmla="*/ 4 w 26"/>
                <a:gd name="T23" fmla="*/ 10 h 10"/>
                <a:gd name="T24" fmla="*/ 0 w 26"/>
                <a:gd name="T25" fmla="*/ 10 h 10"/>
                <a:gd name="T26" fmla="*/ 0 w 26"/>
                <a:gd name="T27" fmla="*/ 10 h 10"/>
                <a:gd name="T28" fmla="*/ 0 w 26"/>
                <a:gd name="T29" fmla="*/ 6 h 10"/>
                <a:gd name="T30" fmla="*/ 0 w 26"/>
                <a:gd name="T31" fmla="*/ 2 h 10"/>
                <a:gd name="T32" fmla="*/ 0 w 26"/>
                <a:gd name="T33" fmla="*/ 2 h 10"/>
                <a:gd name="T34" fmla="*/ 0 w 26"/>
                <a:gd name="T35" fmla="*/ 2 h 10"/>
                <a:gd name="T36" fmla="*/ 0 w 26"/>
                <a:gd name="T37" fmla="*/ 2 h 10"/>
                <a:gd name="T38" fmla="*/ 0 w 26"/>
                <a:gd name="T39" fmla="*/ 2 h 10"/>
                <a:gd name="T40" fmla="*/ 0 w 26"/>
                <a:gd name="T41" fmla="*/ 2 h 10"/>
                <a:gd name="T42" fmla="*/ 0 w 26"/>
                <a:gd name="T43" fmla="*/ 0 h 10"/>
                <a:gd name="T44" fmla="*/ 0 w 26"/>
                <a:gd name="T45" fmla="*/ 0 h 10"/>
                <a:gd name="T46" fmla="*/ 0 w 26"/>
                <a:gd name="T47" fmla="*/ 0 h 10"/>
                <a:gd name="T48" fmla="*/ 4 w 26"/>
                <a:gd name="T49" fmla="*/ 0 h 10"/>
                <a:gd name="T50" fmla="*/ 4 w 26"/>
                <a:gd name="T51" fmla="*/ 0 h 10"/>
                <a:gd name="T52" fmla="*/ 8 w 26"/>
                <a:gd name="T53" fmla="*/ 0 h 10"/>
                <a:gd name="T54" fmla="*/ 12 w 26"/>
                <a:gd name="T55" fmla="*/ 0 h 10"/>
                <a:gd name="T56" fmla="*/ 16 w 26"/>
                <a:gd name="T57" fmla="*/ 0 h 10"/>
                <a:gd name="T58" fmla="*/ 16 w 26"/>
                <a:gd name="T59" fmla="*/ 0 h 10"/>
                <a:gd name="T60" fmla="*/ 16 w 26"/>
                <a:gd name="T61" fmla="*/ 0 h 10"/>
                <a:gd name="T62" fmla="*/ 16 w 26"/>
                <a:gd name="T63" fmla="*/ 0 h 10"/>
                <a:gd name="T64" fmla="*/ 18 w 26"/>
                <a:gd name="T65" fmla="*/ 0 h 10"/>
                <a:gd name="T66" fmla="*/ 18 w 26"/>
                <a:gd name="T67" fmla="*/ 0 h 10"/>
                <a:gd name="T68" fmla="*/ 22 w 26"/>
                <a:gd name="T69" fmla="*/ 2 h 10"/>
                <a:gd name="T70" fmla="*/ 22 w 26"/>
                <a:gd name="T71" fmla="*/ 2 h 10"/>
                <a:gd name="T72" fmla="*/ 22 w 26"/>
                <a:gd name="T73" fmla="*/ 2 h 10"/>
                <a:gd name="T74" fmla="*/ 22 w 26"/>
                <a:gd name="T75" fmla="*/ 2 h 10"/>
                <a:gd name="T76" fmla="*/ 18 w 26"/>
                <a:gd name="T77" fmla="*/ 6 h 10"/>
                <a:gd name="T78" fmla="*/ 18 w 26"/>
                <a:gd name="T79" fmla="*/ 6 h 10"/>
                <a:gd name="T80" fmla="*/ 22 w 26"/>
                <a:gd name="T81" fmla="*/ 6 h 10"/>
                <a:gd name="T82" fmla="*/ 22 w 26"/>
                <a:gd name="T83" fmla="*/ 6 h 10"/>
                <a:gd name="T84" fmla="*/ 22 w 26"/>
                <a:gd name="T85" fmla="*/ 6 h 10"/>
                <a:gd name="T86" fmla="*/ 26 w 26"/>
                <a:gd name="T87" fmla="*/ 6 h 10"/>
                <a:gd name="T88" fmla="*/ 26 w 26"/>
                <a:gd name="T89" fmla="*/ 6 h 10"/>
                <a:gd name="T90" fmla="*/ 26 w 26"/>
                <a:gd name="T91" fmla="*/ 6 h 10"/>
                <a:gd name="T92" fmla="*/ 22 w 26"/>
                <a:gd name="T93" fmla="*/ 6 h 10"/>
                <a:gd name="T94" fmla="*/ 22 w 26"/>
                <a:gd name="T9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10">
                  <a:moveTo>
                    <a:pt x="18" y="6"/>
                  </a:moveTo>
                  <a:lnTo>
                    <a:pt x="18" y="6"/>
                  </a:lnTo>
                  <a:lnTo>
                    <a:pt x="18" y="6"/>
                  </a:lnTo>
                  <a:lnTo>
                    <a:pt x="18" y="6"/>
                  </a:lnTo>
                  <a:lnTo>
                    <a:pt x="18" y="6"/>
                  </a:lnTo>
                  <a:lnTo>
                    <a:pt x="18" y="10"/>
                  </a:lnTo>
                  <a:lnTo>
                    <a:pt x="18" y="10"/>
                  </a:lnTo>
                  <a:lnTo>
                    <a:pt x="16" y="10"/>
                  </a:lnTo>
                  <a:lnTo>
                    <a:pt x="16" y="10"/>
                  </a:lnTo>
                  <a:lnTo>
                    <a:pt x="12" y="10"/>
                  </a:lnTo>
                  <a:lnTo>
                    <a:pt x="12" y="10"/>
                  </a:lnTo>
                  <a:lnTo>
                    <a:pt x="12" y="10"/>
                  </a:lnTo>
                  <a:lnTo>
                    <a:pt x="12" y="6"/>
                  </a:lnTo>
                  <a:lnTo>
                    <a:pt x="8" y="10"/>
                  </a:lnTo>
                  <a:lnTo>
                    <a:pt x="8" y="10"/>
                  </a:lnTo>
                  <a:lnTo>
                    <a:pt x="8" y="10"/>
                  </a:lnTo>
                  <a:lnTo>
                    <a:pt x="8" y="10"/>
                  </a:lnTo>
                  <a:lnTo>
                    <a:pt x="8" y="6"/>
                  </a:lnTo>
                  <a:lnTo>
                    <a:pt x="8" y="6"/>
                  </a:lnTo>
                  <a:lnTo>
                    <a:pt x="4" y="10"/>
                  </a:lnTo>
                  <a:lnTo>
                    <a:pt x="4" y="10"/>
                  </a:lnTo>
                  <a:lnTo>
                    <a:pt x="4" y="10"/>
                  </a:lnTo>
                  <a:lnTo>
                    <a:pt x="4" y="10"/>
                  </a:lnTo>
                  <a:lnTo>
                    <a:pt x="4" y="10"/>
                  </a:lnTo>
                  <a:lnTo>
                    <a:pt x="4" y="10"/>
                  </a:lnTo>
                  <a:lnTo>
                    <a:pt x="0" y="10"/>
                  </a:lnTo>
                  <a:lnTo>
                    <a:pt x="0" y="10"/>
                  </a:lnTo>
                  <a:lnTo>
                    <a:pt x="0" y="10"/>
                  </a:lnTo>
                  <a:lnTo>
                    <a:pt x="0" y="10"/>
                  </a:lnTo>
                  <a:lnTo>
                    <a:pt x="0" y="6"/>
                  </a:lnTo>
                  <a:lnTo>
                    <a:pt x="0" y="6"/>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0" y="0"/>
                  </a:lnTo>
                  <a:lnTo>
                    <a:pt x="4" y="0"/>
                  </a:lnTo>
                  <a:lnTo>
                    <a:pt x="4" y="0"/>
                  </a:lnTo>
                  <a:lnTo>
                    <a:pt x="4" y="0"/>
                  </a:lnTo>
                  <a:lnTo>
                    <a:pt x="4" y="0"/>
                  </a:lnTo>
                  <a:lnTo>
                    <a:pt x="8" y="0"/>
                  </a:lnTo>
                  <a:lnTo>
                    <a:pt x="8" y="0"/>
                  </a:lnTo>
                  <a:lnTo>
                    <a:pt x="8" y="0"/>
                  </a:lnTo>
                  <a:lnTo>
                    <a:pt x="12" y="0"/>
                  </a:lnTo>
                  <a:lnTo>
                    <a:pt x="12" y="0"/>
                  </a:lnTo>
                  <a:lnTo>
                    <a:pt x="16" y="0"/>
                  </a:lnTo>
                  <a:lnTo>
                    <a:pt x="16" y="0"/>
                  </a:lnTo>
                  <a:lnTo>
                    <a:pt x="16" y="0"/>
                  </a:lnTo>
                  <a:lnTo>
                    <a:pt x="16" y="0"/>
                  </a:lnTo>
                  <a:lnTo>
                    <a:pt x="16" y="0"/>
                  </a:lnTo>
                  <a:lnTo>
                    <a:pt x="16" y="0"/>
                  </a:lnTo>
                  <a:lnTo>
                    <a:pt x="16" y="0"/>
                  </a:lnTo>
                  <a:lnTo>
                    <a:pt x="18" y="0"/>
                  </a:lnTo>
                  <a:lnTo>
                    <a:pt x="18" y="0"/>
                  </a:lnTo>
                  <a:lnTo>
                    <a:pt x="18" y="0"/>
                  </a:lnTo>
                  <a:lnTo>
                    <a:pt x="18" y="0"/>
                  </a:lnTo>
                  <a:lnTo>
                    <a:pt x="18" y="0"/>
                  </a:lnTo>
                  <a:lnTo>
                    <a:pt x="22" y="2"/>
                  </a:lnTo>
                  <a:lnTo>
                    <a:pt x="22" y="2"/>
                  </a:lnTo>
                  <a:lnTo>
                    <a:pt x="22" y="2"/>
                  </a:lnTo>
                  <a:lnTo>
                    <a:pt x="22" y="2"/>
                  </a:lnTo>
                  <a:lnTo>
                    <a:pt x="22" y="2"/>
                  </a:lnTo>
                  <a:lnTo>
                    <a:pt x="22" y="2"/>
                  </a:lnTo>
                  <a:lnTo>
                    <a:pt x="22" y="2"/>
                  </a:lnTo>
                  <a:lnTo>
                    <a:pt x="18" y="6"/>
                  </a:lnTo>
                  <a:lnTo>
                    <a:pt x="18" y="6"/>
                  </a:lnTo>
                  <a:lnTo>
                    <a:pt x="18" y="6"/>
                  </a:lnTo>
                  <a:lnTo>
                    <a:pt x="18" y="6"/>
                  </a:lnTo>
                  <a:close/>
                  <a:moveTo>
                    <a:pt x="22" y="6"/>
                  </a:moveTo>
                  <a:lnTo>
                    <a:pt x="22" y="6"/>
                  </a:lnTo>
                  <a:lnTo>
                    <a:pt x="22" y="6"/>
                  </a:lnTo>
                  <a:lnTo>
                    <a:pt x="22" y="6"/>
                  </a:lnTo>
                  <a:lnTo>
                    <a:pt x="22" y="6"/>
                  </a:lnTo>
                  <a:lnTo>
                    <a:pt x="22" y="6"/>
                  </a:lnTo>
                  <a:lnTo>
                    <a:pt x="22" y="6"/>
                  </a:lnTo>
                  <a:lnTo>
                    <a:pt x="26" y="6"/>
                  </a:lnTo>
                  <a:lnTo>
                    <a:pt x="26" y="6"/>
                  </a:lnTo>
                  <a:lnTo>
                    <a:pt x="26" y="6"/>
                  </a:lnTo>
                  <a:lnTo>
                    <a:pt x="26" y="6"/>
                  </a:lnTo>
                  <a:lnTo>
                    <a:pt x="26" y="6"/>
                  </a:lnTo>
                  <a:lnTo>
                    <a:pt x="26" y="6"/>
                  </a:lnTo>
                  <a:lnTo>
                    <a:pt x="22" y="6"/>
                  </a:lnTo>
                  <a:lnTo>
                    <a:pt x="22" y="6"/>
                  </a:lnTo>
                  <a:lnTo>
                    <a:pt x="22"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noEditPoints="1"/>
            </p:cNvSpPr>
            <p:nvPr/>
          </p:nvSpPr>
          <p:spPr bwMode="auto">
            <a:xfrm>
              <a:off x="3127375" y="3206818"/>
              <a:ext cx="6350" cy="12700"/>
            </a:xfrm>
            <a:custGeom>
              <a:avLst/>
              <a:gdLst>
                <a:gd name="T0" fmla="*/ 0 w 4"/>
                <a:gd name="T1" fmla="*/ 0 h 8"/>
                <a:gd name="T2" fmla="*/ 4 w 4"/>
                <a:gd name="T3" fmla="*/ 0 h 8"/>
                <a:gd name="T4" fmla="*/ 4 w 4"/>
                <a:gd name="T5" fmla="*/ 0 h 8"/>
                <a:gd name="T6" fmla="*/ 0 w 4"/>
                <a:gd name="T7" fmla="*/ 0 h 8"/>
                <a:gd name="T8" fmla="*/ 0 w 4"/>
                <a:gd name="T9" fmla="*/ 0 h 8"/>
                <a:gd name="T10" fmla="*/ 0 w 4"/>
                <a:gd name="T11" fmla="*/ 0 h 8"/>
                <a:gd name="T12" fmla="*/ 0 w 4"/>
                <a:gd name="T13" fmla="*/ 0 h 8"/>
                <a:gd name="T14" fmla="*/ 0 w 4"/>
                <a:gd name="T15" fmla="*/ 0 h 8"/>
                <a:gd name="T16" fmla="*/ 0 w 4"/>
                <a:gd name="T17" fmla="*/ 0 h 8"/>
                <a:gd name="T18" fmla="*/ 0 w 4"/>
                <a:gd name="T19" fmla="*/ 0 h 8"/>
                <a:gd name="T20" fmla="*/ 0 w 4"/>
                <a:gd name="T21" fmla="*/ 0 h 8"/>
                <a:gd name="T22" fmla="*/ 0 w 4"/>
                <a:gd name="T23" fmla="*/ 4 h 8"/>
                <a:gd name="T24" fmla="*/ 0 w 4"/>
                <a:gd name="T25" fmla="*/ 4 h 8"/>
                <a:gd name="T26" fmla="*/ 0 w 4"/>
                <a:gd name="T27" fmla="*/ 4 h 8"/>
                <a:gd name="T28" fmla="*/ 0 w 4"/>
                <a:gd name="T29" fmla="*/ 4 h 8"/>
                <a:gd name="T30" fmla="*/ 0 w 4"/>
                <a:gd name="T31" fmla="*/ 4 h 8"/>
                <a:gd name="T32" fmla="*/ 4 w 4"/>
                <a:gd name="T33" fmla="*/ 4 h 8"/>
                <a:gd name="T34" fmla="*/ 4 w 4"/>
                <a:gd name="T35" fmla="*/ 4 h 8"/>
                <a:gd name="T36" fmla="*/ 4 w 4"/>
                <a:gd name="T37" fmla="*/ 4 h 8"/>
                <a:gd name="T38" fmla="*/ 4 w 4"/>
                <a:gd name="T39" fmla="*/ 4 h 8"/>
                <a:gd name="T40" fmla="*/ 4 w 4"/>
                <a:gd name="T41" fmla="*/ 4 h 8"/>
                <a:gd name="T42" fmla="*/ 4 w 4"/>
                <a:gd name="T43" fmla="*/ 4 h 8"/>
                <a:gd name="T44" fmla="*/ 0 w 4"/>
                <a:gd name="T45" fmla="*/ 4 h 8"/>
                <a:gd name="T46" fmla="*/ 0 w 4"/>
                <a:gd name="T47" fmla="*/ 4 h 8"/>
                <a:gd name="T48" fmla="*/ 0 w 4"/>
                <a:gd name="T49" fmla="*/ 4 h 8"/>
                <a:gd name="T50" fmla="*/ 0 w 4"/>
                <a:gd name="T51" fmla="*/ 4 h 8"/>
                <a:gd name="T52" fmla="*/ 0 w 4"/>
                <a:gd name="T53" fmla="*/ 4 h 8"/>
                <a:gd name="T54" fmla="*/ 0 w 4"/>
                <a:gd name="T55" fmla="*/ 4 h 8"/>
                <a:gd name="T56" fmla="*/ 0 w 4"/>
                <a:gd name="T57" fmla="*/ 4 h 8"/>
                <a:gd name="T58" fmla="*/ 0 w 4"/>
                <a:gd name="T59" fmla="*/ 4 h 8"/>
                <a:gd name="T60" fmla="*/ 0 w 4"/>
                <a:gd name="T61" fmla="*/ 4 h 8"/>
                <a:gd name="T62" fmla="*/ 0 w 4"/>
                <a:gd name="T63" fmla="*/ 4 h 8"/>
                <a:gd name="T64" fmla="*/ 0 w 4"/>
                <a:gd name="T65" fmla="*/ 4 h 8"/>
                <a:gd name="T66" fmla="*/ 0 w 4"/>
                <a:gd name="T67" fmla="*/ 0 h 8"/>
                <a:gd name="T68" fmla="*/ 0 w 4"/>
                <a:gd name="T69" fmla="*/ 0 h 8"/>
                <a:gd name="T70" fmla="*/ 0 w 4"/>
                <a:gd name="T71" fmla="*/ 0 h 8"/>
                <a:gd name="T72" fmla="*/ 0 w 4"/>
                <a:gd name="T73" fmla="*/ 0 h 8"/>
                <a:gd name="T74" fmla="*/ 0 w 4"/>
                <a:gd name="T75" fmla="*/ 0 h 8"/>
                <a:gd name="T76" fmla="*/ 0 w 4"/>
                <a:gd name="T77" fmla="*/ 0 h 8"/>
                <a:gd name="T78" fmla="*/ 0 w 4"/>
                <a:gd name="T79" fmla="*/ 0 h 8"/>
                <a:gd name="T80" fmla="*/ 0 w 4"/>
                <a:gd name="T81" fmla="*/ 0 h 8"/>
                <a:gd name="T82" fmla="*/ 0 w 4"/>
                <a:gd name="T83" fmla="*/ 0 h 8"/>
                <a:gd name="T84" fmla="*/ 0 w 4"/>
                <a:gd name="T85" fmla="*/ 0 h 8"/>
                <a:gd name="T86" fmla="*/ 0 w 4"/>
                <a:gd name="T87" fmla="*/ 0 h 8"/>
                <a:gd name="T88" fmla="*/ 0 w 4"/>
                <a:gd name="T89" fmla="*/ 0 h 8"/>
                <a:gd name="T90" fmla="*/ 0 w 4"/>
                <a:gd name="T91" fmla="*/ 0 h 8"/>
                <a:gd name="T92" fmla="*/ 4 w 4"/>
                <a:gd name="T93" fmla="*/ 4 h 8"/>
                <a:gd name="T94" fmla="*/ 4 w 4"/>
                <a:gd name="T95" fmla="*/ 4 h 8"/>
                <a:gd name="T96" fmla="*/ 4 w 4"/>
                <a:gd name="T97" fmla="*/ 8 h 8"/>
                <a:gd name="T98" fmla="*/ 4 w 4"/>
                <a:gd name="T99" fmla="*/ 8 h 8"/>
                <a:gd name="T100" fmla="*/ 4 w 4"/>
                <a:gd name="T101" fmla="*/ 8 h 8"/>
                <a:gd name="T102" fmla="*/ 4 w 4"/>
                <a:gd name="T103" fmla="*/ 4 h 8"/>
                <a:gd name="T104" fmla="*/ 4 w 4"/>
                <a:gd name="T105" fmla="*/ 4 h 8"/>
                <a:gd name="T106" fmla="*/ 4 w 4"/>
                <a:gd name="T10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8">
                  <a:moveTo>
                    <a:pt x="0" y="0"/>
                  </a:moveTo>
                  <a:lnTo>
                    <a:pt x="4" y="0"/>
                  </a:lnTo>
                  <a:lnTo>
                    <a:pt x="4" y="0"/>
                  </a:lnTo>
                  <a:lnTo>
                    <a:pt x="0" y="0"/>
                  </a:lnTo>
                  <a:lnTo>
                    <a:pt x="0" y="0"/>
                  </a:lnTo>
                  <a:lnTo>
                    <a:pt x="0" y="0"/>
                  </a:lnTo>
                  <a:lnTo>
                    <a:pt x="0" y="0"/>
                  </a:lnTo>
                  <a:lnTo>
                    <a:pt x="0" y="0"/>
                  </a:lnTo>
                  <a:lnTo>
                    <a:pt x="0" y="0"/>
                  </a:lnTo>
                  <a:lnTo>
                    <a:pt x="0" y="0"/>
                  </a:lnTo>
                  <a:lnTo>
                    <a:pt x="0" y="0"/>
                  </a:lnTo>
                  <a:lnTo>
                    <a:pt x="0" y="4"/>
                  </a:lnTo>
                  <a:lnTo>
                    <a:pt x="0" y="4"/>
                  </a:lnTo>
                  <a:lnTo>
                    <a:pt x="0" y="4"/>
                  </a:lnTo>
                  <a:lnTo>
                    <a:pt x="0" y="4"/>
                  </a:lnTo>
                  <a:lnTo>
                    <a:pt x="0" y="4"/>
                  </a:lnTo>
                  <a:lnTo>
                    <a:pt x="4" y="4"/>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4" y="4"/>
                  </a:moveTo>
                  <a:lnTo>
                    <a:pt x="4" y="4"/>
                  </a:lnTo>
                  <a:lnTo>
                    <a:pt x="4" y="8"/>
                  </a:lnTo>
                  <a:lnTo>
                    <a:pt x="4" y="8"/>
                  </a:lnTo>
                  <a:lnTo>
                    <a:pt x="4" y="8"/>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noEditPoints="1"/>
            </p:cNvSpPr>
            <p:nvPr/>
          </p:nvSpPr>
          <p:spPr bwMode="auto">
            <a:xfrm>
              <a:off x="2619375" y="3816418"/>
              <a:ext cx="142875" cy="174625"/>
            </a:xfrm>
            <a:custGeom>
              <a:avLst/>
              <a:gdLst>
                <a:gd name="T0" fmla="*/ 52 w 90"/>
                <a:gd name="T1" fmla="*/ 50 h 110"/>
                <a:gd name="T2" fmla="*/ 48 w 90"/>
                <a:gd name="T3" fmla="*/ 46 h 110"/>
                <a:gd name="T4" fmla="*/ 52 w 90"/>
                <a:gd name="T5" fmla="*/ 50 h 110"/>
                <a:gd name="T6" fmla="*/ 64 w 90"/>
                <a:gd name="T7" fmla="*/ 50 h 110"/>
                <a:gd name="T8" fmla="*/ 64 w 90"/>
                <a:gd name="T9" fmla="*/ 54 h 110"/>
                <a:gd name="T10" fmla="*/ 86 w 90"/>
                <a:gd name="T11" fmla="*/ 82 h 110"/>
                <a:gd name="T12" fmla="*/ 86 w 90"/>
                <a:gd name="T13" fmla="*/ 80 h 110"/>
                <a:gd name="T14" fmla="*/ 90 w 90"/>
                <a:gd name="T15" fmla="*/ 82 h 110"/>
                <a:gd name="T16" fmla="*/ 22 w 90"/>
                <a:gd name="T17" fmla="*/ 0 h 110"/>
                <a:gd name="T18" fmla="*/ 26 w 90"/>
                <a:gd name="T19" fmla="*/ 8 h 110"/>
                <a:gd name="T20" fmla="*/ 26 w 90"/>
                <a:gd name="T21" fmla="*/ 12 h 110"/>
                <a:gd name="T22" fmla="*/ 26 w 90"/>
                <a:gd name="T23" fmla="*/ 16 h 110"/>
                <a:gd name="T24" fmla="*/ 26 w 90"/>
                <a:gd name="T25" fmla="*/ 12 h 110"/>
                <a:gd name="T26" fmla="*/ 22 w 90"/>
                <a:gd name="T27" fmla="*/ 4 h 110"/>
                <a:gd name="T28" fmla="*/ 16 w 90"/>
                <a:gd name="T29" fmla="*/ 0 h 110"/>
                <a:gd name="T30" fmla="*/ 4 w 90"/>
                <a:gd name="T31" fmla="*/ 8 h 110"/>
                <a:gd name="T32" fmla="*/ 8 w 90"/>
                <a:gd name="T33" fmla="*/ 4 h 110"/>
                <a:gd name="T34" fmla="*/ 12 w 90"/>
                <a:gd name="T35" fmla="*/ 4 h 110"/>
                <a:gd name="T36" fmla="*/ 4 w 90"/>
                <a:gd name="T37" fmla="*/ 8 h 110"/>
                <a:gd name="T38" fmla="*/ 34 w 90"/>
                <a:gd name="T39" fmla="*/ 26 h 110"/>
                <a:gd name="T40" fmla="*/ 42 w 90"/>
                <a:gd name="T41" fmla="*/ 30 h 110"/>
                <a:gd name="T42" fmla="*/ 42 w 90"/>
                <a:gd name="T43" fmla="*/ 42 h 110"/>
                <a:gd name="T44" fmla="*/ 42 w 90"/>
                <a:gd name="T45" fmla="*/ 38 h 110"/>
                <a:gd name="T46" fmla="*/ 38 w 90"/>
                <a:gd name="T47" fmla="*/ 30 h 110"/>
                <a:gd name="T48" fmla="*/ 34 w 90"/>
                <a:gd name="T49" fmla="*/ 24 h 110"/>
                <a:gd name="T50" fmla="*/ 12 w 90"/>
                <a:gd name="T51" fmla="*/ 30 h 110"/>
                <a:gd name="T52" fmla="*/ 16 w 90"/>
                <a:gd name="T53" fmla="*/ 38 h 110"/>
                <a:gd name="T54" fmla="*/ 18 w 90"/>
                <a:gd name="T55" fmla="*/ 46 h 110"/>
                <a:gd name="T56" fmla="*/ 12 w 90"/>
                <a:gd name="T57" fmla="*/ 46 h 110"/>
                <a:gd name="T58" fmla="*/ 12 w 90"/>
                <a:gd name="T59" fmla="*/ 42 h 110"/>
                <a:gd name="T60" fmla="*/ 12 w 90"/>
                <a:gd name="T61" fmla="*/ 38 h 110"/>
                <a:gd name="T62" fmla="*/ 12 w 90"/>
                <a:gd name="T63" fmla="*/ 30 h 110"/>
                <a:gd name="T64" fmla="*/ 26 w 90"/>
                <a:gd name="T65" fmla="*/ 34 h 110"/>
                <a:gd name="T66" fmla="*/ 22 w 90"/>
                <a:gd name="T67" fmla="*/ 34 h 110"/>
                <a:gd name="T68" fmla="*/ 18 w 90"/>
                <a:gd name="T69" fmla="*/ 50 h 110"/>
                <a:gd name="T70" fmla="*/ 22 w 90"/>
                <a:gd name="T71" fmla="*/ 56 h 110"/>
                <a:gd name="T72" fmla="*/ 18 w 90"/>
                <a:gd name="T73" fmla="*/ 56 h 110"/>
                <a:gd name="T74" fmla="*/ 18 w 90"/>
                <a:gd name="T75" fmla="*/ 50 h 110"/>
                <a:gd name="T76" fmla="*/ 44 w 90"/>
                <a:gd name="T77" fmla="*/ 60 h 110"/>
                <a:gd name="T78" fmla="*/ 44 w 90"/>
                <a:gd name="T79" fmla="*/ 56 h 110"/>
                <a:gd name="T80" fmla="*/ 52 w 90"/>
                <a:gd name="T81" fmla="*/ 60 h 110"/>
                <a:gd name="T82" fmla="*/ 60 w 90"/>
                <a:gd name="T83" fmla="*/ 68 h 110"/>
                <a:gd name="T84" fmla="*/ 56 w 90"/>
                <a:gd name="T85" fmla="*/ 68 h 110"/>
                <a:gd name="T86" fmla="*/ 52 w 90"/>
                <a:gd name="T87" fmla="*/ 60 h 110"/>
                <a:gd name="T88" fmla="*/ 68 w 90"/>
                <a:gd name="T89" fmla="*/ 76 h 110"/>
                <a:gd name="T90" fmla="*/ 70 w 90"/>
                <a:gd name="T91" fmla="*/ 76 h 110"/>
                <a:gd name="T92" fmla="*/ 68 w 90"/>
                <a:gd name="T93" fmla="*/ 86 h 110"/>
                <a:gd name="T94" fmla="*/ 70 w 90"/>
                <a:gd name="T95" fmla="*/ 80 h 110"/>
                <a:gd name="T96" fmla="*/ 70 w 90"/>
                <a:gd name="T97" fmla="*/ 76 h 110"/>
                <a:gd name="T98" fmla="*/ 70 w 90"/>
                <a:gd name="T99" fmla="*/ 82 h 110"/>
                <a:gd name="T100" fmla="*/ 68 w 90"/>
                <a:gd name="T101" fmla="*/ 86 h 110"/>
                <a:gd name="T102" fmla="*/ 74 w 90"/>
                <a:gd name="T103" fmla="*/ 106 h 110"/>
                <a:gd name="T104" fmla="*/ 82 w 90"/>
                <a:gd name="T105" fmla="*/ 102 h 110"/>
                <a:gd name="T106" fmla="*/ 86 w 90"/>
                <a:gd name="T107" fmla="*/ 102 h 110"/>
                <a:gd name="T108" fmla="*/ 82 w 90"/>
                <a:gd name="T109" fmla="*/ 110 h 110"/>
                <a:gd name="T110" fmla="*/ 74 w 90"/>
                <a:gd name="T11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110">
                  <a:moveTo>
                    <a:pt x="52" y="50"/>
                  </a:moveTo>
                  <a:lnTo>
                    <a:pt x="48" y="50"/>
                  </a:lnTo>
                  <a:lnTo>
                    <a:pt x="52" y="50"/>
                  </a:lnTo>
                  <a:lnTo>
                    <a:pt x="48" y="46"/>
                  </a:lnTo>
                  <a:lnTo>
                    <a:pt x="48" y="42"/>
                  </a:lnTo>
                  <a:lnTo>
                    <a:pt x="48" y="46"/>
                  </a:lnTo>
                  <a:lnTo>
                    <a:pt x="52" y="46"/>
                  </a:lnTo>
                  <a:lnTo>
                    <a:pt x="52" y="50"/>
                  </a:lnTo>
                  <a:lnTo>
                    <a:pt x="52" y="50"/>
                  </a:lnTo>
                  <a:lnTo>
                    <a:pt x="52" y="50"/>
                  </a:lnTo>
                  <a:close/>
                  <a:moveTo>
                    <a:pt x="64" y="54"/>
                  </a:moveTo>
                  <a:lnTo>
                    <a:pt x="64" y="50"/>
                  </a:lnTo>
                  <a:lnTo>
                    <a:pt x="68" y="54"/>
                  </a:lnTo>
                  <a:lnTo>
                    <a:pt x="64" y="54"/>
                  </a:lnTo>
                  <a:lnTo>
                    <a:pt x="64" y="54"/>
                  </a:lnTo>
                  <a:lnTo>
                    <a:pt x="64" y="54"/>
                  </a:lnTo>
                  <a:close/>
                  <a:moveTo>
                    <a:pt x="90" y="82"/>
                  </a:moveTo>
                  <a:lnTo>
                    <a:pt x="86" y="82"/>
                  </a:lnTo>
                  <a:lnTo>
                    <a:pt x="82" y="82"/>
                  </a:lnTo>
                  <a:lnTo>
                    <a:pt x="82" y="80"/>
                  </a:lnTo>
                  <a:lnTo>
                    <a:pt x="86" y="80"/>
                  </a:lnTo>
                  <a:lnTo>
                    <a:pt x="90" y="82"/>
                  </a:lnTo>
                  <a:lnTo>
                    <a:pt x="90" y="82"/>
                  </a:lnTo>
                  <a:lnTo>
                    <a:pt x="90" y="82"/>
                  </a:lnTo>
                  <a:close/>
                  <a:moveTo>
                    <a:pt x="16" y="0"/>
                  </a:moveTo>
                  <a:lnTo>
                    <a:pt x="18" y="0"/>
                  </a:lnTo>
                  <a:lnTo>
                    <a:pt x="22" y="0"/>
                  </a:lnTo>
                  <a:lnTo>
                    <a:pt x="22" y="4"/>
                  </a:lnTo>
                  <a:lnTo>
                    <a:pt x="26" y="4"/>
                  </a:lnTo>
                  <a:lnTo>
                    <a:pt x="26" y="8"/>
                  </a:lnTo>
                  <a:lnTo>
                    <a:pt x="30" y="8"/>
                  </a:lnTo>
                  <a:lnTo>
                    <a:pt x="30" y="12"/>
                  </a:lnTo>
                  <a:lnTo>
                    <a:pt x="26" y="12"/>
                  </a:lnTo>
                  <a:lnTo>
                    <a:pt x="26" y="16"/>
                  </a:lnTo>
                  <a:lnTo>
                    <a:pt x="26" y="20"/>
                  </a:lnTo>
                  <a:lnTo>
                    <a:pt x="26" y="16"/>
                  </a:lnTo>
                  <a:lnTo>
                    <a:pt x="22" y="16"/>
                  </a:lnTo>
                  <a:lnTo>
                    <a:pt x="26" y="16"/>
                  </a:lnTo>
                  <a:lnTo>
                    <a:pt x="26" y="12"/>
                  </a:lnTo>
                  <a:lnTo>
                    <a:pt x="26" y="8"/>
                  </a:lnTo>
                  <a:lnTo>
                    <a:pt x="26" y="4"/>
                  </a:lnTo>
                  <a:lnTo>
                    <a:pt x="22" y="4"/>
                  </a:lnTo>
                  <a:lnTo>
                    <a:pt x="22" y="0"/>
                  </a:lnTo>
                  <a:lnTo>
                    <a:pt x="18" y="0"/>
                  </a:lnTo>
                  <a:lnTo>
                    <a:pt x="16" y="0"/>
                  </a:lnTo>
                  <a:lnTo>
                    <a:pt x="16" y="0"/>
                  </a:lnTo>
                  <a:lnTo>
                    <a:pt x="16" y="0"/>
                  </a:lnTo>
                  <a:close/>
                  <a:moveTo>
                    <a:pt x="4" y="8"/>
                  </a:moveTo>
                  <a:lnTo>
                    <a:pt x="0" y="4"/>
                  </a:lnTo>
                  <a:lnTo>
                    <a:pt x="4" y="4"/>
                  </a:lnTo>
                  <a:lnTo>
                    <a:pt x="8" y="4"/>
                  </a:lnTo>
                  <a:lnTo>
                    <a:pt x="12" y="4"/>
                  </a:lnTo>
                  <a:lnTo>
                    <a:pt x="16" y="4"/>
                  </a:lnTo>
                  <a:lnTo>
                    <a:pt x="12" y="4"/>
                  </a:lnTo>
                  <a:lnTo>
                    <a:pt x="8" y="8"/>
                  </a:lnTo>
                  <a:lnTo>
                    <a:pt x="4" y="8"/>
                  </a:lnTo>
                  <a:lnTo>
                    <a:pt x="4" y="8"/>
                  </a:lnTo>
                  <a:lnTo>
                    <a:pt x="4" y="8"/>
                  </a:lnTo>
                  <a:close/>
                  <a:moveTo>
                    <a:pt x="34" y="24"/>
                  </a:moveTo>
                  <a:lnTo>
                    <a:pt x="34" y="26"/>
                  </a:lnTo>
                  <a:lnTo>
                    <a:pt x="38" y="26"/>
                  </a:lnTo>
                  <a:lnTo>
                    <a:pt x="38" y="30"/>
                  </a:lnTo>
                  <a:lnTo>
                    <a:pt x="42" y="30"/>
                  </a:lnTo>
                  <a:lnTo>
                    <a:pt x="42" y="34"/>
                  </a:lnTo>
                  <a:lnTo>
                    <a:pt x="42" y="38"/>
                  </a:lnTo>
                  <a:lnTo>
                    <a:pt x="42" y="42"/>
                  </a:lnTo>
                  <a:lnTo>
                    <a:pt x="42" y="38"/>
                  </a:lnTo>
                  <a:lnTo>
                    <a:pt x="38" y="38"/>
                  </a:lnTo>
                  <a:lnTo>
                    <a:pt x="42" y="38"/>
                  </a:lnTo>
                  <a:lnTo>
                    <a:pt x="42" y="34"/>
                  </a:lnTo>
                  <a:lnTo>
                    <a:pt x="42" y="30"/>
                  </a:lnTo>
                  <a:lnTo>
                    <a:pt x="38" y="30"/>
                  </a:lnTo>
                  <a:lnTo>
                    <a:pt x="38" y="26"/>
                  </a:lnTo>
                  <a:lnTo>
                    <a:pt x="34" y="26"/>
                  </a:lnTo>
                  <a:lnTo>
                    <a:pt x="34" y="24"/>
                  </a:lnTo>
                  <a:lnTo>
                    <a:pt x="34" y="24"/>
                  </a:lnTo>
                  <a:lnTo>
                    <a:pt x="34" y="24"/>
                  </a:lnTo>
                  <a:close/>
                  <a:moveTo>
                    <a:pt x="12" y="30"/>
                  </a:moveTo>
                  <a:lnTo>
                    <a:pt x="16" y="30"/>
                  </a:lnTo>
                  <a:lnTo>
                    <a:pt x="16" y="34"/>
                  </a:lnTo>
                  <a:lnTo>
                    <a:pt x="16" y="38"/>
                  </a:lnTo>
                  <a:lnTo>
                    <a:pt x="18" y="38"/>
                  </a:lnTo>
                  <a:lnTo>
                    <a:pt x="18" y="42"/>
                  </a:lnTo>
                  <a:lnTo>
                    <a:pt x="18" y="46"/>
                  </a:lnTo>
                  <a:lnTo>
                    <a:pt x="16" y="50"/>
                  </a:lnTo>
                  <a:lnTo>
                    <a:pt x="16" y="46"/>
                  </a:lnTo>
                  <a:lnTo>
                    <a:pt x="12" y="46"/>
                  </a:lnTo>
                  <a:lnTo>
                    <a:pt x="12" y="42"/>
                  </a:lnTo>
                  <a:lnTo>
                    <a:pt x="8" y="42"/>
                  </a:lnTo>
                  <a:lnTo>
                    <a:pt x="12" y="42"/>
                  </a:lnTo>
                  <a:lnTo>
                    <a:pt x="12" y="38"/>
                  </a:lnTo>
                  <a:lnTo>
                    <a:pt x="12" y="42"/>
                  </a:lnTo>
                  <a:lnTo>
                    <a:pt x="12" y="38"/>
                  </a:lnTo>
                  <a:lnTo>
                    <a:pt x="12" y="34"/>
                  </a:lnTo>
                  <a:lnTo>
                    <a:pt x="12" y="30"/>
                  </a:lnTo>
                  <a:lnTo>
                    <a:pt x="12" y="30"/>
                  </a:lnTo>
                  <a:lnTo>
                    <a:pt x="12" y="30"/>
                  </a:lnTo>
                  <a:close/>
                  <a:moveTo>
                    <a:pt x="22" y="34"/>
                  </a:moveTo>
                  <a:lnTo>
                    <a:pt x="26" y="34"/>
                  </a:lnTo>
                  <a:lnTo>
                    <a:pt x="22" y="34"/>
                  </a:lnTo>
                  <a:lnTo>
                    <a:pt x="22" y="34"/>
                  </a:lnTo>
                  <a:lnTo>
                    <a:pt x="22" y="34"/>
                  </a:lnTo>
                  <a:close/>
                  <a:moveTo>
                    <a:pt x="18" y="50"/>
                  </a:moveTo>
                  <a:lnTo>
                    <a:pt x="18" y="54"/>
                  </a:lnTo>
                  <a:lnTo>
                    <a:pt x="18" y="50"/>
                  </a:lnTo>
                  <a:lnTo>
                    <a:pt x="22" y="50"/>
                  </a:lnTo>
                  <a:lnTo>
                    <a:pt x="22" y="54"/>
                  </a:lnTo>
                  <a:lnTo>
                    <a:pt x="22" y="56"/>
                  </a:lnTo>
                  <a:lnTo>
                    <a:pt x="18" y="56"/>
                  </a:lnTo>
                  <a:lnTo>
                    <a:pt x="22" y="56"/>
                  </a:lnTo>
                  <a:lnTo>
                    <a:pt x="18" y="56"/>
                  </a:lnTo>
                  <a:lnTo>
                    <a:pt x="16" y="54"/>
                  </a:lnTo>
                  <a:lnTo>
                    <a:pt x="18" y="50"/>
                  </a:lnTo>
                  <a:lnTo>
                    <a:pt x="18" y="50"/>
                  </a:lnTo>
                  <a:lnTo>
                    <a:pt x="18" y="50"/>
                  </a:lnTo>
                  <a:close/>
                  <a:moveTo>
                    <a:pt x="44" y="56"/>
                  </a:moveTo>
                  <a:lnTo>
                    <a:pt x="44" y="60"/>
                  </a:lnTo>
                  <a:lnTo>
                    <a:pt x="42" y="60"/>
                  </a:lnTo>
                  <a:lnTo>
                    <a:pt x="42" y="56"/>
                  </a:lnTo>
                  <a:lnTo>
                    <a:pt x="44" y="56"/>
                  </a:lnTo>
                  <a:lnTo>
                    <a:pt x="44" y="56"/>
                  </a:lnTo>
                  <a:lnTo>
                    <a:pt x="44" y="56"/>
                  </a:lnTo>
                  <a:close/>
                  <a:moveTo>
                    <a:pt x="52" y="60"/>
                  </a:moveTo>
                  <a:lnTo>
                    <a:pt x="56" y="64"/>
                  </a:lnTo>
                  <a:lnTo>
                    <a:pt x="56" y="68"/>
                  </a:lnTo>
                  <a:lnTo>
                    <a:pt x="60" y="68"/>
                  </a:lnTo>
                  <a:lnTo>
                    <a:pt x="60" y="72"/>
                  </a:lnTo>
                  <a:lnTo>
                    <a:pt x="60" y="68"/>
                  </a:lnTo>
                  <a:lnTo>
                    <a:pt x="56" y="68"/>
                  </a:lnTo>
                  <a:lnTo>
                    <a:pt x="56" y="64"/>
                  </a:lnTo>
                  <a:lnTo>
                    <a:pt x="52" y="60"/>
                  </a:lnTo>
                  <a:lnTo>
                    <a:pt x="52" y="60"/>
                  </a:lnTo>
                  <a:lnTo>
                    <a:pt x="52" y="60"/>
                  </a:lnTo>
                  <a:close/>
                  <a:moveTo>
                    <a:pt x="70" y="76"/>
                  </a:moveTo>
                  <a:lnTo>
                    <a:pt x="68" y="76"/>
                  </a:lnTo>
                  <a:lnTo>
                    <a:pt x="68" y="72"/>
                  </a:lnTo>
                  <a:lnTo>
                    <a:pt x="68" y="76"/>
                  </a:lnTo>
                  <a:lnTo>
                    <a:pt x="70" y="76"/>
                  </a:lnTo>
                  <a:lnTo>
                    <a:pt x="70" y="76"/>
                  </a:lnTo>
                  <a:lnTo>
                    <a:pt x="70" y="76"/>
                  </a:lnTo>
                  <a:close/>
                  <a:moveTo>
                    <a:pt x="68" y="86"/>
                  </a:moveTo>
                  <a:lnTo>
                    <a:pt x="68" y="82"/>
                  </a:lnTo>
                  <a:lnTo>
                    <a:pt x="70" y="82"/>
                  </a:lnTo>
                  <a:lnTo>
                    <a:pt x="70" y="80"/>
                  </a:lnTo>
                  <a:lnTo>
                    <a:pt x="74" y="80"/>
                  </a:lnTo>
                  <a:lnTo>
                    <a:pt x="70" y="80"/>
                  </a:lnTo>
                  <a:lnTo>
                    <a:pt x="70" y="76"/>
                  </a:lnTo>
                  <a:lnTo>
                    <a:pt x="74" y="76"/>
                  </a:lnTo>
                  <a:lnTo>
                    <a:pt x="74" y="80"/>
                  </a:lnTo>
                  <a:lnTo>
                    <a:pt x="70" y="82"/>
                  </a:lnTo>
                  <a:lnTo>
                    <a:pt x="68" y="82"/>
                  </a:lnTo>
                  <a:lnTo>
                    <a:pt x="68" y="86"/>
                  </a:lnTo>
                  <a:lnTo>
                    <a:pt x="68" y="86"/>
                  </a:lnTo>
                  <a:lnTo>
                    <a:pt x="68" y="86"/>
                  </a:lnTo>
                  <a:close/>
                  <a:moveTo>
                    <a:pt x="74" y="110"/>
                  </a:moveTo>
                  <a:lnTo>
                    <a:pt x="74" y="106"/>
                  </a:lnTo>
                  <a:lnTo>
                    <a:pt x="78" y="106"/>
                  </a:lnTo>
                  <a:lnTo>
                    <a:pt x="78" y="102"/>
                  </a:lnTo>
                  <a:lnTo>
                    <a:pt x="82" y="102"/>
                  </a:lnTo>
                  <a:lnTo>
                    <a:pt x="82" y="106"/>
                  </a:lnTo>
                  <a:lnTo>
                    <a:pt x="82" y="102"/>
                  </a:lnTo>
                  <a:lnTo>
                    <a:pt x="86" y="102"/>
                  </a:lnTo>
                  <a:lnTo>
                    <a:pt x="86" y="106"/>
                  </a:lnTo>
                  <a:lnTo>
                    <a:pt x="82" y="106"/>
                  </a:lnTo>
                  <a:lnTo>
                    <a:pt x="82" y="110"/>
                  </a:lnTo>
                  <a:lnTo>
                    <a:pt x="78" y="110"/>
                  </a:lnTo>
                  <a:lnTo>
                    <a:pt x="78" y="106"/>
                  </a:lnTo>
                  <a:lnTo>
                    <a:pt x="74" y="110"/>
                  </a:lnTo>
                  <a:lnTo>
                    <a:pt x="74" y="110"/>
                  </a:lnTo>
                  <a:lnTo>
                    <a:pt x="74" y="1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noEditPoints="1"/>
            </p:cNvSpPr>
            <p:nvPr/>
          </p:nvSpPr>
          <p:spPr bwMode="auto">
            <a:xfrm>
              <a:off x="3003550" y="4248218"/>
              <a:ext cx="28575" cy="34925"/>
            </a:xfrm>
            <a:custGeom>
              <a:avLst/>
              <a:gdLst>
                <a:gd name="T0" fmla="*/ 14 w 18"/>
                <a:gd name="T1" fmla="*/ 4 h 22"/>
                <a:gd name="T2" fmla="*/ 14 w 18"/>
                <a:gd name="T3" fmla="*/ 4 h 22"/>
                <a:gd name="T4" fmla="*/ 18 w 18"/>
                <a:gd name="T5" fmla="*/ 4 h 22"/>
                <a:gd name="T6" fmla="*/ 18 w 18"/>
                <a:gd name="T7" fmla="*/ 0 h 22"/>
                <a:gd name="T8" fmla="*/ 18 w 18"/>
                <a:gd name="T9" fmla="*/ 4 h 22"/>
                <a:gd name="T10" fmla="*/ 18 w 18"/>
                <a:gd name="T11" fmla="*/ 4 h 22"/>
                <a:gd name="T12" fmla="*/ 18 w 18"/>
                <a:gd name="T13" fmla="*/ 4 h 22"/>
                <a:gd name="T14" fmla="*/ 14 w 18"/>
                <a:gd name="T15" fmla="*/ 4 h 22"/>
                <a:gd name="T16" fmla="*/ 14 w 18"/>
                <a:gd name="T17" fmla="*/ 4 h 22"/>
                <a:gd name="T18" fmla="*/ 12 w 18"/>
                <a:gd name="T19" fmla="*/ 12 h 22"/>
                <a:gd name="T20" fmla="*/ 14 w 18"/>
                <a:gd name="T21" fmla="*/ 12 h 22"/>
                <a:gd name="T22" fmla="*/ 14 w 18"/>
                <a:gd name="T23" fmla="*/ 12 h 22"/>
                <a:gd name="T24" fmla="*/ 14 w 18"/>
                <a:gd name="T25" fmla="*/ 12 h 22"/>
                <a:gd name="T26" fmla="*/ 12 w 18"/>
                <a:gd name="T27" fmla="*/ 12 h 22"/>
                <a:gd name="T28" fmla="*/ 12 w 18"/>
                <a:gd name="T29" fmla="*/ 16 h 22"/>
                <a:gd name="T30" fmla="*/ 14 w 18"/>
                <a:gd name="T31" fmla="*/ 18 h 22"/>
                <a:gd name="T32" fmla="*/ 12 w 18"/>
                <a:gd name="T33" fmla="*/ 22 h 22"/>
                <a:gd name="T34" fmla="*/ 12 w 18"/>
                <a:gd name="T35" fmla="*/ 22 h 22"/>
                <a:gd name="T36" fmla="*/ 8 w 18"/>
                <a:gd name="T37" fmla="*/ 22 h 22"/>
                <a:gd name="T38" fmla="*/ 4 w 18"/>
                <a:gd name="T39" fmla="*/ 22 h 22"/>
                <a:gd name="T40" fmla="*/ 0 w 18"/>
                <a:gd name="T41" fmla="*/ 22 h 22"/>
                <a:gd name="T42" fmla="*/ 0 w 18"/>
                <a:gd name="T43" fmla="*/ 22 h 22"/>
                <a:gd name="T44" fmla="*/ 0 w 18"/>
                <a:gd name="T45" fmla="*/ 22 h 22"/>
                <a:gd name="T46" fmla="*/ 0 w 18"/>
                <a:gd name="T47" fmla="*/ 22 h 22"/>
                <a:gd name="T48" fmla="*/ 8 w 18"/>
                <a:gd name="T49" fmla="*/ 18 h 22"/>
                <a:gd name="T50" fmla="*/ 8 w 18"/>
                <a:gd name="T51" fmla="*/ 18 h 22"/>
                <a:gd name="T52" fmla="*/ 8 w 18"/>
                <a:gd name="T53" fmla="*/ 16 h 22"/>
                <a:gd name="T54" fmla="*/ 4 w 18"/>
                <a:gd name="T55" fmla="*/ 12 h 22"/>
                <a:gd name="T56" fmla="*/ 4 w 18"/>
                <a:gd name="T57" fmla="*/ 12 h 22"/>
                <a:gd name="T58" fmla="*/ 4 w 18"/>
                <a:gd name="T59" fmla="*/ 12 h 22"/>
                <a:gd name="T60" fmla="*/ 8 w 18"/>
                <a:gd name="T61" fmla="*/ 12 h 22"/>
                <a:gd name="T62" fmla="*/ 8 w 18"/>
                <a:gd name="T63" fmla="*/ 12 h 22"/>
                <a:gd name="T64" fmla="*/ 12 w 18"/>
                <a:gd name="T65" fmla="*/ 12 h 22"/>
                <a:gd name="T66" fmla="*/ 12 w 18"/>
                <a:gd name="T67" fmla="*/ 12 h 22"/>
                <a:gd name="T68" fmla="*/ 12 w 18"/>
                <a:gd name="T6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2">
                  <a:moveTo>
                    <a:pt x="14" y="4"/>
                  </a:moveTo>
                  <a:lnTo>
                    <a:pt x="14" y="4"/>
                  </a:lnTo>
                  <a:lnTo>
                    <a:pt x="14" y="4"/>
                  </a:lnTo>
                  <a:lnTo>
                    <a:pt x="14" y="4"/>
                  </a:lnTo>
                  <a:lnTo>
                    <a:pt x="18" y="4"/>
                  </a:lnTo>
                  <a:lnTo>
                    <a:pt x="18" y="4"/>
                  </a:lnTo>
                  <a:lnTo>
                    <a:pt x="18" y="0"/>
                  </a:lnTo>
                  <a:lnTo>
                    <a:pt x="18" y="0"/>
                  </a:lnTo>
                  <a:lnTo>
                    <a:pt x="18" y="4"/>
                  </a:lnTo>
                  <a:lnTo>
                    <a:pt x="18" y="4"/>
                  </a:lnTo>
                  <a:lnTo>
                    <a:pt x="18" y="4"/>
                  </a:lnTo>
                  <a:lnTo>
                    <a:pt x="18" y="4"/>
                  </a:lnTo>
                  <a:lnTo>
                    <a:pt x="18" y="4"/>
                  </a:lnTo>
                  <a:lnTo>
                    <a:pt x="18" y="4"/>
                  </a:lnTo>
                  <a:lnTo>
                    <a:pt x="14" y="4"/>
                  </a:lnTo>
                  <a:lnTo>
                    <a:pt x="14" y="4"/>
                  </a:lnTo>
                  <a:lnTo>
                    <a:pt x="14" y="4"/>
                  </a:lnTo>
                  <a:lnTo>
                    <a:pt x="14" y="4"/>
                  </a:lnTo>
                  <a:close/>
                  <a:moveTo>
                    <a:pt x="12" y="12"/>
                  </a:moveTo>
                  <a:lnTo>
                    <a:pt x="12" y="12"/>
                  </a:lnTo>
                  <a:lnTo>
                    <a:pt x="12" y="12"/>
                  </a:lnTo>
                  <a:lnTo>
                    <a:pt x="14" y="12"/>
                  </a:lnTo>
                  <a:lnTo>
                    <a:pt x="14" y="12"/>
                  </a:lnTo>
                  <a:lnTo>
                    <a:pt x="14" y="12"/>
                  </a:lnTo>
                  <a:lnTo>
                    <a:pt x="14" y="12"/>
                  </a:lnTo>
                  <a:lnTo>
                    <a:pt x="14" y="12"/>
                  </a:lnTo>
                  <a:lnTo>
                    <a:pt x="14" y="12"/>
                  </a:lnTo>
                  <a:lnTo>
                    <a:pt x="12" y="12"/>
                  </a:lnTo>
                  <a:lnTo>
                    <a:pt x="12" y="12"/>
                  </a:lnTo>
                  <a:lnTo>
                    <a:pt x="12" y="16"/>
                  </a:lnTo>
                  <a:lnTo>
                    <a:pt x="12" y="18"/>
                  </a:lnTo>
                  <a:lnTo>
                    <a:pt x="14" y="18"/>
                  </a:lnTo>
                  <a:lnTo>
                    <a:pt x="12" y="22"/>
                  </a:lnTo>
                  <a:lnTo>
                    <a:pt x="12" y="22"/>
                  </a:lnTo>
                  <a:lnTo>
                    <a:pt x="12" y="22"/>
                  </a:lnTo>
                  <a:lnTo>
                    <a:pt x="12" y="22"/>
                  </a:lnTo>
                  <a:lnTo>
                    <a:pt x="12" y="22"/>
                  </a:lnTo>
                  <a:lnTo>
                    <a:pt x="8" y="22"/>
                  </a:lnTo>
                  <a:lnTo>
                    <a:pt x="8" y="22"/>
                  </a:lnTo>
                  <a:lnTo>
                    <a:pt x="4" y="22"/>
                  </a:lnTo>
                  <a:lnTo>
                    <a:pt x="4" y="22"/>
                  </a:lnTo>
                  <a:lnTo>
                    <a:pt x="0" y="22"/>
                  </a:lnTo>
                  <a:lnTo>
                    <a:pt x="0" y="22"/>
                  </a:lnTo>
                  <a:lnTo>
                    <a:pt x="0" y="22"/>
                  </a:lnTo>
                  <a:lnTo>
                    <a:pt x="0" y="22"/>
                  </a:lnTo>
                  <a:lnTo>
                    <a:pt x="0" y="22"/>
                  </a:lnTo>
                  <a:lnTo>
                    <a:pt x="0" y="22"/>
                  </a:lnTo>
                  <a:lnTo>
                    <a:pt x="0" y="22"/>
                  </a:lnTo>
                  <a:lnTo>
                    <a:pt x="4" y="22"/>
                  </a:lnTo>
                  <a:lnTo>
                    <a:pt x="8" y="18"/>
                  </a:lnTo>
                  <a:lnTo>
                    <a:pt x="8" y="18"/>
                  </a:lnTo>
                  <a:lnTo>
                    <a:pt x="8" y="18"/>
                  </a:lnTo>
                  <a:lnTo>
                    <a:pt x="8" y="16"/>
                  </a:lnTo>
                  <a:lnTo>
                    <a:pt x="8" y="16"/>
                  </a:lnTo>
                  <a:lnTo>
                    <a:pt x="8" y="16"/>
                  </a:lnTo>
                  <a:lnTo>
                    <a:pt x="4" y="12"/>
                  </a:lnTo>
                  <a:lnTo>
                    <a:pt x="4" y="12"/>
                  </a:lnTo>
                  <a:lnTo>
                    <a:pt x="4" y="12"/>
                  </a:lnTo>
                  <a:lnTo>
                    <a:pt x="4" y="12"/>
                  </a:lnTo>
                  <a:lnTo>
                    <a:pt x="4" y="12"/>
                  </a:lnTo>
                  <a:lnTo>
                    <a:pt x="4" y="12"/>
                  </a:lnTo>
                  <a:lnTo>
                    <a:pt x="8" y="12"/>
                  </a:lnTo>
                  <a:lnTo>
                    <a:pt x="8" y="12"/>
                  </a:lnTo>
                  <a:lnTo>
                    <a:pt x="8" y="12"/>
                  </a:lnTo>
                  <a:lnTo>
                    <a:pt x="12" y="12"/>
                  </a:lnTo>
                  <a:lnTo>
                    <a:pt x="12" y="12"/>
                  </a:lnTo>
                  <a:lnTo>
                    <a:pt x="12" y="12"/>
                  </a:lnTo>
                  <a:lnTo>
                    <a:pt x="12" y="12"/>
                  </a:lnTo>
                  <a:lnTo>
                    <a:pt x="12" y="12"/>
                  </a:lnTo>
                  <a:lnTo>
                    <a:pt x="12" y="12"/>
                  </a:lnTo>
                  <a:lnTo>
                    <a:pt x="12"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86"/>
            <p:cNvSpPr>
              <a:spLocks noEditPoints="1"/>
            </p:cNvSpPr>
            <p:nvPr/>
          </p:nvSpPr>
          <p:spPr bwMode="auto">
            <a:xfrm>
              <a:off x="2781300" y="3959293"/>
              <a:ext cx="15875" cy="12700"/>
            </a:xfrm>
            <a:custGeom>
              <a:avLst/>
              <a:gdLst>
                <a:gd name="T0" fmla="*/ 10 w 10"/>
                <a:gd name="T1" fmla="*/ 8 h 8"/>
                <a:gd name="T2" fmla="*/ 10 w 10"/>
                <a:gd name="T3" fmla="*/ 8 h 8"/>
                <a:gd name="T4" fmla="*/ 10 w 10"/>
                <a:gd name="T5" fmla="*/ 8 h 8"/>
                <a:gd name="T6" fmla="*/ 10 w 10"/>
                <a:gd name="T7" fmla="*/ 8 h 8"/>
                <a:gd name="T8" fmla="*/ 10 w 10"/>
                <a:gd name="T9" fmla="*/ 8 h 8"/>
                <a:gd name="T10" fmla="*/ 10 w 10"/>
                <a:gd name="T11" fmla="*/ 8 h 8"/>
                <a:gd name="T12" fmla="*/ 10 w 10"/>
                <a:gd name="T13" fmla="*/ 8 h 8"/>
                <a:gd name="T14" fmla="*/ 0 w 10"/>
                <a:gd name="T15" fmla="*/ 0 h 8"/>
                <a:gd name="T16" fmla="*/ 0 w 10"/>
                <a:gd name="T17" fmla="*/ 0 h 8"/>
                <a:gd name="T18" fmla="*/ 0 w 10"/>
                <a:gd name="T19" fmla="*/ 0 h 8"/>
                <a:gd name="T20" fmla="*/ 0 w 10"/>
                <a:gd name="T21" fmla="*/ 0 h 8"/>
                <a:gd name="T22" fmla="*/ 0 w 10"/>
                <a:gd name="T23" fmla="*/ 0 h 8"/>
                <a:gd name="T24" fmla="*/ 0 w 10"/>
                <a:gd name="T25" fmla="*/ 0 h 8"/>
                <a:gd name="T26" fmla="*/ 0 w 10"/>
                <a:gd name="T27" fmla="*/ 0 h 8"/>
                <a:gd name="T28" fmla="*/ 0 w 10"/>
                <a:gd name="T29" fmla="*/ 0 h 8"/>
                <a:gd name="T30" fmla="*/ 0 w 10"/>
                <a:gd name="T31" fmla="*/ 0 h 8"/>
                <a:gd name="T32" fmla="*/ 0 w 10"/>
                <a:gd name="T33" fmla="*/ 0 h 8"/>
                <a:gd name="T34" fmla="*/ 0 w 10"/>
                <a:gd name="T35" fmla="*/ 0 h 8"/>
                <a:gd name="T36" fmla="*/ 0 w 10"/>
                <a:gd name="T37" fmla="*/ 0 h 8"/>
                <a:gd name="T38" fmla="*/ 0 w 10"/>
                <a:gd name="T39" fmla="*/ 0 h 8"/>
                <a:gd name="T40" fmla="*/ 0 w 10"/>
                <a:gd name="T41" fmla="*/ 0 h 8"/>
                <a:gd name="T42" fmla="*/ 0 w 10"/>
                <a:gd name="T43" fmla="*/ 0 h 8"/>
                <a:gd name="T44" fmla="*/ 2 w 10"/>
                <a:gd name="T45" fmla="*/ 4 h 8"/>
                <a:gd name="T46" fmla="*/ 2 w 10"/>
                <a:gd name="T47" fmla="*/ 4 h 8"/>
                <a:gd name="T48" fmla="*/ 2 w 10"/>
                <a:gd name="T49" fmla="*/ 4 h 8"/>
                <a:gd name="T50" fmla="*/ 2 w 10"/>
                <a:gd name="T51" fmla="*/ 0 h 8"/>
                <a:gd name="T52" fmla="*/ 2 w 10"/>
                <a:gd name="T53" fmla="*/ 0 h 8"/>
                <a:gd name="T54" fmla="*/ 2 w 10"/>
                <a:gd name="T55" fmla="*/ 0 h 8"/>
                <a:gd name="T56" fmla="*/ 2 w 10"/>
                <a:gd name="T57" fmla="*/ 0 h 8"/>
                <a:gd name="T58" fmla="*/ 0 w 10"/>
                <a:gd name="T59" fmla="*/ 4 h 8"/>
                <a:gd name="T60" fmla="*/ 0 w 10"/>
                <a:gd name="T61" fmla="*/ 4 h 8"/>
                <a:gd name="T62" fmla="*/ 0 w 10"/>
                <a:gd name="T63" fmla="*/ 0 h 8"/>
                <a:gd name="T64" fmla="*/ 0 w 10"/>
                <a:gd name="T65" fmla="*/ 0 h 8"/>
                <a:gd name="T66" fmla="*/ 0 w 10"/>
                <a:gd name="T67" fmla="*/ 0 h 8"/>
                <a:gd name="T68" fmla="*/ 2 w 10"/>
                <a:gd name="T69" fmla="*/ 0 h 8"/>
                <a:gd name="T70" fmla="*/ 2 w 10"/>
                <a:gd name="T71" fmla="*/ 0 h 8"/>
                <a:gd name="T72" fmla="*/ 2 w 10"/>
                <a:gd name="T73" fmla="*/ 0 h 8"/>
                <a:gd name="T74" fmla="*/ 2 w 10"/>
                <a:gd name="T75" fmla="*/ 0 h 8"/>
                <a:gd name="T76" fmla="*/ 2 w 10"/>
                <a:gd name="T77" fmla="*/ 4 h 8"/>
                <a:gd name="T78" fmla="*/ 2 w 10"/>
                <a:gd name="T79" fmla="*/ 4 h 8"/>
                <a:gd name="T80" fmla="*/ 2 w 10"/>
                <a:gd name="T81" fmla="*/ 4 h 8"/>
                <a:gd name="T82" fmla="*/ 2 w 10"/>
                <a:gd name="T83" fmla="*/ 4 h 8"/>
                <a:gd name="T84" fmla="*/ 2 w 10"/>
                <a:gd name="T85" fmla="*/ 4 h 8"/>
                <a:gd name="T86" fmla="*/ 2 w 10"/>
                <a:gd name="T87" fmla="*/ 4 h 8"/>
                <a:gd name="T88" fmla="*/ 2 w 10"/>
                <a:gd name="T8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 h="8">
                  <a:moveTo>
                    <a:pt x="10" y="8"/>
                  </a:moveTo>
                  <a:lnTo>
                    <a:pt x="10" y="8"/>
                  </a:lnTo>
                  <a:lnTo>
                    <a:pt x="10" y="8"/>
                  </a:lnTo>
                  <a:lnTo>
                    <a:pt x="10" y="8"/>
                  </a:lnTo>
                  <a:lnTo>
                    <a:pt x="10" y="8"/>
                  </a:lnTo>
                  <a:lnTo>
                    <a:pt x="10" y="8"/>
                  </a:lnTo>
                  <a:lnTo>
                    <a:pt x="10" y="8"/>
                  </a:lnTo>
                  <a:close/>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2" y="4"/>
                  </a:moveTo>
                  <a:lnTo>
                    <a:pt x="2" y="4"/>
                  </a:lnTo>
                  <a:lnTo>
                    <a:pt x="2" y="4"/>
                  </a:lnTo>
                  <a:lnTo>
                    <a:pt x="2" y="0"/>
                  </a:lnTo>
                  <a:lnTo>
                    <a:pt x="2" y="0"/>
                  </a:lnTo>
                  <a:lnTo>
                    <a:pt x="2" y="0"/>
                  </a:lnTo>
                  <a:lnTo>
                    <a:pt x="2" y="0"/>
                  </a:lnTo>
                  <a:lnTo>
                    <a:pt x="0" y="4"/>
                  </a:lnTo>
                  <a:lnTo>
                    <a:pt x="0" y="4"/>
                  </a:lnTo>
                  <a:lnTo>
                    <a:pt x="0" y="0"/>
                  </a:lnTo>
                  <a:lnTo>
                    <a:pt x="0" y="0"/>
                  </a:lnTo>
                  <a:lnTo>
                    <a:pt x="0" y="0"/>
                  </a:lnTo>
                  <a:lnTo>
                    <a:pt x="2" y="0"/>
                  </a:lnTo>
                  <a:lnTo>
                    <a:pt x="2" y="0"/>
                  </a:lnTo>
                  <a:lnTo>
                    <a:pt x="2" y="0"/>
                  </a:lnTo>
                  <a:lnTo>
                    <a:pt x="2" y="0"/>
                  </a:lnTo>
                  <a:lnTo>
                    <a:pt x="2" y="4"/>
                  </a:lnTo>
                  <a:lnTo>
                    <a:pt x="2" y="4"/>
                  </a:lnTo>
                  <a:lnTo>
                    <a:pt x="2" y="4"/>
                  </a:lnTo>
                  <a:lnTo>
                    <a:pt x="2" y="4"/>
                  </a:lnTo>
                  <a:lnTo>
                    <a:pt x="2" y="4"/>
                  </a:lnTo>
                  <a:lnTo>
                    <a:pt x="2" y="4"/>
                  </a:lnTo>
                  <a:lnTo>
                    <a:pt x="2"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87"/>
            <p:cNvSpPr>
              <a:spLocks/>
            </p:cNvSpPr>
            <p:nvPr/>
          </p:nvSpPr>
          <p:spPr bwMode="auto">
            <a:xfrm>
              <a:off x="4826000" y="3349693"/>
              <a:ext cx="41275" cy="88900"/>
            </a:xfrm>
            <a:custGeom>
              <a:avLst/>
              <a:gdLst>
                <a:gd name="T0" fmla="*/ 4 w 26"/>
                <a:gd name="T1" fmla="*/ 14 h 56"/>
                <a:gd name="T2" fmla="*/ 4 w 26"/>
                <a:gd name="T3" fmla="*/ 14 h 56"/>
                <a:gd name="T4" fmla="*/ 4 w 26"/>
                <a:gd name="T5" fmla="*/ 14 h 56"/>
                <a:gd name="T6" fmla="*/ 4 w 26"/>
                <a:gd name="T7" fmla="*/ 10 h 56"/>
                <a:gd name="T8" fmla="*/ 0 w 26"/>
                <a:gd name="T9" fmla="*/ 6 h 56"/>
                <a:gd name="T10" fmla="*/ 4 w 26"/>
                <a:gd name="T11" fmla="*/ 0 h 56"/>
                <a:gd name="T12" fmla="*/ 8 w 26"/>
                <a:gd name="T13" fmla="*/ 0 h 56"/>
                <a:gd name="T14" fmla="*/ 8 w 26"/>
                <a:gd name="T15" fmla="*/ 0 h 56"/>
                <a:gd name="T16" fmla="*/ 8 w 26"/>
                <a:gd name="T17" fmla="*/ 0 h 56"/>
                <a:gd name="T18" fmla="*/ 12 w 26"/>
                <a:gd name="T19" fmla="*/ 0 h 56"/>
                <a:gd name="T20" fmla="*/ 16 w 26"/>
                <a:gd name="T21" fmla="*/ 0 h 56"/>
                <a:gd name="T22" fmla="*/ 16 w 26"/>
                <a:gd name="T23" fmla="*/ 2 h 56"/>
                <a:gd name="T24" fmla="*/ 18 w 26"/>
                <a:gd name="T25" fmla="*/ 6 h 56"/>
                <a:gd name="T26" fmla="*/ 18 w 26"/>
                <a:gd name="T27" fmla="*/ 10 h 56"/>
                <a:gd name="T28" fmla="*/ 18 w 26"/>
                <a:gd name="T29" fmla="*/ 10 h 56"/>
                <a:gd name="T30" fmla="*/ 18 w 26"/>
                <a:gd name="T31" fmla="*/ 14 h 56"/>
                <a:gd name="T32" fmla="*/ 18 w 26"/>
                <a:gd name="T33" fmla="*/ 18 h 56"/>
                <a:gd name="T34" fmla="*/ 18 w 26"/>
                <a:gd name="T35" fmla="*/ 22 h 56"/>
                <a:gd name="T36" fmla="*/ 18 w 26"/>
                <a:gd name="T37" fmla="*/ 22 h 56"/>
                <a:gd name="T38" fmla="*/ 18 w 26"/>
                <a:gd name="T39" fmla="*/ 26 h 56"/>
                <a:gd name="T40" fmla="*/ 18 w 26"/>
                <a:gd name="T41" fmla="*/ 30 h 56"/>
                <a:gd name="T42" fmla="*/ 22 w 26"/>
                <a:gd name="T43" fmla="*/ 32 h 56"/>
                <a:gd name="T44" fmla="*/ 26 w 26"/>
                <a:gd name="T45" fmla="*/ 32 h 56"/>
                <a:gd name="T46" fmla="*/ 26 w 26"/>
                <a:gd name="T47" fmla="*/ 32 h 56"/>
                <a:gd name="T48" fmla="*/ 26 w 26"/>
                <a:gd name="T49" fmla="*/ 36 h 56"/>
                <a:gd name="T50" fmla="*/ 22 w 26"/>
                <a:gd name="T51" fmla="*/ 40 h 56"/>
                <a:gd name="T52" fmla="*/ 22 w 26"/>
                <a:gd name="T53" fmla="*/ 40 h 56"/>
                <a:gd name="T54" fmla="*/ 22 w 26"/>
                <a:gd name="T55" fmla="*/ 44 h 56"/>
                <a:gd name="T56" fmla="*/ 18 w 26"/>
                <a:gd name="T57" fmla="*/ 48 h 56"/>
                <a:gd name="T58" fmla="*/ 18 w 26"/>
                <a:gd name="T59" fmla="*/ 48 h 56"/>
                <a:gd name="T60" fmla="*/ 18 w 26"/>
                <a:gd name="T61" fmla="*/ 48 h 56"/>
                <a:gd name="T62" fmla="*/ 16 w 26"/>
                <a:gd name="T63" fmla="*/ 52 h 56"/>
                <a:gd name="T64" fmla="*/ 16 w 26"/>
                <a:gd name="T65" fmla="*/ 52 h 56"/>
                <a:gd name="T66" fmla="*/ 16 w 26"/>
                <a:gd name="T67" fmla="*/ 52 h 56"/>
                <a:gd name="T68" fmla="*/ 16 w 26"/>
                <a:gd name="T69" fmla="*/ 56 h 56"/>
                <a:gd name="T70" fmla="*/ 16 w 26"/>
                <a:gd name="T71" fmla="*/ 56 h 56"/>
                <a:gd name="T72" fmla="*/ 12 w 26"/>
                <a:gd name="T73" fmla="*/ 56 h 56"/>
                <a:gd name="T74" fmla="*/ 12 w 26"/>
                <a:gd name="T75" fmla="*/ 56 h 56"/>
                <a:gd name="T76" fmla="*/ 8 w 26"/>
                <a:gd name="T77" fmla="*/ 48 h 56"/>
                <a:gd name="T78" fmla="*/ 8 w 26"/>
                <a:gd name="T79" fmla="*/ 48 h 56"/>
                <a:gd name="T80" fmla="*/ 4 w 26"/>
                <a:gd name="T81" fmla="*/ 44 h 56"/>
                <a:gd name="T82" fmla="*/ 0 w 26"/>
                <a:gd name="T83" fmla="*/ 40 h 56"/>
                <a:gd name="T84" fmla="*/ 4 w 26"/>
                <a:gd name="T85" fmla="*/ 40 h 56"/>
                <a:gd name="T86" fmla="*/ 4 w 26"/>
                <a:gd name="T87" fmla="*/ 44 h 56"/>
                <a:gd name="T88" fmla="*/ 4 w 26"/>
                <a:gd name="T89" fmla="*/ 40 h 56"/>
                <a:gd name="T90" fmla="*/ 4 w 26"/>
                <a:gd name="T91" fmla="*/ 36 h 56"/>
                <a:gd name="T92" fmla="*/ 0 w 26"/>
                <a:gd name="T93" fmla="*/ 36 h 56"/>
                <a:gd name="T94" fmla="*/ 4 w 26"/>
                <a:gd name="T95" fmla="*/ 32 h 56"/>
                <a:gd name="T96" fmla="*/ 4 w 26"/>
                <a:gd name="T97" fmla="*/ 32 h 56"/>
                <a:gd name="T98" fmla="*/ 4 w 26"/>
                <a:gd name="T99" fmla="*/ 30 h 56"/>
                <a:gd name="T100" fmla="*/ 4 w 26"/>
                <a:gd name="T101" fmla="*/ 26 h 56"/>
                <a:gd name="T102" fmla="*/ 4 w 26"/>
                <a:gd name="T103" fmla="*/ 26 h 56"/>
                <a:gd name="T104" fmla="*/ 4 w 26"/>
                <a:gd name="T105" fmla="*/ 18 h 56"/>
                <a:gd name="T106" fmla="*/ 4 w 26"/>
                <a:gd name="T10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56">
                  <a:moveTo>
                    <a:pt x="4" y="18"/>
                  </a:moveTo>
                  <a:lnTo>
                    <a:pt x="4" y="18"/>
                  </a:lnTo>
                  <a:lnTo>
                    <a:pt x="4" y="14"/>
                  </a:lnTo>
                  <a:lnTo>
                    <a:pt x="4" y="14"/>
                  </a:lnTo>
                  <a:lnTo>
                    <a:pt x="4" y="14"/>
                  </a:lnTo>
                  <a:lnTo>
                    <a:pt x="4" y="14"/>
                  </a:lnTo>
                  <a:lnTo>
                    <a:pt x="4" y="14"/>
                  </a:lnTo>
                  <a:lnTo>
                    <a:pt x="4" y="14"/>
                  </a:lnTo>
                  <a:lnTo>
                    <a:pt x="4" y="14"/>
                  </a:lnTo>
                  <a:lnTo>
                    <a:pt x="0" y="10"/>
                  </a:lnTo>
                  <a:lnTo>
                    <a:pt x="0" y="10"/>
                  </a:lnTo>
                  <a:lnTo>
                    <a:pt x="4" y="10"/>
                  </a:lnTo>
                  <a:lnTo>
                    <a:pt x="4" y="6"/>
                  </a:lnTo>
                  <a:lnTo>
                    <a:pt x="4" y="6"/>
                  </a:lnTo>
                  <a:lnTo>
                    <a:pt x="0" y="6"/>
                  </a:lnTo>
                  <a:lnTo>
                    <a:pt x="0" y="6"/>
                  </a:lnTo>
                  <a:lnTo>
                    <a:pt x="4" y="2"/>
                  </a:lnTo>
                  <a:lnTo>
                    <a:pt x="4" y="0"/>
                  </a:lnTo>
                  <a:lnTo>
                    <a:pt x="4" y="0"/>
                  </a:lnTo>
                  <a:lnTo>
                    <a:pt x="8" y="0"/>
                  </a:lnTo>
                  <a:lnTo>
                    <a:pt x="8" y="0"/>
                  </a:lnTo>
                  <a:lnTo>
                    <a:pt x="8" y="0"/>
                  </a:lnTo>
                  <a:lnTo>
                    <a:pt x="8" y="0"/>
                  </a:lnTo>
                  <a:lnTo>
                    <a:pt x="8" y="0"/>
                  </a:lnTo>
                  <a:lnTo>
                    <a:pt x="8" y="0"/>
                  </a:lnTo>
                  <a:lnTo>
                    <a:pt x="8" y="0"/>
                  </a:lnTo>
                  <a:lnTo>
                    <a:pt x="8" y="0"/>
                  </a:lnTo>
                  <a:lnTo>
                    <a:pt x="8" y="2"/>
                  </a:lnTo>
                  <a:lnTo>
                    <a:pt x="12" y="0"/>
                  </a:lnTo>
                  <a:lnTo>
                    <a:pt x="12" y="0"/>
                  </a:lnTo>
                  <a:lnTo>
                    <a:pt x="12" y="0"/>
                  </a:lnTo>
                  <a:lnTo>
                    <a:pt x="12" y="0"/>
                  </a:lnTo>
                  <a:lnTo>
                    <a:pt x="16" y="0"/>
                  </a:lnTo>
                  <a:lnTo>
                    <a:pt x="16" y="2"/>
                  </a:lnTo>
                  <a:lnTo>
                    <a:pt x="16" y="2"/>
                  </a:lnTo>
                  <a:lnTo>
                    <a:pt x="16" y="2"/>
                  </a:lnTo>
                  <a:lnTo>
                    <a:pt x="16" y="2"/>
                  </a:lnTo>
                  <a:lnTo>
                    <a:pt x="16" y="2"/>
                  </a:lnTo>
                  <a:lnTo>
                    <a:pt x="18" y="6"/>
                  </a:lnTo>
                  <a:lnTo>
                    <a:pt x="18" y="6"/>
                  </a:lnTo>
                  <a:lnTo>
                    <a:pt x="18" y="6"/>
                  </a:lnTo>
                  <a:lnTo>
                    <a:pt x="18" y="10"/>
                  </a:lnTo>
                  <a:lnTo>
                    <a:pt x="18" y="10"/>
                  </a:lnTo>
                  <a:lnTo>
                    <a:pt x="18" y="10"/>
                  </a:lnTo>
                  <a:lnTo>
                    <a:pt x="18" y="10"/>
                  </a:lnTo>
                  <a:lnTo>
                    <a:pt x="18" y="14"/>
                  </a:lnTo>
                  <a:lnTo>
                    <a:pt x="18" y="14"/>
                  </a:lnTo>
                  <a:lnTo>
                    <a:pt x="18" y="14"/>
                  </a:lnTo>
                  <a:lnTo>
                    <a:pt x="18" y="14"/>
                  </a:lnTo>
                  <a:lnTo>
                    <a:pt x="18" y="18"/>
                  </a:lnTo>
                  <a:lnTo>
                    <a:pt x="18" y="18"/>
                  </a:lnTo>
                  <a:lnTo>
                    <a:pt x="18" y="22"/>
                  </a:lnTo>
                  <a:lnTo>
                    <a:pt x="18" y="22"/>
                  </a:lnTo>
                  <a:lnTo>
                    <a:pt x="18" y="22"/>
                  </a:lnTo>
                  <a:lnTo>
                    <a:pt x="18" y="22"/>
                  </a:lnTo>
                  <a:lnTo>
                    <a:pt x="18" y="22"/>
                  </a:lnTo>
                  <a:lnTo>
                    <a:pt x="18" y="22"/>
                  </a:lnTo>
                  <a:lnTo>
                    <a:pt x="18" y="22"/>
                  </a:lnTo>
                  <a:lnTo>
                    <a:pt x="18" y="26"/>
                  </a:lnTo>
                  <a:lnTo>
                    <a:pt x="18" y="26"/>
                  </a:lnTo>
                  <a:lnTo>
                    <a:pt x="18" y="26"/>
                  </a:lnTo>
                  <a:lnTo>
                    <a:pt x="18" y="30"/>
                  </a:lnTo>
                  <a:lnTo>
                    <a:pt x="18" y="30"/>
                  </a:lnTo>
                  <a:lnTo>
                    <a:pt x="22" y="32"/>
                  </a:lnTo>
                  <a:lnTo>
                    <a:pt x="22" y="32"/>
                  </a:lnTo>
                  <a:lnTo>
                    <a:pt x="22" y="32"/>
                  </a:lnTo>
                  <a:lnTo>
                    <a:pt x="22" y="32"/>
                  </a:lnTo>
                  <a:lnTo>
                    <a:pt x="22" y="32"/>
                  </a:lnTo>
                  <a:lnTo>
                    <a:pt x="26" y="32"/>
                  </a:lnTo>
                  <a:lnTo>
                    <a:pt x="26" y="32"/>
                  </a:lnTo>
                  <a:lnTo>
                    <a:pt x="26" y="32"/>
                  </a:lnTo>
                  <a:lnTo>
                    <a:pt x="26" y="32"/>
                  </a:lnTo>
                  <a:lnTo>
                    <a:pt x="26" y="36"/>
                  </a:lnTo>
                  <a:lnTo>
                    <a:pt x="26" y="36"/>
                  </a:lnTo>
                  <a:lnTo>
                    <a:pt x="26" y="36"/>
                  </a:lnTo>
                  <a:lnTo>
                    <a:pt x="26" y="40"/>
                  </a:lnTo>
                  <a:lnTo>
                    <a:pt x="26" y="40"/>
                  </a:lnTo>
                  <a:lnTo>
                    <a:pt x="22" y="40"/>
                  </a:lnTo>
                  <a:lnTo>
                    <a:pt x="22" y="40"/>
                  </a:lnTo>
                  <a:lnTo>
                    <a:pt x="22" y="40"/>
                  </a:lnTo>
                  <a:lnTo>
                    <a:pt x="22" y="40"/>
                  </a:lnTo>
                  <a:lnTo>
                    <a:pt x="22" y="44"/>
                  </a:lnTo>
                  <a:lnTo>
                    <a:pt x="22" y="44"/>
                  </a:lnTo>
                  <a:lnTo>
                    <a:pt x="22" y="44"/>
                  </a:lnTo>
                  <a:lnTo>
                    <a:pt x="22" y="44"/>
                  </a:lnTo>
                  <a:lnTo>
                    <a:pt x="18" y="48"/>
                  </a:lnTo>
                  <a:lnTo>
                    <a:pt x="18" y="48"/>
                  </a:lnTo>
                  <a:lnTo>
                    <a:pt x="18" y="48"/>
                  </a:lnTo>
                  <a:lnTo>
                    <a:pt x="18" y="48"/>
                  </a:lnTo>
                  <a:lnTo>
                    <a:pt x="18" y="48"/>
                  </a:lnTo>
                  <a:lnTo>
                    <a:pt x="18" y="48"/>
                  </a:lnTo>
                  <a:lnTo>
                    <a:pt x="18" y="48"/>
                  </a:lnTo>
                  <a:lnTo>
                    <a:pt x="18" y="48"/>
                  </a:lnTo>
                  <a:lnTo>
                    <a:pt x="18" y="48"/>
                  </a:lnTo>
                  <a:lnTo>
                    <a:pt x="16" y="48"/>
                  </a:lnTo>
                  <a:lnTo>
                    <a:pt x="16" y="52"/>
                  </a:lnTo>
                  <a:lnTo>
                    <a:pt x="16" y="52"/>
                  </a:lnTo>
                  <a:lnTo>
                    <a:pt x="16" y="52"/>
                  </a:lnTo>
                  <a:lnTo>
                    <a:pt x="16" y="52"/>
                  </a:lnTo>
                  <a:lnTo>
                    <a:pt x="16" y="52"/>
                  </a:lnTo>
                  <a:lnTo>
                    <a:pt x="16" y="56"/>
                  </a:lnTo>
                  <a:lnTo>
                    <a:pt x="16" y="52"/>
                  </a:lnTo>
                  <a:lnTo>
                    <a:pt x="16" y="52"/>
                  </a:lnTo>
                  <a:lnTo>
                    <a:pt x="16" y="56"/>
                  </a:lnTo>
                  <a:lnTo>
                    <a:pt x="16" y="56"/>
                  </a:lnTo>
                  <a:lnTo>
                    <a:pt x="16" y="56"/>
                  </a:lnTo>
                  <a:lnTo>
                    <a:pt x="16" y="56"/>
                  </a:lnTo>
                  <a:lnTo>
                    <a:pt x="16" y="56"/>
                  </a:lnTo>
                  <a:lnTo>
                    <a:pt x="12" y="56"/>
                  </a:lnTo>
                  <a:lnTo>
                    <a:pt x="12" y="56"/>
                  </a:lnTo>
                  <a:lnTo>
                    <a:pt x="12" y="56"/>
                  </a:lnTo>
                  <a:lnTo>
                    <a:pt x="12" y="56"/>
                  </a:lnTo>
                  <a:lnTo>
                    <a:pt x="12" y="56"/>
                  </a:lnTo>
                  <a:lnTo>
                    <a:pt x="12" y="56"/>
                  </a:lnTo>
                  <a:lnTo>
                    <a:pt x="12" y="52"/>
                  </a:lnTo>
                  <a:lnTo>
                    <a:pt x="12" y="52"/>
                  </a:lnTo>
                  <a:lnTo>
                    <a:pt x="8" y="48"/>
                  </a:lnTo>
                  <a:lnTo>
                    <a:pt x="8" y="48"/>
                  </a:lnTo>
                  <a:lnTo>
                    <a:pt x="8" y="48"/>
                  </a:lnTo>
                  <a:lnTo>
                    <a:pt x="8" y="48"/>
                  </a:lnTo>
                  <a:lnTo>
                    <a:pt x="8" y="48"/>
                  </a:lnTo>
                  <a:lnTo>
                    <a:pt x="4" y="48"/>
                  </a:lnTo>
                  <a:lnTo>
                    <a:pt x="4" y="44"/>
                  </a:lnTo>
                  <a:lnTo>
                    <a:pt x="4" y="44"/>
                  </a:lnTo>
                  <a:lnTo>
                    <a:pt x="4" y="44"/>
                  </a:lnTo>
                  <a:lnTo>
                    <a:pt x="0" y="40"/>
                  </a:lnTo>
                  <a:lnTo>
                    <a:pt x="0" y="40"/>
                  </a:lnTo>
                  <a:lnTo>
                    <a:pt x="0" y="40"/>
                  </a:lnTo>
                  <a:lnTo>
                    <a:pt x="4" y="40"/>
                  </a:lnTo>
                  <a:lnTo>
                    <a:pt x="4" y="44"/>
                  </a:lnTo>
                  <a:lnTo>
                    <a:pt x="4" y="44"/>
                  </a:lnTo>
                  <a:lnTo>
                    <a:pt x="4" y="44"/>
                  </a:lnTo>
                  <a:lnTo>
                    <a:pt x="4" y="44"/>
                  </a:lnTo>
                  <a:lnTo>
                    <a:pt x="4" y="44"/>
                  </a:lnTo>
                  <a:lnTo>
                    <a:pt x="4" y="40"/>
                  </a:lnTo>
                  <a:lnTo>
                    <a:pt x="4" y="40"/>
                  </a:lnTo>
                  <a:lnTo>
                    <a:pt x="4" y="36"/>
                  </a:lnTo>
                  <a:lnTo>
                    <a:pt x="4" y="36"/>
                  </a:lnTo>
                  <a:lnTo>
                    <a:pt x="0" y="36"/>
                  </a:lnTo>
                  <a:lnTo>
                    <a:pt x="0" y="36"/>
                  </a:lnTo>
                  <a:lnTo>
                    <a:pt x="0" y="36"/>
                  </a:lnTo>
                  <a:lnTo>
                    <a:pt x="4" y="32"/>
                  </a:lnTo>
                  <a:lnTo>
                    <a:pt x="4" y="32"/>
                  </a:lnTo>
                  <a:lnTo>
                    <a:pt x="4" y="32"/>
                  </a:lnTo>
                  <a:lnTo>
                    <a:pt x="4" y="32"/>
                  </a:lnTo>
                  <a:lnTo>
                    <a:pt x="4" y="32"/>
                  </a:lnTo>
                  <a:lnTo>
                    <a:pt x="4" y="32"/>
                  </a:lnTo>
                  <a:lnTo>
                    <a:pt x="4" y="30"/>
                  </a:lnTo>
                  <a:lnTo>
                    <a:pt x="4" y="30"/>
                  </a:lnTo>
                  <a:lnTo>
                    <a:pt x="4" y="30"/>
                  </a:lnTo>
                  <a:lnTo>
                    <a:pt x="4" y="30"/>
                  </a:lnTo>
                  <a:lnTo>
                    <a:pt x="4" y="26"/>
                  </a:lnTo>
                  <a:lnTo>
                    <a:pt x="4" y="26"/>
                  </a:lnTo>
                  <a:lnTo>
                    <a:pt x="4" y="26"/>
                  </a:lnTo>
                  <a:lnTo>
                    <a:pt x="4" y="26"/>
                  </a:lnTo>
                  <a:lnTo>
                    <a:pt x="4" y="26"/>
                  </a:lnTo>
                  <a:lnTo>
                    <a:pt x="4" y="22"/>
                  </a:lnTo>
                  <a:lnTo>
                    <a:pt x="4" y="18"/>
                  </a:lnTo>
                  <a:lnTo>
                    <a:pt x="4" y="18"/>
                  </a:lnTo>
                  <a:lnTo>
                    <a:pt x="4" y="18"/>
                  </a:lnTo>
                  <a:lnTo>
                    <a:pt x="4" y="18"/>
                  </a:lnTo>
                  <a:lnTo>
                    <a:pt x="4" y="18"/>
                  </a:lnTo>
                  <a:lnTo>
                    <a:pt x="4" y="18"/>
                  </a:lnTo>
                  <a:lnTo>
                    <a:pt x="4"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88"/>
            <p:cNvSpPr>
              <a:spLocks/>
            </p:cNvSpPr>
            <p:nvPr/>
          </p:nvSpPr>
          <p:spPr bwMode="auto">
            <a:xfrm>
              <a:off x="4422775" y="3349693"/>
              <a:ext cx="12700" cy="3175"/>
            </a:xfrm>
            <a:custGeom>
              <a:avLst/>
              <a:gdLst>
                <a:gd name="T0" fmla="*/ 0 w 8"/>
                <a:gd name="T1" fmla="*/ 0 h 2"/>
                <a:gd name="T2" fmla="*/ 4 w 8"/>
                <a:gd name="T3" fmla="*/ 0 h 2"/>
                <a:gd name="T4" fmla="*/ 4 w 8"/>
                <a:gd name="T5" fmla="*/ 0 h 2"/>
                <a:gd name="T6" fmla="*/ 4 w 8"/>
                <a:gd name="T7" fmla="*/ 0 h 2"/>
                <a:gd name="T8" fmla="*/ 8 w 8"/>
                <a:gd name="T9" fmla="*/ 0 h 2"/>
                <a:gd name="T10" fmla="*/ 8 w 8"/>
                <a:gd name="T11" fmla="*/ 0 h 2"/>
                <a:gd name="T12" fmla="*/ 8 w 8"/>
                <a:gd name="T13" fmla="*/ 0 h 2"/>
                <a:gd name="T14" fmla="*/ 8 w 8"/>
                <a:gd name="T15" fmla="*/ 0 h 2"/>
                <a:gd name="T16" fmla="*/ 8 w 8"/>
                <a:gd name="T17" fmla="*/ 0 h 2"/>
                <a:gd name="T18" fmla="*/ 8 w 8"/>
                <a:gd name="T19" fmla="*/ 0 h 2"/>
                <a:gd name="T20" fmla="*/ 8 w 8"/>
                <a:gd name="T21" fmla="*/ 0 h 2"/>
                <a:gd name="T22" fmla="*/ 4 w 8"/>
                <a:gd name="T23" fmla="*/ 2 h 2"/>
                <a:gd name="T24" fmla="*/ 4 w 8"/>
                <a:gd name="T25" fmla="*/ 2 h 2"/>
                <a:gd name="T26" fmla="*/ 4 w 8"/>
                <a:gd name="T27" fmla="*/ 2 h 2"/>
                <a:gd name="T28" fmla="*/ 4 w 8"/>
                <a:gd name="T29" fmla="*/ 2 h 2"/>
                <a:gd name="T30" fmla="*/ 0 w 8"/>
                <a:gd name="T31" fmla="*/ 0 h 2"/>
                <a:gd name="T32" fmla="*/ 0 w 8"/>
                <a:gd name="T33" fmla="*/ 0 h 2"/>
                <a:gd name="T34" fmla="*/ 0 w 8"/>
                <a:gd name="T35" fmla="*/ 0 h 2"/>
                <a:gd name="T36" fmla="*/ 0 w 8"/>
                <a:gd name="T37" fmla="*/ 0 h 2"/>
                <a:gd name="T38" fmla="*/ 0 w 8"/>
                <a:gd name="T39" fmla="*/ 0 h 2"/>
                <a:gd name="T40" fmla="*/ 0 w 8"/>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2">
                  <a:moveTo>
                    <a:pt x="0" y="0"/>
                  </a:moveTo>
                  <a:lnTo>
                    <a:pt x="4" y="0"/>
                  </a:lnTo>
                  <a:lnTo>
                    <a:pt x="4" y="0"/>
                  </a:lnTo>
                  <a:lnTo>
                    <a:pt x="4" y="0"/>
                  </a:lnTo>
                  <a:lnTo>
                    <a:pt x="8" y="0"/>
                  </a:lnTo>
                  <a:lnTo>
                    <a:pt x="8" y="0"/>
                  </a:lnTo>
                  <a:lnTo>
                    <a:pt x="8" y="0"/>
                  </a:lnTo>
                  <a:lnTo>
                    <a:pt x="8" y="0"/>
                  </a:lnTo>
                  <a:lnTo>
                    <a:pt x="8" y="0"/>
                  </a:lnTo>
                  <a:lnTo>
                    <a:pt x="8" y="0"/>
                  </a:lnTo>
                  <a:lnTo>
                    <a:pt x="8" y="0"/>
                  </a:lnTo>
                  <a:lnTo>
                    <a:pt x="4" y="2"/>
                  </a:lnTo>
                  <a:lnTo>
                    <a:pt x="4" y="2"/>
                  </a:lnTo>
                  <a:lnTo>
                    <a:pt x="4" y="2"/>
                  </a:lnTo>
                  <a:lnTo>
                    <a:pt x="4" y="2"/>
                  </a:lnTo>
                  <a:lnTo>
                    <a:pt x="0" y="0"/>
                  </a:lnTo>
                  <a:lnTo>
                    <a:pt x="0" y="0"/>
                  </a:lnTo>
                  <a:lnTo>
                    <a:pt x="0" y="0"/>
                  </a:lnTo>
                  <a:lnTo>
                    <a:pt x="0" y="0"/>
                  </a:lnTo>
                  <a:lnTo>
                    <a:pt x="0" y="0"/>
                  </a:lnTo>
                  <a:lnTo>
                    <a:pt x="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89"/>
            <p:cNvSpPr>
              <a:spLocks/>
            </p:cNvSpPr>
            <p:nvPr/>
          </p:nvSpPr>
          <p:spPr bwMode="auto">
            <a:xfrm>
              <a:off x="4606925" y="3143318"/>
              <a:ext cx="171450" cy="82550"/>
            </a:xfrm>
            <a:custGeom>
              <a:avLst/>
              <a:gdLst>
                <a:gd name="T0" fmla="*/ 12 w 108"/>
                <a:gd name="T1" fmla="*/ 40 h 52"/>
                <a:gd name="T2" fmla="*/ 8 w 108"/>
                <a:gd name="T3" fmla="*/ 44 h 52"/>
                <a:gd name="T4" fmla="*/ 4 w 108"/>
                <a:gd name="T5" fmla="*/ 40 h 52"/>
                <a:gd name="T6" fmla="*/ 4 w 108"/>
                <a:gd name="T7" fmla="*/ 40 h 52"/>
                <a:gd name="T8" fmla="*/ 4 w 108"/>
                <a:gd name="T9" fmla="*/ 34 h 52"/>
                <a:gd name="T10" fmla="*/ 0 w 108"/>
                <a:gd name="T11" fmla="*/ 30 h 52"/>
                <a:gd name="T12" fmla="*/ 4 w 108"/>
                <a:gd name="T13" fmla="*/ 30 h 52"/>
                <a:gd name="T14" fmla="*/ 12 w 108"/>
                <a:gd name="T15" fmla="*/ 38 h 52"/>
                <a:gd name="T16" fmla="*/ 14 w 108"/>
                <a:gd name="T17" fmla="*/ 34 h 52"/>
                <a:gd name="T18" fmla="*/ 18 w 108"/>
                <a:gd name="T19" fmla="*/ 30 h 52"/>
                <a:gd name="T20" fmla="*/ 26 w 108"/>
                <a:gd name="T21" fmla="*/ 30 h 52"/>
                <a:gd name="T22" fmla="*/ 38 w 108"/>
                <a:gd name="T23" fmla="*/ 30 h 52"/>
                <a:gd name="T24" fmla="*/ 38 w 108"/>
                <a:gd name="T25" fmla="*/ 30 h 52"/>
                <a:gd name="T26" fmla="*/ 44 w 108"/>
                <a:gd name="T27" fmla="*/ 30 h 52"/>
                <a:gd name="T28" fmla="*/ 48 w 108"/>
                <a:gd name="T29" fmla="*/ 34 h 52"/>
                <a:gd name="T30" fmla="*/ 48 w 108"/>
                <a:gd name="T31" fmla="*/ 26 h 52"/>
                <a:gd name="T32" fmla="*/ 48 w 108"/>
                <a:gd name="T33" fmla="*/ 22 h 52"/>
                <a:gd name="T34" fmla="*/ 44 w 108"/>
                <a:gd name="T35" fmla="*/ 18 h 52"/>
                <a:gd name="T36" fmla="*/ 52 w 108"/>
                <a:gd name="T37" fmla="*/ 14 h 52"/>
                <a:gd name="T38" fmla="*/ 56 w 108"/>
                <a:gd name="T39" fmla="*/ 10 h 52"/>
                <a:gd name="T40" fmla="*/ 60 w 108"/>
                <a:gd name="T41" fmla="*/ 10 h 52"/>
                <a:gd name="T42" fmla="*/ 64 w 108"/>
                <a:gd name="T43" fmla="*/ 6 h 52"/>
                <a:gd name="T44" fmla="*/ 70 w 108"/>
                <a:gd name="T45" fmla="*/ 6 h 52"/>
                <a:gd name="T46" fmla="*/ 74 w 108"/>
                <a:gd name="T47" fmla="*/ 6 h 52"/>
                <a:gd name="T48" fmla="*/ 78 w 108"/>
                <a:gd name="T49" fmla="*/ 4 h 52"/>
                <a:gd name="T50" fmla="*/ 82 w 108"/>
                <a:gd name="T51" fmla="*/ 0 h 52"/>
                <a:gd name="T52" fmla="*/ 86 w 108"/>
                <a:gd name="T53" fmla="*/ 4 h 52"/>
                <a:gd name="T54" fmla="*/ 92 w 108"/>
                <a:gd name="T55" fmla="*/ 4 h 52"/>
                <a:gd name="T56" fmla="*/ 96 w 108"/>
                <a:gd name="T57" fmla="*/ 6 h 52"/>
                <a:gd name="T58" fmla="*/ 100 w 108"/>
                <a:gd name="T59" fmla="*/ 6 h 52"/>
                <a:gd name="T60" fmla="*/ 104 w 108"/>
                <a:gd name="T61" fmla="*/ 6 h 52"/>
                <a:gd name="T62" fmla="*/ 104 w 108"/>
                <a:gd name="T63" fmla="*/ 14 h 52"/>
                <a:gd name="T64" fmla="*/ 108 w 108"/>
                <a:gd name="T65" fmla="*/ 18 h 52"/>
                <a:gd name="T66" fmla="*/ 108 w 108"/>
                <a:gd name="T67" fmla="*/ 22 h 52"/>
                <a:gd name="T68" fmla="*/ 108 w 108"/>
                <a:gd name="T69" fmla="*/ 26 h 52"/>
                <a:gd name="T70" fmla="*/ 100 w 108"/>
                <a:gd name="T71" fmla="*/ 26 h 52"/>
                <a:gd name="T72" fmla="*/ 100 w 108"/>
                <a:gd name="T73" fmla="*/ 30 h 52"/>
                <a:gd name="T74" fmla="*/ 100 w 108"/>
                <a:gd name="T75" fmla="*/ 34 h 52"/>
                <a:gd name="T76" fmla="*/ 100 w 108"/>
                <a:gd name="T77" fmla="*/ 38 h 52"/>
                <a:gd name="T78" fmla="*/ 96 w 108"/>
                <a:gd name="T79" fmla="*/ 40 h 52"/>
                <a:gd name="T80" fmla="*/ 92 w 108"/>
                <a:gd name="T81" fmla="*/ 44 h 52"/>
                <a:gd name="T82" fmla="*/ 90 w 108"/>
                <a:gd name="T83" fmla="*/ 48 h 52"/>
                <a:gd name="T84" fmla="*/ 78 w 108"/>
                <a:gd name="T85" fmla="*/ 48 h 52"/>
                <a:gd name="T86" fmla="*/ 70 w 108"/>
                <a:gd name="T87" fmla="*/ 52 h 52"/>
                <a:gd name="T88" fmla="*/ 64 w 108"/>
                <a:gd name="T89" fmla="*/ 52 h 52"/>
                <a:gd name="T90" fmla="*/ 56 w 108"/>
                <a:gd name="T91" fmla="*/ 52 h 52"/>
                <a:gd name="T92" fmla="*/ 44 w 108"/>
                <a:gd name="T93" fmla="*/ 48 h 52"/>
                <a:gd name="T94" fmla="*/ 40 w 108"/>
                <a:gd name="T95" fmla="*/ 48 h 52"/>
                <a:gd name="T96" fmla="*/ 38 w 108"/>
                <a:gd name="T97" fmla="*/ 40 h 52"/>
                <a:gd name="T98" fmla="*/ 38 w 108"/>
                <a:gd name="T99" fmla="*/ 40 h 52"/>
                <a:gd name="T100" fmla="*/ 30 w 108"/>
                <a:gd name="T101" fmla="*/ 40 h 52"/>
                <a:gd name="T102" fmla="*/ 22 w 108"/>
                <a:gd name="T103" fmla="*/ 44 h 52"/>
                <a:gd name="T104" fmla="*/ 18 w 108"/>
                <a:gd name="T105" fmla="*/ 44 h 52"/>
                <a:gd name="T106" fmla="*/ 14 w 108"/>
                <a:gd name="T107"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52">
                  <a:moveTo>
                    <a:pt x="14" y="44"/>
                  </a:moveTo>
                  <a:lnTo>
                    <a:pt x="14" y="44"/>
                  </a:lnTo>
                  <a:lnTo>
                    <a:pt x="14" y="40"/>
                  </a:lnTo>
                  <a:lnTo>
                    <a:pt x="12" y="40"/>
                  </a:lnTo>
                  <a:lnTo>
                    <a:pt x="12" y="40"/>
                  </a:lnTo>
                  <a:lnTo>
                    <a:pt x="12" y="40"/>
                  </a:lnTo>
                  <a:lnTo>
                    <a:pt x="12" y="44"/>
                  </a:lnTo>
                  <a:lnTo>
                    <a:pt x="12" y="44"/>
                  </a:lnTo>
                  <a:lnTo>
                    <a:pt x="12" y="44"/>
                  </a:lnTo>
                  <a:lnTo>
                    <a:pt x="8" y="44"/>
                  </a:lnTo>
                  <a:lnTo>
                    <a:pt x="8" y="44"/>
                  </a:lnTo>
                  <a:lnTo>
                    <a:pt x="8" y="44"/>
                  </a:lnTo>
                  <a:lnTo>
                    <a:pt x="8" y="44"/>
                  </a:lnTo>
                  <a:lnTo>
                    <a:pt x="8" y="44"/>
                  </a:lnTo>
                  <a:lnTo>
                    <a:pt x="4" y="44"/>
                  </a:lnTo>
                  <a:lnTo>
                    <a:pt x="4" y="40"/>
                  </a:lnTo>
                  <a:lnTo>
                    <a:pt x="8" y="40"/>
                  </a:lnTo>
                  <a:lnTo>
                    <a:pt x="4" y="40"/>
                  </a:lnTo>
                  <a:lnTo>
                    <a:pt x="4" y="40"/>
                  </a:lnTo>
                  <a:lnTo>
                    <a:pt x="4" y="40"/>
                  </a:lnTo>
                  <a:lnTo>
                    <a:pt x="0" y="40"/>
                  </a:lnTo>
                  <a:lnTo>
                    <a:pt x="0" y="40"/>
                  </a:lnTo>
                  <a:lnTo>
                    <a:pt x="4" y="40"/>
                  </a:lnTo>
                  <a:lnTo>
                    <a:pt x="4" y="40"/>
                  </a:lnTo>
                  <a:lnTo>
                    <a:pt x="4" y="38"/>
                  </a:lnTo>
                  <a:lnTo>
                    <a:pt x="0" y="38"/>
                  </a:lnTo>
                  <a:lnTo>
                    <a:pt x="0" y="38"/>
                  </a:lnTo>
                  <a:lnTo>
                    <a:pt x="0" y="38"/>
                  </a:lnTo>
                  <a:lnTo>
                    <a:pt x="0" y="34"/>
                  </a:lnTo>
                  <a:lnTo>
                    <a:pt x="4" y="34"/>
                  </a:lnTo>
                  <a:lnTo>
                    <a:pt x="4" y="34"/>
                  </a:lnTo>
                  <a:lnTo>
                    <a:pt x="4" y="34"/>
                  </a:lnTo>
                  <a:lnTo>
                    <a:pt x="0" y="34"/>
                  </a:lnTo>
                  <a:lnTo>
                    <a:pt x="0" y="34"/>
                  </a:lnTo>
                  <a:lnTo>
                    <a:pt x="0" y="30"/>
                  </a:lnTo>
                  <a:lnTo>
                    <a:pt x="0" y="30"/>
                  </a:lnTo>
                  <a:lnTo>
                    <a:pt x="0" y="30"/>
                  </a:lnTo>
                  <a:lnTo>
                    <a:pt x="4" y="30"/>
                  </a:lnTo>
                  <a:lnTo>
                    <a:pt x="4" y="30"/>
                  </a:lnTo>
                  <a:lnTo>
                    <a:pt x="4" y="30"/>
                  </a:lnTo>
                  <a:lnTo>
                    <a:pt x="4" y="30"/>
                  </a:lnTo>
                  <a:lnTo>
                    <a:pt x="4" y="30"/>
                  </a:lnTo>
                  <a:lnTo>
                    <a:pt x="4" y="30"/>
                  </a:lnTo>
                  <a:lnTo>
                    <a:pt x="8" y="30"/>
                  </a:lnTo>
                  <a:lnTo>
                    <a:pt x="8" y="34"/>
                  </a:lnTo>
                  <a:lnTo>
                    <a:pt x="12" y="34"/>
                  </a:lnTo>
                  <a:lnTo>
                    <a:pt x="12" y="34"/>
                  </a:lnTo>
                  <a:lnTo>
                    <a:pt x="12" y="38"/>
                  </a:lnTo>
                  <a:lnTo>
                    <a:pt x="12" y="38"/>
                  </a:lnTo>
                  <a:lnTo>
                    <a:pt x="12" y="38"/>
                  </a:lnTo>
                  <a:lnTo>
                    <a:pt x="12" y="38"/>
                  </a:lnTo>
                  <a:lnTo>
                    <a:pt x="14" y="34"/>
                  </a:lnTo>
                  <a:lnTo>
                    <a:pt x="14" y="34"/>
                  </a:lnTo>
                  <a:lnTo>
                    <a:pt x="14" y="34"/>
                  </a:lnTo>
                  <a:lnTo>
                    <a:pt x="14" y="30"/>
                  </a:lnTo>
                  <a:lnTo>
                    <a:pt x="14" y="30"/>
                  </a:lnTo>
                  <a:lnTo>
                    <a:pt x="14" y="30"/>
                  </a:lnTo>
                  <a:lnTo>
                    <a:pt x="14" y="30"/>
                  </a:lnTo>
                  <a:lnTo>
                    <a:pt x="18" y="30"/>
                  </a:lnTo>
                  <a:lnTo>
                    <a:pt x="18" y="30"/>
                  </a:lnTo>
                  <a:lnTo>
                    <a:pt x="22" y="34"/>
                  </a:lnTo>
                  <a:lnTo>
                    <a:pt x="22" y="34"/>
                  </a:lnTo>
                  <a:lnTo>
                    <a:pt x="22" y="34"/>
                  </a:lnTo>
                  <a:lnTo>
                    <a:pt x="22" y="34"/>
                  </a:lnTo>
                  <a:lnTo>
                    <a:pt x="26" y="34"/>
                  </a:lnTo>
                  <a:lnTo>
                    <a:pt x="26" y="30"/>
                  </a:lnTo>
                  <a:lnTo>
                    <a:pt x="30" y="30"/>
                  </a:lnTo>
                  <a:lnTo>
                    <a:pt x="30" y="30"/>
                  </a:lnTo>
                  <a:lnTo>
                    <a:pt x="30" y="30"/>
                  </a:lnTo>
                  <a:lnTo>
                    <a:pt x="30" y="30"/>
                  </a:lnTo>
                  <a:lnTo>
                    <a:pt x="34" y="30"/>
                  </a:lnTo>
                  <a:lnTo>
                    <a:pt x="38" y="30"/>
                  </a:lnTo>
                  <a:lnTo>
                    <a:pt x="38" y="30"/>
                  </a:lnTo>
                  <a:lnTo>
                    <a:pt x="38" y="30"/>
                  </a:lnTo>
                  <a:lnTo>
                    <a:pt x="38" y="30"/>
                  </a:lnTo>
                  <a:lnTo>
                    <a:pt x="38" y="30"/>
                  </a:lnTo>
                  <a:lnTo>
                    <a:pt x="38" y="30"/>
                  </a:lnTo>
                  <a:lnTo>
                    <a:pt x="38" y="30"/>
                  </a:lnTo>
                  <a:lnTo>
                    <a:pt x="40" y="30"/>
                  </a:lnTo>
                  <a:lnTo>
                    <a:pt x="40" y="30"/>
                  </a:lnTo>
                  <a:lnTo>
                    <a:pt x="44" y="30"/>
                  </a:lnTo>
                  <a:lnTo>
                    <a:pt x="44" y="30"/>
                  </a:lnTo>
                  <a:lnTo>
                    <a:pt x="44" y="30"/>
                  </a:lnTo>
                  <a:lnTo>
                    <a:pt x="44" y="30"/>
                  </a:lnTo>
                  <a:lnTo>
                    <a:pt x="44" y="30"/>
                  </a:lnTo>
                  <a:lnTo>
                    <a:pt x="48" y="30"/>
                  </a:lnTo>
                  <a:lnTo>
                    <a:pt x="48" y="30"/>
                  </a:lnTo>
                  <a:lnTo>
                    <a:pt x="48" y="30"/>
                  </a:lnTo>
                  <a:lnTo>
                    <a:pt x="48" y="30"/>
                  </a:lnTo>
                  <a:lnTo>
                    <a:pt x="48" y="34"/>
                  </a:lnTo>
                  <a:lnTo>
                    <a:pt x="48" y="34"/>
                  </a:lnTo>
                  <a:lnTo>
                    <a:pt x="52" y="34"/>
                  </a:lnTo>
                  <a:lnTo>
                    <a:pt x="52" y="30"/>
                  </a:lnTo>
                  <a:lnTo>
                    <a:pt x="52" y="30"/>
                  </a:lnTo>
                  <a:lnTo>
                    <a:pt x="52" y="26"/>
                  </a:lnTo>
                  <a:lnTo>
                    <a:pt x="48" y="26"/>
                  </a:lnTo>
                  <a:lnTo>
                    <a:pt x="48" y="26"/>
                  </a:lnTo>
                  <a:lnTo>
                    <a:pt x="48" y="26"/>
                  </a:lnTo>
                  <a:lnTo>
                    <a:pt x="48" y="26"/>
                  </a:lnTo>
                  <a:lnTo>
                    <a:pt x="48" y="26"/>
                  </a:lnTo>
                  <a:lnTo>
                    <a:pt x="48" y="26"/>
                  </a:lnTo>
                  <a:lnTo>
                    <a:pt x="48" y="22"/>
                  </a:lnTo>
                  <a:lnTo>
                    <a:pt x="48" y="22"/>
                  </a:lnTo>
                  <a:lnTo>
                    <a:pt x="48" y="22"/>
                  </a:lnTo>
                  <a:lnTo>
                    <a:pt x="48" y="22"/>
                  </a:lnTo>
                  <a:lnTo>
                    <a:pt x="48" y="22"/>
                  </a:lnTo>
                  <a:lnTo>
                    <a:pt x="48" y="18"/>
                  </a:lnTo>
                  <a:lnTo>
                    <a:pt x="44" y="18"/>
                  </a:lnTo>
                  <a:lnTo>
                    <a:pt x="44" y="18"/>
                  </a:lnTo>
                  <a:lnTo>
                    <a:pt x="48" y="18"/>
                  </a:lnTo>
                  <a:lnTo>
                    <a:pt x="48" y="14"/>
                  </a:lnTo>
                  <a:lnTo>
                    <a:pt x="52" y="14"/>
                  </a:lnTo>
                  <a:lnTo>
                    <a:pt x="52" y="14"/>
                  </a:lnTo>
                  <a:lnTo>
                    <a:pt x="52" y="14"/>
                  </a:lnTo>
                  <a:lnTo>
                    <a:pt x="56" y="14"/>
                  </a:lnTo>
                  <a:lnTo>
                    <a:pt x="56" y="14"/>
                  </a:lnTo>
                  <a:lnTo>
                    <a:pt x="56" y="14"/>
                  </a:lnTo>
                  <a:lnTo>
                    <a:pt x="56" y="14"/>
                  </a:lnTo>
                  <a:lnTo>
                    <a:pt x="56" y="10"/>
                  </a:lnTo>
                  <a:lnTo>
                    <a:pt x="56" y="10"/>
                  </a:lnTo>
                  <a:lnTo>
                    <a:pt x="56" y="10"/>
                  </a:lnTo>
                  <a:lnTo>
                    <a:pt x="56" y="10"/>
                  </a:lnTo>
                  <a:lnTo>
                    <a:pt x="60" y="10"/>
                  </a:lnTo>
                  <a:lnTo>
                    <a:pt x="60" y="10"/>
                  </a:lnTo>
                  <a:lnTo>
                    <a:pt x="60" y="10"/>
                  </a:lnTo>
                  <a:lnTo>
                    <a:pt x="60" y="10"/>
                  </a:lnTo>
                  <a:lnTo>
                    <a:pt x="60" y="10"/>
                  </a:lnTo>
                  <a:lnTo>
                    <a:pt x="60" y="6"/>
                  </a:lnTo>
                  <a:lnTo>
                    <a:pt x="60" y="6"/>
                  </a:lnTo>
                  <a:lnTo>
                    <a:pt x="60" y="6"/>
                  </a:lnTo>
                  <a:lnTo>
                    <a:pt x="64" y="6"/>
                  </a:lnTo>
                  <a:lnTo>
                    <a:pt x="64" y="6"/>
                  </a:lnTo>
                  <a:lnTo>
                    <a:pt x="64" y="6"/>
                  </a:lnTo>
                  <a:lnTo>
                    <a:pt x="64" y="6"/>
                  </a:lnTo>
                  <a:lnTo>
                    <a:pt x="66" y="10"/>
                  </a:lnTo>
                  <a:lnTo>
                    <a:pt x="66" y="10"/>
                  </a:lnTo>
                  <a:lnTo>
                    <a:pt x="70" y="10"/>
                  </a:lnTo>
                  <a:lnTo>
                    <a:pt x="70" y="6"/>
                  </a:lnTo>
                  <a:lnTo>
                    <a:pt x="70" y="6"/>
                  </a:lnTo>
                  <a:lnTo>
                    <a:pt x="70" y="6"/>
                  </a:lnTo>
                  <a:lnTo>
                    <a:pt x="74" y="6"/>
                  </a:lnTo>
                  <a:lnTo>
                    <a:pt x="74" y="10"/>
                  </a:lnTo>
                  <a:lnTo>
                    <a:pt x="74" y="10"/>
                  </a:lnTo>
                  <a:lnTo>
                    <a:pt x="74" y="6"/>
                  </a:lnTo>
                  <a:lnTo>
                    <a:pt x="74" y="6"/>
                  </a:lnTo>
                  <a:lnTo>
                    <a:pt x="74" y="6"/>
                  </a:lnTo>
                  <a:lnTo>
                    <a:pt x="74" y="4"/>
                  </a:lnTo>
                  <a:lnTo>
                    <a:pt x="74" y="4"/>
                  </a:lnTo>
                  <a:lnTo>
                    <a:pt x="74" y="4"/>
                  </a:lnTo>
                  <a:lnTo>
                    <a:pt x="78" y="4"/>
                  </a:lnTo>
                  <a:lnTo>
                    <a:pt x="78" y="4"/>
                  </a:lnTo>
                  <a:lnTo>
                    <a:pt x="78" y="0"/>
                  </a:lnTo>
                  <a:lnTo>
                    <a:pt x="78" y="0"/>
                  </a:lnTo>
                  <a:lnTo>
                    <a:pt x="78" y="0"/>
                  </a:lnTo>
                  <a:lnTo>
                    <a:pt x="78" y="0"/>
                  </a:lnTo>
                  <a:lnTo>
                    <a:pt x="82" y="0"/>
                  </a:lnTo>
                  <a:lnTo>
                    <a:pt x="82" y="0"/>
                  </a:lnTo>
                  <a:lnTo>
                    <a:pt x="82" y="0"/>
                  </a:lnTo>
                  <a:lnTo>
                    <a:pt x="82" y="0"/>
                  </a:lnTo>
                  <a:lnTo>
                    <a:pt x="86" y="4"/>
                  </a:lnTo>
                  <a:lnTo>
                    <a:pt x="86" y="4"/>
                  </a:lnTo>
                  <a:lnTo>
                    <a:pt x="86" y="4"/>
                  </a:lnTo>
                  <a:lnTo>
                    <a:pt x="86" y="4"/>
                  </a:lnTo>
                  <a:lnTo>
                    <a:pt x="86" y="4"/>
                  </a:lnTo>
                  <a:lnTo>
                    <a:pt x="90" y="4"/>
                  </a:lnTo>
                  <a:lnTo>
                    <a:pt x="90" y="4"/>
                  </a:lnTo>
                  <a:lnTo>
                    <a:pt x="90" y="4"/>
                  </a:lnTo>
                  <a:lnTo>
                    <a:pt x="92" y="4"/>
                  </a:lnTo>
                  <a:lnTo>
                    <a:pt x="92" y="6"/>
                  </a:lnTo>
                  <a:lnTo>
                    <a:pt x="92" y="6"/>
                  </a:lnTo>
                  <a:lnTo>
                    <a:pt x="92" y="6"/>
                  </a:lnTo>
                  <a:lnTo>
                    <a:pt x="92" y="6"/>
                  </a:lnTo>
                  <a:lnTo>
                    <a:pt x="96" y="6"/>
                  </a:lnTo>
                  <a:lnTo>
                    <a:pt x="96" y="6"/>
                  </a:lnTo>
                  <a:lnTo>
                    <a:pt x="96" y="6"/>
                  </a:lnTo>
                  <a:lnTo>
                    <a:pt x="96" y="4"/>
                  </a:lnTo>
                  <a:lnTo>
                    <a:pt x="96" y="4"/>
                  </a:lnTo>
                  <a:lnTo>
                    <a:pt x="100" y="4"/>
                  </a:lnTo>
                  <a:lnTo>
                    <a:pt x="100" y="4"/>
                  </a:lnTo>
                  <a:lnTo>
                    <a:pt x="100" y="6"/>
                  </a:lnTo>
                  <a:lnTo>
                    <a:pt x="104" y="6"/>
                  </a:lnTo>
                  <a:lnTo>
                    <a:pt x="104" y="6"/>
                  </a:lnTo>
                  <a:lnTo>
                    <a:pt x="104" y="6"/>
                  </a:lnTo>
                  <a:lnTo>
                    <a:pt x="104" y="6"/>
                  </a:lnTo>
                  <a:lnTo>
                    <a:pt x="104" y="6"/>
                  </a:lnTo>
                  <a:lnTo>
                    <a:pt x="104" y="6"/>
                  </a:lnTo>
                  <a:lnTo>
                    <a:pt x="104" y="10"/>
                  </a:lnTo>
                  <a:lnTo>
                    <a:pt x="104" y="10"/>
                  </a:lnTo>
                  <a:lnTo>
                    <a:pt x="104" y="10"/>
                  </a:lnTo>
                  <a:lnTo>
                    <a:pt x="104" y="10"/>
                  </a:lnTo>
                  <a:lnTo>
                    <a:pt x="104" y="10"/>
                  </a:lnTo>
                  <a:lnTo>
                    <a:pt x="104" y="14"/>
                  </a:lnTo>
                  <a:lnTo>
                    <a:pt x="104" y="14"/>
                  </a:lnTo>
                  <a:lnTo>
                    <a:pt x="104" y="14"/>
                  </a:lnTo>
                  <a:lnTo>
                    <a:pt x="104" y="14"/>
                  </a:lnTo>
                  <a:lnTo>
                    <a:pt x="104" y="18"/>
                  </a:lnTo>
                  <a:lnTo>
                    <a:pt x="108" y="18"/>
                  </a:lnTo>
                  <a:lnTo>
                    <a:pt x="108" y="18"/>
                  </a:lnTo>
                  <a:lnTo>
                    <a:pt x="108" y="18"/>
                  </a:lnTo>
                  <a:lnTo>
                    <a:pt x="108" y="18"/>
                  </a:lnTo>
                  <a:lnTo>
                    <a:pt x="108" y="22"/>
                  </a:lnTo>
                  <a:lnTo>
                    <a:pt x="108" y="22"/>
                  </a:lnTo>
                  <a:lnTo>
                    <a:pt x="108" y="22"/>
                  </a:lnTo>
                  <a:lnTo>
                    <a:pt x="108" y="22"/>
                  </a:lnTo>
                  <a:lnTo>
                    <a:pt x="108" y="22"/>
                  </a:lnTo>
                  <a:lnTo>
                    <a:pt x="108" y="26"/>
                  </a:lnTo>
                  <a:lnTo>
                    <a:pt x="108" y="26"/>
                  </a:lnTo>
                  <a:lnTo>
                    <a:pt x="108" y="26"/>
                  </a:lnTo>
                  <a:lnTo>
                    <a:pt x="108" y="26"/>
                  </a:lnTo>
                  <a:lnTo>
                    <a:pt x="108" y="26"/>
                  </a:lnTo>
                  <a:lnTo>
                    <a:pt x="104" y="26"/>
                  </a:lnTo>
                  <a:lnTo>
                    <a:pt x="104" y="26"/>
                  </a:lnTo>
                  <a:lnTo>
                    <a:pt x="104" y="30"/>
                  </a:lnTo>
                  <a:lnTo>
                    <a:pt x="104" y="30"/>
                  </a:lnTo>
                  <a:lnTo>
                    <a:pt x="104" y="26"/>
                  </a:lnTo>
                  <a:lnTo>
                    <a:pt x="100" y="26"/>
                  </a:lnTo>
                  <a:lnTo>
                    <a:pt x="100" y="26"/>
                  </a:lnTo>
                  <a:lnTo>
                    <a:pt x="100" y="26"/>
                  </a:lnTo>
                  <a:lnTo>
                    <a:pt x="100" y="26"/>
                  </a:lnTo>
                  <a:lnTo>
                    <a:pt x="96" y="26"/>
                  </a:lnTo>
                  <a:lnTo>
                    <a:pt x="96" y="30"/>
                  </a:lnTo>
                  <a:lnTo>
                    <a:pt x="100" y="30"/>
                  </a:lnTo>
                  <a:lnTo>
                    <a:pt x="100" y="30"/>
                  </a:lnTo>
                  <a:lnTo>
                    <a:pt x="100" y="30"/>
                  </a:lnTo>
                  <a:lnTo>
                    <a:pt x="100" y="30"/>
                  </a:lnTo>
                  <a:lnTo>
                    <a:pt x="100" y="30"/>
                  </a:lnTo>
                  <a:lnTo>
                    <a:pt x="100" y="30"/>
                  </a:lnTo>
                  <a:lnTo>
                    <a:pt x="100" y="34"/>
                  </a:lnTo>
                  <a:lnTo>
                    <a:pt x="100" y="34"/>
                  </a:lnTo>
                  <a:lnTo>
                    <a:pt x="100" y="34"/>
                  </a:lnTo>
                  <a:lnTo>
                    <a:pt x="96" y="34"/>
                  </a:lnTo>
                  <a:lnTo>
                    <a:pt x="96" y="34"/>
                  </a:lnTo>
                  <a:lnTo>
                    <a:pt x="100" y="38"/>
                  </a:lnTo>
                  <a:lnTo>
                    <a:pt x="100" y="38"/>
                  </a:lnTo>
                  <a:lnTo>
                    <a:pt x="96" y="38"/>
                  </a:lnTo>
                  <a:lnTo>
                    <a:pt x="96" y="38"/>
                  </a:lnTo>
                  <a:lnTo>
                    <a:pt x="96" y="38"/>
                  </a:lnTo>
                  <a:lnTo>
                    <a:pt x="100" y="40"/>
                  </a:lnTo>
                  <a:lnTo>
                    <a:pt x="100" y="40"/>
                  </a:lnTo>
                  <a:lnTo>
                    <a:pt x="96" y="40"/>
                  </a:lnTo>
                  <a:lnTo>
                    <a:pt x="96" y="40"/>
                  </a:lnTo>
                  <a:lnTo>
                    <a:pt x="96" y="40"/>
                  </a:lnTo>
                  <a:lnTo>
                    <a:pt x="96" y="40"/>
                  </a:lnTo>
                  <a:lnTo>
                    <a:pt x="96" y="40"/>
                  </a:lnTo>
                  <a:lnTo>
                    <a:pt x="96" y="40"/>
                  </a:lnTo>
                  <a:lnTo>
                    <a:pt x="92" y="44"/>
                  </a:lnTo>
                  <a:lnTo>
                    <a:pt x="92" y="44"/>
                  </a:lnTo>
                  <a:lnTo>
                    <a:pt x="92" y="44"/>
                  </a:lnTo>
                  <a:lnTo>
                    <a:pt x="92" y="44"/>
                  </a:lnTo>
                  <a:lnTo>
                    <a:pt x="92" y="48"/>
                  </a:lnTo>
                  <a:lnTo>
                    <a:pt x="90" y="48"/>
                  </a:lnTo>
                  <a:lnTo>
                    <a:pt x="90" y="48"/>
                  </a:lnTo>
                  <a:lnTo>
                    <a:pt x="90" y="48"/>
                  </a:lnTo>
                  <a:lnTo>
                    <a:pt x="86" y="48"/>
                  </a:lnTo>
                  <a:lnTo>
                    <a:pt x="82" y="48"/>
                  </a:lnTo>
                  <a:lnTo>
                    <a:pt x="78" y="48"/>
                  </a:lnTo>
                  <a:lnTo>
                    <a:pt x="78" y="48"/>
                  </a:lnTo>
                  <a:lnTo>
                    <a:pt x="78" y="48"/>
                  </a:lnTo>
                  <a:lnTo>
                    <a:pt x="78" y="48"/>
                  </a:lnTo>
                  <a:lnTo>
                    <a:pt x="74" y="48"/>
                  </a:lnTo>
                  <a:lnTo>
                    <a:pt x="74" y="52"/>
                  </a:lnTo>
                  <a:lnTo>
                    <a:pt x="74" y="52"/>
                  </a:lnTo>
                  <a:lnTo>
                    <a:pt x="74" y="52"/>
                  </a:lnTo>
                  <a:lnTo>
                    <a:pt x="70" y="52"/>
                  </a:lnTo>
                  <a:lnTo>
                    <a:pt x="70" y="52"/>
                  </a:lnTo>
                  <a:lnTo>
                    <a:pt x="66" y="52"/>
                  </a:lnTo>
                  <a:lnTo>
                    <a:pt x="66" y="52"/>
                  </a:lnTo>
                  <a:lnTo>
                    <a:pt x="66" y="52"/>
                  </a:lnTo>
                  <a:lnTo>
                    <a:pt x="64" y="52"/>
                  </a:lnTo>
                  <a:lnTo>
                    <a:pt x="64" y="52"/>
                  </a:lnTo>
                  <a:lnTo>
                    <a:pt x="64" y="52"/>
                  </a:lnTo>
                  <a:lnTo>
                    <a:pt x="60" y="52"/>
                  </a:lnTo>
                  <a:lnTo>
                    <a:pt x="60" y="52"/>
                  </a:lnTo>
                  <a:lnTo>
                    <a:pt x="60" y="52"/>
                  </a:lnTo>
                  <a:lnTo>
                    <a:pt x="56" y="52"/>
                  </a:lnTo>
                  <a:lnTo>
                    <a:pt x="56" y="52"/>
                  </a:lnTo>
                  <a:lnTo>
                    <a:pt x="52" y="52"/>
                  </a:lnTo>
                  <a:lnTo>
                    <a:pt x="48" y="48"/>
                  </a:lnTo>
                  <a:lnTo>
                    <a:pt x="44" y="48"/>
                  </a:lnTo>
                  <a:lnTo>
                    <a:pt x="44" y="48"/>
                  </a:lnTo>
                  <a:lnTo>
                    <a:pt x="44" y="48"/>
                  </a:lnTo>
                  <a:lnTo>
                    <a:pt x="44" y="48"/>
                  </a:lnTo>
                  <a:lnTo>
                    <a:pt x="44" y="48"/>
                  </a:lnTo>
                  <a:lnTo>
                    <a:pt x="44" y="48"/>
                  </a:lnTo>
                  <a:lnTo>
                    <a:pt x="44" y="48"/>
                  </a:lnTo>
                  <a:lnTo>
                    <a:pt x="40" y="48"/>
                  </a:lnTo>
                  <a:lnTo>
                    <a:pt x="40" y="48"/>
                  </a:lnTo>
                  <a:lnTo>
                    <a:pt x="40" y="48"/>
                  </a:lnTo>
                  <a:lnTo>
                    <a:pt x="40" y="48"/>
                  </a:lnTo>
                  <a:lnTo>
                    <a:pt x="40" y="44"/>
                  </a:lnTo>
                  <a:lnTo>
                    <a:pt x="38" y="44"/>
                  </a:lnTo>
                  <a:lnTo>
                    <a:pt x="38" y="44"/>
                  </a:lnTo>
                  <a:lnTo>
                    <a:pt x="38" y="44"/>
                  </a:lnTo>
                  <a:lnTo>
                    <a:pt x="38" y="40"/>
                  </a:lnTo>
                  <a:lnTo>
                    <a:pt x="38" y="40"/>
                  </a:lnTo>
                  <a:lnTo>
                    <a:pt x="38" y="40"/>
                  </a:lnTo>
                  <a:lnTo>
                    <a:pt x="38" y="40"/>
                  </a:lnTo>
                  <a:lnTo>
                    <a:pt x="38" y="40"/>
                  </a:lnTo>
                  <a:lnTo>
                    <a:pt x="38" y="40"/>
                  </a:lnTo>
                  <a:lnTo>
                    <a:pt x="38" y="40"/>
                  </a:lnTo>
                  <a:lnTo>
                    <a:pt x="38" y="40"/>
                  </a:lnTo>
                  <a:lnTo>
                    <a:pt x="38" y="40"/>
                  </a:lnTo>
                  <a:lnTo>
                    <a:pt x="34" y="40"/>
                  </a:lnTo>
                  <a:lnTo>
                    <a:pt x="34" y="40"/>
                  </a:lnTo>
                  <a:lnTo>
                    <a:pt x="30" y="40"/>
                  </a:lnTo>
                  <a:lnTo>
                    <a:pt x="30" y="40"/>
                  </a:lnTo>
                  <a:lnTo>
                    <a:pt x="30" y="40"/>
                  </a:lnTo>
                  <a:lnTo>
                    <a:pt x="22" y="40"/>
                  </a:lnTo>
                  <a:lnTo>
                    <a:pt x="22" y="44"/>
                  </a:lnTo>
                  <a:lnTo>
                    <a:pt x="22" y="44"/>
                  </a:lnTo>
                  <a:lnTo>
                    <a:pt x="22" y="44"/>
                  </a:lnTo>
                  <a:lnTo>
                    <a:pt x="22" y="44"/>
                  </a:lnTo>
                  <a:lnTo>
                    <a:pt x="22" y="44"/>
                  </a:lnTo>
                  <a:lnTo>
                    <a:pt x="18" y="48"/>
                  </a:lnTo>
                  <a:lnTo>
                    <a:pt x="18" y="44"/>
                  </a:lnTo>
                  <a:lnTo>
                    <a:pt x="18" y="44"/>
                  </a:lnTo>
                  <a:lnTo>
                    <a:pt x="18" y="44"/>
                  </a:lnTo>
                  <a:lnTo>
                    <a:pt x="18" y="44"/>
                  </a:lnTo>
                  <a:lnTo>
                    <a:pt x="14" y="44"/>
                  </a:lnTo>
                  <a:lnTo>
                    <a:pt x="14" y="44"/>
                  </a:lnTo>
                  <a:lnTo>
                    <a:pt x="14" y="44"/>
                  </a:lnTo>
                  <a:lnTo>
                    <a:pt x="14" y="44"/>
                  </a:lnTo>
                  <a:lnTo>
                    <a:pt x="14" y="44"/>
                  </a:lnTo>
                  <a:lnTo>
                    <a:pt x="14" y="44"/>
                  </a:lnTo>
                  <a:lnTo>
                    <a:pt x="14" y="44"/>
                  </a:lnTo>
                  <a:lnTo>
                    <a:pt x="14"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90"/>
            <p:cNvSpPr>
              <a:spLocks/>
            </p:cNvSpPr>
            <p:nvPr/>
          </p:nvSpPr>
          <p:spPr bwMode="auto">
            <a:xfrm>
              <a:off x="4914900" y="2898843"/>
              <a:ext cx="212725" cy="171450"/>
            </a:xfrm>
            <a:custGeom>
              <a:avLst/>
              <a:gdLst>
                <a:gd name="T0" fmla="*/ 26 w 134"/>
                <a:gd name="T1" fmla="*/ 94 h 108"/>
                <a:gd name="T2" fmla="*/ 14 w 134"/>
                <a:gd name="T3" fmla="*/ 98 h 108"/>
                <a:gd name="T4" fmla="*/ 12 w 134"/>
                <a:gd name="T5" fmla="*/ 100 h 108"/>
                <a:gd name="T6" fmla="*/ 4 w 134"/>
                <a:gd name="T7" fmla="*/ 100 h 108"/>
                <a:gd name="T8" fmla="*/ 8 w 134"/>
                <a:gd name="T9" fmla="*/ 90 h 108"/>
                <a:gd name="T10" fmla="*/ 0 w 134"/>
                <a:gd name="T11" fmla="*/ 82 h 108"/>
                <a:gd name="T12" fmla="*/ 8 w 134"/>
                <a:gd name="T13" fmla="*/ 78 h 108"/>
                <a:gd name="T14" fmla="*/ 12 w 134"/>
                <a:gd name="T15" fmla="*/ 74 h 108"/>
                <a:gd name="T16" fmla="*/ 8 w 134"/>
                <a:gd name="T17" fmla="*/ 60 h 108"/>
                <a:gd name="T18" fmla="*/ 4 w 134"/>
                <a:gd name="T19" fmla="*/ 52 h 108"/>
                <a:gd name="T20" fmla="*/ 8 w 134"/>
                <a:gd name="T21" fmla="*/ 48 h 108"/>
                <a:gd name="T22" fmla="*/ 14 w 134"/>
                <a:gd name="T23" fmla="*/ 48 h 108"/>
                <a:gd name="T24" fmla="*/ 18 w 134"/>
                <a:gd name="T25" fmla="*/ 48 h 108"/>
                <a:gd name="T26" fmla="*/ 22 w 134"/>
                <a:gd name="T27" fmla="*/ 44 h 108"/>
                <a:gd name="T28" fmla="*/ 30 w 134"/>
                <a:gd name="T29" fmla="*/ 44 h 108"/>
                <a:gd name="T30" fmla="*/ 34 w 134"/>
                <a:gd name="T31" fmla="*/ 44 h 108"/>
                <a:gd name="T32" fmla="*/ 38 w 134"/>
                <a:gd name="T33" fmla="*/ 40 h 108"/>
                <a:gd name="T34" fmla="*/ 38 w 134"/>
                <a:gd name="T35" fmla="*/ 38 h 108"/>
                <a:gd name="T36" fmla="*/ 38 w 134"/>
                <a:gd name="T37" fmla="*/ 30 h 108"/>
                <a:gd name="T38" fmla="*/ 44 w 134"/>
                <a:gd name="T39" fmla="*/ 22 h 108"/>
                <a:gd name="T40" fmla="*/ 48 w 134"/>
                <a:gd name="T41" fmla="*/ 18 h 108"/>
                <a:gd name="T42" fmla="*/ 48 w 134"/>
                <a:gd name="T43" fmla="*/ 10 h 108"/>
                <a:gd name="T44" fmla="*/ 52 w 134"/>
                <a:gd name="T45" fmla="*/ 10 h 108"/>
                <a:gd name="T46" fmla="*/ 64 w 134"/>
                <a:gd name="T47" fmla="*/ 10 h 108"/>
                <a:gd name="T48" fmla="*/ 68 w 134"/>
                <a:gd name="T49" fmla="*/ 4 h 108"/>
                <a:gd name="T50" fmla="*/ 74 w 134"/>
                <a:gd name="T51" fmla="*/ 4 h 108"/>
                <a:gd name="T52" fmla="*/ 78 w 134"/>
                <a:gd name="T53" fmla="*/ 8 h 108"/>
                <a:gd name="T54" fmla="*/ 88 w 134"/>
                <a:gd name="T55" fmla="*/ 8 h 108"/>
                <a:gd name="T56" fmla="*/ 96 w 134"/>
                <a:gd name="T57" fmla="*/ 8 h 108"/>
                <a:gd name="T58" fmla="*/ 108 w 134"/>
                <a:gd name="T59" fmla="*/ 14 h 108"/>
                <a:gd name="T60" fmla="*/ 108 w 134"/>
                <a:gd name="T61" fmla="*/ 18 h 108"/>
                <a:gd name="T62" fmla="*/ 112 w 134"/>
                <a:gd name="T63" fmla="*/ 26 h 108"/>
                <a:gd name="T64" fmla="*/ 108 w 134"/>
                <a:gd name="T65" fmla="*/ 34 h 108"/>
                <a:gd name="T66" fmla="*/ 112 w 134"/>
                <a:gd name="T67" fmla="*/ 38 h 108"/>
                <a:gd name="T68" fmla="*/ 118 w 134"/>
                <a:gd name="T69" fmla="*/ 44 h 108"/>
                <a:gd name="T70" fmla="*/ 122 w 134"/>
                <a:gd name="T71" fmla="*/ 52 h 108"/>
                <a:gd name="T72" fmla="*/ 130 w 134"/>
                <a:gd name="T73" fmla="*/ 56 h 108"/>
                <a:gd name="T74" fmla="*/ 134 w 134"/>
                <a:gd name="T75" fmla="*/ 60 h 108"/>
                <a:gd name="T76" fmla="*/ 130 w 134"/>
                <a:gd name="T77" fmla="*/ 68 h 108"/>
                <a:gd name="T78" fmla="*/ 122 w 134"/>
                <a:gd name="T79" fmla="*/ 68 h 108"/>
                <a:gd name="T80" fmla="*/ 114 w 134"/>
                <a:gd name="T81" fmla="*/ 70 h 108"/>
                <a:gd name="T82" fmla="*/ 118 w 134"/>
                <a:gd name="T83" fmla="*/ 74 h 108"/>
                <a:gd name="T84" fmla="*/ 118 w 134"/>
                <a:gd name="T85" fmla="*/ 86 h 108"/>
                <a:gd name="T86" fmla="*/ 118 w 134"/>
                <a:gd name="T87" fmla="*/ 90 h 108"/>
                <a:gd name="T88" fmla="*/ 112 w 134"/>
                <a:gd name="T89" fmla="*/ 90 h 108"/>
                <a:gd name="T90" fmla="*/ 104 w 134"/>
                <a:gd name="T91" fmla="*/ 94 h 108"/>
                <a:gd name="T92" fmla="*/ 104 w 134"/>
                <a:gd name="T93" fmla="*/ 104 h 108"/>
                <a:gd name="T94" fmla="*/ 96 w 134"/>
                <a:gd name="T95" fmla="*/ 100 h 108"/>
                <a:gd name="T96" fmla="*/ 92 w 134"/>
                <a:gd name="T97" fmla="*/ 104 h 108"/>
                <a:gd name="T98" fmla="*/ 84 w 134"/>
                <a:gd name="T99" fmla="*/ 100 h 108"/>
                <a:gd name="T100" fmla="*/ 78 w 134"/>
                <a:gd name="T101" fmla="*/ 100 h 108"/>
                <a:gd name="T102" fmla="*/ 78 w 134"/>
                <a:gd name="T103" fmla="*/ 100 h 108"/>
                <a:gd name="T104" fmla="*/ 70 w 134"/>
                <a:gd name="T105" fmla="*/ 100 h 108"/>
                <a:gd name="T106" fmla="*/ 68 w 134"/>
                <a:gd name="T107" fmla="*/ 100 h 108"/>
                <a:gd name="T108" fmla="*/ 64 w 134"/>
                <a:gd name="T109" fmla="*/ 100 h 108"/>
                <a:gd name="T110" fmla="*/ 60 w 134"/>
                <a:gd name="T111" fmla="*/ 100 h 108"/>
                <a:gd name="T112" fmla="*/ 52 w 134"/>
                <a:gd name="T113" fmla="*/ 98 h 108"/>
                <a:gd name="T114" fmla="*/ 48 w 134"/>
                <a:gd name="T115" fmla="*/ 94 h 108"/>
                <a:gd name="T116" fmla="*/ 44 w 134"/>
                <a:gd name="T117" fmla="*/ 94 h 108"/>
                <a:gd name="T118" fmla="*/ 38 w 134"/>
                <a:gd name="T119" fmla="*/ 9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08">
                  <a:moveTo>
                    <a:pt x="34" y="94"/>
                  </a:moveTo>
                  <a:lnTo>
                    <a:pt x="34" y="94"/>
                  </a:lnTo>
                  <a:lnTo>
                    <a:pt x="30" y="94"/>
                  </a:lnTo>
                  <a:lnTo>
                    <a:pt x="30" y="94"/>
                  </a:lnTo>
                  <a:lnTo>
                    <a:pt x="30" y="94"/>
                  </a:lnTo>
                  <a:lnTo>
                    <a:pt x="30" y="94"/>
                  </a:lnTo>
                  <a:lnTo>
                    <a:pt x="30" y="94"/>
                  </a:lnTo>
                  <a:lnTo>
                    <a:pt x="26" y="94"/>
                  </a:lnTo>
                  <a:lnTo>
                    <a:pt x="26" y="94"/>
                  </a:lnTo>
                  <a:lnTo>
                    <a:pt x="26" y="94"/>
                  </a:lnTo>
                  <a:lnTo>
                    <a:pt x="22" y="94"/>
                  </a:lnTo>
                  <a:lnTo>
                    <a:pt x="22" y="94"/>
                  </a:lnTo>
                  <a:lnTo>
                    <a:pt x="22" y="94"/>
                  </a:lnTo>
                  <a:lnTo>
                    <a:pt x="18" y="94"/>
                  </a:lnTo>
                  <a:lnTo>
                    <a:pt x="14" y="94"/>
                  </a:lnTo>
                  <a:lnTo>
                    <a:pt x="14" y="98"/>
                  </a:lnTo>
                  <a:lnTo>
                    <a:pt x="14" y="98"/>
                  </a:lnTo>
                  <a:lnTo>
                    <a:pt x="14" y="98"/>
                  </a:lnTo>
                  <a:lnTo>
                    <a:pt x="12" y="100"/>
                  </a:lnTo>
                  <a:lnTo>
                    <a:pt x="12" y="100"/>
                  </a:lnTo>
                  <a:lnTo>
                    <a:pt x="12" y="100"/>
                  </a:lnTo>
                  <a:lnTo>
                    <a:pt x="12" y="100"/>
                  </a:lnTo>
                  <a:lnTo>
                    <a:pt x="12" y="100"/>
                  </a:lnTo>
                  <a:lnTo>
                    <a:pt x="12" y="100"/>
                  </a:lnTo>
                  <a:lnTo>
                    <a:pt x="12" y="100"/>
                  </a:lnTo>
                  <a:lnTo>
                    <a:pt x="8" y="98"/>
                  </a:lnTo>
                  <a:lnTo>
                    <a:pt x="8" y="100"/>
                  </a:lnTo>
                  <a:lnTo>
                    <a:pt x="8" y="100"/>
                  </a:lnTo>
                  <a:lnTo>
                    <a:pt x="8" y="100"/>
                  </a:lnTo>
                  <a:lnTo>
                    <a:pt x="8" y="100"/>
                  </a:lnTo>
                  <a:lnTo>
                    <a:pt x="8" y="100"/>
                  </a:lnTo>
                  <a:lnTo>
                    <a:pt x="4" y="100"/>
                  </a:lnTo>
                  <a:lnTo>
                    <a:pt x="4" y="100"/>
                  </a:lnTo>
                  <a:lnTo>
                    <a:pt x="4" y="98"/>
                  </a:lnTo>
                  <a:lnTo>
                    <a:pt x="4" y="98"/>
                  </a:lnTo>
                  <a:lnTo>
                    <a:pt x="4" y="98"/>
                  </a:lnTo>
                  <a:lnTo>
                    <a:pt x="4" y="98"/>
                  </a:lnTo>
                  <a:lnTo>
                    <a:pt x="8" y="94"/>
                  </a:lnTo>
                  <a:lnTo>
                    <a:pt x="8" y="94"/>
                  </a:lnTo>
                  <a:lnTo>
                    <a:pt x="8" y="90"/>
                  </a:lnTo>
                  <a:lnTo>
                    <a:pt x="8" y="90"/>
                  </a:lnTo>
                  <a:lnTo>
                    <a:pt x="8" y="90"/>
                  </a:lnTo>
                  <a:lnTo>
                    <a:pt x="4" y="86"/>
                  </a:lnTo>
                  <a:lnTo>
                    <a:pt x="0" y="86"/>
                  </a:lnTo>
                  <a:lnTo>
                    <a:pt x="0" y="86"/>
                  </a:lnTo>
                  <a:lnTo>
                    <a:pt x="0" y="86"/>
                  </a:lnTo>
                  <a:lnTo>
                    <a:pt x="0" y="86"/>
                  </a:lnTo>
                  <a:lnTo>
                    <a:pt x="0" y="82"/>
                  </a:lnTo>
                  <a:lnTo>
                    <a:pt x="4" y="82"/>
                  </a:lnTo>
                  <a:lnTo>
                    <a:pt x="4" y="82"/>
                  </a:lnTo>
                  <a:lnTo>
                    <a:pt x="4" y="78"/>
                  </a:lnTo>
                  <a:lnTo>
                    <a:pt x="4" y="78"/>
                  </a:lnTo>
                  <a:lnTo>
                    <a:pt x="4" y="78"/>
                  </a:lnTo>
                  <a:lnTo>
                    <a:pt x="8" y="78"/>
                  </a:lnTo>
                  <a:lnTo>
                    <a:pt x="8" y="78"/>
                  </a:lnTo>
                  <a:lnTo>
                    <a:pt x="8" y="78"/>
                  </a:lnTo>
                  <a:lnTo>
                    <a:pt x="8" y="78"/>
                  </a:lnTo>
                  <a:lnTo>
                    <a:pt x="8" y="78"/>
                  </a:lnTo>
                  <a:lnTo>
                    <a:pt x="8" y="78"/>
                  </a:lnTo>
                  <a:lnTo>
                    <a:pt x="12" y="78"/>
                  </a:lnTo>
                  <a:lnTo>
                    <a:pt x="12" y="78"/>
                  </a:lnTo>
                  <a:lnTo>
                    <a:pt x="12" y="74"/>
                  </a:lnTo>
                  <a:lnTo>
                    <a:pt x="12" y="74"/>
                  </a:lnTo>
                  <a:lnTo>
                    <a:pt x="12" y="74"/>
                  </a:lnTo>
                  <a:lnTo>
                    <a:pt x="12" y="74"/>
                  </a:lnTo>
                  <a:lnTo>
                    <a:pt x="12" y="74"/>
                  </a:lnTo>
                  <a:lnTo>
                    <a:pt x="12" y="70"/>
                  </a:lnTo>
                  <a:lnTo>
                    <a:pt x="12" y="70"/>
                  </a:lnTo>
                  <a:lnTo>
                    <a:pt x="12" y="68"/>
                  </a:lnTo>
                  <a:lnTo>
                    <a:pt x="8" y="64"/>
                  </a:lnTo>
                  <a:lnTo>
                    <a:pt x="8" y="60"/>
                  </a:lnTo>
                  <a:lnTo>
                    <a:pt x="8" y="60"/>
                  </a:lnTo>
                  <a:lnTo>
                    <a:pt x="8" y="60"/>
                  </a:lnTo>
                  <a:lnTo>
                    <a:pt x="8" y="56"/>
                  </a:lnTo>
                  <a:lnTo>
                    <a:pt x="8" y="56"/>
                  </a:lnTo>
                  <a:lnTo>
                    <a:pt x="8" y="56"/>
                  </a:lnTo>
                  <a:lnTo>
                    <a:pt x="8" y="56"/>
                  </a:lnTo>
                  <a:lnTo>
                    <a:pt x="4" y="56"/>
                  </a:lnTo>
                  <a:lnTo>
                    <a:pt x="4" y="52"/>
                  </a:lnTo>
                  <a:lnTo>
                    <a:pt x="4" y="52"/>
                  </a:lnTo>
                  <a:lnTo>
                    <a:pt x="4" y="48"/>
                  </a:lnTo>
                  <a:lnTo>
                    <a:pt x="4" y="48"/>
                  </a:lnTo>
                  <a:lnTo>
                    <a:pt x="4" y="48"/>
                  </a:lnTo>
                  <a:lnTo>
                    <a:pt x="4" y="48"/>
                  </a:lnTo>
                  <a:lnTo>
                    <a:pt x="4" y="48"/>
                  </a:lnTo>
                  <a:lnTo>
                    <a:pt x="4" y="48"/>
                  </a:lnTo>
                  <a:lnTo>
                    <a:pt x="8" y="48"/>
                  </a:lnTo>
                  <a:lnTo>
                    <a:pt x="8" y="48"/>
                  </a:lnTo>
                  <a:lnTo>
                    <a:pt x="8" y="48"/>
                  </a:lnTo>
                  <a:lnTo>
                    <a:pt x="12" y="48"/>
                  </a:lnTo>
                  <a:lnTo>
                    <a:pt x="12" y="48"/>
                  </a:lnTo>
                  <a:lnTo>
                    <a:pt x="12" y="48"/>
                  </a:lnTo>
                  <a:lnTo>
                    <a:pt x="12" y="48"/>
                  </a:lnTo>
                  <a:lnTo>
                    <a:pt x="14" y="48"/>
                  </a:lnTo>
                  <a:lnTo>
                    <a:pt x="14" y="48"/>
                  </a:lnTo>
                  <a:lnTo>
                    <a:pt x="14" y="48"/>
                  </a:lnTo>
                  <a:lnTo>
                    <a:pt x="14" y="48"/>
                  </a:lnTo>
                  <a:lnTo>
                    <a:pt x="14" y="48"/>
                  </a:lnTo>
                  <a:lnTo>
                    <a:pt x="14" y="48"/>
                  </a:lnTo>
                  <a:lnTo>
                    <a:pt x="14" y="52"/>
                  </a:lnTo>
                  <a:lnTo>
                    <a:pt x="18" y="52"/>
                  </a:lnTo>
                  <a:lnTo>
                    <a:pt x="18" y="48"/>
                  </a:lnTo>
                  <a:lnTo>
                    <a:pt x="18" y="48"/>
                  </a:lnTo>
                  <a:lnTo>
                    <a:pt x="18" y="48"/>
                  </a:lnTo>
                  <a:lnTo>
                    <a:pt x="22" y="48"/>
                  </a:lnTo>
                  <a:lnTo>
                    <a:pt x="22" y="48"/>
                  </a:lnTo>
                  <a:lnTo>
                    <a:pt x="22" y="48"/>
                  </a:lnTo>
                  <a:lnTo>
                    <a:pt x="22" y="48"/>
                  </a:lnTo>
                  <a:lnTo>
                    <a:pt x="22" y="48"/>
                  </a:lnTo>
                  <a:lnTo>
                    <a:pt x="22" y="48"/>
                  </a:lnTo>
                  <a:lnTo>
                    <a:pt x="22" y="44"/>
                  </a:lnTo>
                  <a:lnTo>
                    <a:pt x="22" y="44"/>
                  </a:lnTo>
                  <a:lnTo>
                    <a:pt x="26" y="44"/>
                  </a:lnTo>
                  <a:lnTo>
                    <a:pt x="26" y="44"/>
                  </a:lnTo>
                  <a:lnTo>
                    <a:pt x="26" y="44"/>
                  </a:lnTo>
                  <a:lnTo>
                    <a:pt x="26" y="44"/>
                  </a:lnTo>
                  <a:lnTo>
                    <a:pt x="26" y="44"/>
                  </a:lnTo>
                  <a:lnTo>
                    <a:pt x="26" y="44"/>
                  </a:lnTo>
                  <a:lnTo>
                    <a:pt x="30" y="44"/>
                  </a:lnTo>
                  <a:lnTo>
                    <a:pt x="30" y="44"/>
                  </a:lnTo>
                  <a:lnTo>
                    <a:pt x="30" y="44"/>
                  </a:lnTo>
                  <a:lnTo>
                    <a:pt x="30" y="44"/>
                  </a:lnTo>
                  <a:lnTo>
                    <a:pt x="30" y="44"/>
                  </a:lnTo>
                  <a:lnTo>
                    <a:pt x="30" y="40"/>
                  </a:lnTo>
                  <a:lnTo>
                    <a:pt x="34" y="40"/>
                  </a:lnTo>
                  <a:lnTo>
                    <a:pt x="34" y="40"/>
                  </a:lnTo>
                  <a:lnTo>
                    <a:pt x="34" y="40"/>
                  </a:lnTo>
                  <a:lnTo>
                    <a:pt x="34" y="44"/>
                  </a:lnTo>
                  <a:lnTo>
                    <a:pt x="34" y="44"/>
                  </a:lnTo>
                  <a:lnTo>
                    <a:pt x="34" y="44"/>
                  </a:lnTo>
                  <a:lnTo>
                    <a:pt x="34" y="44"/>
                  </a:lnTo>
                  <a:lnTo>
                    <a:pt x="34" y="44"/>
                  </a:lnTo>
                  <a:lnTo>
                    <a:pt x="38" y="44"/>
                  </a:lnTo>
                  <a:lnTo>
                    <a:pt x="38" y="44"/>
                  </a:lnTo>
                  <a:lnTo>
                    <a:pt x="38" y="44"/>
                  </a:lnTo>
                  <a:lnTo>
                    <a:pt x="38" y="40"/>
                  </a:lnTo>
                  <a:lnTo>
                    <a:pt x="34" y="40"/>
                  </a:lnTo>
                  <a:lnTo>
                    <a:pt x="34" y="40"/>
                  </a:lnTo>
                  <a:lnTo>
                    <a:pt x="34" y="40"/>
                  </a:lnTo>
                  <a:lnTo>
                    <a:pt x="34" y="40"/>
                  </a:lnTo>
                  <a:lnTo>
                    <a:pt x="34" y="40"/>
                  </a:lnTo>
                  <a:lnTo>
                    <a:pt x="34" y="40"/>
                  </a:lnTo>
                  <a:lnTo>
                    <a:pt x="34" y="38"/>
                  </a:lnTo>
                  <a:lnTo>
                    <a:pt x="38" y="38"/>
                  </a:lnTo>
                  <a:lnTo>
                    <a:pt x="38" y="38"/>
                  </a:lnTo>
                  <a:lnTo>
                    <a:pt x="38" y="38"/>
                  </a:lnTo>
                  <a:lnTo>
                    <a:pt x="38" y="34"/>
                  </a:lnTo>
                  <a:lnTo>
                    <a:pt x="38" y="34"/>
                  </a:lnTo>
                  <a:lnTo>
                    <a:pt x="38" y="34"/>
                  </a:lnTo>
                  <a:lnTo>
                    <a:pt x="38" y="30"/>
                  </a:lnTo>
                  <a:lnTo>
                    <a:pt x="38" y="30"/>
                  </a:lnTo>
                  <a:lnTo>
                    <a:pt x="38" y="30"/>
                  </a:lnTo>
                  <a:lnTo>
                    <a:pt x="38" y="30"/>
                  </a:lnTo>
                  <a:lnTo>
                    <a:pt x="38" y="30"/>
                  </a:lnTo>
                  <a:lnTo>
                    <a:pt x="42" y="26"/>
                  </a:lnTo>
                  <a:lnTo>
                    <a:pt x="42" y="26"/>
                  </a:lnTo>
                  <a:lnTo>
                    <a:pt x="42" y="26"/>
                  </a:lnTo>
                  <a:lnTo>
                    <a:pt x="44" y="26"/>
                  </a:lnTo>
                  <a:lnTo>
                    <a:pt x="44" y="26"/>
                  </a:lnTo>
                  <a:lnTo>
                    <a:pt x="44" y="22"/>
                  </a:lnTo>
                  <a:lnTo>
                    <a:pt x="44" y="22"/>
                  </a:lnTo>
                  <a:lnTo>
                    <a:pt x="48" y="22"/>
                  </a:lnTo>
                  <a:lnTo>
                    <a:pt x="48" y="22"/>
                  </a:lnTo>
                  <a:lnTo>
                    <a:pt x="52" y="22"/>
                  </a:lnTo>
                  <a:lnTo>
                    <a:pt x="52" y="22"/>
                  </a:lnTo>
                  <a:lnTo>
                    <a:pt x="52" y="22"/>
                  </a:lnTo>
                  <a:lnTo>
                    <a:pt x="52" y="18"/>
                  </a:lnTo>
                  <a:lnTo>
                    <a:pt x="48" y="18"/>
                  </a:lnTo>
                  <a:lnTo>
                    <a:pt x="48" y="18"/>
                  </a:lnTo>
                  <a:lnTo>
                    <a:pt x="48" y="18"/>
                  </a:lnTo>
                  <a:lnTo>
                    <a:pt x="48" y="18"/>
                  </a:lnTo>
                  <a:lnTo>
                    <a:pt x="48" y="18"/>
                  </a:lnTo>
                  <a:lnTo>
                    <a:pt x="44" y="18"/>
                  </a:lnTo>
                  <a:lnTo>
                    <a:pt x="48" y="18"/>
                  </a:lnTo>
                  <a:lnTo>
                    <a:pt x="48" y="14"/>
                  </a:lnTo>
                  <a:lnTo>
                    <a:pt x="48" y="10"/>
                  </a:lnTo>
                  <a:lnTo>
                    <a:pt x="48" y="10"/>
                  </a:lnTo>
                  <a:lnTo>
                    <a:pt x="48" y="10"/>
                  </a:lnTo>
                  <a:lnTo>
                    <a:pt x="48" y="10"/>
                  </a:lnTo>
                  <a:lnTo>
                    <a:pt x="48" y="10"/>
                  </a:lnTo>
                  <a:lnTo>
                    <a:pt x="48" y="10"/>
                  </a:lnTo>
                  <a:lnTo>
                    <a:pt x="48" y="10"/>
                  </a:lnTo>
                  <a:lnTo>
                    <a:pt x="52" y="10"/>
                  </a:lnTo>
                  <a:lnTo>
                    <a:pt x="52" y="10"/>
                  </a:lnTo>
                  <a:lnTo>
                    <a:pt x="52" y="10"/>
                  </a:lnTo>
                  <a:lnTo>
                    <a:pt x="52" y="10"/>
                  </a:lnTo>
                  <a:lnTo>
                    <a:pt x="52" y="8"/>
                  </a:lnTo>
                  <a:lnTo>
                    <a:pt x="56" y="8"/>
                  </a:lnTo>
                  <a:lnTo>
                    <a:pt x="56" y="8"/>
                  </a:lnTo>
                  <a:lnTo>
                    <a:pt x="60" y="10"/>
                  </a:lnTo>
                  <a:lnTo>
                    <a:pt x="60" y="10"/>
                  </a:lnTo>
                  <a:lnTo>
                    <a:pt x="64" y="10"/>
                  </a:lnTo>
                  <a:lnTo>
                    <a:pt x="64" y="10"/>
                  </a:lnTo>
                  <a:lnTo>
                    <a:pt x="64" y="8"/>
                  </a:lnTo>
                  <a:lnTo>
                    <a:pt x="64" y="8"/>
                  </a:lnTo>
                  <a:lnTo>
                    <a:pt x="64" y="8"/>
                  </a:lnTo>
                  <a:lnTo>
                    <a:pt x="64" y="8"/>
                  </a:lnTo>
                  <a:lnTo>
                    <a:pt x="64" y="4"/>
                  </a:lnTo>
                  <a:lnTo>
                    <a:pt x="68" y="4"/>
                  </a:lnTo>
                  <a:lnTo>
                    <a:pt x="68" y="4"/>
                  </a:lnTo>
                  <a:lnTo>
                    <a:pt x="70" y="0"/>
                  </a:lnTo>
                  <a:lnTo>
                    <a:pt x="70" y="0"/>
                  </a:lnTo>
                  <a:lnTo>
                    <a:pt x="70" y="4"/>
                  </a:lnTo>
                  <a:lnTo>
                    <a:pt x="70" y="4"/>
                  </a:lnTo>
                  <a:lnTo>
                    <a:pt x="70" y="4"/>
                  </a:lnTo>
                  <a:lnTo>
                    <a:pt x="70" y="4"/>
                  </a:lnTo>
                  <a:lnTo>
                    <a:pt x="74" y="4"/>
                  </a:lnTo>
                  <a:lnTo>
                    <a:pt x="74" y="4"/>
                  </a:lnTo>
                  <a:lnTo>
                    <a:pt x="74" y="4"/>
                  </a:lnTo>
                  <a:lnTo>
                    <a:pt x="78" y="4"/>
                  </a:lnTo>
                  <a:lnTo>
                    <a:pt x="78" y="4"/>
                  </a:lnTo>
                  <a:lnTo>
                    <a:pt x="78" y="4"/>
                  </a:lnTo>
                  <a:lnTo>
                    <a:pt x="78" y="4"/>
                  </a:lnTo>
                  <a:lnTo>
                    <a:pt x="78" y="8"/>
                  </a:lnTo>
                  <a:lnTo>
                    <a:pt x="78" y="8"/>
                  </a:lnTo>
                  <a:lnTo>
                    <a:pt x="78" y="8"/>
                  </a:lnTo>
                  <a:lnTo>
                    <a:pt x="82" y="8"/>
                  </a:lnTo>
                  <a:lnTo>
                    <a:pt x="82" y="4"/>
                  </a:lnTo>
                  <a:lnTo>
                    <a:pt x="82" y="4"/>
                  </a:lnTo>
                  <a:lnTo>
                    <a:pt x="82" y="4"/>
                  </a:lnTo>
                  <a:lnTo>
                    <a:pt x="84" y="4"/>
                  </a:lnTo>
                  <a:lnTo>
                    <a:pt x="84" y="4"/>
                  </a:lnTo>
                  <a:lnTo>
                    <a:pt x="88" y="8"/>
                  </a:lnTo>
                  <a:lnTo>
                    <a:pt x="88" y="8"/>
                  </a:lnTo>
                  <a:lnTo>
                    <a:pt x="88" y="8"/>
                  </a:lnTo>
                  <a:lnTo>
                    <a:pt x="84" y="10"/>
                  </a:lnTo>
                  <a:lnTo>
                    <a:pt x="88" y="10"/>
                  </a:lnTo>
                  <a:lnTo>
                    <a:pt x="88" y="10"/>
                  </a:lnTo>
                  <a:lnTo>
                    <a:pt x="88" y="10"/>
                  </a:lnTo>
                  <a:lnTo>
                    <a:pt x="92" y="10"/>
                  </a:lnTo>
                  <a:lnTo>
                    <a:pt x="92" y="8"/>
                  </a:lnTo>
                  <a:lnTo>
                    <a:pt x="96" y="8"/>
                  </a:lnTo>
                  <a:lnTo>
                    <a:pt x="96" y="8"/>
                  </a:lnTo>
                  <a:lnTo>
                    <a:pt x="100" y="8"/>
                  </a:lnTo>
                  <a:lnTo>
                    <a:pt x="104" y="10"/>
                  </a:lnTo>
                  <a:lnTo>
                    <a:pt x="104" y="10"/>
                  </a:lnTo>
                  <a:lnTo>
                    <a:pt x="104" y="10"/>
                  </a:lnTo>
                  <a:lnTo>
                    <a:pt x="104" y="10"/>
                  </a:lnTo>
                  <a:lnTo>
                    <a:pt x="108" y="14"/>
                  </a:lnTo>
                  <a:lnTo>
                    <a:pt x="108" y="14"/>
                  </a:lnTo>
                  <a:lnTo>
                    <a:pt x="108" y="14"/>
                  </a:lnTo>
                  <a:lnTo>
                    <a:pt x="108" y="14"/>
                  </a:lnTo>
                  <a:lnTo>
                    <a:pt x="108" y="14"/>
                  </a:lnTo>
                  <a:lnTo>
                    <a:pt x="108" y="14"/>
                  </a:lnTo>
                  <a:lnTo>
                    <a:pt x="108" y="14"/>
                  </a:lnTo>
                  <a:lnTo>
                    <a:pt x="108" y="14"/>
                  </a:lnTo>
                  <a:lnTo>
                    <a:pt x="108" y="18"/>
                  </a:lnTo>
                  <a:lnTo>
                    <a:pt x="108" y="18"/>
                  </a:lnTo>
                  <a:lnTo>
                    <a:pt x="108" y="18"/>
                  </a:lnTo>
                  <a:lnTo>
                    <a:pt x="108" y="18"/>
                  </a:lnTo>
                  <a:lnTo>
                    <a:pt x="108" y="18"/>
                  </a:lnTo>
                  <a:lnTo>
                    <a:pt x="108" y="18"/>
                  </a:lnTo>
                  <a:lnTo>
                    <a:pt x="108" y="22"/>
                  </a:lnTo>
                  <a:lnTo>
                    <a:pt x="108" y="22"/>
                  </a:lnTo>
                  <a:lnTo>
                    <a:pt x="112" y="22"/>
                  </a:lnTo>
                  <a:lnTo>
                    <a:pt x="112" y="26"/>
                  </a:lnTo>
                  <a:lnTo>
                    <a:pt x="108" y="26"/>
                  </a:lnTo>
                  <a:lnTo>
                    <a:pt x="108" y="30"/>
                  </a:lnTo>
                  <a:lnTo>
                    <a:pt x="108" y="30"/>
                  </a:lnTo>
                  <a:lnTo>
                    <a:pt x="108" y="30"/>
                  </a:lnTo>
                  <a:lnTo>
                    <a:pt x="108" y="30"/>
                  </a:lnTo>
                  <a:lnTo>
                    <a:pt x="108" y="30"/>
                  </a:lnTo>
                  <a:lnTo>
                    <a:pt x="108" y="34"/>
                  </a:lnTo>
                  <a:lnTo>
                    <a:pt x="108" y="34"/>
                  </a:lnTo>
                  <a:lnTo>
                    <a:pt x="108" y="34"/>
                  </a:lnTo>
                  <a:lnTo>
                    <a:pt x="112" y="34"/>
                  </a:lnTo>
                  <a:lnTo>
                    <a:pt x="112" y="34"/>
                  </a:lnTo>
                  <a:lnTo>
                    <a:pt x="112" y="38"/>
                  </a:lnTo>
                  <a:lnTo>
                    <a:pt x="112" y="38"/>
                  </a:lnTo>
                  <a:lnTo>
                    <a:pt x="112" y="38"/>
                  </a:lnTo>
                  <a:lnTo>
                    <a:pt x="112" y="38"/>
                  </a:lnTo>
                  <a:lnTo>
                    <a:pt x="112" y="38"/>
                  </a:lnTo>
                  <a:lnTo>
                    <a:pt x="112" y="38"/>
                  </a:lnTo>
                  <a:lnTo>
                    <a:pt x="114" y="38"/>
                  </a:lnTo>
                  <a:lnTo>
                    <a:pt x="114" y="40"/>
                  </a:lnTo>
                  <a:lnTo>
                    <a:pt x="114" y="40"/>
                  </a:lnTo>
                  <a:lnTo>
                    <a:pt x="114" y="44"/>
                  </a:lnTo>
                  <a:lnTo>
                    <a:pt x="118" y="44"/>
                  </a:lnTo>
                  <a:lnTo>
                    <a:pt x="118" y="44"/>
                  </a:lnTo>
                  <a:lnTo>
                    <a:pt x="118" y="44"/>
                  </a:lnTo>
                  <a:lnTo>
                    <a:pt x="118" y="44"/>
                  </a:lnTo>
                  <a:lnTo>
                    <a:pt x="122" y="44"/>
                  </a:lnTo>
                  <a:lnTo>
                    <a:pt x="122" y="48"/>
                  </a:lnTo>
                  <a:lnTo>
                    <a:pt x="122" y="48"/>
                  </a:lnTo>
                  <a:lnTo>
                    <a:pt x="122" y="48"/>
                  </a:lnTo>
                  <a:lnTo>
                    <a:pt x="122" y="52"/>
                  </a:lnTo>
                  <a:lnTo>
                    <a:pt x="122" y="52"/>
                  </a:lnTo>
                  <a:lnTo>
                    <a:pt x="122" y="52"/>
                  </a:lnTo>
                  <a:lnTo>
                    <a:pt x="122" y="52"/>
                  </a:lnTo>
                  <a:lnTo>
                    <a:pt x="122" y="52"/>
                  </a:lnTo>
                  <a:lnTo>
                    <a:pt x="122" y="52"/>
                  </a:lnTo>
                  <a:lnTo>
                    <a:pt x="122" y="52"/>
                  </a:lnTo>
                  <a:lnTo>
                    <a:pt x="122" y="52"/>
                  </a:lnTo>
                  <a:lnTo>
                    <a:pt x="126" y="52"/>
                  </a:lnTo>
                  <a:lnTo>
                    <a:pt x="130" y="52"/>
                  </a:lnTo>
                  <a:lnTo>
                    <a:pt x="130" y="56"/>
                  </a:lnTo>
                  <a:lnTo>
                    <a:pt x="130" y="56"/>
                  </a:lnTo>
                  <a:lnTo>
                    <a:pt x="130" y="56"/>
                  </a:lnTo>
                  <a:lnTo>
                    <a:pt x="130" y="56"/>
                  </a:lnTo>
                  <a:lnTo>
                    <a:pt x="130" y="56"/>
                  </a:lnTo>
                  <a:lnTo>
                    <a:pt x="130" y="56"/>
                  </a:lnTo>
                  <a:lnTo>
                    <a:pt x="130" y="60"/>
                  </a:lnTo>
                  <a:lnTo>
                    <a:pt x="134" y="60"/>
                  </a:lnTo>
                  <a:lnTo>
                    <a:pt x="134" y="60"/>
                  </a:lnTo>
                  <a:lnTo>
                    <a:pt x="134" y="60"/>
                  </a:lnTo>
                  <a:lnTo>
                    <a:pt x="134" y="60"/>
                  </a:lnTo>
                  <a:lnTo>
                    <a:pt x="134" y="60"/>
                  </a:lnTo>
                  <a:lnTo>
                    <a:pt x="134" y="64"/>
                  </a:lnTo>
                  <a:lnTo>
                    <a:pt x="134" y="64"/>
                  </a:lnTo>
                  <a:lnTo>
                    <a:pt x="130" y="68"/>
                  </a:lnTo>
                  <a:lnTo>
                    <a:pt x="130" y="68"/>
                  </a:lnTo>
                  <a:lnTo>
                    <a:pt x="130" y="68"/>
                  </a:lnTo>
                  <a:lnTo>
                    <a:pt x="126" y="68"/>
                  </a:lnTo>
                  <a:lnTo>
                    <a:pt x="126" y="68"/>
                  </a:lnTo>
                  <a:lnTo>
                    <a:pt x="126" y="68"/>
                  </a:lnTo>
                  <a:lnTo>
                    <a:pt x="122" y="68"/>
                  </a:lnTo>
                  <a:lnTo>
                    <a:pt x="122" y="68"/>
                  </a:lnTo>
                  <a:lnTo>
                    <a:pt x="122" y="68"/>
                  </a:lnTo>
                  <a:lnTo>
                    <a:pt x="122" y="68"/>
                  </a:lnTo>
                  <a:lnTo>
                    <a:pt x="122" y="68"/>
                  </a:lnTo>
                  <a:lnTo>
                    <a:pt x="118" y="68"/>
                  </a:lnTo>
                  <a:lnTo>
                    <a:pt x="114" y="68"/>
                  </a:lnTo>
                  <a:lnTo>
                    <a:pt x="114" y="68"/>
                  </a:lnTo>
                  <a:lnTo>
                    <a:pt x="114" y="68"/>
                  </a:lnTo>
                  <a:lnTo>
                    <a:pt x="114" y="68"/>
                  </a:lnTo>
                  <a:lnTo>
                    <a:pt x="114" y="68"/>
                  </a:lnTo>
                  <a:lnTo>
                    <a:pt x="114" y="68"/>
                  </a:lnTo>
                  <a:lnTo>
                    <a:pt x="114" y="70"/>
                  </a:lnTo>
                  <a:lnTo>
                    <a:pt x="114" y="70"/>
                  </a:lnTo>
                  <a:lnTo>
                    <a:pt x="114" y="70"/>
                  </a:lnTo>
                  <a:lnTo>
                    <a:pt x="114" y="70"/>
                  </a:lnTo>
                  <a:lnTo>
                    <a:pt x="114" y="74"/>
                  </a:lnTo>
                  <a:lnTo>
                    <a:pt x="118" y="74"/>
                  </a:lnTo>
                  <a:lnTo>
                    <a:pt x="118" y="74"/>
                  </a:lnTo>
                  <a:lnTo>
                    <a:pt x="118" y="74"/>
                  </a:lnTo>
                  <a:lnTo>
                    <a:pt x="118" y="74"/>
                  </a:lnTo>
                  <a:lnTo>
                    <a:pt x="118" y="74"/>
                  </a:lnTo>
                  <a:lnTo>
                    <a:pt x="118" y="74"/>
                  </a:lnTo>
                  <a:lnTo>
                    <a:pt x="118" y="78"/>
                  </a:lnTo>
                  <a:lnTo>
                    <a:pt x="118" y="78"/>
                  </a:lnTo>
                  <a:lnTo>
                    <a:pt x="118" y="82"/>
                  </a:lnTo>
                  <a:lnTo>
                    <a:pt x="118" y="82"/>
                  </a:lnTo>
                  <a:lnTo>
                    <a:pt x="118" y="86"/>
                  </a:lnTo>
                  <a:lnTo>
                    <a:pt x="118" y="86"/>
                  </a:lnTo>
                  <a:lnTo>
                    <a:pt x="118" y="86"/>
                  </a:lnTo>
                  <a:lnTo>
                    <a:pt x="122" y="86"/>
                  </a:lnTo>
                  <a:lnTo>
                    <a:pt x="122" y="90"/>
                  </a:lnTo>
                  <a:lnTo>
                    <a:pt x="122" y="90"/>
                  </a:lnTo>
                  <a:lnTo>
                    <a:pt x="122" y="90"/>
                  </a:lnTo>
                  <a:lnTo>
                    <a:pt x="118" y="90"/>
                  </a:lnTo>
                  <a:lnTo>
                    <a:pt x="118" y="90"/>
                  </a:lnTo>
                  <a:lnTo>
                    <a:pt x="118" y="90"/>
                  </a:lnTo>
                  <a:lnTo>
                    <a:pt x="118" y="90"/>
                  </a:lnTo>
                  <a:lnTo>
                    <a:pt x="114" y="90"/>
                  </a:lnTo>
                  <a:lnTo>
                    <a:pt x="114" y="90"/>
                  </a:lnTo>
                  <a:lnTo>
                    <a:pt x="114" y="90"/>
                  </a:lnTo>
                  <a:lnTo>
                    <a:pt x="114" y="90"/>
                  </a:lnTo>
                  <a:lnTo>
                    <a:pt x="114" y="90"/>
                  </a:lnTo>
                  <a:lnTo>
                    <a:pt x="112" y="90"/>
                  </a:lnTo>
                  <a:lnTo>
                    <a:pt x="112" y="90"/>
                  </a:lnTo>
                  <a:lnTo>
                    <a:pt x="108" y="90"/>
                  </a:lnTo>
                  <a:lnTo>
                    <a:pt x="108" y="90"/>
                  </a:lnTo>
                  <a:lnTo>
                    <a:pt x="108" y="90"/>
                  </a:lnTo>
                  <a:lnTo>
                    <a:pt x="108" y="90"/>
                  </a:lnTo>
                  <a:lnTo>
                    <a:pt x="108" y="94"/>
                  </a:lnTo>
                  <a:lnTo>
                    <a:pt x="108" y="94"/>
                  </a:lnTo>
                  <a:lnTo>
                    <a:pt x="108" y="94"/>
                  </a:lnTo>
                  <a:lnTo>
                    <a:pt x="104" y="94"/>
                  </a:lnTo>
                  <a:lnTo>
                    <a:pt x="104" y="98"/>
                  </a:lnTo>
                  <a:lnTo>
                    <a:pt x="104" y="98"/>
                  </a:lnTo>
                  <a:lnTo>
                    <a:pt x="104" y="98"/>
                  </a:lnTo>
                  <a:lnTo>
                    <a:pt x="104" y="100"/>
                  </a:lnTo>
                  <a:lnTo>
                    <a:pt x="104" y="100"/>
                  </a:lnTo>
                  <a:lnTo>
                    <a:pt x="104" y="104"/>
                  </a:lnTo>
                  <a:lnTo>
                    <a:pt x="104" y="104"/>
                  </a:lnTo>
                  <a:lnTo>
                    <a:pt x="104" y="104"/>
                  </a:lnTo>
                  <a:lnTo>
                    <a:pt x="104" y="104"/>
                  </a:lnTo>
                  <a:lnTo>
                    <a:pt x="104" y="108"/>
                  </a:lnTo>
                  <a:lnTo>
                    <a:pt x="104" y="104"/>
                  </a:lnTo>
                  <a:lnTo>
                    <a:pt x="100" y="104"/>
                  </a:lnTo>
                  <a:lnTo>
                    <a:pt x="100" y="104"/>
                  </a:lnTo>
                  <a:lnTo>
                    <a:pt x="100" y="100"/>
                  </a:lnTo>
                  <a:lnTo>
                    <a:pt x="100" y="100"/>
                  </a:lnTo>
                  <a:lnTo>
                    <a:pt x="96" y="100"/>
                  </a:lnTo>
                  <a:lnTo>
                    <a:pt x="96" y="100"/>
                  </a:lnTo>
                  <a:lnTo>
                    <a:pt x="96" y="100"/>
                  </a:lnTo>
                  <a:lnTo>
                    <a:pt x="96" y="100"/>
                  </a:lnTo>
                  <a:lnTo>
                    <a:pt x="96" y="100"/>
                  </a:lnTo>
                  <a:lnTo>
                    <a:pt x="92" y="104"/>
                  </a:lnTo>
                  <a:lnTo>
                    <a:pt x="92" y="104"/>
                  </a:lnTo>
                  <a:lnTo>
                    <a:pt x="92" y="104"/>
                  </a:lnTo>
                  <a:lnTo>
                    <a:pt x="92" y="104"/>
                  </a:lnTo>
                  <a:lnTo>
                    <a:pt x="92" y="100"/>
                  </a:lnTo>
                  <a:lnTo>
                    <a:pt x="92" y="100"/>
                  </a:lnTo>
                  <a:lnTo>
                    <a:pt x="88" y="100"/>
                  </a:lnTo>
                  <a:lnTo>
                    <a:pt x="88" y="104"/>
                  </a:lnTo>
                  <a:lnTo>
                    <a:pt x="84" y="104"/>
                  </a:lnTo>
                  <a:lnTo>
                    <a:pt x="84" y="104"/>
                  </a:lnTo>
                  <a:lnTo>
                    <a:pt x="84" y="104"/>
                  </a:lnTo>
                  <a:lnTo>
                    <a:pt x="84" y="100"/>
                  </a:lnTo>
                  <a:lnTo>
                    <a:pt x="84" y="100"/>
                  </a:lnTo>
                  <a:lnTo>
                    <a:pt x="84" y="100"/>
                  </a:lnTo>
                  <a:lnTo>
                    <a:pt x="84" y="100"/>
                  </a:lnTo>
                  <a:lnTo>
                    <a:pt x="84" y="100"/>
                  </a:lnTo>
                  <a:lnTo>
                    <a:pt x="82" y="100"/>
                  </a:lnTo>
                  <a:lnTo>
                    <a:pt x="82" y="100"/>
                  </a:lnTo>
                  <a:lnTo>
                    <a:pt x="78" y="100"/>
                  </a:lnTo>
                  <a:lnTo>
                    <a:pt x="78" y="100"/>
                  </a:lnTo>
                  <a:lnTo>
                    <a:pt x="78" y="100"/>
                  </a:lnTo>
                  <a:lnTo>
                    <a:pt x="78" y="100"/>
                  </a:lnTo>
                  <a:lnTo>
                    <a:pt x="78" y="104"/>
                  </a:lnTo>
                  <a:lnTo>
                    <a:pt x="78" y="104"/>
                  </a:lnTo>
                  <a:lnTo>
                    <a:pt x="78" y="104"/>
                  </a:lnTo>
                  <a:lnTo>
                    <a:pt x="78" y="104"/>
                  </a:lnTo>
                  <a:lnTo>
                    <a:pt x="78" y="100"/>
                  </a:lnTo>
                  <a:lnTo>
                    <a:pt x="78" y="100"/>
                  </a:lnTo>
                  <a:lnTo>
                    <a:pt x="78" y="100"/>
                  </a:lnTo>
                  <a:lnTo>
                    <a:pt x="74" y="100"/>
                  </a:lnTo>
                  <a:lnTo>
                    <a:pt x="74" y="100"/>
                  </a:lnTo>
                  <a:lnTo>
                    <a:pt x="74" y="100"/>
                  </a:lnTo>
                  <a:lnTo>
                    <a:pt x="70" y="100"/>
                  </a:lnTo>
                  <a:lnTo>
                    <a:pt x="70" y="98"/>
                  </a:lnTo>
                  <a:lnTo>
                    <a:pt x="70" y="98"/>
                  </a:lnTo>
                  <a:lnTo>
                    <a:pt x="70" y="100"/>
                  </a:lnTo>
                  <a:lnTo>
                    <a:pt x="70" y="100"/>
                  </a:lnTo>
                  <a:lnTo>
                    <a:pt x="70" y="100"/>
                  </a:lnTo>
                  <a:lnTo>
                    <a:pt x="70" y="100"/>
                  </a:lnTo>
                  <a:lnTo>
                    <a:pt x="70" y="100"/>
                  </a:lnTo>
                  <a:lnTo>
                    <a:pt x="68" y="100"/>
                  </a:lnTo>
                  <a:lnTo>
                    <a:pt x="68" y="100"/>
                  </a:lnTo>
                  <a:lnTo>
                    <a:pt x="68" y="100"/>
                  </a:lnTo>
                  <a:lnTo>
                    <a:pt x="68" y="100"/>
                  </a:lnTo>
                  <a:lnTo>
                    <a:pt x="68" y="100"/>
                  </a:lnTo>
                  <a:lnTo>
                    <a:pt x="68" y="100"/>
                  </a:lnTo>
                  <a:lnTo>
                    <a:pt x="68" y="100"/>
                  </a:lnTo>
                  <a:lnTo>
                    <a:pt x="68" y="100"/>
                  </a:lnTo>
                  <a:lnTo>
                    <a:pt x="68" y="100"/>
                  </a:lnTo>
                  <a:lnTo>
                    <a:pt x="68" y="100"/>
                  </a:lnTo>
                  <a:lnTo>
                    <a:pt x="64" y="100"/>
                  </a:lnTo>
                  <a:lnTo>
                    <a:pt x="64" y="100"/>
                  </a:lnTo>
                  <a:lnTo>
                    <a:pt x="64" y="100"/>
                  </a:lnTo>
                  <a:lnTo>
                    <a:pt x="64" y="100"/>
                  </a:lnTo>
                  <a:lnTo>
                    <a:pt x="64" y="100"/>
                  </a:lnTo>
                  <a:lnTo>
                    <a:pt x="64" y="100"/>
                  </a:lnTo>
                  <a:lnTo>
                    <a:pt x="60" y="100"/>
                  </a:lnTo>
                  <a:lnTo>
                    <a:pt x="60" y="100"/>
                  </a:lnTo>
                  <a:lnTo>
                    <a:pt x="60" y="100"/>
                  </a:lnTo>
                  <a:lnTo>
                    <a:pt x="60" y="100"/>
                  </a:lnTo>
                  <a:lnTo>
                    <a:pt x="56" y="98"/>
                  </a:lnTo>
                  <a:lnTo>
                    <a:pt x="56" y="98"/>
                  </a:lnTo>
                  <a:lnTo>
                    <a:pt x="56" y="98"/>
                  </a:lnTo>
                  <a:lnTo>
                    <a:pt x="56" y="98"/>
                  </a:lnTo>
                  <a:lnTo>
                    <a:pt x="56" y="98"/>
                  </a:lnTo>
                  <a:lnTo>
                    <a:pt x="56" y="98"/>
                  </a:lnTo>
                  <a:lnTo>
                    <a:pt x="52" y="98"/>
                  </a:lnTo>
                  <a:lnTo>
                    <a:pt x="52" y="98"/>
                  </a:lnTo>
                  <a:lnTo>
                    <a:pt x="52" y="98"/>
                  </a:lnTo>
                  <a:lnTo>
                    <a:pt x="52" y="98"/>
                  </a:lnTo>
                  <a:lnTo>
                    <a:pt x="52" y="98"/>
                  </a:lnTo>
                  <a:lnTo>
                    <a:pt x="52" y="98"/>
                  </a:lnTo>
                  <a:lnTo>
                    <a:pt x="48" y="98"/>
                  </a:lnTo>
                  <a:lnTo>
                    <a:pt x="48" y="98"/>
                  </a:lnTo>
                  <a:lnTo>
                    <a:pt x="48" y="94"/>
                  </a:lnTo>
                  <a:lnTo>
                    <a:pt x="48" y="94"/>
                  </a:lnTo>
                  <a:lnTo>
                    <a:pt x="48" y="98"/>
                  </a:lnTo>
                  <a:lnTo>
                    <a:pt x="48" y="98"/>
                  </a:lnTo>
                  <a:lnTo>
                    <a:pt x="48" y="98"/>
                  </a:lnTo>
                  <a:lnTo>
                    <a:pt x="44" y="98"/>
                  </a:lnTo>
                  <a:lnTo>
                    <a:pt x="44" y="94"/>
                  </a:lnTo>
                  <a:lnTo>
                    <a:pt x="44" y="94"/>
                  </a:lnTo>
                  <a:lnTo>
                    <a:pt x="44" y="94"/>
                  </a:lnTo>
                  <a:lnTo>
                    <a:pt x="44" y="94"/>
                  </a:lnTo>
                  <a:lnTo>
                    <a:pt x="44" y="94"/>
                  </a:lnTo>
                  <a:lnTo>
                    <a:pt x="42" y="94"/>
                  </a:lnTo>
                  <a:lnTo>
                    <a:pt x="42" y="94"/>
                  </a:lnTo>
                  <a:lnTo>
                    <a:pt x="42" y="94"/>
                  </a:lnTo>
                  <a:lnTo>
                    <a:pt x="42" y="94"/>
                  </a:lnTo>
                  <a:lnTo>
                    <a:pt x="38" y="94"/>
                  </a:lnTo>
                  <a:lnTo>
                    <a:pt x="38" y="94"/>
                  </a:lnTo>
                  <a:lnTo>
                    <a:pt x="38" y="94"/>
                  </a:lnTo>
                  <a:lnTo>
                    <a:pt x="34" y="94"/>
                  </a:lnTo>
                  <a:lnTo>
                    <a:pt x="34" y="94"/>
                  </a:lnTo>
                  <a:lnTo>
                    <a:pt x="34" y="94"/>
                  </a:lnTo>
                  <a:lnTo>
                    <a:pt x="34" y="94"/>
                  </a:lnTo>
                  <a:lnTo>
                    <a:pt x="34" y="94"/>
                  </a:lnTo>
                  <a:lnTo>
                    <a:pt x="34"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91"/>
            <p:cNvSpPr>
              <a:spLocks/>
            </p:cNvSpPr>
            <p:nvPr/>
          </p:nvSpPr>
          <p:spPr bwMode="auto">
            <a:xfrm>
              <a:off x="4454525" y="3060768"/>
              <a:ext cx="79375" cy="63500"/>
            </a:xfrm>
            <a:custGeom>
              <a:avLst/>
              <a:gdLst>
                <a:gd name="T0" fmla="*/ 22 w 50"/>
                <a:gd name="T1" fmla="*/ 26 h 40"/>
                <a:gd name="T2" fmla="*/ 18 w 50"/>
                <a:gd name="T3" fmla="*/ 26 h 40"/>
                <a:gd name="T4" fmla="*/ 14 w 50"/>
                <a:gd name="T5" fmla="*/ 22 h 40"/>
                <a:gd name="T6" fmla="*/ 10 w 50"/>
                <a:gd name="T7" fmla="*/ 22 h 40"/>
                <a:gd name="T8" fmla="*/ 6 w 50"/>
                <a:gd name="T9" fmla="*/ 18 h 40"/>
                <a:gd name="T10" fmla="*/ 6 w 50"/>
                <a:gd name="T11" fmla="*/ 14 h 40"/>
                <a:gd name="T12" fmla="*/ 2 w 50"/>
                <a:gd name="T13" fmla="*/ 14 h 40"/>
                <a:gd name="T14" fmla="*/ 2 w 50"/>
                <a:gd name="T15" fmla="*/ 14 h 40"/>
                <a:gd name="T16" fmla="*/ 0 w 50"/>
                <a:gd name="T17" fmla="*/ 10 h 40"/>
                <a:gd name="T18" fmla="*/ 2 w 50"/>
                <a:gd name="T19" fmla="*/ 6 h 40"/>
                <a:gd name="T20" fmla="*/ 10 w 50"/>
                <a:gd name="T21" fmla="*/ 4 h 40"/>
                <a:gd name="T22" fmla="*/ 10 w 50"/>
                <a:gd name="T23" fmla="*/ 6 h 40"/>
                <a:gd name="T24" fmla="*/ 14 w 50"/>
                <a:gd name="T25" fmla="*/ 4 h 40"/>
                <a:gd name="T26" fmla="*/ 18 w 50"/>
                <a:gd name="T27" fmla="*/ 6 h 40"/>
                <a:gd name="T28" fmla="*/ 22 w 50"/>
                <a:gd name="T29" fmla="*/ 4 h 40"/>
                <a:gd name="T30" fmla="*/ 22 w 50"/>
                <a:gd name="T31" fmla="*/ 4 h 40"/>
                <a:gd name="T32" fmla="*/ 22 w 50"/>
                <a:gd name="T33" fmla="*/ 6 h 40"/>
                <a:gd name="T34" fmla="*/ 22 w 50"/>
                <a:gd name="T35" fmla="*/ 4 h 40"/>
                <a:gd name="T36" fmla="*/ 26 w 50"/>
                <a:gd name="T37" fmla="*/ 4 h 40"/>
                <a:gd name="T38" fmla="*/ 26 w 50"/>
                <a:gd name="T39" fmla="*/ 4 h 40"/>
                <a:gd name="T40" fmla="*/ 26 w 50"/>
                <a:gd name="T41" fmla="*/ 0 h 40"/>
                <a:gd name="T42" fmla="*/ 30 w 50"/>
                <a:gd name="T43" fmla="*/ 4 h 40"/>
                <a:gd name="T44" fmla="*/ 30 w 50"/>
                <a:gd name="T45" fmla="*/ 0 h 40"/>
                <a:gd name="T46" fmla="*/ 32 w 50"/>
                <a:gd name="T47" fmla="*/ 4 h 40"/>
                <a:gd name="T48" fmla="*/ 32 w 50"/>
                <a:gd name="T49" fmla="*/ 0 h 40"/>
                <a:gd name="T50" fmla="*/ 36 w 50"/>
                <a:gd name="T51" fmla="*/ 4 h 40"/>
                <a:gd name="T52" fmla="*/ 36 w 50"/>
                <a:gd name="T53" fmla="*/ 6 h 40"/>
                <a:gd name="T54" fmla="*/ 40 w 50"/>
                <a:gd name="T55" fmla="*/ 6 h 40"/>
                <a:gd name="T56" fmla="*/ 44 w 50"/>
                <a:gd name="T57" fmla="*/ 6 h 40"/>
                <a:gd name="T58" fmla="*/ 44 w 50"/>
                <a:gd name="T59" fmla="*/ 10 h 40"/>
                <a:gd name="T60" fmla="*/ 44 w 50"/>
                <a:gd name="T61" fmla="*/ 14 h 40"/>
                <a:gd name="T62" fmla="*/ 44 w 50"/>
                <a:gd name="T63" fmla="*/ 14 h 40"/>
                <a:gd name="T64" fmla="*/ 44 w 50"/>
                <a:gd name="T65" fmla="*/ 14 h 40"/>
                <a:gd name="T66" fmla="*/ 48 w 50"/>
                <a:gd name="T67" fmla="*/ 18 h 40"/>
                <a:gd name="T68" fmla="*/ 50 w 50"/>
                <a:gd name="T69" fmla="*/ 22 h 40"/>
                <a:gd name="T70" fmla="*/ 50 w 50"/>
                <a:gd name="T71" fmla="*/ 26 h 40"/>
                <a:gd name="T72" fmla="*/ 48 w 50"/>
                <a:gd name="T73" fmla="*/ 28 h 40"/>
                <a:gd name="T74" fmla="*/ 48 w 50"/>
                <a:gd name="T75" fmla="*/ 28 h 40"/>
                <a:gd name="T76" fmla="*/ 44 w 50"/>
                <a:gd name="T77" fmla="*/ 28 h 40"/>
                <a:gd name="T78" fmla="*/ 44 w 50"/>
                <a:gd name="T79" fmla="*/ 36 h 40"/>
                <a:gd name="T80" fmla="*/ 44 w 50"/>
                <a:gd name="T81" fmla="*/ 36 h 40"/>
                <a:gd name="T82" fmla="*/ 44 w 50"/>
                <a:gd name="T83" fmla="*/ 40 h 40"/>
                <a:gd name="T84" fmla="*/ 40 w 50"/>
                <a:gd name="T85" fmla="*/ 40 h 40"/>
                <a:gd name="T86" fmla="*/ 40 w 50"/>
                <a:gd name="T87" fmla="*/ 40 h 40"/>
                <a:gd name="T88" fmla="*/ 36 w 50"/>
                <a:gd name="T89" fmla="*/ 40 h 40"/>
                <a:gd name="T90" fmla="*/ 32 w 50"/>
                <a:gd name="T91" fmla="*/ 36 h 40"/>
                <a:gd name="T92" fmla="*/ 30 w 50"/>
                <a:gd name="T93" fmla="*/ 28 h 40"/>
                <a:gd name="T94" fmla="*/ 30 w 50"/>
                <a:gd name="T95" fmla="*/ 28 h 40"/>
                <a:gd name="T96" fmla="*/ 26 w 50"/>
                <a:gd name="T97" fmla="*/ 32 h 40"/>
                <a:gd name="T98" fmla="*/ 22 w 50"/>
                <a:gd name="T99" fmla="*/ 32 h 40"/>
                <a:gd name="T100" fmla="*/ 22 w 50"/>
                <a:gd name="T10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40">
                  <a:moveTo>
                    <a:pt x="22" y="32"/>
                  </a:moveTo>
                  <a:lnTo>
                    <a:pt x="22" y="32"/>
                  </a:lnTo>
                  <a:lnTo>
                    <a:pt x="22" y="28"/>
                  </a:lnTo>
                  <a:lnTo>
                    <a:pt x="22" y="26"/>
                  </a:lnTo>
                  <a:lnTo>
                    <a:pt x="22" y="26"/>
                  </a:lnTo>
                  <a:lnTo>
                    <a:pt x="18" y="26"/>
                  </a:lnTo>
                  <a:lnTo>
                    <a:pt x="18" y="26"/>
                  </a:lnTo>
                  <a:lnTo>
                    <a:pt x="18" y="26"/>
                  </a:lnTo>
                  <a:lnTo>
                    <a:pt x="14" y="26"/>
                  </a:lnTo>
                  <a:lnTo>
                    <a:pt x="14" y="26"/>
                  </a:lnTo>
                  <a:lnTo>
                    <a:pt x="14" y="22"/>
                  </a:lnTo>
                  <a:lnTo>
                    <a:pt x="14" y="22"/>
                  </a:lnTo>
                  <a:lnTo>
                    <a:pt x="14" y="22"/>
                  </a:lnTo>
                  <a:lnTo>
                    <a:pt x="10" y="22"/>
                  </a:lnTo>
                  <a:lnTo>
                    <a:pt x="10" y="22"/>
                  </a:lnTo>
                  <a:lnTo>
                    <a:pt x="10" y="22"/>
                  </a:lnTo>
                  <a:lnTo>
                    <a:pt x="10" y="22"/>
                  </a:lnTo>
                  <a:lnTo>
                    <a:pt x="6" y="22"/>
                  </a:lnTo>
                  <a:lnTo>
                    <a:pt x="6" y="18"/>
                  </a:lnTo>
                  <a:lnTo>
                    <a:pt x="6" y="18"/>
                  </a:lnTo>
                  <a:lnTo>
                    <a:pt x="6" y="18"/>
                  </a:lnTo>
                  <a:lnTo>
                    <a:pt x="6" y="14"/>
                  </a:lnTo>
                  <a:lnTo>
                    <a:pt x="6" y="14"/>
                  </a:lnTo>
                  <a:lnTo>
                    <a:pt x="6" y="14"/>
                  </a:lnTo>
                  <a:lnTo>
                    <a:pt x="6" y="14"/>
                  </a:lnTo>
                  <a:lnTo>
                    <a:pt x="2" y="14"/>
                  </a:lnTo>
                  <a:lnTo>
                    <a:pt x="2" y="14"/>
                  </a:lnTo>
                  <a:lnTo>
                    <a:pt x="2" y="14"/>
                  </a:lnTo>
                  <a:lnTo>
                    <a:pt x="2" y="18"/>
                  </a:lnTo>
                  <a:lnTo>
                    <a:pt x="2" y="18"/>
                  </a:lnTo>
                  <a:lnTo>
                    <a:pt x="2" y="18"/>
                  </a:lnTo>
                  <a:lnTo>
                    <a:pt x="2" y="14"/>
                  </a:lnTo>
                  <a:lnTo>
                    <a:pt x="0" y="14"/>
                  </a:lnTo>
                  <a:lnTo>
                    <a:pt x="0" y="14"/>
                  </a:lnTo>
                  <a:lnTo>
                    <a:pt x="0" y="10"/>
                  </a:lnTo>
                  <a:lnTo>
                    <a:pt x="0" y="10"/>
                  </a:lnTo>
                  <a:lnTo>
                    <a:pt x="0" y="10"/>
                  </a:lnTo>
                  <a:lnTo>
                    <a:pt x="2" y="6"/>
                  </a:lnTo>
                  <a:lnTo>
                    <a:pt x="2" y="6"/>
                  </a:lnTo>
                  <a:lnTo>
                    <a:pt x="2" y="6"/>
                  </a:lnTo>
                  <a:lnTo>
                    <a:pt x="6" y="4"/>
                  </a:lnTo>
                  <a:lnTo>
                    <a:pt x="6" y="4"/>
                  </a:lnTo>
                  <a:lnTo>
                    <a:pt x="6" y="4"/>
                  </a:lnTo>
                  <a:lnTo>
                    <a:pt x="10" y="4"/>
                  </a:lnTo>
                  <a:lnTo>
                    <a:pt x="10" y="4"/>
                  </a:lnTo>
                  <a:lnTo>
                    <a:pt x="10" y="6"/>
                  </a:lnTo>
                  <a:lnTo>
                    <a:pt x="10" y="6"/>
                  </a:lnTo>
                  <a:lnTo>
                    <a:pt x="10" y="6"/>
                  </a:lnTo>
                  <a:lnTo>
                    <a:pt x="10" y="6"/>
                  </a:lnTo>
                  <a:lnTo>
                    <a:pt x="10" y="6"/>
                  </a:lnTo>
                  <a:lnTo>
                    <a:pt x="10" y="6"/>
                  </a:lnTo>
                  <a:lnTo>
                    <a:pt x="14" y="4"/>
                  </a:lnTo>
                  <a:lnTo>
                    <a:pt x="14" y="4"/>
                  </a:lnTo>
                  <a:lnTo>
                    <a:pt x="14" y="6"/>
                  </a:lnTo>
                  <a:lnTo>
                    <a:pt x="14" y="6"/>
                  </a:lnTo>
                  <a:lnTo>
                    <a:pt x="18" y="6"/>
                  </a:lnTo>
                  <a:lnTo>
                    <a:pt x="18" y="6"/>
                  </a:lnTo>
                  <a:lnTo>
                    <a:pt x="18" y="6"/>
                  </a:lnTo>
                  <a:lnTo>
                    <a:pt x="22" y="6"/>
                  </a:lnTo>
                  <a:lnTo>
                    <a:pt x="22" y="4"/>
                  </a:lnTo>
                  <a:lnTo>
                    <a:pt x="22" y="4"/>
                  </a:lnTo>
                  <a:lnTo>
                    <a:pt x="22" y="4"/>
                  </a:lnTo>
                  <a:lnTo>
                    <a:pt x="22" y="4"/>
                  </a:lnTo>
                  <a:lnTo>
                    <a:pt x="22" y="4"/>
                  </a:lnTo>
                  <a:lnTo>
                    <a:pt x="22" y="4"/>
                  </a:lnTo>
                  <a:lnTo>
                    <a:pt x="22" y="6"/>
                  </a:lnTo>
                  <a:lnTo>
                    <a:pt x="22" y="6"/>
                  </a:lnTo>
                  <a:lnTo>
                    <a:pt x="22" y="6"/>
                  </a:lnTo>
                  <a:lnTo>
                    <a:pt x="22" y="6"/>
                  </a:lnTo>
                  <a:lnTo>
                    <a:pt x="22" y="4"/>
                  </a:lnTo>
                  <a:lnTo>
                    <a:pt x="22" y="4"/>
                  </a:lnTo>
                  <a:lnTo>
                    <a:pt x="22" y="4"/>
                  </a:lnTo>
                  <a:lnTo>
                    <a:pt x="22" y="4"/>
                  </a:lnTo>
                  <a:lnTo>
                    <a:pt x="22" y="4"/>
                  </a:lnTo>
                  <a:lnTo>
                    <a:pt x="22" y="4"/>
                  </a:lnTo>
                  <a:lnTo>
                    <a:pt x="26" y="4"/>
                  </a:lnTo>
                  <a:lnTo>
                    <a:pt x="26" y="4"/>
                  </a:lnTo>
                  <a:lnTo>
                    <a:pt x="26" y="4"/>
                  </a:lnTo>
                  <a:lnTo>
                    <a:pt x="26" y="4"/>
                  </a:lnTo>
                  <a:lnTo>
                    <a:pt x="26" y="4"/>
                  </a:lnTo>
                  <a:lnTo>
                    <a:pt x="26" y="4"/>
                  </a:lnTo>
                  <a:lnTo>
                    <a:pt x="26" y="4"/>
                  </a:lnTo>
                  <a:lnTo>
                    <a:pt x="26" y="0"/>
                  </a:lnTo>
                  <a:lnTo>
                    <a:pt x="26" y="0"/>
                  </a:lnTo>
                  <a:lnTo>
                    <a:pt x="26" y="4"/>
                  </a:lnTo>
                  <a:lnTo>
                    <a:pt x="26" y="4"/>
                  </a:lnTo>
                  <a:lnTo>
                    <a:pt x="30" y="4"/>
                  </a:lnTo>
                  <a:lnTo>
                    <a:pt x="30" y="4"/>
                  </a:lnTo>
                  <a:lnTo>
                    <a:pt x="30" y="0"/>
                  </a:lnTo>
                  <a:lnTo>
                    <a:pt x="30" y="0"/>
                  </a:lnTo>
                  <a:lnTo>
                    <a:pt x="30" y="0"/>
                  </a:lnTo>
                  <a:lnTo>
                    <a:pt x="30" y="0"/>
                  </a:lnTo>
                  <a:lnTo>
                    <a:pt x="30" y="0"/>
                  </a:lnTo>
                  <a:lnTo>
                    <a:pt x="30" y="4"/>
                  </a:lnTo>
                  <a:lnTo>
                    <a:pt x="30" y="4"/>
                  </a:lnTo>
                  <a:lnTo>
                    <a:pt x="32" y="4"/>
                  </a:lnTo>
                  <a:lnTo>
                    <a:pt x="32" y="4"/>
                  </a:lnTo>
                  <a:lnTo>
                    <a:pt x="32" y="0"/>
                  </a:lnTo>
                  <a:lnTo>
                    <a:pt x="32" y="0"/>
                  </a:lnTo>
                  <a:lnTo>
                    <a:pt x="32" y="0"/>
                  </a:lnTo>
                  <a:lnTo>
                    <a:pt x="32" y="4"/>
                  </a:lnTo>
                  <a:lnTo>
                    <a:pt x="32" y="4"/>
                  </a:lnTo>
                  <a:lnTo>
                    <a:pt x="36" y="4"/>
                  </a:lnTo>
                  <a:lnTo>
                    <a:pt x="36" y="4"/>
                  </a:lnTo>
                  <a:lnTo>
                    <a:pt x="36" y="4"/>
                  </a:lnTo>
                  <a:lnTo>
                    <a:pt x="36" y="4"/>
                  </a:lnTo>
                  <a:lnTo>
                    <a:pt x="36" y="6"/>
                  </a:lnTo>
                  <a:lnTo>
                    <a:pt x="36" y="6"/>
                  </a:lnTo>
                  <a:lnTo>
                    <a:pt x="40" y="6"/>
                  </a:lnTo>
                  <a:lnTo>
                    <a:pt x="40" y="6"/>
                  </a:lnTo>
                  <a:lnTo>
                    <a:pt x="40" y="4"/>
                  </a:lnTo>
                  <a:lnTo>
                    <a:pt x="40" y="6"/>
                  </a:lnTo>
                  <a:lnTo>
                    <a:pt x="40" y="6"/>
                  </a:lnTo>
                  <a:lnTo>
                    <a:pt x="40" y="6"/>
                  </a:lnTo>
                  <a:lnTo>
                    <a:pt x="44" y="6"/>
                  </a:lnTo>
                  <a:lnTo>
                    <a:pt x="44" y="6"/>
                  </a:lnTo>
                  <a:lnTo>
                    <a:pt x="44" y="6"/>
                  </a:lnTo>
                  <a:lnTo>
                    <a:pt x="44" y="10"/>
                  </a:lnTo>
                  <a:lnTo>
                    <a:pt x="44" y="10"/>
                  </a:lnTo>
                  <a:lnTo>
                    <a:pt x="44" y="10"/>
                  </a:lnTo>
                  <a:lnTo>
                    <a:pt x="40" y="14"/>
                  </a:lnTo>
                  <a:lnTo>
                    <a:pt x="40" y="14"/>
                  </a:lnTo>
                  <a:lnTo>
                    <a:pt x="40" y="14"/>
                  </a:lnTo>
                  <a:lnTo>
                    <a:pt x="44" y="14"/>
                  </a:lnTo>
                  <a:lnTo>
                    <a:pt x="44" y="14"/>
                  </a:lnTo>
                  <a:lnTo>
                    <a:pt x="44" y="14"/>
                  </a:lnTo>
                  <a:lnTo>
                    <a:pt x="44" y="14"/>
                  </a:lnTo>
                  <a:lnTo>
                    <a:pt x="44" y="14"/>
                  </a:lnTo>
                  <a:lnTo>
                    <a:pt x="44" y="14"/>
                  </a:lnTo>
                  <a:lnTo>
                    <a:pt x="44" y="14"/>
                  </a:lnTo>
                  <a:lnTo>
                    <a:pt x="44" y="14"/>
                  </a:lnTo>
                  <a:lnTo>
                    <a:pt x="44" y="14"/>
                  </a:lnTo>
                  <a:lnTo>
                    <a:pt x="44" y="18"/>
                  </a:lnTo>
                  <a:lnTo>
                    <a:pt x="44" y="14"/>
                  </a:lnTo>
                  <a:lnTo>
                    <a:pt x="48" y="14"/>
                  </a:lnTo>
                  <a:lnTo>
                    <a:pt x="48" y="18"/>
                  </a:lnTo>
                  <a:lnTo>
                    <a:pt x="48" y="18"/>
                  </a:lnTo>
                  <a:lnTo>
                    <a:pt x="50" y="18"/>
                  </a:lnTo>
                  <a:lnTo>
                    <a:pt x="50" y="18"/>
                  </a:lnTo>
                  <a:lnTo>
                    <a:pt x="50" y="22"/>
                  </a:lnTo>
                  <a:lnTo>
                    <a:pt x="50" y="22"/>
                  </a:lnTo>
                  <a:lnTo>
                    <a:pt x="50" y="22"/>
                  </a:lnTo>
                  <a:lnTo>
                    <a:pt x="50" y="22"/>
                  </a:lnTo>
                  <a:lnTo>
                    <a:pt x="50" y="26"/>
                  </a:lnTo>
                  <a:lnTo>
                    <a:pt x="50" y="26"/>
                  </a:lnTo>
                  <a:lnTo>
                    <a:pt x="50" y="26"/>
                  </a:lnTo>
                  <a:lnTo>
                    <a:pt x="48" y="26"/>
                  </a:lnTo>
                  <a:lnTo>
                    <a:pt x="48" y="28"/>
                  </a:lnTo>
                  <a:lnTo>
                    <a:pt x="48" y="28"/>
                  </a:lnTo>
                  <a:lnTo>
                    <a:pt x="48" y="28"/>
                  </a:lnTo>
                  <a:lnTo>
                    <a:pt x="48" y="28"/>
                  </a:lnTo>
                  <a:lnTo>
                    <a:pt x="48" y="28"/>
                  </a:lnTo>
                  <a:lnTo>
                    <a:pt x="48" y="28"/>
                  </a:lnTo>
                  <a:lnTo>
                    <a:pt x="48" y="28"/>
                  </a:lnTo>
                  <a:lnTo>
                    <a:pt x="44" y="28"/>
                  </a:lnTo>
                  <a:lnTo>
                    <a:pt x="44" y="28"/>
                  </a:lnTo>
                  <a:lnTo>
                    <a:pt x="44" y="32"/>
                  </a:lnTo>
                  <a:lnTo>
                    <a:pt x="44" y="32"/>
                  </a:lnTo>
                  <a:lnTo>
                    <a:pt x="44" y="32"/>
                  </a:lnTo>
                  <a:lnTo>
                    <a:pt x="44" y="36"/>
                  </a:lnTo>
                  <a:lnTo>
                    <a:pt x="44" y="36"/>
                  </a:lnTo>
                  <a:lnTo>
                    <a:pt x="44" y="36"/>
                  </a:lnTo>
                  <a:lnTo>
                    <a:pt x="44" y="36"/>
                  </a:lnTo>
                  <a:lnTo>
                    <a:pt x="44" y="36"/>
                  </a:lnTo>
                  <a:lnTo>
                    <a:pt x="44" y="40"/>
                  </a:lnTo>
                  <a:lnTo>
                    <a:pt x="44" y="40"/>
                  </a:lnTo>
                  <a:lnTo>
                    <a:pt x="44" y="40"/>
                  </a:lnTo>
                  <a:lnTo>
                    <a:pt x="44" y="40"/>
                  </a:lnTo>
                  <a:lnTo>
                    <a:pt x="44" y="40"/>
                  </a:lnTo>
                  <a:lnTo>
                    <a:pt x="44" y="40"/>
                  </a:lnTo>
                  <a:lnTo>
                    <a:pt x="44" y="40"/>
                  </a:lnTo>
                  <a:lnTo>
                    <a:pt x="40" y="40"/>
                  </a:lnTo>
                  <a:lnTo>
                    <a:pt x="40" y="40"/>
                  </a:lnTo>
                  <a:lnTo>
                    <a:pt x="40" y="40"/>
                  </a:lnTo>
                  <a:lnTo>
                    <a:pt x="40" y="40"/>
                  </a:lnTo>
                  <a:lnTo>
                    <a:pt x="40" y="40"/>
                  </a:lnTo>
                  <a:lnTo>
                    <a:pt x="40" y="40"/>
                  </a:lnTo>
                  <a:lnTo>
                    <a:pt x="40" y="40"/>
                  </a:lnTo>
                  <a:lnTo>
                    <a:pt x="36" y="40"/>
                  </a:lnTo>
                  <a:lnTo>
                    <a:pt x="36" y="40"/>
                  </a:lnTo>
                  <a:lnTo>
                    <a:pt x="32" y="36"/>
                  </a:lnTo>
                  <a:lnTo>
                    <a:pt x="32" y="36"/>
                  </a:lnTo>
                  <a:lnTo>
                    <a:pt x="32" y="36"/>
                  </a:lnTo>
                  <a:lnTo>
                    <a:pt x="32" y="36"/>
                  </a:lnTo>
                  <a:lnTo>
                    <a:pt x="30" y="36"/>
                  </a:lnTo>
                  <a:lnTo>
                    <a:pt x="30" y="32"/>
                  </a:lnTo>
                  <a:lnTo>
                    <a:pt x="30" y="28"/>
                  </a:lnTo>
                  <a:lnTo>
                    <a:pt x="30" y="28"/>
                  </a:lnTo>
                  <a:lnTo>
                    <a:pt x="32" y="28"/>
                  </a:lnTo>
                  <a:lnTo>
                    <a:pt x="30" y="28"/>
                  </a:lnTo>
                  <a:lnTo>
                    <a:pt x="30" y="28"/>
                  </a:lnTo>
                  <a:lnTo>
                    <a:pt x="30" y="28"/>
                  </a:lnTo>
                  <a:lnTo>
                    <a:pt x="30" y="28"/>
                  </a:lnTo>
                  <a:lnTo>
                    <a:pt x="30" y="32"/>
                  </a:lnTo>
                  <a:lnTo>
                    <a:pt x="26" y="32"/>
                  </a:lnTo>
                  <a:lnTo>
                    <a:pt x="26" y="32"/>
                  </a:lnTo>
                  <a:lnTo>
                    <a:pt x="26" y="32"/>
                  </a:lnTo>
                  <a:lnTo>
                    <a:pt x="26" y="32"/>
                  </a:lnTo>
                  <a:lnTo>
                    <a:pt x="22" y="32"/>
                  </a:lnTo>
                  <a:lnTo>
                    <a:pt x="22" y="32"/>
                  </a:lnTo>
                  <a:lnTo>
                    <a:pt x="22" y="32"/>
                  </a:lnTo>
                  <a:lnTo>
                    <a:pt x="22" y="32"/>
                  </a:lnTo>
                  <a:lnTo>
                    <a:pt x="22" y="32"/>
                  </a:lnTo>
                  <a:lnTo>
                    <a:pt x="22" y="32"/>
                  </a:lnTo>
                  <a:lnTo>
                    <a:pt x="22" y="3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92"/>
            <p:cNvSpPr>
              <a:spLocks/>
            </p:cNvSpPr>
            <p:nvPr/>
          </p:nvSpPr>
          <p:spPr bwMode="auto">
            <a:xfrm>
              <a:off x="4749800" y="3267143"/>
              <a:ext cx="82550" cy="82550"/>
            </a:xfrm>
            <a:custGeom>
              <a:avLst/>
              <a:gdLst>
                <a:gd name="T0" fmla="*/ 26 w 52"/>
                <a:gd name="T1" fmla="*/ 44 h 52"/>
                <a:gd name="T2" fmla="*/ 26 w 52"/>
                <a:gd name="T3" fmla="*/ 40 h 52"/>
                <a:gd name="T4" fmla="*/ 22 w 52"/>
                <a:gd name="T5" fmla="*/ 38 h 52"/>
                <a:gd name="T6" fmla="*/ 18 w 52"/>
                <a:gd name="T7" fmla="*/ 34 h 52"/>
                <a:gd name="T8" fmla="*/ 18 w 52"/>
                <a:gd name="T9" fmla="*/ 34 h 52"/>
                <a:gd name="T10" fmla="*/ 14 w 52"/>
                <a:gd name="T11" fmla="*/ 30 h 52"/>
                <a:gd name="T12" fmla="*/ 10 w 52"/>
                <a:gd name="T13" fmla="*/ 22 h 52"/>
                <a:gd name="T14" fmla="*/ 6 w 52"/>
                <a:gd name="T15" fmla="*/ 22 h 52"/>
                <a:gd name="T16" fmla="*/ 6 w 52"/>
                <a:gd name="T17" fmla="*/ 18 h 52"/>
                <a:gd name="T18" fmla="*/ 4 w 52"/>
                <a:gd name="T19" fmla="*/ 18 h 52"/>
                <a:gd name="T20" fmla="*/ 4 w 52"/>
                <a:gd name="T21" fmla="*/ 14 h 52"/>
                <a:gd name="T22" fmla="*/ 4 w 52"/>
                <a:gd name="T23" fmla="*/ 12 h 52"/>
                <a:gd name="T24" fmla="*/ 0 w 52"/>
                <a:gd name="T25" fmla="*/ 4 h 52"/>
                <a:gd name="T26" fmla="*/ 0 w 52"/>
                <a:gd name="T27" fmla="*/ 0 h 52"/>
                <a:gd name="T28" fmla="*/ 4 w 52"/>
                <a:gd name="T29" fmla="*/ 0 h 52"/>
                <a:gd name="T30" fmla="*/ 6 w 52"/>
                <a:gd name="T31" fmla="*/ 4 h 52"/>
                <a:gd name="T32" fmla="*/ 6 w 52"/>
                <a:gd name="T33" fmla="*/ 0 h 52"/>
                <a:gd name="T34" fmla="*/ 10 w 52"/>
                <a:gd name="T35" fmla="*/ 0 h 52"/>
                <a:gd name="T36" fmla="*/ 14 w 52"/>
                <a:gd name="T37" fmla="*/ 0 h 52"/>
                <a:gd name="T38" fmla="*/ 18 w 52"/>
                <a:gd name="T39" fmla="*/ 0 h 52"/>
                <a:gd name="T40" fmla="*/ 22 w 52"/>
                <a:gd name="T41" fmla="*/ 0 h 52"/>
                <a:gd name="T42" fmla="*/ 26 w 52"/>
                <a:gd name="T43" fmla="*/ 4 h 52"/>
                <a:gd name="T44" fmla="*/ 28 w 52"/>
                <a:gd name="T45" fmla="*/ 4 h 52"/>
                <a:gd name="T46" fmla="*/ 32 w 52"/>
                <a:gd name="T47" fmla="*/ 4 h 52"/>
                <a:gd name="T48" fmla="*/ 36 w 52"/>
                <a:gd name="T49" fmla="*/ 0 h 52"/>
                <a:gd name="T50" fmla="*/ 40 w 52"/>
                <a:gd name="T51" fmla="*/ 4 h 52"/>
                <a:gd name="T52" fmla="*/ 44 w 52"/>
                <a:gd name="T53" fmla="*/ 8 h 52"/>
                <a:gd name="T54" fmla="*/ 48 w 52"/>
                <a:gd name="T55" fmla="*/ 4 h 52"/>
                <a:gd name="T56" fmla="*/ 48 w 52"/>
                <a:gd name="T57" fmla="*/ 8 h 52"/>
                <a:gd name="T58" fmla="*/ 48 w 52"/>
                <a:gd name="T59" fmla="*/ 14 h 52"/>
                <a:gd name="T60" fmla="*/ 48 w 52"/>
                <a:gd name="T61" fmla="*/ 18 h 52"/>
                <a:gd name="T62" fmla="*/ 52 w 52"/>
                <a:gd name="T63" fmla="*/ 22 h 52"/>
                <a:gd name="T64" fmla="*/ 52 w 52"/>
                <a:gd name="T65" fmla="*/ 26 h 52"/>
                <a:gd name="T66" fmla="*/ 48 w 52"/>
                <a:gd name="T67" fmla="*/ 22 h 52"/>
                <a:gd name="T68" fmla="*/ 52 w 52"/>
                <a:gd name="T69" fmla="*/ 30 h 52"/>
                <a:gd name="T70" fmla="*/ 52 w 52"/>
                <a:gd name="T71" fmla="*/ 30 h 52"/>
                <a:gd name="T72" fmla="*/ 48 w 52"/>
                <a:gd name="T73" fmla="*/ 34 h 52"/>
                <a:gd name="T74" fmla="*/ 44 w 52"/>
                <a:gd name="T75" fmla="*/ 34 h 52"/>
                <a:gd name="T76" fmla="*/ 44 w 52"/>
                <a:gd name="T77" fmla="*/ 34 h 52"/>
                <a:gd name="T78" fmla="*/ 44 w 52"/>
                <a:gd name="T79" fmla="*/ 38 h 52"/>
                <a:gd name="T80" fmla="*/ 44 w 52"/>
                <a:gd name="T81" fmla="*/ 38 h 52"/>
                <a:gd name="T82" fmla="*/ 40 w 52"/>
                <a:gd name="T83" fmla="*/ 40 h 52"/>
                <a:gd name="T84" fmla="*/ 36 w 52"/>
                <a:gd name="T85" fmla="*/ 44 h 52"/>
                <a:gd name="T86" fmla="*/ 36 w 52"/>
                <a:gd name="T87" fmla="*/ 48 h 52"/>
                <a:gd name="T88" fmla="*/ 36 w 52"/>
                <a:gd name="T89" fmla="*/ 52 h 52"/>
                <a:gd name="T90" fmla="*/ 36 w 52"/>
                <a:gd name="T91" fmla="*/ 52 h 52"/>
                <a:gd name="T92" fmla="*/ 32 w 52"/>
                <a:gd name="T93" fmla="*/ 52 h 52"/>
                <a:gd name="T94" fmla="*/ 28 w 52"/>
                <a:gd name="T95" fmla="*/ 48 h 52"/>
                <a:gd name="T96" fmla="*/ 28 w 52"/>
                <a:gd name="T97" fmla="*/ 44 h 52"/>
                <a:gd name="T98" fmla="*/ 26 w 52"/>
                <a:gd name="T9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52">
                  <a:moveTo>
                    <a:pt x="26" y="44"/>
                  </a:moveTo>
                  <a:lnTo>
                    <a:pt x="26" y="44"/>
                  </a:lnTo>
                  <a:lnTo>
                    <a:pt x="26" y="44"/>
                  </a:lnTo>
                  <a:lnTo>
                    <a:pt x="26" y="44"/>
                  </a:lnTo>
                  <a:lnTo>
                    <a:pt x="26" y="40"/>
                  </a:lnTo>
                  <a:lnTo>
                    <a:pt x="26" y="40"/>
                  </a:lnTo>
                  <a:lnTo>
                    <a:pt x="26" y="40"/>
                  </a:lnTo>
                  <a:lnTo>
                    <a:pt x="26" y="40"/>
                  </a:lnTo>
                  <a:lnTo>
                    <a:pt x="22" y="40"/>
                  </a:lnTo>
                  <a:lnTo>
                    <a:pt x="22" y="38"/>
                  </a:lnTo>
                  <a:lnTo>
                    <a:pt x="22" y="38"/>
                  </a:lnTo>
                  <a:lnTo>
                    <a:pt x="22" y="38"/>
                  </a:lnTo>
                  <a:lnTo>
                    <a:pt x="18" y="38"/>
                  </a:lnTo>
                  <a:lnTo>
                    <a:pt x="22" y="34"/>
                  </a:lnTo>
                  <a:lnTo>
                    <a:pt x="18" y="34"/>
                  </a:lnTo>
                  <a:lnTo>
                    <a:pt x="18" y="34"/>
                  </a:lnTo>
                  <a:lnTo>
                    <a:pt x="18" y="34"/>
                  </a:lnTo>
                  <a:lnTo>
                    <a:pt x="18" y="34"/>
                  </a:lnTo>
                  <a:lnTo>
                    <a:pt x="18" y="34"/>
                  </a:lnTo>
                  <a:lnTo>
                    <a:pt x="18" y="34"/>
                  </a:lnTo>
                  <a:lnTo>
                    <a:pt x="14" y="34"/>
                  </a:lnTo>
                  <a:lnTo>
                    <a:pt x="14" y="34"/>
                  </a:lnTo>
                  <a:lnTo>
                    <a:pt x="14" y="30"/>
                  </a:lnTo>
                  <a:lnTo>
                    <a:pt x="14" y="30"/>
                  </a:lnTo>
                  <a:lnTo>
                    <a:pt x="10" y="26"/>
                  </a:lnTo>
                  <a:lnTo>
                    <a:pt x="10" y="26"/>
                  </a:lnTo>
                  <a:lnTo>
                    <a:pt x="10" y="26"/>
                  </a:lnTo>
                  <a:lnTo>
                    <a:pt x="10" y="22"/>
                  </a:lnTo>
                  <a:lnTo>
                    <a:pt x="10" y="22"/>
                  </a:lnTo>
                  <a:lnTo>
                    <a:pt x="6" y="22"/>
                  </a:lnTo>
                  <a:lnTo>
                    <a:pt x="6" y="22"/>
                  </a:lnTo>
                  <a:lnTo>
                    <a:pt x="6" y="22"/>
                  </a:lnTo>
                  <a:lnTo>
                    <a:pt x="6" y="22"/>
                  </a:lnTo>
                  <a:lnTo>
                    <a:pt x="6" y="22"/>
                  </a:lnTo>
                  <a:lnTo>
                    <a:pt x="6" y="18"/>
                  </a:lnTo>
                  <a:lnTo>
                    <a:pt x="6" y="18"/>
                  </a:lnTo>
                  <a:lnTo>
                    <a:pt x="6" y="18"/>
                  </a:lnTo>
                  <a:lnTo>
                    <a:pt x="4" y="18"/>
                  </a:lnTo>
                  <a:lnTo>
                    <a:pt x="4" y="18"/>
                  </a:lnTo>
                  <a:lnTo>
                    <a:pt x="4" y="18"/>
                  </a:lnTo>
                  <a:lnTo>
                    <a:pt x="4" y="18"/>
                  </a:lnTo>
                  <a:lnTo>
                    <a:pt x="4" y="14"/>
                  </a:lnTo>
                  <a:lnTo>
                    <a:pt x="4" y="14"/>
                  </a:lnTo>
                  <a:lnTo>
                    <a:pt x="4" y="14"/>
                  </a:lnTo>
                  <a:lnTo>
                    <a:pt x="4" y="12"/>
                  </a:lnTo>
                  <a:lnTo>
                    <a:pt x="4" y="12"/>
                  </a:lnTo>
                  <a:lnTo>
                    <a:pt x="4" y="12"/>
                  </a:lnTo>
                  <a:lnTo>
                    <a:pt x="4" y="12"/>
                  </a:lnTo>
                  <a:lnTo>
                    <a:pt x="0" y="12"/>
                  </a:lnTo>
                  <a:lnTo>
                    <a:pt x="0" y="8"/>
                  </a:lnTo>
                  <a:lnTo>
                    <a:pt x="0" y="8"/>
                  </a:lnTo>
                  <a:lnTo>
                    <a:pt x="0" y="4"/>
                  </a:lnTo>
                  <a:lnTo>
                    <a:pt x="0" y="4"/>
                  </a:lnTo>
                  <a:lnTo>
                    <a:pt x="0" y="4"/>
                  </a:lnTo>
                  <a:lnTo>
                    <a:pt x="0" y="0"/>
                  </a:lnTo>
                  <a:lnTo>
                    <a:pt x="0" y="0"/>
                  </a:lnTo>
                  <a:lnTo>
                    <a:pt x="0" y="0"/>
                  </a:lnTo>
                  <a:lnTo>
                    <a:pt x="0" y="0"/>
                  </a:lnTo>
                  <a:lnTo>
                    <a:pt x="0" y="0"/>
                  </a:lnTo>
                  <a:lnTo>
                    <a:pt x="4" y="0"/>
                  </a:lnTo>
                  <a:lnTo>
                    <a:pt x="4" y="0"/>
                  </a:lnTo>
                  <a:lnTo>
                    <a:pt x="4" y="4"/>
                  </a:lnTo>
                  <a:lnTo>
                    <a:pt x="6" y="4"/>
                  </a:lnTo>
                  <a:lnTo>
                    <a:pt x="6" y="4"/>
                  </a:lnTo>
                  <a:lnTo>
                    <a:pt x="6" y="4"/>
                  </a:lnTo>
                  <a:lnTo>
                    <a:pt x="6" y="4"/>
                  </a:lnTo>
                  <a:lnTo>
                    <a:pt x="6" y="4"/>
                  </a:lnTo>
                  <a:lnTo>
                    <a:pt x="6" y="0"/>
                  </a:lnTo>
                  <a:lnTo>
                    <a:pt x="10" y="0"/>
                  </a:lnTo>
                  <a:lnTo>
                    <a:pt x="10" y="0"/>
                  </a:lnTo>
                  <a:lnTo>
                    <a:pt x="10"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6" y="0"/>
                  </a:lnTo>
                  <a:lnTo>
                    <a:pt x="26" y="0"/>
                  </a:lnTo>
                  <a:lnTo>
                    <a:pt x="26" y="4"/>
                  </a:lnTo>
                  <a:lnTo>
                    <a:pt x="28" y="4"/>
                  </a:lnTo>
                  <a:lnTo>
                    <a:pt x="28" y="4"/>
                  </a:lnTo>
                  <a:lnTo>
                    <a:pt x="28" y="4"/>
                  </a:lnTo>
                  <a:lnTo>
                    <a:pt x="28" y="4"/>
                  </a:lnTo>
                  <a:lnTo>
                    <a:pt x="32" y="4"/>
                  </a:lnTo>
                  <a:lnTo>
                    <a:pt x="32" y="4"/>
                  </a:lnTo>
                  <a:lnTo>
                    <a:pt x="32" y="4"/>
                  </a:lnTo>
                  <a:lnTo>
                    <a:pt x="32" y="4"/>
                  </a:lnTo>
                  <a:lnTo>
                    <a:pt x="32" y="4"/>
                  </a:lnTo>
                  <a:lnTo>
                    <a:pt x="32" y="0"/>
                  </a:lnTo>
                  <a:lnTo>
                    <a:pt x="32" y="0"/>
                  </a:lnTo>
                  <a:lnTo>
                    <a:pt x="36" y="0"/>
                  </a:lnTo>
                  <a:lnTo>
                    <a:pt x="40" y="4"/>
                  </a:lnTo>
                  <a:lnTo>
                    <a:pt x="40" y="4"/>
                  </a:lnTo>
                  <a:lnTo>
                    <a:pt x="40" y="4"/>
                  </a:lnTo>
                  <a:lnTo>
                    <a:pt x="40" y="4"/>
                  </a:lnTo>
                  <a:lnTo>
                    <a:pt x="40" y="8"/>
                  </a:lnTo>
                  <a:lnTo>
                    <a:pt x="40" y="8"/>
                  </a:lnTo>
                  <a:lnTo>
                    <a:pt x="44" y="8"/>
                  </a:lnTo>
                  <a:lnTo>
                    <a:pt x="44" y="8"/>
                  </a:lnTo>
                  <a:lnTo>
                    <a:pt x="44" y="8"/>
                  </a:lnTo>
                  <a:lnTo>
                    <a:pt x="44" y="8"/>
                  </a:lnTo>
                  <a:lnTo>
                    <a:pt x="48" y="8"/>
                  </a:lnTo>
                  <a:lnTo>
                    <a:pt x="48" y="4"/>
                  </a:lnTo>
                  <a:lnTo>
                    <a:pt x="48" y="8"/>
                  </a:lnTo>
                  <a:lnTo>
                    <a:pt x="52" y="8"/>
                  </a:lnTo>
                  <a:lnTo>
                    <a:pt x="52" y="8"/>
                  </a:lnTo>
                  <a:lnTo>
                    <a:pt x="48" y="8"/>
                  </a:lnTo>
                  <a:lnTo>
                    <a:pt x="48" y="8"/>
                  </a:lnTo>
                  <a:lnTo>
                    <a:pt x="48" y="12"/>
                  </a:lnTo>
                  <a:lnTo>
                    <a:pt x="48" y="12"/>
                  </a:lnTo>
                  <a:lnTo>
                    <a:pt x="48" y="14"/>
                  </a:lnTo>
                  <a:lnTo>
                    <a:pt x="48" y="14"/>
                  </a:lnTo>
                  <a:lnTo>
                    <a:pt x="48" y="18"/>
                  </a:lnTo>
                  <a:lnTo>
                    <a:pt x="48" y="18"/>
                  </a:lnTo>
                  <a:lnTo>
                    <a:pt x="48" y="18"/>
                  </a:lnTo>
                  <a:lnTo>
                    <a:pt x="48" y="18"/>
                  </a:lnTo>
                  <a:lnTo>
                    <a:pt x="48" y="18"/>
                  </a:lnTo>
                  <a:lnTo>
                    <a:pt x="52" y="22"/>
                  </a:lnTo>
                  <a:lnTo>
                    <a:pt x="52" y="22"/>
                  </a:lnTo>
                  <a:lnTo>
                    <a:pt x="52" y="22"/>
                  </a:lnTo>
                  <a:lnTo>
                    <a:pt x="52" y="22"/>
                  </a:lnTo>
                  <a:lnTo>
                    <a:pt x="52" y="26"/>
                  </a:lnTo>
                  <a:lnTo>
                    <a:pt x="52" y="26"/>
                  </a:lnTo>
                  <a:lnTo>
                    <a:pt x="52" y="26"/>
                  </a:lnTo>
                  <a:lnTo>
                    <a:pt x="48" y="26"/>
                  </a:lnTo>
                  <a:lnTo>
                    <a:pt x="48" y="22"/>
                  </a:lnTo>
                  <a:lnTo>
                    <a:pt x="48" y="22"/>
                  </a:lnTo>
                  <a:lnTo>
                    <a:pt x="48" y="26"/>
                  </a:lnTo>
                  <a:lnTo>
                    <a:pt x="48" y="26"/>
                  </a:lnTo>
                  <a:lnTo>
                    <a:pt x="52" y="26"/>
                  </a:lnTo>
                  <a:lnTo>
                    <a:pt x="52" y="30"/>
                  </a:lnTo>
                  <a:lnTo>
                    <a:pt x="52" y="30"/>
                  </a:lnTo>
                  <a:lnTo>
                    <a:pt x="52" y="30"/>
                  </a:lnTo>
                  <a:lnTo>
                    <a:pt x="52" y="30"/>
                  </a:lnTo>
                  <a:lnTo>
                    <a:pt x="52" y="30"/>
                  </a:lnTo>
                  <a:lnTo>
                    <a:pt x="52" y="34"/>
                  </a:lnTo>
                  <a:lnTo>
                    <a:pt x="52" y="34"/>
                  </a:lnTo>
                  <a:lnTo>
                    <a:pt x="52" y="34"/>
                  </a:lnTo>
                  <a:lnTo>
                    <a:pt x="48" y="34"/>
                  </a:lnTo>
                  <a:lnTo>
                    <a:pt x="48" y="34"/>
                  </a:lnTo>
                  <a:lnTo>
                    <a:pt x="48" y="34"/>
                  </a:lnTo>
                  <a:lnTo>
                    <a:pt x="44" y="34"/>
                  </a:lnTo>
                  <a:lnTo>
                    <a:pt x="44" y="34"/>
                  </a:lnTo>
                  <a:lnTo>
                    <a:pt x="44" y="34"/>
                  </a:lnTo>
                  <a:lnTo>
                    <a:pt x="44" y="34"/>
                  </a:lnTo>
                  <a:lnTo>
                    <a:pt x="44" y="34"/>
                  </a:lnTo>
                  <a:lnTo>
                    <a:pt x="44" y="34"/>
                  </a:lnTo>
                  <a:lnTo>
                    <a:pt x="44" y="38"/>
                  </a:lnTo>
                  <a:lnTo>
                    <a:pt x="44" y="38"/>
                  </a:lnTo>
                  <a:lnTo>
                    <a:pt x="44" y="38"/>
                  </a:lnTo>
                  <a:lnTo>
                    <a:pt x="44" y="38"/>
                  </a:lnTo>
                  <a:lnTo>
                    <a:pt x="44" y="38"/>
                  </a:lnTo>
                  <a:lnTo>
                    <a:pt x="44" y="38"/>
                  </a:lnTo>
                  <a:lnTo>
                    <a:pt x="44" y="38"/>
                  </a:lnTo>
                  <a:lnTo>
                    <a:pt x="44" y="38"/>
                  </a:lnTo>
                  <a:lnTo>
                    <a:pt x="40" y="38"/>
                  </a:lnTo>
                  <a:lnTo>
                    <a:pt x="40" y="38"/>
                  </a:lnTo>
                  <a:lnTo>
                    <a:pt x="40" y="40"/>
                  </a:lnTo>
                  <a:lnTo>
                    <a:pt x="40" y="40"/>
                  </a:lnTo>
                  <a:lnTo>
                    <a:pt x="40" y="40"/>
                  </a:lnTo>
                  <a:lnTo>
                    <a:pt x="40" y="40"/>
                  </a:lnTo>
                  <a:lnTo>
                    <a:pt x="40" y="44"/>
                  </a:lnTo>
                  <a:lnTo>
                    <a:pt x="36" y="44"/>
                  </a:lnTo>
                  <a:lnTo>
                    <a:pt x="36" y="44"/>
                  </a:lnTo>
                  <a:lnTo>
                    <a:pt x="36" y="44"/>
                  </a:lnTo>
                  <a:lnTo>
                    <a:pt x="36" y="44"/>
                  </a:lnTo>
                  <a:lnTo>
                    <a:pt x="36" y="48"/>
                  </a:lnTo>
                  <a:lnTo>
                    <a:pt x="36" y="48"/>
                  </a:lnTo>
                  <a:lnTo>
                    <a:pt x="36" y="48"/>
                  </a:lnTo>
                  <a:lnTo>
                    <a:pt x="36" y="48"/>
                  </a:lnTo>
                  <a:lnTo>
                    <a:pt x="36" y="52"/>
                  </a:lnTo>
                  <a:lnTo>
                    <a:pt x="36" y="52"/>
                  </a:lnTo>
                  <a:lnTo>
                    <a:pt x="36" y="52"/>
                  </a:lnTo>
                  <a:lnTo>
                    <a:pt x="36" y="52"/>
                  </a:lnTo>
                  <a:lnTo>
                    <a:pt x="36" y="52"/>
                  </a:lnTo>
                  <a:lnTo>
                    <a:pt x="36" y="52"/>
                  </a:lnTo>
                  <a:lnTo>
                    <a:pt x="36" y="52"/>
                  </a:lnTo>
                  <a:lnTo>
                    <a:pt x="36" y="52"/>
                  </a:lnTo>
                  <a:lnTo>
                    <a:pt x="32" y="52"/>
                  </a:lnTo>
                  <a:lnTo>
                    <a:pt x="32" y="52"/>
                  </a:lnTo>
                  <a:lnTo>
                    <a:pt x="32" y="52"/>
                  </a:lnTo>
                  <a:lnTo>
                    <a:pt x="32" y="48"/>
                  </a:lnTo>
                  <a:lnTo>
                    <a:pt x="28" y="48"/>
                  </a:lnTo>
                  <a:lnTo>
                    <a:pt x="28" y="48"/>
                  </a:lnTo>
                  <a:lnTo>
                    <a:pt x="28" y="48"/>
                  </a:lnTo>
                  <a:lnTo>
                    <a:pt x="28" y="44"/>
                  </a:lnTo>
                  <a:lnTo>
                    <a:pt x="28" y="44"/>
                  </a:lnTo>
                  <a:lnTo>
                    <a:pt x="26" y="44"/>
                  </a:lnTo>
                  <a:lnTo>
                    <a:pt x="26" y="44"/>
                  </a:lnTo>
                  <a:lnTo>
                    <a:pt x="26" y="44"/>
                  </a:lnTo>
                  <a:lnTo>
                    <a:pt x="26" y="44"/>
                  </a:lnTo>
                  <a:lnTo>
                    <a:pt x="26" y="44"/>
                  </a:lnTo>
                  <a:lnTo>
                    <a:pt x="26"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93"/>
            <p:cNvSpPr>
              <a:spLocks/>
            </p:cNvSpPr>
            <p:nvPr/>
          </p:nvSpPr>
          <p:spPr bwMode="auto">
            <a:xfrm>
              <a:off x="4895850" y="3295718"/>
              <a:ext cx="142875" cy="95250"/>
            </a:xfrm>
            <a:custGeom>
              <a:avLst/>
              <a:gdLst>
                <a:gd name="T0" fmla="*/ 8 w 90"/>
                <a:gd name="T1" fmla="*/ 52 h 60"/>
                <a:gd name="T2" fmla="*/ 8 w 90"/>
                <a:gd name="T3" fmla="*/ 48 h 60"/>
                <a:gd name="T4" fmla="*/ 0 w 90"/>
                <a:gd name="T5" fmla="*/ 40 h 60"/>
                <a:gd name="T6" fmla="*/ 4 w 90"/>
                <a:gd name="T7" fmla="*/ 38 h 60"/>
                <a:gd name="T8" fmla="*/ 0 w 90"/>
                <a:gd name="T9" fmla="*/ 30 h 60"/>
                <a:gd name="T10" fmla="*/ 8 w 90"/>
                <a:gd name="T11" fmla="*/ 22 h 60"/>
                <a:gd name="T12" fmla="*/ 8 w 90"/>
                <a:gd name="T13" fmla="*/ 20 h 60"/>
                <a:gd name="T14" fmla="*/ 0 w 90"/>
                <a:gd name="T15" fmla="*/ 12 h 60"/>
                <a:gd name="T16" fmla="*/ 4 w 90"/>
                <a:gd name="T17" fmla="*/ 0 h 60"/>
                <a:gd name="T18" fmla="*/ 8 w 90"/>
                <a:gd name="T19" fmla="*/ 4 h 60"/>
                <a:gd name="T20" fmla="*/ 8 w 90"/>
                <a:gd name="T21" fmla="*/ 4 h 60"/>
                <a:gd name="T22" fmla="*/ 8 w 90"/>
                <a:gd name="T23" fmla="*/ 8 h 60"/>
                <a:gd name="T24" fmla="*/ 12 w 90"/>
                <a:gd name="T25" fmla="*/ 8 h 60"/>
                <a:gd name="T26" fmla="*/ 16 w 90"/>
                <a:gd name="T27" fmla="*/ 8 h 60"/>
                <a:gd name="T28" fmla="*/ 26 w 90"/>
                <a:gd name="T29" fmla="*/ 12 h 60"/>
                <a:gd name="T30" fmla="*/ 26 w 90"/>
                <a:gd name="T31" fmla="*/ 12 h 60"/>
                <a:gd name="T32" fmla="*/ 30 w 90"/>
                <a:gd name="T33" fmla="*/ 12 h 60"/>
                <a:gd name="T34" fmla="*/ 34 w 90"/>
                <a:gd name="T35" fmla="*/ 12 h 60"/>
                <a:gd name="T36" fmla="*/ 42 w 90"/>
                <a:gd name="T37" fmla="*/ 12 h 60"/>
                <a:gd name="T38" fmla="*/ 46 w 90"/>
                <a:gd name="T39" fmla="*/ 12 h 60"/>
                <a:gd name="T40" fmla="*/ 54 w 90"/>
                <a:gd name="T41" fmla="*/ 8 h 60"/>
                <a:gd name="T42" fmla="*/ 56 w 90"/>
                <a:gd name="T43" fmla="*/ 4 h 60"/>
                <a:gd name="T44" fmla="*/ 64 w 90"/>
                <a:gd name="T45" fmla="*/ 4 h 60"/>
                <a:gd name="T46" fmla="*/ 68 w 90"/>
                <a:gd name="T47" fmla="*/ 4 h 60"/>
                <a:gd name="T48" fmla="*/ 76 w 90"/>
                <a:gd name="T49" fmla="*/ 4 h 60"/>
                <a:gd name="T50" fmla="*/ 80 w 90"/>
                <a:gd name="T51" fmla="*/ 8 h 60"/>
                <a:gd name="T52" fmla="*/ 80 w 90"/>
                <a:gd name="T53" fmla="*/ 8 h 60"/>
                <a:gd name="T54" fmla="*/ 86 w 90"/>
                <a:gd name="T55" fmla="*/ 12 h 60"/>
                <a:gd name="T56" fmla="*/ 90 w 90"/>
                <a:gd name="T57" fmla="*/ 16 h 60"/>
                <a:gd name="T58" fmla="*/ 86 w 90"/>
                <a:gd name="T59" fmla="*/ 20 h 60"/>
                <a:gd name="T60" fmla="*/ 82 w 90"/>
                <a:gd name="T61" fmla="*/ 16 h 60"/>
                <a:gd name="T62" fmla="*/ 80 w 90"/>
                <a:gd name="T63" fmla="*/ 22 h 60"/>
                <a:gd name="T64" fmla="*/ 80 w 90"/>
                <a:gd name="T65" fmla="*/ 26 h 60"/>
                <a:gd name="T66" fmla="*/ 76 w 90"/>
                <a:gd name="T67" fmla="*/ 30 h 60"/>
                <a:gd name="T68" fmla="*/ 72 w 90"/>
                <a:gd name="T69" fmla="*/ 38 h 60"/>
                <a:gd name="T70" fmla="*/ 76 w 90"/>
                <a:gd name="T71" fmla="*/ 40 h 60"/>
                <a:gd name="T72" fmla="*/ 80 w 90"/>
                <a:gd name="T73" fmla="*/ 44 h 60"/>
                <a:gd name="T74" fmla="*/ 80 w 90"/>
                <a:gd name="T75" fmla="*/ 44 h 60"/>
                <a:gd name="T76" fmla="*/ 72 w 90"/>
                <a:gd name="T77" fmla="*/ 44 h 60"/>
                <a:gd name="T78" fmla="*/ 68 w 90"/>
                <a:gd name="T79" fmla="*/ 40 h 60"/>
                <a:gd name="T80" fmla="*/ 60 w 90"/>
                <a:gd name="T81" fmla="*/ 44 h 60"/>
                <a:gd name="T82" fmla="*/ 56 w 90"/>
                <a:gd name="T83" fmla="*/ 48 h 60"/>
                <a:gd name="T84" fmla="*/ 56 w 90"/>
                <a:gd name="T85" fmla="*/ 52 h 60"/>
                <a:gd name="T86" fmla="*/ 54 w 90"/>
                <a:gd name="T87" fmla="*/ 52 h 60"/>
                <a:gd name="T88" fmla="*/ 54 w 90"/>
                <a:gd name="T89" fmla="*/ 56 h 60"/>
                <a:gd name="T90" fmla="*/ 46 w 90"/>
                <a:gd name="T91" fmla="*/ 60 h 60"/>
                <a:gd name="T92" fmla="*/ 42 w 90"/>
                <a:gd name="T93" fmla="*/ 60 h 60"/>
                <a:gd name="T94" fmla="*/ 34 w 90"/>
                <a:gd name="T95" fmla="*/ 56 h 60"/>
                <a:gd name="T96" fmla="*/ 26 w 90"/>
                <a:gd name="T97" fmla="*/ 52 h 60"/>
                <a:gd name="T98" fmla="*/ 24 w 90"/>
                <a:gd name="T99" fmla="*/ 56 h 60"/>
                <a:gd name="T100" fmla="*/ 20 w 90"/>
                <a:gd name="T101" fmla="*/ 56 h 60"/>
                <a:gd name="T102" fmla="*/ 12 w 90"/>
                <a:gd name="T103" fmla="*/ 56 h 60"/>
                <a:gd name="T104" fmla="*/ 8 w 90"/>
                <a:gd name="T105"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60">
                  <a:moveTo>
                    <a:pt x="8" y="56"/>
                  </a:moveTo>
                  <a:lnTo>
                    <a:pt x="8" y="56"/>
                  </a:lnTo>
                  <a:lnTo>
                    <a:pt x="8" y="56"/>
                  </a:lnTo>
                  <a:lnTo>
                    <a:pt x="8" y="56"/>
                  </a:lnTo>
                  <a:lnTo>
                    <a:pt x="8" y="52"/>
                  </a:lnTo>
                  <a:lnTo>
                    <a:pt x="8" y="52"/>
                  </a:lnTo>
                  <a:lnTo>
                    <a:pt x="8" y="52"/>
                  </a:lnTo>
                  <a:lnTo>
                    <a:pt x="8" y="52"/>
                  </a:lnTo>
                  <a:lnTo>
                    <a:pt x="8" y="48"/>
                  </a:lnTo>
                  <a:lnTo>
                    <a:pt x="8" y="48"/>
                  </a:lnTo>
                  <a:lnTo>
                    <a:pt x="8" y="48"/>
                  </a:lnTo>
                  <a:lnTo>
                    <a:pt x="8" y="48"/>
                  </a:lnTo>
                  <a:lnTo>
                    <a:pt x="8" y="48"/>
                  </a:lnTo>
                  <a:lnTo>
                    <a:pt x="8" y="44"/>
                  </a:lnTo>
                  <a:lnTo>
                    <a:pt x="8" y="44"/>
                  </a:lnTo>
                  <a:lnTo>
                    <a:pt x="4" y="44"/>
                  </a:lnTo>
                  <a:lnTo>
                    <a:pt x="4" y="40"/>
                  </a:lnTo>
                  <a:lnTo>
                    <a:pt x="0" y="40"/>
                  </a:lnTo>
                  <a:lnTo>
                    <a:pt x="0" y="40"/>
                  </a:lnTo>
                  <a:lnTo>
                    <a:pt x="0" y="38"/>
                  </a:lnTo>
                  <a:lnTo>
                    <a:pt x="0" y="38"/>
                  </a:lnTo>
                  <a:lnTo>
                    <a:pt x="0" y="38"/>
                  </a:lnTo>
                  <a:lnTo>
                    <a:pt x="0" y="38"/>
                  </a:lnTo>
                  <a:lnTo>
                    <a:pt x="4" y="38"/>
                  </a:lnTo>
                  <a:lnTo>
                    <a:pt x="4" y="34"/>
                  </a:lnTo>
                  <a:lnTo>
                    <a:pt x="4" y="34"/>
                  </a:lnTo>
                  <a:lnTo>
                    <a:pt x="0" y="34"/>
                  </a:lnTo>
                  <a:lnTo>
                    <a:pt x="0" y="34"/>
                  </a:lnTo>
                  <a:lnTo>
                    <a:pt x="0" y="34"/>
                  </a:lnTo>
                  <a:lnTo>
                    <a:pt x="0" y="30"/>
                  </a:lnTo>
                  <a:lnTo>
                    <a:pt x="0" y="26"/>
                  </a:lnTo>
                  <a:lnTo>
                    <a:pt x="4" y="26"/>
                  </a:lnTo>
                  <a:lnTo>
                    <a:pt x="4" y="26"/>
                  </a:lnTo>
                  <a:lnTo>
                    <a:pt x="4" y="26"/>
                  </a:lnTo>
                  <a:lnTo>
                    <a:pt x="4" y="26"/>
                  </a:lnTo>
                  <a:lnTo>
                    <a:pt x="8" y="22"/>
                  </a:lnTo>
                  <a:lnTo>
                    <a:pt x="8" y="22"/>
                  </a:lnTo>
                  <a:lnTo>
                    <a:pt x="8" y="22"/>
                  </a:lnTo>
                  <a:lnTo>
                    <a:pt x="8" y="22"/>
                  </a:lnTo>
                  <a:lnTo>
                    <a:pt x="8" y="22"/>
                  </a:lnTo>
                  <a:lnTo>
                    <a:pt x="8" y="20"/>
                  </a:lnTo>
                  <a:lnTo>
                    <a:pt x="8" y="20"/>
                  </a:lnTo>
                  <a:lnTo>
                    <a:pt x="4" y="20"/>
                  </a:lnTo>
                  <a:lnTo>
                    <a:pt x="4" y="20"/>
                  </a:lnTo>
                  <a:lnTo>
                    <a:pt x="4" y="20"/>
                  </a:lnTo>
                  <a:lnTo>
                    <a:pt x="4" y="16"/>
                  </a:lnTo>
                  <a:lnTo>
                    <a:pt x="4" y="16"/>
                  </a:lnTo>
                  <a:lnTo>
                    <a:pt x="0" y="12"/>
                  </a:lnTo>
                  <a:lnTo>
                    <a:pt x="0" y="8"/>
                  </a:lnTo>
                  <a:lnTo>
                    <a:pt x="0" y="4"/>
                  </a:lnTo>
                  <a:lnTo>
                    <a:pt x="4" y="4"/>
                  </a:lnTo>
                  <a:lnTo>
                    <a:pt x="4" y="4"/>
                  </a:lnTo>
                  <a:lnTo>
                    <a:pt x="4" y="4"/>
                  </a:lnTo>
                  <a:lnTo>
                    <a:pt x="4" y="0"/>
                  </a:lnTo>
                  <a:lnTo>
                    <a:pt x="4" y="0"/>
                  </a:lnTo>
                  <a:lnTo>
                    <a:pt x="4" y="0"/>
                  </a:lnTo>
                  <a:lnTo>
                    <a:pt x="4" y="0"/>
                  </a:lnTo>
                  <a:lnTo>
                    <a:pt x="8" y="4"/>
                  </a:lnTo>
                  <a:lnTo>
                    <a:pt x="8" y="4"/>
                  </a:lnTo>
                  <a:lnTo>
                    <a:pt x="8" y="4"/>
                  </a:lnTo>
                  <a:lnTo>
                    <a:pt x="8" y="4"/>
                  </a:lnTo>
                  <a:lnTo>
                    <a:pt x="8" y="4"/>
                  </a:lnTo>
                  <a:lnTo>
                    <a:pt x="8" y="4"/>
                  </a:lnTo>
                  <a:lnTo>
                    <a:pt x="8" y="4"/>
                  </a:lnTo>
                  <a:lnTo>
                    <a:pt x="8" y="4"/>
                  </a:lnTo>
                  <a:lnTo>
                    <a:pt x="8" y="4"/>
                  </a:lnTo>
                  <a:lnTo>
                    <a:pt x="8" y="4"/>
                  </a:lnTo>
                  <a:lnTo>
                    <a:pt x="8" y="8"/>
                  </a:lnTo>
                  <a:lnTo>
                    <a:pt x="8" y="8"/>
                  </a:lnTo>
                  <a:lnTo>
                    <a:pt x="8" y="8"/>
                  </a:lnTo>
                  <a:lnTo>
                    <a:pt x="8" y="8"/>
                  </a:lnTo>
                  <a:lnTo>
                    <a:pt x="8" y="8"/>
                  </a:lnTo>
                  <a:lnTo>
                    <a:pt x="12" y="8"/>
                  </a:lnTo>
                  <a:lnTo>
                    <a:pt x="12" y="8"/>
                  </a:lnTo>
                  <a:lnTo>
                    <a:pt x="12" y="8"/>
                  </a:lnTo>
                  <a:lnTo>
                    <a:pt x="12" y="8"/>
                  </a:lnTo>
                  <a:lnTo>
                    <a:pt x="12" y="8"/>
                  </a:lnTo>
                  <a:lnTo>
                    <a:pt x="12" y="8"/>
                  </a:lnTo>
                  <a:lnTo>
                    <a:pt x="12" y="8"/>
                  </a:lnTo>
                  <a:lnTo>
                    <a:pt x="16" y="8"/>
                  </a:lnTo>
                  <a:lnTo>
                    <a:pt x="16" y="8"/>
                  </a:lnTo>
                  <a:lnTo>
                    <a:pt x="16" y="8"/>
                  </a:lnTo>
                  <a:lnTo>
                    <a:pt x="16" y="8"/>
                  </a:lnTo>
                  <a:lnTo>
                    <a:pt x="16" y="8"/>
                  </a:lnTo>
                  <a:lnTo>
                    <a:pt x="20" y="8"/>
                  </a:lnTo>
                  <a:lnTo>
                    <a:pt x="20" y="12"/>
                  </a:lnTo>
                  <a:lnTo>
                    <a:pt x="20" y="12"/>
                  </a:lnTo>
                  <a:lnTo>
                    <a:pt x="24" y="12"/>
                  </a:lnTo>
                  <a:lnTo>
                    <a:pt x="24" y="12"/>
                  </a:lnTo>
                  <a:lnTo>
                    <a:pt x="26" y="12"/>
                  </a:lnTo>
                  <a:lnTo>
                    <a:pt x="26" y="12"/>
                  </a:lnTo>
                  <a:lnTo>
                    <a:pt x="26" y="12"/>
                  </a:lnTo>
                  <a:lnTo>
                    <a:pt x="26" y="12"/>
                  </a:lnTo>
                  <a:lnTo>
                    <a:pt x="26" y="12"/>
                  </a:lnTo>
                  <a:lnTo>
                    <a:pt x="26" y="12"/>
                  </a:lnTo>
                  <a:lnTo>
                    <a:pt x="26" y="12"/>
                  </a:lnTo>
                  <a:lnTo>
                    <a:pt x="26" y="12"/>
                  </a:lnTo>
                  <a:lnTo>
                    <a:pt x="26" y="12"/>
                  </a:lnTo>
                  <a:lnTo>
                    <a:pt x="30" y="12"/>
                  </a:lnTo>
                  <a:lnTo>
                    <a:pt x="30" y="12"/>
                  </a:lnTo>
                  <a:lnTo>
                    <a:pt x="30" y="12"/>
                  </a:lnTo>
                  <a:lnTo>
                    <a:pt x="30" y="12"/>
                  </a:lnTo>
                  <a:lnTo>
                    <a:pt x="30" y="12"/>
                  </a:lnTo>
                  <a:lnTo>
                    <a:pt x="30" y="12"/>
                  </a:lnTo>
                  <a:lnTo>
                    <a:pt x="30" y="12"/>
                  </a:lnTo>
                  <a:lnTo>
                    <a:pt x="34" y="12"/>
                  </a:lnTo>
                  <a:lnTo>
                    <a:pt x="34" y="12"/>
                  </a:lnTo>
                  <a:lnTo>
                    <a:pt x="34" y="12"/>
                  </a:lnTo>
                  <a:lnTo>
                    <a:pt x="34" y="12"/>
                  </a:lnTo>
                  <a:lnTo>
                    <a:pt x="38" y="12"/>
                  </a:lnTo>
                  <a:lnTo>
                    <a:pt x="42" y="12"/>
                  </a:lnTo>
                  <a:lnTo>
                    <a:pt x="42" y="12"/>
                  </a:lnTo>
                  <a:lnTo>
                    <a:pt x="42" y="12"/>
                  </a:lnTo>
                  <a:lnTo>
                    <a:pt x="42" y="12"/>
                  </a:lnTo>
                  <a:lnTo>
                    <a:pt x="42" y="12"/>
                  </a:lnTo>
                  <a:lnTo>
                    <a:pt x="46" y="12"/>
                  </a:lnTo>
                  <a:lnTo>
                    <a:pt x="46" y="12"/>
                  </a:lnTo>
                  <a:lnTo>
                    <a:pt x="46" y="12"/>
                  </a:lnTo>
                  <a:lnTo>
                    <a:pt x="46" y="12"/>
                  </a:lnTo>
                  <a:lnTo>
                    <a:pt x="46" y="12"/>
                  </a:lnTo>
                  <a:lnTo>
                    <a:pt x="50" y="12"/>
                  </a:lnTo>
                  <a:lnTo>
                    <a:pt x="50" y="12"/>
                  </a:lnTo>
                  <a:lnTo>
                    <a:pt x="50" y="12"/>
                  </a:lnTo>
                  <a:lnTo>
                    <a:pt x="50" y="12"/>
                  </a:lnTo>
                  <a:lnTo>
                    <a:pt x="50" y="8"/>
                  </a:lnTo>
                  <a:lnTo>
                    <a:pt x="54" y="8"/>
                  </a:lnTo>
                  <a:lnTo>
                    <a:pt x="54" y="8"/>
                  </a:lnTo>
                  <a:lnTo>
                    <a:pt x="54" y="8"/>
                  </a:lnTo>
                  <a:lnTo>
                    <a:pt x="56" y="4"/>
                  </a:lnTo>
                  <a:lnTo>
                    <a:pt x="56" y="4"/>
                  </a:lnTo>
                  <a:lnTo>
                    <a:pt x="56" y="4"/>
                  </a:lnTo>
                  <a:lnTo>
                    <a:pt x="56" y="4"/>
                  </a:lnTo>
                  <a:lnTo>
                    <a:pt x="56" y="4"/>
                  </a:lnTo>
                  <a:lnTo>
                    <a:pt x="60" y="4"/>
                  </a:lnTo>
                  <a:lnTo>
                    <a:pt x="64" y="4"/>
                  </a:lnTo>
                  <a:lnTo>
                    <a:pt x="64" y="4"/>
                  </a:lnTo>
                  <a:lnTo>
                    <a:pt x="64" y="4"/>
                  </a:lnTo>
                  <a:lnTo>
                    <a:pt x="64" y="4"/>
                  </a:lnTo>
                  <a:lnTo>
                    <a:pt x="68" y="4"/>
                  </a:lnTo>
                  <a:lnTo>
                    <a:pt x="68" y="4"/>
                  </a:lnTo>
                  <a:lnTo>
                    <a:pt x="68" y="4"/>
                  </a:lnTo>
                  <a:lnTo>
                    <a:pt x="68" y="4"/>
                  </a:lnTo>
                  <a:lnTo>
                    <a:pt x="68" y="4"/>
                  </a:lnTo>
                  <a:lnTo>
                    <a:pt x="68" y="4"/>
                  </a:lnTo>
                  <a:lnTo>
                    <a:pt x="68" y="4"/>
                  </a:lnTo>
                  <a:lnTo>
                    <a:pt x="72" y="4"/>
                  </a:lnTo>
                  <a:lnTo>
                    <a:pt x="72" y="4"/>
                  </a:lnTo>
                  <a:lnTo>
                    <a:pt x="72" y="4"/>
                  </a:lnTo>
                  <a:lnTo>
                    <a:pt x="72" y="4"/>
                  </a:lnTo>
                  <a:lnTo>
                    <a:pt x="76" y="4"/>
                  </a:lnTo>
                  <a:lnTo>
                    <a:pt x="76" y="4"/>
                  </a:lnTo>
                  <a:lnTo>
                    <a:pt x="76" y="4"/>
                  </a:lnTo>
                  <a:lnTo>
                    <a:pt x="76" y="4"/>
                  </a:lnTo>
                  <a:lnTo>
                    <a:pt x="76" y="8"/>
                  </a:lnTo>
                  <a:lnTo>
                    <a:pt x="76" y="8"/>
                  </a:lnTo>
                  <a:lnTo>
                    <a:pt x="80" y="8"/>
                  </a:lnTo>
                  <a:lnTo>
                    <a:pt x="80" y="8"/>
                  </a:lnTo>
                  <a:lnTo>
                    <a:pt x="80" y="8"/>
                  </a:lnTo>
                  <a:lnTo>
                    <a:pt x="80" y="4"/>
                  </a:lnTo>
                  <a:lnTo>
                    <a:pt x="80" y="8"/>
                  </a:lnTo>
                  <a:lnTo>
                    <a:pt x="80" y="8"/>
                  </a:lnTo>
                  <a:lnTo>
                    <a:pt x="80" y="8"/>
                  </a:lnTo>
                  <a:lnTo>
                    <a:pt x="80" y="8"/>
                  </a:lnTo>
                  <a:lnTo>
                    <a:pt x="82" y="8"/>
                  </a:lnTo>
                  <a:lnTo>
                    <a:pt x="82" y="12"/>
                  </a:lnTo>
                  <a:lnTo>
                    <a:pt x="82" y="12"/>
                  </a:lnTo>
                  <a:lnTo>
                    <a:pt x="82" y="12"/>
                  </a:lnTo>
                  <a:lnTo>
                    <a:pt x="86" y="12"/>
                  </a:lnTo>
                  <a:lnTo>
                    <a:pt x="86" y="12"/>
                  </a:lnTo>
                  <a:lnTo>
                    <a:pt x="86" y="12"/>
                  </a:lnTo>
                  <a:lnTo>
                    <a:pt x="86" y="12"/>
                  </a:lnTo>
                  <a:lnTo>
                    <a:pt x="86" y="12"/>
                  </a:lnTo>
                  <a:lnTo>
                    <a:pt x="86" y="16"/>
                  </a:lnTo>
                  <a:lnTo>
                    <a:pt x="90" y="16"/>
                  </a:lnTo>
                  <a:lnTo>
                    <a:pt x="90" y="16"/>
                  </a:lnTo>
                  <a:lnTo>
                    <a:pt x="90" y="16"/>
                  </a:lnTo>
                  <a:lnTo>
                    <a:pt x="86" y="16"/>
                  </a:lnTo>
                  <a:lnTo>
                    <a:pt x="86" y="16"/>
                  </a:lnTo>
                  <a:lnTo>
                    <a:pt x="86" y="16"/>
                  </a:lnTo>
                  <a:lnTo>
                    <a:pt x="86" y="20"/>
                  </a:lnTo>
                  <a:lnTo>
                    <a:pt x="86" y="20"/>
                  </a:lnTo>
                  <a:lnTo>
                    <a:pt x="86" y="20"/>
                  </a:lnTo>
                  <a:lnTo>
                    <a:pt x="86" y="20"/>
                  </a:lnTo>
                  <a:lnTo>
                    <a:pt x="86" y="20"/>
                  </a:lnTo>
                  <a:lnTo>
                    <a:pt x="86" y="16"/>
                  </a:lnTo>
                  <a:lnTo>
                    <a:pt x="82" y="16"/>
                  </a:lnTo>
                  <a:lnTo>
                    <a:pt x="82" y="20"/>
                  </a:lnTo>
                  <a:lnTo>
                    <a:pt x="82" y="20"/>
                  </a:lnTo>
                  <a:lnTo>
                    <a:pt x="82" y="20"/>
                  </a:lnTo>
                  <a:lnTo>
                    <a:pt x="82" y="20"/>
                  </a:lnTo>
                  <a:lnTo>
                    <a:pt x="80" y="20"/>
                  </a:lnTo>
                  <a:lnTo>
                    <a:pt x="80" y="22"/>
                  </a:lnTo>
                  <a:lnTo>
                    <a:pt x="80" y="22"/>
                  </a:lnTo>
                  <a:lnTo>
                    <a:pt x="80" y="26"/>
                  </a:lnTo>
                  <a:lnTo>
                    <a:pt x="80" y="26"/>
                  </a:lnTo>
                  <a:lnTo>
                    <a:pt x="80" y="26"/>
                  </a:lnTo>
                  <a:lnTo>
                    <a:pt x="80" y="26"/>
                  </a:lnTo>
                  <a:lnTo>
                    <a:pt x="80" y="26"/>
                  </a:lnTo>
                  <a:lnTo>
                    <a:pt x="80" y="30"/>
                  </a:lnTo>
                  <a:lnTo>
                    <a:pt x="80" y="30"/>
                  </a:lnTo>
                  <a:lnTo>
                    <a:pt x="80" y="30"/>
                  </a:lnTo>
                  <a:lnTo>
                    <a:pt x="80" y="30"/>
                  </a:lnTo>
                  <a:lnTo>
                    <a:pt x="76" y="30"/>
                  </a:lnTo>
                  <a:lnTo>
                    <a:pt x="76" y="30"/>
                  </a:lnTo>
                  <a:lnTo>
                    <a:pt x="76" y="34"/>
                  </a:lnTo>
                  <a:lnTo>
                    <a:pt x="72" y="34"/>
                  </a:lnTo>
                  <a:lnTo>
                    <a:pt x="72" y="34"/>
                  </a:lnTo>
                  <a:lnTo>
                    <a:pt x="72" y="38"/>
                  </a:lnTo>
                  <a:lnTo>
                    <a:pt x="72" y="38"/>
                  </a:lnTo>
                  <a:lnTo>
                    <a:pt x="72" y="38"/>
                  </a:lnTo>
                  <a:lnTo>
                    <a:pt x="76" y="38"/>
                  </a:lnTo>
                  <a:lnTo>
                    <a:pt x="76" y="38"/>
                  </a:lnTo>
                  <a:lnTo>
                    <a:pt x="76" y="38"/>
                  </a:lnTo>
                  <a:lnTo>
                    <a:pt x="76" y="38"/>
                  </a:lnTo>
                  <a:lnTo>
                    <a:pt x="76" y="38"/>
                  </a:lnTo>
                  <a:lnTo>
                    <a:pt x="76" y="40"/>
                  </a:lnTo>
                  <a:lnTo>
                    <a:pt x="76" y="40"/>
                  </a:lnTo>
                  <a:lnTo>
                    <a:pt x="80" y="40"/>
                  </a:lnTo>
                  <a:lnTo>
                    <a:pt x="80" y="40"/>
                  </a:lnTo>
                  <a:lnTo>
                    <a:pt x="80" y="40"/>
                  </a:lnTo>
                  <a:lnTo>
                    <a:pt x="80" y="44"/>
                  </a:lnTo>
                  <a:lnTo>
                    <a:pt x="80" y="44"/>
                  </a:lnTo>
                  <a:lnTo>
                    <a:pt x="80" y="44"/>
                  </a:lnTo>
                  <a:lnTo>
                    <a:pt x="80" y="44"/>
                  </a:lnTo>
                  <a:lnTo>
                    <a:pt x="80" y="44"/>
                  </a:lnTo>
                  <a:lnTo>
                    <a:pt x="80" y="44"/>
                  </a:lnTo>
                  <a:lnTo>
                    <a:pt x="80" y="44"/>
                  </a:lnTo>
                  <a:lnTo>
                    <a:pt x="80" y="44"/>
                  </a:lnTo>
                  <a:lnTo>
                    <a:pt x="76" y="44"/>
                  </a:lnTo>
                  <a:lnTo>
                    <a:pt x="76" y="44"/>
                  </a:lnTo>
                  <a:lnTo>
                    <a:pt x="76" y="44"/>
                  </a:lnTo>
                  <a:lnTo>
                    <a:pt x="76" y="44"/>
                  </a:lnTo>
                  <a:lnTo>
                    <a:pt x="72" y="44"/>
                  </a:lnTo>
                  <a:lnTo>
                    <a:pt x="72" y="44"/>
                  </a:lnTo>
                  <a:lnTo>
                    <a:pt x="72" y="44"/>
                  </a:lnTo>
                  <a:lnTo>
                    <a:pt x="72" y="44"/>
                  </a:lnTo>
                  <a:lnTo>
                    <a:pt x="72" y="44"/>
                  </a:lnTo>
                  <a:lnTo>
                    <a:pt x="72" y="44"/>
                  </a:lnTo>
                  <a:lnTo>
                    <a:pt x="72" y="40"/>
                  </a:lnTo>
                  <a:lnTo>
                    <a:pt x="68" y="40"/>
                  </a:lnTo>
                  <a:lnTo>
                    <a:pt x="68" y="44"/>
                  </a:lnTo>
                  <a:lnTo>
                    <a:pt x="68" y="44"/>
                  </a:lnTo>
                  <a:lnTo>
                    <a:pt x="64" y="44"/>
                  </a:lnTo>
                  <a:lnTo>
                    <a:pt x="64" y="44"/>
                  </a:lnTo>
                  <a:lnTo>
                    <a:pt x="60" y="44"/>
                  </a:lnTo>
                  <a:lnTo>
                    <a:pt x="60" y="44"/>
                  </a:lnTo>
                  <a:lnTo>
                    <a:pt x="60" y="48"/>
                  </a:lnTo>
                  <a:lnTo>
                    <a:pt x="60" y="48"/>
                  </a:lnTo>
                  <a:lnTo>
                    <a:pt x="60" y="48"/>
                  </a:lnTo>
                  <a:lnTo>
                    <a:pt x="60" y="48"/>
                  </a:lnTo>
                  <a:lnTo>
                    <a:pt x="56" y="48"/>
                  </a:lnTo>
                  <a:lnTo>
                    <a:pt x="56" y="48"/>
                  </a:lnTo>
                  <a:lnTo>
                    <a:pt x="56" y="48"/>
                  </a:lnTo>
                  <a:lnTo>
                    <a:pt x="56" y="48"/>
                  </a:lnTo>
                  <a:lnTo>
                    <a:pt x="56" y="48"/>
                  </a:lnTo>
                  <a:lnTo>
                    <a:pt x="56" y="48"/>
                  </a:lnTo>
                  <a:lnTo>
                    <a:pt x="56" y="52"/>
                  </a:lnTo>
                  <a:lnTo>
                    <a:pt x="56" y="52"/>
                  </a:lnTo>
                  <a:lnTo>
                    <a:pt x="56" y="52"/>
                  </a:lnTo>
                  <a:lnTo>
                    <a:pt x="56" y="48"/>
                  </a:lnTo>
                  <a:lnTo>
                    <a:pt x="54" y="48"/>
                  </a:lnTo>
                  <a:lnTo>
                    <a:pt x="54" y="48"/>
                  </a:lnTo>
                  <a:lnTo>
                    <a:pt x="54" y="52"/>
                  </a:lnTo>
                  <a:lnTo>
                    <a:pt x="54" y="52"/>
                  </a:lnTo>
                  <a:lnTo>
                    <a:pt x="54" y="52"/>
                  </a:lnTo>
                  <a:lnTo>
                    <a:pt x="54" y="52"/>
                  </a:lnTo>
                  <a:lnTo>
                    <a:pt x="54" y="52"/>
                  </a:lnTo>
                  <a:lnTo>
                    <a:pt x="54" y="52"/>
                  </a:lnTo>
                  <a:lnTo>
                    <a:pt x="54" y="56"/>
                  </a:lnTo>
                  <a:lnTo>
                    <a:pt x="54" y="56"/>
                  </a:lnTo>
                  <a:lnTo>
                    <a:pt x="54" y="60"/>
                  </a:lnTo>
                  <a:lnTo>
                    <a:pt x="50" y="60"/>
                  </a:lnTo>
                  <a:lnTo>
                    <a:pt x="50" y="60"/>
                  </a:lnTo>
                  <a:lnTo>
                    <a:pt x="50" y="56"/>
                  </a:lnTo>
                  <a:lnTo>
                    <a:pt x="46" y="60"/>
                  </a:lnTo>
                  <a:lnTo>
                    <a:pt x="46" y="60"/>
                  </a:lnTo>
                  <a:lnTo>
                    <a:pt x="46" y="60"/>
                  </a:lnTo>
                  <a:lnTo>
                    <a:pt x="42" y="60"/>
                  </a:lnTo>
                  <a:lnTo>
                    <a:pt x="42" y="60"/>
                  </a:lnTo>
                  <a:lnTo>
                    <a:pt x="42" y="60"/>
                  </a:lnTo>
                  <a:lnTo>
                    <a:pt x="42" y="60"/>
                  </a:lnTo>
                  <a:lnTo>
                    <a:pt x="42" y="60"/>
                  </a:lnTo>
                  <a:lnTo>
                    <a:pt x="38" y="60"/>
                  </a:lnTo>
                  <a:lnTo>
                    <a:pt x="38" y="56"/>
                  </a:lnTo>
                  <a:lnTo>
                    <a:pt x="38" y="56"/>
                  </a:lnTo>
                  <a:lnTo>
                    <a:pt x="38" y="56"/>
                  </a:lnTo>
                  <a:lnTo>
                    <a:pt x="34" y="56"/>
                  </a:lnTo>
                  <a:lnTo>
                    <a:pt x="34" y="56"/>
                  </a:lnTo>
                  <a:lnTo>
                    <a:pt x="34" y="56"/>
                  </a:lnTo>
                  <a:lnTo>
                    <a:pt x="34" y="56"/>
                  </a:lnTo>
                  <a:lnTo>
                    <a:pt x="30" y="56"/>
                  </a:lnTo>
                  <a:lnTo>
                    <a:pt x="30" y="56"/>
                  </a:lnTo>
                  <a:lnTo>
                    <a:pt x="30" y="52"/>
                  </a:lnTo>
                  <a:lnTo>
                    <a:pt x="26" y="52"/>
                  </a:lnTo>
                  <a:lnTo>
                    <a:pt x="26" y="52"/>
                  </a:lnTo>
                  <a:lnTo>
                    <a:pt x="26" y="52"/>
                  </a:lnTo>
                  <a:lnTo>
                    <a:pt x="26" y="52"/>
                  </a:lnTo>
                  <a:lnTo>
                    <a:pt x="26" y="52"/>
                  </a:lnTo>
                  <a:lnTo>
                    <a:pt x="24" y="52"/>
                  </a:lnTo>
                  <a:lnTo>
                    <a:pt x="24" y="56"/>
                  </a:lnTo>
                  <a:lnTo>
                    <a:pt x="24" y="56"/>
                  </a:lnTo>
                  <a:lnTo>
                    <a:pt x="24" y="56"/>
                  </a:lnTo>
                  <a:lnTo>
                    <a:pt x="24" y="56"/>
                  </a:lnTo>
                  <a:lnTo>
                    <a:pt x="20" y="56"/>
                  </a:lnTo>
                  <a:lnTo>
                    <a:pt x="20" y="56"/>
                  </a:lnTo>
                  <a:lnTo>
                    <a:pt x="20" y="56"/>
                  </a:lnTo>
                  <a:lnTo>
                    <a:pt x="20" y="56"/>
                  </a:lnTo>
                  <a:lnTo>
                    <a:pt x="16" y="56"/>
                  </a:lnTo>
                  <a:lnTo>
                    <a:pt x="16" y="56"/>
                  </a:lnTo>
                  <a:lnTo>
                    <a:pt x="12" y="56"/>
                  </a:lnTo>
                  <a:lnTo>
                    <a:pt x="12" y="56"/>
                  </a:lnTo>
                  <a:lnTo>
                    <a:pt x="12" y="56"/>
                  </a:lnTo>
                  <a:lnTo>
                    <a:pt x="12" y="56"/>
                  </a:lnTo>
                  <a:lnTo>
                    <a:pt x="12" y="60"/>
                  </a:lnTo>
                  <a:lnTo>
                    <a:pt x="12" y="60"/>
                  </a:lnTo>
                  <a:lnTo>
                    <a:pt x="12" y="60"/>
                  </a:lnTo>
                  <a:lnTo>
                    <a:pt x="8" y="56"/>
                  </a:lnTo>
                  <a:lnTo>
                    <a:pt x="8" y="56"/>
                  </a:lnTo>
                  <a:lnTo>
                    <a:pt x="8" y="56"/>
                  </a:lnTo>
                  <a:lnTo>
                    <a:pt x="8"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4"/>
            <p:cNvSpPr>
              <a:spLocks noEditPoints="1"/>
            </p:cNvSpPr>
            <p:nvPr/>
          </p:nvSpPr>
          <p:spPr bwMode="auto">
            <a:xfrm>
              <a:off x="4695825" y="3225868"/>
              <a:ext cx="136525" cy="127000"/>
            </a:xfrm>
            <a:custGeom>
              <a:avLst/>
              <a:gdLst>
                <a:gd name="T0" fmla="*/ 66 w 86"/>
                <a:gd name="T1" fmla="*/ 74 h 80"/>
                <a:gd name="T2" fmla="*/ 70 w 86"/>
                <a:gd name="T3" fmla="*/ 78 h 80"/>
                <a:gd name="T4" fmla="*/ 56 w 86"/>
                <a:gd name="T5" fmla="*/ 70 h 80"/>
                <a:gd name="T6" fmla="*/ 60 w 86"/>
                <a:gd name="T7" fmla="*/ 70 h 80"/>
                <a:gd name="T8" fmla="*/ 14 w 86"/>
                <a:gd name="T9" fmla="*/ 30 h 80"/>
                <a:gd name="T10" fmla="*/ 18 w 86"/>
                <a:gd name="T11" fmla="*/ 30 h 80"/>
                <a:gd name="T12" fmla="*/ 14 w 86"/>
                <a:gd name="T13" fmla="*/ 34 h 80"/>
                <a:gd name="T14" fmla="*/ 14 w 86"/>
                <a:gd name="T15" fmla="*/ 26 h 80"/>
                <a:gd name="T16" fmla="*/ 14 w 86"/>
                <a:gd name="T17" fmla="*/ 34 h 80"/>
                <a:gd name="T18" fmla="*/ 14 w 86"/>
                <a:gd name="T19" fmla="*/ 40 h 80"/>
                <a:gd name="T20" fmla="*/ 14 w 86"/>
                <a:gd name="T21" fmla="*/ 40 h 80"/>
                <a:gd name="T22" fmla="*/ 22 w 86"/>
                <a:gd name="T23" fmla="*/ 38 h 80"/>
                <a:gd name="T24" fmla="*/ 22 w 86"/>
                <a:gd name="T25" fmla="*/ 40 h 80"/>
                <a:gd name="T26" fmla="*/ 26 w 86"/>
                <a:gd name="T27" fmla="*/ 52 h 80"/>
                <a:gd name="T28" fmla="*/ 18 w 86"/>
                <a:gd name="T29" fmla="*/ 44 h 80"/>
                <a:gd name="T30" fmla="*/ 26 w 86"/>
                <a:gd name="T31" fmla="*/ 52 h 80"/>
                <a:gd name="T32" fmla="*/ 44 w 86"/>
                <a:gd name="T33" fmla="*/ 64 h 80"/>
                <a:gd name="T34" fmla="*/ 44 w 86"/>
                <a:gd name="T35" fmla="*/ 64 h 80"/>
                <a:gd name="T36" fmla="*/ 40 w 86"/>
                <a:gd name="T37" fmla="*/ 66 h 80"/>
                <a:gd name="T38" fmla="*/ 52 w 86"/>
                <a:gd name="T39" fmla="*/ 66 h 80"/>
                <a:gd name="T40" fmla="*/ 40 w 86"/>
                <a:gd name="T41" fmla="*/ 66 h 80"/>
                <a:gd name="T42" fmla="*/ 36 w 86"/>
                <a:gd name="T43" fmla="*/ 70 h 80"/>
                <a:gd name="T44" fmla="*/ 52 w 86"/>
                <a:gd name="T45" fmla="*/ 70 h 80"/>
                <a:gd name="T46" fmla="*/ 60 w 86"/>
                <a:gd name="T47" fmla="*/ 74 h 80"/>
                <a:gd name="T48" fmla="*/ 60 w 86"/>
                <a:gd name="T49" fmla="*/ 74 h 80"/>
                <a:gd name="T50" fmla="*/ 52 w 86"/>
                <a:gd name="T51" fmla="*/ 66 h 80"/>
                <a:gd name="T52" fmla="*/ 40 w 86"/>
                <a:gd name="T53" fmla="*/ 60 h 80"/>
                <a:gd name="T54" fmla="*/ 36 w 86"/>
                <a:gd name="T55" fmla="*/ 56 h 80"/>
                <a:gd name="T56" fmla="*/ 26 w 86"/>
                <a:gd name="T57" fmla="*/ 48 h 80"/>
                <a:gd name="T58" fmla="*/ 30 w 86"/>
                <a:gd name="T59" fmla="*/ 44 h 80"/>
                <a:gd name="T60" fmla="*/ 18 w 86"/>
                <a:gd name="T61" fmla="*/ 34 h 80"/>
                <a:gd name="T62" fmla="*/ 14 w 86"/>
                <a:gd name="T63" fmla="*/ 26 h 80"/>
                <a:gd name="T64" fmla="*/ 10 w 86"/>
                <a:gd name="T65" fmla="*/ 30 h 80"/>
                <a:gd name="T66" fmla="*/ 8 w 86"/>
                <a:gd name="T67" fmla="*/ 34 h 80"/>
                <a:gd name="T68" fmla="*/ 0 w 86"/>
                <a:gd name="T69" fmla="*/ 22 h 80"/>
                <a:gd name="T70" fmla="*/ 8 w 86"/>
                <a:gd name="T71" fmla="*/ 22 h 80"/>
                <a:gd name="T72" fmla="*/ 14 w 86"/>
                <a:gd name="T73" fmla="*/ 18 h 80"/>
                <a:gd name="T74" fmla="*/ 22 w 86"/>
                <a:gd name="T75" fmla="*/ 22 h 80"/>
                <a:gd name="T76" fmla="*/ 30 w 86"/>
                <a:gd name="T77" fmla="*/ 14 h 80"/>
                <a:gd name="T78" fmla="*/ 30 w 86"/>
                <a:gd name="T79" fmla="*/ 8 h 80"/>
                <a:gd name="T80" fmla="*/ 36 w 86"/>
                <a:gd name="T81" fmla="*/ 0 h 80"/>
                <a:gd name="T82" fmla="*/ 52 w 86"/>
                <a:gd name="T83" fmla="*/ 8 h 80"/>
                <a:gd name="T84" fmla="*/ 60 w 86"/>
                <a:gd name="T85" fmla="*/ 14 h 80"/>
                <a:gd name="T86" fmla="*/ 74 w 86"/>
                <a:gd name="T87" fmla="*/ 14 h 80"/>
                <a:gd name="T88" fmla="*/ 78 w 86"/>
                <a:gd name="T89" fmla="*/ 22 h 80"/>
                <a:gd name="T90" fmla="*/ 82 w 86"/>
                <a:gd name="T91" fmla="*/ 26 h 80"/>
                <a:gd name="T92" fmla="*/ 74 w 86"/>
                <a:gd name="T93" fmla="*/ 34 h 80"/>
                <a:gd name="T94" fmla="*/ 66 w 86"/>
                <a:gd name="T95" fmla="*/ 30 h 80"/>
                <a:gd name="T96" fmla="*/ 56 w 86"/>
                <a:gd name="T97" fmla="*/ 26 h 80"/>
                <a:gd name="T98" fmla="*/ 40 w 86"/>
                <a:gd name="T99" fmla="*/ 26 h 80"/>
                <a:gd name="T100" fmla="*/ 34 w 86"/>
                <a:gd name="T101" fmla="*/ 26 h 80"/>
                <a:gd name="T102" fmla="*/ 36 w 86"/>
                <a:gd name="T103" fmla="*/ 38 h 80"/>
                <a:gd name="T104" fmla="*/ 40 w 86"/>
                <a:gd name="T105" fmla="*/ 48 h 80"/>
                <a:gd name="T106" fmla="*/ 48 w 86"/>
                <a:gd name="T107" fmla="*/ 60 h 80"/>
                <a:gd name="T108" fmla="*/ 56 w 86"/>
                <a:gd name="T109" fmla="*/ 64 h 80"/>
                <a:gd name="T110" fmla="*/ 60 w 86"/>
                <a:gd name="T111"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0">
                  <a:moveTo>
                    <a:pt x="60" y="70"/>
                  </a:moveTo>
                  <a:lnTo>
                    <a:pt x="62" y="70"/>
                  </a:lnTo>
                  <a:lnTo>
                    <a:pt x="62" y="74"/>
                  </a:lnTo>
                  <a:lnTo>
                    <a:pt x="66" y="74"/>
                  </a:lnTo>
                  <a:lnTo>
                    <a:pt x="66" y="78"/>
                  </a:lnTo>
                  <a:lnTo>
                    <a:pt x="70" y="78"/>
                  </a:lnTo>
                  <a:lnTo>
                    <a:pt x="70" y="80"/>
                  </a:lnTo>
                  <a:lnTo>
                    <a:pt x="70" y="78"/>
                  </a:lnTo>
                  <a:lnTo>
                    <a:pt x="66" y="78"/>
                  </a:lnTo>
                  <a:lnTo>
                    <a:pt x="62" y="74"/>
                  </a:lnTo>
                  <a:lnTo>
                    <a:pt x="60" y="74"/>
                  </a:lnTo>
                  <a:lnTo>
                    <a:pt x="56" y="70"/>
                  </a:lnTo>
                  <a:lnTo>
                    <a:pt x="52" y="70"/>
                  </a:lnTo>
                  <a:lnTo>
                    <a:pt x="52" y="66"/>
                  </a:lnTo>
                  <a:lnTo>
                    <a:pt x="56" y="70"/>
                  </a:lnTo>
                  <a:lnTo>
                    <a:pt x="60" y="70"/>
                  </a:lnTo>
                  <a:lnTo>
                    <a:pt x="60" y="70"/>
                  </a:lnTo>
                  <a:lnTo>
                    <a:pt x="60" y="70"/>
                  </a:lnTo>
                  <a:close/>
                  <a:moveTo>
                    <a:pt x="18" y="30"/>
                  </a:moveTo>
                  <a:lnTo>
                    <a:pt x="14" y="30"/>
                  </a:lnTo>
                  <a:lnTo>
                    <a:pt x="14" y="26"/>
                  </a:lnTo>
                  <a:lnTo>
                    <a:pt x="18" y="26"/>
                  </a:lnTo>
                  <a:lnTo>
                    <a:pt x="18" y="30"/>
                  </a:lnTo>
                  <a:lnTo>
                    <a:pt x="18" y="30"/>
                  </a:lnTo>
                  <a:lnTo>
                    <a:pt x="18" y="30"/>
                  </a:lnTo>
                  <a:close/>
                  <a:moveTo>
                    <a:pt x="14" y="38"/>
                  </a:moveTo>
                  <a:lnTo>
                    <a:pt x="10" y="34"/>
                  </a:lnTo>
                  <a:lnTo>
                    <a:pt x="14" y="34"/>
                  </a:lnTo>
                  <a:lnTo>
                    <a:pt x="14" y="30"/>
                  </a:lnTo>
                  <a:lnTo>
                    <a:pt x="10" y="30"/>
                  </a:lnTo>
                  <a:lnTo>
                    <a:pt x="10" y="26"/>
                  </a:lnTo>
                  <a:lnTo>
                    <a:pt x="14" y="26"/>
                  </a:lnTo>
                  <a:lnTo>
                    <a:pt x="10" y="26"/>
                  </a:lnTo>
                  <a:lnTo>
                    <a:pt x="10" y="30"/>
                  </a:lnTo>
                  <a:lnTo>
                    <a:pt x="14" y="30"/>
                  </a:lnTo>
                  <a:lnTo>
                    <a:pt x="14" y="34"/>
                  </a:lnTo>
                  <a:lnTo>
                    <a:pt x="14" y="38"/>
                  </a:lnTo>
                  <a:lnTo>
                    <a:pt x="14" y="38"/>
                  </a:lnTo>
                  <a:lnTo>
                    <a:pt x="14" y="38"/>
                  </a:lnTo>
                  <a:close/>
                  <a:moveTo>
                    <a:pt x="14" y="40"/>
                  </a:moveTo>
                  <a:lnTo>
                    <a:pt x="14" y="38"/>
                  </a:lnTo>
                  <a:lnTo>
                    <a:pt x="10" y="38"/>
                  </a:lnTo>
                  <a:lnTo>
                    <a:pt x="14" y="38"/>
                  </a:lnTo>
                  <a:lnTo>
                    <a:pt x="14" y="40"/>
                  </a:lnTo>
                  <a:lnTo>
                    <a:pt x="14" y="40"/>
                  </a:lnTo>
                  <a:lnTo>
                    <a:pt x="14" y="40"/>
                  </a:lnTo>
                  <a:close/>
                  <a:moveTo>
                    <a:pt x="18" y="38"/>
                  </a:moveTo>
                  <a:lnTo>
                    <a:pt x="22" y="38"/>
                  </a:lnTo>
                  <a:lnTo>
                    <a:pt x="22" y="40"/>
                  </a:lnTo>
                  <a:lnTo>
                    <a:pt x="26" y="44"/>
                  </a:lnTo>
                  <a:lnTo>
                    <a:pt x="22" y="44"/>
                  </a:lnTo>
                  <a:lnTo>
                    <a:pt x="22" y="40"/>
                  </a:lnTo>
                  <a:lnTo>
                    <a:pt x="18" y="38"/>
                  </a:lnTo>
                  <a:lnTo>
                    <a:pt x="18" y="38"/>
                  </a:lnTo>
                  <a:lnTo>
                    <a:pt x="18" y="38"/>
                  </a:lnTo>
                  <a:close/>
                  <a:moveTo>
                    <a:pt x="26" y="52"/>
                  </a:moveTo>
                  <a:lnTo>
                    <a:pt x="22" y="52"/>
                  </a:lnTo>
                  <a:lnTo>
                    <a:pt x="22" y="48"/>
                  </a:lnTo>
                  <a:lnTo>
                    <a:pt x="18" y="48"/>
                  </a:lnTo>
                  <a:lnTo>
                    <a:pt x="18" y="44"/>
                  </a:lnTo>
                  <a:lnTo>
                    <a:pt x="22" y="48"/>
                  </a:lnTo>
                  <a:lnTo>
                    <a:pt x="22" y="52"/>
                  </a:lnTo>
                  <a:lnTo>
                    <a:pt x="26" y="52"/>
                  </a:lnTo>
                  <a:lnTo>
                    <a:pt x="26" y="52"/>
                  </a:lnTo>
                  <a:lnTo>
                    <a:pt x="26" y="52"/>
                  </a:lnTo>
                  <a:close/>
                  <a:moveTo>
                    <a:pt x="44" y="64"/>
                  </a:moveTo>
                  <a:lnTo>
                    <a:pt x="40" y="64"/>
                  </a:lnTo>
                  <a:lnTo>
                    <a:pt x="44" y="64"/>
                  </a:lnTo>
                  <a:lnTo>
                    <a:pt x="48" y="64"/>
                  </a:lnTo>
                  <a:lnTo>
                    <a:pt x="44" y="64"/>
                  </a:lnTo>
                  <a:lnTo>
                    <a:pt x="44" y="64"/>
                  </a:lnTo>
                  <a:lnTo>
                    <a:pt x="44" y="64"/>
                  </a:lnTo>
                  <a:close/>
                  <a:moveTo>
                    <a:pt x="52" y="66"/>
                  </a:moveTo>
                  <a:lnTo>
                    <a:pt x="48" y="66"/>
                  </a:lnTo>
                  <a:lnTo>
                    <a:pt x="44" y="66"/>
                  </a:lnTo>
                  <a:lnTo>
                    <a:pt x="40" y="66"/>
                  </a:lnTo>
                  <a:lnTo>
                    <a:pt x="44" y="66"/>
                  </a:lnTo>
                  <a:lnTo>
                    <a:pt x="48" y="66"/>
                  </a:lnTo>
                  <a:lnTo>
                    <a:pt x="52" y="66"/>
                  </a:lnTo>
                  <a:lnTo>
                    <a:pt x="52" y="66"/>
                  </a:lnTo>
                  <a:lnTo>
                    <a:pt x="52" y="66"/>
                  </a:lnTo>
                  <a:close/>
                  <a:moveTo>
                    <a:pt x="36" y="70"/>
                  </a:moveTo>
                  <a:lnTo>
                    <a:pt x="36" y="66"/>
                  </a:lnTo>
                  <a:lnTo>
                    <a:pt x="40" y="66"/>
                  </a:lnTo>
                  <a:lnTo>
                    <a:pt x="40" y="70"/>
                  </a:lnTo>
                  <a:lnTo>
                    <a:pt x="36" y="70"/>
                  </a:lnTo>
                  <a:lnTo>
                    <a:pt x="36" y="70"/>
                  </a:lnTo>
                  <a:lnTo>
                    <a:pt x="36" y="70"/>
                  </a:lnTo>
                  <a:close/>
                  <a:moveTo>
                    <a:pt x="48" y="70"/>
                  </a:moveTo>
                  <a:lnTo>
                    <a:pt x="44" y="70"/>
                  </a:lnTo>
                  <a:lnTo>
                    <a:pt x="48" y="70"/>
                  </a:lnTo>
                  <a:lnTo>
                    <a:pt x="52" y="70"/>
                  </a:lnTo>
                  <a:lnTo>
                    <a:pt x="48" y="70"/>
                  </a:lnTo>
                  <a:lnTo>
                    <a:pt x="48" y="70"/>
                  </a:lnTo>
                  <a:lnTo>
                    <a:pt x="48" y="70"/>
                  </a:lnTo>
                  <a:close/>
                  <a:moveTo>
                    <a:pt x="60" y="74"/>
                  </a:moveTo>
                  <a:lnTo>
                    <a:pt x="56" y="74"/>
                  </a:lnTo>
                  <a:lnTo>
                    <a:pt x="60" y="74"/>
                  </a:lnTo>
                  <a:lnTo>
                    <a:pt x="60" y="74"/>
                  </a:lnTo>
                  <a:lnTo>
                    <a:pt x="60" y="74"/>
                  </a:lnTo>
                  <a:close/>
                  <a:moveTo>
                    <a:pt x="60" y="70"/>
                  </a:moveTo>
                  <a:lnTo>
                    <a:pt x="56" y="70"/>
                  </a:lnTo>
                  <a:lnTo>
                    <a:pt x="56" y="66"/>
                  </a:lnTo>
                  <a:lnTo>
                    <a:pt x="52" y="66"/>
                  </a:lnTo>
                  <a:lnTo>
                    <a:pt x="52" y="64"/>
                  </a:lnTo>
                  <a:lnTo>
                    <a:pt x="48" y="64"/>
                  </a:lnTo>
                  <a:lnTo>
                    <a:pt x="44" y="60"/>
                  </a:lnTo>
                  <a:lnTo>
                    <a:pt x="40" y="60"/>
                  </a:lnTo>
                  <a:lnTo>
                    <a:pt x="36" y="60"/>
                  </a:lnTo>
                  <a:lnTo>
                    <a:pt x="34" y="60"/>
                  </a:lnTo>
                  <a:lnTo>
                    <a:pt x="34" y="56"/>
                  </a:lnTo>
                  <a:lnTo>
                    <a:pt x="36" y="56"/>
                  </a:lnTo>
                  <a:lnTo>
                    <a:pt x="34" y="56"/>
                  </a:lnTo>
                  <a:lnTo>
                    <a:pt x="30" y="52"/>
                  </a:lnTo>
                  <a:lnTo>
                    <a:pt x="26" y="52"/>
                  </a:lnTo>
                  <a:lnTo>
                    <a:pt x="26" y="48"/>
                  </a:lnTo>
                  <a:lnTo>
                    <a:pt x="26" y="44"/>
                  </a:lnTo>
                  <a:lnTo>
                    <a:pt x="22" y="44"/>
                  </a:lnTo>
                  <a:lnTo>
                    <a:pt x="26" y="44"/>
                  </a:lnTo>
                  <a:lnTo>
                    <a:pt x="30" y="44"/>
                  </a:lnTo>
                  <a:lnTo>
                    <a:pt x="26" y="40"/>
                  </a:lnTo>
                  <a:lnTo>
                    <a:pt x="22" y="40"/>
                  </a:lnTo>
                  <a:lnTo>
                    <a:pt x="22" y="38"/>
                  </a:lnTo>
                  <a:lnTo>
                    <a:pt x="18" y="34"/>
                  </a:lnTo>
                  <a:lnTo>
                    <a:pt x="22" y="34"/>
                  </a:lnTo>
                  <a:lnTo>
                    <a:pt x="22" y="30"/>
                  </a:lnTo>
                  <a:lnTo>
                    <a:pt x="18" y="26"/>
                  </a:lnTo>
                  <a:lnTo>
                    <a:pt x="14" y="26"/>
                  </a:lnTo>
                  <a:lnTo>
                    <a:pt x="14" y="22"/>
                  </a:lnTo>
                  <a:lnTo>
                    <a:pt x="10" y="22"/>
                  </a:lnTo>
                  <a:lnTo>
                    <a:pt x="10" y="26"/>
                  </a:lnTo>
                  <a:lnTo>
                    <a:pt x="10" y="30"/>
                  </a:lnTo>
                  <a:lnTo>
                    <a:pt x="8" y="30"/>
                  </a:lnTo>
                  <a:lnTo>
                    <a:pt x="8" y="34"/>
                  </a:lnTo>
                  <a:lnTo>
                    <a:pt x="4" y="34"/>
                  </a:lnTo>
                  <a:lnTo>
                    <a:pt x="8" y="34"/>
                  </a:lnTo>
                  <a:lnTo>
                    <a:pt x="4" y="30"/>
                  </a:lnTo>
                  <a:lnTo>
                    <a:pt x="4" y="26"/>
                  </a:lnTo>
                  <a:lnTo>
                    <a:pt x="4" y="22"/>
                  </a:lnTo>
                  <a:lnTo>
                    <a:pt x="0" y="22"/>
                  </a:lnTo>
                  <a:lnTo>
                    <a:pt x="0" y="18"/>
                  </a:lnTo>
                  <a:lnTo>
                    <a:pt x="4" y="18"/>
                  </a:lnTo>
                  <a:lnTo>
                    <a:pt x="4" y="22"/>
                  </a:lnTo>
                  <a:lnTo>
                    <a:pt x="8" y="22"/>
                  </a:lnTo>
                  <a:lnTo>
                    <a:pt x="10" y="22"/>
                  </a:lnTo>
                  <a:lnTo>
                    <a:pt x="14" y="18"/>
                  </a:lnTo>
                  <a:lnTo>
                    <a:pt x="14" y="14"/>
                  </a:lnTo>
                  <a:lnTo>
                    <a:pt x="14" y="18"/>
                  </a:lnTo>
                  <a:lnTo>
                    <a:pt x="18" y="18"/>
                  </a:lnTo>
                  <a:lnTo>
                    <a:pt x="18" y="22"/>
                  </a:lnTo>
                  <a:lnTo>
                    <a:pt x="22" y="18"/>
                  </a:lnTo>
                  <a:lnTo>
                    <a:pt x="22" y="22"/>
                  </a:lnTo>
                  <a:lnTo>
                    <a:pt x="26" y="22"/>
                  </a:lnTo>
                  <a:lnTo>
                    <a:pt x="26" y="18"/>
                  </a:lnTo>
                  <a:lnTo>
                    <a:pt x="26" y="14"/>
                  </a:lnTo>
                  <a:lnTo>
                    <a:pt x="30" y="14"/>
                  </a:lnTo>
                  <a:lnTo>
                    <a:pt x="34" y="14"/>
                  </a:lnTo>
                  <a:lnTo>
                    <a:pt x="34" y="12"/>
                  </a:lnTo>
                  <a:lnTo>
                    <a:pt x="34" y="8"/>
                  </a:lnTo>
                  <a:lnTo>
                    <a:pt x="30" y="8"/>
                  </a:lnTo>
                  <a:lnTo>
                    <a:pt x="30" y="4"/>
                  </a:lnTo>
                  <a:lnTo>
                    <a:pt x="34" y="4"/>
                  </a:lnTo>
                  <a:lnTo>
                    <a:pt x="36" y="4"/>
                  </a:lnTo>
                  <a:lnTo>
                    <a:pt x="36" y="0"/>
                  </a:lnTo>
                  <a:lnTo>
                    <a:pt x="40" y="0"/>
                  </a:lnTo>
                  <a:lnTo>
                    <a:pt x="44" y="0"/>
                  </a:lnTo>
                  <a:lnTo>
                    <a:pt x="48" y="4"/>
                  </a:lnTo>
                  <a:lnTo>
                    <a:pt x="52" y="8"/>
                  </a:lnTo>
                  <a:lnTo>
                    <a:pt x="52" y="12"/>
                  </a:lnTo>
                  <a:lnTo>
                    <a:pt x="56" y="12"/>
                  </a:lnTo>
                  <a:lnTo>
                    <a:pt x="60" y="12"/>
                  </a:lnTo>
                  <a:lnTo>
                    <a:pt x="60" y="14"/>
                  </a:lnTo>
                  <a:lnTo>
                    <a:pt x="62" y="14"/>
                  </a:lnTo>
                  <a:lnTo>
                    <a:pt x="66" y="14"/>
                  </a:lnTo>
                  <a:lnTo>
                    <a:pt x="70" y="14"/>
                  </a:lnTo>
                  <a:lnTo>
                    <a:pt x="74" y="14"/>
                  </a:lnTo>
                  <a:lnTo>
                    <a:pt x="74" y="12"/>
                  </a:lnTo>
                  <a:lnTo>
                    <a:pt x="78" y="14"/>
                  </a:lnTo>
                  <a:lnTo>
                    <a:pt x="78" y="18"/>
                  </a:lnTo>
                  <a:lnTo>
                    <a:pt x="78" y="22"/>
                  </a:lnTo>
                  <a:lnTo>
                    <a:pt x="82" y="22"/>
                  </a:lnTo>
                  <a:lnTo>
                    <a:pt x="82" y="26"/>
                  </a:lnTo>
                  <a:lnTo>
                    <a:pt x="86" y="26"/>
                  </a:lnTo>
                  <a:lnTo>
                    <a:pt x="82" y="26"/>
                  </a:lnTo>
                  <a:lnTo>
                    <a:pt x="82" y="30"/>
                  </a:lnTo>
                  <a:lnTo>
                    <a:pt x="78" y="30"/>
                  </a:lnTo>
                  <a:lnTo>
                    <a:pt x="78" y="34"/>
                  </a:lnTo>
                  <a:lnTo>
                    <a:pt x="74" y="34"/>
                  </a:lnTo>
                  <a:lnTo>
                    <a:pt x="74" y="30"/>
                  </a:lnTo>
                  <a:lnTo>
                    <a:pt x="70" y="26"/>
                  </a:lnTo>
                  <a:lnTo>
                    <a:pt x="66" y="26"/>
                  </a:lnTo>
                  <a:lnTo>
                    <a:pt x="66" y="30"/>
                  </a:lnTo>
                  <a:lnTo>
                    <a:pt x="62" y="30"/>
                  </a:lnTo>
                  <a:lnTo>
                    <a:pt x="60" y="30"/>
                  </a:lnTo>
                  <a:lnTo>
                    <a:pt x="60" y="26"/>
                  </a:lnTo>
                  <a:lnTo>
                    <a:pt x="56" y="26"/>
                  </a:lnTo>
                  <a:lnTo>
                    <a:pt x="52" y="26"/>
                  </a:lnTo>
                  <a:lnTo>
                    <a:pt x="48" y="26"/>
                  </a:lnTo>
                  <a:lnTo>
                    <a:pt x="44" y="26"/>
                  </a:lnTo>
                  <a:lnTo>
                    <a:pt x="40" y="26"/>
                  </a:lnTo>
                  <a:lnTo>
                    <a:pt x="40" y="30"/>
                  </a:lnTo>
                  <a:lnTo>
                    <a:pt x="36" y="30"/>
                  </a:lnTo>
                  <a:lnTo>
                    <a:pt x="36" y="26"/>
                  </a:lnTo>
                  <a:lnTo>
                    <a:pt x="34" y="26"/>
                  </a:lnTo>
                  <a:lnTo>
                    <a:pt x="34" y="30"/>
                  </a:lnTo>
                  <a:lnTo>
                    <a:pt x="34" y="34"/>
                  </a:lnTo>
                  <a:lnTo>
                    <a:pt x="34" y="38"/>
                  </a:lnTo>
                  <a:lnTo>
                    <a:pt x="36" y="38"/>
                  </a:lnTo>
                  <a:lnTo>
                    <a:pt x="36" y="40"/>
                  </a:lnTo>
                  <a:lnTo>
                    <a:pt x="36" y="44"/>
                  </a:lnTo>
                  <a:lnTo>
                    <a:pt x="40" y="44"/>
                  </a:lnTo>
                  <a:lnTo>
                    <a:pt x="40" y="48"/>
                  </a:lnTo>
                  <a:lnTo>
                    <a:pt x="44" y="48"/>
                  </a:lnTo>
                  <a:lnTo>
                    <a:pt x="44" y="52"/>
                  </a:lnTo>
                  <a:lnTo>
                    <a:pt x="48" y="56"/>
                  </a:lnTo>
                  <a:lnTo>
                    <a:pt x="48" y="60"/>
                  </a:lnTo>
                  <a:lnTo>
                    <a:pt x="52" y="60"/>
                  </a:lnTo>
                  <a:lnTo>
                    <a:pt x="56" y="60"/>
                  </a:lnTo>
                  <a:lnTo>
                    <a:pt x="52" y="64"/>
                  </a:lnTo>
                  <a:lnTo>
                    <a:pt x="56" y="64"/>
                  </a:lnTo>
                  <a:lnTo>
                    <a:pt x="56" y="66"/>
                  </a:lnTo>
                  <a:lnTo>
                    <a:pt x="60" y="66"/>
                  </a:lnTo>
                  <a:lnTo>
                    <a:pt x="60" y="70"/>
                  </a:lnTo>
                  <a:lnTo>
                    <a:pt x="60" y="70"/>
                  </a:lnTo>
                  <a:lnTo>
                    <a:pt x="60" y="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95"/>
            <p:cNvSpPr>
              <a:spLocks/>
            </p:cNvSpPr>
            <p:nvPr/>
          </p:nvSpPr>
          <p:spPr bwMode="auto">
            <a:xfrm>
              <a:off x="4664075" y="3076643"/>
              <a:ext cx="155575" cy="82550"/>
            </a:xfrm>
            <a:custGeom>
              <a:avLst/>
              <a:gdLst>
                <a:gd name="T0" fmla="*/ 84 w 98"/>
                <a:gd name="T1" fmla="*/ 42 h 52"/>
                <a:gd name="T2" fmla="*/ 80 w 98"/>
                <a:gd name="T3" fmla="*/ 46 h 52"/>
                <a:gd name="T4" fmla="*/ 72 w 98"/>
                <a:gd name="T5" fmla="*/ 46 h 52"/>
                <a:gd name="T6" fmla="*/ 68 w 98"/>
                <a:gd name="T7" fmla="*/ 50 h 52"/>
                <a:gd name="T8" fmla="*/ 68 w 98"/>
                <a:gd name="T9" fmla="*/ 50 h 52"/>
                <a:gd name="T10" fmla="*/ 60 w 98"/>
                <a:gd name="T11" fmla="*/ 46 h 52"/>
                <a:gd name="T12" fmla="*/ 58 w 98"/>
                <a:gd name="T13" fmla="*/ 50 h 52"/>
                <a:gd name="T14" fmla="*/ 54 w 98"/>
                <a:gd name="T15" fmla="*/ 46 h 52"/>
                <a:gd name="T16" fmla="*/ 50 w 98"/>
                <a:gd name="T17" fmla="*/ 46 h 52"/>
                <a:gd name="T18" fmla="*/ 46 w 98"/>
                <a:gd name="T19" fmla="*/ 42 h 52"/>
                <a:gd name="T20" fmla="*/ 42 w 98"/>
                <a:gd name="T21" fmla="*/ 42 h 52"/>
                <a:gd name="T22" fmla="*/ 38 w 98"/>
                <a:gd name="T23" fmla="*/ 46 h 52"/>
                <a:gd name="T24" fmla="*/ 38 w 98"/>
                <a:gd name="T25" fmla="*/ 52 h 52"/>
                <a:gd name="T26" fmla="*/ 34 w 98"/>
                <a:gd name="T27" fmla="*/ 52 h 52"/>
                <a:gd name="T28" fmla="*/ 26 w 98"/>
                <a:gd name="T29" fmla="*/ 50 h 52"/>
                <a:gd name="T30" fmla="*/ 24 w 98"/>
                <a:gd name="T31" fmla="*/ 46 h 52"/>
                <a:gd name="T32" fmla="*/ 24 w 98"/>
                <a:gd name="T33" fmla="*/ 46 h 52"/>
                <a:gd name="T34" fmla="*/ 20 w 98"/>
                <a:gd name="T35" fmla="*/ 42 h 52"/>
                <a:gd name="T36" fmla="*/ 12 w 98"/>
                <a:gd name="T37" fmla="*/ 38 h 52"/>
                <a:gd name="T38" fmla="*/ 8 w 98"/>
                <a:gd name="T39" fmla="*/ 30 h 52"/>
                <a:gd name="T40" fmla="*/ 4 w 98"/>
                <a:gd name="T41" fmla="*/ 26 h 52"/>
                <a:gd name="T42" fmla="*/ 4 w 98"/>
                <a:gd name="T43" fmla="*/ 22 h 52"/>
                <a:gd name="T44" fmla="*/ 0 w 98"/>
                <a:gd name="T45" fmla="*/ 18 h 52"/>
                <a:gd name="T46" fmla="*/ 4 w 98"/>
                <a:gd name="T47" fmla="*/ 18 h 52"/>
                <a:gd name="T48" fmla="*/ 8 w 98"/>
                <a:gd name="T49" fmla="*/ 12 h 52"/>
                <a:gd name="T50" fmla="*/ 12 w 98"/>
                <a:gd name="T51" fmla="*/ 12 h 52"/>
                <a:gd name="T52" fmla="*/ 12 w 98"/>
                <a:gd name="T53" fmla="*/ 12 h 52"/>
                <a:gd name="T54" fmla="*/ 16 w 98"/>
                <a:gd name="T55" fmla="*/ 12 h 52"/>
                <a:gd name="T56" fmla="*/ 20 w 98"/>
                <a:gd name="T57" fmla="*/ 8 h 52"/>
                <a:gd name="T58" fmla="*/ 24 w 98"/>
                <a:gd name="T59" fmla="*/ 8 h 52"/>
                <a:gd name="T60" fmla="*/ 26 w 98"/>
                <a:gd name="T61" fmla="*/ 4 h 52"/>
                <a:gd name="T62" fmla="*/ 30 w 98"/>
                <a:gd name="T63" fmla="*/ 0 h 52"/>
                <a:gd name="T64" fmla="*/ 34 w 98"/>
                <a:gd name="T65" fmla="*/ 0 h 52"/>
                <a:gd name="T66" fmla="*/ 38 w 98"/>
                <a:gd name="T67" fmla="*/ 4 h 52"/>
                <a:gd name="T68" fmla="*/ 38 w 98"/>
                <a:gd name="T69" fmla="*/ 4 h 52"/>
                <a:gd name="T70" fmla="*/ 46 w 98"/>
                <a:gd name="T71" fmla="*/ 0 h 52"/>
                <a:gd name="T72" fmla="*/ 46 w 98"/>
                <a:gd name="T73" fmla="*/ 4 h 52"/>
                <a:gd name="T74" fmla="*/ 50 w 98"/>
                <a:gd name="T75" fmla="*/ 4 h 52"/>
                <a:gd name="T76" fmla="*/ 58 w 98"/>
                <a:gd name="T77" fmla="*/ 8 h 52"/>
                <a:gd name="T78" fmla="*/ 60 w 98"/>
                <a:gd name="T79" fmla="*/ 8 h 52"/>
                <a:gd name="T80" fmla="*/ 60 w 98"/>
                <a:gd name="T81" fmla="*/ 12 h 52"/>
                <a:gd name="T82" fmla="*/ 60 w 98"/>
                <a:gd name="T83" fmla="*/ 16 h 52"/>
                <a:gd name="T84" fmla="*/ 64 w 98"/>
                <a:gd name="T85" fmla="*/ 18 h 52"/>
                <a:gd name="T86" fmla="*/ 68 w 98"/>
                <a:gd name="T87" fmla="*/ 18 h 52"/>
                <a:gd name="T88" fmla="*/ 72 w 98"/>
                <a:gd name="T89" fmla="*/ 18 h 52"/>
                <a:gd name="T90" fmla="*/ 68 w 98"/>
                <a:gd name="T91" fmla="*/ 12 h 52"/>
                <a:gd name="T92" fmla="*/ 72 w 98"/>
                <a:gd name="T93" fmla="*/ 16 h 52"/>
                <a:gd name="T94" fmla="*/ 80 w 98"/>
                <a:gd name="T95" fmla="*/ 16 h 52"/>
                <a:gd name="T96" fmla="*/ 80 w 98"/>
                <a:gd name="T97" fmla="*/ 16 h 52"/>
                <a:gd name="T98" fmla="*/ 80 w 98"/>
                <a:gd name="T99" fmla="*/ 18 h 52"/>
                <a:gd name="T100" fmla="*/ 88 w 98"/>
                <a:gd name="T101" fmla="*/ 18 h 52"/>
                <a:gd name="T102" fmla="*/ 94 w 98"/>
                <a:gd name="T103" fmla="*/ 22 h 52"/>
                <a:gd name="T104" fmla="*/ 94 w 98"/>
                <a:gd name="T105" fmla="*/ 30 h 52"/>
                <a:gd name="T106" fmla="*/ 94 w 98"/>
                <a:gd name="T107" fmla="*/ 30 h 52"/>
                <a:gd name="T108" fmla="*/ 88 w 98"/>
                <a:gd name="T109" fmla="*/ 38 h 52"/>
                <a:gd name="T110" fmla="*/ 88 w 98"/>
                <a:gd name="T111"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52">
                  <a:moveTo>
                    <a:pt x="88" y="38"/>
                  </a:moveTo>
                  <a:lnTo>
                    <a:pt x="88" y="42"/>
                  </a:lnTo>
                  <a:lnTo>
                    <a:pt x="88" y="42"/>
                  </a:lnTo>
                  <a:lnTo>
                    <a:pt x="88" y="42"/>
                  </a:lnTo>
                  <a:lnTo>
                    <a:pt x="84" y="42"/>
                  </a:lnTo>
                  <a:lnTo>
                    <a:pt x="84" y="46"/>
                  </a:lnTo>
                  <a:lnTo>
                    <a:pt x="80" y="46"/>
                  </a:lnTo>
                  <a:lnTo>
                    <a:pt x="80" y="46"/>
                  </a:lnTo>
                  <a:lnTo>
                    <a:pt x="80" y="46"/>
                  </a:lnTo>
                  <a:lnTo>
                    <a:pt x="80" y="46"/>
                  </a:lnTo>
                  <a:lnTo>
                    <a:pt x="76" y="46"/>
                  </a:lnTo>
                  <a:lnTo>
                    <a:pt x="76" y="46"/>
                  </a:lnTo>
                  <a:lnTo>
                    <a:pt x="76" y="46"/>
                  </a:lnTo>
                  <a:lnTo>
                    <a:pt x="76" y="46"/>
                  </a:lnTo>
                  <a:lnTo>
                    <a:pt x="72" y="46"/>
                  </a:lnTo>
                  <a:lnTo>
                    <a:pt x="72" y="46"/>
                  </a:lnTo>
                  <a:lnTo>
                    <a:pt x="72" y="46"/>
                  </a:lnTo>
                  <a:lnTo>
                    <a:pt x="72" y="50"/>
                  </a:lnTo>
                  <a:lnTo>
                    <a:pt x="72" y="50"/>
                  </a:lnTo>
                  <a:lnTo>
                    <a:pt x="68" y="50"/>
                  </a:lnTo>
                  <a:lnTo>
                    <a:pt x="68" y="50"/>
                  </a:lnTo>
                  <a:lnTo>
                    <a:pt x="68" y="50"/>
                  </a:lnTo>
                  <a:lnTo>
                    <a:pt x="68" y="50"/>
                  </a:lnTo>
                  <a:lnTo>
                    <a:pt x="68" y="50"/>
                  </a:lnTo>
                  <a:lnTo>
                    <a:pt x="68" y="50"/>
                  </a:lnTo>
                  <a:lnTo>
                    <a:pt x="68" y="50"/>
                  </a:lnTo>
                  <a:lnTo>
                    <a:pt x="64" y="50"/>
                  </a:lnTo>
                  <a:lnTo>
                    <a:pt x="64" y="46"/>
                  </a:lnTo>
                  <a:lnTo>
                    <a:pt x="64" y="46"/>
                  </a:lnTo>
                  <a:lnTo>
                    <a:pt x="60" y="46"/>
                  </a:lnTo>
                  <a:lnTo>
                    <a:pt x="60" y="46"/>
                  </a:lnTo>
                  <a:lnTo>
                    <a:pt x="60" y="50"/>
                  </a:lnTo>
                  <a:lnTo>
                    <a:pt x="60" y="50"/>
                  </a:lnTo>
                  <a:lnTo>
                    <a:pt x="60" y="50"/>
                  </a:lnTo>
                  <a:lnTo>
                    <a:pt x="58" y="50"/>
                  </a:lnTo>
                  <a:lnTo>
                    <a:pt x="58" y="50"/>
                  </a:lnTo>
                  <a:lnTo>
                    <a:pt x="58" y="50"/>
                  </a:lnTo>
                  <a:lnTo>
                    <a:pt x="58" y="50"/>
                  </a:lnTo>
                  <a:lnTo>
                    <a:pt x="58" y="46"/>
                  </a:lnTo>
                  <a:lnTo>
                    <a:pt x="54" y="46"/>
                  </a:lnTo>
                  <a:lnTo>
                    <a:pt x="54" y="46"/>
                  </a:lnTo>
                  <a:lnTo>
                    <a:pt x="54" y="46"/>
                  </a:lnTo>
                  <a:lnTo>
                    <a:pt x="50" y="46"/>
                  </a:lnTo>
                  <a:lnTo>
                    <a:pt x="50" y="46"/>
                  </a:lnTo>
                  <a:lnTo>
                    <a:pt x="50" y="46"/>
                  </a:lnTo>
                  <a:lnTo>
                    <a:pt x="50" y="46"/>
                  </a:lnTo>
                  <a:lnTo>
                    <a:pt x="50" y="46"/>
                  </a:lnTo>
                  <a:lnTo>
                    <a:pt x="46" y="42"/>
                  </a:lnTo>
                  <a:lnTo>
                    <a:pt x="46" y="42"/>
                  </a:lnTo>
                  <a:lnTo>
                    <a:pt x="46" y="42"/>
                  </a:lnTo>
                  <a:lnTo>
                    <a:pt x="46" y="42"/>
                  </a:lnTo>
                  <a:lnTo>
                    <a:pt x="42" y="42"/>
                  </a:lnTo>
                  <a:lnTo>
                    <a:pt x="42" y="42"/>
                  </a:lnTo>
                  <a:lnTo>
                    <a:pt x="42" y="42"/>
                  </a:lnTo>
                  <a:lnTo>
                    <a:pt x="42" y="42"/>
                  </a:lnTo>
                  <a:lnTo>
                    <a:pt x="42" y="46"/>
                  </a:lnTo>
                  <a:lnTo>
                    <a:pt x="42" y="46"/>
                  </a:lnTo>
                  <a:lnTo>
                    <a:pt x="38" y="46"/>
                  </a:lnTo>
                  <a:lnTo>
                    <a:pt x="38" y="46"/>
                  </a:lnTo>
                  <a:lnTo>
                    <a:pt x="38" y="46"/>
                  </a:lnTo>
                  <a:lnTo>
                    <a:pt x="38" y="50"/>
                  </a:lnTo>
                  <a:lnTo>
                    <a:pt x="38" y="50"/>
                  </a:lnTo>
                  <a:lnTo>
                    <a:pt x="38" y="50"/>
                  </a:lnTo>
                  <a:lnTo>
                    <a:pt x="38" y="52"/>
                  </a:lnTo>
                  <a:lnTo>
                    <a:pt x="38" y="52"/>
                  </a:lnTo>
                  <a:lnTo>
                    <a:pt x="38" y="50"/>
                  </a:lnTo>
                  <a:lnTo>
                    <a:pt x="34" y="50"/>
                  </a:lnTo>
                  <a:lnTo>
                    <a:pt x="34" y="50"/>
                  </a:lnTo>
                  <a:lnTo>
                    <a:pt x="34" y="50"/>
                  </a:lnTo>
                  <a:lnTo>
                    <a:pt x="34" y="52"/>
                  </a:lnTo>
                  <a:lnTo>
                    <a:pt x="30" y="52"/>
                  </a:lnTo>
                  <a:lnTo>
                    <a:pt x="30" y="52"/>
                  </a:lnTo>
                  <a:lnTo>
                    <a:pt x="26" y="50"/>
                  </a:lnTo>
                  <a:lnTo>
                    <a:pt x="26" y="50"/>
                  </a:lnTo>
                  <a:lnTo>
                    <a:pt x="26" y="50"/>
                  </a:lnTo>
                  <a:lnTo>
                    <a:pt x="26" y="50"/>
                  </a:lnTo>
                  <a:lnTo>
                    <a:pt x="24" y="50"/>
                  </a:lnTo>
                  <a:lnTo>
                    <a:pt x="24" y="46"/>
                  </a:lnTo>
                  <a:lnTo>
                    <a:pt x="24" y="46"/>
                  </a:lnTo>
                  <a:lnTo>
                    <a:pt x="24" y="46"/>
                  </a:lnTo>
                  <a:lnTo>
                    <a:pt x="24" y="46"/>
                  </a:lnTo>
                  <a:lnTo>
                    <a:pt x="24" y="46"/>
                  </a:lnTo>
                  <a:lnTo>
                    <a:pt x="24" y="46"/>
                  </a:lnTo>
                  <a:lnTo>
                    <a:pt x="24" y="46"/>
                  </a:lnTo>
                  <a:lnTo>
                    <a:pt x="24" y="46"/>
                  </a:lnTo>
                  <a:lnTo>
                    <a:pt x="24" y="46"/>
                  </a:lnTo>
                  <a:lnTo>
                    <a:pt x="24" y="46"/>
                  </a:lnTo>
                  <a:lnTo>
                    <a:pt x="24" y="46"/>
                  </a:lnTo>
                  <a:lnTo>
                    <a:pt x="20" y="42"/>
                  </a:lnTo>
                  <a:lnTo>
                    <a:pt x="20" y="42"/>
                  </a:lnTo>
                  <a:lnTo>
                    <a:pt x="20" y="42"/>
                  </a:lnTo>
                  <a:lnTo>
                    <a:pt x="20" y="42"/>
                  </a:lnTo>
                  <a:lnTo>
                    <a:pt x="20" y="42"/>
                  </a:lnTo>
                  <a:lnTo>
                    <a:pt x="16" y="38"/>
                  </a:lnTo>
                  <a:lnTo>
                    <a:pt x="12" y="38"/>
                  </a:lnTo>
                  <a:lnTo>
                    <a:pt x="12" y="34"/>
                  </a:lnTo>
                  <a:lnTo>
                    <a:pt x="12" y="34"/>
                  </a:lnTo>
                  <a:lnTo>
                    <a:pt x="12" y="34"/>
                  </a:lnTo>
                  <a:lnTo>
                    <a:pt x="8" y="34"/>
                  </a:lnTo>
                  <a:lnTo>
                    <a:pt x="8" y="30"/>
                  </a:lnTo>
                  <a:lnTo>
                    <a:pt x="8" y="30"/>
                  </a:lnTo>
                  <a:lnTo>
                    <a:pt x="8" y="30"/>
                  </a:lnTo>
                  <a:lnTo>
                    <a:pt x="4" y="30"/>
                  </a:lnTo>
                  <a:lnTo>
                    <a:pt x="4" y="26"/>
                  </a:lnTo>
                  <a:lnTo>
                    <a:pt x="4" y="26"/>
                  </a:lnTo>
                  <a:lnTo>
                    <a:pt x="4" y="26"/>
                  </a:lnTo>
                  <a:lnTo>
                    <a:pt x="8" y="22"/>
                  </a:lnTo>
                  <a:lnTo>
                    <a:pt x="4" y="22"/>
                  </a:lnTo>
                  <a:lnTo>
                    <a:pt x="4" y="22"/>
                  </a:lnTo>
                  <a:lnTo>
                    <a:pt x="4" y="22"/>
                  </a:lnTo>
                  <a:lnTo>
                    <a:pt x="4" y="18"/>
                  </a:lnTo>
                  <a:lnTo>
                    <a:pt x="4" y="18"/>
                  </a:lnTo>
                  <a:lnTo>
                    <a:pt x="0" y="18"/>
                  </a:lnTo>
                  <a:lnTo>
                    <a:pt x="0" y="18"/>
                  </a:lnTo>
                  <a:lnTo>
                    <a:pt x="0" y="18"/>
                  </a:lnTo>
                  <a:lnTo>
                    <a:pt x="0" y="16"/>
                  </a:lnTo>
                  <a:lnTo>
                    <a:pt x="0" y="16"/>
                  </a:lnTo>
                  <a:lnTo>
                    <a:pt x="0" y="16"/>
                  </a:lnTo>
                  <a:lnTo>
                    <a:pt x="4" y="18"/>
                  </a:lnTo>
                  <a:lnTo>
                    <a:pt x="4" y="18"/>
                  </a:lnTo>
                  <a:lnTo>
                    <a:pt x="4" y="16"/>
                  </a:lnTo>
                  <a:lnTo>
                    <a:pt x="4" y="16"/>
                  </a:lnTo>
                  <a:lnTo>
                    <a:pt x="4" y="16"/>
                  </a:lnTo>
                  <a:lnTo>
                    <a:pt x="4" y="16"/>
                  </a:lnTo>
                  <a:lnTo>
                    <a:pt x="8" y="12"/>
                  </a:lnTo>
                  <a:lnTo>
                    <a:pt x="8" y="12"/>
                  </a:lnTo>
                  <a:lnTo>
                    <a:pt x="8" y="12"/>
                  </a:lnTo>
                  <a:lnTo>
                    <a:pt x="8" y="12"/>
                  </a:lnTo>
                  <a:lnTo>
                    <a:pt x="12" y="12"/>
                  </a:lnTo>
                  <a:lnTo>
                    <a:pt x="12" y="12"/>
                  </a:lnTo>
                  <a:lnTo>
                    <a:pt x="12" y="12"/>
                  </a:lnTo>
                  <a:lnTo>
                    <a:pt x="12" y="12"/>
                  </a:lnTo>
                  <a:lnTo>
                    <a:pt x="12" y="12"/>
                  </a:lnTo>
                  <a:lnTo>
                    <a:pt x="12" y="12"/>
                  </a:lnTo>
                  <a:lnTo>
                    <a:pt x="12" y="12"/>
                  </a:lnTo>
                  <a:lnTo>
                    <a:pt x="12" y="12"/>
                  </a:lnTo>
                  <a:lnTo>
                    <a:pt x="16" y="12"/>
                  </a:lnTo>
                  <a:lnTo>
                    <a:pt x="16" y="12"/>
                  </a:lnTo>
                  <a:lnTo>
                    <a:pt x="16" y="12"/>
                  </a:lnTo>
                  <a:lnTo>
                    <a:pt x="16" y="12"/>
                  </a:lnTo>
                  <a:lnTo>
                    <a:pt x="16" y="8"/>
                  </a:lnTo>
                  <a:lnTo>
                    <a:pt x="20" y="8"/>
                  </a:lnTo>
                  <a:lnTo>
                    <a:pt x="20" y="8"/>
                  </a:lnTo>
                  <a:lnTo>
                    <a:pt x="20" y="8"/>
                  </a:lnTo>
                  <a:lnTo>
                    <a:pt x="20" y="8"/>
                  </a:lnTo>
                  <a:lnTo>
                    <a:pt x="20" y="8"/>
                  </a:lnTo>
                  <a:lnTo>
                    <a:pt x="20" y="8"/>
                  </a:lnTo>
                  <a:lnTo>
                    <a:pt x="20" y="8"/>
                  </a:lnTo>
                  <a:lnTo>
                    <a:pt x="24" y="8"/>
                  </a:lnTo>
                  <a:lnTo>
                    <a:pt x="24" y="8"/>
                  </a:lnTo>
                  <a:lnTo>
                    <a:pt x="24" y="8"/>
                  </a:lnTo>
                  <a:lnTo>
                    <a:pt x="24" y="8"/>
                  </a:lnTo>
                  <a:lnTo>
                    <a:pt x="26" y="4"/>
                  </a:lnTo>
                  <a:lnTo>
                    <a:pt x="26" y="4"/>
                  </a:lnTo>
                  <a:lnTo>
                    <a:pt x="26" y="4"/>
                  </a:lnTo>
                  <a:lnTo>
                    <a:pt x="30" y="4"/>
                  </a:lnTo>
                  <a:lnTo>
                    <a:pt x="30" y="4"/>
                  </a:lnTo>
                  <a:lnTo>
                    <a:pt x="34" y="0"/>
                  </a:lnTo>
                  <a:lnTo>
                    <a:pt x="30" y="0"/>
                  </a:lnTo>
                  <a:lnTo>
                    <a:pt x="30" y="0"/>
                  </a:lnTo>
                  <a:lnTo>
                    <a:pt x="30" y="0"/>
                  </a:lnTo>
                  <a:lnTo>
                    <a:pt x="30" y="0"/>
                  </a:lnTo>
                  <a:lnTo>
                    <a:pt x="34" y="0"/>
                  </a:lnTo>
                  <a:lnTo>
                    <a:pt x="34" y="0"/>
                  </a:lnTo>
                  <a:lnTo>
                    <a:pt x="34" y="0"/>
                  </a:lnTo>
                  <a:lnTo>
                    <a:pt x="38" y="4"/>
                  </a:lnTo>
                  <a:lnTo>
                    <a:pt x="38" y="4"/>
                  </a:lnTo>
                  <a:lnTo>
                    <a:pt x="34" y="4"/>
                  </a:lnTo>
                  <a:lnTo>
                    <a:pt x="38" y="4"/>
                  </a:lnTo>
                  <a:lnTo>
                    <a:pt x="38" y="4"/>
                  </a:lnTo>
                  <a:lnTo>
                    <a:pt x="38" y="4"/>
                  </a:lnTo>
                  <a:lnTo>
                    <a:pt x="38" y="4"/>
                  </a:lnTo>
                  <a:lnTo>
                    <a:pt x="38" y="4"/>
                  </a:lnTo>
                  <a:lnTo>
                    <a:pt x="38" y="4"/>
                  </a:lnTo>
                  <a:lnTo>
                    <a:pt x="38" y="4"/>
                  </a:lnTo>
                  <a:lnTo>
                    <a:pt x="42" y="4"/>
                  </a:lnTo>
                  <a:lnTo>
                    <a:pt x="42" y="4"/>
                  </a:lnTo>
                  <a:lnTo>
                    <a:pt x="42" y="0"/>
                  </a:lnTo>
                  <a:lnTo>
                    <a:pt x="42" y="0"/>
                  </a:lnTo>
                  <a:lnTo>
                    <a:pt x="46" y="0"/>
                  </a:lnTo>
                  <a:lnTo>
                    <a:pt x="46" y="0"/>
                  </a:lnTo>
                  <a:lnTo>
                    <a:pt x="46" y="0"/>
                  </a:lnTo>
                  <a:lnTo>
                    <a:pt x="46" y="0"/>
                  </a:lnTo>
                  <a:lnTo>
                    <a:pt x="46" y="4"/>
                  </a:lnTo>
                  <a:lnTo>
                    <a:pt x="46" y="4"/>
                  </a:lnTo>
                  <a:lnTo>
                    <a:pt x="46" y="4"/>
                  </a:lnTo>
                  <a:lnTo>
                    <a:pt x="46" y="4"/>
                  </a:lnTo>
                  <a:lnTo>
                    <a:pt x="46" y="4"/>
                  </a:lnTo>
                  <a:lnTo>
                    <a:pt x="50" y="4"/>
                  </a:lnTo>
                  <a:lnTo>
                    <a:pt x="50" y="4"/>
                  </a:lnTo>
                  <a:lnTo>
                    <a:pt x="54" y="8"/>
                  </a:lnTo>
                  <a:lnTo>
                    <a:pt x="58" y="8"/>
                  </a:lnTo>
                  <a:lnTo>
                    <a:pt x="58" y="8"/>
                  </a:lnTo>
                  <a:lnTo>
                    <a:pt x="58" y="8"/>
                  </a:lnTo>
                  <a:lnTo>
                    <a:pt x="58" y="8"/>
                  </a:lnTo>
                  <a:lnTo>
                    <a:pt x="58" y="8"/>
                  </a:lnTo>
                  <a:lnTo>
                    <a:pt x="60" y="8"/>
                  </a:lnTo>
                  <a:lnTo>
                    <a:pt x="60" y="8"/>
                  </a:lnTo>
                  <a:lnTo>
                    <a:pt x="60" y="8"/>
                  </a:lnTo>
                  <a:lnTo>
                    <a:pt x="60" y="8"/>
                  </a:lnTo>
                  <a:lnTo>
                    <a:pt x="60" y="8"/>
                  </a:lnTo>
                  <a:lnTo>
                    <a:pt x="60" y="12"/>
                  </a:lnTo>
                  <a:lnTo>
                    <a:pt x="60" y="12"/>
                  </a:lnTo>
                  <a:lnTo>
                    <a:pt x="60" y="12"/>
                  </a:lnTo>
                  <a:lnTo>
                    <a:pt x="60" y="12"/>
                  </a:lnTo>
                  <a:lnTo>
                    <a:pt x="60" y="12"/>
                  </a:lnTo>
                  <a:lnTo>
                    <a:pt x="60" y="16"/>
                  </a:lnTo>
                  <a:lnTo>
                    <a:pt x="60" y="16"/>
                  </a:lnTo>
                  <a:lnTo>
                    <a:pt x="60" y="16"/>
                  </a:lnTo>
                  <a:lnTo>
                    <a:pt x="60" y="16"/>
                  </a:lnTo>
                  <a:lnTo>
                    <a:pt x="60" y="16"/>
                  </a:lnTo>
                  <a:lnTo>
                    <a:pt x="64" y="16"/>
                  </a:lnTo>
                  <a:lnTo>
                    <a:pt x="64" y="18"/>
                  </a:lnTo>
                  <a:lnTo>
                    <a:pt x="64" y="18"/>
                  </a:lnTo>
                  <a:lnTo>
                    <a:pt x="64" y="18"/>
                  </a:lnTo>
                  <a:lnTo>
                    <a:pt x="64" y="18"/>
                  </a:lnTo>
                  <a:lnTo>
                    <a:pt x="64" y="18"/>
                  </a:lnTo>
                  <a:lnTo>
                    <a:pt x="64" y="18"/>
                  </a:lnTo>
                  <a:lnTo>
                    <a:pt x="68" y="18"/>
                  </a:lnTo>
                  <a:lnTo>
                    <a:pt x="68" y="18"/>
                  </a:lnTo>
                  <a:lnTo>
                    <a:pt x="68" y="18"/>
                  </a:lnTo>
                  <a:lnTo>
                    <a:pt x="68" y="18"/>
                  </a:lnTo>
                  <a:lnTo>
                    <a:pt x="68" y="16"/>
                  </a:lnTo>
                  <a:lnTo>
                    <a:pt x="68" y="16"/>
                  </a:lnTo>
                  <a:lnTo>
                    <a:pt x="72" y="18"/>
                  </a:lnTo>
                  <a:lnTo>
                    <a:pt x="68" y="16"/>
                  </a:lnTo>
                  <a:lnTo>
                    <a:pt x="68" y="16"/>
                  </a:lnTo>
                  <a:lnTo>
                    <a:pt x="68" y="12"/>
                  </a:lnTo>
                  <a:lnTo>
                    <a:pt x="68" y="12"/>
                  </a:lnTo>
                  <a:lnTo>
                    <a:pt x="68" y="12"/>
                  </a:lnTo>
                  <a:lnTo>
                    <a:pt x="68" y="12"/>
                  </a:lnTo>
                  <a:lnTo>
                    <a:pt x="72" y="12"/>
                  </a:lnTo>
                  <a:lnTo>
                    <a:pt x="72" y="16"/>
                  </a:lnTo>
                  <a:lnTo>
                    <a:pt x="72" y="16"/>
                  </a:lnTo>
                  <a:lnTo>
                    <a:pt x="72" y="16"/>
                  </a:lnTo>
                  <a:lnTo>
                    <a:pt x="76" y="16"/>
                  </a:lnTo>
                  <a:lnTo>
                    <a:pt x="76" y="16"/>
                  </a:lnTo>
                  <a:lnTo>
                    <a:pt x="76" y="16"/>
                  </a:lnTo>
                  <a:lnTo>
                    <a:pt x="80" y="16"/>
                  </a:lnTo>
                  <a:lnTo>
                    <a:pt x="80" y="16"/>
                  </a:lnTo>
                  <a:lnTo>
                    <a:pt x="80" y="16"/>
                  </a:lnTo>
                  <a:lnTo>
                    <a:pt x="80" y="16"/>
                  </a:lnTo>
                  <a:lnTo>
                    <a:pt x="80" y="16"/>
                  </a:lnTo>
                  <a:lnTo>
                    <a:pt x="80" y="16"/>
                  </a:lnTo>
                  <a:lnTo>
                    <a:pt x="80" y="16"/>
                  </a:lnTo>
                  <a:lnTo>
                    <a:pt x="80" y="18"/>
                  </a:lnTo>
                  <a:lnTo>
                    <a:pt x="80" y="18"/>
                  </a:lnTo>
                  <a:lnTo>
                    <a:pt x="80" y="18"/>
                  </a:lnTo>
                  <a:lnTo>
                    <a:pt x="80" y="18"/>
                  </a:lnTo>
                  <a:lnTo>
                    <a:pt x="80" y="18"/>
                  </a:lnTo>
                  <a:lnTo>
                    <a:pt x="84" y="22"/>
                  </a:lnTo>
                  <a:lnTo>
                    <a:pt x="84" y="22"/>
                  </a:lnTo>
                  <a:lnTo>
                    <a:pt x="84" y="22"/>
                  </a:lnTo>
                  <a:lnTo>
                    <a:pt x="84" y="22"/>
                  </a:lnTo>
                  <a:lnTo>
                    <a:pt x="88" y="18"/>
                  </a:lnTo>
                  <a:lnTo>
                    <a:pt x="88" y="22"/>
                  </a:lnTo>
                  <a:lnTo>
                    <a:pt x="88" y="22"/>
                  </a:lnTo>
                  <a:lnTo>
                    <a:pt x="90" y="22"/>
                  </a:lnTo>
                  <a:lnTo>
                    <a:pt x="90" y="22"/>
                  </a:lnTo>
                  <a:lnTo>
                    <a:pt x="94" y="22"/>
                  </a:lnTo>
                  <a:lnTo>
                    <a:pt x="94" y="26"/>
                  </a:lnTo>
                  <a:lnTo>
                    <a:pt x="94" y="26"/>
                  </a:lnTo>
                  <a:lnTo>
                    <a:pt x="94" y="26"/>
                  </a:lnTo>
                  <a:lnTo>
                    <a:pt x="94" y="30"/>
                  </a:lnTo>
                  <a:lnTo>
                    <a:pt x="94" y="30"/>
                  </a:lnTo>
                  <a:lnTo>
                    <a:pt x="98" y="30"/>
                  </a:lnTo>
                  <a:lnTo>
                    <a:pt x="98" y="30"/>
                  </a:lnTo>
                  <a:lnTo>
                    <a:pt x="98" y="30"/>
                  </a:lnTo>
                  <a:lnTo>
                    <a:pt x="94" y="30"/>
                  </a:lnTo>
                  <a:lnTo>
                    <a:pt x="94" y="30"/>
                  </a:lnTo>
                  <a:lnTo>
                    <a:pt x="90" y="34"/>
                  </a:lnTo>
                  <a:lnTo>
                    <a:pt x="90" y="34"/>
                  </a:lnTo>
                  <a:lnTo>
                    <a:pt x="90" y="34"/>
                  </a:lnTo>
                  <a:lnTo>
                    <a:pt x="88" y="38"/>
                  </a:lnTo>
                  <a:lnTo>
                    <a:pt x="88" y="38"/>
                  </a:lnTo>
                  <a:lnTo>
                    <a:pt x="88" y="38"/>
                  </a:lnTo>
                  <a:lnTo>
                    <a:pt x="88" y="38"/>
                  </a:lnTo>
                  <a:lnTo>
                    <a:pt x="88" y="38"/>
                  </a:lnTo>
                  <a:lnTo>
                    <a:pt x="88" y="38"/>
                  </a:lnTo>
                  <a:lnTo>
                    <a:pt x="88" y="38"/>
                  </a:lnTo>
                  <a:lnTo>
                    <a:pt x="88" y="38"/>
                  </a:lnTo>
                  <a:lnTo>
                    <a:pt x="88"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96"/>
            <p:cNvSpPr>
              <a:spLocks noEditPoints="1"/>
            </p:cNvSpPr>
            <p:nvPr/>
          </p:nvSpPr>
          <p:spPr bwMode="auto">
            <a:xfrm>
              <a:off x="4575175" y="2844868"/>
              <a:ext cx="155575" cy="114300"/>
            </a:xfrm>
            <a:custGeom>
              <a:avLst/>
              <a:gdLst>
                <a:gd name="T0" fmla="*/ 4 w 98"/>
                <a:gd name="T1" fmla="*/ 22 h 72"/>
                <a:gd name="T2" fmla="*/ 8 w 98"/>
                <a:gd name="T3" fmla="*/ 16 h 72"/>
                <a:gd name="T4" fmla="*/ 24 w 98"/>
                <a:gd name="T5" fmla="*/ 12 h 72"/>
                <a:gd name="T6" fmla="*/ 34 w 98"/>
                <a:gd name="T7" fmla="*/ 4 h 72"/>
                <a:gd name="T8" fmla="*/ 30 w 98"/>
                <a:gd name="T9" fmla="*/ 16 h 72"/>
                <a:gd name="T10" fmla="*/ 16 w 98"/>
                <a:gd name="T11" fmla="*/ 16 h 72"/>
                <a:gd name="T12" fmla="*/ 4 w 98"/>
                <a:gd name="T13" fmla="*/ 22 h 72"/>
                <a:gd name="T14" fmla="*/ 20 w 98"/>
                <a:gd name="T15" fmla="*/ 56 h 72"/>
                <a:gd name="T16" fmla="*/ 24 w 98"/>
                <a:gd name="T17" fmla="*/ 64 h 72"/>
                <a:gd name="T18" fmla="*/ 8 w 98"/>
                <a:gd name="T19" fmla="*/ 60 h 72"/>
                <a:gd name="T20" fmla="*/ 8 w 98"/>
                <a:gd name="T21" fmla="*/ 56 h 72"/>
                <a:gd name="T22" fmla="*/ 0 w 98"/>
                <a:gd name="T23" fmla="*/ 46 h 72"/>
                <a:gd name="T24" fmla="*/ 0 w 98"/>
                <a:gd name="T25" fmla="*/ 42 h 72"/>
                <a:gd name="T26" fmla="*/ 0 w 98"/>
                <a:gd name="T27" fmla="*/ 26 h 72"/>
                <a:gd name="T28" fmla="*/ 8 w 98"/>
                <a:gd name="T29" fmla="*/ 30 h 72"/>
                <a:gd name="T30" fmla="*/ 16 w 98"/>
                <a:gd name="T31" fmla="*/ 26 h 72"/>
                <a:gd name="T32" fmla="*/ 16 w 98"/>
                <a:gd name="T33" fmla="*/ 16 h 72"/>
                <a:gd name="T34" fmla="*/ 30 w 98"/>
                <a:gd name="T35" fmla="*/ 18 h 72"/>
                <a:gd name="T36" fmla="*/ 30 w 98"/>
                <a:gd name="T37" fmla="*/ 22 h 72"/>
                <a:gd name="T38" fmla="*/ 38 w 98"/>
                <a:gd name="T39" fmla="*/ 26 h 72"/>
                <a:gd name="T40" fmla="*/ 34 w 98"/>
                <a:gd name="T41" fmla="*/ 38 h 72"/>
                <a:gd name="T42" fmla="*/ 30 w 98"/>
                <a:gd name="T43" fmla="*/ 42 h 72"/>
                <a:gd name="T44" fmla="*/ 24 w 98"/>
                <a:gd name="T45" fmla="*/ 46 h 72"/>
                <a:gd name="T46" fmla="*/ 20 w 98"/>
                <a:gd name="T47" fmla="*/ 52 h 72"/>
                <a:gd name="T48" fmla="*/ 42 w 98"/>
                <a:gd name="T49" fmla="*/ 12 h 72"/>
                <a:gd name="T50" fmla="*/ 12 w 98"/>
                <a:gd name="T51" fmla="*/ 18 h 72"/>
                <a:gd name="T52" fmla="*/ 60 w 98"/>
                <a:gd name="T53" fmla="*/ 48 h 72"/>
                <a:gd name="T54" fmla="*/ 56 w 98"/>
                <a:gd name="T55" fmla="*/ 56 h 72"/>
                <a:gd name="T56" fmla="*/ 46 w 98"/>
                <a:gd name="T57" fmla="*/ 56 h 72"/>
                <a:gd name="T58" fmla="*/ 38 w 98"/>
                <a:gd name="T59" fmla="*/ 46 h 72"/>
                <a:gd name="T60" fmla="*/ 46 w 98"/>
                <a:gd name="T61" fmla="*/ 38 h 72"/>
                <a:gd name="T62" fmla="*/ 50 w 98"/>
                <a:gd name="T63" fmla="*/ 46 h 72"/>
                <a:gd name="T64" fmla="*/ 54 w 98"/>
                <a:gd name="T65" fmla="*/ 46 h 72"/>
                <a:gd name="T66" fmla="*/ 56 w 98"/>
                <a:gd name="T67" fmla="*/ 38 h 72"/>
                <a:gd name="T68" fmla="*/ 64 w 98"/>
                <a:gd name="T69" fmla="*/ 48 h 72"/>
                <a:gd name="T70" fmla="*/ 34 w 98"/>
                <a:gd name="T71" fmla="*/ 46 h 72"/>
                <a:gd name="T72" fmla="*/ 34 w 98"/>
                <a:gd name="T73" fmla="*/ 42 h 72"/>
                <a:gd name="T74" fmla="*/ 34 w 98"/>
                <a:gd name="T75" fmla="*/ 48 h 72"/>
                <a:gd name="T76" fmla="*/ 34 w 98"/>
                <a:gd name="T77" fmla="*/ 60 h 72"/>
                <a:gd name="T78" fmla="*/ 26 w 98"/>
                <a:gd name="T79" fmla="*/ 52 h 72"/>
                <a:gd name="T80" fmla="*/ 26 w 98"/>
                <a:gd name="T81" fmla="*/ 48 h 72"/>
                <a:gd name="T82" fmla="*/ 94 w 98"/>
                <a:gd name="T83" fmla="*/ 56 h 72"/>
                <a:gd name="T84" fmla="*/ 38 w 98"/>
                <a:gd name="T85" fmla="*/ 68 h 72"/>
                <a:gd name="T86" fmla="*/ 42 w 98"/>
                <a:gd name="T87" fmla="*/ 56 h 72"/>
                <a:gd name="T88" fmla="*/ 38 w 98"/>
                <a:gd name="T89" fmla="*/ 68 h 72"/>
                <a:gd name="T90" fmla="*/ 24 w 98"/>
                <a:gd name="T91" fmla="*/ 60 h 72"/>
                <a:gd name="T92" fmla="*/ 26 w 98"/>
                <a:gd name="T93" fmla="*/ 60 h 72"/>
                <a:gd name="T94" fmla="*/ 34 w 98"/>
                <a:gd name="T95" fmla="*/ 64 h 72"/>
                <a:gd name="T96" fmla="*/ 60 w 98"/>
                <a:gd name="T97" fmla="*/ 60 h 72"/>
                <a:gd name="T98" fmla="*/ 60 w 98"/>
                <a:gd name="T99" fmla="*/ 64 h 72"/>
                <a:gd name="T100" fmla="*/ 30 w 98"/>
                <a:gd name="T101" fmla="*/ 60 h 72"/>
                <a:gd name="T102" fmla="*/ 30 w 98"/>
                <a:gd name="T103" fmla="*/ 64 h 72"/>
                <a:gd name="T104" fmla="*/ 54 w 98"/>
                <a:gd name="T105" fmla="*/ 72 h 72"/>
                <a:gd name="T106" fmla="*/ 54 w 98"/>
                <a:gd name="T107" fmla="*/ 60 h 72"/>
                <a:gd name="T108" fmla="*/ 42 w 98"/>
                <a:gd name="T109" fmla="*/ 60 h 72"/>
                <a:gd name="T110" fmla="*/ 54 w 98"/>
                <a:gd name="T111" fmla="*/ 68 h 72"/>
                <a:gd name="T112" fmla="*/ 42 w 98"/>
                <a:gd name="T113"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72">
                  <a:moveTo>
                    <a:pt x="4" y="22"/>
                  </a:moveTo>
                  <a:lnTo>
                    <a:pt x="8" y="22"/>
                  </a:lnTo>
                  <a:lnTo>
                    <a:pt x="8" y="26"/>
                  </a:lnTo>
                  <a:lnTo>
                    <a:pt x="4" y="26"/>
                  </a:lnTo>
                  <a:lnTo>
                    <a:pt x="4" y="22"/>
                  </a:lnTo>
                  <a:lnTo>
                    <a:pt x="0" y="22"/>
                  </a:lnTo>
                  <a:lnTo>
                    <a:pt x="0" y="18"/>
                  </a:lnTo>
                  <a:lnTo>
                    <a:pt x="4" y="18"/>
                  </a:lnTo>
                  <a:lnTo>
                    <a:pt x="4" y="16"/>
                  </a:lnTo>
                  <a:lnTo>
                    <a:pt x="8" y="16"/>
                  </a:lnTo>
                  <a:lnTo>
                    <a:pt x="12" y="16"/>
                  </a:lnTo>
                  <a:lnTo>
                    <a:pt x="16" y="16"/>
                  </a:lnTo>
                  <a:lnTo>
                    <a:pt x="20" y="16"/>
                  </a:lnTo>
                  <a:lnTo>
                    <a:pt x="20" y="12"/>
                  </a:lnTo>
                  <a:lnTo>
                    <a:pt x="24" y="12"/>
                  </a:lnTo>
                  <a:lnTo>
                    <a:pt x="24" y="8"/>
                  </a:lnTo>
                  <a:lnTo>
                    <a:pt x="26" y="4"/>
                  </a:lnTo>
                  <a:lnTo>
                    <a:pt x="30" y="4"/>
                  </a:lnTo>
                  <a:lnTo>
                    <a:pt x="34" y="0"/>
                  </a:lnTo>
                  <a:lnTo>
                    <a:pt x="34" y="4"/>
                  </a:lnTo>
                  <a:lnTo>
                    <a:pt x="34" y="8"/>
                  </a:lnTo>
                  <a:lnTo>
                    <a:pt x="34" y="12"/>
                  </a:lnTo>
                  <a:lnTo>
                    <a:pt x="34" y="16"/>
                  </a:lnTo>
                  <a:lnTo>
                    <a:pt x="30" y="18"/>
                  </a:lnTo>
                  <a:lnTo>
                    <a:pt x="30" y="16"/>
                  </a:lnTo>
                  <a:lnTo>
                    <a:pt x="26" y="16"/>
                  </a:lnTo>
                  <a:lnTo>
                    <a:pt x="20" y="16"/>
                  </a:lnTo>
                  <a:lnTo>
                    <a:pt x="16" y="16"/>
                  </a:lnTo>
                  <a:lnTo>
                    <a:pt x="16" y="18"/>
                  </a:lnTo>
                  <a:lnTo>
                    <a:pt x="16" y="16"/>
                  </a:lnTo>
                  <a:lnTo>
                    <a:pt x="12" y="16"/>
                  </a:lnTo>
                  <a:lnTo>
                    <a:pt x="12" y="18"/>
                  </a:lnTo>
                  <a:lnTo>
                    <a:pt x="8" y="18"/>
                  </a:lnTo>
                  <a:lnTo>
                    <a:pt x="8" y="22"/>
                  </a:lnTo>
                  <a:lnTo>
                    <a:pt x="4" y="22"/>
                  </a:lnTo>
                  <a:lnTo>
                    <a:pt x="4" y="22"/>
                  </a:lnTo>
                  <a:lnTo>
                    <a:pt x="4" y="22"/>
                  </a:lnTo>
                  <a:close/>
                  <a:moveTo>
                    <a:pt x="20" y="52"/>
                  </a:moveTo>
                  <a:lnTo>
                    <a:pt x="24" y="56"/>
                  </a:lnTo>
                  <a:lnTo>
                    <a:pt x="20" y="56"/>
                  </a:lnTo>
                  <a:lnTo>
                    <a:pt x="20" y="60"/>
                  </a:lnTo>
                  <a:lnTo>
                    <a:pt x="24" y="60"/>
                  </a:lnTo>
                  <a:lnTo>
                    <a:pt x="24" y="64"/>
                  </a:lnTo>
                  <a:lnTo>
                    <a:pt x="20" y="64"/>
                  </a:lnTo>
                  <a:lnTo>
                    <a:pt x="24" y="64"/>
                  </a:lnTo>
                  <a:lnTo>
                    <a:pt x="20" y="64"/>
                  </a:lnTo>
                  <a:lnTo>
                    <a:pt x="16" y="64"/>
                  </a:lnTo>
                  <a:lnTo>
                    <a:pt x="12" y="64"/>
                  </a:lnTo>
                  <a:lnTo>
                    <a:pt x="8" y="64"/>
                  </a:lnTo>
                  <a:lnTo>
                    <a:pt x="8" y="60"/>
                  </a:lnTo>
                  <a:lnTo>
                    <a:pt x="4" y="60"/>
                  </a:lnTo>
                  <a:lnTo>
                    <a:pt x="4" y="56"/>
                  </a:lnTo>
                  <a:lnTo>
                    <a:pt x="8" y="56"/>
                  </a:lnTo>
                  <a:lnTo>
                    <a:pt x="4" y="56"/>
                  </a:lnTo>
                  <a:lnTo>
                    <a:pt x="8" y="56"/>
                  </a:lnTo>
                  <a:lnTo>
                    <a:pt x="8" y="52"/>
                  </a:lnTo>
                  <a:lnTo>
                    <a:pt x="4" y="52"/>
                  </a:lnTo>
                  <a:lnTo>
                    <a:pt x="4" y="48"/>
                  </a:lnTo>
                  <a:lnTo>
                    <a:pt x="0" y="48"/>
                  </a:lnTo>
                  <a:lnTo>
                    <a:pt x="0" y="46"/>
                  </a:lnTo>
                  <a:lnTo>
                    <a:pt x="0" y="42"/>
                  </a:lnTo>
                  <a:lnTo>
                    <a:pt x="0" y="38"/>
                  </a:lnTo>
                  <a:lnTo>
                    <a:pt x="0" y="42"/>
                  </a:lnTo>
                  <a:lnTo>
                    <a:pt x="0" y="46"/>
                  </a:lnTo>
                  <a:lnTo>
                    <a:pt x="0" y="42"/>
                  </a:lnTo>
                  <a:lnTo>
                    <a:pt x="4" y="42"/>
                  </a:lnTo>
                  <a:lnTo>
                    <a:pt x="4" y="38"/>
                  </a:lnTo>
                  <a:lnTo>
                    <a:pt x="0" y="38"/>
                  </a:lnTo>
                  <a:lnTo>
                    <a:pt x="0" y="30"/>
                  </a:lnTo>
                  <a:lnTo>
                    <a:pt x="0" y="26"/>
                  </a:lnTo>
                  <a:lnTo>
                    <a:pt x="0" y="22"/>
                  </a:lnTo>
                  <a:lnTo>
                    <a:pt x="0" y="26"/>
                  </a:lnTo>
                  <a:lnTo>
                    <a:pt x="4" y="26"/>
                  </a:lnTo>
                  <a:lnTo>
                    <a:pt x="8" y="26"/>
                  </a:lnTo>
                  <a:lnTo>
                    <a:pt x="8" y="30"/>
                  </a:lnTo>
                  <a:lnTo>
                    <a:pt x="8" y="26"/>
                  </a:lnTo>
                  <a:lnTo>
                    <a:pt x="12" y="22"/>
                  </a:lnTo>
                  <a:lnTo>
                    <a:pt x="16" y="22"/>
                  </a:lnTo>
                  <a:lnTo>
                    <a:pt x="12" y="26"/>
                  </a:lnTo>
                  <a:lnTo>
                    <a:pt x="16" y="26"/>
                  </a:lnTo>
                  <a:lnTo>
                    <a:pt x="20" y="26"/>
                  </a:lnTo>
                  <a:lnTo>
                    <a:pt x="16" y="26"/>
                  </a:lnTo>
                  <a:lnTo>
                    <a:pt x="16" y="22"/>
                  </a:lnTo>
                  <a:lnTo>
                    <a:pt x="16" y="18"/>
                  </a:lnTo>
                  <a:lnTo>
                    <a:pt x="16" y="16"/>
                  </a:lnTo>
                  <a:lnTo>
                    <a:pt x="20" y="16"/>
                  </a:lnTo>
                  <a:lnTo>
                    <a:pt x="24" y="16"/>
                  </a:lnTo>
                  <a:lnTo>
                    <a:pt x="26" y="16"/>
                  </a:lnTo>
                  <a:lnTo>
                    <a:pt x="30" y="16"/>
                  </a:lnTo>
                  <a:lnTo>
                    <a:pt x="30" y="18"/>
                  </a:lnTo>
                  <a:lnTo>
                    <a:pt x="30" y="22"/>
                  </a:lnTo>
                  <a:lnTo>
                    <a:pt x="24" y="26"/>
                  </a:lnTo>
                  <a:lnTo>
                    <a:pt x="26" y="26"/>
                  </a:lnTo>
                  <a:lnTo>
                    <a:pt x="26" y="22"/>
                  </a:lnTo>
                  <a:lnTo>
                    <a:pt x="30" y="22"/>
                  </a:lnTo>
                  <a:lnTo>
                    <a:pt x="30" y="26"/>
                  </a:lnTo>
                  <a:lnTo>
                    <a:pt x="30" y="30"/>
                  </a:lnTo>
                  <a:lnTo>
                    <a:pt x="30" y="26"/>
                  </a:lnTo>
                  <a:lnTo>
                    <a:pt x="34" y="26"/>
                  </a:lnTo>
                  <a:lnTo>
                    <a:pt x="38" y="26"/>
                  </a:lnTo>
                  <a:lnTo>
                    <a:pt x="42" y="30"/>
                  </a:lnTo>
                  <a:lnTo>
                    <a:pt x="38" y="30"/>
                  </a:lnTo>
                  <a:lnTo>
                    <a:pt x="38" y="34"/>
                  </a:lnTo>
                  <a:lnTo>
                    <a:pt x="34" y="34"/>
                  </a:lnTo>
                  <a:lnTo>
                    <a:pt x="34" y="38"/>
                  </a:lnTo>
                  <a:lnTo>
                    <a:pt x="30" y="34"/>
                  </a:lnTo>
                  <a:lnTo>
                    <a:pt x="34" y="34"/>
                  </a:lnTo>
                  <a:lnTo>
                    <a:pt x="30" y="34"/>
                  </a:lnTo>
                  <a:lnTo>
                    <a:pt x="30" y="38"/>
                  </a:lnTo>
                  <a:lnTo>
                    <a:pt x="30" y="42"/>
                  </a:lnTo>
                  <a:lnTo>
                    <a:pt x="26" y="42"/>
                  </a:lnTo>
                  <a:lnTo>
                    <a:pt x="24" y="42"/>
                  </a:lnTo>
                  <a:lnTo>
                    <a:pt x="26" y="42"/>
                  </a:lnTo>
                  <a:lnTo>
                    <a:pt x="26" y="46"/>
                  </a:lnTo>
                  <a:lnTo>
                    <a:pt x="24" y="46"/>
                  </a:lnTo>
                  <a:lnTo>
                    <a:pt x="20" y="46"/>
                  </a:lnTo>
                  <a:lnTo>
                    <a:pt x="24" y="46"/>
                  </a:lnTo>
                  <a:lnTo>
                    <a:pt x="24" y="48"/>
                  </a:lnTo>
                  <a:lnTo>
                    <a:pt x="20" y="52"/>
                  </a:lnTo>
                  <a:lnTo>
                    <a:pt x="20" y="52"/>
                  </a:lnTo>
                  <a:lnTo>
                    <a:pt x="20" y="52"/>
                  </a:lnTo>
                  <a:close/>
                  <a:moveTo>
                    <a:pt x="42" y="12"/>
                  </a:moveTo>
                  <a:lnTo>
                    <a:pt x="38" y="12"/>
                  </a:lnTo>
                  <a:lnTo>
                    <a:pt x="42" y="12"/>
                  </a:lnTo>
                  <a:lnTo>
                    <a:pt x="42" y="12"/>
                  </a:lnTo>
                  <a:lnTo>
                    <a:pt x="42" y="12"/>
                  </a:lnTo>
                  <a:close/>
                  <a:moveTo>
                    <a:pt x="8" y="22"/>
                  </a:moveTo>
                  <a:lnTo>
                    <a:pt x="4" y="22"/>
                  </a:lnTo>
                  <a:lnTo>
                    <a:pt x="8" y="18"/>
                  </a:lnTo>
                  <a:lnTo>
                    <a:pt x="12" y="18"/>
                  </a:lnTo>
                  <a:lnTo>
                    <a:pt x="12" y="22"/>
                  </a:lnTo>
                  <a:lnTo>
                    <a:pt x="8" y="22"/>
                  </a:lnTo>
                  <a:lnTo>
                    <a:pt x="8" y="22"/>
                  </a:lnTo>
                  <a:lnTo>
                    <a:pt x="8" y="22"/>
                  </a:lnTo>
                  <a:close/>
                  <a:moveTo>
                    <a:pt x="60" y="48"/>
                  </a:moveTo>
                  <a:lnTo>
                    <a:pt x="56" y="48"/>
                  </a:lnTo>
                  <a:lnTo>
                    <a:pt x="56" y="52"/>
                  </a:lnTo>
                  <a:lnTo>
                    <a:pt x="60" y="52"/>
                  </a:lnTo>
                  <a:lnTo>
                    <a:pt x="60" y="56"/>
                  </a:lnTo>
                  <a:lnTo>
                    <a:pt x="56" y="56"/>
                  </a:lnTo>
                  <a:lnTo>
                    <a:pt x="56" y="60"/>
                  </a:lnTo>
                  <a:lnTo>
                    <a:pt x="54" y="60"/>
                  </a:lnTo>
                  <a:lnTo>
                    <a:pt x="54" y="56"/>
                  </a:lnTo>
                  <a:lnTo>
                    <a:pt x="50" y="56"/>
                  </a:lnTo>
                  <a:lnTo>
                    <a:pt x="46" y="56"/>
                  </a:lnTo>
                  <a:lnTo>
                    <a:pt x="42" y="52"/>
                  </a:lnTo>
                  <a:lnTo>
                    <a:pt x="46" y="52"/>
                  </a:lnTo>
                  <a:lnTo>
                    <a:pt x="42" y="48"/>
                  </a:lnTo>
                  <a:lnTo>
                    <a:pt x="42" y="46"/>
                  </a:lnTo>
                  <a:lnTo>
                    <a:pt x="38" y="46"/>
                  </a:lnTo>
                  <a:lnTo>
                    <a:pt x="42" y="46"/>
                  </a:lnTo>
                  <a:lnTo>
                    <a:pt x="46" y="46"/>
                  </a:lnTo>
                  <a:lnTo>
                    <a:pt x="50" y="42"/>
                  </a:lnTo>
                  <a:lnTo>
                    <a:pt x="46" y="42"/>
                  </a:lnTo>
                  <a:lnTo>
                    <a:pt x="46" y="38"/>
                  </a:lnTo>
                  <a:lnTo>
                    <a:pt x="46" y="42"/>
                  </a:lnTo>
                  <a:lnTo>
                    <a:pt x="50" y="42"/>
                  </a:lnTo>
                  <a:lnTo>
                    <a:pt x="54" y="42"/>
                  </a:lnTo>
                  <a:lnTo>
                    <a:pt x="50" y="42"/>
                  </a:lnTo>
                  <a:lnTo>
                    <a:pt x="50" y="46"/>
                  </a:lnTo>
                  <a:lnTo>
                    <a:pt x="54" y="46"/>
                  </a:lnTo>
                  <a:lnTo>
                    <a:pt x="54" y="42"/>
                  </a:lnTo>
                  <a:lnTo>
                    <a:pt x="56" y="42"/>
                  </a:lnTo>
                  <a:lnTo>
                    <a:pt x="56" y="46"/>
                  </a:lnTo>
                  <a:lnTo>
                    <a:pt x="54" y="46"/>
                  </a:lnTo>
                  <a:lnTo>
                    <a:pt x="56" y="46"/>
                  </a:lnTo>
                  <a:lnTo>
                    <a:pt x="56" y="42"/>
                  </a:lnTo>
                  <a:lnTo>
                    <a:pt x="54" y="42"/>
                  </a:lnTo>
                  <a:lnTo>
                    <a:pt x="54" y="38"/>
                  </a:lnTo>
                  <a:lnTo>
                    <a:pt x="56" y="38"/>
                  </a:lnTo>
                  <a:lnTo>
                    <a:pt x="60" y="38"/>
                  </a:lnTo>
                  <a:lnTo>
                    <a:pt x="64" y="38"/>
                  </a:lnTo>
                  <a:lnTo>
                    <a:pt x="64" y="42"/>
                  </a:lnTo>
                  <a:lnTo>
                    <a:pt x="64" y="46"/>
                  </a:lnTo>
                  <a:lnTo>
                    <a:pt x="64" y="48"/>
                  </a:lnTo>
                  <a:lnTo>
                    <a:pt x="60" y="48"/>
                  </a:lnTo>
                  <a:lnTo>
                    <a:pt x="60" y="48"/>
                  </a:lnTo>
                  <a:lnTo>
                    <a:pt x="60" y="48"/>
                  </a:lnTo>
                  <a:close/>
                  <a:moveTo>
                    <a:pt x="34" y="42"/>
                  </a:moveTo>
                  <a:lnTo>
                    <a:pt x="34" y="46"/>
                  </a:lnTo>
                  <a:lnTo>
                    <a:pt x="34" y="42"/>
                  </a:lnTo>
                  <a:lnTo>
                    <a:pt x="34" y="38"/>
                  </a:lnTo>
                  <a:lnTo>
                    <a:pt x="34" y="42"/>
                  </a:lnTo>
                  <a:lnTo>
                    <a:pt x="34" y="42"/>
                  </a:lnTo>
                  <a:lnTo>
                    <a:pt x="34" y="42"/>
                  </a:lnTo>
                  <a:close/>
                  <a:moveTo>
                    <a:pt x="26" y="48"/>
                  </a:moveTo>
                  <a:lnTo>
                    <a:pt x="30" y="48"/>
                  </a:lnTo>
                  <a:lnTo>
                    <a:pt x="34" y="48"/>
                  </a:lnTo>
                  <a:lnTo>
                    <a:pt x="34" y="52"/>
                  </a:lnTo>
                  <a:lnTo>
                    <a:pt x="34" y="48"/>
                  </a:lnTo>
                  <a:lnTo>
                    <a:pt x="38" y="48"/>
                  </a:lnTo>
                  <a:lnTo>
                    <a:pt x="38" y="52"/>
                  </a:lnTo>
                  <a:lnTo>
                    <a:pt x="38" y="56"/>
                  </a:lnTo>
                  <a:lnTo>
                    <a:pt x="38" y="60"/>
                  </a:lnTo>
                  <a:lnTo>
                    <a:pt x="34" y="60"/>
                  </a:lnTo>
                  <a:lnTo>
                    <a:pt x="30" y="60"/>
                  </a:lnTo>
                  <a:lnTo>
                    <a:pt x="26" y="60"/>
                  </a:lnTo>
                  <a:lnTo>
                    <a:pt x="30" y="56"/>
                  </a:lnTo>
                  <a:lnTo>
                    <a:pt x="26" y="56"/>
                  </a:lnTo>
                  <a:lnTo>
                    <a:pt x="26" y="52"/>
                  </a:lnTo>
                  <a:lnTo>
                    <a:pt x="24" y="52"/>
                  </a:lnTo>
                  <a:lnTo>
                    <a:pt x="24" y="48"/>
                  </a:lnTo>
                  <a:lnTo>
                    <a:pt x="26" y="48"/>
                  </a:lnTo>
                  <a:lnTo>
                    <a:pt x="26" y="48"/>
                  </a:lnTo>
                  <a:lnTo>
                    <a:pt x="26" y="48"/>
                  </a:lnTo>
                  <a:close/>
                  <a:moveTo>
                    <a:pt x="98" y="60"/>
                  </a:moveTo>
                  <a:lnTo>
                    <a:pt x="94" y="60"/>
                  </a:lnTo>
                  <a:lnTo>
                    <a:pt x="94" y="56"/>
                  </a:lnTo>
                  <a:lnTo>
                    <a:pt x="94" y="52"/>
                  </a:lnTo>
                  <a:lnTo>
                    <a:pt x="94" y="56"/>
                  </a:lnTo>
                  <a:lnTo>
                    <a:pt x="98" y="56"/>
                  </a:lnTo>
                  <a:lnTo>
                    <a:pt x="98" y="60"/>
                  </a:lnTo>
                  <a:lnTo>
                    <a:pt x="98" y="60"/>
                  </a:lnTo>
                  <a:lnTo>
                    <a:pt x="98" y="60"/>
                  </a:lnTo>
                  <a:close/>
                  <a:moveTo>
                    <a:pt x="38" y="68"/>
                  </a:moveTo>
                  <a:lnTo>
                    <a:pt x="34" y="64"/>
                  </a:lnTo>
                  <a:lnTo>
                    <a:pt x="38" y="64"/>
                  </a:lnTo>
                  <a:lnTo>
                    <a:pt x="38" y="60"/>
                  </a:lnTo>
                  <a:lnTo>
                    <a:pt x="38" y="56"/>
                  </a:lnTo>
                  <a:lnTo>
                    <a:pt x="42" y="56"/>
                  </a:lnTo>
                  <a:lnTo>
                    <a:pt x="42" y="60"/>
                  </a:lnTo>
                  <a:lnTo>
                    <a:pt x="38" y="60"/>
                  </a:lnTo>
                  <a:lnTo>
                    <a:pt x="38" y="64"/>
                  </a:lnTo>
                  <a:lnTo>
                    <a:pt x="38" y="68"/>
                  </a:lnTo>
                  <a:lnTo>
                    <a:pt x="38" y="68"/>
                  </a:lnTo>
                  <a:lnTo>
                    <a:pt x="38" y="68"/>
                  </a:lnTo>
                  <a:close/>
                  <a:moveTo>
                    <a:pt x="26" y="60"/>
                  </a:moveTo>
                  <a:lnTo>
                    <a:pt x="26" y="64"/>
                  </a:lnTo>
                  <a:lnTo>
                    <a:pt x="24" y="64"/>
                  </a:lnTo>
                  <a:lnTo>
                    <a:pt x="24" y="60"/>
                  </a:lnTo>
                  <a:lnTo>
                    <a:pt x="24" y="64"/>
                  </a:lnTo>
                  <a:lnTo>
                    <a:pt x="24" y="60"/>
                  </a:lnTo>
                  <a:lnTo>
                    <a:pt x="26" y="60"/>
                  </a:lnTo>
                  <a:lnTo>
                    <a:pt x="26" y="60"/>
                  </a:lnTo>
                  <a:lnTo>
                    <a:pt x="26" y="60"/>
                  </a:lnTo>
                  <a:close/>
                  <a:moveTo>
                    <a:pt x="34" y="64"/>
                  </a:moveTo>
                  <a:lnTo>
                    <a:pt x="34" y="60"/>
                  </a:lnTo>
                  <a:lnTo>
                    <a:pt x="38" y="60"/>
                  </a:lnTo>
                  <a:lnTo>
                    <a:pt x="34" y="60"/>
                  </a:lnTo>
                  <a:lnTo>
                    <a:pt x="34" y="64"/>
                  </a:lnTo>
                  <a:lnTo>
                    <a:pt x="34" y="64"/>
                  </a:lnTo>
                  <a:lnTo>
                    <a:pt x="34" y="64"/>
                  </a:lnTo>
                  <a:close/>
                  <a:moveTo>
                    <a:pt x="56" y="64"/>
                  </a:moveTo>
                  <a:lnTo>
                    <a:pt x="56" y="60"/>
                  </a:lnTo>
                  <a:lnTo>
                    <a:pt x="60" y="60"/>
                  </a:lnTo>
                  <a:lnTo>
                    <a:pt x="64" y="60"/>
                  </a:lnTo>
                  <a:lnTo>
                    <a:pt x="64" y="64"/>
                  </a:lnTo>
                  <a:lnTo>
                    <a:pt x="60" y="64"/>
                  </a:lnTo>
                  <a:lnTo>
                    <a:pt x="60" y="60"/>
                  </a:lnTo>
                  <a:lnTo>
                    <a:pt x="60" y="64"/>
                  </a:lnTo>
                  <a:lnTo>
                    <a:pt x="56" y="64"/>
                  </a:lnTo>
                  <a:lnTo>
                    <a:pt x="56" y="64"/>
                  </a:lnTo>
                  <a:lnTo>
                    <a:pt x="56" y="64"/>
                  </a:lnTo>
                  <a:close/>
                  <a:moveTo>
                    <a:pt x="30" y="64"/>
                  </a:moveTo>
                  <a:lnTo>
                    <a:pt x="30" y="60"/>
                  </a:lnTo>
                  <a:lnTo>
                    <a:pt x="30" y="64"/>
                  </a:lnTo>
                  <a:lnTo>
                    <a:pt x="34" y="64"/>
                  </a:lnTo>
                  <a:lnTo>
                    <a:pt x="30" y="64"/>
                  </a:lnTo>
                  <a:lnTo>
                    <a:pt x="30" y="64"/>
                  </a:lnTo>
                  <a:lnTo>
                    <a:pt x="30" y="64"/>
                  </a:lnTo>
                  <a:close/>
                  <a:moveTo>
                    <a:pt x="54" y="64"/>
                  </a:moveTo>
                  <a:lnTo>
                    <a:pt x="56" y="64"/>
                  </a:lnTo>
                  <a:lnTo>
                    <a:pt x="56" y="68"/>
                  </a:lnTo>
                  <a:lnTo>
                    <a:pt x="54" y="68"/>
                  </a:lnTo>
                  <a:lnTo>
                    <a:pt x="54" y="72"/>
                  </a:lnTo>
                  <a:lnTo>
                    <a:pt x="54" y="68"/>
                  </a:lnTo>
                  <a:lnTo>
                    <a:pt x="54" y="64"/>
                  </a:lnTo>
                  <a:lnTo>
                    <a:pt x="50" y="64"/>
                  </a:lnTo>
                  <a:lnTo>
                    <a:pt x="54" y="64"/>
                  </a:lnTo>
                  <a:lnTo>
                    <a:pt x="54" y="60"/>
                  </a:lnTo>
                  <a:lnTo>
                    <a:pt x="54" y="64"/>
                  </a:lnTo>
                  <a:lnTo>
                    <a:pt x="54" y="64"/>
                  </a:lnTo>
                  <a:lnTo>
                    <a:pt x="54" y="64"/>
                  </a:lnTo>
                  <a:close/>
                  <a:moveTo>
                    <a:pt x="42" y="64"/>
                  </a:moveTo>
                  <a:lnTo>
                    <a:pt x="42" y="60"/>
                  </a:lnTo>
                  <a:lnTo>
                    <a:pt x="46" y="60"/>
                  </a:lnTo>
                  <a:lnTo>
                    <a:pt x="46" y="64"/>
                  </a:lnTo>
                  <a:lnTo>
                    <a:pt x="50" y="64"/>
                  </a:lnTo>
                  <a:lnTo>
                    <a:pt x="54" y="64"/>
                  </a:lnTo>
                  <a:lnTo>
                    <a:pt x="54" y="68"/>
                  </a:lnTo>
                  <a:lnTo>
                    <a:pt x="50" y="68"/>
                  </a:lnTo>
                  <a:lnTo>
                    <a:pt x="46" y="68"/>
                  </a:lnTo>
                  <a:lnTo>
                    <a:pt x="42" y="68"/>
                  </a:lnTo>
                  <a:lnTo>
                    <a:pt x="42" y="64"/>
                  </a:lnTo>
                  <a:lnTo>
                    <a:pt x="42" y="64"/>
                  </a:lnTo>
                  <a:lnTo>
                    <a:pt x="42"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7"/>
            <p:cNvSpPr>
              <a:spLocks noEditPoints="1"/>
            </p:cNvSpPr>
            <p:nvPr/>
          </p:nvSpPr>
          <p:spPr bwMode="auto">
            <a:xfrm>
              <a:off x="4883150" y="2775018"/>
              <a:ext cx="142875" cy="76200"/>
            </a:xfrm>
            <a:custGeom>
              <a:avLst/>
              <a:gdLst>
                <a:gd name="T0" fmla="*/ 90 w 90"/>
                <a:gd name="T1" fmla="*/ 12 h 48"/>
                <a:gd name="T2" fmla="*/ 88 w 90"/>
                <a:gd name="T3" fmla="*/ 12 h 48"/>
                <a:gd name="T4" fmla="*/ 84 w 90"/>
                <a:gd name="T5" fmla="*/ 18 h 48"/>
                <a:gd name="T6" fmla="*/ 80 w 90"/>
                <a:gd name="T7" fmla="*/ 22 h 48"/>
                <a:gd name="T8" fmla="*/ 84 w 90"/>
                <a:gd name="T9" fmla="*/ 30 h 48"/>
                <a:gd name="T10" fmla="*/ 84 w 90"/>
                <a:gd name="T11" fmla="*/ 36 h 48"/>
                <a:gd name="T12" fmla="*/ 88 w 90"/>
                <a:gd name="T13" fmla="*/ 40 h 48"/>
                <a:gd name="T14" fmla="*/ 84 w 90"/>
                <a:gd name="T15" fmla="*/ 44 h 48"/>
                <a:gd name="T16" fmla="*/ 76 w 90"/>
                <a:gd name="T17" fmla="*/ 48 h 48"/>
                <a:gd name="T18" fmla="*/ 68 w 90"/>
                <a:gd name="T19" fmla="*/ 48 h 48"/>
                <a:gd name="T20" fmla="*/ 60 w 90"/>
                <a:gd name="T21" fmla="*/ 44 h 48"/>
                <a:gd name="T22" fmla="*/ 54 w 90"/>
                <a:gd name="T23" fmla="*/ 36 h 48"/>
                <a:gd name="T24" fmla="*/ 50 w 90"/>
                <a:gd name="T25" fmla="*/ 36 h 48"/>
                <a:gd name="T26" fmla="*/ 46 w 90"/>
                <a:gd name="T27" fmla="*/ 36 h 48"/>
                <a:gd name="T28" fmla="*/ 34 w 90"/>
                <a:gd name="T29" fmla="*/ 40 h 48"/>
                <a:gd name="T30" fmla="*/ 38 w 90"/>
                <a:gd name="T31" fmla="*/ 36 h 48"/>
                <a:gd name="T32" fmla="*/ 38 w 90"/>
                <a:gd name="T33" fmla="*/ 34 h 48"/>
                <a:gd name="T34" fmla="*/ 34 w 90"/>
                <a:gd name="T35" fmla="*/ 30 h 48"/>
                <a:gd name="T36" fmla="*/ 30 w 90"/>
                <a:gd name="T37" fmla="*/ 34 h 48"/>
                <a:gd name="T38" fmla="*/ 28 w 90"/>
                <a:gd name="T39" fmla="*/ 30 h 48"/>
                <a:gd name="T40" fmla="*/ 28 w 90"/>
                <a:gd name="T41" fmla="*/ 22 h 48"/>
                <a:gd name="T42" fmla="*/ 24 w 90"/>
                <a:gd name="T43" fmla="*/ 18 h 48"/>
                <a:gd name="T44" fmla="*/ 28 w 90"/>
                <a:gd name="T45" fmla="*/ 14 h 48"/>
                <a:gd name="T46" fmla="*/ 24 w 90"/>
                <a:gd name="T47" fmla="*/ 14 h 48"/>
                <a:gd name="T48" fmla="*/ 28 w 90"/>
                <a:gd name="T49" fmla="*/ 12 h 48"/>
                <a:gd name="T50" fmla="*/ 30 w 90"/>
                <a:gd name="T51" fmla="*/ 12 h 48"/>
                <a:gd name="T52" fmla="*/ 34 w 90"/>
                <a:gd name="T53" fmla="*/ 8 h 48"/>
                <a:gd name="T54" fmla="*/ 38 w 90"/>
                <a:gd name="T55" fmla="*/ 8 h 48"/>
                <a:gd name="T56" fmla="*/ 46 w 90"/>
                <a:gd name="T57" fmla="*/ 4 h 48"/>
                <a:gd name="T58" fmla="*/ 50 w 90"/>
                <a:gd name="T59" fmla="*/ 8 h 48"/>
                <a:gd name="T60" fmla="*/ 58 w 90"/>
                <a:gd name="T61" fmla="*/ 4 h 48"/>
                <a:gd name="T62" fmla="*/ 60 w 90"/>
                <a:gd name="T63" fmla="*/ 4 h 48"/>
                <a:gd name="T64" fmla="*/ 68 w 90"/>
                <a:gd name="T65" fmla="*/ 4 h 48"/>
                <a:gd name="T66" fmla="*/ 72 w 90"/>
                <a:gd name="T67" fmla="*/ 8 h 48"/>
                <a:gd name="T68" fmla="*/ 76 w 90"/>
                <a:gd name="T69" fmla="*/ 8 h 48"/>
                <a:gd name="T70" fmla="*/ 88 w 90"/>
                <a:gd name="T71" fmla="*/ 8 h 48"/>
                <a:gd name="T72" fmla="*/ 88 w 90"/>
                <a:gd name="T73" fmla="*/ 8 h 48"/>
                <a:gd name="T74" fmla="*/ 8 w 90"/>
                <a:gd name="T75" fmla="*/ 22 h 48"/>
                <a:gd name="T76" fmla="*/ 8 w 90"/>
                <a:gd name="T77" fmla="*/ 18 h 48"/>
                <a:gd name="T78" fmla="*/ 4 w 90"/>
                <a:gd name="T79" fmla="*/ 18 h 48"/>
                <a:gd name="T80" fmla="*/ 8 w 90"/>
                <a:gd name="T81" fmla="*/ 18 h 48"/>
                <a:gd name="T82" fmla="*/ 12 w 90"/>
                <a:gd name="T83" fmla="*/ 18 h 48"/>
                <a:gd name="T84" fmla="*/ 16 w 90"/>
                <a:gd name="T85" fmla="*/ 18 h 48"/>
                <a:gd name="T86" fmla="*/ 16 w 90"/>
                <a:gd name="T87" fmla="*/ 22 h 48"/>
                <a:gd name="T88" fmla="*/ 12 w 90"/>
                <a:gd name="T89" fmla="*/ 22 h 48"/>
                <a:gd name="T90" fmla="*/ 12 w 90"/>
                <a:gd name="T91" fmla="*/ 22 h 48"/>
                <a:gd name="T92" fmla="*/ 12 w 90"/>
                <a:gd name="T93" fmla="*/ 22 h 48"/>
                <a:gd name="T94" fmla="*/ 24 w 90"/>
                <a:gd name="T95" fmla="*/ 14 h 48"/>
                <a:gd name="T96" fmla="*/ 20 w 90"/>
                <a:gd name="T97" fmla="*/ 18 h 48"/>
                <a:gd name="T98" fmla="*/ 20 w 90"/>
                <a:gd name="T99" fmla="*/ 14 h 48"/>
                <a:gd name="T100" fmla="*/ 20 w 90"/>
                <a:gd name="T101" fmla="*/ 14 h 48"/>
                <a:gd name="T102" fmla="*/ 24 w 90"/>
                <a:gd name="T103" fmla="*/ 26 h 48"/>
                <a:gd name="T104" fmla="*/ 20 w 90"/>
                <a:gd name="T105" fmla="*/ 26 h 48"/>
                <a:gd name="T106" fmla="*/ 20 w 90"/>
                <a:gd name="T107" fmla="*/ 22 h 48"/>
                <a:gd name="T108" fmla="*/ 4 w 90"/>
                <a:gd name="T109" fmla="*/ 36 h 48"/>
                <a:gd name="T110" fmla="*/ 0 w 90"/>
                <a:gd name="T111" fmla="*/ 34 h 48"/>
                <a:gd name="T112" fmla="*/ 0 w 90"/>
                <a:gd name="T113" fmla="*/ 30 h 48"/>
                <a:gd name="T114" fmla="*/ 8 w 90"/>
                <a:gd name="T115" fmla="*/ 26 h 48"/>
                <a:gd name="T116" fmla="*/ 20 w 90"/>
                <a:gd name="T117" fmla="*/ 26 h 48"/>
                <a:gd name="T118" fmla="*/ 20 w 90"/>
                <a:gd name="T119" fmla="*/ 30 h 48"/>
                <a:gd name="T120" fmla="*/ 8 w 90"/>
                <a:gd name="T121" fmla="*/ 34 h 48"/>
                <a:gd name="T122" fmla="*/ 4 w 90"/>
                <a:gd name="T123"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48">
                  <a:moveTo>
                    <a:pt x="88" y="8"/>
                  </a:moveTo>
                  <a:lnTo>
                    <a:pt x="88" y="8"/>
                  </a:lnTo>
                  <a:lnTo>
                    <a:pt x="90" y="8"/>
                  </a:lnTo>
                  <a:lnTo>
                    <a:pt x="90" y="8"/>
                  </a:lnTo>
                  <a:lnTo>
                    <a:pt x="90" y="8"/>
                  </a:lnTo>
                  <a:lnTo>
                    <a:pt x="90" y="8"/>
                  </a:lnTo>
                  <a:lnTo>
                    <a:pt x="90" y="12"/>
                  </a:lnTo>
                  <a:lnTo>
                    <a:pt x="90" y="12"/>
                  </a:lnTo>
                  <a:lnTo>
                    <a:pt x="90" y="12"/>
                  </a:lnTo>
                  <a:lnTo>
                    <a:pt x="90" y="12"/>
                  </a:lnTo>
                  <a:lnTo>
                    <a:pt x="88" y="12"/>
                  </a:lnTo>
                  <a:lnTo>
                    <a:pt x="88" y="12"/>
                  </a:lnTo>
                  <a:lnTo>
                    <a:pt x="88" y="12"/>
                  </a:lnTo>
                  <a:lnTo>
                    <a:pt x="88" y="12"/>
                  </a:lnTo>
                  <a:lnTo>
                    <a:pt x="88" y="12"/>
                  </a:lnTo>
                  <a:lnTo>
                    <a:pt x="88" y="12"/>
                  </a:lnTo>
                  <a:lnTo>
                    <a:pt x="88" y="14"/>
                  </a:lnTo>
                  <a:lnTo>
                    <a:pt x="88" y="14"/>
                  </a:lnTo>
                  <a:lnTo>
                    <a:pt x="84" y="14"/>
                  </a:lnTo>
                  <a:lnTo>
                    <a:pt x="84" y="18"/>
                  </a:lnTo>
                  <a:lnTo>
                    <a:pt x="84" y="18"/>
                  </a:lnTo>
                  <a:lnTo>
                    <a:pt x="84" y="18"/>
                  </a:lnTo>
                  <a:lnTo>
                    <a:pt x="84" y="18"/>
                  </a:lnTo>
                  <a:lnTo>
                    <a:pt x="80" y="18"/>
                  </a:lnTo>
                  <a:lnTo>
                    <a:pt x="80" y="18"/>
                  </a:lnTo>
                  <a:lnTo>
                    <a:pt x="80" y="22"/>
                  </a:lnTo>
                  <a:lnTo>
                    <a:pt x="80" y="22"/>
                  </a:lnTo>
                  <a:lnTo>
                    <a:pt x="80" y="22"/>
                  </a:lnTo>
                  <a:lnTo>
                    <a:pt x="80" y="22"/>
                  </a:lnTo>
                  <a:lnTo>
                    <a:pt x="80" y="26"/>
                  </a:lnTo>
                  <a:lnTo>
                    <a:pt x="80" y="26"/>
                  </a:lnTo>
                  <a:lnTo>
                    <a:pt x="80" y="30"/>
                  </a:lnTo>
                  <a:lnTo>
                    <a:pt x="80" y="30"/>
                  </a:lnTo>
                  <a:lnTo>
                    <a:pt x="84" y="30"/>
                  </a:lnTo>
                  <a:lnTo>
                    <a:pt x="84" y="30"/>
                  </a:lnTo>
                  <a:lnTo>
                    <a:pt x="84" y="30"/>
                  </a:lnTo>
                  <a:lnTo>
                    <a:pt x="80" y="30"/>
                  </a:lnTo>
                  <a:lnTo>
                    <a:pt x="80" y="34"/>
                  </a:lnTo>
                  <a:lnTo>
                    <a:pt x="80" y="34"/>
                  </a:lnTo>
                  <a:lnTo>
                    <a:pt x="80" y="34"/>
                  </a:lnTo>
                  <a:lnTo>
                    <a:pt x="84" y="36"/>
                  </a:lnTo>
                  <a:lnTo>
                    <a:pt x="84" y="36"/>
                  </a:lnTo>
                  <a:lnTo>
                    <a:pt x="84" y="36"/>
                  </a:lnTo>
                  <a:lnTo>
                    <a:pt x="84" y="36"/>
                  </a:lnTo>
                  <a:lnTo>
                    <a:pt x="84" y="36"/>
                  </a:lnTo>
                  <a:lnTo>
                    <a:pt x="84" y="40"/>
                  </a:lnTo>
                  <a:lnTo>
                    <a:pt x="84" y="40"/>
                  </a:lnTo>
                  <a:lnTo>
                    <a:pt x="88" y="40"/>
                  </a:lnTo>
                  <a:lnTo>
                    <a:pt x="88" y="40"/>
                  </a:lnTo>
                  <a:lnTo>
                    <a:pt x="84" y="40"/>
                  </a:lnTo>
                  <a:lnTo>
                    <a:pt x="84" y="44"/>
                  </a:lnTo>
                  <a:lnTo>
                    <a:pt x="84" y="44"/>
                  </a:lnTo>
                  <a:lnTo>
                    <a:pt x="84" y="44"/>
                  </a:lnTo>
                  <a:lnTo>
                    <a:pt x="84" y="44"/>
                  </a:lnTo>
                  <a:lnTo>
                    <a:pt x="84" y="44"/>
                  </a:lnTo>
                  <a:lnTo>
                    <a:pt x="84" y="44"/>
                  </a:lnTo>
                  <a:lnTo>
                    <a:pt x="80" y="44"/>
                  </a:lnTo>
                  <a:lnTo>
                    <a:pt x="80" y="48"/>
                  </a:lnTo>
                  <a:lnTo>
                    <a:pt x="80" y="48"/>
                  </a:lnTo>
                  <a:lnTo>
                    <a:pt x="80" y="48"/>
                  </a:lnTo>
                  <a:lnTo>
                    <a:pt x="80" y="48"/>
                  </a:lnTo>
                  <a:lnTo>
                    <a:pt x="76" y="48"/>
                  </a:lnTo>
                  <a:lnTo>
                    <a:pt x="76" y="48"/>
                  </a:lnTo>
                  <a:lnTo>
                    <a:pt x="76" y="48"/>
                  </a:lnTo>
                  <a:lnTo>
                    <a:pt x="72" y="48"/>
                  </a:lnTo>
                  <a:lnTo>
                    <a:pt x="72" y="48"/>
                  </a:lnTo>
                  <a:lnTo>
                    <a:pt x="72" y="48"/>
                  </a:lnTo>
                  <a:lnTo>
                    <a:pt x="72" y="48"/>
                  </a:lnTo>
                  <a:lnTo>
                    <a:pt x="68" y="48"/>
                  </a:lnTo>
                  <a:lnTo>
                    <a:pt x="68" y="48"/>
                  </a:lnTo>
                  <a:lnTo>
                    <a:pt x="68" y="48"/>
                  </a:lnTo>
                  <a:lnTo>
                    <a:pt x="68" y="48"/>
                  </a:lnTo>
                  <a:lnTo>
                    <a:pt x="68" y="48"/>
                  </a:lnTo>
                  <a:lnTo>
                    <a:pt x="64" y="48"/>
                  </a:lnTo>
                  <a:lnTo>
                    <a:pt x="64" y="48"/>
                  </a:lnTo>
                  <a:lnTo>
                    <a:pt x="60" y="44"/>
                  </a:lnTo>
                  <a:lnTo>
                    <a:pt x="60" y="44"/>
                  </a:lnTo>
                  <a:lnTo>
                    <a:pt x="58" y="40"/>
                  </a:lnTo>
                  <a:lnTo>
                    <a:pt x="58" y="40"/>
                  </a:lnTo>
                  <a:lnTo>
                    <a:pt x="58" y="40"/>
                  </a:lnTo>
                  <a:lnTo>
                    <a:pt x="58" y="40"/>
                  </a:lnTo>
                  <a:lnTo>
                    <a:pt x="54" y="40"/>
                  </a:lnTo>
                  <a:lnTo>
                    <a:pt x="54" y="40"/>
                  </a:lnTo>
                  <a:lnTo>
                    <a:pt x="54" y="36"/>
                  </a:lnTo>
                  <a:lnTo>
                    <a:pt x="50" y="36"/>
                  </a:lnTo>
                  <a:lnTo>
                    <a:pt x="50" y="36"/>
                  </a:lnTo>
                  <a:lnTo>
                    <a:pt x="50" y="36"/>
                  </a:lnTo>
                  <a:lnTo>
                    <a:pt x="50" y="36"/>
                  </a:lnTo>
                  <a:lnTo>
                    <a:pt x="50" y="40"/>
                  </a:lnTo>
                  <a:lnTo>
                    <a:pt x="50" y="40"/>
                  </a:lnTo>
                  <a:lnTo>
                    <a:pt x="50" y="36"/>
                  </a:lnTo>
                  <a:lnTo>
                    <a:pt x="50" y="36"/>
                  </a:lnTo>
                  <a:lnTo>
                    <a:pt x="50" y="36"/>
                  </a:lnTo>
                  <a:lnTo>
                    <a:pt x="50" y="36"/>
                  </a:lnTo>
                  <a:lnTo>
                    <a:pt x="46" y="36"/>
                  </a:lnTo>
                  <a:lnTo>
                    <a:pt x="46" y="36"/>
                  </a:lnTo>
                  <a:lnTo>
                    <a:pt x="46" y="36"/>
                  </a:lnTo>
                  <a:lnTo>
                    <a:pt x="46" y="36"/>
                  </a:lnTo>
                  <a:lnTo>
                    <a:pt x="46" y="36"/>
                  </a:lnTo>
                  <a:lnTo>
                    <a:pt x="42" y="40"/>
                  </a:lnTo>
                  <a:lnTo>
                    <a:pt x="38" y="40"/>
                  </a:lnTo>
                  <a:lnTo>
                    <a:pt x="38" y="40"/>
                  </a:lnTo>
                  <a:lnTo>
                    <a:pt x="38" y="40"/>
                  </a:lnTo>
                  <a:lnTo>
                    <a:pt x="38" y="40"/>
                  </a:lnTo>
                  <a:lnTo>
                    <a:pt x="34" y="40"/>
                  </a:lnTo>
                  <a:lnTo>
                    <a:pt x="34" y="40"/>
                  </a:lnTo>
                  <a:lnTo>
                    <a:pt x="34" y="40"/>
                  </a:lnTo>
                  <a:lnTo>
                    <a:pt x="34" y="40"/>
                  </a:lnTo>
                  <a:lnTo>
                    <a:pt x="34" y="40"/>
                  </a:lnTo>
                  <a:lnTo>
                    <a:pt x="38" y="40"/>
                  </a:lnTo>
                  <a:lnTo>
                    <a:pt x="38" y="36"/>
                  </a:lnTo>
                  <a:lnTo>
                    <a:pt x="38" y="36"/>
                  </a:lnTo>
                  <a:lnTo>
                    <a:pt x="38" y="36"/>
                  </a:lnTo>
                  <a:lnTo>
                    <a:pt x="38" y="36"/>
                  </a:lnTo>
                  <a:lnTo>
                    <a:pt x="38" y="36"/>
                  </a:lnTo>
                  <a:lnTo>
                    <a:pt x="38" y="34"/>
                  </a:lnTo>
                  <a:lnTo>
                    <a:pt x="38" y="34"/>
                  </a:lnTo>
                  <a:lnTo>
                    <a:pt x="38" y="34"/>
                  </a:lnTo>
                  <a:lnTo>
                    <a:pt x="38" y="34"/>
                  </a:lnTo>
                  <a:lnTo>
                    <a:pt x="38" y="34"/>
                  </a:lnTo>
                  <a:lnTo>
                    <a:pt x="38" y="34"/>
                  </a:lnTo>
                  <a:lnTo>
                    <a:pt x="38" y="30"/>
                  </a:lnTo>
                  <a:lnTo>
                    <a:pt x="38" y="30"/>
                  </a:lnTo>
                  <a:lnTo>
                    <a:pt x="38" y="30"/>
                  </a:lnTo>
                  <a:lnTo>
                    <a:pt x="38" y="30"/>
                  </a:lnTo>
                  <a:lnTo>
                    <a:pt x="34" y="30"/>
                  </a:lnTo>
                  <a:lnTo>
                    <a:pt x="34" y="30"/>
                  </a:lnTo>
                  <a:lnTo>
                    <a:pt x="34" y="30"/>
                  </a:lnTo>
                  <a:lnTo>
                    <a:pt x="34" y="34"/>
                  </a:lnTo>
                  <a:lnTo>
                    <a:pt x="34" y="34"/>
                  </a:lnTo>
                  <a:lnTo>
                    <a:pt x="30" y="34"/>
                  </a:lnTo>
                  <a:lnTo>
                    <a:pt x="30" y="34"/>
                  </a:lnTo>
                  <a:lnTo>
                    <a:pt x="30" y="34"/>
                  </a:lnTo>
                  <a:lnTo>
                    <a:pt x="30" y="34"/>
                  </a:lnTo>
                  <a:lnTo>
                    <a:pt x="30" y="34"/>
                  </a:lnTo>
                  <a:lnTo>
                    <a:pt x="30" y="34"/>
                  </a:lnTo>
                  <a:lnTo>
                    <a:pt x="28" y="30"/>
                  </a:lnTo>
                  <a:lnTo>
                    <a:pt x="28" y="30"/>
                  </a:lnTo>
                  <a:lnTo>
                    <a:pt x="28" y="30"/>
                  </a:lnTo>
                  <a:lnTo>
                    <a:pt x="28" y="30"/>
                  </a:lnTo>
                  <a:lnTo>
                    <a:pt x="28" y="26"/>
                  </a:lnTo>
                  <a:lnTo>
                    <a:pt x="24" y="26"/>
                  </a:lnTo>
                  <a:lnTo>
                    <a:pt x="24" y="26"/>
                  </a:lnTo>
                  <a:lnTo>
                    <a:pt x="24" y="22"/>
                  </a:lnTo>
                  <a:lnTo>
                    <a:pt x="24" y="22"/>
                  </a:lnTo>
                  <a:lnTo>
                    <a:pt x="24" y="22"/>
                  </a:lnTo>
                  <a:lnTo>
                    <a:pt x="28" y="22"/>
                  </a:lnTo>
                  <a:lnTo>
                    <a:pt x="28" y="22"/>
                  </a:lnTo>
                  <a:lnTo>
                    <a:pt x="30" y="22"/>
                  </a:lnTo>
                  <a:lnTo>
                    <a:pt x="28" y="22"/>
                  </a:lnTo>
                  <a:lnTo>
                    <a:pt x="28" y="22"/>
                  </a:lnTo>
                  <a:lnTo>
                    <a:pt x="28" y="22"/>
                  </a:lnTo>
                  <a:lnTo>
                    <a:pt x="24" y="22"/>
                  </a:lnTo>
                  <a:lnTo>
                    <a:pt x="24" y="18"/>
                  </a:lnTo>
                  <a:lnTo>
                    <a:pt x="24" y="18"/>
                  </a:lnTo>
                  <a:lnTo>
                    <a:pt x="24" y="18"/>
                  </a:lnTo>
                  <a:lnTo>
                    <a:pt x="24" y="18"/>
                  </a:lnTo>
                  <a:lnTo>
                    <a:pt x="24" y="18"/>
                  </a:lnTo>
                  <a:lnTo>
                    <a:pt x="28" y="18"/>
                  </a:lnTo>
                  <a:lnTo>
                    <a:pt x="28" y="14"/>
                  </a:lnTo>
                  <a:lnTo>
                    <a:pt x="28" y="14"/>
                  </a:lnTo>
                  <a:lnTo>
                    <a:pt x="24" y="14"/>
                  </a:lnTo>
                  <a:lnTo>
                    <a:pt x="28" y="14"/>
                  </a:lnTo>
                  <a:lnTo>
                    <a:pt x="24" y="18"/>
                  </a:lnTo>
                  <a:lnTo>
                    <a:pt x="24" y="18"/>
                  </a:lnTo>
                  <a:lnTo>
                    <a:pt x="24" y="18"/>
                  </a:lnTo>
                  <a:lnTo>
                    <a:pt x="24" y="18"/>
                  </a:lnTo>
                  <a:lnTo>
                    <a:pt x="24" y="14"/>
                  </a:lnTo>
                  <a:lnTo>
                    <a:pt x="24" y="14"/>
                  </a:lnTo>
                  <a:lnTo>
                    <a:pt x="24" y="14"/>
                  </a:lnTo>
                  <a:lnTo>
                    <a:pt x="24" y="12"/>
                  </a:lnTo>
                  <a:lnTo>
                    <a:pt x="24" y="12"/>
                  </a:lnTo>
                  <a:lnTo>
                    <a:pt x="28" y="12"/>
                  </a:lnTo>
                  <a:lnTo>
                    <a:pt x="28" y="12"/>
                  </a:lnTo>
                  <a:lnTo>
                    <a:pt x="28" y="12"/>
                  </a:lnTo>
                  <a:lnTo>
                    <a:pt x="28" y="12"/>
                  </a:lnTo>
                  <a:lnTo>
                    <a:pt x="28" y="12"/>
                  </a:lnTo>
                  <a:lnTo>
                    <a:pt x="28" y="12"/>
                  </a:lnTo>
                  <a:lnTo>
                    <a:pt x="28" y="12"/>
                  </a:lnTo>
                  <a:lnTo>
                    <a:pt x="30" y="12"/>
                  </a:lnTo>
                  <a:lnTo>
                    <a:pt x="30" y="12"/>
                  </a:lnTo>
                  <a:lnTo>
                    <a:pt x="30" y="12"/>
                  </a:lnTo>
                  <a:lnTo>
                    <a:pt x="30" y="12"/>
                  </a:lnTo>
                  <a:lnTo>
                    <a:pt x="30" y="8"/>
                  </a:lnTo>
                  <a:lnTo>
                    <a:pt x="30" y="8"/>
                  </a:lnTo>
                  <a:lnTo>
                    <a:pt x="30" y="8"/>
                  </a:lnTo>
                  <a:lnTo>
                    <a:pt x="30" y="8"/>
                  </a:lnTo>
                  <a:lnTo>
                    <a:pt x="34" y="8"/>
                  </a:lnTo>
                  <a:lnTo>
                    <a:pt x="34" y="8"/>
                  </a:lnTo>
                  <a:lnTo>
                    <a:pt x="34" y="8"/>
                  </a:lnTo>
                  <a:lnTo>
                    <a:pt x="34" y="8"/>
                  </a:lnTo>
                  <a:lnTo>
                    <a:pt x="34" y="8"/>
                  </a:lnTo>
                  <a:lnTo>
                    <a:pt x="34" y="8"/>
                  </a:lnTo>
                  <a:lnTo>
                    <a:pt x="34" y="8"/>
                  </a:lnTo>
                  <a:lnTo>
                    <a:pt x="38" y="8"/>
                  </a:lnTo>
                  <a:lnTo>
                    <a:pt x="38" y="8"/>
                  </a:lnTo>
                  <a:lnTo>
                    <a:pt x="42" y="8"/>
                  </a:lnTo>
                  <a:lnTo>
                    <a:pt x="42" y="4"/>
                  </a:lnTo>
                  <a:lnTo>
                    <a:pt x="42" y="4"/>
                  </a:lnTo>
                  <a:lnTo>
                    <a:pt x="42" y="4"/>
                  </a:lnTo>
                  <a:lnTo>
                    <a:pt x="42" y="4"/>
                  </a:lnTo>
                  <a:lnTo>
                    <a:pt x="42" y="4"/>
                  </a:lnTo>
                  <a:lnTo>
                    <a:pt x="46" y="4"/>
                  </a:lnTo>
                  <a:lnTo>
                    <a:pt x="46" y="4"/>
                  </a:lnTo>
                  <a:lnTo>
                    <a:pt x="46" y="4"/>
                  </a:lnTo>
                  <a:lnTo>
                    <a:pt x="46" y="4"/>
                  </a:lnTo>
                  <a:lnTo>
                    <a:pt x="50" y="4"/>
                  </a:lnTo>
                  <a:lnTo>
                    <a:pt x="50" y="4"/>
                  </a:lnTo>
                  <a:lnTo>
                    <a:pt x="50" y="4"/>
                  </a:lnTo>
                  <a:lnTo>
                    <a:pt x="50" y="8"/>
                  </a:lnTo>
                  <a:lnTo>
                    <a:pt x="50" y="8"/>
                  </a:lnTo>
                  <a:lnTo>
                    <a:pt x="54" y="4"/>
                  </a:lnTo>
                  <a:lnTo>
                    <a:pt x="54" y="4"/>
                  </a:lnTo>
                  <a:lnTo>
                    <a:pt x="54" y="4"/>
                  </a:lnTo>
                  <a:lnTo>
                    <a:pt x="54" y="4"/>
                  </a:lnTo>
                  <a:lnTo>
                    <a:pt x="54" y="4"/>
                  </a:lnTo>
                  <a:lnTo>
                    <a:pt x="58" y="4"/>
                  </a:lnTo>
                  <a:lnTo>
                    <a:pt x="58" y="4"/>
                  </a:lnTo>
                  <a:lnTo>
                    <a:pt x="54" y="4"/>
                  </a:lnTo>
                  <a:lnTo>
                    <a:pt x="54" y="0"/>
                  </a:lnTo>
                  <a:lnTo>
                    <a:pt x="58" y="0"/>
                  </a:lnTo>
                  <a:lnTo>
                    <a:pt x="58" y="4"/>
                  </a:lnTo>
                  <a:lnTo>
                    <a:pt x="58" y="4"/>
                  </a:lnTo>
                  <a:lnTo>
                    <a:pt x="60" y="4"/>
                  </a:lnTo>
                  <a:lnTo>
                    <a:pt x="60" y="4"/>
                  </a:lnTo>
                  <a:lnTo>
                    <a:pt x="60" y="4"/>
                  </a:lnTo>
                  <a:lnTo>
                    <a:pt x="64" y="4"/>
                  </a:lnTo>
                  <a:lnTo>
                    <a:pt x="64" y="4"/>
                  </a:lnTo>
                  <a:lnTo>
                    <a:pt x="64" y="4"/>
                  </a:lnTo>
                  <a:lnTo>
                    <a:pt x="68" y="4"/>
                  </a:lnTo>
                  <a:lnTo>
                    <a:pt x="68" y="4"/>
                  </a:lnTo>
                  <a:lnTo>
                    <a:pt x="68" y="4"/>
                  </a:lnTo>
                  <a:lnTo>
                    <a:pt x="68" y="4"/>
                  </a:lnTo>
                  <a:lnTo>
                    <a:pt x="68" y="4"/>
                  </a:lnTo>
                  <a:lnTo>
                    <a:pt x="68" y="4"/>
                  </a:lnTo>
                  <a:lnTo>
                    <a:pt x="68" y="4"/>
                  </a:lnTo>
                  <a:lnTo>
                    <a:pt x="72" y="4"/>
                  </a:lnTo>
                  <a:lnTo>
                    <a:pt x="72" y="8"/>
                  </a:lnTo>
                  <a:lnTo>
                    <a:pt x="72" y="8"/>
                  </a:lnTo>
                  <a:lnTo>
                    <a:pt x="72" y="8"/>
                  </a:lnTo>
                  <a:lnTo>
                    <a:pt x="72" y="8"/>
                  </a:lnTo>
                  <a:lnTo>
                    <a:pt x="72" y="8"/>
                  </a:lnTo>
                  <a:lnTo>
                    <a:pt x="76" y="8"/>
                  </a:lnTo>
                  <a:lnTo>
                    <a:pt x="76" y="8"/>
                  </a:lnTo>
                  <a:lnTo>
                    <a:pt x="76" y="8"/>
                  </a:lnTo>
                  <a:lnTo>
                    <a:pt x="80" y="8"/>
                  </a:lnTo>
                  <a:lnTo>
                    <a:pt x="80" y="8"/>
                  </a:lnTo>
                  <a:lnTo>
                    <a:pt x="80" y="8"/>
                  </a:lnTo>
                  <a:lnTo>
                    <a:pt x="80" y="8"/>
                  </a:lnTo>
                  <a:lnTo>
                    <a:pt x="80" y="8"/>
                  </a:lnTo>
                  <a:lnTo>
                    <a:pt x="84" y="8"/>
                  </a:lnTo>
                  <a:lnTo>
                    <a:pt x="88" y="8"/>
                  </a:lnTo>
                  <a:lnTo>
                    <a:pt x="88" y="8"/>
                  </a:lnTo>
                  <a:lnTo>
                    <a:pt x="88" y="8"/>
                  </a:lnTo>
                  <a:lnTo>
                    <a:pt x="88" y="8"/>
                  </a:lnTo>
                  <a:lnTo>
                    <a:pt x="88" y="8"/>
                  </a:lnTo>
                  <a:lnTo>
                    <a:pt x="88" y="8"/>
                  </a:lnTo>
                  <a:lnTo>
                    <a:pt x="88" y="8"/>
                  </a:lnTo>
                  <a:lnTo>
                    <a:pt x="88" y="8"/>
                  </a:lnTo>
                  <a:lnTo>
                    <a:pt x="88" y="8"/>
                  </a:lnTo>
                  <a:close/>
                  <a:moveTo>
                    <a:pt x="12" y="22"/>
                  </a:moveTo>
                  <a:lnTo>
                    <a:pt x="12" y="22"/>
                  </a:lnTo>
                  <a:lnTo>
                    <a:pt x="12" y="22"/>
                  </a:lnTo>
                  <a:lnTo>
                    <a:pt x="8" y="22"/>
                  </a:lnTo>
                  <a:lnTo>
                    <a:pt x="8" y="22"/>
                  </a:lnTo>
                  <a:lnTo>
                    <a:pt x="8" y="22"/>
                  </a:lnTo>
                  <a:lnTo>
                    <a:pt x="8" y="22"/>
                  </a:lnTo>
                  <a:lnTo>
                    <a:pt x="8" y="22"/>
                  </a:lnTo>
                  <a:lnTo>
                    <a:pt x="8" y="18"/>
                  </a:lnTo>
                  <a:lnTo>
                    <a:pt x="8" y="18"/>
                  </a:lnTo>
                  <a:lnTo>
                    <a:pt x="8" y="18"/>
                  </a:lnTo>
                  <a:lnTo>
                    <a:pt x="8" y="18"/>
                  </a:lnTo>
                  <a:lnTo>
                    <a:pt x="8" y="18"/>
                  </a:lnTo>
                  <a:lnTo>
                    <a:pt x="8" y="18"/>
                  </a:lnTo>
                  <a:lnTo>
                    <a:pt x="4" y="18"/>
                  </a:lnTo>
                  <a:lnTo>
                    <a:pt x="4" y="18"/>
                  </a:lnTo>
                  <a:lnTo>
                    <a:pt x="4" y="18"/>
                  </a:lnTo>
                  <a:lnTo>
                    <a:pt x="4" y="18"/>
                  </a:lnTo>
                  <a:lnTo>
                    <a:pt x="4" y="18"/>
                  </a:lnTo>
                  <a:lnTo>
                    <a:pt x="4" y="18"/>
                  </a:lnTo>
                  <a:lnTo>
                    <a:pt x="4" y="18"/>
                  </a:lnTo>
                  <a:lnTo>
                    <a:pt x="4" y="18"/>
                  </a:lnTo>
                  <a:lnTo>
                    <a:pt x="4" y="18"/>
                  </a:lnTo>
                  <a:lnTo>
                    <a:pt x="4" y="18"/>
                  </a:lnTo>
                  <a:lnTo>
                    <a:pt x="8" y="18"/>
                  </a:lnTo>
                  <a:lnTo>
                    <a:pt x="8" y="18"/>
                  </a:lnTo>
                  <a:lnTo>
                    <a:pt x="8" y="18"/>
                  </a:lnTo>
                  <a:lnTo>
                    <a:pt x="8" y="18"/>
                  </a:lnTo>
                  <a:lnTo>
                    <a:pt x="8" y="14"/>
                  </a:lnTo>
                  <a:lnTo>
                    <a:pt x="12" y="14"/>
                  </a:lnTo>
                  <a:lnTo>
                    <a:pt x="12" y="14"/>
                  </a:lnTo>
                  <a:lnTo>
                    <a:pt x="12" y="14"/>
                  </a:lnTo>
                  <a:lnTo>
                    <a:pt x="12" y="14"/>
                  </a:lnTo>
                  <a:lnTo>
                    <a:pt x="12" y="18"/>
                  </a:lnTo>
                  <a:lnTo>
                    <a:pt x="12" y="18"/>
                  </a:lnTo>
                  <a:lnTo>
                    <a:pt x="16" y="18"/>
                  </a:lnTo>
                  <a:lnTo>
                    <a:pt x="16" y="18"/>
                  </a:lnTo>
                  <a:lnTo>
                    <a:pt x="16" y="18"/>
                  </a:lnTo>
                  <a:lnTo>
                    <a:pt x="16" y="18"/>
                  </a:lnTo>
                  <a:lnTo>
                    <a:pt x="16" y="18"/>
                  </a:lnTo>
                  <a:lnTo>
                    <a:pt x="16" y="18"/>
                  </a:lnTo>
                  <a:lnTo>
                    <a:pt x="16" y="22"/>
                  </a:lnTo>
                  <a:lnTo>
                    <a:pt x="16" y="22"/>
                  </a:lnTo>
                  <a:lnTo>
                    <a:pt x="16" y="22"/>
                  </a:lnTo>
                  <a:lnTo>
                    <a:pt x="16" y="18"/>
                  </a:lnTo>
                  <a:lnTo>
                    <a:pt x="16" y="18"/>
                  </a:lnTo>
                  <a:lnTo>
                    <a:pt x="16" y="22"/>
                  </a:lnTo>
                  <a:lnTo>
                    <a:pt x="16" y="22"/>
                  </a:lnTo>
                  <a:lnTo>
                    <a:pt x="16" y="22"/>
                  </a:lnTo>
                  <a:lnTo>
                    <a:pt x="16" y="22"/>
                  </a:lnTo>
                  <a:lnTo>
                    <a:pt x="16" y="22"/>
                  </a:lnTo>
                  <a:lnTo>
                    <a:pt x="16" y="22"/>
                  </a:lnTo>
                  <a:lnTo>
                    <a:pt x="16" y="22"/>
                  </a:lnTo>
                  <a:lnTo>
                    <a:pt x="12" y="22"/>
                  </a:lnTo>
                  <a:lnTo>
                    <a:pt x="12" y="22"/>
                  </a:lnTo>
                  <a:lnTo>
                    <a:pt x="12" y="22"/>
                  </a:lnTo>
                  <a:lnTo>
                    <a:pt x="16" y="22"/>
                  </a:lnTo>
                  <a:lnTo>
                    <a:pt x="16" y="22"/>
                  </a:lnTo>
                  <a:lnTo>
                    <a:pt x="16" y="22"/>
                  </a:lnTo>
                  <a:lnTo>
                    <a:pt x="16"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close/>
                  <a:moveTo>
                    <a:pt x="20" y="14"/>
                  </a:moveTo>
                  <a:lnTo>
                    <a:pt x="24" y="14"/>
                  </a:lnTo>
                  <a:lnTo>
                    <a:pt x="24" y="14"/>
                  </a:lnTo>
                  <a:lnTo>
                    <a:pt x="24" y="14"/>
                  </a:lnTo>
                  <a:lnTo>
                    <a:pt x="24" y="14"/>
                  </a:lnTo>
                  <a:lnTo>
                    <a:pt x="24" y="18"/>
                  </a:lnTo>
                  <a:lnTo>
                    <a:pt x="24" y="18"/>
                  </a:lnTo>
                  <a:lnTo>
                    <a:pt x="24" y="18"/>
                  </a:lnTo>
                  <a:lnTo>
                    <a:pt x="24" y="18"/>
                  </a:lnTo>
                  <a:lnTo>
                    <a:pt x="20" y="18"/>
                  </a:lnTo>
                  <a:lnTo>
                    <a:pt x="20" y="18"/>
                  </a:lnTo>
                  <a:lnTo>
                    <a:pt x="20" y="18"/>
                  </a:lnTo>
                  <a:lnTo>
                    <a:pt x="20" y="18"/>
                  </a:lnTo>
                  <a:lnTo>
                    <a:pt x="20" y="18"/>
                  </a:lnTo>
                  <a:lnTo>
                    <a:pt x="20" y="18"/>
                  </a:lnTo>
                  <a:lnTo>
                    <a:pt x="20" y="14"/>
                  </a:lnTo>
                  <a:lnTo>
                    <a:pt x="20" y="14"/>
                  </a:lnTo>
                  <a:lnTo>
                    <a:pt x="20" y="14"/>
                  </a:lnTo>
                  <a:lnTo>
                    <a:pt x="20" y="14"/>
                  </a:lnTo>
                  <a:lnTo>
                    <a:pt x="20" y="14"/>
                  </a:lnTo>
                  <a:lnTo>
                    <a:pt x="20" y="14"/>
                  </a:lnTo>
                  <a:lnTo>
                    <a:pt x="20" y="14"/>
                  </a:lnTo>
                  <a:lnTo>
                    <a:pt x="20" y="14"/>
                  </a:lnTo>
                  <a:lnTo>
                    <a:pt x="20" y="14"/>
                  </a:lnTo>
                  <a:close/>
                  <a:moveTo>
                    <a:pt x="20" y="22"/>
                  </a:moveTo>
                  <a:lnTo>
                    <a:pt x="20" y="26"/>
                  </a:lnTo>
                  <a:lnTo>
                    <a:pt x="20" y="26"/>
                  </a:lnTo>
                  <a:lnTo>
                    <a:pt x="24" y="26"/>
                  </a:lnTo>
                  <a:lnTo>
                    <a:pt x="24" y="26"/>
                  </a:lnTo>
                  <a:lnTo>
                    <a:pt x="24" y="26"/>
                  </a:lnTo>
                  <a:lnTo>
                    <a:pt x="24" y="26"/>
                  </a:lnTo>
                  <a:lnTo>
                    <a:pt x="24" y="26"/>
                  </a:lnTo>
                  <a:lnTo>
                    <a:pt x="20" y="26"/>
                  </a:lnTo>
                  <a:lnTo>
                    <a:pt x="20" y="26"/>
                  </a:lnTo>
                  <a:lnTo>
                    <a:pt x="20" y="26"/>
                  </a:lnTo>
                  <a:lnTo>
                    <a:pt x="20" y="26"/>
                  </a:lnTo>
                  <a:lnTo>
                    <a:pt x="20" y="26"/>
                  </a:lnTo>
                  <a:lnTo>
                    <a:pt x="20" y="26"/>
                  </a:lnTo>
                  <a:lnTo>
                    <a:pt x="20" y="26"/>
                  </a:lnTo>
                  <a:lnTo>
                    <a:pt x="20" y="26"/>
                  </a:lnTo>
                  <a:lnTo>
                    <a:pt x="20" y="22"/>
                  </a:lnTo>
                  <a:lnTo>
                    <a:pt x="20" y="22"/>
                  </a:lnTo>
                  <a:lnTo>
                    <a:pt x="20" y="22"/>
                  </a:lnTo>
                  <a:lnTo>
                    <a:pt x="20" y="22"/>
                  </a:lnTo>
                  <a:lnTo>
                    <a:pt x="20" y="22"/>
                  </a:lnTo>
                  <a:lnTo>
                    <a:pt x="20" y="22"/>
                  </a:lnTo>
                  <a:lnTo>
                    <a:pt x="20" y="22"/>
                  </a:lnTo>
                  <a:close/>
                  <a:moveTo>
                    <a:pt x="4" y="40"/>
                  </a:moveTo>
                  <a:lnTo>
                    <a:pt x="4" y="40"/>
                  </a:lnTo>
                  <a:lnTo>
                    <a:pt x="0" y="40"/>
                  </a:lnTo>
                  <a:lnTo>
                    <a:pt x="0" y="40"/>
                  </a:lnTo>
                  <a:lnTo>
                    <a:pt x="4" y="36"/>
                  </a:lnTo>
                  <a:lnTo>
                    <a:pt x="4" y="36"/>
                  </a:lnTo>
                  <a:lnTo>
                    <a:pt x="4" y="36"/>
                  </a:lnTo>
                  <a:lnTo>
                    <a:pt x="4" y="36"/>
                  </a:lnTo>
                  <a:lnTo>
                    <a:pt x="4" y="36"/>
                  </a:lnTo>
                  <a:lnTo>
                    <a:pt x="4" y="34"/>
                  </a:lnTo>
                  <a:lnTo>
                    <a:pt x="0" y="34"/>
                  </a:lnTo>
                  <a:lnTo>
                    <a:pt x="0" y="34"/>
                  </a:lnTo>
                  <a:lnTo>
                    <a:pt x="0" y="30"/>
                  </a:lnTo>
                  <a:lnTo>
                    <a:pt x="0" y="30"/>
                  </a:lnTo>
                  <a:lnTo>
                    <a:pt x="4" y="30"/>
                  </a:lnTo>
                  <a:lnTo>
                    <a:pt x="0" y="30"/>
                  </a:lnTo>
                  <a:lnTo>
                    <a:pt x="0" y="30"/>
                  </a:lnTo>
                  <a:lnTo>
                    <a:pt x="0" y="30"/>
                  </a:lnTo>
                  <a:lnTo>
                    <a:pt x="0" y="30"/>
                  </a:lnTo>
                  <a:lnTo>
                    <a:pt x="0" y="26"/>
                  </a:lnTo>
                  <a:lnTo>
                    <a:pt x="0" y="26"/>
                  </a:lnTo>
                  <a:lnTo>
                    <a:pt x="0" y="26"/>
                  </a:lnTo>
                  <a:lnTo>
                    <a:pt x="4" y="30"/>
                  </a:lnTo>
                  <a:lnTo>
                    <a:pt x="4" y="26"/>
                  </a:lnTo>
                  <a:lnTo>
                    <a:pt x="8" y="26"/>
                  </a:lnTo>
                  <a:lnTo>
                    <a:pt x="8" y="26"/>
                  </a:lnTo>
                  <a:lnTo>
                    <a:pt x="12" y="26"/>
                  </a:lnTo>
                  <a:lnTo>
                    <a:pt x="12" y="26"/>
                  </a:lnTo>
                  <a:lnTo>
                    <a:pt x="16" y="26"/>
                  </a:lnTo>
                  <a:lnTo>
                    <a:pt x="16" y="26"/>
                  </a:lnTo>
                  <a:lnTo>
                    <a:pt x="16" y="26"/>
                  </a:lnTo>
                  <a:lnTo>
                    <a:pt x="16" y="26"/>
                  </a:lnTo>
                  <a:lnTo>
                    <a:pt x="20" y="26"/>
                  </a:lnTo>
                  <a:lnTo>
                    <a:pt x="20" y="30"/>
                  </a:lnTo>
                  <a:lnTo>
                    <a:pt x="20" y="30"/>
                  </a:lnTo>
                  <a:lnTo>
                    <a:pt x="24" y="30"/>
                  </a:lnTo>
                  <a:lnTo>
                    <a:pt x="20" y="30"/>
                  </a:lnTo>
                  <a:lnTo>
                    <a:pt x="20" y="30"/>
                  </a:lnTo>
                  <a:lnTo>
                    <a:pt x="20" y="30"/>
                  </a:lnTo>
                  <a:lnTo>
                    <a:pt x="20" y="30"/>
                  </a:lnTo>
                  <a:lnTo>
                    <a:pt x="20" y="30"/>
                  </a:lnTo>
                  <a:lnTo>
                    <a:pt x="20" y="30"/>
                  </a:lnTo>
                  <a:lnTo>
                    <a:pt x="16" y="30"/>
                  </a:lnTo>
                  <a:lnTo>
                    <a:pt x="12" y="34"/>
                  </a:lnTo>
                  <a:lnTo>
                    <a:pt x="12" y="34"/>
                  </a:lnTo>
                  <a:lnTo>
                    <a:pt x="12" y="34"/>
                  </a:lnTo>
                  <a:lnTo>
                    <a:pt x="8" y="34"/>
                  </a:lnTo>
                  <a:lnTo>
                    <a:pt x="8" y="34"/>
                  </a:lnTo>
                  <a:lnTo>
                    <a:pt x="8" y="34"/>
                  </a:lnTo>
                  <a:lnTo>
                    <a:pt x="8" y="34"/>
                  </a:lnTo>
                  <a:lnTo>
                    <a:pt x="8" y="36"/>
                  </a:lnTo>
                  <a:lnTo>
                    <a:pt x="4" y="36"/>
                  </a:lnTo>
                  <a:lnTo>
                    <a:pt x="4" y="40"/>
                  </a:lnTo>
                  <a:lnTo>
                    <a:pt x="4" y="40"/>
                  </a:lnTo>
                  <a:lnTo>
                    <a:pt x="4" y="40"/>
                  </a:lnTo>
                  <a:lnTo>
                    <a:pt x="4" y="40"/>
                  </a:lnTo>
                  <a:lnTo>
                    <a:pt x="4" y="40"/>
                  </a:lnTo>
                  <a:lnTo>
                    <a:pt x="4" y="40"/>
                  </a:lnTo>
                  <a:lnTo>
                    <a:pt x="4"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98"/>
            <p:cNvSpPr>
              <a:spLocks noEditPoints="1"/>
            </p:cNvSpPr>
            <p:nvPr/>
          </p:nvSpPr>
          <p:spPr bwMode="auto">
            <a:xfrm>
              <a:off x="4229100" y="2679768"/>
              <a:ext cx="22225" cy="34925"/>
            </a:xfrm>
            <a:custGeom>
              <a:avLst/>
              <a:gdLst>
                <a:gd name="T0" fmla="*/ 10 w 14"/>
                <a:gd name="T1" fmla="*/ 12 h 22"/>
                <a:gd name="T2" fmla="*/ 6 w 14"/>
                <a:gd name="T3" fmla="*/ 12 h 22"/>
                <a:gd name="T4" fmla="*/ 6 w 14"/>
                <a:gd name="T5" fmla="*/ 12 h 22"/>
                <a:gd name="T6" fmla="*/ 10 w 14"/>
                <a:gd name="T7" fmla="*/ 12 h 22"/>
                <a:gd name="T8" fmla="*/ 10 w 14"/>
                <a:gd name="T9" fmla="*/ 12 h 22"/>
                <a:gd name="T10" fmla="*/ 10 w 14"/>
                <a:gd name="T11" fmla="*/ 14 h 22"/>
                <a:gd name="T12" fmla="*/ 10 w 14"/>
                <a:gd name="T13" fmla="*/ 14 h 22"/>
                <a:gd name="T14" fmla="*/ 10 w 14"/>
                <a:gd name="T15" fmla="*/ 4 h 22"/>
                <a:gd name="T16" fmla="*/ 10 w 14"/>
                <a:gd name="T17" fmla="*/ 4 h 22"/>
                <a:gd name="T18" fmla="*/ 10 w 14"/>
                <a:gd name="T19" fmla="*/ 4 h 22"/>
                <a:gd name="T20" fmla="*/ 10 w 14"/>
                <a:gd name="T21" fmla="*/ 4 h 22"/>
                <a:gd name="T22" fmla="*/ 10 w 14"/>
                <a:gd name="T23" fmla="*/ 0 h 22"/>
                <a:gd name="T24" fmla="*/ 10 w 14"/>
                <a:gd name="T25" fmla="*/ 0 h 22"/>
                <a:gd name="T26" fmla="*/ 10 w 14"/>
                <a:gd name="T27" fmla="*/ 0 h 22"/>
                <a:gd name="T28" fmla="*/ 14 w 14"/>
                <a:gd name="T29" fmla="*/ 0 h 22"/>
                <a:gd name="T30" fmla="*/ 14 w 14"/>
                <a:gd name="T31" fmla="*/ 4 h 22"/>
                <a:gd name="T32" fmla="*/ 10 w 14"/>
                <a:gd name="T33" fmla="*/ 4 h 22"/>
                <a:gd name="T34" fmla="*/ 10 w 14"/>
                <a:gd name="T35" fmla="*/ 8 h 22"/>
                <a:gd name="T36" fmla="*/ 6 w 14"/>
                <a:gd name="T37" fmla="*/ 8 h 22"/>
                <a:gd name="T38" fmla="*/ 6 w 14"/>
                <a:gd name="T39" fmla="*/ 4 h 22"/>
                <a:gd name="T40" fmla="*/ 2 w 14"/>
                <a:gd name="T41" fmla="*/ 4 h 22"/>
                <a:gd name="T42" fmla="*/ 2 w 14"/>
                <a:gd name="T43" fmla="*/ 0 h 22"/>
                <a:gd name="T44" fmla="*/ 6 w 14"/>
                <a:gd name="T45" fmla="*/ 0 h 22"/>
                <a:gd name="T46" fmla="*/ 6 w 14"/>
                <a:gd name="T47" fmla="*/ 0 h 22"/>
                <a:gd name="T48" fmla="*/ 10 w 14"/>
                <a:gd name="T49" fmla="*/ 4 h 22"/>
                <a:gd name="T50" fmla="*/ 10 w 14"/>
                <a:gd name="T51" fmla="*/ 4 h 22"/>
                <a:gd name="T52" fmla="*/ 10 w 14"/>
                <a:gd name="T53" fmla="*/ 8 h 22"/>
                <a:gd name="T54" fmla="*/ 10 w 14"/>
                <a:gd name="T55" fmla="*/ 12 h 22"/>
                <a:gd name="T56" fmla="*/ 6 w 14"/>
                <a:gd name="T57" fmla="*/ 8 h 22"/>
                <a:gd name="T58" fmla="*/ 6 w 14"/>
                <a:gd name="T59" fmla="*/ 8 h 22"/>
                <a:gd name="T60" fmla="*/ 2 w 14"/>
                <a:gd name="T61" fmla="*/ 4 h 22"/>
                <a:gd name="T62" fmla="*/ 2 w 14"/>
                <a:gd name="T63" fmla="*/ 4 h 22"/>
                <a:gd name="T64" fmla="*/ 2 w 14"/>
                <a:gd name="T65" fmla="*/ 0 h 22"/>
                <a:gd name="T66" fmla="*/ 2 w 14"/>
                <a:gd name="T67" fmla="*/ 0 h 22"/>
                <a:gd name="T68" fmla="*/ 2 w 14"/>
                <a:gd name="T69" fmla="*/ 0 h 22"/>
                <a:gd name="T70" fmla="*/ 2 w 14"/>
                <a:gd name="T71" fmla="*/ 4 h 22"/>
                <a:gd name="T72" fmla="*/ 2 w 14"/>
                <a:gd name="T73" fmla="*/ 4 h 22"/>
                <a:gd name="T74" fmla="*/ 6 w 14"/>
                <a:gd name="T75" fmla="*/ 4 h 22"/>
                <a:gd name="T76" fmla="*/ 6 w 14"/>
                <a:gd name="T77" fmla="*/ 4 h 22"/>
                <a:gd name="T78" fmla="*/ 6 w 14"/>
                <a:gd name="T79" fmla="*/ 8 h 22"/>
                <a:gd name="T80" fmla="*/ 10 w 14"/>
                <a:gd name="T81" fmla="*/ 8 h 22"/>
                <a:gd name="T82" fmla="*/ 10 w 14"/>
                <a:gd name="T83" fmla="*/ 12 h 22"/>
                <a:gd name="T84" fmla="*/ 2 w 14"/>
                <a:gd name="T85" fmla="*/ 8 h 22"/>
                <a:gd name="T86" fmla="*/ 2 w 14"/>
                <a:gd name="T87" fmla="*/ 8 h 22"/>
                <a:gd name="T88" fmla="*/ 2 w 14"/>
                <a:gd name="T89" fmla="*/ 8 h 22"/>
                <a:gd name="T90" fmla="*/ 0 w 14"/>
                <a:gd name="T91" fmla="*/ 8 h 22"/>
                <a:gd name="T92" fmla="*/ 0 w 14"/>
                <a:gd name="T93" fmla="*/ 4 h 22"/>
                <a:gd name="T94" fmla="*/ 2 w 14"/>
                <a:gd name="T95" fmla="*/ 4 h 22"/>
                <a:gd name="T96" fmla="*/ 2 w 14"/>
                <a:gd name="T97" fmla="*/ 4 h 22"/>
                <a:gd name="T98" fmla="*/ 2 w 14"/>
                <a:gd name="T99" fmla="*/ 8 h 22"/>
                <a:gd name="T100" fmla="*/ 2 w 14"/>
                <a:gd name="T101" fmla="*/ 8 h 22"/>
                <a:gd name="T102" fmla="*/ 2 w 14"/>
                <a:gd name="T103" fmla="*/ 8 h 22"/>
                <a:gd name="T104" fmla="*/ 2 w 14"/>
                <a:gd name="T105" fmla="*/ 8 h 22"/>
                <a:gd name="T106" fmla="*/ 10 w 14"/>
                <a:gd name="T107" fmla="*/ 22 h 22"/>
                <a:gd name="T108" fmla="*/ 6 w 14"/>
                <a:gd name="T109" fmla="*/ 18 h 22"/>
                <a:gd name="T110" fmla="*/ 6 w 14"/>
                <a:gd name="T111" fmla="*/ 14 h 22"/>
                <a:gd name="T112" fmla="*/ 6 w 14"/>
                <a:gd name="T113" fmla="*/ 14 h 22"/>
                <a:gd name="T114" fmla="*/ 6 w 14"/>
                <a:gd name="T115" fmla="*/ 14 h 22"/>
                <a:gd name="T116" fmla="*/ 10 w 14"/>
                <a:gd name="T117" fmla="*/ 18 h 22"/>
                <a:gd name="T118" fmla="*/ 10 w 14"/>
                <a:gd name="T119" fmla="*/ 22 h 22"/>
                <a:gd name="T120" fmla="*/ 10 w 14"/>
                <a:gd name="T121" fmla="*/ 22 h 22"/>
                <a:gd name="T122" fmla="*/ 10 w 14"/>
                <a:gd name="T1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22">
                  <a:moveTo>
                    <a:pt x="10" y="14"/>
                  </a:moveTo>
                  <a:lnTo>
                    <a:pt x="10" y="12"/>
                  </a:lnTo>
                  <a:lnTo>
                    <a:pt x="6" y="12"/>
                  </a:lnTo>
                  <a:lnTo>
                    <a:pt x="6" y="12"/>
                  </a:lnTo>
                  <a:lnTo>
                    <a:pt x="6" y="12"/>
                  </a:lnTo>
                  <a:lnTo>
                    <a:pt x="6" y="12"/>
                  </a:lnTo>
                  <a:lnTo>
                    <a:pt x="6" y="12"/>
                  </a:lnTo>
                  <a:lnTo>
                    <a:pt x="10" y="12"/>
                  </a:lnTo>
                  <a:lnTo>
                    <a:pt x="10" y="12"/>
                  </a:lnTo>
                  <a:lnTo>
                    <a:pt x="10" y="12"/>
                  </a:lnTo>
                  <a:lnTo>
                    <a:pt x="10" y="14"/>
                  </a:lnTo>
                  <a:lnTo>
                    <a:pt x="10" y="14"/>
                  </a:lnTo>
                  <a:lnTo>
                    <a:pt x="10" y="14"/>
                  </a:lnTo>
                  <a:lnTo>
                    <a:pt x="10" y="14"/>
                  </a:lnTo>
                  <a:lnTo>
                    <a:pt x="10" y="14"/>
                  </a:lnTo>
                  <a:close/>
                  <a:moveTo>
                    <a:pt x="10" y="4"/>
                  </a:moveTo>
                  <a:lnTo>
                    <a:pt x="10" y="4"/>
                  </a:lnTo>
                  <a:lnTo>
                    <a:pt x="10" y="4"/>
                  </a:lnTo>
                  <a:lnTo>
                    <a:pt x="10" y="4"/>
                  </a:lnTo>
                  <a:lnTo>
                    <a:pt x="10" y="4"/>
                  </a:lnTo>
                  <a:lnTo>
                    <a:pt x="10" y="4"/>
                  </a:lnTo>
                  <a:lnTo>
                    <a:pt x="10" y="4"/>
                  </a:lnTo>
                  <a:lnTo>
                    <a:pt x="10" y="0"/>
                  </a:lnTo>
                  <a:lnTo>
                    <a:pt x="10" y="0"/>
                  </a:lnTo>
                  <a:lnTo>
                    <a:pt x="10" y="0"/>
                  </a:lnTo>
                  <a:lnTo>
                    <a:pt x="10" y="0"/>
                  </a:lnTo>
                  <a:lnTo>
                    <a:pt x="10" y="0"/>
                  </a:lnTo>
                  <a:lnTo>
                    <a:pt x="10" y="0"/>
                  </a:lnTo>
                  <a:lnTo>
                    <a:pt x="14" y="0"/>
                  </a:lnTo>
                  <a:lnTo>
                    <a:pt x="14" y="0"/>
                  </a:lnTo>
                  <a:lnTo>
                    <a:pt x="14" y="4"/>
                  </a:lnTo>
                  <a:lnTo>
                    <a:pt x="14" y="4"/>
                  </a:lnTo>
                  <a:lnTo>
                    <a:pt x="10" y="4"/>
                  </a:lnTo>
                  <a:lnTo>
                    <a:pt x="10" y="4"/>
                  </a:lnTo>
                  <a:lnTo>
                    <a:pt x="10" y="4"/>
                  </a:lnTo>
                  <a:close/>
                  <a:moveTo>
                    <a:pt x="10" y="8"/>
                  </a:moveTo>
                  <a:lnTo>
                    <a:pt x="10" y="8"/>
                  </a:lnTo>
                  <a:lnTo>
                    <a:pt x="6" y="8"/>
                  </a:lnTo>
                  <a:lnTo>
                    <a:pt x="6" y="4"/>
                  </a:lnTo>
                  <a:lnTo>
                    <a:pt x="6" y="4"/>
                  </a:lnTo>
                  <a:lnTo>
                    <a:pt x="6" y="4"/>
                  </a:lnTo>
                  <a:lnTo>
                    <a:pt x="2" y="4"/>
                  </a:lnTo>
                  <a:lnTo>
                    <a:pt x="2" y="4"/>
                  </a:lnTo>
                  <a:lnTo>
                    <a:pt x="2" y="0"/>
                  </a:lnTo>
                  <a:lnTo>
                    <a:pt x="2" y="0"/>
                  </a:lnTo>
                  <a:lnTo>
                    <a:pt x="6" y="0"/>
                  </a:lnTo>
                  <a:lnTo>
                    <a:pt x="6" y="0"/>
                  </a:lnTo>
                  <a:lnTo>
                    <a:pt x="6" y="0"/>
                  </a:lnTo>
                  <a:lnTo>
                    <a:pt x="6" y="0"/>
                  </a:lnTo>
                  <a:lnTo>
                    <a:pt x="10" y="4"/>
                  </a:lnTo>
                  <a:lnTo>
                    <a:pt x="10" y="4"/>
                  </a:lnTo>
                  <a:lnTo>
                    <a:pt x="10" y="4"/>
                  </a:lnTo>
                  <a:lnTo>
                    <a:pt x="10" y="8"/>
                  </a:lnTo>
                  <a:lnTo>
                    <a:pt x="10" y="8"/>
                  </a:lnTo>
                  <a:lnTo>
                    <a:pt x="10" y="8"/>
                  </a:lnTo>
                  <a:close/>
                  <a:moveTo>
                    <a:pt x="10" y="12"/>
                  </a:moveTo>
                  <a:lnTo>
                    <a:pt x="6" y="12"/>
                  </a:lnTo>
                  <a:lnTo>
                    <a:pt x="6" y="8"/>
                  </a:lnTo>
                  <a:lnTo>
                    <a:pt x="6" y="8"/>
                  </a:lnTo>
                  <a:lnTo>
                    <a:pt x="6" y="8"/>
                  </a:lnTo>
                  <a:lnTo>
                    <a:pt x="2" y="4"/>
                  </a:lnTo>
                  <a:lnTo>
                    <a:pt x="2" y="4"/>
                  </a:lnTo>
                  <a:lnTo>
                    <a:pt x="2" y="4"/>
                  </a:lnTo>
                  <a:lnTo>
                    <a:pt x="2" y="4"/>
                  </a:lnTo>
                  <a:lnTo>
                    <a:pt x="2" y="0"/>
                  </a:lnTo>
                  <a:lnTo>
                    <a:pt x="2" y="0"/>
                  </a:lnTo>
                  <a:lnTo>
                    <a:pt x="2" y="0"/>
                  </a:lnTo>
                  <a:lnTo>
                    <a:pt x="2" y="0"/>
                  </a:lnTo>
                  <a:lnTo>
                    <a:pt x="2" y="0"/>
                  </a:lnTo>
                  <a:lnTo>
                    <a:pt x="2" y="0"/>
                  </a:lnTo>
                  <a:lnTo>
                    <a:pt x="2" y="0"/>
                  </a:lnTo>
                  <a:lnTo>
                    <a:pt x="2" y="4"/>
                  </a:lnTo>
                  <a:lnTo>
                    <a:pt x="2" y="4"/>
                  </a:lnTo>
                  <a:lnTo>
                    <a:pt x="2" y="4"/>
                  </a:lnTo>
                  <a:lnTo>
                    <a:pt x="6" y="4"/>
                  </a:lnTo>
                  <a:lnTo>
                    <a:pt x="6" y="4"/>
                  </a:lnTo>
                  <a:lnTo>
                    <a:pt x="6" y="4"/>
                  </a:lnTo>
                  <a:lnTo>
                    <a:pt x="6" y="4"/>
                  </a:lnTo>
                  <a:lnTo>
                    <a:pt x="6" y="8"/>
                  </a:lnTo>
                  <a:lnTo>
                    <a:pt x="6" y="8"/>
                  </a:lnTo>
                  <a:lnTo>
                    <a:pt x="10" y="8"/>
                  </a:lnTo>
                  <a:lnTo>
                    <a:pt x="10" y="8"/>
                  </a:lnTo>
                  <a:lnTo>
                    <a:pt x="10" y="12"/>
                  </a:lnTo>
                  <a:lnTo>
                    <a:pt x="10" y="12"/>
                  </a:lnTo>
                  <a:lnTo>
                    <a:pt x="10" y="12"/>
                  </a:lnTo>
                  <a:close/>
                  <a:moveTo>
                    <a:pt x="2" y="8"/>
                  </a:moveTo>
                  <a:lnTo>
                    <a:pt x="2" y="8"/>
                  </a:lnTo>
                  <a:lnTo>
                    <a:pt x="2" y="8"/>
                  </a:lnTo>
                  <a:lnTo>
                    <a:pt x="2" y="8"/>
                  </a:lnTo>
                  <a:lnTo>
                    <a:pt x="2" y="8"/>
                  </a:lnTo>
                  <a:lnTo>
                    <a:pt x="0" y="8"/>
                  </a:lnTo>
                  <a:lnTo>
                    <a:pt x="0" y="8"/>
                  </a:lnTo>
                  <a:lnTo>
                    <a:pt x="0" y="8"/>
                  </a:lnTo>
                  <a:lnTo>
                    <a:pt x="0" y="4"/>
                  </a:lnTo>
                  <a:lnTo>
                    <a:pt x="0" y="4"/>
                  </a:lnTo>
                  <a:lnTo>
                    <a:pt x="2" y="4"/>
                  </a:lnTo>
                  <a:lnTo>
                    <a:pt x="2" y="4"/>
                  </a:lnTo>
                  <a:lnTo>
                    <a:pt x="2" y="4"/>
                  </a:lnTo>
                  <a:lnTo>
                    <a:pt x="2" y="8"/>
                  </a:lnTo>
                  <a:lnTo>
                    <a:pt x="2" y="8"/>
                  </a:lnTo>
                  <a:lnTo>
                    <a:pt x="2" y="8"/>
                  </a:lnTo>
                  <a:lnTo>
                    <a:pt x="2" y="8"/>
                  </a:lnTo>
                  <a:lnTo>
                    <a:pt x="2" y="8"/>
                  </a:lnTo>
                  <a:lnTo>
                    <a:pt x="2" y="8"/>
                  </a:lnTo>
                  <a:lnTo>
                    <a:pt x="2" y="8"/>
                  </a:lnTo>
                  <a:lnTo>
                    <a:pt x="2" y="8"/>
                  </a:lnTo>
                  <a:close/>
                  <a:moveTo>
                    <a:pt x="10" y="22"/>
                  </a:moveTo>
                  <a:lnTo>
                    <a:pt x="10" y="22"/>
                  </a:lnTo>
                  <a:lnTo>
                    <a:pt x="10" y="22"/>
                  </a:lnTo>
                  <a:lnTo>
                    <a:pt x="6" y="18"/>
                  </a:lnTo>
                  <a:lnTo>
                    <a:pt x="6" y="18"/>
                  </a:lnTo>
                  <a:lnTo>
                    <a:pt x="6" y="14"/>
                  </a:lnTo>
                  <a:lnTo>
                    <a:pt x="6" y="14"/>
                  </a:lnTo>
                  <a:lnTo>
                    <a:pt x="6" y="14"/>
                  </a:lnTo>
                  <a:lnTo>
                    <a:pt x="6" y="14"/>
                  </a:lnTo>
                  <a:lnTo>
                    <a:pt x="6" y="14"/>
                  </a:lnTo>
                  <a:lnTo>
                    <a:pt x="6" y="18"/>
                  </a:lnTo>
                  <a:lnTo>
                    <a:pt x="10" y="18"/>
                  </a:lnTo>
                  <a:lnTo>
                    <a:pt x="10" y="22"/>
                  </a:lnTo>
                  <a:lnTo>
                    <a:pt x="10" y="22"/>
                  </a:lnTo>
                  <a:lnTo>
                    <a:pt x="10" y="22"/>
                  </a:lnTo>
                  <a:lnTo>
                    <a:pt x="10" y="22"/>
                  </a:lnTo>
                  <a:lnTo>
                    <a:pt x="10" y="22"/>
                  </a:lnTo>
                  <a:lnTo>
                    <a:pt x="10"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99"/>
            <p:cNvSpPr>
              <a:spLocks noEditPoints="1"/>
            </p:cNvSpPr>
            <p:nvPr/>
          </p:nvSpPr>
          <p:spPr bwMode="auto">
            <a:xfrm>
              <a:off x="4832350" y="2378143"/>
              <a:ext cx="273050" cy="396875"/>
            </a:xfrm>
            <a:custGeom>
              <a:avLst/>
              <a:gdLst>
                <a:gd name="T0" fmla="*/ 44 w 172"/>
                <a:gd name="T1" fmla="*/ 238 h 250"/>
                <a:gd name="T2" fmla="*/ 30 w 172"/>
                <a:gd name="T3" fmla="*/ 232 h 250"/>
                <a:gd name="T4" fmla="*/ 30 w 172"/>
                <a:gd name="T5" fmla="*/ 212 h 250"/>
                <a:gd name="T6" fmla="*/ 26 w 172"/>
                <a:gd name="T7" fmla="*/ 202 h 250"/>
                <a:gd name="T8" fmla="*/ 22 w 172"/>
                <a:gd name="T9" fmla="*/ 180 h 250"/>
                <a:gd name="T10" fmla="*/ 30 w 172"/>
                <a:gd name="T11" fmla="*/ 172 h 250"/>
                <a:gd name="T12" fmla="*/ 40 w 172"/>
                <a:gd name="T13" fmla="*/ 164 h 250"/>
                <a:gd name="T14" fmla="*/ 56 w 172"/>
                <a:gd name="T15" fmla="*/ 154 h 250"/>
                <a:gd name="T16" fmla="*/ 66 w 172"/>
                <a:gd name="T17" fmla="*/ 138 h 250"/>
                <a:gd name="T18" fmla="*/ 86 w 172"/>
                <a:gd name="T19" fmla="*/ 128 h 250"/>
                <a:gd name="T20" fmla="*/ 78 w 172"/>
                <a:gd name="T21" fmla="*/ 116 h 250"/>
                <a:gd name="T22" fmla="*/ 66 w 172"/>
                <a:gd name="T23" fmla="*/ 108 h 250"/>
                <a:gd name="T24" fmla="*/ 64 w 172"/>
                <a:gd name="T25" fmla="*/ 86 h 250"/>
                <a:gd name="T26" fmla="*/ 56 w 172"/>
                <a:gd name="T27" fmla="*/ 64 h 250"/>
                <a:gd name="T28" fmla="*/ 40 w 172"/>
                <a:gd name="T29" fmla="*/ 42 h 250"/>
                <a:gd name="T30" fmla="*/ 22 w 172"/>
                <a:gd name="T31" fmla="*/ 34 h 250"/>
                <a:gd name="T32" fmla="*/ 22 w 172"/>
                <a:gd name="T33" fmla="*/ 22 h 250"/>
                <a:gd name="T34" fmla="*/ 40 w 172"/>
                <a:gd name="T35" fmla="*/ 38 h 250"/>
                <a:gd name="T36" fmla="*/ 64 w 172"/>
                <a:gd name="T37" fmla="*/ 34 h 250"/>
                <a:gd name="T38" fmla="*/ 78 w 172"/>
                <a:gd name="T39" fmla="*/ 34 h 250"/>
                <a:gd name="T40" fmla="*/ 90 w 172"/>
                <a:gd name="T41" fmla="*/ 26 h 250"/>
                <a:gd name="T42" fmla="*/ 94 w 172"/>
                <a:gd name="T43" fmla="*/ 12 h 250"/>
                <a:gd name="T44" fmla="*/ 112 w 172"/>
                <a:gd name="T45" fmla="*/ 4 h 250"/>
                <a:gd name="T46" fmla="*/ 130 w 172"/>
                <a:gd name="T47" fmla="*/ 12 h 250"/>
                <a:gd name="T48" fmla="*/ 130 w 172"/>
                <a:gd name="T49" fmla="*/ 22 h 250"/>
                <a:gd name="T50" fmla="*/ 130 w 172"/>
                <a:gd name="T51" fmla="*/ 34 h 250"/>
                <a:gd name="T52" fmla="*/ 142 w 172"/>
                <a:gd name="T53" fmla="*/ 56 h 250"/>
                <a:gd name="T54" fmla="*/ 138 w 172"/>
                <a:gd name="T55" fmla="*/ 78 h 250"/>
                <a:gd name="T56" fmla="*/ 144 w 172"/>
                <a:gd name="T57" fmla="*/ 98 h 250"/>
                <a:gd name="T58" fmla="*/ 144 w 172"/>
                <a:gd name="T59" fmla="*/ 116 h 250"/>
                <a:gd name="T60" fmla="*/ 142 w 172"/>
                <a:gd name="T61" fmla="*/ 132 h 250"/>
                <a:gd name="T62" fmla="*/ 152 w 172"/>
                <a:gd name="T63" fmla="*/ 142 h 250"/>
                <a:gd name="T64" fmla="*/ 148 w 172"/>
                <a:gd name="T65" fmla="*/ 158 h 250"/>
                <a:gd name="T66" fmla="*/ 172 w 172"/>
                <a:gd name="T67" fmla="*/ 176 h 250"/>
                <a:gd name="T68" fmla="*/ 160 w 172"/>
                <a:gd name="T69" fmla="*/ 194 h 250"/>
                <a:gd name="T70" fmla="*/ 142 w 172"/>
                <a:gd name="T71" fmla="*/ 212 h 250"/>
                <a:gd name="T72" fmla="*/ 122 w 172"/>
                <a:gd name="T73" fmla="*/ 224 h 250"/>
                <a:gd name="T74" fmla="*/ 108 w 172"/>
                <a:gd name="T75" fmla="*/ 232 h 250"/>
                <a:gd name="T76" fmla="*/ 100 w 172"/>
                <a:gd name="T77" fmla="*/ 228 h 250"/>
                <a:gd name="T78" fmla="*/ 90 w 172"/>
                <a:gd name="T79" fmla="*/ 236 h 250"/>
                <a:gd name="T80" fmla="*/ 82 w 172"/>
                <a:gd name="T81" fmla="*/ 238 h 250"/>
                <a:gd name="T82" fmla="*/ 66 w 172"/>
                <a:gd name="T83" fmla="*/ 242 h 250"/>
                <a:gd name="T84" fmla="*/ 48 w 172"/>
                <a:gd name="T85" fmla="*/ 250 h 250"/>
                <a:gd name="T86" fmla="*/ 48 w 172"/>
                <a:gd name="T87" fmla="*/ 242 h 250"/>
                <a:gd name="T88" fmla="*/ 78 w 172"/>
                <a:gd name="T89" fmla="*/ 128 h 250"/>
                <a:gd name="T90" fmla="*/ 48 w 172"/>
                <a:gd name="T91" fmla="*/ 158 h 250"/>
                <a:gd name="T92" fmla="*/ 26 w 172"/>
                <a:gd name="T93" fmla="*/ 172 h 250"/>
                <a:gd name="T94" fmla="*/ 2 w 172"/>
                <a:gd name="T95" fmla="*/ 236 h 250"/>
                <a:gd name="T96" fmla="*/ 6 w 172"/>
                <a:gd name="T97" fmla="*/ 242 h 250"/>
                <a:gd name="T98" fmla="*/ 0 w 172"/>
                <a:gd name="T99" fmla="*/ 242 h 250"/>
                <a:gd name="T100" fmla="*/ 44 w 172"/>
                <a:gd name="T101" fmla="*/ 242 h 250"/>
                <a:gd name="T102" fmla="*/ 44 w 172"/>
                <a:gd name="T103" fmla="*/ 246 h 250"/>
                <a:gd name="T104" fmla="*/ 34 w 172"/>
                <a:gd name="T105" fmla="*/ 242 h 250"/>
                <a:gd name="T106" fmla="*/ 6 w 172"/>
                <a:gd name="T107" fmla="*/ 242 h 250"/>
                <a:gd name="T108" fmla="*/ 56 w 172"/>
                <a:gd name="T109" fmla="*/ 24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50">
                  <a:moveTo>
                    <a:pt x="48" y="242"/>
                  </a:moveTo>
                  <a:lnTo>
                    <a:pt x="48" y="238"/>
                  </a:lnTo>
                  <a:lnTo>
                    <a:pt x="52" y="236"/>
                  </a:lnTo>
                  <a:lnTo>
                    <a:pt x="48" y="238"/>
                  </a:lnTo>
                  <a:lnTo>
                    <a:pt x="44" y="238"/>
                  </a:lnTo>
                  <a:lnTo>
                    <a:pt x="40" y="238"/>
                  </a:lnTo>
                  <a:lnTo>
                    <a:pt x="44" y="238"/>
                  </a:lnTo>
                  <a:lnTo>
                    <a:pt x="44" y="236"/>
                  </a:lnTo>
                  <a:lnTo>
                    <a:pt x="40" y="236"/>
                  </a:lnTo>
                  <a:lnTo>
                    <a:pt x="36" y="236"/>
                  </a:lnTo>
                  <a:lnTo>
                    <a:pt x="34" y="232"/>
                  </a:lnTo>
                  <a:lnTo>
                    <a:pt x="34" y="236"/>
                  </a:lnTo>
                  <a:lnTo>
                    <a:pt x="34" y="232"/>
                  </a:lnTo>
                  <a:lnTo>
                    <a:pt x="30" y="232"/>
                  </a:lnTo>
                  <a:lnTo>
                    <a:pt x="26" y="232"/>
                  </a:lnTo>
                  <a:lnTo>
                    <a:pt x="26" y="228"/>
                  </a:lnTo>
                  <a:lnTo>
                    <a:pt x="26" y="224"/>
                  </a:lnTo>
                  <a:lnTo>
                    <a:pt x="26" y="220"/>
                  </a:lnTo>
                  <a:lnTo>
                    <a:pt x="26" y="216"/>
                  </a:lnTo>
                  <a:lnTo>
                    <a:pt x="30" y="216"/>
                  </a:lnTo>
                  <a:lnTo>
                    <a:pt x="30" y="212"/>
                  </a:lnTo>
                  <a:lnTo>
                    <a:pt x="30" y="208"/>
                  </a:lnTo>
                  <a:lnTo>
                    <a:pt x="26" y="208"/>
                  </a:lnTo>
                  <a:lnTo>
                    <a:pt x="30" y="208"/>
                  </a:lnTo>
                  <a:lnTo>
                    <a:pt x="30" y="206"/>
                  </a:lnTo>
                  <a:lnTo>
                    <a:pt x="26" y="206"/>
                  </a:lnTo>
                  <a:lnTo>
                    <a:pt x="30" y="202"/>
                  </a:lnTo>
                  <a:lnTo>
                    <a:pt x="26" y="202"/>
                  </a:lnTo>
                  <a:lnTo>
                    <a:pt x="26" y="198"/>
                  </a:lnTo>
                  <a:lnTo>
                    <a:pt x="26" y="194"/>
                  </a:lnTo>
                  <a:lnTo>
                    <a:pt x="26" y="192"/>
                  </a:lnTo>
                  <a:lnTo>
                    <a:pt x="22" y="192"/>
                  </a:lnTo>
                  <a:lnTo>
                    <a:pt x="22" y="188"/>
                  </a:lnTo>
                  <a:lnTo>
                    <a:pt x="22" y="184"/>
                  </a:lnTo>
                  <a:lnTo>
                    <a:pt x="22" y="180"/>
                  </a:lnTo>
                  <a:lnTo>
                    <a:pt x="26" y="180"/>
                  </a:lnTo>
                  <a:lnTo>
                    <a:pt x="26" y="176"/>
                  </a:lnTo>
                  <a:lnTo>
                    <a:pt x="30" y="172"/>
                  </a:lnTo>
                  <a:lnTo>
                    <a:pt x="30" y="176"/>
                  </a:lnTo>
                  <a:lnTo>
                    <a:pt x="30" y="172"/>
                  </a:lnTo>
                  <a:lnTo>
                    <a:pt x="30" y="168"/>
                  </a:lnTo>
                  <a:lnTo>
                    <a:pt x="30" y="172"/>
                  </a:lnTo>
                  <a:lnTo>
                    <a:pt x="34" y="168"/>
                  </a:lnTo>
                  <a:lnTo>
                    <a:pt x="34" y="172"/>
                  </a:lnTo>
                  <a:lnTo>
                    <a:pt x="36" y="168"/>
                  </a:lnTo>
                  <a:lnTo>
                    <a:pt x="40" y="168"/>
                  </a:lnTo>
                  <a:lnTo>
                    <a:pt x="40" y="164"/>
                  </a:lnTo>
                  <a:lnTo>
                    <a:pt x="36" y="164"/>
                  </a:lnTo>
                  <a:lnTo>
                    <a:pt x="40" y="164"/>
                  </a:lnTo>
                  <a:lnTo>
                    <a:pt x="40" y="162"/>
                  </a:lnTo>
                  <a:lnTo>
                    <a:pt x="44" y="158"/>
                  </a:lnTo>
                  <a:lnTo>
                    <a:pt x="44" y="162"/>
                  </a:lnTo>
                  <a:lnTo>
                    <a:pt x="48" y="162"/>
                  </a:lnTo>
                  <a:lnTo>
                    <a:pt x="48" y="158"/>
                  </a:lnTo>
                  <a:lnTo>
                    <a:pt x="52" y="154"/>
                  </a:lnTo>
                  <a:lnTo>
                    <a:pt x="56" y="154"/>
                  </a:lnTo>
                  <a:lnTo>
                    <a:pt x="56" y="150"/>
                  </a:lnTo>
                  <a:lnTo>
                    <a:pt x="60" y="150"/>
                  </a:lnTo>
                  <a:lnTo>
                    <a:pt x="60" y="146"/>
                  </a:lnTo>
                  <a:lnTo>
                    <a:pt x="64" y="146"/>
                  </a:lnTo>
                  <a:lnTo>
                    <a:pt x="64" y="142"/>
                  </a:lnTo>
                  <a:lnTo>
                    <a:pt x="66" y="142"/>
                  </a:lnTo>
                  <a:lnTo>
                    <a:pt x="66" y="138"/>
                  </a:lnTo>
                  <a:lnTo>
                    <a:pt x="70" y="136"/>
                  </a:lnTo>
                  <a:lnTo>
                    <a:pt x="70" y="132"/>
                  </a:lnTo>
                  <a:lnTo>
                    <a:pt x="74" y="132"/>
                  </a:lnTo>
                  <a:lnTo>
                    <a:pt x="78" y="132"/>
                  </a:lnTo>
                  <a:lnTo>
                    <a:pt x="82" y="132"/>
                  </a:lnTo>
                  <a:lnTo>
                    <a:pt x="82" y="128"/>
                  </a:lnTo>
                  <a:lnTo>
                    <a:pt x="86" y="128"/>
                  </a:lnTo>
                  <a:lnTo>
                    <a:pt x="82" y="128"/>
                  </a:lnTo>
                  <a:lnTo>
                    <a:pt x="82" y="124"/>
                  </a:lnTo>
                  <a:lnTo>
                    <a:pt x="82" y="120"/>
                  </a:lnTo>
                  <a:lnTo>
                    <a:pt x="82" y="116"/>
                  </a:lnTo>
                  <a:lnTo>
                    <a:pt x="82" y="112"/>
                  </a:lnTo>
                  <a:lnTo>
                    <a:pt x="78" y="112"/>
                  </a:lnTo>
                  <a:lnTo>
                    <a:pt x="78" y="116"/>
                  </a:lnTo>
                  <a:lnTo>
                    <a:pt x="78" y="112"/>
                  </a:lnTo>
                  <a:lnTo>
                    <a:pt x="74" y="112"/>
                  </a:lnTo>
                  <a:lnTo>
                    <a:pt x="70" y="108"/>
                  </a:lnTo>
                  <a:lnTo>
                    <a:pt x="74" y="106"/>
                  </a:lnTo>
                  <a:lnTo>
                    <a:pt x="70" y="106"/>
                  </a:lnTo>
                  <a:lnTo>
                    <a:pt x="70" y="108"/>
                  </a:lnTo>
                  <a:lnTo>
                    <a:pt x="66" y="108"/>
                  </a:lnTo>
                  <a:lnTo>
                    <a:pt x="64" y="102"/>
                  </a:lnTo>
                  <a:lnTo>
                    <a:pt x="60" y="102"/>
                  </a:lnTo>
                  <a:lnTo>
                    <a:pt x="60" y="98"/>
                  </a:lnTo>
                  <a:lnTo>
                    <a:pt x="60" y="94"/>
                  </a:lnTo>
                  <a:lnTo>
                    <a:pt x="60" y="90"/>
                  </a:lnTo>
                  <a:lnTo>
                    <a:pt x="64" y="90"/>
                  </a:lnTo>
                  <a:lnTo>
                    <a:pt x="64" y="86"/>
                  </a:lnTo>
                  <a:lnTo>
                    <a:pt x="64" y="82"/>
                  </a:lnTo>
                  <a:lnTo>
                    <a:pt x="60" y="78"/>
                  </a:lnTo>
                  <a:lnTo>
                    <a:pt x="56" y="76"/>
                  </a:lnTo>
                  <a:lnTo>
                    <a:pt x="60" y="72"/>
                  </a:lnTo>
                  <a:lnTo>
                    <a:pt x="60" y="68"/>
                  </a:lnTo>
                  <a:lnTo>
                    <a:pt x="56" y="68"/>
                  </a:lnTo>
                  <a:lnTo>
                    <a:pt x="56" y="64"/>
                  </a:lnTo>
                  <a:lnTo>
                    <a:pt x="56" y="60"/>
                  </a:lnTo>
                  <a:lnTo>
                    <a:pt x="56" y="56"/>
                  </a:lnTo>
                  <a:lnTo>
                    <a:pt x="60" y="56"/>
                  </a:lnTo>
                  <a:lnTo>
                    <a:pt x="56" y="52"/>
                  </a:lnTo>
                  <a:lnTo>
                    <a:pt x="48" y="46"/>
                  </a:lnTo>
                  <a:lnTo>
                    <a:pt x="44" y="46"/>
                  </a:lnTo>
                  <a:lnTo>
                    <a:pt x="40" y="42"/>
                  </a:lnTo>
                  <a:lnTo>
                    <a:pt x="36" y="42"/>
                  </a:lnTo>
                  <a:lnTo>
                    <a:pt x="34" y="42"/>
                  </a:lnTo>
                  <a:lnTo>
                    <a:pt x="30" y="42"/>
                  </a:lnTo>
                  <a:lnTo>
                    <a:pt x="30" y="38"/>
                  </a:lnTo>
                  <a:lnTo>
                    <a:pt x="26" y="38"/>
                  </a:lnTo>
                  <a:lnTo>
                    <a:pt x="26" y="34"/>
                  </a:lnTo>
                  <a:lnTo>
                    <a:pt x="22" y="34"/>
                  </a:lnTo>
                  <a:lnTo>
                    <a:pt x="18" y="30"/>
                  </a:lnTo>
                  <a:lnTo>
                    <a:pt x="14" y="26"/>
                  </a:lnTo>
                  <a:lnTo>
                    <a:pt x="18" y="26"/>
                  </a:lnTo>
                  <a:lnTo>
                    <a:pt x="22" y="26"/>
                  </a:lnTo>
                  <a:lnTo>
                    <a:pt x="22" y="30"/>
                  </a:lnTo>
                  <a:lnTo>
                    <a:pt x="22" y="26"/>
                  </a:lnTo>
                  <a:lnTo>
                    <a:pt x="22" y="22"/>
                  </a:lnTo>
                  <a:lnTo>
                    <a:pt x="26" y="22"/>
                  </a:lnTo>
                  <a:lnTo>
                    <a:pt x="30" y="22"/>
                  </a:lnTo>
                  <a:lnTo>
                    <a:pt x="34" y="26"/>
                  </a:lnTo>
                  <a:lnTo>
                    <a:pt x="36" y="26"/>
                  </a:lnTo>
                  <a:lnTo>
                    <a:pt x="36" y="30"/>
                  </a:lnTo>
                  <a:lnTo>
                    <a:pt x="40" y="34"/>
                  </a:lnTo>
                  <a:lnTo>
                    <a:pt x="40" y="38"/>
                  </a:lnTo>
                  <a:lnTo>
                    <a:pt x="44" y="34"/>
                  </a:lnTo>
                  <a:lnTo>
                    <a:pt x="48" y="38"/>
                  </a:lnTo>
                  <a:lnTo>
                    <a:pt x="52" y="38"/>
                  </a:lnTo>
                  <a:lnTo>
                    <a:pt x="56" y="38"/>
                  </a:lnTo>
                  <a:lnTo>
                    <a:pt x="60" y="38"/>
                  </a:lnTo>
                  <a:lnTo>
                    <a:pt x="60" y="34"/>
                  </a:lnTo>
                  <a:lnTo>
                    <a:pt x="64" y="34"/>
                  </a:lnTo>
                  <a:lnTo>
                    <a:pt x="66" y="34"/>
                  </a:lnTo>
                  <a:lnTo>
                    <a:pt x="66" y="38"/>
                  </a:lnTo>
                  <a:lnTo>
                    <a:pt x="70" y="38"/>
                  </a:lnTo>
                  <a:lnTo>
                    <a:pt x="74" y="38"/>
                  </a:lnTo>
                  <a:lnTo>
                    <a:pt x="78" y="42"/>
                  </a:lnTo>
                  <a:lnTo>
                    <a:pt x="78" y="38"/>
                  </a:lnTo>
                  <a:lnTo>
                    <a:pt x="78" y="34"/>
                  </a:lnTo>
                  <a:lnTo>
                    <a:pt x="82" y="34"/>
                  </a:lnTo>
                  <a:lnTo>
                    <a:pt x="82" y="30"/>
                  </a:lnTo>
                  <a:lnTo>
                    <a:pt x="86" y="30"/>
                  </a:lnTo>
                  <a:lnTo>
                    <a:pt x="86" y="34"/>
                  </a:lnTo>
                  <a:lnTo>
                    <a:pt x="86" y="30"/>
                  </a:lnTo>
                  <a:lnTo>
                    <a:pt x="90" y="30"/>
                  </a:lnTo>
                  <a:lnTo>
                    <a:pt x="90" y="26"/>
                  </a:lnTo>
                  <a:lnTo>
                    <a:pt x="90" y="22"/>
                  </a:lnTo>
                  <a:lnTo>
                    <a:pt x="90" y="20"/>
                  </a:lnTo>
                  <a:lnTo>
                    <a:pt x="90" y="16"/>
                  </a:lnTo>
                  <a:lnTo>
                    <a:pt x="94" y="16"/>
                  </a:lnTo>
                  <a:lnTo>
                    <a:pt x="94" y="12"/>
                  </a:lnTo>
                  <a:lnTo>
                    <a:pt x="90" y="12"/>
                  </a:lnTo>
                  <a:lnTo>
                    <a:pt x="94" y="12"/>
                  </a:lnTo>
                  <a:lnTo>
                    <a:pt x="96" y="8"/>
                  </a:lnTo>
                  <a:lnTo>
                    <a:pt x="96" y="4"/>
                  </a:lnTo>
                  <a:lnTo>
                    <a:pt x="100" y="4"/>
                  </a:lnTo>
                  <a:lnTo>
                    <a:pt x="104" y="4"/>
                  </a:lnTo>
                  <a:lnTo>
                    <a:pt x="108" y="8"/>
                  </a:lnTo>
                  <a:lnTo>
                    <a:pt x="108" y="4"/>
                  </a:lnTo>
                  <a:lnTo>
                    <a:pt x="112" y="4"/>
                  </a:lnTo>
                  <a:lnTo>
                    <a:pt x="116" y="0"/>
                  </a:lnTo>
                  <a:lnTo>
                    <a:pt x="120" y="0"/>
                  </a:lnTo>
                  <a:lnTo>
                    <a:pt x="120" y="4"/>
                  </a:lnTo>
                  <a:lnTo>
                    <a:pt x="122" y="4"/>
                  </a:lnTo>
                  <a:lnTo>
                    <a:pt x="122" y="8"/>
                  </a:lnTo>
                  <a:lnTo>
                    <a:pt x="126" y="8"/>
                  </a:lnTo>
                  <a:lnTo>
                    <a:pt x="130" y="12"/>
                  </a:lnTo>
                  <a:lnTo>
                    <a:pt x="134" y="12"/>
                  </a:lnTo>
                  <a:lnTo>
                    <a:pt x="138" y="12"/>
                  </a:lnTo>
                  <a:lnTo>
                    <a:pt x="138" y="16"/>
                  </a:lnTo>
                  <a:lnTo>
                    <a:pt x="138" y="20"/>
                  </a:lnTo>
                  <a:lnTo>
                    <a:pt x="134" y="20"/>
                  </a:lnTo>
                  <a:lnTo>
                    <a:pt x="134" y="22"/>
                  </a:lnTo>
                  <a:lnTo>
                    <a:pt x="130" y="22"/>
                  </a:lnTo>
                  <a:lnTo>
                    <a:pt x="130" y="26"/>
                  </a:lnTo>
                  <a:lnTo>
                    <a:pt x="134" y="26"/>
                  </a:lnTo>
                  <a:lnTo>
                    <a:pt x="134" y="30"/>
                  </a:lnTo>
                  <a:lnTo>
                    <a:pt x="130" y="30"/>
                  </a:lnTo>
                  <a:lnTo>
                    <a:pt x="126" y="30"/>
                  </a:lnTo>
                  <a:lnTo>
                    <a:pt x="126" y="34"/>
                  </a:lnTo>
                  <a:lnTo>
                    <a:pt x="130" y="34"/>
                  </a:lnTo>
                  <a:lnTo>
                    <a:pt x="130" y="38"/>
                  </a:lnTo>
                  <a:lnTo>
                    <a:pt x="126" y="42"/>
                  </a:lnTo>
                  <a:lnTo>
                    <a:pt x="126" y="46"/>
                  </a:lnTo>
                  <a:lnTo>
                    <a:pt x="130" y="50"/>
                  </a:lnTo>
                  <a:lnTo>
                    <a:pt x="138" y="52"/>
                  </a:lnTo>
                  <a:lnTo>
                    <a:pt x="142" y="52"/>
                  </a:lnTo>
                  <a:lnTo>
                    <a:pt x="142" y="56"/>
                  </a:lnTo>
                  <a:lnTo>
                    <a:pt x="144" y="60"/>
                  </a:lnTo>
                  <a:lnTo>
                    <a:pt x="148" y="60"/>
                  </a:lnTo>
                  <a:lnTo>
                    <a:pt x="148" y="64"/>
                  </a:lnTo>
                  <a:lnTo>
                    <a:pt x="148" y="68"/>
                  </a:lnTo>
                  <a:lnTo>
                    <a:pt x="144" y="68"/>
                  </a:lnTo>
                  <a:lnTo>
                    <a:pt x="142" y="72"/>
                  </a:lnTo>
                  <a:lnTo>
                    <a:pt x="138" y="78"/>
                  </a:lnTo>
                  <a:lnTo>
                    <a:pt x="134" y="78"/>
                  </a:lnTo>
                  <a:lnTo>
                    <a:pt x="134" y="82"/>
                  </a:lnTo>
                  <a:lnTo>
                    <a:pt x="138" y="82"/>
                  </a:lnTo>
                  <a:lnTo>
                    <a:pt x="138" y="86"/>
                  </a:lnTo>
                  <a:lnTo>
                    <a:pt x="142" y="90"/>
                  </a:lnTo>
                  <a:lnTo>
                    <a:pt x="142" y="94"/>
                  </a:lnTo>
                  <a:lnTo>
                    <a:pt x="144" y="98"/>
                  </a:lnTo>
                  <a:lnTo>
                    <a:pt x="144" y="102"/>
                  </a:lnTo>
                  <a:lnTo>
                    <a:pt x="148" y="102"/>
                  </a:lnTo>
                  <a:lnTo>
                    <a:pt x="148" y="106"/>
                  </a:lnTo>
                  <a:lnTo>
                    <a:pt x="148" y="108"/>
                  </a:lnTo>
                  <a:lnTo>
                    <a:pt x="148" y="112"/>
                  </a:lnTo>
                  <a:lnTo>
                    <a:pt x="144" y="112"/>
                  </a:lnTo>
                  <a:lnTo>
                    <a:pt x="144" y="116"/>
                  </a:lnTo>
                  <a:lnTo>
                    <a:pt x="144" y="120"/>
                  </a:lnTo>
                  <a:lnTo>
                    <a:pt x="142" y="120"/>
                  </a:lnTo>
                  <a:lnTo>
                    <a:pt x="142" y="124"/>
                  </a:lnTo>
                  <a:lnTo>
                    <a:pt x="144" y="124"/>
                  </a:lnTo>
                  <a:lnTo>
                    <a:pt x="144" y="128"/>
                  </a:lnTo>
                  <a:lnTo>
                    <a:pt x="142" y="128"/>
                  </a:lnTo>
                  <a:lnTo>
                    <a:pt x="142" y="132"/>
                  </a:lnTo>
                  <a:lnTo>
                    <a:pt x="144" y="132"/>
                  </a:lnTo>
                  <a:lnTo>
                    <a:pt x="148" y="132"/>
                  </a:lnTo>
                  <a:lnTo>
                    <a:pt x="148" y="136"/>
                  </a:lnTo>
                  <a:lnTo>
                    <a:pt x="152" y="136"/>
                  </a:lnTo>
                  <a:lnTo>
                    <a:pt x="148" y="138"/>
                  </a:lnTo>
                  <a:lnTo>
                    <a:pt x="148" y="142"/>
                  </a:lnTo>
                  <a:lnTo>
                    <a:pt x="152" y="142"/>
                  </a:lnTo>
                  <a:lnTo>
                    <a:pt x="152" y="146"/>
                  </a:lnTo>
                  <a:lnTo>
                    <a:pt x="156" y="146"/>
                  </a:lnTo>
                  <a:lnTo>
                    <a:pt x="156" y="150"/>
                  </a:lnTo>
                  <a:lnTo>
                    <a:pt x="156" y="154"/>
                  </a:lnTo>
                  <a:lnTo>
                    <a:pt x="152" y="154"/>
                  </a:lnTo>
                  <a:lnTo>
                    <a:pt x="152" y="158"/>
                  </a:lnTo>
                  <a:lnTo>
                    <a:pt x="148" y="158"/>
                  </a:lnTo>
                  <a:lnTo>
                    <a:pt x="152" y="162"/>
                  </a:lnTo>
                  <a:lnTo>
                    <a:pt x="156" y="164"/>
                  </a:lnTo>
                  <a:lnTo>
                    <a:pt x="160" y="164"/>
                  </a:lnTo>
                  <a:lnTo>
                    <a:pt x="160" y="168"/>
                  </a:lnTo>
                  <a:lnTo>
                    <a:pt x="164" y="168"/>
                  </a:lnTo>
                  <a:lnTo>
                    <a:pt x="168" y="172"/>
                  </a:lnTo>
                  <a:lnTo>
                    <a:pt x="172" y="176"/>
                  </a:lnTo>
                  <a:lnTo>
                    <a:pt x="172" y="180"/>
                  </a:lnTo>
                  <a:lnTo>
                    <a:pt x="168" y="180"/>
                  </a:lnTo>
                  <a:lnTo>
                    <a:pt x="168" y="184"/>
                  </a:lnTo>
                  <a:lnTo>
                    <a:pt x="168" y="188"/>
                  </a:lnTo>
                  <a:lnTo>
                    <a:pt x="164" y="192"/>
                  </a:lnTo>
                  <a:lnTo>
                    <a:pt x="160" y="192"/>
                  </a:lnTo>
                  <a:lnTo>
                    <a:pt x="160" y="194"/>
                  </a:lnTo>
                  <a:lnTo>
                    <a:pt x="156" y="194"/>
                  </a:lnTo>
                  <a:lnTo>
                    <a:pt x="152" y="198"/>
                  </a:lnTo>
                  <a:lnTo>
                    <a:pt x="152" y="202"/>
                  </a:lnTo>
                  <a:lnTo>
                    <a:pt x="148" y="202"/>
                  </a:lnTo>
                  <a:lnTo>
                    <a:pt x="148" y="206"/>
                  </a:lnTo>
                  <a:lnTo>
                    <a:pt x="144" y="208"/>
                  </a:lnTo>
                  <a:lnTo>
                    <a:pt x="142" y="212"/>
                  </a:lnTo>
                  <a:lnTo>
                    <a:pt x="138" y="212"/>
                  </a:lnTo>
                  <a:lnTo>
                    <a:pt x="138" y="216"/>
                  </a:lnTo>
                  <a:lnTo>
                    <a:pt x="134" y="216"/>
                  </a:lnTo>
                  <a:lnTo>
                    <a:pt x="130" y="220"/>
                  </a:lnTo>
                  <a:lnTo>
                    <a:pt x="130" y="224"/>
                  </a:lnTo>
                  <a:lnTo>
                    <a:pt x="126" y="224"/>
                  </a:lnTo>
                  <a:lnTo>
                    <a:pt x="122" y="224"/>
                  </a:lnTo>
                  <a:lnTo>
                    <a:pt x="122" y="228"/>
                  </a:lnTo>
                  <a:lnTo>
                    <a:pt x="120" y="232"/>
                  </a:lnTo>
                  <a:lnTo>
                    <a:pt x="116" y="232"/>
                  </a:lnTo>
                  <a:lnTo>
                    <a:pt x="112" y="232"/>
                  </a:lnTo>
                  <a:lnTo>
                    <a:pt x="112" y="236"/>
                  </a:lnTo>
                  <a:lnTo>
                    <a:pt x="112" y="232"/>
                  </a:lnTo>
                  <a:lnTo>
                    <a:pt x="108" y="232"/>
                  </a:lnTo>
                  <a:lnTo>
                    <a:pt x="104" y="236"/>
                  </a:lnTo>
                  <a:lnTo>
                    <a:pt x="100" y="236"/>
                  </a:lnTo>
                  <a:lnTo>
                    <a:pt x="96" y="236"/>
                  </a:lnTo>
                  <a:lnTo>
                    <a:pt x="100" y="232"/>
                  </a:lnTo>
                  <a:lnTo>
                    <a:pt x="104" y="232"/>
                  </a:lnTo>
                  <a:lnTo>
                    <a:pt x="100" y="232"/>
                  </a:lnTo>
                  <a:lnTo>
                    <a:pt x="100" y="228"/>
                  </a:lnTo>
                  <a:lnTo>
                    <a:pt x="100" y="232"/>
                  </a:lnTo>
                  <a:lnTo>
                    <a:pt x="96" y="232"/>
                  </a:lnTo>
                  <a:lnTo>
                    <a:pt x="96" y="236"/>
                  </a:lnTo>
                  <a:lnTo>
                    <a:pt x="94" y="236"/>
                  </a:lnTo>
                  <a:lnTo>
                    <a:pt x="94" y="238"/>
                  </a:lnTo>
                  <a:lnTo>
                    <a:pt x="94" y="236"/>
                  </a:lnTo>
                  <a:lnTo>
                    <a:pt x="90" y="236"/>
                  </a:lnTo>
                  <a:lnTo>
                    <a:pt x="90" y="238"/>
                  </a:lnTo>
                  <a:lnTo>
                    <a:pt x="86" y="238"/>
                  </a:lnTo>
                  <a:lnTo>
                    <a:pt x="86" y="236"/>
                  </a:lnTo>
                  <a:lnTo>
                    <a:pt x="86" y="238"/>
                  </a:lnTo>
                  <a:lnTo>
                    <a:pt x="82" y="238"/>
                  </a:lnTo>
                  <a:lnTo>
                    <a:pt x="78" y="238"/>
                  </a:lnTo>
                  <a:lnTo>
                    <a:pt x="82" y="238"/>
                  </a:lnTo>
                  <a:lnTo>
                    <a:pt x="78" y="238"/>
                  </a:lnTo>
                  <a:lnTo>
                    <a:pt x="78" y="242"/>
                  </a:lnTo>
                  <a:lnTo>
                    <a:pt x="74" y="242"/>
                  </a:lnTo>
                  <a:lnTo>
                    <a:pt x="70" y="242"/>
                  </a:lnTo>
                  <a:lnTo>
                    <a:pt x="70" y="246"/>
                  </a:lnTo>
                  <a:lnTo>
                    <a:pt x="70" y="242"/>
                  </a:lnTo>
                  <a:lnTo>
                    <a:pt x="66" y="242"/>
                  </a:lnTo>
                  <a:lnTo>
                    <a:pt x="64" y="242"/>
                  </a:lnTo>
                  <a:lnTo>
                    <a:pt x="60" y="246"/>
                  </a:lnTo>
                  <a:lnTo>
                    <a:pt x="56" y="246"/>
                  </a:lnTo>
                  <a:lnTo>
                    <a:pt x="56" y="242"/>
                  </a:lnTo>
                  <a:lnTo>
                    <a:pt x="56" y="246"/>
                  </a:lnTo>
                  <a:lnTo>
                    <a:pt x="52" y="246"/>
                  </a:lnTo>
                  <a:lnTo>
                    <a:pt x="48" y="250"/>
                  </a:lnTo>
                  <a:lnTo>
                    <a:pt x="48" y="246"/>
                  </a:lnTo>
                  <a:lnTo>
                    <a:pt x="52" y="246"/>
                  </a:lnTo>
                  <a:lnTo>
                    <a:pt x="56" y="242"/>
                  </a:lnTo>
                  <a:lnTo>
                    <a:pt x="52" y="242"/>
                  </a:lnTo>
                  <a:lnTo>
                    <a:pt x="52" y="246"/>
                  </a:lnTo>
                  <a:lnTo>
                    <a:pt x="52" y="242"/>
                  </a:lnTo>
                  <a:lnTo>
                    <a:pt x="48" y="242"/>
                  </a:lnTo>
                  <a:lnTo>
                    <a:pt x="48" y="242"/>
                  </a:lnTo>
                  <a:lnTo>
                    <a:pt x="48" y="242"/>
                  </a:lnTo>
                  <a:close/>
                  <a:moveTo>
                    <a:pt x="78" y="128"/>
                  </a:moveTo>
                  <a:lnTo>
                    <a:pt x="74" y="128"/>
                  </a:lnTo>
                  <a:lnTo>
                    <a:pt x="70" y="128"/>
                  </a:lnTo>
                  <a:lnTo>
                    <a:pt x="74" y="128"/>
                  </a:lnTo>
                  <a:lnTo>
                    <a:pt x="78" y="128"/>
                  </a:lnTo>
                  <a:lnTo>
                    <a:pt x="78" y="128"/>
                  </a:lnTo>
                  <a:lnTo>
                    <a:pt x="78" y="128"/>
                  </a:lnTo>
                  <a:close/>
                  <a:moveTo>
                    <a:pt x="48" y="158"/>
                  </a:moveTo>
                  <a:lnTo>
                    <a:pt x="44" y="158"/>
                  </a:lnTo>
                  <a:lnTo>
                    <a:pt x="48" y="154"/>
                  </a:lnTo>
                  <a:lnTo>
                    <a:pt x="48" y="158"/>
                  </a:lnTo>
                  <a:lnTo>
                    <a:pt x="48" y="158"/>
                  </a:lnTo>
                  <a:lnTo>
                    <a:pt x="48" y="158"/>
                  </a:lnTo>
                  <a:close/>
                  <a:moveTo>
                    <a:pt x="26" y="172"/>
                  </a:moveTo>
                  <a:lnTo>
                    <a:pt x="22" y="172"/>
                  </a:lnTo>
                  <a:lnTo>
                    <a:pt x="22" y="168"/>
                  </a:lnTo>
                  <a:lnTo>
                    <a:pt x="26" y="168"/>
                  </a:lnTo>
                  <a:lnTo>
                    <a:pt x="26" y="172"/>
                  </a:lnTo>
                  <a:lnTo>
                    <a:pt x="26" y="172"/>
                  </a:lnTo>
                  <a:lnTo>
                    <a:pt x="26" y="172"/>
                  </a:lnTo>
                  <a:close/>
                  <a:moveTo>
                    <a:pt x="6" y="242"/>
                  </a:moveTo>
                  <a:lnTo>
                    <a:pt x="2" y="242"/>
                  </a:lnTo>
                  <a:lnTo>
                    <a:pt x="2" y="238"/>
                  </a:lnTo>
                  <a:lnTo>
                    <a:pt x="6" y="238"/>
                  </a:lnTo>
                  <a:lnTo>
                    <a:pt x="6" y="236"/>
                  </a:lnTo>
                  <a:lnTo>
                    <a:pt x="2" y="236"/>
                  </a:lnTo>
                  <a:lnTo>
                    <a:pt x="2" y="238"/>
                  </a:lnTo>
                  <a:lnTo>
                    <a:pt x="2" y="236"/>
                  </a:lnTo>
                  <a:lnTo>
                    <a:pt x="6" y="236"/>
                  </a:lnTo>
                  <a:lnTo>
                    <a:pt x="10" y="238"/>
                  </a:lnTo>
                  <a:lnTo>
                    <a:pt x="6" y="238"/>
                  </a:lnTo>
                  <a:lnTo>
                    <a:pt x="6" y="242"/>
                  </a:lnTo>
                  <a:lnTo>
                    <a:pt x="6" y="242"/>
                  </a:lnTo>
                  <a:lnTo>
                    <a:pt x="6" y="242"/>
                  </a:lnTo>
                  <a:close/>
                  <a:moveTo>
                    <a:pt x="36" y="238"/>
                  </a:moveTo>
                  <a:lnTo>
                    <a:pt x="40" y="238"/>
                  </a:lnTo>
                  <a:lnTo>
                    <a:pt x="36" y="238"/>
                  </a:lnTo>
                  <a:lnTo>
                    <a:pt x="36" y="238"/>
                  </a:lnTo>
                  <a:lnTo>
                    <a:pt x="36" y="238"/>
                  </a:lnTo>
                  <a:close/>
                  <a:moveTo>
                    <a:pt x="0" y="242"/>
                  </a:moveTo>
                  <a:lnTo>
                    <a:pt x="0" y="238"/>
                  </a:lnTo>
                  <a:lnTo>
                    <a:pt x="2" y="238"/>
                  </a:lnTo>
                  <a:lnTo>
                    <a:pt x="0" y="242"/>
                  </a:lnTo>
                  <a:lnTo>
                    <a:pt x="0" y="242"/>
                  </a:lnTo>
                  <a:lnTo>
                    <a:pt x="0" y="242"/>
                  </a:lnTo>
                  <a:close/>
                  <a:moveTo>
                    <a:pt x="44" y="246"/>
                  </a:moveTo>
                  <a:lnTo>
                    <a:pt x="44" y="242"/>
                  </a:lnTo>
                  <a:lnTo>
                    <a:pt x="40" y="242"/>
                  </a:lnTo>
                  <a:lnTo>
                    <a:pt x="40" y="238"/>
                  </a:lnTo>
                  <a:lnTo>
                    <a:pt x="44" y="238"/>
                  </a:lnTo>
                  <a:lnTo>
                    <a:pt x="48" y="238"/>
                  </a:lnTo>
                  <a:lnTo>
                    <a:pt x="48" y="242"/>
                  </a:lnTo>
                  <a:lnTo>
                    <a:pt x="44" y="242"/>
                  </a:lnTo>
                  <a:lnTo>
                    <a:pt x="44" y="246"/>
                  </a:lnTo>
                  <a:lnTo>
                    <a:pt x="44" y="246"/>
                  </a:lnTo>
                  <a:lnTo>
                    <a:pt x="44" y="246"/>
                  </a:lnTo>
                  <a:close/>
                  <a:moveTo>
                    <a:pt x="34" y="242"/>
                  </a:moveTo>
                  <a:lnTo>
                    <a:pt x="30" y="242"/>
                  </a:lnTo>
                  <a:lnTo>
                    <a:pt x="30" y="238"/>
                  </a:lnTo>
                  <a:lnTo>
                    <a:pt x="34" y="238"/>
                  </a:lnTo>
                  <a:lnTo>
                    <a:pt x="34" y="242"/>
                  </a:lnTo>
                  <a:lnTo>
                    <a:pt x="34" y="242"/>
                  </a:lnTo>
                  <a:lnTo>
                    <a:pt x="34" y="242"/>
                  </a:lnTo>
                  <a:close/>
                  <a:moveTo>
                    <a:pt x="6" y="242"/>
                  </a:moveTo>
                  <a:lnTo>
                    <a:pt x="10" y="242"/>
                  </a:lnTo>
                  <a:lnTo>
                    <a:pt x="10" y="246"/>
                  </a:lnTo>
                  <a:lnTo>
                    <a:pt x="6" y="242"/>
                  </a:lnTo>
                  <a:lnTo>
                    <a:pt x="6" y="242"/>
                  </a:lnTo>
                  <a:lnTo>
                    <a:pt x="6" y="242"/>
                  </a:lnTo>
                  <a:close/>
                  <a:moveTo>
                    <a:pt x="48" y="246"/>
                  </a:moveTo>
                  <a:lnTo>
                    <a:pt x="52" y="246"/>
                  </a:lnTo>
                  <a:lnTo>
                    <a:pt x="48" y="246"/>
                  </a:lnTo>
                  <a:lnTo>
                    <a:pt x="48" y="246"/>
                  </a:lnTo>
                  <a:lnTo>
                    <a:pt x="48" y="246"/>
                  </a:lnTo>
                  <a:close/>
                  <a:moveTo>
                    <a:pt x="56" y="246"/>
                  </a:moveTo>
                  <a:lnTo>
                    <a:pt x="60" y="246"/>
                  </a:lnTo>
                  <a:lnTo>
                    <a:pt x="56" y="246"/>
                  </a:lnTo>
                  <a:lnTo>
                    <a:pt x="56" y="246"/>
                  </a:lnTo>
                  <a:lnTo>
                    <a:pt x="56" y="2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00"/>
            <p:cNvSpPr>
              <a:spLocks noEditPoints="1"/>
            </p:cNvSpPr>
            <p:nvPr/>
          </p:nvSpPr>
          <p:spPr bwMode="auto">
            <a:xfrm>
              <a:off x="4286250" y="3076643"/>
              <a:ext cx="320675" cy="307975"/>
            </a:xfrm>
            <a:custGeom>
              <a:avLst/>
              <a:gdLst>
                <a:gd name="T0" fmla="*/ 80 w 202"/>
                <a:gd name="T1" fmla="*/ 168 h 194"/>
                <a:gd name="T2" fmla="*/ 72 w 202"/>
                <a:gd name="T3" fmla="*/ 168 h 194"/>
                <a:gd name="T4" fmla="*/ 50 w 202"/>
                <a:gd name="T5" fmla="*/ 162 h 194"/>
                <a:gd name="T6" fmla="*/ 46 w 202"/>
                <a:gd name="T7" fmla="*/ 158 h 194"/>
                <a:gd name="T8" fmla="*/ 50 w 202"/>
                <a:gd name="T9" fmla="*/ 138 h 194"/>
                <a:gd name="T10" fmla="*/ 50 w 202"/>
                <a:gd name="T11" fmla="*/ 128 h 194"/>
                <a:gd name="T12" fmla="*/ 56 w 202"/>
                <a:gd name="T13" fmla="*/ 116 h 194"/>
                <a:gd name="T14" fmla="*/ 56 w 202"/>
                <a:gd name="T15" fmla="*/ 116 h 194"/>
                <a:gd name="T16" fmla="*/ 54 w 202"/>
                <a:gd name="T17" fmla="*/ 106 h 194"/>
                <a:gd name="T18" fmla="*/ 42 w 202"/>
                <a:gd name="T19" fmla="*/ 94 h 194"/>
                <a:gd name="T20" fmla="*/ 42 w 202"/>
                <a:gd name="T21" fmla="*/ 78 h 194"/>
                <a:gd name="T22" fmla="*/ 34 w 202"/>
                <a:gd name="T23" fmla="*/ 72 h 194"/>
                <a:gd name="T24" fmla="*/ 22 w 202"/>
                <a:gd name="T25" fmla="*/ 72 h 194"/>
                <a:gd name="T26" fmla="*/ 12 w 202"/>
                <a:gd name="T27" fmla="*/ 64 h 194"/>
                <a:gd name="T28" fmla="*/ 0 w 202"/>
                <a:gd name="T29" fmla="*/ 64 h 194"/>
                <a:gd name="T30" fmla="*/ 0 w 202"/>
                <a:gd name="T31" fmla="*/ 56 h 194"/>
                <a:gd name="T32" fmla="*/ 4 w 202"/>
                <a:gd name="T33" fmla="*/ 52 h 194"/>
                <a:gd name="T34" fmla="*/ 16 w 202"/>
                <a:gd name="T35" fmla="*/ 48 h 194"/>
                <a:gd name="T36" fmla="*/ 34 w 202"/>
                <a:gd name="T37" fmla="*/ 48 h 194"/>
                <a:gd name="T38" fmla="*/ 46 w 202"/>
                <a:gd name="T39" fmla="*/ 48 h 194"/>
                <a:gd name="T40" fmla="*/ 42 w 202"/>
                <a:gd name="T41" fmla="*/ 34 h 194"/>
                <a:gd name="T42" fmla="*/ 50 w 202"/>
                <a:gd name="T43" fmla="*/ 26 h 194"/>
                <a:gd name="T44" fmla="*/ 64 w 202"/>
                <a:gd name="T45" fmla="*/ 34 h 194"/>
                <a:gd name="T46" fmla="*/ 72 w 202"/>
                <a:gd name="T47" fmla="*/ 34 h 194"/>
                <a:gd name="T48" fmla="*/ 80 w 202"/>
                <a:gd name="T49" fmla="*/ 22 h 194"/>
                <a:gd name="T50" fmla="*/ 90 w 202"/>
                <a:gd name="T51" fmla="*/ 12 h 194"/>
                <a:gd name="T52" fmla="*/ 106 w 202"/>
                <a:gd name="T53" fmla="*/ 0 h 194"/>
                <a:gd name="T54" fmla="*/ 114 w 202"/>
                <a:gd name="T55" fmla="*/ 8 h 194"/>
                <a:gd name="T56" fmla="*/ 128 w 202"/>
                <a:gd name="T57" fmla="*/ 16 h 194"/>
                <a:gd name="T58" fmla="*/ 138 w 202"/>
                <a:gd name="T59" fmla="*/ 18 h 194"/>
                <a:gd name="T60" fmla="*/ 146 w 202"/>
                <a:gd name="T61" fmla="*/ 30 h 194"/>
                <a:gd name="T62" fmla="*/ 158 w 202"/>
                <a:gd name="T63" fmla="*/ 34 h 194"/>
                <a:gd name="T64" fmla="*/ 172 w 202"/>
                <a:gd name="T65" fmla="*/ 42 h 194"/>
                <a:gd name="T66" fmla="*/ 180 w 202"/>
                <a:gd name="T67" fmla="*/ 48 h 194"/>
                <a:gd name="T68" fmla="*/ 176 w 202"/>
                <a:gd name="T69" fmla="*/ 68 h 194"/>
                <a:gd name="T70" fmla="*/ 168 w 202"/>
                <a:gd name="T71" fmla="*/ 76 h 194"/>
                <a:gd name="T72" fmla="*/ 160 w 202"/>
                <a:gd name="T73" fmla="*/ 86 h 194"/>
                <a:gd name="T74" fmla="*/ 154 w 202"/>
                <a:gd name="T75" fmla="*/ 98 h 194"/>
                <a:gd name="T76" fmla="*/ 164 w 202"/>
                <a:gd name="T77" fmla="*/ 94 h 194"/>
                <a:gd name="T78" fmla="*/ 164 w 202"/>
                <a:gd name="T79" fmla="*/ 112 h 194"/>
                <a:gd name="T80" fmla="*/ 160 w 202"/>
                <a:gd name="T81" fmla="*/ 124 h 194"/>
                <a:gd name="T82" fmla="*/ 168 w 202"/>
                <a:gd name="T83" fmla="*/ 138 h 194"/>
                <a:gd name="T84" fmla="*/ 172 w 202"/>
                <a:gd name="T85" fmla="*/ 146 h 194"/>
                <a:gd name="T86" fmla="*/ 164 w 202"/>
                <a:gd name="T87" fmla="*/ 154 h 194"/>
                <a:gd name="T88" fmla="*/ 146 w 202"/>
                <a:gd name="T89" fmla="*/ 162 h 194"/>
                <a:gd name="T90" fmla="*/ 138 w 202"/>
                <a:gd name="T91" fmla="*/ 154 h 194"/>
                <a:gd name="T92" fmla="*/ 128 w 202"/>
                <a:gd name="T93" fmla="*/ 154 h 194"/>
                <a:gd name="T94" fmla="*/ 110 w 202"/>
                <a:gd name="T95" fmla="*/ 164 h 194"/>
                <a:gd name="T96" fmla="*/ 106 w 202"/>
                <a:gd name="T97" fmla="*/ 176 h 194"/>
                <a:gd name="T98" fmla="*/ 94 w 202"/>
                <a:gd name="T99" fmla="*/ 172 h 194"/>
                <a:gd name="T100" fmla="*/ 54 w 202"/>
                <a:gd name="T101" fmla="*/ 108 h 194"/>
                <a:gd name="T102" fmla="*/ 22 w 202"/>
                <a:gd name="T103" fmla="*/ 78 h 194"/>
                <a:gd name="T104" fmla="*/ 50 w 202"/>
                <a:gd name="T105" fmla="*/ 102 h 194"/>
                <a:gd name="T106" fmla="*/ 190 w 202"/>
                <a:gd name="T107" fmla="*/ 172 h 194"/>
                <a:gd name="T108" fmla="*/ 202 w 202"/>
                <a:gd name="T109" fmla="*/ 168 h 194"/>
                <a:gd name="T110" fmla="*/ 198 w 202"/>
                <a:gd name="T111" fmla="*/ 190 h 194"/>
                <a:gd name="T112" fmla="*/ 190 w 202"/>
                <a:gd name="T11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 h="194">
                  <a:moveTo>
                    <a:pt x="94" y="172"/>
                  </a:moveTo>
                  <a:lnTo>
                    <a:pt x="90" y="172"/>
                  </a:lnTo>
                  <a:lnTo>
                    <a:pt x="86" y="172"/>
                  </a:lnTo>
                  <a:lnTo>
                    <a:pt x="86" y="168"/>
                  </a:lnTo>
                  <a:lnTo>
                    <a:pt x="84" y="168"/>
                  </a:lnTo>
                  <a:lnTo>
                    <a:pt x="80" y="168"/>
                  </a:lnTo>
                  <a:lnTo>
                    <a:pt x="80" y="164"/>
                  </a:lnTo>
                  <a:lnTo>
                    <a:pt x="80" y="168"/>
                  </a:lnTo>
                  <a:lnTo>
                    <a:pt x="76" y="168"/>
                  </a:lnTo>
                  <a:lnTo>
                    <a:pt x="80" y="168"/>
                  </a:lnTo>
                  <a:lnTo>
                    <a:pt x="76" y="168"/>
                  </a:lnTo>
                  <a:lnTo>
                    <a:pt x="72" y="168"/>
                  </a:lnTo>
                  <a:lnTo>
                    <a:pt x="68" y="168"/>
                  </a:lnTo>
                  <a:lnTo>
                    <a:pt x="64" y="168"/>
                  </a:lnTo>
                  <a:lnTo>
                    <a:pt x="60" y="168"/>
                  </a:lnTo>
                  <a:lnTo>
                    <a:pt x="56" y="164"/>
                  </a:lnTo>
                  <a:lnTo>
                    <a:pt x="54" y="164"/>
                  </a:lnTo>
                  <a:lnTo>
                    <a:pt x="50" y="162"/>
                  </a:lnTo>
                  <a:lnTo>
                    <a:pt x="50" y="164"/>
                  </a:lnTo>
                  <a:lnTo>
                    <a:pt x="50" y="162"/>
                  </a:lnTo>
                  <a:lnTo>
                    <a:pt x="46" y="162"/>
                  </a:lnTo>
                  <a:lnTo>
                    <a:pt x="50" y="162"/>
                  </a:lnTo>
                  <a:lnTo>
                    <a:pt x="50" y="158"/>
                  </a:lnTo>
                  <a:lnTo>
                    <a:pt x="46" y="158"/>
                  </a:lnTo>
                  <a:lnTo>
                    <a:pt x="42" y="158"/>
                  </a:lnTo>
                  <a:lnTo>
                    <a:pt x="46" y="158"/>
                  </a:lnTo>
                  <a:lnTo>
                    <a:pt x="46" y="154"/>
                  </a:lnTo>
                  <a:lnTo>
                    <a:pt x="50" y="150"/>
                  </a:lnTo>
                  <a:lnTo>
                    <a:pt x="50" y="142"/>
                  </a:lnTo>
                  <a:lnTo>
                    <a:pt x="50" y="138"/>
                  </a:lnTo>
                  <a:lnTo>
                    <a:pt x="50" y="134"/>
                  </a:lnTo>
                  <a:lnTo>
                    <a:pt x="50" y="132"/>
                  </a:lnTo>
                  <a:lnTo>
                    <a:pt x="54" y="132"/>
                  </a:lnTo>
                  <a:lnTo>
                    <a:pt x="54" y="128"/>
                  </a:lnTo>
                  <a:lnTo>
                    <a:pt x="50" y="132"/>
                  </a:lnTo>
                  <a:lnTo>
                    <a:pt x="50" y="128"/>
                  </a:lnTo>
                  <a:lnTo>
                    <a:pt x="50" y="124"/>
                  </a:lnTo>
                  <a:lnTo>
                    <a:pt x="54" y="120"/>
                  </a:lnTo>
                  <a:lnTo>
                    <a:pt x="54" y="116"/>
                  </a:lnTo>
                  <a:lnTo>
                    <a:pt x="54" y="112"/>
                  </a:lnTo>
                  <a:lnTo>
                    <a:pt x="54" y="116"/>
                  </a:lnTo>
                  <a:lnTo>
                    <a:pt x="56" y="116"/>
                  </a:lnTo>
                  <a:lnTo>
                    <a:pt x="56" y="120"/>
                  </a:lnTo>
                  <a:lnTo>
                    <a:pt x="56" y="124"/>
                  </a:lnTo>
                  <a:lnTo>
                    <a:pt x="60" y="128"/>
                  </a:lnTo>
                  <a:lnTo>
                    <a:pt x="60" y="124"/>
                  </a:lnTo>
                  <a:lnTo>
                    <a:pt x="56" y="120"/>
                  </a:lnTo>
                  <a:lnTo>
                    <a:pt x="56" y="116"/>
                  </a:lnTo>
                  <a:lnTo>
                    <a:pt x="56" y="112"/>
                  </a:lnTo>
                  <a:lnTo>
                    <a:pt x="54" y="112"/>
                  </a:lnTo>
                  <a:lnTo>
                    <a:pt x="54" y="108"/>
                  </a:lnTo>
                  <a:lnTo>
                    <a:pt x="50" y="108"/>
                  </a:lnTo>
                  <a:lnTo>
                    <a:pt x="54" y="108"/>
                  </a:lnTo>
                  <a:lnTo>
                    <a:pt x="54" y="106"/>
                  </a:lnTo>
                  <a:lnTo>
                    <a:pt x="54" y="102"/>
                  </a:lnTo>
                  <a:lnTo>
                    <a:pt x="54" y="98"/>
                  </a:lnTo>
                  <a:lnTo>
                    <a:pt x="50" y="98"/>
                  </a:lnTo>
                  <a:lnTo>
                    <a:pt x="46" y="98"/>
                  </a:lnTo>
                  <a:lnTo>
                    <a:pt x="46" y="94"/>
                  </a:lnTo>
                  <a:lnTo>
                    <a:pt x="42" y="94"/>
                  </a:lnTo>
                  <a:lnTo>
                    <a:pt x="42" y="90"/>
                  </a:lnTo>
                  <a:lnTo>
                    <a:pt x="38" y="90"/>
                  </a:lnTo>
                  <a:lnTo>
                    <a:pt x="38" y="86"/>
                  </a:lnTo>
                  <a:lnTo>
                    <a:pt x="38" y="82"/>
                  </a:lnTo>
                  <a:lnTo>
                    <a:pt x="38" y="78"/>
                  </a:lnTo>
                  <a:lnTo>
                    <a:pt x="42" y="78"/>
                  </a:lnTo>
                  <a:lnTo>
                    <a:pt x="38" y="78"/>
                  </a:lnTo>
                  <a:lnTo>
                    <a:pt x="34" y="78"/>
                  </a:lnTo>
                  <a:lnTo>
                    <a:pt x="30" y="78"/>
                  </a:lnTo>
                  <a:lnTo>
                    <a:pt x="30" y="76"/>
                  </a:lnTo>
                  <a:lnTo>
                    <a:pt x="34" y="76"/>
                  </a:lnTo>
                  <a:lnTo>
                    <a:pt x="34" y="72"/>
                  </a:lnTo>
                  <a:lnTo>
                    <a:pt x="30" y="72"/>
                  </a:lnTo>
                  <a:lnTo>
                    <a:pt x="26" y="76"/>
                  </a:lnTo>
                  <a:lnTo>
                    <a:pt x="26" y="72"/>
                  </a:lnTo>
                  <a:lnTo>
                    <a:pt x="30" y="72"/>
                  </a:lnTo>
                  <a:lnTo>
                    <a:pt x="26" y="72"/>
                  </a:lnTo>
                  <a:lnTo>
                    <a:pt x="22" y="72"/>
                  </a:lnTo>
                  <a:lnTo>
                    <a:pt x="22" y="76"/>
                  </a:lnTo>
                  <a:lnTo>
                    <a:pt x="22" y="72"/>
                  </a:lnTo>
                  <a:lnTo>
                    <a:pt x="20" y="68"/>
                  </a:lnTo>
                  <a:lnTo>
                    <a:pt x="16" y="68"/>
                  </a:lnTo>
                  <a:lnTo>
                    <a:pt x="12" y="68"/>
                  </a:lnTo>
                  <a:lnTo>
                    <a:pt x="12" y="64"/>
                  </a:lnTo>
                  <a:lnTo>
                    <a:pt x="8" y="64"/>
                  </a:lnTo>
                  <a:lnTo>
                    <a:pt x="8" y="68"/>
                  </a:lnTo>
                  <a:lnTo>
                    <a:pt x="4" y="68"/>
                  </a:lnTo>
                  <a:lnTo>
                    <a:pt x="8" y="68"/>
                  </a:lnTo>
                  <a:lnTo>
                    <a:pt x="4" y="64"/>
                  </a:lnTo>
                  <a:lnTo>
                    <a:pt x="0" y="64"/>
                  </a:lnTo>
                  <a:lnTo>
                    <a:pt x="0" y="60"/>
                  </a:lnTo>
                  <a:lnTo>
                    <a:pt x="4" y="60"/>
                  </a:lnTo>
                  <a:lnTo>
                    <a:pt x="8" y="60"/>
                  </a:lnTo>
                  <a:lnTo>
                    <a:pt x="4" y="56"/>
                  </a:lnTo>
                  <a:lnTo>
                    <a:pt x="4" y="60"/>
                  </a:lnTo>
                  <a:lnTo>
                    <a:pt x="0" y="56"/>
                  </a:lnTo>
                  <a:lnTo>
                    <a:pt x="4" y="56"/>
                  </a:lnTo>
                  <a:lnTo>
                    <a:pt x="8" y="56"/>
                  </a:lnTo>
                  <a:lnTo>
                    <a:pt x="4" y="56"/>
                  </a:lnTo>
                  <a:lnTo>
                    <a:pt x="0" y="56"/>
                  </a:lnTo>
                  <a:lnTo>
                    <a:pt x="0" y="52"/>
                  </a:lnTo>
                  <a:lnTo>
                    <a:pt x="4" y="52"/>
                  </a:lnTo>
                  <a:lnTo>
                    <a:pt x="4" y="48"/>
                  </a:lnTo>
                  <a:lnTo>
                    <a:pt x="8" y="48"/>
                  </a:lnTo>
                  <a:lnTo>
                    <a:pt x="12" y="48"/>
                  </a:lnTo>
                  <a:lnTo>
                    <a:pt x="16" y="48"/>
                  </a:lnTo>
                  <a:lnTo>
                    <a:pt x="20" y="48"/>
                  </a:lnTo>
                  <a:lnTo>
                    <a:pt x="16" y="48"/>
                  </a:lnTo>
                  <a:lnTo>
                    <a:pt x="16" y="46"/>
                  </a:lnTo>
                  <a:lnTo>
                    <a:pt x="20" y="46"/>
                  </a:lnTo>
                  <a:lnTo>
                    <a:pt x="22" y="46"/>
                  </a:lnTo>
                  <a:lnTo>
                    <a:pt x="26" y="48"/>
                  </a:lnTo>
                  <a:lnTo>
                    <a:pt x="30" y="52"/>
                  </a:lnTo>
                  <a:lnTo>
                    <a:pt x="34" y="48"/>
                  </a:lnTo>
                  <a:lnTo>
                    <a:pt x="38" y="48"/>
                  </a:lnTo>
                  <a:lnTo>
                    <a:pt x="42" y="52"/>
                  </a:lnTo>
                  <a:lnTo>
                    <a:pt x="38" y="52"/>
                  </a:lnTo>
                  <a:lnTo>
                    <a:pt x="38" y="48"/>
                  </a:lnTo>
                  <a:lnTo>
                    <a:pt x="42" y="48"/>
                  </a:lnTo>
                  <a:lnTo>
                    <a:pt x="46" y="48"/>
                  </a:lnTo>
                  <a:lnTo>
                    <a:pt x="50" y="48"/>
                  </a:lnTo>
                  <a:lnTo>
                    <a:pt x="46" y="48"/>
                  </a:lnTo>
                  <a:lnTo>
                    <a:pt x="46" y="46"/>
                  </a:lnTo>
                  <a:lnTo>
                    <a:pt x="46" y="42"/>
                  </a:lnTo>
                  <a:lnTo>
                    <a:pt x="46" y="38"/>
                  </a:lnTo>
                  <a:lnTo>
                    <a:pt x="42" y="34"/>
                  </a:lnTo>
                  <a:lnTo>
                    <a:pt x="42" y="30"/>
                  </a:lnTo>
                  <a:lnTo>
                    <a:pt x="42" y="26"/>
                  </a:lnTo>
                  <a:lnTo>
                    <a:pt x="42" y="30"/>
                  </a:lnTo>
                  <a:lnTo>
                    <a:pt x="46" y="30"/>
                  </a:lnTo>
                  <a:lnTo>
                    <a:pt x="46" y="26"/>
                  </a:lnTo>
                  <a:lnTo>
                    <a:pt x="50" y="26"/>
                  </a:lnTo>
                  <a:lnTo>
                    <a:pt x="50" y="30"/>
                  </a:lnTo>
                  <a:lnTo>
                    <a:pt x="50" y="34"/>
                  </a:lnTo>
                  <a:lnTo>
                    <a:pt x="54" y="34"/>
                  </a:lnTo>
                  <a:lnTo>
                    <a:pt x="56" y="34"/>
                  </a:lnTo>
                  <a:lnTo>
                    <a:pt x="60" y="34"/>
                  </a:lnTo>
                  <a:lnTo>
                    <a:pt x="64" y="34"/>
                  </a:lnTo>
                  <a:lnTo>
                    <a:pt x="64" y="38"/>
                  </a:lnTo>
                  <a:lnTo>
                    <a:pt x="68" y="38"/>
                  </a:lnTo>
                  <a:lnTo>
                    <a:pt x="68" y="34"/>
                  </a:lnTo>
                  <a:lnTo>
                    <a:pt x="72" y="34"/>
                  </a:lnTo>
                  <a:lnTo>
                    <a:pt x="76" y="34"/>
                  </a:lnTo>
                  <a:lnTo>
                    <a:pt x="72" y="34"/>
                  </a:lnTo>
                  <a:lnTo>
                    <a:pt x="68" y="34"/>
                  </a:lnTo>
                  <a:lnTo>
                    <a:pt x="68" y="30"/>
                  </a:lnTo>
                  <a:lnTo>
                    <a:pt x="72" y="26"/>
                  </a:lnTo>
                  <a:lnTo>
                    <a:pt x="76" y="26"/>
                  </a:lnTo>
                  <a:lnTo>
                    <a:pt x="76" y="22"/>
                  </a:lnTo>
                  <a:lnTo>
                    <a:pt x="80" y="22"/>
                  </a:lnTo>
                  <a:lnTo>
                    <a:pt x="84" y="22"/>
                  </a:lnTo>
                  <a:lnTo>
                    <a:pt x="86" y="22"/>
                  </a:lnTo>
                  <a:lnTo>
                    <a:pt x="86" y="18"/>
                  </a:lnTo>
                  <a:lnTo>
                    <a:pt x="90" y="18"/>
                  </a:lnTo>
                  <a:lnTo>
                    <a:pt x="90" y="16"/>
                  </a:lnTo>
                  <a:lnTo>
                    <a:pt x="90" y="12"/>
                  </a:lnTo>
                  <a:lnTo>
                    <a:pt x="90" y="8"/>
                  </a:lnTo>
                  <a:lnTo>
                    <a:pt x="90" y="4"/>
                  </a:lnTo>
                  <a:lnTo>
                    <a:pt x="94" y="0"/>
                  </a:lnTo>
                  <a:lnTo>
                    <a:pt x="98" y="0"/>
                  </a:lnTo>
                  <a:lnTo>
                    <a:pt x="102" y="0"/>
                  </a:lnTo>
                  <a:lnTo>
                    <a:pt x="106" y="0"/>
                  </a:lnTo>
                  <a:lnTo>
                    <a:pt x="106" y="4"/>
                  </a:lnTo>
                  <a:lnTo>
                    <a:pt x="110" y="4"/>
                  </a:lnTo>
                  <a:lnTo>
                    <a:pt x="110" y="8"/>
                  </a:lnTo>
                  <a:lnTo>
                    <a:pt x="110" y="4"/>
                  </a:lnTo>
                  <a:lnTo>
                    <a:pt x="114" y="4"/>
                  </a:lnTo>
                  <a:lnTo>
                    <a:pt x="114" y="8"/>
                  </a:lnTo>
                  <a:lnTo>
                    <a:pt x="114" y="12"/>
                  </a:lnTo>
                  <a:lnTo>
                    <a:pt x="116" y="12"/>
                  </a:lnTo>
                  <a:lnTo>
                    <a:pt x="120" y="12"/>
                  </a:lnTo>
                  <a:lnTo>
                    <a:pt x="120" y="16"/>
                  </a:lnTo>
                  <a:lnTo>
                    <a:pt x="124" y="16"/>
                  </a:lnTo>
                  <a:lnTo>
                    <a:pt x="128" y="16"/>
                  </a:lnTo>
                  <a:lnTo>
                    <a:pt x="128" y="18"/>
                  </a:lnTo>
                  <a:lnTo>
                    <a:pt x="128" y="22"/>
                  </a:lnTo>
                  <a:lnTo>
                    <a:pt x="132" y="22"/>
                  </a:lnTo>
                  <a:lnTo>
                    <a:pt x="136" y="22"/>
                  </a:lnTo>
                  <a:lnTo>
                    <a:pt x="136" y="18"/>
                  </a:lnTo>
                  <a:lnTo>
                    <a:pt x="138" y="18"/>
                  </a:lnTo>
                  <a:lnTo>
                    <a:pt x="136" y="18"/>
                  </a:lnTo>
                  <a:lnTo>
                    <a:pt x="136" y="22"/>
                  </a:lnTo>
                  <a:lnTo>
                    <a:pt x="136" y="26"/>
                  </a:lnTo>
                  <a:lnTo>
                    <a:pt x="138" y="26"/>
                  </a:lnTo>
                  <a:lnTo>
                    <a:pt x="142" y="30"/>
                  </a:lnTo>
                  <a:lnTo>
                    <a:pt x="146" y="30"/>
                  </a:lnTo>
                  <a:lnTo>
                    <a:pt x="150" y="30"/>
                  </a:lnTo>
                  <a:lnTo>
                    <a:pt x="150" y="34"/>
                  </a:lnTo>
                  <a:lnTo>
                    <a:pt x="154" y="34"/>
                  </a:lnTo>
                  <a:lnTo>
                    <a:pt x="154" y="30"/>
                  </a:lnTo>
                  <a:lnTo>
                    <a:pt x="158" y="30"/>
                  </a:lnTo>
                  <a:lnTo>
                    <a:pt x="158" y="34"/>
                  </a:lnTo>
                  <a:lnTo>
                    <a:pt x="160" y="34"/>
                  </a:lnTo>
                  <a:lnTo>
                    <a:pt x="160" y="38"/>
                  </a:lnTo>
                  <a:lnTo>
                    <a:pt x="164" y="38"/>
                  </a:lnTo>
                  <a:lnTo>
                    <a:pt x="168" y="38"/>
                  </a:lnTo>
                  <a:lnTo>
                    <a:pt x="168" y="42"/>
                  </a:lnTo>
                  <a:lnTo>
                    <a:pt x="172" y="42"/>
                  </a:lnTo>
                  <a:lnTo>
                    <a:pt x="172" y="38"/>
                  </a:lnTo>
                  <a:lnTo>
                    <a:pt x="176" y="42"/>
                  </a:lnTo>
                  <a:lnTo>
                    <a:pt x="180" y="42"/>
                  </a:lnTo>
                  <a:lnTo>
                    <a:pt x="184" y="42"/>
                  </a:lnTo>
                  <a:lnTo>
                    <a:pt x="184" y="46"/>
                  </a:lnTo>
                  <a:lnTo>
                    <a:pt x="180" y="48"/>
                  </a:lnTo>
                  <a:lnTo>
                    <a:pt x="180" y="52"/>
                  </a:lnTo>
                  <a:lnTo>
                    <a:pt x="176" y="52"/>
                  </a:lnTo>
                  <a:lnTo>
                    <a:pt x="176" y="56"/>
                  </a:lnTo>
                  <a:lnTo>
                    <a:pt x="176" y="60"/>
                  </a:lnTo>
                  <a:lnTo>
                    <a:pt x="176" y="64"/>
                  </a:lnTo>
                  <a:lnTo>
                    <a:pt x="176" y="68"/>
                  </a:lnTo>
                  <a:lnTo>
                    <a:pt x="176" y="72"/>
                  </a:lnTo>
                  <a:lnTo>
                    <a:pt x="172" y="72"/>
                  </a:lnTo>
                  <a:lnTo>
                    <a:pt x="172" y="76"/>
                  </a:lnTo>
                  <a:lnTo>
                    <a:pt x="168" y="76"/>
                  </a:lnTo>
                  <a:lnTo>
                    <a:pt x="168" y="72"/>
                  </a:lnTo>
                  <a:lnTo>
                    <a:pt x="168" y="76"/>
                  </a:lnTo>
                  <a:lnTo>
                    <a:pt x="164" y="76"/>
                  </a:lnTo>
                  <a:lnTo>
                    <a:pt x="168" y="76"/>
                  </a:lnTo>
                  <a:lnTo>
                    <a:pt x="164" y="78"/>
                  </a:lnTo>
                  <a:lnTo>
                    <a:pt x="164" y="82"/>
                  </a:lnTo>
                  <a:lnTo>
                    <a:pt x="160" y="82"/>
                  </a:lnTo>
                  <a:lnTo>
                    <a:pt x="160" y="86"/>
                  </a:lnTo>
                  <a:lnTo>
                    <a:pt x="158" y="86"/>
                  </a:lnTo>
                  <a:lnTo>
                    <a:pt x="160" y="86"/>
                  </a:lnTo>
                  <a:lnTo>
                    <a:pt x="158" y="90"/>
                  </a:lnTo>
                  <a:lnTo>
                    <a:pt x="154" y="90"/>
                  </a:lnTo>
                  <a:lnTo>
                    <a:pt x="154" y="94"/>
                  </a:lnTo>
                  <a:lnTo>
                    <a:pt x="154" y="98"/>
                  </a:lnTo>
                  <a:lnTo>
                    <a:pt x="154" y="102"/>
                  </a:lnTo>
                  <a:lnTo>
                    <a:pt x="158" y="102"/>
                  </a:lnTo>
                  <a:lnTo>
                    <a:pt x="158" y="98"/>
                  </a:lnTo>
                  <a:lnTo>
                    <a:pt x="158" y="94"/>
                  </a:lnTo>
                  <a:lnTo>
                    <a:pt x="160" y="94"/>
                  </a:lnTo>
                  <a:lnTo>
                    <a:pt x="164" y="94"/>
                  </a:lnTo>
                  <a:lnTo>
                    <a:pt x="164" y="98"/>
                  </a:lnTo>
                  <a:lnTo>
                    <a:pt x="164" y="102"/>
                  </a:lnTo>
                  <a:lnTo>
                    <a:pt x="168" y="106"/>
                  </a:lnTo>
                  <a:lnTo>
                    <a:pt x="164" y="106"/>
                  </a:lnTo>
                  <a:lnTo>
                    <a:pt x="164" y="108"/>
                  </a:lnTo>
                  <a:lnTo>
                    <a:pt x="164" y="112"/>
                  </a:lnTo>
                  <a:lnTo>
                    <a:pt x="168" y="112"/>
                  </a:lnTo>
                  <a:lnTo>
                    <a:pt x="168" y="116"/>
                  </a:lnTo>
                  <a:lnTo>
                    <a:pt x="168" y="120"/>
                  </a:lnTo>
                  <a:lnTo>
                    <a:pt x="164" y="120"/>
                  </a:lnTo>
                  <a:lnTo>
                    <a:pt x="160" y="120"/>
                  </a:lnTo>
                  <a:lnTo>
                    <a:pt x="160" y="124"/>
                  </a:lnTo>
                  <a:lnTo>
                    <a:pt x="164" y="128"/>
                  </a:lnTo>
                  <a:lnTo>
                    <a:pt x="168" y="128"/>
                  </a:lnTo>
                  <a:lnTo>
                    <a:pt x="164" y="132"/>
                  </a:lnTo>
                  <a:lnTo>
                    <a:pt x="164" y="134"/>
                  </a:lnTo>
                  <a:lnTo>
                    <a:pt x="164" y="138"/>
                  </a:lnTo>
                  <a:lnTo>
                    <a:pt x="168" y="138"/>
                  </a:lnTo>
                  <a:lnTo>
                    <a:pt x="172" y="142"/>
                  </a:lnTo>
                  <a:lnTo>
                    <a:pt x="176" y="142"/>
                  </a:lnTo>
                  <a:lnTo>
                    <a:pt x="176" y="138"/>
                  </a:lnTo>
                  <a:lnTo>
                    <a:pt x="176" y="142"/>
                  </a:lnTo>
                  <a:lnTo>
                    <a:pt x="176" y="146"/>
                  </a:lnTo>
                  <a:lnTo>
                    <a:pt x="172" y="146"/>
                  </a:lnTo>
                  <a:lnTo>
                    <a:pt x="176" y="146"/>
                  </a:lnTo>
                  <a:lnTo>
                    <a:pt x="176" y="150"/>
                  </a:lnTo>
                  <a:lnTo>
                    <a:pt x="172" y="150"/>
                  </a:lnTo>
                  <a:lnTo>
                    <a:pt x="168" y="150"/>
                  </a:lnTo>
                  <a:lnTo>
                    <a:pt x="168" y="154"/>
                  </a:lnTo>
                  <a:lnTo>
                    <a:pt x="164" y="154"/>
                  </a:lnTo>
                  <a:lnTo>
                    <a:pt x="160" y="158"/>
                  </a:lnTo>
                  <a:lnTo>
                    <a:pt x="160" y="162"/>
                  </a:lnTo>
                  <a:lnTo>
                    <a:pt x="158" y="162"/>
                  </a:lnTo>
                  <a:lnTo>
                    <a:pt x="154" y="162"/>
                  </a:lnTo>
                  <a:lnTo>
                    <a:pt x="150" y="162"/>
                  </a:lnTo>
                  <a:lnTo>
                    <a:pt x="146" y="162"/>
                  </a:lnTo>
                  <a:lnTo>
                    <a:pt x="142" y="162"/>
                  </a:lnTo>
                  <a:lnTo>
                    <a:pt x="142" y="158"/>
                  </a:lnTo>
                  <a:lnTo>
                    <a:pt x="138" y="158"/>
                  </a:lnTo>
                  <a:lnTo>
                    <a:pt x="142" y="158"/>
                  </a:lnTo>
                  <a:lnTo>
                    <a:pt x="142" y="154"/>
                  </a:lnTo>
                  <a:lnTo>
                    <a:pt x="138" y="154"/>
                  </a:lnTo>
                  <a:lnTo>
                    <a:pt x="136" y="158"/>
                  </a:lnTo>
                  <a:lnTo>
                    <a:pt x="136" y="154"/>
                  </a:lnTo>
                  <a:lnTo>
                    <a:pt x="136" y="158"/>
                  </a:lnTo>
                  <a:lnTo>
                    <a:pt x="132" y="158"/>
                  </a:lnTo>
                  <a:lnTo>
                    <a:pt x="132" y="154"/>
                  </a:lnTo>
                  <a:lnTo>
                    <a:pt x="128" y="154"/>
                  </a:lnTo>
                  <a:lnTo>
                    <a:pt x="124" y="154"/>
                  </a:lnTo>
                  <a:lnTo>
                    <a:pt x="120" y="158"/>
                  </a:lnTo>
                  <a:lnTo>
                    <a:pt x="116" y="158"/>
                  </a:lnTo>
                  <a:lnTo>
                    <a:pt x="114" y="162"/>
                  </a:lnTo>
                  <a:lnTo>
                    <a:pt x="114" y="164"/>
                  </a:lnTo>
                  <a:lnTo>
                    <a:pt x="110" y="164"/>
                  </a:lnTo>
                  <a:lnTo>
                    <a:pt x="110" y="168"/>
                  </a:lnTo>
                  <a:lnTo>
                    <a:pt x="114" y="168"/>
                  </a:lnTo>
                  <a:lnTo>
                    <a:pt x="114" y="172"/>
                  </a:lnTo>
                  <a:lnTo>
                    <a:pt x="114" y="176"/>
                  </a:lnTo>
                  <a:lnTo>
                    <a:pt x="110" y="172"/>
                  </a:lnTo>
                  <a:lnTo>
                    <a:pt x="106" y="176"/>
                  </a:lnTo>
                  <a:lnTo>
                    <a:pt x="102" y="176"/>
                  </a:lnTo>
                  <a:lnTo>
                    <a:pt x="98" y="176"/>
                  </a:lnTo>
                  <a:lnTo>
                    <a:pt x="94" y="176"/>
                  </a:lnTo>
                  <a:lnTo>
                    <a:pt x="94" y="172"/>
                  </a:lnTo>
                  <a:lnTo>
                    <a:pt x="94" y="172"/>
                  </a:lnTo>
                  <a:lnTo>
                    <a:pt x="94" y="172"/>
                  </a:lnTo>
                  <a:close/>
                  <a:moveTo>
                    <a:pt x="50" y="108"/>
                  </a:moveTo>
                  <a:lnTo>
                    <a:pt x="50" y="106"/>
                  </a:lnTo>
                  <a:lnTo>
                    <a:pt x="50" y="102"/>
                  </a:lnTo>
                  <a:lnTo>
                    <a:pt x="50" y="106"/>
                  </a:lnTo>
                  <a:lnTo>
                    <a:pt x="54" y="106"/>
                  </a:lnTo>
                  <a:lnTo>
                    <a:pt x="54" y="108"/>
                  </a:lnTo>
                  <a:lnTo>
                    <a:pt x="50" y="108"/>
                  </a:lnTo>
                  <a:lnTo>
                    <a:pt x="50" y="108"/>
                  </a:lnTo>
                  <a:lnTo>
                    <a:pt x="50" y="108"/>
                  </a:lnTo>
                  <a:close/>
                  <a:moveTo>
                    <a:pt x="22" y="78"/>
                  </a:moveTo>
                  <a:lnTo>
                    <a:pt x="22" y="76"/>
                  </a:lnTo>
                  <a:lnTo>
                    <a:pt x="22" y="78"/>
                  </a:lnTo>
                  <a:lnTo>
                    <a:pt x="22" y="78"/>
                  </a:lnTo>
                  <a:lnTo>
                    <a:pt x="22" y="78"/>
                  </a:lnTo>
                  <a:close/>
                  <a:moveTo>
                    <a:pt x="50" y="102"/>
                  </a:moveTo>
                  <a:lnTo>
                    <a:pt x="46" y="102"/>
                  </a:lnTo>
                  <a:lnTo>
                    <a:pt x="46" y="98"/>
                  </a:lnTo>
                  <a:lnTo>
                    <a:pt x="50" y="102"/>
                  </a:lnTo>
                  <a:lnTo>
                    <a:pt x="50" y="102"/>
                  </a:lnTo>
                  <a:lnTo>
                    <a:pt x="50" y="102"/>
                  </a:lnTo>
                  <a:close/>
                  <a:moveTo>
                    <a:pt x="190" y="182"/>
                  </a:moveTo>
                  <a:lnTo>
                    <a:pt x="190" y="180"/>
                  </a:lnTo>
                  <a:lnTo>
                    <a:pt x="190" y="176"/>
                  </a:lnTo>
                  <a:lnTo>
                    <a:pt x="190" y="172"/>
                  </a:lnTo>
                  <a:lnTo>
                    <a:pt x="194" y="172"/>
                  </a:lnTo>
                  <a:lnTo>
                    <a:pt x="194" y="168"/>
                  </a:lnTo>
                  <a:lnTo>
                    <a:pt x="198" y="168"/>
                  </a:lnTo>
                  <a:lnTo>
                    <a:pt x="198" y="164"/>
                  </a:lnTo>
                  <a:lnTo>
                    <a:pt x="202" y="164"/>
                  </a:lnTo>
                  <a:lnTo>
                    <a:pt x="202" y="168"/>
                  </a:lnTo>
                  <a:lnTo>
                    <a:pt x="202" y="172"/>
                  </a:lnTo>
                  <a:lnTo>
                    <a:pt x="202" y="180"/>
                  </a:lnTo>
                  <a:lnTo>
                    <a:pt x="202" y="182"/>
                  </a:lnTo>
                  <a:lnTo>
                    <a:pt x="202" y="186"/>
                  </a:lnTo>
                  <a:lnTo>
                    <a:pt x="202" y="190"/>
                  </a:lnTo>
                  <a:lnTo>
                    <a:pt x="198" y="190"/>
                  </a:lnTo>
                  <a:lnTo>
                    <a:pt x="198" y="194"/>
                  </a:lnTo>
                  <a:lnTo>
                    <a:pt x="194" y="194"/>
                  </a:lnTo>
                  <a:lnTo>
                    <a:pt x="190" y="190"/>
                  </a:lnTo>
                  <a:lnTo>
                    <a:pt x="194" y="190"/>
                  </a:lnTo>
                  <a:lnTo>
                    <a:pt x="190" y="190"/>
                  </a:lnTo>
                  <a:lnTo>
                    <a:pt x="190" y="186"/>
                  </a:lnTo>
                  <a:lnTo>
                    <a:pt x="190" y="182"/>
                  </a:lnTo>
                  <a:lnTo>
                    <a:pt x="190" y="182"/>
                  </a:lnTo>
                  <a:lnTo>
                    <a:pt x="190" y="1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01"/>
            <p:cNvSpPr>
              <a:spLocks noEditPoints="1"/>
            </p:cNvSpPr>
            <p:nvPr/>
          </p:nvSpPr>
          <p:spPr bwMode="auto">
            <a:xfrm>
              <a:off x="4524375" y="2940118"/>
              <a:ext cx="206375" cy="260350"/>
            </a:xfrm>
            <a:custGeom>
              <a:avLst/>
              <a:gdLst>
                <a:gd name="T0" fmla="*/ 26 w 130"/>
                <a:gd name="T1" fmla="*/ 142 h 164"/>
                <a:gd name="T2" fmla="*/ 32 w 130"/>
                <a:gd name="T3" fmla="*/ 128 h 164"/>
                <a:gd name="T4" fmla="*/ 18 w 130"/>
                <a:gd name="T5" fmla="*/ 128 h 164"/>
                <a:gd name="T6" fmla="*/ 6 w 130"/>
                <a:gd name="T7" fmla="*/ 120 h 164"/>
                <a:gd name="T8" fmla="*/ 4 w 130"/>
                <a:gd name="T9" fmla="*/ 108 h 164"/>
                <a:gd name="T10" fmla="*/ 6 w 130"/>
                <a:gd name="T11" fmla="*/ 94 h 164"/>
                <a:gd name="T12" fmla="*/ 4 w 130"/>
                <a:gd name="T13" fmla="*/ 86 h 164"/>
                <a:gd name="T14" fmla="*/ 4 w 130"/>
                <a:gd name="T15" fmla="*/ 76 h 164"/>
                <a:gd name="T16" fmla="*/ 14 w 130"/>
                <a:gd name="T17" fmla="*/ 68 h 164"/>
                <a:gd name="T18" fmla="*/ 14 w 130"/>
                <a:gd name="T19" fmla="*/ 56 h 164"/>
                <a:gd name="T20" fmla="*/ 18 w 130"/>
                <a:gd name="T21" fmla="*/ 50 h 164"/>
                <a:gd name="T22" fmla="*/ 18 w 130"/>
                <a:gd name="T23" fmla="*/ 38 h 164"/>
                <a:gd name="T24" fmla="*/ 30 w 130"/>
                <a:gd name="T25" fmla="*/ 30 h 164"/>
                <a:gd name="T26" fmla="*/ 32 w 130"/>
                <a:gd name="T27" fmla="*/ 30 h 164"/>
                <a:gd name="T28" fmla="*/ 40 w 130"/>
                <a:gd name="T29" fmla="*/ 34 h 164"/>
                <a:gd name="T30" fmla="*/ 48 w 130"/>
                <a:gd name="T31" fmla="*/ 26 h 164"/>
                <a:gd name="T32" fmla="*/ 52 w 130"/>
                <a:gd name="T33" fmla="*/ 30 h 164"/>
                <a:gd name="T34" fmla="*/ 44 w 130"/>
                <a:gd name="T35" fmla="*/ 20 h 164"/>
                <a:gd name="T36" fmla="*/ 44 w 130"/>
                <a:gd name="T37" fmla="*/ 16 h 164"/>
                <a:gd name="T38" fmla="*/ 36 w 130"/>
                <a:gd name="T39" fmla="*/ 4 h 164"/>
                <a:gd name="T40" fmla="*/ 36 w 130"/>
                <a:gd name="T41" fmla="*/ 0 h 164"/>
                <a:gd name="T42" fmla="*/ 52 w 130"/>
                <a:gd name="T43" fmla="*/ 4 h 164"/>
                <a:gd name="T44" fmla="*/ 56 w 130"/>
                <a:gd name="T45" fmla="*/ 12 h 164"/>
                <a:gd name="T46" fmla="*/ 74 w 130"/>
                <a:gd name="T47" fmla="*/ 16 h 164"/>
                <a:gd name="T48" fmla="*/ 74 w 130"/>
                <a:gd name="T49" fmla="*/ 24 h 164"/>
                <a:gd name="T50" fmla="*/ 86 w 130"/>
                <a:gd name="T51" fmla="*/ 20 h 164"/>
                <a:gd name="T52" fmla="*/ 100 w 130"/>
                <a:gd name="T53" fmla="*/ 12 h 164"/>
                <a:gd name="T54" fmla="*/ 92 w 130"/>
                <a:gd name="T55" fmla="*/ 16 h 164"/>
                <a:gd name="T56" fmla="*/ 108 w 130"/>
                <a:gd name="T57" fmla="*/ 20 h 164"/>
                <a:gd name="T58" fmla="*/ 114 w 130"/>
                <a:gd name="T59" fmla="*/ 26 h 164"/>
                <a:gd name="T60" fmla="*/ 122 w 130"/>
                <a:gd name="T61" fmla="*/ 38 h 164"/>
                <a:gd name="T62" fmla="*/ 122 w 130"/>
                <a:gd name="T63" fmla="*/ 52 h 164"/>
                <a:gd name="T64" fmla="*/ 126 w 130"/>
                <a:gd name="T65" fmla="*/ 60 h 164"/>
                <a:gd name="T66" fmla="*/ 126 w 130"/>
                <a:gd name="T67" fmla="*/ 76 h 164"/>
                <a:gd name="T68" fmla="*/ 126 w 130"/>
                <a:gd name="T69" fmla="*/ 90 h 164"/>
                <a:gd name="T70" fmla="*/ 122 w 130"/>
                <a:gd name="T71" fmla="*/ 86 h 164"/>
                <a:gd name="T72" fmla="*/ 104 w 130"/>
                <a:gd name="T73" fmla="*/ 94 h 164"/>
                <a:gd name="T74" fmla="*/ 92 w 130"/>
                <a:gd name="T75" fmla="*/ 106 h 164"/>
                <a:gd name="T76" fmla="*/ 96 w 130"/>
                <a:gd name="T77" fmla="*/ 108 h 164"/>
                <a:gd name="T78" fmla="*/ 100 w 130"/>
                <a:gd name="T79" fmla="*/ 120 h 164"/>
                <a:gd name="T80" fmla="*/ 112 w 130"/>
                <a:gd name="T81" fmla="*/ 134 h 164"/>
                <a:gd name="T82" fmla="*/ 100 w 130"/>
                <a:gd name="T83" fmla="*/ 142 h 164"/>
                <a:gd name="T84" fmla="*/ 100 w 130"/>
                <a:gd name="T85" fmla="*/ 154 h 164"/>
                <a:gd name="T86" fmla="*/ 100 w 130"/>
                <a:gd name="T87" fmla="*/ 158 h 164"/>
                <a:gd name="T88" fmla="*/ 82 w 130"/>
                <a:gd name="T89" fmla="*/ 158 h 164"/>
                <a:gd name="T90" fmla="*/ 66 w 130"/>
                <a:gd name="T91" fmla="*/ 158 h 164"/>
                <a:gd name="T92" fmla="*/ 58 w 130"/>
                <a:gd name="T93" fmla="*/ 158 h 164"/>
                <a:gd name="T94" fmla="*/ 44 w 130"/>
                <a:gd name="T95" fmla="*/ 154 h 164"/>
                <a:gd name="T96" fmla="*/ 40 w 130"/>
                <a:gd name="T97" fmla="*/ 154 h 164"/>
                <a:gd name="T98" fmla="*/ 32 w 130"/>
                <a:gd name="T99" fmla="*/ 158 h 164"/>
                <a:gd name="T100" fmla="*/ 118 w 130"/>
                <a:gd name="T101" fmla="*/ 26 h 164"/>
                <a:gd name="T102" fmla="*/ 112 w 130"/>
                <a:gd name="T103" fmla="*/ 24 h 164"/>
                <a:gd name="T104" fmla="*/ 118 w 130"/>
                <a:gd name="T105" fmla="*/ 26 h 164"/>
                <a:gd name="T106" fmla="*/ 74 w 130"/>
                <a:gd name="T107" fmla="*/ 16 h 164"/>
                <a:gd name="T108" fmla="*/ 40 w 130"/>
                <a:gd name="T109" fmla="*/ 8 h 164"/>
                <a:gd name="T110" fmla="*/ 104 w 130"/>
                <a:gd name="T111" fmla="*/ 20 h 164"/>
                <a:gd name="T112" fmla="*/ 104 w 130"/>
                <a:gd name="T113" fmla="*/ 8 h 164"/>
                <a:gd name="T114" fmla="*/ 108 w 130"/>
                <a:gd name="T115" fmla="*/ 1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 h="164">
                  <a:moveTo>
                    <a:pt x="26" y="158"/>
                  </a:moveTo>
                  <a:lnTo>
                    <a:pt x="26" y="154"/>
                  </a:lnTo>
                  <a:lnTo>
                    <a:pt x="26" y="150"/>
                  </a:lnTo>
                  <a:lnTo>
                    <a:pt x="26" y="146"/>
                  </a:lnTo>
                  <a:lnTo>
                    <a:pt x="26" y="142"/>
                  </a:lnTo>
                  <a:lnTo>
                    <a:pt x="26" y="138"/>
                  </a:lnTo>
                  <a:lnTo>
                    <a:pt x="30" y="138"/>
                  </a:lnTo>
                  <a:lnTo>
                    <a:pt x="30" y="134"/>
                  </a:lnTo>
                  <a:lnTo>
                    <a:pt x="32" y="132"/>
                  </a:lnTo>
                  <a:lnTo>
                    <a:pt x="32" y="128"/>
                  </a:lnTo>
                  <a:lnTo>
                    <a:pt x="30" y="128"/>
                  </a:lnTo>
                  <a:lnTo>
                    <a:pt x="26" y="128"/>
                  </a:lnTo>
                  <a:lnTo>
                    <a:pt x="22" y="124"/>
                  </a:lnTo>
                  <a:lnTo>
                    <a:pt x="22" y="128"/>
                  </a:lnTo>
                  <a:lnTo>
                    <a:pt x="18" y="128"/>
                  </a:lnTo>
                  <a:lnTo>
                    <a:pt x="18" y="124"/>
                  </a:lnTo>
                  <a:lnTo>
                    <a:pt x="14" y="124"/>
                  </a:lnTo>
                  <a:lnTo>
                    <a:pt x="10" y="124"/>
                  </a:lnTo>
                  <a:lnTo>
                    <a:pt x="10" y="120"/>
                  </a:lnTo>
                  <a:lnTo>
                    <a:pt x="6" y="120"/>
                  </a:lnTo>
                  <a:lnTo>
                    <a:pt x="6" y="116"/>
                  </a:lnTo>
                  <a:lnTo>
                    <a:pt x="10" y="112"/>
                  </a:lnTo>
                  <a:lnTo>
                    <a:pt x="6" y="112"/>
                  </a:lnTo>
                  <a:lnTo>
                    <a:pt x="6" y="108"/>
                  </a:lnTo>
                  <a:lnTo>
                    <a:pt x="4" y="108"/>
                  </a:lnTo>
                  <a:lnTo>
                    <a:pt x="4" y="106"/>
                  </a:lnTo>
                  <a:lnTo>
                    <a:pt x="4" y="102"/>
                  </a:lnTo>
                  <a:lnTo>
                    <a:pt x="6" y="102"/>
                  </a:lnTo>
                  <a:lnTo>
                    <a:pt x="6" y="98"/>
                  </a:lnTo>
                  <a:lnTo>
                    <a:pt x="6" y="94"/>
                  </a:lnTo>
                  <a:lnTo>
                    <a:pt x="4" y="94"/>
                  </a:lnTo>
                  <a:lnTo>
                    <a:pt x="4" y="90"/>
                  </a:lnTo>
                  <a:lnTo>
                    <a:pt x="4" y="86"/>
                  </a:lnTo>
                  <a:lnTo>
                    <a:pt x="0" y="86"/>
                  </a:lnTo>
                  <a:lnTo>
                    <a:pt x="4" y="86"/>
                  </a:lnTo>
                  <a:lnTo>
                    <a:pt x="4" y="82"/>
                  </a:lnTo>
                  <a:lnTo>
                    <a:pt x="4" y="78"/>
                  </a:lnTo>
                  <a:lnTo>
                    <a:pt x="6" y="78"/>
                  </a:lnTo>
                  <a:lnTo>
                    <a:pt x="6" y="76"/>
                  </a:lnTo>
                  <a:lnTo>
                    <a:pt x="4" y="76"/>
                  </a:lnTo>
                  <a:lnTo>
                    <a:pt x="4" y="72"/>
                  </a:lnTo>
                  <a:lnTo>
                    <a:pt x="4" y="68"/>
                  </a:lnTo>
                  <a:lnTo>
                    <a:pt x="6" y="68"/>
                  </a:lnTo>
                  <a:lnTo>
                    <a:pt x="10" y="68"/>
                  </a:lnTo>
                  <a:lnTo>
                    <a:pt x="14" y="68"/>
                  </a:lnTo>
                  <a:lnTo>
                    <a:pt x="14" y="64"/>
                  </a:lnTo>
                  <a:lnTo>
                    <a:pt x="14" y="60"/>
                  </a:lnTo>
                  <a:lnTo>
                    <a:pt x="18" y="60"/>
                  </a:lnTo>
                  <a:lnTo>
                    <a:pt x="18" y="56"/>
                  </a:lnTo>
                  <a:lnTo>
                    <a:pt x="14" y="56"/>
                  </a:lnTo>
                  <a:lnTo>
                    <a:pt x="10" y="56"/>
                  </a:lnTo>
                  <a:lnTo>
                    <a:pt x="10" y="52"/>
                  </a:lnTo>
                  <a:lnTo>
                    <a:pt x="14" y="52"/>
                  </a:lnTo>
                  <a:lnTo>
                    <a:pt x="18" y="52"/>
                  </a:lnTo>
                  <a:lnTo>
                    <a:pt x="18" y="50"/>
                  </a:lnTo>
                  <a:lnTo>
                    <a:pt x="18" y="46"/>
                  </a:lnTo>
                  <a:lnTo>
                    <a:pt x="18" y="42"/>
                  </a:lnTo>
                  <a:lnTo>
                    <a:pt x="18" y="38"/>
                  </a:lnTo>
                  <a:lnTo>
                    <a:pt x="22" y="38"/>
                  </a:lnTo>
                  <a:lnTo>
                    <a:pt x="18" y="38"/>
                  </a:lnTo>
                  <a:lnTo>
                    <a:pt x="18" y="34"/>
                  </a:lnTo>
                  <a:lnTo>
                    <a:pt x="18" y="30"/>
                  </a:lnTo>
                  <a:lnTo>
                    <a:pt x="22" y="30"/>
                  </a:lnTo>
                  <a:lnTo>
                    <a:pt x="26" y="30"/>
                  </a:lnTo>
                  <a:lnTo>
                    <a:pt x="30" y="30"/>
                  </a:lnTo>
                  <a:lnTo>
                    <a:pt x="32" y="30"/>
                  </a:lnTo>
                  <a:lnTo>
                    <a:pt x="32" y="34"/>
                  </a:lnTo>
                  <a:lnTo>
                    <a:pt x="36" y="34"/>
                  </a:lnTo>
                  <a:lnTo>
                    <a:pt x="32" y="34"/>
                  </a:lnTo>
                  <a:lnTo>
                    <a:pt x="32" y="30"/>
                  </a:lnTo>
                  <a:lnTo>
                    <a:pt x="36" y="30"/>
                  </a:lnTo>
                  <a:lnTo>
                    <a:pt x="36" y="34"/>
                  </a:lnTo>
                  <a:lnTo>
                    <a:pt x="36" y="38"/>
                  </a:lnTo>
                  <a:lnTo>
                    <a:pt x="36" y="34"/>
                  </a:lnTo>
                  <a:lnTo>
                    <a:pt x="40" y="34"/>
                  </a:lnTo>
                  <a:lnTo>
                    <a:pt x="36" y="30"/>
                  </a:lnTo>
                  <a:lnTo>
                    <a:pt x="36" y="26"/>
                  </a:lnTo>
                  <a:lnTo>
                    <a:pt x="40" y="26"/>
                  </a:lnTo>
                  <a:lnTo>
                    <a:pt x="44" y="26"/>
                  </a:lnTo>
                  <a:lnTo>
                    <a:pt x="48" y="26"/>
                  </a:lnTo>
                  <a:lnTo>
                    <a:pt x="52" y="26"/>
                  </a:lnTo>
                  <a:lnTo>
                    <a:pt x="52" y="30"/>
                  </a:lnTo>
                  <a:lnTo>
                    <a:pt x="56" y="34"/>
                  </a:lnTo>
                  <a:lnTo>
                    <a:pt x="56" y="30"/>
                  </a:lnTo>
                  <a:lnTo>
                    <a:pt x="52" y="30"/>
                  </a:lnTo>
                  <a:lnTo>
                    <a:pt x="52" y="26"/>
                  </a:lnTo>
                  <a:lnTo>
                    <a:pt x="48" y="26"/>
                  </a:lnTo>
                  <a:lnTo>
                    <a:pt x="44" y="26"/>
                  </a:lnTo>
                  <a:lnTo>
                    <a:pt x="44" y="24"/>
                  </a:lnTo>
                  <a:lnTo>
                    <a:pt x="44" y="20"/>
                  </a:lnTo>
                  <a:lnTo>
                    <a:pt x="40" y="20"/>
                  </a:lnTo>
                  <a:lnTo>
                    <a:pt x="44" y="20"/>
                  </a:lnTo>
                  <a:lnTo>
                    <a:pt x="44" y="16"/>
                  </a:lnTo>
                  <a:lnTo>
                    <a:pt x="40" y="16"/>
                  </a:lnTo>
                  <a:lnTo>
                    <a:pt x="44" y="16"/>
                  </a:lnTo>
                  <a:lnTo>
                    <a:pt x="44" y="12"/>
                  </a:lnTo>
                  <a:lnTo>
                    <a:pt x="44" y="8"/>
                  </a:lnTo>
                  <a:lnTo>
                    <a:pt x="40" y="8"/>
                  </a:lnTo>
                  <a:lnTo>
                    <a:pt x="40" y="4"/>
                  </a:lnTo>
                  <a:lnTo>
                    <a:pt x="36" y="4"/>
                  </a:lnTo>
                  <a:lnTo>
                    <a:pt x="32" y="4"/>
                  </a:lnTo>
                  <a:lnTo>
                    <a:pt x="32" y="8"/>
                  </a:lnTo>
                  <a:lnTo>
                    <a:pt x="32" y="4"/>
                  </a:lnTo>
                  <a:lnTo>
                    <a:pt x="36" y="4"/>
                  </a:lnTo>
                  <a:lnTo>
                    <a:pt x="36" y="0"/>
                  </a:lnTo>
                  <a:lnTo>
                    <a:pt x="36" y="4"/>
                  </a:lnTo>
                  <a:lnTo>
                    <a:pt x="40" y="4"/>
                  </a:lnTo>
                  <a:lnTo>
                    <a:pt x="44" y="4"/>
                  </a:lnTo>
                  <a:lnTo>
                    <a:pt x="48" y="4"/>
                  </a:lnTo>
                  <a:lnTo>
                    <a:pt x="52" y="4"/>
                  </a:lnTo>
                  <a:lnTo>
                    <a:pt x="56" y="4"/>
                  </a:lnTo>
                  <a:lnTo>
                    <a:pt x="58" y="4"/>
                  </a:lnTo>
                  <a:lnTo>
                    <a:pt x="58" y="8"/>
                  </a:lnTo>
                  <a:lnTo>
                    <a:pt x="58" y="12"/>
                  </a:lnTo>
                  <a:lnTo>
                    <a:pt x="56" y="12"/>
                  </a:lnTo>
                  <a:lnTo>
                    <a:pt x="58" y="12"/>
                  </a:lnTo>
                  <a:lnTo>
                    <a:pt x="62" y="16"/>
                  </a:lnTo>
                  <a:lnTo>
                    <a:pt x="66" y="16"/>
                  </a:lnTo>
                  <a:lnTo>
                    <a:pt x="70" y="16"/>
                  </a:lnTo>
                  <a:lnTo>
                    <a:pt x="74" y="16"/>
                  </a:lnTo>
                  <a:lnTo>
                    <a:pt x="74" y="20"/>
                  </a:lnTo>
                  <a:lnTo>
                    <a:pt x="70" y="24"/>
                  </a:lnTo>
                  <a:lnTo>
                    <a:pt x="70" y="26"/>
                  </a:lnTo>
                  <a:lnTo>
                    <a:pt x="70" y="24"/>
                  </a:lnTo>
                  <a:lnTo>
                    <a:pt x="74" y="24"/>
                  </a:lnTo>
                  <a:lnTo>
                    <a:pt x="78" y="24"/>
                  </a:lnTo>
                  <a:lnTo>
                    <a:pt x="78" y="26"/>
                  </a:lnTo>
                  <a:lnTo>
                    <a:pt x="82" y="24"/>
                  </a:lnTo>
                  <a:lnTo>
                    <a:pt x="82" y="20"/>
                  </a:lnTo>
                  <a:lnTo>
                    <a:pt x="86" y="20"/>
                  </a:lnTo>
                  <a:lnTo>
                    <a:pt x="88" y="20"/>
                  </a:lnTo>
                  <a:lnTo>
                    <a:pt x="92" y="16"/>
                  </a:lnTo>
                  <a:lnTo>
                    <a:pt x="92" y="12"/>
                  </a:lnTo>
                  <a:lnTo>
                    <a:pt x="96" y="12"/>
                  </a:lnTo>
                  <a:lnTo>
                    <a:pt x="100" y="12"/>
                  </a:lnTo>
                  <a:lnTo>
                    <a:pt x="100" y="16"/>
                  </a:lnTo>
                  <a:lnTo>
                    <a:pt x="96" y="16"/>
                  </a:lnTo>
                  <a:lnTo>
                    <a:pt x="92" y="16"/>
                  </a:lnTo>
                  <a:lnTo>
                    <a:pt x="92" y="20"/>
                  </a:lnTo>
                  <a:lnTo>
                    <a:pt x="92" y="16"/>
                  </a:lnTo>
                  <a:lnTo>
                    <a:pt x="96" y="16"/>
                  </a:lnTo>
                  <a:lnTo>
                    <a:pt x="100" y="16"/>
                  </a:lnTo>
                  <a:lnTo>
                    <a:pt x="104" y="16"/>
                  </a:lnTo>
                  <a:lnTo>
                    <a:pt x="104" y="20"/>
                  </a:lnTo>
                  <a:lnTo>
                    <a:pt x="108" y="20"/>
                  </a:lnTo>
                  <a:lnTo>
                    <a:pt x="108" y="24"/>
                  </a:lnTo>
                  <a:lnTo>
                    <a:pt x="108" y="20"/>
                  </a:lnTo>
                  <a:lnTo>
                    <a:pt x="112" y="20"/>
                  </a:lnTo>
                  <a:lnTo>
                    <a:pt x="112" y="24"/>
                  </a:lnTo>
                  <a:lnTo>
                    <a:pt x="114" y="26"/>
                  </a:lnTo>
                  <a:lnTo>
                    <a:pt x="112" y="26"/>
                  </a:lnTo>
                  <a:lnTo>
                    <a:pt x="114" y="26"/>
                  </a:lnTo>
                  <a:lnTo>
                    <a:pt x="118" y="30"/>
                  </a:lnTo>
                  <a:lnTo>
                    <a:pt x="118" y="34"/>
                  </a:lnTo>
                  <a:lnTo>
                    <a:pt x="122" y="38"/>
                  </a:lnTo>
                  <a:lnTo>
                    <a:pt x="122" y="42"/>
                  </a:lnTo>
                  <a:lnTo>
                    <a:pt x="118" y="46"/>
                  </a:lnTo>
                  <a:lnTo>
                    <a:pt x="118" y="50"/>
                  </a:lnTo>
                  <a:lnTo>
                    <a:pt x="122" y="50"/>
                  </a:lnTo>
                  <a:lnTo>
                    <a:pt x="122" y="52"/>
                  </a:lnTo>
                  <a:lnTo>
                    <a:pt x="126" y="52"/>
                  </a:lnTo>
                  <a:lnTo>
                    <a:pt x="126" y="56"/>
                  </a:lnTo>
                  <a:lnTo>
                    <a:pt x="122" y="56"/>
                  </a:lnTo>
                  <a:lnTo>
                    <a:pt x="122" y="60"/>
                  </a:lnTo>
                  <a:lnTo>
                    <a:pt x="126" y="60"/>
                  </a:lnTo>
                  <a:lnTo>
                    <a:pt x="126" y="64"/>
                  </a:lnTo>
                  <a:lnTo>
                    <a:pt x="126" y="68"/>
                  </a:lnTo>
                  <a:lnTo>
                    <a:pt x="122" y="68"/>
                  </a:lnTo>
                  <a:lnTo>
                    <a:pt x="126" y="72"/>
                  </a:lnTo>
                  <a:lnTo>
                    <a:pt x="126" y="76"/>
                  </a:lnTo>
                  <a:lnTo>
                    <a:pt x="130" y="76"/>
                  </a:lnTo>
                  <a:lnTo>
                    <a:pt x="130" y="78"/>
                  </a:lnTo>
                  <a:lnTo>
                    <a:pt x="130" y="82"/>
                  </a:lnTo>
                  <a:lnTo>
                    <a:pt x="130" y="86"/>
                  </a:lnTo>
                  <a:lnTo>
                    <a:pt x="126" y="90"/>
                  </a:lnTo>
                  <a:lnTo>
                    <a:pt x="122" y="90"/>
                  </a:lnTo>
                  <a:lnTo>
                    <a:pt x="126" y="90"/>
                  </a:lnTo>
                  <a:lnTo>
                    <a:pt x="122" y="86"/>
                  </a:lnTo>
                  <a:lnTo>
                    <a:pt x="118" y="86"/>
                  </a:lnTo>
                  <a:lnTo>
                    <a:pt x="122" y="86"/>
                  </a:lnTo>
                  <a:lnTo>
                    <a:pt x="118" y="90"/>
                  </a:lnTo>
                  <a:lnTo>
                    <a:pt x="114" y="90"/>
                  </a:lnTo>
                  <a:lnTo>
                    <a:pt x="112" y="94"/>
                  </a:lnTo>
                  <a:lnTo>
                    <a:pt x="108" y="94"/>
                  </a:lnTo>
                  <a:lnTo>
                    <a:pt x="104" y="94"/>
                  </a:lnTo>
                  <a:lnTo>
                    <a:pt x="104" y="98"/>
                  </a:lnTo>
                  <a:lnTo>
                    <a:pt x="100" y="98"/>
                  </a:lnTo>
                  <a:lnTo>
                    <a:pt x="96" y="98"/>
                  </a:lnTo>
                  <a:lnTo>
                    <a:pt x="92" y="102"/>
                  </a:lnTo>
                  <a:lnTo>
                    <a:pt x="92" y="106"/>
                  </a:lnTo>
                  <a:lnTo>
                    <a:pt x="88" y="102"/>
                  </a:lnTo>
                  <a:lnTo>
                    <a:pt x="88" y="106"/>
                  </a:lnTo>
                  <a:lnTo>
                    <a:pt x="92" y="106"/>
                  </a:lnTo>
                  <a:lnTo>
                    <a:pt x="92" y="108"/>
                  </a:lnTo>
                  <a:lnTo>
                    <a:pt x="96" y="108"/>
                  </a:lnTo>
                  <a:lnTo>
                    <a:pt x="92" y="112"/>
                  </a:lnTo>
                  <a:lnTo>
                    <a:pt x="92" y="116"/>
                  </a:lnTo>
                  <a:lnTo>
                    <a:pt x="96" y="116"/>
                  </a:lnTo>
                  <a:lnTo>
                    <a:pt x="96" y="120"/>
                  </a:lnTo>
                  <a:lnTo>
                    <a:pt x="100" y="120"/>
                  </a:lnTo>
                  <a:lnTo>
                    <a:pt x="100" y="124"/>
                  </a:lnTo>
                  <a:lnTo>
                    <a:pt x="104" y="124"/>
                  </a:lnTo>
                  <a:lnTo>
                    <a:pt x="108" y="128"/>
                  </a:lnTo>
                  <a:lnTo>
                    <a:pt x="112" y="132"/>
                  </a:lnTo>
                  <a:lnTo>
                    <a:pt x="112" y="134"/>
                  </a:lnTo>
                  <a:lnTo>
                    <a:pt x="112" y="138"/>
                  </a:lnTo>
                  <a:lnTo>
                    <a:pt x="108" y="138"/>
                  </a:lnTo>
                  <a:lnTo>
                    <a:pt x="108" y="142"/>
                  </a:lnTo>
                  <a:lnTo>
                    <a:pt x="104" y="142"/>
                  </a:lnTo>
                  <a:lnTo>
                    <a:pt x="100" y="142"/>
                  </a:lnTo>
                  <a:lnTo>
                    <a:pt x="100" y="146"/>
                  </a:lnTo>
                  <a:lnTo>
                    <a:pt x="96" y="146"/>
                  </a:lnTo>
                  <a:lnTo>
                    <a:pt x="100" y="146"/>
                  </a:lnTo>
                  <a:lnTo>
                    <a:pt x="100" y="150"/>
                  </a:lnTo>
                  <a:lnTo>
                    <a:pt x="100" y="154"/>
                  </a:lnTo>
                  <a:lnTo>
                    <a:pt x="104" y="154"/>
                  </a:lnTo>
                  <a:lnTo>
                    <a:pt x="104" y="158"/>
                  </a:lnTo>
                  <a:lnTo>
                    <a:pt x="104" y="162"/>
                  </a:lnTo>
                  <a:lnTo>
                    <a:pt x="100" y="162"/>
                  </a:lnTo>
                  <a:lnTo>
                    <a:pt x="100" y="158"/>
                  </a:lnTo>
                  <a:lnTo>
                    <a:pt x="96" y="158"/>
                  </a:lnTo>
                  <a:lnTo>
                    <a:pt x="92" y="158"/>
                  </a:lnTo>
                  <a:lnTo>
                    <a:pt x="88" y="158"/>
                  </a:lnTo>
                  <a:lnTo>
                    <a:pt x="86" y="158"/>
                  </a:lnTo>
                  <a:lnTo>
                    <a:pt x="82" y="158"/>
                  </a:lnTo>
                  <a:lnTo>
                    <a:pt x="78" y="158"/>
                  </a:lnTo>
                  <a:lnTo>
                    <a:pt x="78" y="162"/>
                  </a:lnTo>
                  <a:lnTo>
                    <a:pt x="74" y="162"/>
                  </a:lnTo>
                  <a:lnTo>
                    <a:pt x="70" y="158"/>
                  </a:lnTo>
                  <a:lnTo>
                    <a:pt x="66" y="158"/>
                  </a:lnTo>
                  <a:lnTo>
                    <a:pt x="66" y="162"/>
                  </a:lnTo>
                  <a:lnTo>
                    <a:pt x="62" y="164"/>
                  </a:lnTo>
                  <a:lnTo>
                    <a:pt x="62" y="162"/>
                  </a:lnTo>
                  <a:lnTo>
                    <a:pt x="58" y="162"/>
                  </a:lnTo>
                  <a:lnTo>
                    <a:pt x="58" y="158"/>
                  </a:lnTo>
                  <a:lnTo>
                    <a:pt x="56" y="158"/>
                  </a:lnTo>
                  <a:lnTo>
                    <a:pt x="52" y="158"/>
                  </a:lnTo>
                  <a:lnTo>
                    <a:pt x="48" y="158"/>
                  </a:lnTo>
                  <a:lnTo>
                    <a:pt x="44" y="158"/>
                  </a:lnTo>
                  <a:lnTo>
                    <a:pt x="44" y="154"/>
                  </a:lnTo>
                  <a:lnTo>
                    <a:pt x="44" y="158"/>
                  </a:lnTo>
                  <a:lnTo>
                    <a:pt x="44" y="154"/>
                  </a:lnTo>
                  <a:lnTo>
                    <a:pt x="40" y="154"/>
                  </a:lnTo>
                  <a:lnTo>
                    <a:pt x="40" y="158"/>
                  </a:lnTo>
                  <a:lnTo>
                    <a:pt x="40" y="154"/>
                  </a:lnTo>
                  <a:lnTo>
                    <a:pt x="36" y="154"/>
                  </a:lnTo>
                  <a:lnTo>
                    <a:pt x="36" y="158"/>
                  </a:lnTo>
                  <a:lnTo>
                    <a:pt x="40" y="158"/>
                  </a:lnTo>
                  <a:lnTo>
                    <a:pt x="36" y="158"/>
                  </a:lnTo>
                  <a:lnTo>
                    <a:pt x="32" y="158"/>
                  </a:lnTo>
                  <a:lnTo>
                    <a:pt x="30" y="158"/>
                  </a:lnTo>
                  <a:lnTo>
                    <a:pt x="26" y="158"/>
                  </a:lnTo>
                  <a:lnTo>
                    <a:pt x="26" y="158"/>
                  </a:lnTo>
                  <a:lnTo>
                    <a:pt x="26" y="158"/>
                  </a:lnTo>
                  <a:close/>
                  <a:moveTo>
                    <a:pt x="118" y="26"/>
                  </a:moveTo>
                  <a:lnTo>
                    <a:pt x="114" y="26"/>
                  </a:lnTo>
                  <a:lnTo>
                    <a:pt x="112" y="26"/>
                  </a:lnTo>
                  <a:lnTo>
                    <a:pt x="114" y="26"/>
                  </a:lnTo>
                  <a:lnTo>
                    <a:pt x="114" y="24"/>
                  </a:lnTo>
                  <a:lnTo>
                    <a:pt x="112" y="24"/>
                  </a:lnTo>
                  <a:lnTo>
                    <a:pt x="112" y="20"/>
                  </a:lnTo>
                  <a:lnTo>
                    <a:pt x="114" y="20"/>
                  </a:lnTo>
                  <a:lnTo>
                    <a:pt x="114" y="24"/>
                  </a:lnTo>
                  <a:lnTo>
                    <a:pt x="118" y="24"/>
                  </a:lnTo>
                  <a:lnTo>
                    <a:pt x="118" y="26"/>
                  </a:lnTo>
                  <a:lnTo>
                    <a:pt x="118" y="26"/>
                  </a:lnTo>
                  <a:lnTo>
                    <a:pt x="118" y="26"/>
                  </a:lnTo>
                  <a:close/>
                  <a:moveTo>
                    <a:pt x="78" y="12"/>
                  </a:moveTo>
                  <a:lnTo>
                    <a:pt x="78" y="16"/>
                  </a:lnTo>
                  <a:lnTo>
                    <a:pt x="74" y="16"/>
                  </a:lnTo>
                  <a:lnTo>
                    <a:pt x="74" y="12"/>
                  </a:lnTo>
                  <a:lnTo>
                    <a:pt x="78" y="12"/>
                  </a:lnTo>
                  <a:lnTo>
                    <a:pt x="78" y="12"/>
                  </a:lnTo>
                  <a:lnTo>
                    <a:pt x="78" y="12"/>
                  </a:lnTo>
                  <a:close/>
                  <a:moveTo>
                    <a:pt x="40" y="8"/>
                  </a:moveTo>
                  <a:lnTo>
                    <a:pt x="36" y="8"/>
                  </a:lnTo>
                  <a:lnTo>
                    <a:pt x="40" y="8"/>
                  </a:lnTo>
                  <a:lnTo>
                    <a:pt x="40" y="8"/>
                  </a:lnTo>
                  <a:lnTo>
                    <a:pt x="40" y="8"/>
                  </a:lnTo>
                  <a:close/>
                  <a:moveTo>
                    <a:pt x="104" y="20"/>
                  </a:moveTo>
                  <a:lnTo>
                    <a:pt x="104" y="16"/>
                  </a:lnTo>
                  <a:lnTo>
                    <a:pt x="104" y="12"/>
                  </a:lnTo>
                  <a:lnTo>
                    <a:pt x="108" y="12"/>
                  </a:lnTo>
                  <a:lnTo>
                    <a:pt x="104" y="12"/>
                  </a:lnTo>
                  <a:lnTo>
                    <a:pt x="104" y="8"/>
                  </a:lnTo>
                  <a:lnTo>
                    <a:pt x="108" y="8"/>
                  </a:lnTo>
                  <a:lnTo>
                    <a:pt x="108" y="12"/>
                  </a:lnTo>
                  <a:lnTo>
                    <a:pt x="112" y="12"/>
                  </a:lnTo>
                  <a:lnTo>
                    <a:pt x="112" y="16"/>
                  </a:lnTo>
                  <a:lnTo>
                    <a:pt x="108" y="16"/>
                  </a:lnTo>
                  <a:lnTo>
                    <a:pt x="108" y="20"/>
                  </a:lnTo>
                  <a:lnTo>
                    <a:pt x="104" y="20"/>
                  </a:lnTo>
                  <a:lnTo>
                    <a:pt x="104" y="20"/>
                  </a:lnTo>
                  <a:lnTo>
                    <a:pt x="1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02"/>
            <p:cNvSpPr>
              <a:spLocks noEditPoints="1"/>
            </p:cNvSpPr>
            <p:nvPr/>
          </p:nvSpPr>
          <p:spPr bwMode="auto">
            <a:xfrm>
              <a:off x="4838700" y="3371918"/>
              <a:ext cx="187325" cy="206375"/>
            </a:xfrm>
            <a:custGeom>
              <a:avLst/>
              <a:gdLst>
                <a:gd name="T0" fmla="*/ 6 w 118"/>
                <a:gd name="T1" fmla="*/ 48 h 130"/>
                <a:gd name="T2" fmla="*/ 6 w 118"/>
                <a:gd name="T3" fmla="*/ 34 h 130"/>
                <a:gd name="T4" fmla="*/ 26 w 118"/>
                <a:gd name="T5" fmla="*/ 18 h 130"/>
                <a:gd name="T6" fmla="*/ 44 w 118"/>
                <a:gd name="T7" fmla="*/ 8 h 130"/>
                <a:gd name="T8" fmla="*/ 66 w 118"/>
                <a:gd name="T9" fmla="*/ 4 h 130"/>
                <a:gd name="T10" fmla="*/ 86 w 118"/>
                <a:gd name="T11" fmla="*/ 12 h 130"/>
                <a:gd name="T12" fmla="*/ 96 w 118"/>
                <a:gd name="T13" fmla="*/ 8 h 130"/>
                <a:gd name="T14" fmla="*/ 86 w 118"/>
                <a:gd name="T15" fmla="*/ 18 h 130"/>
                <a:gd name="T16" fmla="*/ 62 w 118"/>
                <a:gd name="T17" fmla="*/ 18 h 130"/>
                <a:gd name="T18" fmla="*/ 62 w 118"/>
                <a:gd name="T19" fmla="*/ 30 h 130"/>
                <a:gd name="T20" fmla="*/ 60 w 118"/>
                <a:gd name="T21" fmla="*/ 38 h 130"/>
                <a:gd name="T22" fmla="*/ 52 w 118"/>
                <a:gd name="T23" fmla="*/ 34 h 130"/>
                <a:gd name="T24" fmla="*/ 40 w 118"/>
                <a:gd name="T25" fmla="*/ 38 h 130"/>
                <a:gd name="T26" fmla="*/ 44 w 118"/>
                <a:gd name="T27" fmla="*/ 52 h 130"/>
                <a:gd name="T28" fmla="*/ 36 w 118"/>
                <a:gd name="T29" fmla="*/ 56 h 130"/>
                <a:gd name="T30" fmla="*/ 48 w 118"/>
                <a:gd name="T31" fmla="*/ 60 h 130"/>
                <a:gd name="T32" fmla="*/ 60 w 118"/>
                <a:gd name="T33" fmla="*/ 74 h 130"/>
                <a:gd name="T34" fmla="*/ 48 w 118"/>
                <a:gd name="T35" fmla="*/ 74 h 130"/>
                <a:gd name="T36" fmla="*/ 44 w 118"/>
                <a:gd name="T37" fmla="*/ 82 h 130"/>
                <a:gd name="T38" fmla="*/ 44 w 118"/>
                <a:gd name="T39" fmla="*/ 98 h 130"/>
                <a:gd name="T40" fmla="*/ 36 w 118"/>
                <a:gd name="T41" fmla="*/ 102 h 130"/>
                <a:gd name="T42" fmla="*/ 26 w 118"/>
                <a:gd name="T43" fmla="*/ 90 h 130"/>
                <a:gd name="T44" fmla="*/ 22 w 118"/>
                <a:gd name="T45" fmla="*/ 72 h 130"/>
                <a:gd name="T46" fmla="*/ 40 w 118"/>
                <a:gd name="T47" fmla="*/ 74 h 130"/>
                <a:gd name="T48" fmla="*/ 36 w 118"/>
                <a:gd name="T49" fmla="*/ 64 h 130"/>
                <a:gd name="T50" fmla="*/ 18 w 118"/>
                <a:gd name="T51" fmla="*/ 60 h 130"/>
                <a:gd name="T52" fmla="*/ 66 w 118"/>
                <a:gd name="T53" fmla="*/ 22 h 130"/>
                <a:gd name="T54" fmla="*/ 82 w 118"/>
                <a:gd name="T55" fmla="*/ 26 h 130"/>
                <a:gd name="T56" fmla="*/ 74 w 118"/>
                <a:gd name="T57" fmla="*/ 34 h 130"/>
                <a:gd name="T58" fmla="*/ 2 w 118"/>
                <a:gd name="T59" fmla="*/ 42 h 130"/>
                <a:gd name="T60" fmla="*/ 0 w 118"/>
                <a:gd name="T61" fmla="*/ 38 h 130"/>
                <a:gd name="T62" fmla="*/ 92 w 118"/>
                <a:gd name="T63" fmla="*/ 52 h 130"/>
                <a:gd name="T64" fmla="*/ 60 w 118"/>
                <a:gd name="T65" fmla="*/ 68 h 130"/>
                <a:gd name="T66" fmla="*/ 48 w 118"/>
                <a:gd name="T67" fmla="*/ 52 h 130"/>
                <a:gd name="T68" fmla="*/ 62 w 118"/>
                <a:gd name="T69" fmla="*/ 72 h 130"/>
                <a:gd name="T70" fmla="*/ 60 w 118"/>
                <a:gd name="T71" fmla="*/ 68 h 130"/>
                <a:gd name="T72" fmla="*/ 14 w 118"/>
                <a:gd name="T73" fmla="*/ 60 h 130"/>
                <a:gd name="T74" fmla="*/ 90 w 118"/>
                <a:gd name="T75" fmla="*/ 72 h 130"/>
                <a:gd name="T76" fmla="*/ 90 w 118"/>
                <a:gd name="T77" fmla="*/ 72 h 130"/>
                <a:gd name="T78" fmla="*/ 14 w 118"/>
                <a:gd name="T79" fmla="*/ 68 h 130"/>
                <a:gd name="T80" fmla="*/ 10 w 118"/>
                <a:gd name="T81" fmla="*/ 64 h 130"/>
                <a:gd name="T82" fmla="*/ 74 w 118"/>
                <a:gd name="T83" fmla="*/ 78 h 130"/>
                <a:gd name="T84" fmla="*/ 18 w 118"/>
                <a:gd name="T85" fmla="*/ 78 h 130"/>
                <a:gd name="T86" fmla="*/ 100 w 118"/>
                <a:gd name="T87" fmla="*/ 78 h 130"/>
                <a:gd name="T88" fmla="*/ 92 w 118"/>
                <a:gd name="T89" fmla="*/ 82 h 130"/>
                <a:gd name="T90" fmla="*/ 62 w 118"/>
                <a:gd name="T91" fmla="*/ 82 h 130"/>
                <a:gd name="T92" fmla="*/ 74 w 118"/>
                <a:gd name="T93" fmla="*/ 78 h 130"/>
                <a:gd name="T94" fmla="*/ 66 w 118"/>
                <a:gd name="T95" fmla="*/ 82 h 130"/>
                <a:gd name="T96" fmla="*/ 74 w 118"/>
                <a:gd name="T97" fmla="*/ 94 h 130"/>
                <a:gd name="T98" fmla="*/ 100 w 118"/>
                <a:gd name="T99" fmla="*/ 94 h 130"/>
                <a:gd name="T100" fmla="*/ 104 w 118"/>
                <a:gd name="T101" fmla="*/ 94 h 130"/>
                <a:gd name="T102" fmla="*/ 78 w 118"/>
                <a:gd name="T103" fmla="*/ 102 h 130"/>
                <a:gd name="T104" fmla="*/ 66 w 118"/>
                <a:gd name="T105" fmla="*/ 102 h 130"/>
                <a:gd name="T106" fmla="*/ 112 w 118"/>
                <a:gd name="T107" fmla="*/ 108 h 130"/>
                <a:gd name="T108" fmla="*/ 44 w 118"/>
                <a:gd name="T109" fmla="*/ 108 h 130"/>
                <a:gd name="T110" fmla="*/ 104 w 118"/>
                <a:gd name="T111" fmla="*/ 124 h 130"/>
                <a:gd name="T112" fmla="*/ 62 w 118"/>
                <a:gd name="T113" fmla="*/ 120 h 130"/>
                <a:gd name="T114" fmla="*/ 82 w 118"/>
                <a:gd name="T115" fmla="*/ 124 h 130"/>
                <a:gd name="T116" fmla="*/ 78 w 118"/>
                <a:gd name="T117" fmla="*/ 130 h 130"/>
                <a:gd name="T118" fmla="*/ 56 w 118"/>
                <a:gd name="T119"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30">
                  <a:moveTo>
                    <a:pt x="18" y="52"/>
                  </a:moveTo>
                  <a:lnTo>
                    <a:pt x="18" y="56"/>
                  </a:lnTo>
                  <a:lnTo>
                    <a:pt x="14" y="52"/>
                  </a:lnTo>
                  <a:lnTo>
                    <a:pt x="14" y="56"/>
                  </a:lnTo>
                  <a:lnTo>
                    <a:pt x="14" y="52"/>
                  </a:lnTo>
                  <a:lnTo>
                    <a:pt x="10" y="52"/>
                  </a:lnTo>
                  <a:lnTo>
                    <a:pt x="10" y="48"/>
                  </a:lnTo>
                  <a:lnTo>
                    <a:pt x="6" y="48"/>
                  </a:lnTo>
                  <a:lnTo>
                    <a:pt x="6" y="46"/>
                  </a:lnTo>
                  <a:lnTo>
                    <a:pt x="6" y="42"/>
                  </a:lnTo>
                  <a:lnTo>
                    <a:pt x="2" y="42"/>
                  </a:lnTo>
                  <a:lnTo>
                    <a:pt x="6" y="42"/>
                  </a:lnTo>
                  <a:lnTo>
                    <a:pt x="6" y="38"/>
                  </a:lnTo>
                  <a:lnTo>
                    <a:pt x="6" y="42"/>
                  </a:lnTo>
                  <a:lnTo>
                    <a:pt x="6" y="38"/>
                  </a:lnTo>
                  <a:lnTo>
                    <a:pt x="6" y="34"/>
                  </a:lnTo>
                  <a:lnTo>
                    <a:pt x="10" y="34"/>
                  </a:lnTo>
                  <a:lnTo>
                    <a:pt x="14" y="30"/>
                  </a:lnTo>
                  <a:lnTo>
                    <a:pt x="14" y="26"/>
                  </a:lnTo>
                  <a:lnTo>
                    <a:pt x="18" y="26"/>
                  </a:lnTo>
                  <a:lnTo>
                    <a:pt x="18" y="22"/>
                  </a:lnTo>
                  <a:lnTo>
                    <a:pt x="18" y="18"/>
                  </a:lnTo>
                  <a:lnTo>
                    <a:pt x="22" y="18"/>
                  </a:lnTo>
                  <a:lnTo>
                    <a:pt x="26" y="18"/>
                  </a:lnTo>
                  <a:lnTo>
                    <a:pt x="30" y="18"/>
                  </a:lnTo>
                  <a:lnTo>
                    <a:pt x="30" y="16"/>
                  </a:lnTo>
                  <a:lnTo>
                    <a:pt x="32" y="12"/>
                  </a:lnTo>
                  <a:lnTo>
                    <a:pt x="36" y="12"/>
                  </a:lnTo>
                  <a:lnTo>
                    <a:pt x="36" y="16"/>
                  </a:lnTo>
                  <a:lnTo>
                    <a:pt x="40" y="16"/>
                  </a:lnTo>
                  <a:lnTo>
                    <a:pt x="40" y="12"/>
                  </a:lnTo>
                  <a:lnTo>
                    <a:pt x="44" y="8"/>
                  </a:lnTo>
                  <a:lnTo>
                    <a:pt x="48" y="12"/>
                  </a:lnTo>
                  <a:lnTo>
                    <a:pt x="48" y="8"/>
                  </a:lnTo>
                  <a:lnTo>
                    <a:pt x="52" y="8"/>
                  </a:lnTo>
                  <a:lnTo>
                    <a:pt x="56" y="8"/>
                  </a:lnTo>
                  <a:lnTo>
                    <a:pt x="60" y="8"/>
                  </a:lnTo>
                  <a:lnTo>
                    <a:pt x="60" y="4"/>
                  </a:lnTo>
                  <a:lnTo>
                    <a:pt x="62" y="4"/>
                  </a:lnTo>
                  <a:lnTo>
                    <a:pt x="66" y="4"/>
                  </a:lnTo>
                  <a:lnTo>
                    <a:pt x="66" y="8"/>
                  </a:lnTo>
                  <a:lnTo>
                    <a:pt x="70" y="8"/>
                  </a:lnTo>
                  <a:lnTo>
                    <a:pt x="74" y="8"/>
                  </a:lnTo>
                  <a:lnTo>
                    <a:pt x="74" y="12"/>
                  </a:lnTo>
                  <a:lnTo>
                    <a:pt x="78" y="12"/>
                  </a:lnTo>
                  <a:lnTo>
                    <a:pt x="82" y="12"/>
                  </a:lnTo>
                  <a:lnTo>
                    <a:pt x="86" y="8"/>
                  </a:lnTo>
                  <a:lnTo>
                    <a:pt x="86" y="12"/>
                  </a:lnTo>
                  <a:lnTo>
                    <a:pt x="90" y="12"/>
                  </a:lnTo>
                  <a:lnTo>
                    <a:pt x="90" y="8"/>
                  </a:lnTo>
                  <a:lnTo>
                    <a:pt x="90" y="4"/>
                  </a:lnTo>
                  <a:lnTo>
                    <a:pt x="90" y="0"/>
                  </a:lnTo>
                  <a:lnTo>
                    <a:pt x="92" y="0"/>
                  </a:lnTo>
                  <a:lnTo>
                    <a:pt x="92" y="4"/>
                  </a:lnTo>
                  <a:lnTo>
                    <a:pt x="96" y="4"/>
                  </a:lnTo>
                  <a:lnTo>
                    <a:pt x="96" y="8"/>
                  </a:lnTo>
                  <a:lnTo>
                    <a:pt x="96" y="12"/>
                  </a:lnTo>
                  <a:lnTo>
                    <a:pt x="92" y="12"/>
                  </a:lnTo>
                  <a:lnTo>
                    <a:pt x="92" y="16"/>
                  </a:lnTo>
                  <a:lnTo>
                    <a:pt x="92" y="18"/>
                  </a:lnTo>
                  <a:lnTo>
                    <a:pt x="90" y="18"/>
                  </a:lnTo>
                  <a:lnTo>
                    <a:pt x="90" y="22"/>
                  </a:lnTo>
                  <a:lnTo>
                    <a:pt x="90" y="18"/>
                  </a:lnTo>
                  <a:lnTo>
                    <a:pt x="86" y="18"/>
                  </a:lnTo>
                  <a:lnTo>
                    <a:pt x="82" y="18"/>
                  </a:lnTo>
                  <a:lnTo>
                    <a:pt x="78" y="18"/>
                  </a:lnTo>
                  <a:lnTo>
                    <a:pt x="74" y="16"/>
                  </a:lnTo>
                  <a:lnTo>
                    <a:pt x="70" y="18"/>
                  </a:lnTo>
                  <a:lnTo>
                    <a:pt x="66" y="18"/>
                  </a:lnTo>
                  <a:lnTo>
                    <a:pt x="66" y="16"/>
                  </a:lnTo>
                  <a:lnTo>
                    <a:pt x="66" y="18"/>
                  </a:lnTo>
                  <a:lnTo>
                    <a:pt x="62" y="18"/>
                  </a:lnTo>
                  <a:lnTo>
                    <a:pt x="62" y="22"/>
                  </a:lnTo>
                  <a:lnTo>
                    <a:pt x="60" y="22"/>
                  </a:lnTo>
                  <a:lnTo>
                    <a:pt x="60" y="18"/>
                  </a:lnTo>
                  <a:lnTo>
                    <a:pt x="56" y="18"/>
                  </a:lnTo>
                  <a:lnTo>
                    <a:pt x="56" y="22"/>
                  </a:lnTo>
                  <a:lnTo>
                    <a:pt x="56" y="26"/>
                  </a:lnTo>
                  <a:lnTo>
                    <a:pt x="60" y="26"/>
                  </a:lnTo>
                  <a:lnTo>
                    <a:pt x="62" y="30"/>
                  </a:lnTo>
                  <a:lnTo>
                    <a:pt x="66" y="30"/>
                  </a:lnTo>
                  <a:lnTo>
                    <a:pt x="66" y="34"/>
                  </a:lnTo>
                  <a:lnTo>
                    <a:pt x="62" y="34"/>
                  </a:lnTo>
                  <a:lnTo>
                    <a:pt x="62" y="30"/>
                  </a:lnTo>
                  <a:lnTo>
                    <a:pt x="60" y="30"/>
                  </a:lnTo>
                  <a:lnTo>
                    <a:pt x="56" y="30"/>
                  </a:lnTo>
                  <a:lnTo>
                    <a:pt x="60" y="34"/>
                  </a:lnTo>
                  <a:lnTo>
                    <a:pt x="60" y="38"/>
                  </a:lnTo>
                  <a:lnTo>
                    <a:pt x="56" y="34"/>
                  </a:lnTo>
                  <a:lnTo>
                    <a:pt x="56" y="30"/>
                  </a:lnTo>
                  <a:lnTo>
                    <a:pt x="52" y="30"/>
                  </a:lnTo>
                  <a:lnTo>
                    <a:pt x="52" y="34"/>
                  </a:lnTo>
                  <a:lnTo>
                    <a:pt x="56" y="34"/>
                  </a:lnTo>
                  <a:lnTo>
                    <a:pt x="56" y="38"/>
                  </a:lnTo>
                  <a:lnTo>
                    <a:pt x="52" y="38"/>
                  </a:lnTo>
                  <a:lnTo>
                    <a:pt x="52" y="34"/>
                  </a:lnTo>
                  <a:lnTo>
                    <a:pt x="52" y="30"/>
                  </a:lnTo>
                  <a:lnTo>
                    <a:pt x="48" y="30"/>
                  </a:lnTo>
                  <a:lnTo>
                    <a:pt x="44" y="26"/>
                  </a:lnTo>
                  <a:lnTo>
                    <a:pt x="44" y="22"/>
                  </a:lnTo>
                  <a:lnTo>
                    <a:pt x="40" y="26"/>
                  </a:lnTo>
                  <a:lnTo>
                    <a:pt x="40" y="30"/>
                  </a:lnTo>
                  <a:lnTo>
                    <a:pt x="40" y="34"/>
                  </a:lnTo>
                  <a:lnTo>
                    <a:pt x="40" y="38"/>
                  </a:lnTo>
                  <a:lnTo>
                    <a:pt x="44" y="42"/>
                  </a:lnTo>
                  <a:lnTo>
                    <a:pt x="44" y="46"/>
                  </a:lnTo>
                  <a:lnTo>
                    <a:pt x="48" y="46"/>
                  </a:lnTo>
                  <a:lnTo>
                    <a:pt x="48" y="48"/>
                  </a:lnTo>
                  <a:lnTo>
                    <a:pt x="52" y="48"/>
                  </a:lnTo>
                  <a:lnTo>
                    <a:pt x="52" y="52"/>
                  </a:lnTo>
                  <a:lnTo>
                    <a:pt x="48" y="52"/>
                  </a:lnTo>
                  <a:lnTo>
                    <a:pt x="44" y="52"/>
                  </a:lnTo>
                  <a:lnTo>
                    <a:pt x="48" y="52"/>
                  </a:lnTo>
                  <a:lnTo>
                    <a:pt x="48" y="48"/>
                  </a:lnTo>
                  <a:lnTo>
                    <a:pt x="44" y="48"/>
                  </a:lnTo>
                  <a:lnTo>
                    <a:pt x="44" y="52"/>
                  </a:lnTo>
                  <a:lnTo>
                    <a:pt x="48" y="52"/>
                  </a:lnTo>
                  <a:lnTo>
                    <a:pt x="44" y="56"/>
                  </a:lnTo>
                  <a:lnTo>
                    <a:pt x="40" y="56"/>
                  </a:lnTo>
                  <a:lnTo>
                    <a:pt x="36" y="56"/>
                  </a:lnTo>
                  <a:lnTo>
                    <a:pt x="40" y="56"/>
                  </a:lnTo>
                  <a:lnTo>
                    <a:pt x="40" y="60"/>
                  </a:lnTo>
                  <a:lnTo>
                    <a:pt x="40" y="56"/>
                  </a:lnTo>
                  <a:lnTo>
                    <a:pt x="40" y="60"/>
                  </a:lnTo>
                  <a:lnTo>
                    <a:pt x="44" y="60"/>
                  </a:lnTo>
                  <a:lnTo>
                    <a:pt x="48" y="60"/>
                  </a:lnTo>
                  <a:lnTo>
                    <a:pt x="48" y="64"/>
                  </a:lnTo>
                  <a:lnTo>
                    <a:pt x="48" y="60"/>
                  </a:lnTo>
                  <a:lnTo>
                    <a:pt x="52" y="64"/>
                  </a:lnTo>
                  <a:lnTo>
                    <a:pt x="48" y="64"/>
                  </a:lnTo>
                  <a:lnTo>
                    <a:pt x="52" y="64"/>
                  </a:lnTo>
                  <a:lnTo>
                    <a:pt x="56" y="64"/>
                  </a:lnTo>
                  <a:lnTo>
                    <a:pt x="56" y="68"/>
                  </a:lnTo>
                  <a:lnTo>
                    <a:pt x="60" y="68"/>
                  </a:lnTo>
                  <a:lnTo>
                    <a:pt x="60" y="72"/>
                  </a:lnTo>
                  <a:lnTo>
                    <a:pt x="60" y="74"/>
                  </a:lnTo>
                  <a:lnTo>
                    <a:pt x="60" y="78"/>
                  </a:lnTo>
                  <a:lnTo>
                    <a:pt x="60" y="82"/>
                  </a:lnTo>
                  <a:lnTo>
                    <a:pt x="60" y="78"/>
                  </a:lnTo>
                  <a:lnTo>
                    <a:pt x="56" y="78"/>
                  </a:lnTo>
                  <a:lnTo>
                    <a:pt x="52" y="74"/>
                  </a:lnTo>
                  <a:lnTo>
                    <a:pt x="56" y="74"/>
                  </a:lnTo>
                  <a:lnTo>
                    <a:pt x="52" y="74"/>
                  </a:lnTo>
                  <a:lnTo>
                    <a:pt x="48" y="74"/>
                  </a:lnTo>
                  <a:lnTo>
                    <a:pt x="44" y="74"/>
                  </a:lnTo>
                  <a:lnTo>
                    <a:pt x="44" y="78"/>
                  </a:lnTo>
                  <a:lnTo>
                    <a:pt x="48" y="78"/>
                  </a:lnTo>
                  <a:lnTo>
                    <a:pt x="48" y="82"/>
                  </a:lnTo>
                  <a:lnTo>
                    <a:pt x="52" y="82"/>
                  </a:lnTo>
                  <a:lnTo>
                    <a:pt x="52" y="86"/>
                  </a:lnTo>
                  <a:lnTo>
                    <a:pt x="48" y="86"/>
                  </a:lnTo>
                  <a:lnTo>
                    <a:pt x="44" y="82"/>
                  </a:lnTo>
                  <a:lnTo>
                    <a:pt x="40" y="82"/>
                  </a:lnTo>
                  <a:lnTo>
                    <a:pt x="40" y="86"/>
                  </a:lnTo>
                  <a:lnTo>
                    <a:pt x="44" y="86"/>
                  </a:lnTo>
                  <a:lnTo>
                    <a:pt x="44" y="90"/>
                  </a:lnTo>
                  <a:lnTo>
                    <a:pt x="44" y="94"/>
                  </a:lnTo>
                  <a:lnTo>
                    <a:pt x="44" y="98"/>
                  </a:lnTo>
                  <a:lnTo>
                    <a:pt x="48" y="98"/>
                  </a:lnTo>
                  <a:lnTo>
                    <a:pt x="44" y="98"/>
                  </a:lnTo>
                  <a:lnTo>
                    <a:pt x="44" y="102"/>
                  </a:lnTo>
                  <a:lnTo>
                    <a:pt x="48" y="102"/>
                  </a:lnTo>
                  <a:lnTo>
                    <a:pt x="48" y="104"/>
                  </a:lnTo>
                  <a:lnTo>
                    <a:pt x="44" y="102"/>
                  </a:lnTo>
                  <a:lnTo>
                    <a:pt x="40" y="98"/>
                  </a:lnTo>
                  <a:lnTo>
                    <a:pt x="36" y="102"/>
                  </a:lnTo>
                  <a:lnTo>
                    <a:pt x="36" y="104"/>
                  </a:lnTo>
                  <a:lnTo>
                    <a:pt x="36" y="102"/>
                  </a:lnTo>
                  <a:lnTo>
                    <a:pt x="36" y="98"/>
                  </a:lnTo>
                  <a:lnTo>
                    <a:pt x="32" y="98"/>
                  </a:lnTo>
                  <a:lnTo>
                    <a:pt x="32" y="94"/>
                  </a:lnTo>
                  <a:lnTo>
                    <a:pt x="30" y="94"/>
                  </a:lnTo>
                  <a:lnTo>
                    <a:pt x="30" y="98"/>
                  </a:lnTo>
                  <a:lnTo>
                    <a:pt x="26" y="98"/>
                  </a:lnTo>
                  <a:lnTo>
                    <a:pt x="26" y="94"/>
                  </a:lnTo>
                  <a:lnTo>
                    <a:pt x="26" y="90"/>
                  </a:lnTo>
                  <a:lnTo>
                    <a:pt x="26" y="86"/>
                  </a:lnTo>
                  <a:lnTo>
                    <a:pt x="26" y="82"/>
                  </a:lnTo>
                  <a:lnTo>
                    <a:pt x="22" y="82"/>
                  </a:lnTo>
                  <a:lnTo>
                    <a:pt x="22" y="78"/>
                  </a:lnTo>
                  <a:lnTo>
                    <a:pt x="18" y="78"/>
                  </a:lnTo>
                  <a:lnTo>
                    <a:pt x="18" y="74"/>
                  </a:lnTo>
                  <a:lnTo>
                    <a:pt x="22" y="74"/>
                  </a:lnTo>
                  <a:lnTo>
                    <a:pt x="22" y="72"/>
                  </a:lnTo>
                  <a:lnTo>
                    <a:pt x="26" y="72"/>
                  </a:lnTo>
                  <a:lnTo>
                    <a:pt x="26" y="68"/>
                  </a:lnTo>
                  <a:lnTo>
                    <a:pt x="30" y="68"/>
                  </a:lnTo>
                  <a:lnTo>
                    <a:pt x="32" y="68"/>
                  </a:lnTo>
                  <a:lnTo>
                    <a:pt x="32" y="72"/>
                  </a:lnTo>
                  <a:lnTo>
                    <a:pt x="36" y="72"/>
                  </a:lnTo>
                  <a:lnTo>
                    <a:pt x="40" y="72"/>
                  </a:lnTo>
                  <a:lnTo>
                    <a:pt x="40" y="74"/>
                  </a:lnTo>
                  <a:lnTo>
                    <a:pt x="44" y="74"/>
                  </a:lnTo>
                  <a:lnTo>
                    <a:pt x="44" y="72"/>
                  </a:lnTo>
                  <a:lnTo>
                    <a:pt x="48" y="72"/>
                  </a:lnTo>
                  <a:lnTo>
                    <a:pt x="44" y="72"/>
                  </a:lnTo>
                  <a:lnTo>
                    <a:pt x="40" y="72"/>
                  </a:lnTo>
                  <a:lnTo>
                    <a:pt x="40" y="68"/>
                  </a:lnTo>
                  <a:lnTo>
                    <a:pt x="36" y="68"/>
                  </a:lnTo>
                  <a:lnTo>
                    <a:pt x="36" y="64"/>
                  </a:lnTo>
                  <a:lnTo>
                    <a:pt x="36" y="68"/>
                  </a:lnTo>
                  <a:lnTo>
                    <a:pt x="32" y="68"/>
                  </a:lnTo>
                  <a:lnTo>
                    <a:pt x="30" y="68"/>
                  </a:lnTo>
                  <a:lnTo>
                    <a:pt x="26" y="68"/>
                  </a:lnTo>
                  <a:lnTo>
                    <a:pt x="22" y="68"/>
                  </a:lnTo>
                  <a:lnTo>
                    <a:pt x="18" y="68"/>
                  </a:lnTo>
                  <a:lnTo>
                    <a:pt x="18" y="64"/>
                  </a:lnTo>
                  <a:lnTo>
                    <a:pt x="18" y="60"/>
                  </a:lnTo>
                  <a:lnTo>
                    <a:pt x="14" y="60"/>
                  </a:lnTo>
                  <a:lnTo>
                    <a:pt x="14" y="56"/>
                  </a:lnTo>
                  <a:lnTo>
                    <a:pt x="18" y="56"/>
                  </a:lnTo>
                  <a:lnTo>
                    <a:pt x="18" y="52"/>
                  </a:lnTo>
                  <a:lnTo>
                    <a:pt x="18" y="52"/>
                  </a:lnTo>
                  <a:lnTo>
                    <a:pt x="18" y="52"/>
                  </a:lnTo>
                  <a:close/>
                  <a:moveTo>
                    <a:pt x="70" y="22"/>
                  </a:moveTo>
                  <a:lnTo>
                    <a:pt x="66" y="22"/>
                  </a:lnTo>
                  <a:lnTo>
                    <a:pt x="66" y="18"/>
                  </a:lnTo>
                  <a:lnTo>
                    <a:pt x="70" y="18"/>
                  </a:lnTo>
                  <a:lnTo>
                    <a:pt x="70" y="22"/>
                  </a:lnTo>
                  <a:lnTo>
                    <a:pt x="70" y="22"/>
                  </a:lnTo>
                  <a:lnTo>
                    <a:pt x="70" y="22"/>
                  </a:lnTo>
                  <a:close/>
                  <a:moveTo>
                    <a:pt x="82" y="26"/>
                  </a:moveTo>
                  <a:lnTo>
                    <a:pt x="86" y="26"/>
                  </a:lnTo>
                  <a:lnTo>
                    <a:pt x="82" y="26"/>
                  </a:lnTo>
                  <a:lnTo>
                    <a:pt x="82" y="26"/>
                  </a:lnTo>
                  <a:lnTo>
                    <a:pt x="82" y="26"/>
                  </a:lnTo>
                  <a:close/>
                  <a:moveTo>
                    <a:pt x="82" y="34"/>
                  </a:moveTo>
                  <a:lnTo>
                    <a:pt x="78" y="38"/>
                  </a:lnTo>
                  <a:lnTo>
                    <a:pt x="78" y="42"/>
                  </a:lnTo>
                  <a:lnTo>
                    <a:pt x="78" y="38"/>
                  </a:lnTo>
                  <a:lnTo>
                    <a:pt x="74" y="38"/>
                  </a:lnTo>
                  <a:lnTo>
                    <a:pt x="74" y="34"/>
                  </a:lnTo>
                  <a:lnTo>
                    <a:pt x="78" y="34"/>
                  </a:lnTo>
                  <a:lnTo>
                    <a:pt x="78" y="38"/>
                  </a:lnTo>
                  <a:lnTo>
                    <a:pt x="78" y="34"/>
                  </a:lnTo>
                  <a:lnTo>
                    <a:pt x="82" y="34"/>
                  </a:lnTo>
                  <a:lnTo>
                    <a:pt x="82" y="34"/>
                  </a:lnTo>
                  <a:lnTo>
                    <a:pt x="82" y="34"/>
                  </a:lnTo>
                  <a:close/>
                  <a:moveTo>
                    <a:pt x="0" y="38"/>
                  </a:moveTo>
                  <a:lnTo>
                    <a:pt x="2" y="42"/>
                  </a:lnTo>
                  <a:lnTo>
                    <a:pt x="0" y="42"/>
                  </a:lnTo>
                  <a:lnTo>
                    <a:pt x="2" y="42"/>
                  </a:lnTo>
                  <a:lnTo>
                    <a:pt x="2" y="46"/>
                  </a:lnTo>
                  <a:lnTo>
                    <a:pt x="2" y="48"/>
                  </a:lnTo>
                  <a:lnTo>
                    <a:pt x="0" y="46"/>
                  </a:lnTo>
                  <a:lnTo>
                    <a:pt x="0" y="42"/>
                  </a:lnTo>
                  <a:lnTo>
                    <a:pt x="0" y="38"/>
                  </a:lnTo>
                  <a:lnTo>
                    <a:pt x="0" y="38"/>
                  </a:lnTo>
                  <a:lnTo>
                    <a:pt x="0" y="38"/>
                  </a:lnTo>
                  <a:close/>
                  <a:moveTo>
                    <a:pt x="92" y="48"/>
                  </a:moveTo>
                  <a:lnTo>
                    <a:pt x="96" y="52"/>
                  </a:lnTo>
                  <a:lnTo>
                    <a:pt x="96" y="56"/>
                  </a:lnTo>
                  <a:lnTo>
                    <a:pt x="92" y="56"/>
                  </a:lnTo>
                  <a:lnTo>
                    <a:pt x="90" y="56"/>
                  </a:lnTo>
                  <a:lnTo>
                    <a:pt x="90" y="52"/>
                  </a:lnTo>
                  <a:lnTo>
                    <a:pt x="92" y="52"/>
                  </a:lnTo>
                  <a:lnTo>
                    <a:pt x="90" y="52"/>
                  </a:lnTo>
                  <a:lnTo>
                    <a:pt x="86" y="52"/>
                  </a:lnTo>
                  <a:lnTo>
                    <a:pt x="86" y="48"/>
                  </a:lnTo>
                  <a:lnTo>
                    <a:pt x="90" y="48"/>
                  </a:lnTo>
                  <a:lnTo>
                    <a:pt x="92" y="48"/>
                  </a:lnTo>
                  <a:lnTo>
                    <a:pt x="92" y="48"/>
                  </a:lnTo>
                  <a:lnTo>
                    <a:pt x="92" y="48"/>
                  </a:lnTo>
                  <a:close/>
                  <a:moveTo>
                    <a:pt x="60" y="68"/>
                  </a:moveTo>
                  <a:lnTo>
                    <a:pt x="56" y="68"/>
                  </a:lnTo>
                  <a:lnTo>
                    <a:pt x="56" y="64"/>
                  </a:lnTo>
                  <a:lnTo>
                    <a:pt x="52" y="64"/>
                  </a:lnTo>
                  <a:lnTo>
                    <a:pt x="52" y="60"/>
                  </a:lnTo>
                  <a:lnTo>
                    <a:pt x="48" y="56"/>
                  </a:lnTo>
                  <a:lnTo>
                    <a:pt x="44" y="56"/>
                  </a:lnTo>
                  <a:lnTo>
                    <a:pt x="48" y="56"/>
                  </a:lnTo>
                  <a:lnTo>
                    <a:pt x="48" y="52"/>
                  </a:lnTo>
                  <a:lnTo>
                    <a:pt x="52" y="56"/>
                  </a:lnTo>
                  <a:lnTo>
                    <a:pt x="52" y="60"/>
                  </a:lnTo>
                  <a:lnTo>
                    <a:pt x="56" y="60"/>
                  </a:lnTo>
                  <a:lnTo>
                    <a:pt x="60" y="60"/>
                  </a:lnTo>
                  <a:lnTo>
                    <a:pt x="62" y="60"/>
                  </a:lnTo>
                  <a:lnTo>
                    <a:pt x="62" y="64"/>
                  </a:lnTo>
                  <a:lnTo>
                    <a:pt x="62" y="68"/>
                  </a:lnTo>
                  <a:lnTo>
                    <a:pt x="62" y="72"/>
                  </a:lnTo>
                  <a:lnTo>
                    <a:pt x="66" y="72"/>
                  </a:lnTo>
                  <a:lnTo>
                    <a:pt x="66" y="74"/>
                  </a:lnTo>
                  <a:lnTo>
                    <a:pt x="62" y="74"/>
                  </a:lnTo>
                  <a:lnTo>
                    <a:pt x="62" y="72"/>
                  </a:lnTo>
                  <a:lnTo>
                    <a:pt x="62" y="68"/>
                  </a:lnTo>
                  <a:lnTo>
                    <a:pt x="60" y="68"/>
                  </a:lnTo>
                  <a:lnTo>
                    <a:pt x="60" y="68"/>
                  </a:lnTo>
                  <a:lnTo>
                    <a:pt x="60" y="68"/>
                  </a:lnTo>
                  <a:close/>
                  <a:moveTo>
                    <a:pt x="66" y="60"/>
                  </a:moveTo>
                  <a:lnTo>
                    <a:pt x="66" y="56"/>
                  </a:lnTo>
                  <a:lnTo>
                    <a:pt x="70" y="60"/>
                  </a:lnTo>
                  <a:lnTo>
                    <a:pt x="66" y="60"/>
                  </a:lnTo>
                  <a:lnTo>
                    <a:pt x="66" y="60"/>
                  </a:lnTo>
                  <a:lnTo>
                    <a:pt x="66" y="60"/>
                  </a:lnTo>
                  <a:close/>
                  <a:moveTo>
                    <a:pt x="14" y="56"/>
                  </a:moveTo>
                  <a:lnTo>
                    <a:pt x="14" y="60"/>
                  </a:lnTo>
                  <a:lnTo>
                    <a:pt x="14" y="64"/>
                  </a:lnTo>
                  <a:lnTo>
                    <a:pt x="10" y="64"/>
                  </a:lnTo>
                  <a:lnTo>
                    <a:pt x="10" y="60"/>
                  </a:lnTo>
                  <a:lnTo>
                    <a:pt x="10" y="56"/>
                  </a:lnTo>
                  <a:lnTo>
                    <a:pt x="14" y="56"/>
                  </a:lnTo>
                  <a:lnTo>
                    <a:pt x="14" y="56"/>
                  </a:lnTo>
                  <a:lnTo>
                    <a:pt x="14" y="56"/>
                  </a:lnTo>
                  <a:close/>
                  <a:moveTo>
                    <a:pt x="90" y="72"/>
                  </a:moveTo>
                  <a:lnTo>
                    <a:pt x="86" y="72"/>
                  </a:lnTo>
                  <a:lnTo>
                    <a:pt x="86" y="68"/>
                  </a:lnTo>
                  <a:lnTo>
                    <a:pt x="90" y="68"/>
                  </a:lnTo>
                  <a:lnTo>
                    <a:pt x="86" y="64"/>
                  </a:lnTo>
                  <a:lnTo>
                    <a:pt x="90" y="64"/>
                  </a:lnTo>
                  <a:lnTo>
                    <a:pt x="90" y="68"/>
                  </a:lnTo>
                  <a:lnTo>
                    <a:pt x="90" y="72"/>
                  </a:lnTo>
                  <a:lnTo>
                    <a:pt x="90" y="72"/>
                  </a:lnTo>
                  <a:lnTo>
                    <a:pt x="90" y="72"/>
                  </a:lnTo>
                  <a:close/>
                  <a:moveTo>
                    <a:pt x="14" y="68"/>
                  </a:moveTo>
                  <a:lnTo>
                    <a:pt x="10" y="68"/>
                  </a:lnTo>
                  <a:lnTo>
                    <a:pt x="10" y="64"/>
                  </a:lnTo>
                  <a:lnTo>
                    <a:pt x="14" y="64"/>
                  </a:lnTo>
                  <a:lnTo>
                    <a:pt x="14" y="68"/>
                  </a:lnTo>
                  <a:lnTo>
                    <a:pt x="14" y="68"/>
                  </a:lnTo>
                  <a:lnTo>
                    <a:pt x="14" y="68"/>
                  </a:lnTo>
                  <a:close/>
                  <a:moveTo>
                    <a:pt x="10" y="64"/>
                  </a:moveTo>
                  <a:lnTo>
                    <a:pt x="10" y="68"/>
                  </a:lnTo>
                  <a:lnTo>
                    <a:pt x="14" y="72"/>
                  </a:lnTo>
                  <a:lnTo>
                    <a:pt x="10" y="72"/>
                  </a:lnTo>
                  <a:lnTo>
                    <a:pt x="6" y="72"/>
                  </a:lnTo>
                  <a:lnTo>
                    <a:pt x="6" y="68"/>
                  </a:lnTo>
                  <a:lnTo>
                    <a:pt x="10" y="68"/>
                  </a:lnTo>
                  <a:lnTo>
                    <a:pt x="10" y="64"/>
                  </a:lnTo>
                  <a:lnTo>
                    <a:pt x="10" y="64"/>
                  </a:lnTo>
                  <a:lnTo>
                    <a:pt x="10" y="64"/>
                  </a:lnTo>
                  <a:close/>
                  <a:moveTo>
                    <a:pt x="74" y="78"/>
                  </a:moveTo>
                  <a:lnTo>
                    <a:pt x="70" y="78"/>
                  </a:lnTo>
                  <a:lnTo>
                    <a:pt x="70" y="74"/>
                  </a:lnTo>
                  <a:lnTo>
                    <a:pt x="74" y="74"/>
                  </a:lnTo>
                  <a:lnTo>
                    <a:pt x="74" y="78"/>
                  </a:lnTo>
                  <a:lnTo>
                    <a:pt x="74" y="78"/>
                  </a:lnTo>
                  <a:lnTo>
                    <a:pt x="74" y="78"/>
                  </a:lnTo>
                  <a:close/>
                  <a:moveTo>
                    <a:pt x="14" y="82"/>
                  </a:moveTo>
                  <a:lnTo>
                    <a:pt x="14" y="78"/>
                  </a:lnTo>
                  <a:lnTo>
                    <a:pt x="10" y="78"/>
                  </a:lnTo>
                  <a:lnTo>
                    <a:pt x="10" y="74"/>
                  </a:lnTo>
                  <a:lnTo>
                    <a:pt x="14" y="74"/>
                  </a:lnTo>
                  <a:lnTo>
                    <a:pt x="14" y="78"/>
                  </a:lnTo>
                  <a:lnTo>
                    <a:pt x="18" y="78"/>
                  </a:lnTo>
                  <a:lnTo>
                    <a:pt x="14" y="78"/>
                  </a:lnTo>
                  <a:lnTo>
                    <a:pt x="14" y="82"/>
                  </a:lnTo>
                  <a:lnTo>
                    <a:pt x="14" y="82"/>
                  </a:lnTo>
                  <a:lnTo>
                    <a:pt x="14" y="82"/>
                  </a:lnTo>
                  <a:close/>
                  <a:moveTo>
                    <a:pt x="100" y="82"/>
                  </a:moveTo>
                  <a:lnTo>
                    <a:pt x="100" y="78"/>
                  </a:lnTo>
                  <a:lnTo>
                    <a:pt x="96" y="78"/>
                  </a:lnTo>
                  <a:lnTo>
                    <a:pt x="100" y="78"/>
                  </a:lnTo>
                  <a:lnTo>
                    <a:pt x="104" y="78"/>
                  </a:lnTo>
                  <a:lnTo>
                    <a:pt x="100" y="78"/>
                  </a:lnTo>
                  <a:lnTo>
                    <a:pt x="100" y="82"/>
                  </a:lnTo>
                  <a:lnTo>
                    <a:pt x="100" y="82"/>
                  </a:lnTo>
                  <a:lnTo>
                    <a:pt x="100" y="82"/>
                  </a:lnTo>
                  <a:close/>
                  <a:moveTo>
                    <a:pt x="90" y="82"/>
                  </a:moveTo>
                  <a:lnTo>
                    <a:pt x="92" y="78"/>
                  </a:lnTo>
                  <a:lnTo>
                    <a:pt x="92" y="82"/>
                  </a:lnTo>
                  <a:lnTo>
                    <a:pt x="90" y="82"/>
                  </a:lnTo>
                  <a:lnTo>
                    <a:pt x="90" y="82"/>
                  </a:lnTo>
                  <a:lnTo>
                    <a:pt x="90" y="82"/>
                  </a:lnTo>
                  <a:close/>
                  <a:moveTo>
                    <a:pt x="62" y="82"/>
                  </a:moveTo>
                  <a:lnTo>
                    <a:pt x="62" y="78"/>
                  </a:lnTo>
                  <a:lnTo>
                    <a:pt x="66" y="78"/>
                  </a:lnTo>
                  <a:lnTo>
                    <a:pt x="66" y="82"/>
                  </a:lnTo>
                  <a:lnTo>
                    <a:pt x="62" y="82"/>
                  </a:lnTo>
                  <a:lnTo>
                    <a:pt x="62" y="82"/>
                  </a:lnTo>
                  <a:lnTo>
                    <a:pt x="62" y="82"/>
                  </a:lnTo>
                  <a:close/>
                  <a:moveTo>
                    <a:pt x="74" y="78"/>
                  </a:moveTo>
                  <a:lnTo>
                    <a:pt x="74" y="82"/>
                  </a:lnTo>
                  <a:lnTo>
                    <a:pt x="78" y="82"/>
                  </a:lnTo>
                  <a:lnTo>
                    <a:pt x="74" y="82"/>
                  </a:lnTo>
                  <a:lnTo>
                    <a:pt x="74" y="78"/>
                  </a:lnTo>
                  <a:lnTo>
                    <a:pt x="74" y="78"/>
                  </a:lnTo>
                  <a:lnTo>
                    <a:pt x="74" y="78"/>
                  </a:lnTo>
                  <a:close/>
                  <a:moveTo>
                    <a:pt x="66" y="82"/>
                  </a:moveTo>
                  <a:lnTo>
                    <a:pt x="66" y="86"/>
                  </a:lnTo>
                  <a:lnTo>
                    <a:pt x="62" y="86"/>
                  </a:lnTo>
                  <a:lnTo>
                    <a:pt x="66" y="86"/>
                  </a:lnTo>
                  <a:lnTo>
                    <a:pt x="66" y="82"/>
                  </a:lnTo>
                  <a:lnTo>
                    <a:pt x="66" y="82"/>
                  </a:lnTo>
                  <a:lnTo>
                    <a:pt x="66" y="82"/>
                  </a:lnTo>
                  <a:close/>
                  <a:moveTo>
                    <a:pt x="82" y="94"/>
                  </a:moveTo>
                  <a:lnTo>
                    <a:pt x="78" y="90"/>
                  </a:lnTo>
                  <a:lnTo>
                    <a:pt x="82" y="90"/>
                  </a:lnTo>
                  <a:lnTo>
                    <a:pt x="82" y="94"/>
                  </a:lnTo>
                  <a:lnTo>
                    <a:pt x="82" y="94"/>
                  </a:lnTo>
                  <a:lnTo>
                    <a:pt x="82" y="94"/>
                  </a:lnTo>
                  <a:close/>
                  <a:moveTo>
                    <a:pt x="78" y="94"/>
                  </a:moveTo>
                  <a:lnTo>
                    <a:pt x="74" y="94"/>
                  </a:lnTo>
                  <a:lnTo>
                    <a:pt x="74" y="90"/>
                  </a:lnTo>
                  <a:lnTo>
                    <a:pt x="78" y="90"/>
                  </a:lnTo>
                  <a:lnTo>
                    <a:pt x="78" y="94"/>
                  </a:lnTo>
                  <a:lnTo>
                    <a:pt x="78" y="94"/>
                  </a:lnTo>
                  <a:lnTo>
                    <a:pt x="78" y="94"/>
                  </a:lnTo>
                  <a:close/>
                  <a:moveTo>
                    <a:pt x="100" y="94"/>
                  </a:moveTo>
                  <a:lnTo>
                    <a:pt x="100" y="90"/>
                  </a:lnTo>
                  <a:lnTo>
                    <a:pt x="100" y="94"/>
                  </a:lnTo>
                  <a:lnTo>
                    <a:pt x="104" y="94"/>
                  </a:lnTo>
                  <a:lnTo>
                    <a:pt x="100" y="94"/>
                  </a:lnTo>
                  <a:lnTo>
                    <a:pt x="100" y="94"/>
                  </a:lnTo>
                  <a:lnTo>
                    <a:pt x="100" y="94"/>
                  </a:lnTo>
                  <a:close/>
                  <a:moveTo>
                    <a:pt x="100" y="102"/>
                  </a:moveTo>
                  <a:lnTo>
                    <a:pt x="100" y="98"/>
                  </a:lnTo>
                  <a:lnTo>
                    <a:pt x="104" y="98"/>
                  </a:lnTo>
                  <a:lnTo>
                    <a:pt x="104" y="94"/>
                  </a:lnTo>
                  <a:lnTo>
                    <a:pt x="108" y="94"/>
                  </a:lnTo>
                  <a:lnTo>
                    <a:pt x="108" y="98"/>
                  </a:lnTo>
                  <a:lnTo>
                    <a:pt x="104" y="98"/>
                  </a:lnTo>
                  <a:lnTo>
                    <a:pt x="100" y="98"/>
                  </a:lnTo>
                  <a:lnTo>
                    <a:pt x="100" y="102"/>
                  </a:lnTo>
                  <a:lnTo>
                    <a:pt x="100" y="102"/>
                  </a:lnTo>
                  <a:lnTo>
                    <a:pt x="100" y="102"/>
                  </a:lnTo>
                  <a:close/>
                  <a:moveTo>
                    <a:pt x="78" y="102"/>
                  </a:moveTo>
                  <a:lnTo>
                    <a:pt x="78" y="98"/>
                  </a:lnTo>
                  <a:lnTo>
                    <a:pt x="78" y="102"/>
                  </a:lnTo>
                  <a:lnTo>
                    <a:pt x="78" y="102"/>
                  </a:lnTo>
                  <a:lnTo>
                    <a:pt x="78" y="102"/>
                  </a:lnTo>
                  <a:close/>
                  <a:moveTo>
                    <a:pt x="62" y="102"/>
                  </a:moveTo>
                  <a:lnTo>
                    <a:pt x="62" y="98"/>
                  </a:lnTo>
                  <a:lnTo>
                    <a:pt x="66" y="98"/>
                  </a:lnTo>
                  <a:lnTo>
                    <a:pt x="66" y="102"/>
                  </a:lnTo>
                  <a:lnTo>
                    <a:pt x="62" y="102"/>
                  </a:lnTo>
                  <a:lnTo>
                    <a:pt x="62" y="102"/>
                  </a:lnTo>
                  <a:lnTo>
                    <a:pt x="62" y="102"/>
                  </a:lnTo>
                  <a:close/>
                  <a:moveTo>
                    <a:pt x="118" y="104"/>
                  </a:moveTo>
                  <a:lnTo>
                    <a:pt x="118" y="108"/>
                  </a:lnTo>
                  <a:lnTo>
                    <a:pt x="116" y="112"/>
                  </a:lnTo>
                  <a:lnTo>
                    <a:pt x="112" y="112"/>
                  </a:lnTo>
                  <a:lnTo>
                    <a:pt x="112" y="108"/>
                  </a:lnTo>
                  <a:lnTo>
                    <a:pt x="116" y="108"/>
                  </a:lnTo>
                  <a:lnTo>
                    <a:pt x="116" y="104"/>
                  </a:lnTo>
                  <a:lnTo>
                    <a:pt x="118" y="104"/>
                  </a:lnTo>
                  <a:lnTo>
                    <a:pt x="118" y="104"/>
                  </a:lnTo>
                  <a:lnTo>
                    <a:pt x="118" y="104"/>
                  </a:lnTo>
                  <a:close/>
                  <a:moveTo>
                    <a:pt x="44" y="104"/>
                  </a:moveTo>
                  <a:lnTo>
                    <a:pt x="48" y="108"/>
                  </a:lnTo>
                  <a:lnTo>
                    <a:pt x="44" y="108"/>
                  </a:lnTo>
                  <a:lnTo>
                    <a:pt x="44" y="104"/>
                  </a:lnTo>
                  <a:lnTo>
                    <a:pt x="44" y="104"/>
                  </a:lnTo>
                  <a:lnTo>
                    <a:pt x="44" y="104"/>
                  </a:lnTo>
                  <a:close/>
                  <a:moveTo>
                    <a:pt x="104" y="124"/>
                  </a:moveTo>
                  <a:lnTo>
                    <a:pt x="104" y="120"/>
                  </a:lnTo>
                  <a:lnTo>
                    <a:pt x="104" y="116"/>
                  </a:lnTo>
                  <a:lnTo>
                    <a:pt x="104" y="120"/>
                  </a:lnTo>
                  <a:lnTo>
                    <a:pt x="104" y="124"/>
                  </a:lnTo>
                  <a:lnTo>
                    <a:pt x="104" y="124"/>
                  </a:lnTo>
                  <a:lnTo>
                    <a:pt x="104" y="124"/>
                  </a:lnTo>
                  <a:close/>
                  <a:moveTo>
                    <a:pt x="56" y="128"/>
                  </a:moveTo>
                  <a:lnTo>
                    <a:pt x="52" y="128"/>
                  </a:lnTo>
                  <a:lnTo>
                    <a:pt x="52" y="120"/>
                  </a:lnTo>
                  <a:lnTo>
                    <a:pt x="56" y="120"/>
                  </a:lnTo>
                  <a:lnTo>
                    <a:pt x="60" y="120"/>
                  </a:lnTo>
                  <a:lnTo>
                    <a:pt x="62" y="120"/>
                  </a:lnTo>
                  <a:lnTo>
                    <a:pt x="60" y="124"/>
                  </a:lnTo>
                  <a:lnTo>
                    <a:pt x="62" y="124"/>
                  </a:lnTo>
                  <a:lnTo>
                    <a:pt x="66" y="124"/>
                  </a:lnTo>
                  <a:lnTo>
                    <a:pt x="70" y="124"/>
                  </a:lnTo>
                  <a:lnTo>
                    <a:pt x="74" y="124"/>
                  </a:lnTo>
                  <a:lnTo>
                    <a:pt x="78" y="124"/>
                  </a:lnTo>
                  <a:lnTo>
                    <a:pt x="82" y="128"/>
                  </a:lnTo>
                  <a:lnTo>
                    <a:pt x="82" y="124"/>
                  </a:lnTo>
                  <a:lnTo>
                    <a:pt x="86" y="124"/>
                  </a:lnTo>
                  <a:lnTo>
                    <a:pt x="86" y="128"/>
                  </a:lnTo>
                  <a:lnTo>
                    <a:pt x="90" y="128"/>
                  </a:lnTo>
                  <a:lnTo>
                    <a:pt x="92" y="128"/>
                  </a:lnTo>
                  <a:lnTo>
                    <a:pt x="92" y="130"/>
                  </a:lnTo>
                  <a:lnTo>
                    <a:pt x="90" y="130"/>
                  </a:lnTo>
                  <a:lnTo>
                    <a:pt x="82" y="130"/>
                  </a:lnTo>
                  <a:lnTo>
                    <a:pt x="78" y="130"/>
                  </a:lnTo>
                  <a:lnTo>
                    <a:pt x="74" y="130"/>
                  </a:lnTo>
                  <a:lnTo>
                    <a:pt x="70" y="130"/>
                  </a:lnTo>
                  <a:lnTo>
                    <a:pt x="66" y="130"/>
                  </a:lnTo>
                  <a:lnTo>
                    <a:pt x="66" y="128"/>
                  </a:lnTo>
                  <a:lnTo>
                    <a:pt x="62" y="128"/>
                  </a:lnTo>
                  <a:lnTo>
                    <a:pt x="60" y="128"/>
                  </a:lnTo>
                  <a:lnTo>
                    <a:pt x="56" y="128"/>
                  </a:lnTo>
                  <a:lnTo>
                    <a:pt x="56" y="128"/>
                  </a:lnTo>
                  <a:lnTo>
                    <a:pt x="56" y="1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03"/>
            <p:cNvSpPr>
              <a:spLocks/>
            </p:cNvSpPr>
            <p:nvPr/>
          </p:nvSpPr>
          <p:spPr bwMode="auto">
            <a:xfrm>
              <a:off x="4337050" y="3124268"/>
              <a:ext cx="3175" cy="6350"/>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0 h 4"/>
                <a:gd name="T14" fmla="*/ 2 w 2"/>
                <a:gd name="T15" fmla="*/ 0 h 4"/>
                <a:gd name="T16" fmla="*/ 0 w 2"/>
                <a:gd name="T17" fmla="*/ 4 h 4"/>
                <a:gd name="T18" fmla="*/ 0 w 2"/>
                <a:gd name="T19" fmla="*/ 4 h 4"/>
                <a:gd name="T20" fmla="*/ 0 w 2"/>
                <a:gd name="T21" fmla="*/ 4 h 4"/>
                <a:gd name="T22" fmla="*/ 0 w 2"/>
                <a:gd name="T23" fmla="*/ 4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4"/>
                  </a:lnTo>
                  <a:lnTo>
                    <a:pt x="0" y="4"/>
                  </a:lnTo>
                  <a:lnTo>
                    <a:pt x="0" y="4"/>
                  </a:lnTo>
                  <a:lnTo>
                    <a:pt x="0" y="4"/>
                  </a:lnTo>
                  <a:lnTo>
                    <a:pt x="0" y="0"/>
                  </a:lnTo>
                  <a:lnTo>
                    <a:pt x="2" y="0"/>
                  </a:lnTo>
                  <a:lnTo>
                    <a:pt x="0" y="4"/>
                  </a:lnTo>
                  <a:lnTo>
                    <a:pt x="0" y="4"/>
                  </a:lnTo>
                  <a:lnTo>
                    <a:pt x="0" y="4"/>
                  </a:lnTo>
                  <a:lnTo>
                    <a:pt x="0" y="4"/>
                  </a:lnTo>
                  <a:lnTo>
                    <a:pt x="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04"/>
            <p:cNvSpPr>
              <a:spLocks/>
            </p:cNvSpPr>
            <p:nvPr/>
          </p:nvSpPr>
          <p:spPr bwMode="auto">
            <a:xfrm>
              <a:off x="4756150" y="3159193"/>
              <a:ext cx="152400" cy="88900"/>
            </a:xfrm>
            <a:custGeom>
              <a:avLst/>
              <a:gdLst>
                <a:gd name="T0" fmla="*/ 74 w 96"/>
                <a:gd name="T1" fmla="*/ 42 h 56"/>
                <a:gd name="T2" fmla="*/ 70 w 96"/>
                <a:gd name="T3" fmla="*/ 46 h 56"/>
                <a:gd name="T4" fmla="*/ 66 w 96"/>
                <a:gd name="T5" fmla="*/ 46 h 56"/>
                <a:gd name="T6" fmla="*/ 66 w 96"/>
                <a:gd name="T7" fmla="*/ 46 h 56"/>
                <a:gd name="T8" fmla="*/ 62 w 96"/>
                <a:gd name="T9" fmla="*/ 50 h 56"/>
                <a:gd name="T10" fmla="*/ 58 w 96"/>
                <a:gd name="T11" fmla="*/ 50 h 56"/>
                <a:gd name="T12" fmla="*/ 56 w 96"/>
                <a:gd name="T13" fmla="*/ 50 h 56"/>
                <a:gd name="T14" fmla="*/ 52 w 96"/>
                <a:gd name="T15" fmla="*/ 50 h 56"/>
                <a:gd name="T16" fmla="*/ 44 w 96"/>
                <a:gd name="T17" fmla="*/ 52 h 56"/>
                <a:gd name="T18" fmla="*/ 40 w 96"/>
                <a:gd name="T19" fmla="*/ 52 h 56"/>
                <a:gd name="T20" fmla="*/ 36 w 96"/>
                <a:gd name="T21" fmla="*/ 52 h 56"/>
                <a:gd name="T22" fmla="*/ 32 w 96"/>
                <a:gd name="T23" fmla="*/ 56 h 56"/>
                <a:gd name="T24" fmla="*/ 30 w 96"/>
                <a:gd name="T25" fmla="*/ 56 h 56"/>
                <a:gd name="T26" fmla="*/ 22 w 96"/>
                <a:gd name="T27" fmla="*/ 52 h 56"/>
                <a:gd name="T28" fmla="*/ 18 w 96"/>
                <a:gd name="T29" fmla="*/ 52 h 56"/>
                <a:gd name="T30" fmla="*/ 14 w 96"/>
                <a:gd name="T31" fmla="*/ 50 h 56"/>
                <a:gd name="T32" fmla="*/ 10 w 96"/>
                <a:gd name="T33" fmla="*/ 46 h 56"/>
                <a:gd name="T34" fmla="*/ 10 w 96"/>
                <a:gd name="T35" fmla="*/ 46 h 56"/>
                <a:gd name="T36" fmla="*/ 6 w 96"/>
                <a:gd name="T37" fmla="*/ 42 h 56"/>
                <a:gd name="T38" fmla="*/ 2 w 96"/>
                <a:gd name="T39" fmla="*/ 38 h 56"/>
                <a:gd name="T40" fmla="*/ 2 w 96"/>
                <a:gd name="T41" fmla="*/ 34 h 56"/>
                <a:gd name="T42" fmla="*/ 0 w 96"/>
                <a:gd name="T43" fmla="*/ 34 h 56"/>
                <a:gd name="T44" fmla="*/ 2 w 96"/>
                <a:gd name="T45" fmla="*/ 30 h 56"/>
                <a:gd name="T46" fmla="*/ 2 w 96"/>
                <a:gd name="T47" fmla="*/ 26 h 56"/>
                <a:gd name="T48" fmla="*/ 2 w 96"/>
                <a:gd name="T49" fmla="*/ 24 h 56"/>
                <a:gd name="T50" fmla="*/ 6 w 96"/>
                <a:gd name="T51" fmla="*/ 20 h 56"/>
                <a:gd name="T52" fmla="*/ 6 w 96"/>
                <a:gd name="T53" fmla="*/ 20 h 56"/>
                <a:gd name="T54" fmla="*/ 6 w 96"/>
                <a:gd name="T55" fmla="*/ 16 h 56"/>
                <a:gd name="T56" fmla="*/ 10 w 96"/>
                <a:gd name="T57" fmla="*/ 16 h 56"/>
                <a:gd name="T58" fmla="*/ 14 w 96"/>
                <a:gd name="T59" fmla="*/ 16 h 56"/>
                <a:gd name="T60" fmla="*/ 14 w 96"/>
                <a:gd name="T61" fmla="*/ 12 h 56"/>
                <a:gd name="T62" fmla="*/ 18 w 96"/>
                <a:gd name="T63" fmla="*/ 12 h 56"/>
                <a:gd name="T64" fmla="*/ 18 w 96"/>
                <a:gd name="T65" fmla="*/ 12 h 56"/>
                <a:gd name="T66" fmla="*/ 26 w 96"/>
                <a:gd name="T67" fmla="*/ 16 h 56"/>
                <a:gd name="T68" fmla="*/ 32 w 96"/>
                <a:gd name="T69" fmla="*/ 16 h 56"/>
                <a:gd name="T70" fmla="*/ 36 w 96"/>
                <a:gd name="T71" fmla="*/ 16 h 56"/>
                <a:gd name="T72" fmla="*/ 36 w 96"/>
                <a:gd name="T73" fmla="*/ 16 h 56"/>
                <a:gd name="T74" fmla="*/ 36 w 96"/>
                <a:gd name="T75" fmla="*/ 12 h 56"/>
                <a:gd name="T76" fmla="*/ 40 w 96"/>
                <a:gd name="T77" fmla="*/ 8 h 56"/>
                <a:gd name="T78" fmla="*/ 44 w 96"/>
                <a:gd name="T79" fmla="*/ 8 h 56"/>
                <a:gd name="T80" fmla="*/ 48 w 96"/>
                <a:gd name="T81" fmla="*/ 8 h 56"/>
                <a:gd name="T82" fmla="*/ 56 w 96"/>
                <a:gd name="T83" fmla="*/ 8 h 56"/>
                <a:gd name="T84" fmla="*/ 56 w 96"/>
                <a:gd name="T85" fmla="*/ 8 h 56"/>
                <a:gd name="T86" fmla="*/ 58 w 96"/>
                <a:gd name="T87" fmla="*/ 4 h 56"/>
                <a:gd name="T88" fmla="*/ 62 w 96"/>
                <a:gd name="T89" fmla="*/ 0 h 56"/>
                <a:gd name="T90" fmla="*/ 66 w 96"/>
                <a:gd name="T91" fmla="*/ 0 h 56"/>
                <a:gd name="T92" fmla="*/ 70 w 96"/>
                <a:gd name="T93" fmla="*/ 0 h 56"/>
                <a:gd name="T94" fmla="*/ 78 w 96"/>
                <a:gd name="T95" fmla="*/ 0 h 56"/>
                <a:gd name="T96" fmla="*/ 82 w 96"/>
                <a:gd name="T97" fmla="*/ 4 h 56"/>
                <a:gd name="T98" fmla="*/ 84 w 96"/>
                <a:gd name="T99" fmla="*/ 4 h 56"/>
                <a:gd name="T100" fmla="*/ 84 w 96"/>
                <a:gd name="T101" fmla="*/ 0 h 56"/>
                <a:gd name="T102" fmla="*/ 88 w 96"/>
                <a:gd name="T103" fmla="*/ 4 h 56"/>
                <a:gd name="T104" fmla="*/ 92 w 96"/>
                <a:gd name="T105" fmla="*/ 8 h 56"/>
                <a:gd name="T106" fmla="*/ 96 w 96"/>
                <a:gd name="T107" fmla="*/ 8 h 56"/>
                <a:gd name="T108" fmla="*/ 92 w 96"/>
                <a:gd name="T109" fmla="*/ 16 h 56"/>
                <a:gd name="T110" fmla="*/ 88 w 96"/>
                <a:gd name="T111" fmla="*/ 16 h 56"/>
                <a:gd name="T112" fmla="*/ 84 w 96"/>
                <a:gd name="T113" fmla="*/ 20 h 56"/>
                <a:gd name="T114" fmla="*/ 84 w 96"/>
                <a:gd name="T115" fmla="*/ 20 h 56"/>
                <a:gd name="T116" fmla="*/ 84 w 96"/>
                <a:gd name="T117" fmla="*/ 24 h 56"/>
                <a:gd name="T118" fmla="*/ 82 w 96"/>
                <a:gd name="T119" fmla="*/ 26 h 56"/>
                <a:gd name="T120" fmla="*/ 78 w 96"/>
                <a:gd name="T121" fmla="*/ 30 h 56"/>
                <a:gd name="T122" fmla="*/ 78 w 96"/>
                <a:gd name="T123" fmla="*/ 34 h 56"/>
                <a:gd name="T124" fmla="*/ 78 w 96"/>
                <a:gd name="T1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 h="56">
                  <a:moveTo>
                    <a:pt x="78" y="38"/>
                  </a:moveTo>
                  <a:lnTo>
                    <a:pt x="74" y="38"/>
                  </a:lnTo>
                  <a:lnTo>
                    <a:pt x="74" y="38"/>
                  </a:lnTo>
                  <a:lnTo>
                    <a:pt x="74" y="38"/>
                  </a:lnTo>
                  <a:lnTo>
                    <a:pt x="74" y="42"/>
                  </a:lnTo>
                  <a:lnTo>
                    <a:pt x="74" y="42"/>
                  </a:lnTo>
                  <a:lnTo>
                    <a:pt x="74" y="42"/>
                  </a:lnTo>
                  <a:lnTo>
                    <a:pt x="70" y="46"/>
                  </a:lnTo>
                  <a:lnTo>
                    <a:pt x="70" y="46"/>
                  </a:lnTo>
                  <a:lnTo>
                    <a:pt x="70" y="46"/>
                  </a:lnTo>
                  <a:lnTo>
                    <a:pt x="70" y="46"/>
                  </a:lnTo>
                  <a:lnTo>
                    <a:pt x="70" y="46"/>
                  </a:lnTo>
                  <a:lnTo>
                    <a:pt x="70" y="46"/>
                  </a:lnTo>
                  <a:lnTo>
                    <a:pt x="70" y="46"/>
                  </a:lnTo>
                  <a:lnTo>
                    <a:pt x="66" y="46"/>
                  </a:lnTo>
                  <a:lnTo>
                    <a:pt x="66" y="46"/>
                  </a:lnTo>
                  <a:lnTo>
                    <a:pt x="66" y="46"/>
                  </a:lnTo>
                  <a:lnTo>
                    <a:pt x="66" y="46"/>
                  </a:lnTo>
                  <a:lnTo>
                    <a:pt x="66" y="46"/>
                  </a:lnTo>
                  <a:lnTo>
                    <a:pt x="66" y="46"/>
                  </a:lnTo>
                  <a:lnTo>
                    <a:pt x="66" y="50"/>
                  </a:lnTo>
                  <a:lnTo>
                    <a:pt x="66" y="50"/>
                  </a:lnTo>
                  <a:lnTo>
                    <a:pt x="66" y="50"/>
                  </a:lnTo>
                  <a:lnTo>
                    <a:pt x="66" y="50"/>
                  </a:lnTo>
                  <a:lnTo>
                    <a:pt x="62" y="50"/>
                  </a:lnTo>
                  <a:lnTo>
                    <a:pt x="62" y="50"/>
                  </a:lnTo>
                  <a:lnTo>
                    <a:pt x="62" y="50"/>
                  </a:lnTo>
                  <a:lnTo>
                    <a:pt x="62" y="50"/>
                  </a:lnTo>
                  <a:lnTo>
                    <a:pt x="62" y="50"/>
                  </a:lnTo>
                  <a:lnTo>
                    <a:pt x="58" y="50"/>
                  </a:lnTo>
                  <a:lnTo>
                    <a:pt x="58" y="50"/>
                  </a:lnTo>
                  <a:lnTo>
                    <a:pt x="58" y="50"/>
                  </a:lnTo>
                  <a:lnTo>
                    <a:pt x="58" y="50"/>
                  </a:lnTo>
                  <a:lnTo>
                    <a:pt x="58" y="50"/>
                  </a:lnTo>
                  <a:lnTo>
                    <a:pt x="56" y="50"/>
                  </a:lnTo>
                  <a:lnTo>
                    <a:pt x="56" y="50"/>
                  </a:lnTo>
                  <a:lnTo>
                    <a:pt x="52" y="50"/>
                  </a:lnTo>
                  <a:lnTo>
                    <a:pt x="52" y="50"/>
                  </a:lnTo>
                  <a:lnTo>
                    <a:pt x="52" y="50"/>
                  </a:lnTo>
                  <a:lnTo>
                    <a:pt x="52" y="50"/>
                  </a:lnTo>
                  <a:lnTo>
                    <a:pt x="48" y="50"/>
                  </a:lnTo>
                  <a:lnTo>
                    <a:pt x="48" y="50"/>
                  </a:lnTo>
                  <a:lnTo>
                    <a:pt x="48" y="50"/>
                  </a:lnTo>
                  <a:lnTo>
                    <a:pt x="48" y="50"/>
                  </a:lnTo>
                  <a:lnTo>
                    <a:pt x="44" y="52"/>
                  </a:lnTo>
                  <a:lnTo>
                    <a:pt x="44" y="52"/>
                  </a:lnTo>
                  <a:lnTo>
                    <a:pt x="44" y="52"/>
                  </a:lnTo>
                  <a:lnTo>
                    <a:pt x="40" y="52"/>
                  </a:lnTo>
                  <a:lnTo>
                    <a:pt x="40" y="52"/>
                  </a:lnTo>
                  <a:lnTo>
                    <a:pt x="40" y="52"/>
                  </a:lnTo>
                  <a:lnTo>
                    <a:pt x="36" y="52"/>
                  </a:lnTo>
                  <a:lnTo>
                    <a:pt x="36" y="52"/>
                  </a:lnTo>
                  <a:lnTo>
                    <a:pt x="36" y="52"/>
                  </a:lnTo>
                  <a:lnTo>
                    <a:pt x="36" y="52"/>
                  </a:lnTo>
                  <a:lnTo>
                    <a:pt x="36" y="52"/>
                  </a:lnTo>
                  <a:lnTo>
                    <a:pt x="36" y="52"/>
                  </a:lnTo>
                  <a:lnTo>
                    <a:pt x="36" y="56"/>
                  </a:lnTo>
                  <a:lnTo>
                    <a:pt x="32" y="56"/>
                  </a:lnTo>
                  <a:lnTo>
                    <a:pt x="32" y="56"/>
                  </a:lnTo>
                  <a:lnTo>
                    <a:pt x="32" y="56"/>
                  </a:lnTo>
                  <a:lnTo>
                    <a:pt x="32" y="56"/>
                  </a:lnTo>
                  <a:lnTo>
                    <a:pt x="30" y="56"/>
                  </a:lnTo>
                  <a:lnTo>
                    <a:pt x="30" y="56"/>
                  </a:lnTo>
                  <a:lnTo>
                    <a:pt x="30" y="56"/>
                  </a:lnTo>
                  <a:lnTo>
                    <a:pt x="30" y="56"/>
                  </a:lnTo>
                  <a:lnTo>
                    <a:pt x="26" y="56"/>
                  </a:lnTo>
                  <a:lnTo>
                    <a:pt x="26" y="56"/>
                  </a:lnTo>
                  <a:lnTo>
                    <a:pt x="22" y="56"/>
                  </a:lnTo>
                  <a:lnTo>
                    <a:pt x="22" y="52"/>
                  </a:lnTo>
                  <a:lnTo>
                    <a:pt x="22" y="52"/>
                  </a:lnTo>
                  <a:lnTo>
                    <a:pt x="22" y="52"/>
                  </a:lnTo>
                  <a:lnTo>
                    <a:pt x="22" y="52"/>
                  </a:lnTo>
                  <a:lnTo>
                    <a:pt x="18" y="52"/>
                  </a:lnTo>
                  <a:lnTo>
                    <a:pt x="18" y="52"/>
                  </a:lnTo>
                  <a:lnTo>
                    <a:pt x="18" y="52"/>
                  </a:lnTo>
                  <a:lnTo>
                    <a:pt x="18" y="52"/>
                  </a:lnTo>
                  <a:lnTo>
                    <a:pt x="18" y="52"/>
                  </a:lnTo>
                  <a:lnTo>
                    <a:pt x="14" y="52"/>
                  </a:lnTo>
                  <a:lnTo>
                    <a:pt x="14" y="50"/>
                  </a:lnTo>
                  <a:lnTo>
                    <a:pt x="14" y="50"/>
                  </a:lnTo>
                  <a:lnTo>
                    <a:pt x="14" y="50"/>
                  </a:lnTo>
                  <a:lnTo>
                    <a:pt x="14" y="50"/>
                  </a:lnTo>
                  <a:lnTo>
                    <a:pt x="14" y="50"/>
                  </a:lnTo>
                  <a:lnTo>
                    <a:pt x="10" y="46"/>
                  </a:lnTo>
                  <a:lnTo>
                    <a:pt x="10" y="46"/>
                  </a:lnTo>
                  <a:lnTo>
                    <a:pt x="10" y="46"/>
                  </a:lnTo>
                  <a:lnTo>
                    <a:pt x="10" y="46"/>
                  </a:lnTo>
                  <a:lnTo>
                    <a:pt x="10" y="46"/>
                  </a:lnTo>
                  <a:lnTo>
                    <a:pt x="10" y="46"/>
                  </a:lnTo>
                  <a:lnTo>
                    <a:pt x="10" y="46"/>
                  </a:lnTo>
                  <a:lnTo>
                    <a:pt x="10" y="46"/>
                  </a:lnTo>
                  <a:lnTo>
                    <a:pt x="10" y="46"/>
                  </a:lnTo>
                  <a:lnTo>
                    <a:pt x="6" y="42"/>
                  </a:lnTo>
                  <a:lnTo>
                    <a:pt x="6" y="42"/>
                  </a:lnTo>
                  <a:lnTo>
                    <a:pt x="6" y="42"/>
                  </a:lnTo>
                  <a:lnTo>
                    <a:pt x="6" y="42"/>
                  </a:lnTo>
                  <a:lnTo>
                    <a:pt x="2" y="38"/>
                  </a:lnTo>
                  <a:lnTo>
                    <a:pt x="2" y="38"/>
                  </a:lnTo>
                  <a:lnTo>
                    <a:pt x="2" y="38"/>
                  </a:lnTo>
                  <a:lnTo>
                    <a:pt x="2" y="38"/>
                  </a:lnTo>
                  <a:lnTo>
                    <a:pt x="2" y="38"/>
                  </a:lnTo>
                  <a:lnTo>
                    <a:pt x="2" y="34"/>
                  </a:lnTo>
                  <a:lnTo>
                    <a:pt x="2" y="34"/>
                  </a:lnTo>
                  <a:lnTo>
                    <a:pt x="2" y="34"/>
                  </a:lnTo>
                  <a:lnTo>
                    <a:pt x="2" y="34"/>
                  </a:lnTo>
                  <a:lnTo>
                    <a:pt x="2" y="34"/>
                  </a:lnTo>
                  <a:lnTo>
                    <a:pt x="2" y="34"/>
                  </a:lnTo>
                  <a:lnTo>
                    <a:pt x="0" y="34"/>
                  </a:lnTo>
                  <a:lnTo>
                    <a:pt x="0" y="34"/>
                  </a:lnTo>
                  <a:lnTo>
                    <a:pt x="0" y="34"/>
                  </a:lnTo>
                  <a:lnTo>
                    <a:pt x="0" y="34"/>
                  </a:lnTo>
                  <a:lnTo>
                    <a:pt x="2" y="30"/>
                  </a:lnTo>
                  <a:lnTo>
                    <a:pt x="2" y="30"/>
                  </a:lnTo>
                  <a:lnTo>
                    <a:pt x="2" y="30"/>
                  </a:lnTo>
                  <a:lnTo>
                    <a:pt x="2" y="30"/>
                  </a:lnTo>
                  <a:lnTo>
                    <a:pt x="2" y="30"/>
                  </a:lnTo>
                  <a:lnTo>
                    <a:pt x="2" y="30"/>
                  </a:lnTo>
                  <a:lnTo>
                    <a:pt x="6" y="30"/>
                  </a:lnTo>
                  <a:lnTo>
                    <a:pt x="6" y="30"/>
                  </a:lnTo>
                  <a:lnTo>
                    <a:pt x="2" y="26"/>
                  </a:lnTo>
                  <a:lnTo>
                    <a:pt x="2" y="26"/>
                  </a:lnTo>
                  <a:lnTo>
                    <a:pt x="2" y="26"/>
                  </a:lnTo>
                  <a:lnTo>
                    <a:pt x="6" y="26"/>
                  </a:lnTo>
                  <a:lnTo>
                    <a:pt x="6" y="26"/>
                  </a:lnTo>
                  <a:lnTo>
                    <a:pt x="2" y="24"/>
                  </a:lnTo>
                  <a:lnTo>
                    <a:pt x="2" y="24"/>
                  </a:lnTo>
                  <a:lnTo>
                    <a:pt x="6" y="24"/>
                  </a:lnTo>
                  <a:lnTo>
                    <a:pt x="6" y="24"/>
                  </a:lnTo>
                  <a:lnTo>
                    <a:pt x="6" y="24"/>
                  </a:lnTo>
                  <a:lnTo>
                    <a:pt x="6" y="20"/>
                  </a:lnTo>
                  <a:lnTo>
                    <a:pt x="6" y="20"/>
                  </a:lnTo>
                  <a:lnTo>
                    <a:pt x="6" y="20"/>
                  </a:lnTo>
                  <a:lnTo>
                    <a:pt x="6" y="20"/>
                  </a:lnTo>
                  <a:lnTo>
                    <a:pt x="6" y="20"/>
                  </a:lnTo>
                  <a:lnTo>
                    <a:pt x="6" y="20"/>
                  </a:lnTo>
                  <a:lnTo>
                    <a:pt x="2" y="20"/>
                  </a:lnTo>
                  <a:lnTo>
                    <a:pt x="2" y="16"/>
                  </a:lnTo>
                  <a:lnTo>
                    <a:pt x="6" y="16"/>
                  </a:lnTo>
                  <a:lnTo>
                    <a:pt x="6" y="16"/>
                  </a:lnTo>
                  <a:lnTo>
                    <a:pt x="6" y="16"/>
                  </a:lnTo>
                  <a:lnTo>
                    <a:pt x="6" y="16"/>
                  </a:lnTo>
                  <a:lnTo>
                    <a:pt x="10" y="16"/>
                  </a:lnTo>
                  <a:lnTo>
                    <a:pt x="10" y="20"/>
                  </a:lnTo>
                  <a:lnTo>
                    <a:pt x="10" y="20"/>
                  </a:lnTo>
                  <a:lnTo>
                    <a:pt x="10" y="16"/>
                  </a:lnTo>
                  <a:lnTo>
                    <a:pt x="10" y="16"/>
                  </a:lnTo>
                  <a:lnTo>
                    <a:pt x="14" y="16"/>
                  </a:lnTo>
                  <a:lnTo>
                    <a:pt x="14" y="16"/>
                  </a:lnTo>
                  <a:lnTo>
                    <a:pt x="14" y="16"/>
                  </a:lnTo>
                  <a:lnTo>
                    <a:pt x="14" y="16"/>
                  </a:lnTo>
                  <a:lnTo>
                    <a:pt x="14" y="16"/>
                  </a:lnTo>
                  <a:lnTo>
                    <a:pt x="14" y="12"/>
                  </a:lnTo>
                  <a:lnTo>
                    <a:pt x="14" y="12"/>
                  </a:lnTo>
                  <a:lnTo>
                    <a:pt x="14" y="12"/>
                  </a:lnTo>
                  <a:lnTo>
                    <a:pt x="14" y="12"/>
                  </a:lnTo>
                  <a:lnTo>
                    <a:pt x="14" y="12"/>
                  </a:lnTo>
                  <a:lnTo>
                    <a:pt x="14" y="12"/>
                  </a:lnTo>
                  <a:lnTo>
                    <a:pt x="14" y="12"/>
                  </a:lnTo>
                  <a:lnTo>
                    <a:pt x="18" y="12"/>
                  </a:lnTo>
                  <a:lnTo>
                    <a:pt x="18" y="12"/>
                  </a:lnTo>
                  <a:lnTo>
                    <a:pt x="18" y="12"/>
                  </a:lnTo>
                  <a:lnTo>
                    <a:pt x="18" y="12"/>
                  </a:lnTo>
                  <a:lnTo>
                    <a:pt x="18" y="12"/>
                  </a:lnTo>
                  <a:lnTo>
                    <a:pt x="18" y="12"/>
                  </a:lnTo>
                  <a:lnTo>
                    <a:pt x="18" y="12"/>
                  </a:lnTo>
                  <a:lnTo>
                    <a:pt x="22" y="16"/>
                  </a:lnTo>
                  <a:lnTo>
                    <a:pt x="26" y="16"/>
                  </a:lnTo>
                  <a:lnTo>
                    <a:pt x="26" y="16"/>
                  </a:lnTo>
                  <a:lnTo>
                    <a:pt x="26" y="16"/>
                  </a:lnTo>
                  <a:lnTo>
                    <a:pt x="26" y="16"/>
                  </a:lnTo>
                  <a:lnTo>
                    <a:pt x="30" y="16"/>
                  </a:lnTo>
                  <a:lnTo>
                    <a:pt x="30" y="16"/>
                  </a:lnTo>
                  <a:lnTo>
                    <a:pt x="30" y="16"/>
                  </a:lnTo>
                  <a:lnTo>
                    <a:pt x="30"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40" y="16"/>
                  </a:lnTo>
                  <a:lnTo>
                    <a:pt x="40" y="16"/>
                  </a:lnTo>
                  <a:lnTo>
                    <a:pt x="36" y="16"/>
                  </a:lnTo>
                  <a:lnTo>
                    <a:pt x="36" y="12"/>
                  </a:lnTo>
                  <a:lnTo>
                    <a:pt x="36" y="12"/>
                  </a:lnTo>
                  <a:lnTo>
                    <a:pt x="36" y="12"/>
                  </a:lnTo>
                  <a:lnTo>
                    <a:pt x="36" y="12"/>
                  </a:lnTo>
                  <a:lnTo>
                    <a:pt x="40" y="12"/>
                  </a:lnTo>
                  <a:lnTo>
                    <a:pt x="40" y="8"/>
                  </a:lnTo>
                  <a:lnTo>
                    <a:pt x="40" y="8"/>
                  </a:lnTo>
                  <a:lnTo>
                    <a:pt x="40" y="8"/>
                  </a:lnTo>
                  <a:lnTo>
                    <a:pt x="40" y="8"/>
                  </a:lnTo>
                  <a:lnTo>
                    <a:pt x="40" y="8"/>
                  </a:lnTo>
                  <a:lnTo>
                    <a:pt x="44" y="8"/>
                  </a:lnTo>
                  <a:lnTo>
                    <a:pt x="44" y="8"/>
                  </a:lnTo>
                  <a:lnTo>
                    <a:pt x="48" y="8"/>
                  </a:lnTo>
                  <a:lnTo>
                    <a:pt x="48" y="8"/>
                  </a:lnTo>
                  <a:lnTo>
                    <a:pt x="48" y="8"/>
                  </a:lnTo>
                  <a:lnTo>
                    <a:pt x="48" y="8"/>
                  </a:lnTo>
                  <a:lnTo>
                    <a:pt x="48" y="8"/>
                  </a:lnTo>
                  <a:lnTo>
                    <a:pt x="52" y="8"/>
                  </a:lnTo>
                  <a:lnTo>
                    <a:pt x="52" y="8"/>
                  </a:lnTo>
                  <a:lnTo>
                    <a:pt x="52" y="8"/>
                  </a:lnTo>
                  <a:lnTo>
                    <a:pt x="56" y="8"/>
                  </a:lnTo>
                  <a:lnTo>
                    <a:pt x="56" y="8"/>
                  </a:lnTo>
                  <a:lnTo>
                    <a:pt x="56" y="8"/>
                  </a:lnTo>
                  <a:lnTo>
                    <a:pt x="56" y="8"/>
                  </a:lnTo>
                  <a:lnTo>
                    <a:pt x="56" y="8"/>
                  </a:lnTo>
                  <a:lnTo>
                    <a:pt x="56" y="8"/>
                  </a:lnTo>
                  <a:lnTo>
                    <a:pt x="56" y="8"/>
                  </a:lnTo>
                  <a:lnTo>
                    <a:pt x="58" y="4"/>
                  </a:lnTo>
                  <a:lnTo>
                    <a:pt x="58" y="4"/>
                  </a:lnTo>
                  <a:lnTo>
                    <a:pt x="58" y="4"/>
                  </a:lnTo>
                  <a:lnTo>
                    <a:pt x="58" y="4"/>
                  </a:lnTo>
                  <a:lnTo>
                    <a:pt x="58" y="4"/>
                  </a:lnTo>
                  <a:lnTo>
                    <a:pt x="58" y="4"/>
                  </a:lnTo>
                  <a:lnTo>
                    <a:pt x="58" y="4"/>
                  </a:lnTo>
                  <a:lnTo>
                    <a:pt x="62" y="0"/>
                  </a:lnTo>
                  <a:lnTo>
                    <a:pt x="62" y="0"/>
                  </a:lnTo>
                  <a:lnTo>
                    <a:pt x="62" y="0"/>
                  </a:lnTo>
                  <a:lnTo>
                    <a:pt x="62" y="0"/>
                  </a:lnTo>
                  <a:lnTo>
                    <a:pt x="62" y="0"/>
                  </a:lnTo>
                  <a:lnTo>
                    <a:pt x="62" y="0"/>
                  </a:lnTo>
                  <a:lnTo>
                    <a:pt x="66" y="0"/>
                  </a:lnTo>
                  <a:lnTo>
                    <a:pt x="66" y="0"/>
                  </a:lnTo>
                  <a:lnTo>
                    <a:pt x="66" y="0"/>
                  </a:lnTo>
                  <a:lnTo>
                    <a:pt x="66" y="0"/>
                  </a:lnTo>
                  <a:lnTo>
                    <a:pt x="66" y="0"/>
                  </a:lnTo>
                  <a:lnTo>
                    <a:pt x="70" y="0"/>
                  </a:lnTo>
                  <a:lnTo>
                    <a:pt x="70" y="0"/>
                  </a:lnTo>
                  <a:lnTo>
                    <a:pt x="74" y="0"/>
                  </a:lnTo>
                  <a:lnTo>
                    <a:pt x="74" y="0"/>
                  </a:lnTo>
                  <a:lnTo>
                    <a:pt x="74" y="0"/>
                  </a:lnTo>
                  <a:lnTo>
                    <a:pt x="78" y="0"/>
                  </a:lnTo>
                  <a:lnTo>
                    <a:pt x="78" y="0"/>
                  </a:lnTo>
                  <a:lnTo>
                    <a:pt x="78" y="0"/>
                  </a:lnTo>
                  <a:lnTo>
                    <a:pt x="78" y="4"/>
                  </a:lnTo>
                  <a:lnTo>
                    <a:pt x="82" y="4"/>
                  </a:lnTo>
                  <a:lnTo>
                    <a:pt x="82" y="4"/>
                  </a:lnTo>
                  <a:lnTo>
                    <a:pt x="82" y="4"/>
                  </a:lnTo>
                  <a:lnTo>
                    <a:pt x="82" y="4"/>
                  </a:lnTo>
                  <a:lnTo>
                    <a:pt x="82" y="4"/>
                  </a:lnTo>
                  <a:lnTo>
                    <a:pt x="84" y="4"/>
                  </a:lnTo>
                  <a:lnTo>
                    <a:pt x="84" y="4"/>
                  </a:lnTo>
                  <a:lnTo>
                    <a:pt x="84" y="4"/>
                  </a:lnTo>
                  <a:lnTo>
                    <a:pt x="84" y="4"/>
                  </a:lnTo>
                  <a:lnTo>
                    <a:pt x="84" y="4"/>
                  </a:lnTo>
                  <a:lnTo>
                    <a:pt x="84" y="4"/>
                  </a:lnTo>
                  <a:lnTo>
                    <a:pt x="84" y="0"/>
                  </a:lnTo>
                  <a:lnTo>
                    <a:pt x="88" y="4"/>
                  </a:lnTo>
                  <a:lnTo>
                    <a:pt x="88" y="4"/>
                  </a:lnTo>
                  <a:lnTo>
                    <a:pt x="88" y="4"/>
                  </a:lnTo>
                  <a:lnTo>
                    <a:pt x="88" y="4"/>
                  </a:lnTo>
                  <a:lnTo>
                    <a:pt x="88" y="4"/>
                  </a:lnTo>
                  <a:lnTo>
                    <a:pt x="88" y="4"/>
                  </a:lnTo>
                  <a:lnTo>
                    <a:pt x="92" y="8"/>
                  </a:lnTo>
                  <a:lnTo>
                    <a:pt x="92" y="8"/>
                  </a:lnTo>
                  <a:lnTo>
                    <a:pt x="92" y="8"/>
                  </a:lnTo>
                  <a:lnTo>
                    <a:pt x="92" y="8"/>
                  </a:lnTo>
                  <a:lnTo>
                    <a:pt x="92" y="8"/>
                  </a:lnTo>
                  <a:lnTo>
                    <a:pt x="92" y="8"/>
                  </a:lnTo>
                  <a:lnTo>
                    <a:pt x="92" y="8"/>
                  </a:lnTo>
                  <a:lnTo>
                    <a:pt x="92" y="8"/>
                  </a:lnTo>
                  <a:lnTo>
                    <a:pt x="96" y="8"/>
                  </a:lnTo>
                  <a:lnTo>
                    <a:pt x="96" y="12"/>
                  </a:lnTo>
                  <a:lnTo>
                    <a:pt x="96" y="12"/>
                  </a:lnTo>
                  <a:lnTo>
                    <a:pt x="96" y="12"/>
                  </a:lnTo>
                  <a:lnTo>
                    <a:pt x="92" y="16"/>
                  </a:lnTo>
                  <a:lnTo>
                    <a:pt x="92" y="16"/>
                  </a:lnTo>
                  <a:lnTo>
                    <a:pt x="92" y="16"/>
                  </a:lnTo>
                  <a:lnTo>
                    <a:pt x="92" y="16"/>
                  </a:lnTo>
                  <a:lnTo>
                    <a:pt x="92" y="16"/>
                  </a:lnTo>
                  <a:lnTo>
                    <a:pt x="88" y="16"/>
                  </a:lnTo>
                  <a:lnTo>
                    <a:pt x="88" y="16"/>
                  </a:lnTo>
                  <a:lnTo>
                    <a:pt x="88" y="16"/>
                  </a:lnTo>
                  <a:lnTo>
                    <a:pt x="88" y="16"/>
                  </a:lnTo>
                  <a:lnTo>
                    <a:pt x="88" y="16"/>
                  </a:lnTo>
                  <a:lnTo>
                    <a:pt x="84" y="20"/>
                  </a:lnTo>
                  <a:lnTo>
                    <a:pt x="84" y="20"/>
                  </a:lnTo>
                  <a:lnTo>
                    <a:pt x="84" y="20"/>
                  </a:lnTo>
                  <a:lnTo>
                    <a:pt x="84" y="20"/>
                  </a:lnTo>
                  <a:lnTo>
                    <a:pt x="84" y="20"/>
                  </a:lnTo>
                  <a:lnTo>
                    <a:pt x="84" y="20"/>
                  </a:lnTo>
                  <a:lnTo>
                    <a:pt x="84" y="20"/>
                  </a:lnTo>
                  <a:lnTo>
                    <a:pt x="84" y="20"/>
                  </a:lnTo>
                  <a:lnTo>
                    <a:pt x="84" y="24"/>
                  </a:lnTo>
                  <a:lnTo>
                    <a:pt x="84" y="24"/>
                  </a:lnTo>
                  <a:lnTo>
                    <a:pt x="84" y="24"/>
                  </a:lnTo>
                  <a:lnTo>
                    <a:pt x="84" y="24"/>
                  </a:lnTo>
                  <a:lnTo>
                    <a:pt x="82" y="24"/>
                  </a:lnTo>
                  <a:lnTo>
                    <a:pt x="82" y="24"/>
                  </a:lnTo>
                  <a:lnTo>
                    <a:pt x="82" y="24"/>
                  </a:lnTo>
                  <a:lnTo>
                    <a:pt x="82" y="26"/>
                  </a:lnTo>
                  <a:lnTo>
                    <a:pt x="82" y="26"/>
                  </a:lnTo>
                  <a:lnTo>
                    <a:pt x="82" y="26"/>
                  </a:lnTo>
                  <a:lnTo>
                    <a:pt x="82" y="30"/>
                  </a:lnTo>
                  <a:lnTo>
                    <a:pt x="82" y="30"/>
                  </a:lnTo>
                  <a:lnTo>
                    <a:pt x="78" y="30"/>
                  </a:lnTo>
                  <a:lnTo>
                    <a:pt x="78" y="30"/>
                  </a:lnTo>
                  <a:lnTo>
                    <a:pt x="78" y="30"/>
                  </a:lnTo>
                  <a:lnTo>
                    <a:pt x="78" y="30"/>
                  </a:lnTo>
                  <a:lnTo>
                    <a:pt x="78" y="30"/>
                  </a:lnTo>
                  <a:lnTo>
                    <a:pt x="78" y="34"/>
                  </a:lnTo>
                  <a:lnTo>
                    <a:pt x="78" y="34"/>
                  </a:lnTo>
                  <a:lnTo>
                    <a:pt x="78" y="38"/>
                  </a:lnTo>
                  <a:lnTo>
                    <a:pt x="78" y="38"/>
                  </a:lnTo>
                  <a:lnTo>
                    <a:pt x="78" y="38"/>
                  </a:lnTo>
                  <a:lnTo>
                    <a:pt x="78" y="38"/>
                  </a:lnTo>
                  <a:lnTo>
                    <a:pt x="78" y="38"/>
                  </a:lnTo>
                  <a:lnTo>
                    <a:pt x="78"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05"/>
            <p:cNvSpPr>
              <a:spLocks/>
            </p:cNvSpPr>
            <p:nvPr/>
          </p:nvSpPr>
          <p:spPr bwMode="auto">
            <a:xfrm>
              <a:off x="3844925" y="2521018"/>
              <a:ext cx="247650" cy="117475"/>
            </a:xfrm>
            <a:custGeom>
              <a:avLst/>
              <a:gdLst>
                <a:gd name="T0" fmla="*/ 36 w 156"/>
                <a:gd name="T1" fmla="*/ 48 h 74"/>
                <a:gd name="T2" fmla="*/ 30 w 156"/>
                <a:gd name="T3" fmla="*/ 44 h 74"/>
                <a:gd name="T4" fmla="*/ 14 w 156"/>
                <a:gd name="T5" fmla="*/ 40 h 74"/>
                <a:gd name="T6" fmla="*/ 14 w 156"/>
                <a:gd name="T7" fmla="*/ 40 h 74"/>
                <a:gd name="T8" fmla="*/ 30 w 156"/>
                <a:gd name="T9" fmla="*/ 38 h 74"/>
                <a:gd name="T10" fmla="*/ 32 w 156"/>
                <a:gd name="T11" fmla="*/ 34 h 74"/>
                <a:gd name="T12" fmla="*/ 32 w 156"/>
                <a:gd name="T13" fmla="*/ 30 h 74"/>
                <a:gd name="T14" fmla="*/ 32 w 156"/>
                <a:gd name="T15" fmla="*/ 26 h 74"/>
                <a:gd name="T16" fmla="*/ 30 w 156"/>
                <a:gd name="T17" fmla="*/ 26 h 74"/>
                <a:gd name="T18" fmla="*/ 18 w 156"/>
                <a:gd name="T19" fmla="*/ 26 h 74"/>
                <a:gd name="T20" fmla="*/ 0 w 156"/>
                <a:gd name="T21" fmla="*/ 26 h 74"/>
                <a:gd name="T22" fmla="*/ 6 w 156"/>
                <a:gd name="T23" fmla="*/ 26 h 74"/>
                <a:gd name="T24" fmla="*/ 6 w 156"/>
                <a:gd name="T25" fmla="*/ 22 h 74"/>
                <a:gd name="T26" fmla="*/ 10 w 156"/>
                <a:gd name="T27" fmla="*/ 22 h 74"/>
                <a:gd name="T28" fmla="*/ 10 w 156"/>
                <a:gd name="T29" fmla="*/ 18 h 74"/>
                <a:gd name="T30" fmla="*/ 14 w 156"/>
                <a:gd name="T31" fmla="*/ 14 h 74"/>
                <a:gd name="T32" fmla="*/ 14 w 156"/>
                <a:gd name="T33" fmla="*/ 10 h 74"/>
                <a:gd name="T34" fmla="*/ 18 w 156"/>
                <a:gd name="T35" fmla="*/ 10 h 74"/>
                <a:gd name="T36" fmla="*/ 26 w 156"/>
                <a:gd name="T37" fmla="*/ 18 h 74"/>
                <a:gd name="T38" fmla="*/ 30 w 156"/>
                <a:gd name="T39" fmla="*/ 10 h 74"/>
                <a:gd name="T40" fmla="*/ 30 w 156"/>
                <a:gd name="T41" fmla="*/ 8 h 74"/>
                <a:gd name="T42" fmla="*/ 22 w 156"/>
                <a:gd name="T43" fmla="*/ 4 h 74"/>
                <a:gd name="T44" fmla="*/ 32 w 156"/>
                <a:gd name="T45" fmla="*/ 4 h 74"/>
                <a:gd name="T46" fmla="*/ 44 w 156"/>
                <a:gd name="T47" fmla="*/ 14 h 74"/>
                <a:gd name="T48" fmla="*/ 40 w 156"/>
                <a:gd name="T49" fmla="*/ 22 h 74"/>
                <a:gd name="T50" fmla="*/ 44 w 156"/>
                <a:gd name="T51" fmla="*/ 26 h 74"/>
                <a:gd name="T52" fmla="*/ 52 w 156"/>
                <a:gd name="T53" fmla="*/ 22 h 74"/>
                <a:gd name="T54" fmla="*/ 60 w 156"/>
                <a:gd name="T55" fmla="*/ 14 h 74"/>
                <a:gd name="T56" fmla="*/ 66 w 156"/>
                <a:gd name="T57" fmla="*/ 18 h 74"/>
                <a:gd name="T58" fmla="*/ 78 w 156"/>
                <a:gd name="T59" fmla="*/ 10 h 74"/>
                <a:gd name="T60" fmla="*/ 84 w 156"/>
                <a:gd name="T61" fmla="*/ 14 h 74"/>
                <a:gd name="T62" fmla="*/ 88 w 156"/>
                <a:gd name="T63" fmla="*/ 18 h 74"/>
                <a:gd name="T64" fmla="*/ 92 w 156"/>
                <a:gd name="T65" fmla="*/ 10 h 74"/>
                <a:gd name="T66" fmla="*/ 104 w 156"/>
                <a:gd name="T67" fmla="*/ 8 h 74"/>
                <a:gd name="T68" fmla="*/ 114 w 156"/>
                <a:gd name="T69" fmla="*/ 8 h 74"/>
                <a:gd name="T70" fmla="*/ 122 w 156"/>
                <a:gd name="T71" fmla="*/ 0 h 74"/>
                <a:gd name="T72" fmla="*/ 130 w 156"/>
                <a:gd name="T73" fmla="*/ 8 h 74"/>
                <a:gd name="T74" fmla="*/ 134 w 156"/>
                <a:gd name="T75" fmla="*/ 10 h 74"/>
                <a:gd name="T76" fmla="*/ 136 w 156"/>
                <a:gd name="T77" fmla="*/ 14 h 74"/>
                <a:gd name="T78" fmla="*/ 140 w 156"/>
                <a:gd name="T79" fmla="*/ 22 h 74"/>
                <a:gd name="T80" fmla="*/ 152 w 156"/>
                <a:gd name="T81" fmla="*/ 30 h 74"/>
                <a:gd name="T82" fmla="*/ 156 w 156"/>
                <a:gd name="T83" fmla="*/ 34 h 74"/>
                <a:gd name="T84" fmla="*/ 152 w 156"/>
                <a:gd name="T85" fmla="*/ 40 h 74"/>
                <a:gd name="T86" fmla="*/ 144 w 156"/>
                <a:gd name="T87" fmla="*/ 44 h 74"/>
                <a:gd name="T88" fmla="*/ 140 w 156"/>
                <a:gd name="T89" fmla="*/ 52 h 74"/>
                <a:gd name="T90" fmla="*/ 130 w 156"/>
                <a:gd name="T91" fmla="*/ 56 h 74"/>
                <a:gd name="T92" fmla="*/ 118 w 156"/>
                <a:gd name="T93" fmla="*/ 60 h 74"/>
                <a:gd name="T94" fmla="*/ 106 w 156"/>
                <a:gd name="T95" fmla="*/ 64 h 74"/>
                <a:gd name="T96" fmla="*/ 92 w 156"/>
                <a:gd name="T97" fmla="*/ 68 h 74"/>
                <a:gd name="T98" fmla="*/ 82 w 156"/>
                <a:gd name="T99" fmla="*/ 74 h 74"/>
                <a:gd name="T100" fmla="*/ 62 w 156"/>
                <a:gd name="T101" fmla="*/ 70 h 74"/>
                <a:gd name="T102" fmla="*/ 56 w 156"/>
                <a:gd name="T103" fmla="*/ 68 h 74"/>
                <a:gd name="T104" fmla="*/ 48 w 156"/>
                <a:gd name="T105" fmla="*/ 68 h 74"/>
                <a:gd name="T106" fmla="*/ 36 w 156"/>
                <a:gd name="T107" fmla="*/ 64 h 74"/>
                <a:gd name="T108" fmla="*/ 26 w 156"/>
                <a:gd name="T109" fmla="*/ 68 h 74"/>
                <a:gd name="T110" fmla="*/ 30 w 156"/>
                <a:gd name="T111" fmla="*/ 60 h 74"/>
                <a:gd name="T112" fmla="*/ 36 w 156"/>
                <a:gd name="T113" fmla="*/ 56 h 74"/>
                <a:gd name="T114" fmla="*/ 44 w 156"/>
                <a:gd name="T115" fmla="*/ 52 h 74"/>
                <a:gd name="T116" fmla="*/ 32 w 156"/>
                <a:gd name="T11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4">
                  <a:moveTo>
                    <a:pt x="32" y="52"/>
                  </a:moveTo>
                  <a:lnTo>
                    <a:pt x="36" y="48"/>
                  </a:lnTo>
                  <a:lnTo>
                    <a:pt x="40" y="48"/>
                  </a:lnTo>
                  <a:lnTo>
                    <a:pt x="40" y="44"/>
                  </a:lnTo>
                  <a:lnTo>
                    <a:pt x="36" y="48"/>
                  </a:lnTo>
                  <a:lnTo>
                    <a:pt x="32" y="48"/>
                  </a:lnTo>
                  <a:lnTo>
                    <a:pt x="32" y="52"/>
                  </a:lnTo>
                  <a:lnTo>
                    <a:pt x="32" y="48"/>
                  </a:lnTo>
                  <a:lnTo>
                    <a:pt x="30" y="48"/>
                  </a:lnTo>
                  <a:lnTo>
                    <a:pt x="30" y="44"/>
                  </a:lnTo>
                  <a:lnTo>
                    <a:pt x="30" y="40"/>
                  </a:lnTo>
                  <a:lnTo>
                    <a:pt x="26" y="40"/>
                  </a:lnTo>
                  <a:lnTo>
                    <a:pt x="22" y="40"/>
                  </a:lnTo>
                  <a:lnTo>
                    <a:pt x="18" y="40"/>
                  </a:lnTo>
                  <a:lnTo>
                    <a:pt x="14" y="40"/>
                  </a:lnTo>
                  <a:lnTo>
                    <a:pt x="10" y="44"/>
                  </a:lnTo>
                  <a:lnTo>
                    <a:pt x="6" y="44"/>
                  </a:lnTo>
                  <a:lnTo>
                    <a:pt x="6" y="40"/>
                  </a:lnTo>
                  <a:lnTo>
                    <a:pt x="10" y="40"/>
                  </a:lnTo>
                  <a:lnTo>
                    <a:pt x="14" y="40"/>
                  </a:lnTo>
                  <a:lnTo>
                    <a:pt x="14" y="38"/>
                  </a:lnTo>
                  <a:lnTo>
                    <a:pt x="18" y="38"/>
                  </a:lnTo>
                  <a:lnTo>
                    <a:pt x="22" y="38"/>
                  </a:lnTo>
                  <a:lnTo>
                    <a:pt x="26" y="38"/>
                  </a:lnTo>
                  <a:lnTo>
                    <a:pt x="30" y="38"/>
                  </a:lnTo>
                  <a:lnTo>
                    <a:pt x="32" y="38"/>
                  </a:lnTo>
                  <a:lnTo>
                    <a:pt x="36" y="38"/>
                  </a:lnTo>
                  <a:lnTo>
                    <a:pt x="40" y="34"/>
                  </a:lnTo>
                  <a:lnTo>
                    <a:pt x="36" y="34"/>
                  </a:lnTo>
                  <a:lnTo>
                    <a:pt x="32" y="34"/>
                  </a:lnTo>
                  <a:lnTo>
                    <a:pt x="30" y="34"/>
                  </a:lnTo>
                  <a:lnTo>
                    <a:pt x="26" y="34"/>
                  </a:lnTo>
                  <a:lnTo>
                    <a:pt x="30" y="34"/>
                  </a:lnTo>
                  <a:lnTo>
                    <a:pt x="30" y="30"/>
                  </a:lnTo>
                  <a:lnTo>
                    <a:pt x="32" y="30"/>
                  </a:lnTo>
                  <a:lnTo>
                    <a:pt x="36" y="30"/>
                  </a:lnTo>
                  <a:lnTo>
                    <a:pt x="36" y="26"/>
                  </a:lnTo>
                  <a:lnTo>
                    <a:pt x="40" y="26"/>
                  </a:lnTo>
                  <a:lnTo>
                    <a:pt x="36" y="26"/>
                  </a:lnTo>
                  <a:lnTo>
                    <a:pt x="32" y="26"/>
                  </a:lnTo>
                  <a:lnTo>
                    <a:pt x="30" y="26"/>
                  </a:lnTo>
                  <a:lnTo>
                    <a:pt x="32" y="26"/>
                  </a:lnTo>
                  <a:lnTo>
                    <a:pt x="32" y="22"/>
                  </a:lnTo>
                  <a:lnTo>
                    <a:pt x="32" y="26"/>
                  </a:lnTo>
                  <a:lnTo>
                    <a:pt x="30" y="26"/>
                  </a:lnTo>
                  <a:lnTo>
                    <a:pt x="26" y="26"/>
                  </a:lnTo>
                  <a:lnTo>
                    <a:pt x="22" y="26"/>
                  </a:lnTo>
                  <a:lnTo>
                    <a:pt x="22" y="22"/>
                  </a:lnTo>
                  <a:lnTo>
                    <a:pt x="22" y="26"/>
                  </a:lnTo>
                  <a:lnTo>
                    <a:pt x="18" y="26"/>
                  </a:lnTo>
                  <a:lnTo>
                    <a:pt x="14" y="26"/>
                  </a:lnTo>
                  <a:lnTo>
                    <a:pt x="10" y="26"/>
                  </a:lnTo>
                  <a:lnTo>
                    <a:pt x="6" y="26"/>
                  </a:lnTo>
                  <a:lnTo>
                    <a:pt x="2" y="26"/>
                  </a:lnTo>
                  <a:lnTo>
                    <a:pt x="0" y="26"/>
                  </a:lnTo>
                  <a:lnTo>
                    <a:pt x="2" y="22"/>
                  </a:lnTo>
                  <a:lnTo>
                    <a:pt x="0" y="22"/>
                  </a:lnTo>
                  <a:lnTo>
                    <a:pt x="2" y="22"/>
                  </a:lnTo>
                  <a:lnTo>
                    <a:pt x="6" y="22"/>
                  </a:lnTo>
                  <a:lnTo>
                    <a:pt x="6" y="26"/>
                  </a:lnTo>
                  <a:lnTo>
                    <a:pt x="10" y="26"/>
                  </a:lnTo>
                  <a:lnTo>
                    <a:pt x="6" y="26"/>
                  </a:lnTo>
                  <a:lnTo>
                    <a:pt x="6" y="22"/>
                  </a:lnTo>
                  <a:lnTo>
                    <a:pt x="10" y="22"/>
                  </a:lnTo>
                  <a:lnTo>
                    <a:pt x="6" y="22"/>
                  </a:lnTo>
                  <a:lnTo>
                    <a:pt x="6" y="18"/>
                  </a:lnTo>
                  <a:lnTo>
                    <a:pt x="2" y="18"/>
                  </a:lnTo>
                  <a:lnTo>
                    <a:pt x="6" y="18"/>
                  </a:lnTo>
                  <a:lnTo>
                    <a:pt x="10" y="18"/>
                  </a:lnTo>
                  <a:lnTo>
                    <a:pt x="10" y="22"/>
                  </a:lnTo>
                  <a:lnTo>
                    <a:pt x="14" y="22"/>
                  </a:lnTo>
                  <a:lnTo>
                    <a:pt x="14" y="18"/>
                  </a:lnTo>
                  <a:lnTo>
                    <a:pt x="18" y="18"/>
                  </a:lnTo>
                  <a:lnTo>
                    <a:pt x="14" y="18"/>
                  </a:lnTo>
                  <a:lnTo>
                    <a:pt x="10" y="18"/>
                  </a:lnTo>
                  <a:lnTo>
                    <a:pt x="6" y="14"/>
                  </a:lnTo>
                  <a:lnTo>
                    <a:pt x="10" y="14"/>
                  </a:lnTo>
                  <a:lnTo>
                    <a:pt x="14" y="14"/>
                  </a:lnTo>
                  <a:lnTo>
                    <a:pt x="18" y="18"/>
                  </a:lnTo>
                  <a:lnTo>
                    <a:pt x="14" y="14"/>
                  </a:lnTo>
                  <a:lnTo>
                    <a:pt x="10" y="14"/>
                  </a:lnTo>
                  <a:lnTo>
                    <a:pt x="10" y="10"/>
                  </a:lnTo>
                  <a:lnTo>
                    <a:pt x="14" y="10"/>
                  </a:lnTo>
                  <a:lnTo>
                    <a:pt x="14" y="14"/>
                  </a:lnTo>
                  <a:lnTo>
                    <a:pt x="14" y="10"/>
                  </a:lnTo>
                  <a:lnTo>
                    <a:pt x="10" y="10"/>
                  </a:lnTo>
                  <a:lnTo>
                    <a:pt x="14" y="10"/>
                  </a:lnTo>
                  <a:lnTo>
                    <a:pt x="14" y="8"/>
                  </a:lnTo>
                  <a:lnTo>
                    <a:pt x="18" y="8"/>
                  </a:lnTo>
                  <a:lnTo>
                    <a:pt x="18" y="10"/>
                  </a:lnTo>
                  <a:lnTo>
                    <a:pt x="22" y="10"/>
                  </a:lnTo>
                  <a:lnTo>
                    <a:pt x="22" y="14"/>
                  </a:lnTo>
                  <a:lnTo>
                    <a:pt x="26" y="10"/>
                  </a:lnTo>
                  <a:lnTo>
                    <a:pt x="26" y="14"/>
                  </a:lnTo>
                  <a:lnTo>
                    <a:pt x="26" y="18"/>
                  </a:lnTo>
                  <a:lnTo>
                    <a:pt x="26" y="14"/>
                  </a:lnTo>
                  <a:lnTo>
                    <a:pt x="30" y="14"/>
                  </a:lnTo>
                  <a:lnTo>
                    <a:pt x="30" y="18"/>
                  </a:lnTo>
                  <a:lnTo>
                    <a:pt x="30" y="14"/>
                  </a:lnTo>
                  <a:lnTo>
                    <a:pt x="30" y="10"/>
                  </a:lnTo>
                  <a:lnTo>
                    <a:pt x="26" y="10"/>
                  </a:lnTo>
                  <a:lnTo>
                    <a:pt x="22" y="10"/>
                  </a:lnTo>
                  <a:lnTo>
                    <a:pt x="22" y="8"/>
                  </a:lnTo>
                  <a:lnTo>
                    <a:pt x="26" y="8"/>
                  </a:lnTo>
                  <a:lnTo>
                    <a:pt x="30" y="8"/>
                  </a:lnTo>
                  <a:lnTo>
                    <a:pt x="26" y="8"/>
                  </a:lnTo>
                  <a:lnTo>
                    <a:pt x="22" y="8"/>
                  </a:lnTo>
                  <a:lnTo>
                    <a:pt x="18" y="8"/>
                  </a:lnTo>
                  <a:lnTo>
                    <a:pt x="18" y="4"/>
                  </a:lnTo>
                  <a:lnTo>
                    <a:pt x="22" y="4"/>
                  </a:lnTo>
                  <a:lnTo>
                    <a:pt x="18" y="4"/>
                  </a:lnTo>
                  <a:lnTo>
                    <a:pt x="22" y="4"/>
                  </a:lnTo>
                  <a:lnTo>
                    <a:pt x="26" y="4"/>
                  </a:lnTo>
                  <a:lnTo>
                    <a:pt x="30" y="4"/>
                  </a:lnTo>
                  <a:lnTo>
                    <a:pt x="32" y="4"/>
                  </a:lnTo>
                  <a:lnTo>
                    <a:pt x="32" y="8"/>
                  </a:lnTo>
                  <a:lnTo>
                    <a:pt x="36" y="8"/>
                  </a:lnTo>
                  <a:lnTo>
                    <a:pt x="40" y="10"/>
                  </a:lnTo>
                  <a:lnTo>
                    <a:pt x="44" y="10"/>
                  </a:lnTo>
                  <a:lnTo>
                    <a:pt x="44" y="14"/>
                  </a:lnTo>
                  <a:lnTo>
                    <a:pt x="40" y="14"/>
                  </a:lnTo>
                  <a:lnTo>
                    <a:pt x="44" y="14"/>
                  </a:lnTo>
                  <a:lnTo>
                    <a:pt x="44" y="18"/>
                  </a:lnTo>
                  <a:lnTo>
                    <a:pt x="44" y="22"/>
                  </a:lnTo>
                  <a:lnTo>
                    <a:pt x="40" y="22"/>
                  </a:lnTo>
                  <a:lnTo>
                    <a:pt x="40" y="18"/>
                  </a:lnTo>
                  <a:lnTo>
                    <a:pt x="36" y="18"/>
                  </a:lnTo>
                  <a:lnTo>
                    <a:pt x="40" y="22"/>
                  </a:lnTo>
                  <a:lnTo>
                    <a:pt x="44" y="22"/>
                  </a:lnTo>
                  <a:lnTo>
                    <a:pt x="44" y="26"/>
                  </a:lnTo>
                  <a:lnTo>
                    <a:pt x="48" y="26"/>
                  </a:lnTo>
                  <a:lnTo>
                    <a:pt x="48" y="30"/>
                  </a:lnTo>
                  <a:lnTo>
                    <a:pt x="48" y="34"/>
                  </a:lnTo>
                  <a:lnTo>
                    <a:pt x="48" y="26"/>
                  </a:lnTo>
                  <a:lnTo>
                    <a:pt x="52" y="22"/>
                  </a:lnTo>
                  <a:lnTo>
                    <a:pt x="56" y="22"/>
                  </a:lnTo>
                  <a:lnTo>
                    <a:pt x="56" y="26"/>
                  </a:lnTo>
                  <a:lnTo>
                    <a:pt x="60" y="22"/>
                  </a:lnTo>
                  <a:lnTo>
                    <a:pt x="60" y="18"/>
                  </a:lnTo>
                  <a:lnTo>
                    <a:pt x="60" y="14"/>
                  </a:lnTo>
                  <a:lnTo>
                    <a:pt x="60" y="10"/>
                  </a:lnTo>
                  <a:lnTo>
                    <a:pt x="62" y="10"/>
                  </a:lnTo>
                  <a:lnTo>
                    <a:pt x="62" y="14"/>
                  </a:lnTo>
                  <a:lnTo>
                    <a:pt x="66" y="14"/>
                  </a:lnTo>
                  <a:lnTo>
                    <a:pt x="66" y="18"/>
                  </a:lnTo>
                  <a:lnTo>
                    <a:pt x="70" y="18"/>
                  </a:lnTo>
                  <a:lnTo>
                    <a:pt x="70" y="14"/>
                  </a:lnTo>
                  <a:lnTo>
                    <a:pt x="70" y="10"/>
                  </a:lnTo>
                  <a:lnTo>
                    <a:pt x="74" y="10"/>
                  </a:lnTo>
                  <a:lnTo>
                    <a:pt x="78" y="10"/>
                  </a:lnTo>
                  <a:lnTo>
                    <a:pt x="78" y="8"/>
                  </a:lnTo>
                  <a:lnTo>
                    <a:pt x="82" y="8"/>
                  </a:lnTo>
                  <a:lnTo>
                    <a:pt x="82" y="10"/>
                  </a:lnTo>
                  <a:lnTo>
                    <a:pt x="84" y="10"/>
                  </a:lnTo>
                  <a:lnTo>
                    <a:pt x="84" y="14"/>
                  </a:lnTo>
                  <a:lnTo>
                    <a:pt x="88" y="14"/>
                  </a:lnTo>
                  <a:lnTo>
                    <a:pt x="88" y="18"/>
                  </a:lnTo>
                  <a:lnTo>
                    <a:pt x="88" y="22"/>
                  </a:lnTo>
                  <a:lnTo>
                    <a:pt x="92" y="22"/>
                  </a:lnTo>
                  <a:lnTo>
                    <a:pt x="88" y="18"/>
                  </a:lnTo>
                  <a:lnTo>
                    <a:pt x="88" y="14"/>
                  </a:lnTo>
                  <a:lnTo>
                    <a:pt x="84" y="10"/>
                  </a:lnTo>
                  <a:lnTo>
                    <a:pt x="88" y="8"/>
                  </a:lnTo>
                  <a:lnTo>
                    <a:pt x="88" y="10"/>
                  </a:lnTo>
                  <a:lnTo>
                    <a:pt x="92" y="10"/>
                  </a:lnTo>
                  <a:lnTo>
                    <a:pt x="96" y="10"/>
                  </a:lnTo>
                  <a:lnTo>
                    <a:pt x="96" y="14"/>
                  </a:lnTo>
                  <a:lnTo>
                    <a:pt x="100" y="14"/>
                  </a:lnTo>
                  <a:lnTo>
                    <a:pt x="100" y="10"/>
                  </a:lnTo>
                  <a:lnTo>
                    <a:pt x="104" y="8"/>
                  </a:lnTo>
                  <a:lnTo>
                    <a:pt x="106" y="8"/>
                  </a:lnTo>
                  <a:lnTo>
                    <a:pt x="106" y="10"/>
                  </a:lnTo>
                  <a:lnTo>
                    <a:pt x="110" y="10"/>
                  </a:lnTo>
                  <a:lnTo>
                    <a:pt x="110" y="8"/>
                  </a:lnTo>
                  <a:lnTo>
                    <a:pt x="114" y="8"/>
                  </a:lnTo>
                  <a:lnTo>
                    <a:pt x="110" y="4"/>
                  </a:lnTo>
                  <a:lnTo>
                    <a:pt x="110" y="0"/>
                  </a:lnTo>
                  <a:lnTo>
                    <a:pt x="114" y="0"/>
                  </a:lnTo>
                  <a:lnTo>
                    <a:pt x="118" y="0"/>
                  </a:lnTo>
                  <a:lnTo>
                    <a:pt x="122" y="0"/>
                  </a:lnTo>
                  <a:lnTo>
                    <a:pt x="122" y="4"/>
                  </a:lnTo>
                  <a:lnTo>
                    <a:pt x="122" y="8"/>
                  </a:lnTo>
                  <a:lnTo>
                    <a:pt x="126" y="8"/>
                  </a:lnTo>
                  <a:lnTo>
                    <a:pt x="130" y="10"/>
                  </a:lnTo>
                  <a:lnTo>
                    <a:pt x="130" y="8"/>
                  </a:lnTo>
                  <a:lnTo>
                    <a:pt x="134" y="8"/>
                  </a:lnTo>
                  <a:lnTo>
                    <a:pt x="134" y="4"/>
                  </a:lnTo>
                  <a:lnTo>
                    <a:pt x="136" y="4"/>
                  </a:lnTo>
                  <a:lnTo>
                    <a:pt x="134" y="8"/>
                  </a:lnTo>
                  <a:lnTo>
                    <a:pt x="134" y="10"/>
                  </a:lnTo>
                  <a:lnTo>
                    <a:pt x="130" y="10"/>
                  </a:lnTo>
                  <a:lnTo>
                    <a:pt x="134" y="10"/>
                  </a:lnTo>
                  <a:lnTo>
                    <a:pt x="136" y="10"/>
                  </a:lnTo>
                  <a:lnTo>
                    <a:pt x="140" y="14"/>
                  </a:lnTo>
                  <a:lnTo>
                    <a:pt x="136" y="14"/>
                  </a:lnTo>
                  <a:lnTo>
                    <a:pt x="136" y="18"/>
                  </a:lnTo>
                  <a:lnTo>
                    <a:pt x="140" y="18"/>
                  </a:lnTo>
                  <a:lnTo>
                    <a:pt x="144" y="18"/>
                  </a:lnTo>
                  <a:lnTo>
                    <a:pt x="144" y="22"/>
                  </a:lnTo>
                  <a:lnTo>
                    <a:pt x="140" y="22"/>
                  </a:lnTo>
                  <a:lnTo>
                    <a:pt x="140" y="26"/>
                  </a:lnTo>
                  <a:lnTo>
                    <a:pt x="144" y="22"/>
                  </a:lnTo>
                  <a:lnTo>
                    <a:pt x="148" y="22"/>
                  </a:lnTo>
                  <a:lnTo>
                    <a:pt x="152" y="26"/>
                  </a:lnTo>
                  <a:lnTo>
                    <a:pt x="152" y="30"/>
                  </a:lnTo>
                  <a:lnTo>
                    <a:pt x="156" y="30"/>
                  </a:lnTo>
                  <a:lnTo>
                    <a:pt x="152" y="34"/>
                  </a:lnTo>
                  <a:lnTo>
                    <a:pt x="148" y="34"/>
                  </a:lnTo>
                  <a:lnTo>
                    <a:pt x="152" y="34"/>
                  </a:lnTo>
                  <a:lnTo>
                    <a:pt x="156" y="34"/>
                  </a:lnTo>
                  <a:lnTo>
                    <a:pt x="156" y="38"/>
                  </a:lnTo>
                  <a:lnTo>
                    <a:pt x="152" y="38"/>
                  </a:lnTo>
                  <a:lnTo>
                    <a:pt x="148" y="38"/>
                  </a:lnTo>
                  <a:lnTo>
                    <a:pt x="152" y="38"/>
                  </a:lnTo>
                  <a:lnTo>
                    <a:pt x="152" y="40"/>
                  </a:lnTo>
                  <a:lnTo>
                    <a:pt x="148" y="40"/>
                  </a:lnTo>
                  <a:lnTo>
                    <a:pt x="152" y="40"/>
                  </a:lnTo>
                  <a:lnTo>
                    <a:pt x="148" y="40"/>
                  </a:lnTo>
                  <a:lnTo>
                    <a:pt x="148" y="44"/>
                  </a:lnTo>
                  <a:lnTo>
                    <a:pt x="144" y="44"/>
                  </a:lnTo>
                  <a:lnTo>
                    <a:pt x="140" y="44"/>
                  </a:lnTo>
                  <a:lnTo>
                    <a:pt x="140" y="40"/>
                  </a:lnTo>
                  <a:lnTo>
                    <a:pt x="140" y="44"/>
                  </a:lnTo>
                  <a:lnTo>
                    <a:pt x="140" y="48"/>
                  </a:lnTo>
                  <a:lnTo>
                    <a:pt x="140" y="52"/>
                  </a:lnTo>
                  <a:lnTo>
                    <a:pt x="136" y="52"/>
                  </a:lnTo>
                  <a:lnTo>
                    <a:pt x="134" y="56"/>
                  </a:lnTo>
                  <a:lnTo>
                    <a:pt x="136" y="56"/>
                  </a:lnTo>
                  <a:lnTo>
                    <a:pt x="134" y="56"/>
                  </a:lnTo>
                  <a:lnTo>
                    <a:pt x="130" y="56"/>
                  </a:lnTo>
                  <a:lnTo>
                    <a:pt x="130" y="52"/>
                  </a:lnTo>
                  <a:lnTo>
                    <a:pt x="130" y="56"/>
                  </a:lnTo>
                  <a:lnTo>
                    <a:pt x="126" y="56"/>
                  </a:lnTo>
                  <a:lnTo>
                    <a:pt x="122" y="56"/>
                  </a:lnTo>
                  <a:lnTo>
                    <a:pt x="118" y="60"/>
                  </a:lnTo>
                  <a:lnTo>
                    <a:pt x="114" y="60"/>
                  </a:lnTo>
                  <a:lnTo>
                    <a:pt x="114" y="64"/>
                  </a:lnTo>
                  <a:lnTo>
                    <a:pt x="110" y="64"/>
                  </a:lnTo>
                  <a:lnTo>
                    <a:pt x="106" y="68"/>
                  </a:lnTo>
                  <a:lnTo>
                    <a:pt x="106" y="64"/>
                  </a:lnTo>
                  <a:lnTo>
                    <a:pt x="104" y="64"/>
                  </a:lnTo>
                  <a:lnTo>
                    <a:pt x="104" y="68"/>
                  </a:lnTo>
                  <a:lnTo>
                    <a:pt x="100" y="68"/>
                  </a:lnTo>
                  <a:lnTo>
                    <a:pt x="96" y="68"/>
                  </a:lnTo>
                  <a:lnTo>
                    <a:pt x="92" y="68"/>
                  </a:lnTo>
                  <a:lnTo>
                    <a:pt x="92" y="70"/>
                  </a:lnTo>
                  <a:lnTo>
                    <a:pt x="92" y="74"/>
                  </a:lnTo>
                  <a:lnTo>
                    <a:pt x="88" y="74"/>
                  </a:lnTo>
                  <a:lnTo>
                    <a:pt x="84" y="74"/>
                  </a:lnTo>
                  <a:lnTo>
                    <a:pt x="82" y="74"/>
                  </a:lnTo>
                  <a:lnTo>
                    <a:pt x="78" y="74"/>
                  </a:lnTo>
                  <a:lnTo>
                    <a:pt x="74" y="74"/>
                  </a:lnTo>
                  <a:lnTo>
                    <a:pt x="70" y="74"/>
                  </a:lnTo>
                  <a:lnTo>
                    <a:pt x="66" y="70"/>
                  </a:lnTo>
                  <a:lnTo>
                    <a:pt x="62" y="70"/>
                  </a:lnTo>
                  <a:lnTo>
                    <a:pt x="60" y="70"/>
                  </a:lnTo>
                  <a:lnTo>
                    <a:pt x="56" y="70"/>
                  </a:lnTo>
                  <a:lnTo>
                    <a:pt x="56" y="68"/>
                  </a:lnTo>
                  <a:lnTo>
                    <a:pt x="60" y="68"/>
                  </a:lnTo>
                  <a:lnTo>
                    <a:pt x="56" y="68"/>
                  </a:lnTo>
                  <a:lnTo>
                    <a:pt x="52" y="68"/>
                  </a:lnTo>
                  <a:lnTo>
                    <a:pt x="56" y="68"/>
                  </a:lnTo>
                  <a:lnTo>
                    <a:pt x="56" y="64"/>
                  </a:lnTo>
                  <a:lnTo>
                    <a:pt x="52" y="68"/>
                  </a:lnTo>
                  <a:lnTo>
                    <a:pt x="48" y="68"/>
                  </a:lnTo>
                  <a:lnTo>
                    <a:pt x="48" y="64"/>
                  </a:lnTo>
                  <a:lnTo>
                    <a:pt x="44" y="64"/>
                  </a:lnTo>
                  <a:lnTo>
                    <a:pt x="40" y="68"/>
                  </a:lnTo>
                  <a:lnTo>
                    <a:pt x="40" y="64"/>
                  </a:lnTo>
                  <a:lnTo>
                    <a:pt x="36" y="64"/>
                  </a:lnTo>
                  <a:lnTo>
                    <a:pt x="36" y="68"/>
                  </a:lnTo>
                  <a:lnTo>
                    <a:pt x="32" y="68"/>
                  </a:lnTo>
                  <a:lnTo>
                    <a:pt x="32" y="64"/>
                  </a:lnTo>
                  <a:lnTo>
                    <a:pt x="30" y="64"/>
                  </a:lnTo>
                  <a:lnTo>
                    <a:pt x="26" y="68"/>
                  </a:lnTo>
                  <a:lnTo>
                    <a:pt x="26" y="64"/>
                  </a:lnTo>
                  <a:lnTo>
                    <a:pt x="26" y="60"/>
                  </a:lnTo>
                  <a:lnTo>
                    <a:pt x="26" y="64"/>
                  </a:lnTo>
                  <a:lnTo>
                    <a:pt x="30" y="64"/>
                  </a:lnTo>
                  <a:lnTo>
                    <a:pt x="30" y="60"/>
                  </a:lnTo>
                  <a:lnTo>
                    <a:pt x="32" y="60"/>
                  </a:lnTo>
                  <a:lnTo>
                    <a:pt x="36" y="60"/>
                  </a:lnTo>
                  <a:lnTo>
                    <a:pt x="36" y="56"/>
                  </a:lnTo>
                  <a:lnTo>
                    <a:pt x="36" y="60"/>
                  </a:lnTo>
                  <a:lnTo>
                    <a:pt x="36" y="56"/>
                  </a:lnTo>
                  <a:lnTo>
                    <a:pt x="40" y="56"/>
                  </a:lnTo>
                  <a:lnTo>
                    <a:pt x="36" y="56"/>
                  </a:lnTo>
                  <a:lnTo>
                    <a:pt x="36" y="52"/>
                  </a:lnTo>
                  <a:lnTo>
                    <a:pt x="40" y="52"/>
                  </a:lnTo>
                  <a:lnTo>
                    <a:pt x="44" y="52"/>
                  </a:lnTo>
                  <a:lnTo>
                    <a:pt x="40" y="52"/>
                  </a:lnTo>
                  <a:lnTo>
                    <a:pt x="36" y="52"/>
                  </a:lnTo>
                  <a:lnTo>
                    <a:pt x="36" y="56"/>
                  </a:lnTo>
                  <a:lnTo>
                    <a:pt x="32" y="56"/>
                  </a:lnTo>
                  <a:lnTo>
                    <a:pt x="32" y="52"/>
                  </a:lnTo>
                  <a:lnTo>
                    <a:pt x="32" y="52"/>
                  </a:lnTo>
                  <a:lnTo>
                    <a:pt x="32"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06"/>
            <p:cNvSpPr>
              <a:spLocks noEditPoints="1"/>
            </p:cNvSpPr>
            <p:nvPr/>
          </p:nvSpPr>
          <p:spPr bwMode="auto">
            <a:xfrm>
              <a:off x="4156075" y="2927418"/>
              <a:ext cx="101600" cy="136525"/>
            </a:xfrm>
            <a:custGeom>
              <a:avLst/>
              <a:gdLst>
                <a:gd name="T0" fmla="*/ 20 w 64"/>
                <a:gd name="T1" fmla="*/ 46 h 86"/>
                <a:gd name="T2" fmla="*/ 16 w 64"/>
                <a:gd name="T3" fmla="*/ 46 h 86"/>
                <a:gd name="T4" fmla="*/ 12 w 64"/>
                <a:gd name="T5" fmla="*/ 46 h 86"/>
                <a:gd name="T6" fmla="*/ 12 w 64"/>
                <a:gd name="T7" fmla="*/ 42 h 86"/>
                <a:gd name="T8" fmla="*/ 8 w 64"/>
                <a:gd name="T9" fmla="*/ 38 h 86"/>
                <a:gd name="T10" fmla="*/ 8 w 64"/>
                <a:gd name="T11" fmla="*/ 34 h 86"/>
                <a:gd name="T12" fmla="*/ 12 w 64"/>
                <a:gd name="T13" fmla="*/ 34 h 86"/>
                <a:gd name="T14" fmla="*/ 12 w 64"/>
                <a:gd name="T15" fmla="*/ 30 h 86"/>
                <a:gd name="T16" fmla="*/ 8 w 64"/>
                <a:gd name="T17" fmla="*/ 30 h 86"/>
                <a:gd name="T18" fmla="*/ 8 w 64"/>
                <a:gd name="T19" fmla="*/ 26 h 86"/>
                <a:gd name="T20" fmla="*/ 12 w 64"/>
                <a:gd name="T21" fmla="*/ 26 h 86"/>
                <a:gd name="T22" fmla="*/ 20 w 64"/>
                <a:gd name="T23" fmla="*/ 24 h 86"/>
                <a:gd name="T24" fmla="*/ 26 w 64"/>
                <a:gd name="T25" fmla="*/ 26 h 86"/>
                <a:gd name="T26" fmla="*/ 30 w 64"/>
                <a:gd name="T27" fmla="*/ 20 h 86"/>
                <a:gd name="T28" fmla="*/ 30 w 64"/>
                <a:gd name="T29" fmla="*/ 16 h 86"/>
                <a:gd name="T30" fmla="*/ 30 w 64"/>
                <a:gd name="T31" fmla="*/ 12 h 86"/>
                <a:gd name="T32" fmla="*/ 38 w 64"/>
                <a:gd name="T33" fmla="*/ 4 h 86"/>
                <a:gd name="T34" fmla="*/ 42 w 64"/>
                <a:gd name="T35" fmla="*/ 4 h 86"/>
                <a:gd name="T36" fmla="*/ 42 w 64"/>
                <a:gd name="T37" fmla="*/ 8 h 86"/>
                <a:gd name="T38" fmla="*/ 46 w 64"/>
                <a:gd name="T39" fmla="*/ 8 h 86"/>
                <a:gd name="T40" fmla="*/ 46 w 64"/>
                <a:gd name="T41" fmla="*/ 4 h 86"/>
                <a:gd name="T42" fmla="*/ 50 w 64"/>
                <a:gd name="T43" fmla="*/ 4 h 86"/>
                <a:gd name="T44" fmla="*/ 50 w 64"/>
                <a:gd name="T45" fmla="*/ 8 h 86"/>
                <a:gd name="T46" fmla="*/ 42 w 64"/>
                <a:gd name="T47" fmla="*/ 16 h 86"/>
                <a:gd name="T48" fmla="*/ 38 w 64"/>
                <a:gd name="T49" fmla="*/ 20 h 86"/>
                <a:gd name="T50" fmla="*/ 38 w 64"/>
                <a:gd name="T51" fmla="*/ 24 h 86"/>
                <a:gd name="T52" fmla="*/ 46 w 64"/>
                <a:gd name="T53" fmla="*/ 26 h 86"/>
                <a:gd name="T54" fmla="*/ 54 w 64"/>
                <a:gd name="T55" fmla="*/ 24 h 86"/>
                <a:gd name="T56" fmla="*/ 60 w 64"/>
                <a:gd name="T57" fmla="*/ 30 h 86"/>
                <a:gd name="T58" fmla="*/ 64 w 64"/>
                <a:gd name="T59" fmla="*/ 30 h 86"/>
                <a:gd name="T60" fmla="*/ 60 w 64"/>
                <a:gd name="T61" fmla="*/ 38 h 86"/>
                <a:gd name="T62" fmla="*/ 64 w 64"/>
                <a:gd name="T63" fmla="*/ 46 h 86"/>
                <a:gd name="T64" fmla="*/ 64 w 64"/>
                <a:gd name="T65" fmla="*/ 50 h 86"/>
                <a:gd name="T66" fmla="*/ 60 w 64"/>
                <a:gd name="T67" fmla="*/ 60 h 86"/>
                <a:gd name="T68" fmla="*/ 60 w 64"/>
                <a:gd name="T69" fmla="*/ 68 h 86"/>
                <a:gd name="T70" fmla="*/ 54 w 64"/>
                <a:gd name="T71" fmla="*/ 72 h 86"/>
                <a:gd name="T72" fmla="*/ 54 w 64"/>
                <a:gd name="T73" fmla="*/ 68 h 86"/>
                <a:gd name="T74" fmla="*/ 46 w 64"/>
                <a:gd name="T75" fmla="*/ 72 h 86"/>
                <a:gd name="T76" fmla="*/ 38 w 64"/>
                <a:gd name="T77" fmla="*/ 76 h 86"/>
                <a:gd name="T78" fmla="*/ 30 w 64"/>
                <a:gd name="T79" fmla="*/ 76 h 86"/>
                <a:gd name="T80" fmla="*/ 30 w 64"/>
                <a:gd name="T81" fmla="*/ 82 h 86"/>
                <a:gd name="T82" fmla="*/ 20 w 64"/>
                <a:gd name="T83" fmla="*/ 82 h 86"/>
                <a:gd name="T84" fmla="*/ 12 w 64"/>
                <a:gd name="T85" fmla="*/ 86 h 86"/>
                <a:gd name="T86" fmla="*/ 12 w 64"/>
                <a:gd name="T87" fmla="*/ 82 h 86"/>
                <a:gd name="T88" fmla="*/ 8 w 64"/>
                <a:gd name="T89" fmla="*/ 82 h 86"/>
                <a:gd name="T90" fmla="*/ 16 w 64"/>
                <a:gd name="T91" fmla="*/ 76 h 86"/>
                <a:gd name="T92" fmla="*/ 4 w 64"/>
                <a:gd name="T93" fmla="*/ 78 h 86"/>
                <a:gd name="T94" fmla="*/ 4 w 64"/>
                <a:gd name="T95" fmla="*/ 76 h 86"/>
                <a:gd name="T96" fmla="*/ 8 w 64"/>
                <a:gd name="T97" fmla="*/ 72 h 86"/>
                <a:gd name="T98" fmla="*/ 0 w 64"/>
                <a:gd name="T99" fmla="*/ 68 h 86"/>
                <a:gd name="T100" fmla="*/ 12 w 64"/>
                <a:gd name="T101" fmla="*/ 68 h 86"/>
                <a:gd name="T102" fmla="*/ 16 w 64"/>
                <a:gd name="T103" fmla="*/ 60 h 86"/>
                <a:gd name="T104" fmla="*/ 26 w 64"/>
                <a:gd name="T105" fmla="*/ 60 h 86"/>
                <a:gd name="T106" fmla="*/ 24 w 64"/>
                <a:gd name="T107" fmla="*/ 60 h 86"/>
                <a:gd name="T108" fmla="*/ 12 w 64"/>
                <a:gd name="T109" fmla="*/ 60 h 86"/>
                <a:gd name="T110" fmla="*/ 16 w 64"/>
                <a:gd name="T111" fmla="*/ 56 h 86"/>
                <a:gd name="T112" fmla="*/ 24 w 64"/>
                <a:gd name="T113" fmla="*/ 50 h 86"/>
                <a:gd name="T114" fmla="*/ 8 w 64"/>
                <a:gd name="T115" fmla="*/ 30 h 86"/>
                <a:gd name="T116" fmla="*/ 4 w 64"/>
                <a:gd name="T117" fmla="*/ 30 h 86"/>
                <a:gd name="T118" fmla="*/ 8 w 64"/>
                <a:gd name="T119"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 h="86">
                  <a:moveTo>
                    <a:pt x="24" y="50"/>
                  </a:moveTo>
                  <a:lnTo>
                    <a:pt x="24" y="46"/>
                  </a:lnTo>
                  <a:lnTo>
                    <a:pt x="20" y="46"/>
                  </a:lnTo>
                  <a:lnTo>
                    <a:pt x="16" y="46"/>
                  </a:lnTo>
                  <a:lnTo>
                    <a:pt x="16" y="50"/>
                  </a:lnTo>
                  <a:lnTo>
                    <a:pt x="16" y="46"/>
                  </a:lnTo>
                  <a:lnTo>
                    <a:pt x="12" y="46"/>
                  </a:lnTo>
                  <a:lnTo>
                    <a:pt x="16" y="46"/>
                  </a:lnTo>
                  <a:lnTo>
                    <a:pt x="12" y="46"/>
                  </a:lnTo>
                  <a:lnTo>
                    <a:pt x="8" y="46"/>
                  </a:lnTo>
                  <a:lnTo>
                    <a:pt x="12" y="46"/>
                  </a:lnTo>
                  <a:lnTo>
                    <a:pt x="12" y="42"/>
                  </a:lnTo>
                  <a:lnTo>
                    <a:pt x="8" y="46"/>
                  </a:lnTo>
                  <a:lnTo>
                    <a:pt x="4" y="42"/>
                  </a:lnTo>
                  <a:lnTo>
                    <a:pt x="8" y="38"/>
                  </a:lnTo>
                  <a:lnTo>
                    <a:pt x="12" y="38"/>
                  </a:lnTo>
                  <a:lnTo>
                    <a:pt x="8" y="38"/>
                  </a:lnTo>
                  <a:lnTo>
                    <a:pt x="8" y="34"/>
                  </a:lnTo>
                  <a:lnTo>
                    <a:pt x="12" y="34"/>
                  </a:lnTo>
                  <a:lnTo>
                    <a:pt x="16" y="34"/>
                  </a:lnTo>
                  <a:lnTo>
                    <a:pt x="12" y="34"/>
                  </a:lnTo>
                  <a:lnTo>
                    <a:pt x="8" y="34"/>
                  </a:lnTo>
                  <a:lnTo>
                    <a:pt x="8" y="30"/>
                  </a:lnTo>
                  <a:lnTo>
                    <a:pt x="12" y="30"/>
                  </a:lnTo>
                  <a:lnTo>
                    <a:pt x="12" y="34"/>
                  </a:lnTo>
                  <a:lnTo>
                    <a:pt x="12" y="30"/>
                  </a:lnTo>
                  <a:lnTo>
                    <a:pt x="8" y="30"/>
                  </a:lnTo>
                  <a:lnTo>
                    <a:pt x="8" y="26"/>
                  </a:lnTo>
                  <a:lnTo>
                    <a:pt x="8" y="30"/>
                  </a:lnTo>
                  <a:lnTo>
                    <a:pt x="8" y="26"/>
                  </a:lnTo>
                  <a:lnTo>
                    <a:pt x="8" y="24"/>
                  </a:lnTo>
                  <a:lnTo>
                    <a:pt x="8" y="26"/>
                  </a:lnTo>
                  <a:lnTo>
                    <a:pt x="12" y="26"/>
                  </a:lnTo>
                  <a:lnTo>
                    <a:pt x="12" y="24"/>
                  </a:lnTo>
                  <a:lnTo>
                    <a:pt x="16" y="24"/>
                  </a:lnTo>
                  <a:lnTo>
                    <a:pt x="20" y="24"/>
                  </a:lnTo>
                  <a:lnTo>
                    <a:pt x="20" y="26"/>
                  </a:lnTo>
                  <a:lnTo>
                    <a:pt x="24" y="24"/>
                  </a:lnTo>
                  <a:lnTo>
                    <a:pt x="26" y="26"/>
                  </a:lnTo>
                  <a:lnTo>
                    <a:pt x="30" y="24"/>
                  </a:lnTo>
                  <a:lnTo>
                    <a:pt x="26" y="24"/>
                  </a:lnTo>
                  <a:lnTo>
                    <a:pt x="30" y="20"/>
                  </a:lnTo>
                  <a:lnTo>
                    <a:pt x="34" y="20"/>
                  </a:lnTo>
                  <a:lnTo>
                    <a:pt x="34" y="16"/>
                  </a:lnTo>
                  <a:lnTo>
                    <a:pt x="30" y="16"/>
                  </a:lnTo>
                  <a:lnTo>
                    <a:pt x="26" y="20"/>
                  </a:lnTo>
                  <a:lnTo>
                    <a:pt x="26" y="16"/>
                  </a:lnTo>
                  <a:lnTo>
                    <a:pt x="30" y="12"/>
                  </a:lnTo>
                  <a:lnTo>
                    <a:pt x="30" y="8"/>
                  </a:lnTo>
                  <a:lnTo>
                    <a:pt x="34" y="4"/>
                  </a:lnTo>
                  <a:lnTo>
                    <a:pt x="38" y="4"/>
                  </a:lnTo>
                  <a:lnTo>
                    <a:pt x="42" y="4"/>
                  </a:lnTo>
                  <a:lnTo>
                    <a:pt x="42" y="8"/>
                  </a:lnTo>
                  <a:lnTo>
                    <a:pt x="42" y="4"/>
                  </a:lnTo>
                  <a:lnTo>
                    <a:pt x="38" y="4"/>
                  </a:lnTo>
                  <a:lnTo>
                    <a:pt x="42" y="4"/>
                  </a:lnTo>
                  <a:lnTo>
                    <a:pt x="42" y="8"/>
                  </a:lnTo>
                  <a:lnTo>
                    <a:pt x="42" y="12"/>
                  </a:lnTo>
                  <a:lnTo>
                    <a:pt x="42" y="8"/>
                  </a:lnTo>
                  <a:lnTo>
                    <a:pt x="46" y="8"/>
                  </a:lnTo>
                  <a:lnTo>
                    <a:pt x="46" y="4"/>
                  </a:lnTo>
                  <a:lnTo>
                    <a:pt x="42" y="4"/>
                  </a:lnTo>
                  <a:lnTo>
                    <a:pt x="46" y="4"/>
                  </a:lnTo>
                  <a:lnTo>
                    <a:pt x="46" y="0"/>
                  </a:lnTo>
                  <a:lnTo>
                    <a:pt x="50" y="0"/>
                  </a:lnTo>
                  <a:lnTo>
                    <a:pt x="50" y="4"/>
                  </a:lnTo>
                  <a:lnTo>
                    <a:pt x="54" y="4"/>
                  </a:lnTo>
                  <a:lnTo>
                    <a:pt x="50" y="4"/>
                  </a:lnTo>
                  <a:lnTo>
                    <a:pt x="50" y="8"/>
                  </a:lnTo>
                  <a:lnTo>
                    <a:pt x="46" y="8"/>
                  </a:lnTo>
                  <a:lnTo>
                    <a:pt x="46" y="12"/>
                  </a:lnTo>
                  <a:lnTo>
                    <a:pt x="42" y="16"/>
                  </a:lnTo>
                  <a:lnTo>
                    <a:pt x="38" y="16"/>
                  </a:lnTo>
                  <a:lnTo>
                    <a:pt x="42" y="20"/>
                  </a:lnTo>
                  <a:lnTo>
                    <a:pt x="38" y="20"/>
                  </a:lnTo>
                  <a:lnTo>
                    <a:pt x="34" y="20"/>
                  </a:lnTo>
                  <a:lnTo>
                    <a:pt x="34" y="24"/>
                  </a:lnTo>
                  <a:lnTo>
                    <a:pt x="38" y="24"/>
                  </a:lnTo>
                  <a:lnTo>
                    <a:pt x="38" y="26"/>
                  </a:lnTo>
                  <a:lnTo>
                    <a:pt x="42" y="26"/>
                  </a:lnTo>
                  <a:lnTo>
                    <a:pt x="46" y="26"/>
                  </a:lnTo>
                  <a:lnTo>
                    <a:pt x="50" y="26"/>
                  </a:lnTo>
                  <a:lnTo>
                    <a:pt x="50" y="24"/>
                  </a:lnTo>
                  <a:lnTo>
                    <a:pt x="54" y="24"/>
                  </a:lnTo>
                  <a:lnTo>
                    <a:pt x="54" y="26"/>
                  </a:lnTo>
                  <a:lnTo>
                    <a:pt x="56" y="30"/>
                  </a:lnTo>
                  <a:lnTo>
                    <a:pt x="60" y="30"/>
                  </a:lnTo>
                  <a:lnTo>
                    <a:pt x="60" y="26"/>
                  </a:lnTo>
                  <a:lnTo>
                    <a:pt x="60" y="30"/>
                  </a:lnTo>
                  <a:lnTo>
                    <a:pt x="64" y="30"/>
                  </a:lnTo>
                  <a:lnTo>
                    <a:pt x="60" y="30"/>
                  </a:lnTo>
                  <a:lnTo>
                    <a:pt x="60" y="34"/>
                  </a:lnTo>
                  <a:lnTo>
                    <a:pt x="60" y="38"/>
                  </a:lnTo>
                  <a:lnTo>
                    <a:pt x="64" y="38"/>
                  </a:lnTo>
                  <a:lnTo>
                    <a:pt x="64" y="42"/>
                  </a:lnTo>
                  <a:lnTo>
                    <a:pt x="64" y="46"/>
                  </a:lnTo>
                  <a:lnTo>
                    <a:pt x="60" y="46"/>
                  </a:lnTo>
                  <a:lnTo>
                    <a:pt x="64" y="46"/>
                  </a:lnTo>
                  <a:lnTo>
                    <a:pt x="64" y="50"/>
                  </a:lnTo>
                  <a:lnTo>
                    <a:pt x="64" y="52"/>
                  </a:lnTo>
                  <a:lnTo>
                    <a:pt x="64" y="56"/>
                  </a:lnTo>
                  <a:lnTo>
                    <a:pt x="60" y="60"/>
                  </a:lnTo>
                  <a:lnTo>
                    <a:pt x="60" y="64"/>
                  </a:lnTo>
                  <a:lnTo>
                    <a:pt x="56" y="64"/>
                  </a:lnTo>
                  <a:lnTo>
                    <a:pt x="60" y="68"/>
                  </a:lnTo>
                  <a:lnTo>
                    <a:pt x="56" y="68"/>
                  </a:lnTo>
                  <a:lnTo>
                    <a:pt x="54" y="68"/>
                  </a:lnTo>
                  <a:lnTo>
                    <a:pt x="54" y="72"/>
                  </a:lnTo>
                  <a:lnTo>
                    <a:pt x="54" y="68"/>
                  </a:lnTo>
                  <a:lnTo>
                    <a:pt x="50" y="68"/>
                  </a:lnTo>
                  <a:lnTo>
                    <a:pt x="54" y="68"/>
                  </a:lnTo>
                  <a:lnTo>
                    <a:pt x="54" y="72"/>
                  </a:lnTo>
                  <a:lnTo>
                    <a:pt x="50" y="72"/>
                  </a:lnTo>
                  <a:lnTo>
                    <a:pt x="46" y="72"/>
                  </a:lnTo>
                  <a:lnTo>
                    <a:pt x="42" y="72"/>
                  </a:lnTo>
                  <a:lnTo>
                    <a:pt x="42" y="76"/>
                  </a:lnTo>
                  <a:lnTo>
                    <a:pt x="38" y="76"/>
                  </a:lnTo>
                  <a:lnTo>
                    <a:pt x="34" y="78"/>
                  </a:lnTo>
                  <a:lnTo>
                    <a:pt x="34" y="76"/>
                  </a:lnTo>
                  <a:lnTo>
                    <a:pt x="30" y="76"/>
                  </a:lnTo>
                  <a:lnTo>
                    <a:pt x="34" y="78"/>
                  </a:lnTo>
                  <a:lnTo>
                    <a:pt x="30" y="78"/>
                  </a:lnTo>
                  <a:lnTo>
                    <a:pt x="30" y="82"/>
                  </a:lnTo>
                  <a:lnTo>
                    <a:pt x="26" y="82"/>
                  </a:lnTo>
                  <a:lnTo>
                    <a:pt x="24" y="82"/>
                  </a:lnTo>
                  <a:lnTo>
                    <a:pt x="20" y="82"/>
                  </a:lnTo>
                  <a:lnTo>
                    <a:pt x="16" y="82"/>
                  </a:lnTo>
                  <a:lnTo>
                    <a:pt x="12" y="82"/>
                  </a:lnTo>
                  <a:lnTo>
                    <a:pt x="12" y="86"/>
                  </a:lnTo>
                  <a:lnTo>
                    <a:pt x="12" y="82"/>
                  </a:lnTo>
                  <a:lnTo>
                    <a:pt x="16" y="82"/>
                  </a:lnTo>
                  <a:lnTo>
                    <a:pt x="12" y="82"/>
                  </a:lnTo>
                  <a:lnTo>
                    <a:pt x="16" y="78"/>
                  </a:lnTo>
                  <a:lnTo>
                    <a:pt x="12" y="78"/>
                  </a:lnTo>
                  <a:lnTo>
                    <a:pt x="8" y="82"/>
                  </a:lnTo>
                  <a:lnTo>
                    <a:pt x="8" y="78"/>
                  </a:lnTo>
                  <a:lnTo>
                    <a:pt x="12" y="78"/>
                  </a:lnTo>
                  <a:lnTo>
                    <a:pt x="16" y="76"/>
                  </a:lnTo>
                  <a:lnTo>
                    <a:pt x="12" y="76"/>
                  </a:lnTo>
                  <a:lnTo>
                    <a:pt x="8" y="78"/>
                  </a:lnTo>
                  <a:lnTo>
                    <a:pt x="4" y="78"/>
                  </a:lnTo>
                  <a:lnTo>
                    <a:pt x="4" y="76"/>
                  </a:lnTo>
                  <a:lnTo>
                    <a:pt x="4" y="78"/>
                  </a:lnTo>
                  <a:lnTo>
                    <a:pt x="4" y="76"/>
                  </a:lnTo>
                  <a:lnTo>
                    <a:pt x="8" y="72"/>
                  </a:lnTo>
                  <a:lnTo>
                    <a:pt x="12" y="72"/>
                  </a:lnTo>
                  <a:lnTo>
                    <a:pt x="8" y="72"/>
                  </a:lnTo>
                  <a:lnTo>
                    <a:pt x="4" y="72"/>
                  </a:lnTo>
                  <a:lnTo>
                    <a:pt x="0" y="72"/>
                  </a:lnTo>
                  <a:lnTo>
                    <a:pt x="0" y="68"/>
                  </a:lnTo>
                  <a:lnTo>
                    <a:pt x="4" y="68"/>
                  </a:lnTo>
                  <a:lnTo>
                    <a:pt x="8" y="68"/>
                  </a:lnTo>
                  <a:lnTo>
                    <a:pt x="12" y="68"/>
                  </a:lnTo>
                  <a:lnTo>
                    <a:pt x="12" y="64"/>
                  </a:lnTo>
                  <a:lnTo>
                    <a:pt x="12" y="60"/>
                  </a:lnTo>
                  <a:lnTo>
                    <a:pt x="16" y="60"/>
                  </a:lnTo>
                  <a:lnTo>
                    <a:pt x="20" y="60"/>
                  </a:lnTo>
                  <a:lnTo>
                    <a:pt x="24" y="60"/>
                  </a:lnTo>
                  <a:lnTo>
                    <a:pt x="26" y="60"/>
                  </a:lnTo>
                  <a:lnTo>
                    <a:pt x="24" y="60"/>
                  </a:lnTo>
                  <a:lnTo>
                    <a:pt x="24" y="56"/>
                  </a:lnTo>
                  <a:lnTo>
                    <a:pt x="24" y="60"/>
                  </a:lnTo>
                  <a:lnTo>
                    <a:pt x="20" y="60"/>
                  </a:lnTo>
                  <a:lnTo>
                    <a:pt x="16" y="60"/>
                  </a:lnTo>
                  <a:lnTo>
                    <a:pt x="12" y="60"/>
                  </a:lnTo>
                  <a:lnTo>
                    <a:pt x="8" y="60"/>
                  </a:lnTo>
                  <a:lnTo>
                    <a:pt x="12" y="60"/>
                  </a:lnTo>
                  <a:lnTo>
                    <a:pt x="16" y="56"/>
                  </a:lnTo>
                  <a:lnTo>
                    <a:pt x="16" y="52"/>
                  </a:lnTo>
                  <a:lnTo>
                    <a:pt x="20" y="50"/>
                  </a:lnTo>
                  <a:lnTo>
                    <a:pt x="24" y="50"/>
                  </a:lnTo>
                  <a:lnTo>
                    <a:pt x="24" y="50"/>
                  </a:lnTo>
                  <a:lnTo>
                    <a:pt x="24" y="50"/>
                  </a:lnTo>
                  <a:close/>
                  <a:moveTo>
                    <a:pt x="8" y="30"/>
                  </a:moveTo>
                  <a:lnTo>
                    <a:pt x="8" y="34"/>
                  </a:lnTo>
                  <a:lnTo>
                    <a:pt x="8" y="30"/>
                  </a:lnTo>
                  <a:lnTo>
                    <a:pt x="4" y="30"/>
                  </a:lnTo>
                  <a:lnTo>
                    <a:pt x="8" y="30"/>
                  </a:lnTo>
                  <a:lnTo>
                    <a:pt x="8" y="30"/>
                  </a:lnTo>
                  <a:lnTo>
                    <a:pt x="8"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07"/>
            <p:cNvSpPr>
              <a:spLocks/>
            </p:cNvSpPr>
            <p:nvPr/>
          </p:nvSpPr>
          <p:spPr bwMode="auto">
            <a:xfrm>
              <a:off x="4286250" y="2965518"/>
              <a:ext cx="12700" cy="9525"/>
            </a:xfrm>
            <a:custGeom>
              <a:avLst/>
              <a:gdLst>
                <a:gd name="T0" fmla="*/ 0 w 8"/>
                <a:gd name="T1" fmla="*/ 6 h 6"/>
                <a:gd name="T2" fmla="*/ 0 w 8"/>
                <a:gd name="T3" fmla="*/ 6 h 6"/>
                <a:gd name="T4" fmla="*/ 0 w 8"/>
                <a:gd name="T5" fmla="*/ 2 h 6"/>
                <a:gd name="T6" fmla="*/ 0 w 8"/>
                <a:gd name="T7" fmla="*/ 2 h 6"/>
                <a:gd name="T8" fmla="*/ 0 w 8"/>
                <a:gd name="T9" fmla="*/ 2 h 6"/>
                <a:gd name="T10" fmla="*/ 0 w 8"/>
                <a:gd name="T11" fmla="*/ 2 h 6"/>
                <a:gd name="T12" fmla="*/ 4 w 8"/>
                <a:gd name="T13" fmla="*/ 0 h 6"/>
                <a:gd name="T14" fmla="*/ 4 w 8"/>
                <a:gd name="T15" fmla="*/ 0 h 6"/>
                <a:gd name="T16" fmla="*/ 4 w 8"/>
                <a:gd name="T17" fmla="*/ 0 h 6"/>
                <a:gd name="T18" fmla="*/ 4 w 8"/>
                <a:gd name="T19" fmla="*/ 0 h 6"/>
                <a:gd name="T20" fmla="*/ 4 w 8"/>
                <a:gd name="T21" fmla="*/ 0 h 6"/>
                <a:gd name="T22" fmla="*/ 4 w 8"/>
                <a:gd name="T23" fmla="*/ 0 h 6"/>
                <a:gd name="T24" fmla="*/ 4 w 8"/>
                <a:gd name="T25" fmla="*/ 0 h 6"/>
                <a:gd name="T26" fmla="*/ 4 w 8"/>
                <a:gd name="T27" fmla="*/ 0 h 6"/>
                <a:gd name="T28" fmla="*/ 4 w 8"/>
                <a:gd name="T29" fmla="*/ 0 h 6"/>
                <a:gd name="T30" fmla="*/ 4 w 8"/>
                <a:gd name="T31" fmla="*/ 0 h 6"/>
                <a:gd name="T32" fmla="*/ 4 w 8"/>
                <a:gd name="T33" fmla="*/ 0 h 6"/>
                <a:gd name="T34" fmla="*/ 8 w 8"/>
                <a:gd name="T35" fmla="*/ 0 h 6"/>
                <a:gd name="T36" fmla="*/ 8 w 8"/>
                <a:gd name="T37" fmla="*/ 0 h 6"/>
                <a:gd name="T38" fmla="*/ 4 w 8"/>
                <a:gd name="T39" fmla="*/ 2 h 6"/>
                <a:gd name="T40" fmla="*/ 4 w 8"/>
                <a:gd name="T41" fmla="*/ 2 h 6"/>
                <a:gd name="T42" fmla="*/ 4 w 8"/>
                <a:gd name="T43" fmla="*/ 2 h 6"/>
                <a:gd name="T44" fmla="*/ 4 w 8"/>
                <a:gd name="T45" fmla="*/ 2 h 6"/>
                <a:gd name="T46" fmla="*/ 4 w 8"/>
                <a:gd name="T47" fmla="*/ 2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0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0" y="6"/>
                  </a:moveTo>
                  <a:lnTo>
                    <a:pt x="0" y="6"/>
                  </a:lnTo>
                  <a:lnTo>
                    <a:pt x="0" y="2"/>
                  </a:lnTo>
                  <a:lnTo>
                    <a:pt x="0" y="2"/>
                  </a:lnTo>
                  <a:lnTo>
                    <a:pt x="0" y="2"/>
                  </a:lnTo>
                  <a:lnTo>
                    <a:pt x="0"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4" y="2"/>
                  </a:lnTo>
                  <a:lnTo>
                    <a:pt x="4" y="2"/>
                  </a:lnTo>
                  <a:lnTo>
                    <a:pt x="4" y="2"/>
                  </a:lnTo>
                  <a:lnTo>
                    <a:pt x="4" y="2"/>
                  </a:lnTo>
                  <a:lnTo>
                    <a:pt x="4" y="2"/>
                  </a:lnTo>
                  <a:lnTo>
                    <a:pt x="0" y="6"/>
                  </a:lnTo>
                  <a:lnTo>
                    <a:pt x="0" y="6"/>
                  </a:lnTo>
                  <a:lnTo>
                    <a:pt x="0" y="6"/>
                  </a:lnTo>
                  <a:lnTo>
                    <a:pt x="0" y="6"/>
                  </a:lnTo>
                  <a:lnTo>
                    <a:pt x="0" y="6"/>
                  </a:lnTo>
                  <a:lnTo>
                    <a:pt x="0" y="6"/>
                  </a:lnTo>
                  <a:lnTo>
                    <a:pt x="0"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08"/>
            <p:cNvSpPr>
              <a:spLocks noEditPoints="1"/>
            </p:cNvSpPr>
            <p:nvPr/>
          </p:nvSpPr>
          <p:spPr bwMode="auto">
            <a:xfrm>
              <a:off x="4540250" y="3206818"/>
              <a:ext cx="266700" cy="327025"/>
            </a:xfrm>
            <a:custGeom>
              <a:avLst/>
              <a:gdLst>
                <a:gd name="T0" fmla="*/ 98 w 168"/>
                <a:gd name="T1" fmla="*/ 72 h 206"/>
                <a:gd name="T2" fmla="*/ 106 w 168"/>
                <a:gd name="T3" fmla="*/ 90 h 206"/>
                <a:gd name="T4" fmla="*/ 124 w 168"/>
                <a:gd name="T5" fmla="*/ 100 h 206"/>
                <a:gd name="T6" fmla="*/ 136 w 168"/>
                <a:gd name="T7" fmla="*/ 108 h 206"/>
                <a:gd name="T8" fmla="*/ 150 w 168"/>
                <a:gd name="T9" fmla="*/ 120 h 206"/>
                <a:gd name="T10" fmla="*/ 166 w 168"/>
                <a:gd name="T11" fmla="*/ 130 h 206"/>
                <a:gd name="T12" fmla="*/ 166 w 168"/>
                <a:gd name="T13" fmla="*/ 142 h 206"/>
                <a:gd name="T14" fmla="*/ 150 w 168"/>
                <a:gd name="T15" fmla="*/ 130 h 206"/>
                <a:gd name="T16" fmla="*/ 142 w 168"/>
                <a:gd name="T17" fmla="*/ 142 h 206"/>
                <a:gd name="T18" fmla="*/ 150 w 168"/>
                <a:gd name="T19" fmla="*/ 156 h 206"/>
                <a:gd name="T20" fmla="*/ 142 w 168"/>
                <a:gd name="T21" fmla="*/ 172 h 206"/>
                <a:gd name="T22" fmla="*/ 128 w 168"/>
                <a:gd name="T23" fmla="*/ 176 h 206"/>
                <a:gd name="T24" fmla="*/ 138 w 168"/>
                <a:gd name="T25" fmla="*/ 160 h 206"/>
                <a:gd name="T26" fmla="*/ 132 w 168"/>
                <a:gd name="T27" fmla="*/ 146 h 206"/>
                <a:gd name="T28" fmla="*/ 120 w 168"/>
                <a:gd name="T29" fmla="*/ 130 h 206"/>
                <a:gd name="T30" fmla="*/ 106 w 168"/>
                <a:gd name="T31" fmla="*/ 116 h 206"/>
                <a:gd name="T32" fmla="*/ 86 w 168"/>
                <a:gd name="T33" fmla="*/ 112 h 206"/>
                <a:gd name="T34" fmla="*/ 76 w 168"/>
                <a:gd name="T35" fmla="*/ 96 h 206"/>
                <a:gd name="T36" fmla="*/ 64 w 168"/>
                <a:gd name="T37" fmla="*/ 86 h 206"/>
                <a:gd name="T38" fmla="*/ 54 w 168"/>
                <a:gd name="T39" fmla="*/ 72 h 206"/>
                <a:gd name="T40" fmla="*/ 38 w 168"/>
                <a:gd name="T41" fmla="*/ 56 h 206"/>
                <a:gd name="T42" fmla="*/ 20 w 168"/>
                <a:gd name="T43" fmla="*/ 64 h 206"/>
                <a:gd name="T44" fmla="*/ 16 w 168"/>
                <a:gd name="T45" fmla="*/ 60 h 206"/>
                <a:gd name="T46" fmla="*/ 4 w 168"/>
                <a:gd name="T47" fmla="*/ 52 h 206"/>
                <a:gd name="T48" fmla="*/ 4 w 168"/>
                <a:gd name="T49" fmla="*/ 38 h 206"/>
                <a:gd name="T50" fmla="*/ 4 w 168"/>
                <a:gd name="T51" fmla="*/ 24 h 206"/>
                <a:gd name="T52" fmla="*/ 24 w 168"/>
                <a:gd name="T53" fmla="*/ 16 h 206"/>
                <a:gd name="T54" fmla="*/ 34 w 168"/>
                <a:gd name="T55" fmla="*/ 24 h 206"/>
                <a:gd name="T56" fmla="*/ 38 w 168"/>
                <a:gd name="T57" fmla="*/ 12 h 206"/>
                <a:gd name="T58" fmla="*/ 50 w 168"/>
                <a:gd name="T59" fmla="*/ 12 h 206"/>
                <a:gd name="T60" fmla="*/ 56 w 168"/>
                <a:gd name="T61" fmla="*/ 4 h 206"/>
                <a:gd name="T62" fmla="*/ 76 w 168"/>
                <a:gd name="T63" fmla="*/ 0 h 206"/>
                <a:gd name="T64" fmla="*/ 90 w 168"/>
                <a:gd name="T65" fmla="*/ 8 h 206"/>
                <a:gd name="T66" fmla="*/ 98 w 168"/>
                <a:gd name="T67" fmla="*/ 16 h 206"/>
                <a:gd name="T68" fmla="*/ 102 w 168"/>
                <a:gd name="T69" fmla="*/ 26 h 206"/>
                <a:gd name="T70" fmla="*/ 94 w 168"/>
                <a:gd name="T71" fmla="*/ 26 h 206"/>
                <a:gd name="T72" fmla="*/ 86 w 168"/>
                <a:gd name="T73" fmla="*/ 30 h 206"/>
                <a:gd name="T74" fmla="*/ 86 w 168"/>
                <a:gd name="T75" fmla="*/ 42 h 206"/>
                <a:gd name="T76" fmla="*/ 86 w 168"/>
                <a:gd name="T77" fmla="*/ 60 h 206"/>
                <a:gd name="T78" fmla="*/ 82 w 168"/>
                <a:gd name="T79" fmla="*/ 100 h 206"/>
                <a:gd name="T80" fmla="*/ 82 w 168"/>
                <a:gd name="T81" fmla="*/ 64 h 206"/>
                <a:gd name="T82" fmla="*/ 54 w 168"/>
                <a:gd name="T83" fmla="*/ 82 h 206"/>
                <a:gd name="T84" fmla="*/ 26 w 168"/>
                <a:gd name="T85" fmla="*/ 150 h 206"/>
                <a:gd name="T86" fmla="*/ 26 w 168"/>
                <a:gd name="T87" fmla="*/ 126 h 206"/>
                <a:gd name="T88" fmla="*/ 38 w 168"/>
                <a:gd name="T89" fmla="*/ 116 h 206"/>
                <a:gd name="T90" fmla="*/ 46 w 168"/>
                <a:gd name="T91" fmla="*/ 126 h 206"/>
                <a:gd name="T92" fmla="*/ 46 w 168"/>
                <a:gd name="T93" fmla="*/ 150 h 206"/>
                <a:gd name="T94" fmla="*/ 34 w 168"/>
                <a:gd name="T95" fmla="*/ 160 h 206"/>
                <a:gd name="T96" fmla="*/ 26 w 168"/>
                <a:gd name="T97" fmla="*/ 152 h 206"/>
                <a:gd name="T98" fmla="*/ 112 w 168"/>
                <a:gd name="T99" fmla="*/ 198 h 206"/>
                <a:gd name="T100" fmla="*/ 94 w 168"/>
                <a:gd name="T101" fmla="*/ 190 h 206"/>
                <a:gd name="T102" fmla="*/ 82 w 168"/>
                <a:gd name="T103" fmla="*/ 178 h 206"/>
                <a:gd name="T104" fmla="*/ 98 w 168"/>
                <a:gd name="T105" fmla="*/ 176 h 206"/>
                <a:gd name="T106" fmla="*/ 120 w 168"/>
                <a:gd name="T107" fmla="*/ 176 h 206"/>
                <a:gd name="T108" fmla="*/ 124 w 168"/>
                <a:gd name="T109" fmla="*/ 182 h 206"/>
                <a:gd name="T110" fmla="*/ 120 w 168"/>
                <a:gd name="T111" fmla="*/ 1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06">
                  <a:moveTo>
                    <a:pt x="86" y="64"/>
                  </a:moveTo>
                  <a:lnTo>
                    <a:pt x="90" y="64"/>
                  </a:lnTo>
                  <a:lnTo>
                    <a:pt x="94" y="64"/>
                  </a:lnTo>
                  <a:lnTo>
                    <a:pt x="94" y="68"/>
                  </a:lnTo>
                  <a:lnTo>
                    <a:pt x="98" y="68"/>
                  </a:lnTo>
                  <a:lnTo>
                    <a:pt x="98" y="72"/>
                  </a:lnTo>
                  <a:lnTo>
                    <a:pt x="102" y="72"/>
                  </a:lnTo>
                  <a:lnTo>
                    <a:pt x="102" y="76"/>
                  </a:lnTo>
                  <a:lnTo>
                    <a:pt x="106" y="80"/>
                  </a:lnTo>
                  <a:lnTo>
                    <a:pt x="106" y="82"/>
                  </a:lnTo>
                  <a:lnTo>
                    <a:pt x="106" y="86"/>
                  </a:lnTo>
                  <a:lnTo>
                    <a:pt x="106" y="90"/>
                  </a:lnTo>
                  <a:lnTo>
                    <a:pt x="110" y="90"/>
                  </a:lnTo>
                  <a:lnTo>
                    <a:pt x="112" y="96"/>
                  </a:lnTo>
                  <a:lnTo>
                    <a:pt x="116" y="96"/>
                  </a:lnTo>
                  <a:lnTo>
                    <a:pt x="116" y="100"/>
                  </a:lnTo>
                  <a:lnTo>
                    <a:pt x="120" y="100"/>
                  </a:lnTo>
                  <a:lnTo>
                    <a:pt x="124" y="100"/>
                  </a:lnTo>
                  <a:lnTo>
                    <a:pt x="124" y="104"/>
                  </a:lnTo>
                  <a:lnTo>
                    <a:pt x="128" y="100"/>
                  </a:lnTo>
                  <a:lnTo>
                    <a:pt x="132" y="100"/>
                  </a:lnTo>
                  <a:lnTo>
                    <a:pt x="136" y="100"/>
                  </a:lnTo>
                  <a:lnTo>
                    <a:pt x="136" y="104"/>
                  </a:lnTo>
                  <a:lnTo>
                    <a:pt x="136" y="108"/>
                  </a:lnTo>
                  <a:lnTo>
                    <a:pt x="132" y="108"/>
                  </a:lnTo>
                  <a:lnTo>
                    <a:pt x="132" y="112"/>
                  </a:lnTo>
                  <a:lnTo>
                    <a:pt x="136" y="112"/>
                  </a:lnTo>
                  <a:lnTo>
                    <a:pt x="142" y="116"/>
                  </a:lnTo>
                  <a:lnTo>
                    <a:pt x="146" y="116"/>
                  </a:lnTo>
                  <a:lnTo>
                    <a:pt x="150" y="120"/>
                  </a:lnTo>
                  <a:lnTo>
                    <a:pt x="154" y="120"/>
                  </a:lnTo>
                  <a:lnTo>
                    <a:pt x="154" y="122"/>
                  </a:lnTo>
                  <a:lnTo>
                    <a:pt x="158" y="126"/>
                  </a:lnTo>
                  <a:lnTo>
                    <a:pt x="162" y="126"/>
                  </a:lnTo>
                  <a:lnTo>
                    <a:pt x="162" y="130"/>
                  </a:lnTo>
                  <a:lnTo>
                    <a:pt x="166" y="130"/>
                  </a:lnTo>
                  <a:lnTo>
                    <a:pt x="168" y="134"/>
                  </a:lnTo>
                  <a:lnTo>
                    <a:pt x="168" y="138"/>
                  </a:lnTo>
                  <a:lnTo>
                    <a:pt x="168" y="142"/>
                  </a:lnTo>
                  <a:lnTo>
                    <a:pt x="168" y="146"/>
                  </a:lnTo>
                  <a:lnTo>
                    <a:pt x="168" y="142"/>
                  </a:lnTo>
                  <a:lnTo>
                    <a:pt x="166" y="142"/>
                  </a:lnTo>
                  <a:lnTo>
                    <a:pt x="162" y="142"/>
                  </a:lnTo>
                  <a:lnTo>
                    <a:pt x="162" y="138"/>
                  </a:lnTo>
                  <a:lnTo>
                    <a:pt x="162" y="134"/>
                  </a:lnTo>
                  <a:lnTo>
                    <a:pt x="158" y="134"/>
                  </a:lnTo>
                  <a:lnTo>
                    <a:pt x="154" y="134"/>
                  </a:lnTo>
                  <a:lnTo>
                    <a:pt x="150" y="130"/>
                  </a:lnTo>
                  <a:lnTo>
                    <a:pt x="154" y="130"/>
                  </a:lnTo>
                  <a:lnTo>
                    <a:pt x="150" y="130"/>
                  </a:lnTo>
                  <a:lnTo>
                    <a:pt x="146" y="130"/>
                  </a:lnTo>
                  <a:lnTo>
                    <a:pt x="146" y="134"/>
                  </a:lnTo>
                  <a:lnTo>
                    <a:pt x="142" y="138"/>
                  </a:lnTo>
                  <a:lnTo>
                    <a:pt x="142" y="142"/>
                  </a:lnTo>
                  <a:lnTo>
                    <a:pt x="142" y="146"/>
                  </a:lnTo>
                  <a:lnTo>
                    <a:pt x="146" y="146"/>
                  </a:lnTo>
                  <a:lnTo>
                    <a:pt x="146" y="150"/>
                  </a:lnTo>
                  <a:lnTo>
                    <a:pt x="150" y="150"/>
                  </a:lnTo>
                  <a:lnTo>
                    <a:pt x="150" y="152"/>
                  </a:lnTo>
                  <a:lnTo>
                    <a:pt x="150" y="156"/>
                  </a:lnTo>
                  <a:lnTo>
                    <a:pt x="150" y="160"/>
                  </a:lnTo>
                  <a:lnTo>
                    <a:pt x="146" y="160"/>
                  </a:lnTo>
                  <a:lnTo>
                    <a:pt x="142" y="160"/>
                  </a:lnTo>
                  <a:lnTo>
                    <a:pt x="142" y="164"/>
                  </a:lnTo>
                  <a:lnTo>
                    <a:pt x="142" y="168"/>
                  </a:lnTo>
                  <a:lnTo>
                    <a:pt x="142" y="172"/>
                  </a:lnTo>
                  <a:lnTo>
                    <a:pt x="138" y="172"/>
                  </a:lnTo>
                  <a:lnTo>
                    <a:pt x="136" y="176"/>
                  </a:lnTo>
                  <a:lnTo>
                    <a:pt x="136" y="178"/>
                  </a:lnTo>
                  <a:lnTo>
                    <a:pt x="132" y="178"/>
                  </a:lnTo>
                  <a:lnTo>
                    <a:pt x="128" y="178"/>
                  </a:lnTo>
                  <a:lnTo>
                    <a:pt x="128" y="176"/>
                  </a:lnTo>
                  <a:lnTo>
                    <a:pt x="132" y="172"/>
                  </a:lnTo>
                  <a:lnTo>
                    <a:pt x="132" y="168"/>
                  </a:lnTo>
                  <a:lnTo>
                    <a:pt x="132" y="164"/>
                  </a:lnTo>
                  <a:lnTo>
                    <a:pt x="136" y="164"/>
                  </a:lnTo>
                  <a:lnTo>
                    <a:pt x="138" y="164"/>
                  </a:lnTo>
                  <a:lnTo>
                    <a:pt x="138" y="160"/>
                  </a:lnTo>
                  <a:lnTo>
                    <a:pt x="136" y="160"/>
                  </a:lnTo>
                  <a:lnTo>
                    <a:pt x="136" y="156"/>
                  </a:lnTo>
                  <a:lnTo>
                    <a:pt x="136" y="152"/>
                  </a:lnTo>
                  <a:lnTo>
                    <a:pt x="136" y="150"/>
                  </a:lnTo>
                  <a:lnTo>
                    <a:pt x="132" y="150"/>
                  </a:lnTo>
                  <a:lnTo>
                    <a:pt x="132" y="146"/>
                  </a:lnTo>
                  <a:lnTo>
                    <a:pt x="132" y="142"/>
                  </a:lnTo>
                  <a:lnTo>
                    <a:pt x="128" y="138"/>
                  </a:lnTo>
                  <a:lnTo>
                    <a:pt x="124" y="138"/>
                  </a:lnTo>
                  <a:lnTo>
                    <a:pt x="120" y="138"/>
                  </a:lnTo>
                  <a:lnTo>
                    <a:pt x="120" y="134"/>
                  </a:lnTo>
                  <a:lnTo>
                    <a:pt x="120" y="130"/>
                  </a:lnTo>
                  <a:lnTo>
                    <a:pt x="116" y="126"/>
                  </a:lnTo>
                  <a:lnTo>
                    <a:pt x="112" y="126"/>
                  </a:lnTo>
                  <a:lnTo>
                    <a:pt x="110" y="122"/>
                  </a:lnTo>
                  <a:lnTo>
                    <a:pt x="106" y="122"/>
                  </a:lnTo>
                  <a:lnTo>
                    <a:pt x="106" y="120"/>
                  </a:lnTo>
                  <a:lnTo>
                    <a:pt x="106" y="116"/>
                  </a:lnTo>
                  <a:lnTo>
                    <a:pt x="102" y="116"/>
                  </a:lnTo>
                  <a:lnTo>
                    <a:pt x="98" y="116"/>
                  </a:lnTo>
                  <a:lnTo>
                    <a:pt x="94" y="116"/>
                  </a:lnTo>
                  <a:lnTo>
                    <a:pt x="90" y="116"/>
                  </a:lnTo>
                  <a:lnTo>
                    <a:pt x="90" y="112"/>
                  </a:lnTo>
                  <a:lnTo>
                    <a:pt x="86" y="112"/>
                  </a:lnTo>
                  <a:lnTo>
                    <a:pt x="86" y="108"/>
                  </a:lnTo>
                  <a:lnTo>
                    <a:pt x="82" y="108"/>
                  </a:lnTo>
                  <a:lnTo>
                    <a:pt x="80" y="104"/>
                  </a:lnTo>
                  <a:lnTo>
                    <a:pt x="80" y="100"/>
                  </a:lnTo>
                  <a:lnTo>
                    <a:pt x="76" y="100"/>
                  </a:lnTo>
                  <a:lnTo>
                    <a:pt x="76" y="96"/>
                  </a:lnTo>
                  <a:lnTo>
                    <a:pt x="72" y="96"/>
                  </a:lnTo>
                  <a:lnTo>
                    <a:pt x="72" y="94"/>
                  </a:lnTo>
                  <a:lnTo>
                    <a:pt x="68" y="94"/>
                  </a:lnTo>
                  <a:lnTo>
                    <a:pt x="64" y="94"/>
                  </a:lnTo>
                  <a:lnTo>
                    <a:pt x="64" y="90"/>
                  </a:lnTo>
                  <a:lnTo>
                    <a:pt x="64" y="86"/>
                  </a:lnTo>
                  <a:lnTo>
                    <a:pt x="60" y="86"/>
                  </a:lnTo>
                  <a:lnTo>
                    <a:pt x="60" y="82"/>
                  </a:lnTo>
                  <a:lnTo>
                    <a:pt x="56" y="82"/>
                  </a:lnTo>
                  <a:lnTo>
                    <a:pt x="56" y="80"/>
                  </a:lnTo>
                  <a:lnTo>
                    <a:pt x="56" y="76"/>
                  </a:lnTo>
                  <a:lnTo>
                    <a:pt x="54" y="72"/>
                  </a:lnTo>
                  <a:lnTo>
                    <a:pt x="54" y="68"/>
                  </a:lnTo>
                  <a:lnTo>
                    <a:pt x="54" y="64"/>
                  </a:lnTo>
                  <a:lnTo>
                    <a:pt x="50" y="60"/>
                  </a:lnTo>
                  <a:lnTo>
                    <a:pt x="46" y="60"/>
                  </a:lnTo>
                  <a:lnTo>
                    <a:pt x="42" y="56"/>
                  </a:lnTo>
                  <a:lnTo>
                    <a:pt x="38" y="56"/>
                  </a:lnTo>
                  <a:lnTo>
                    <a:pt x="30" y="52"/>
                  </a:lnTo>
                  <a:lnTo>
                    <a:pt x="26" y="56"/>
                  </a:lnTo>
                  <a:lnTo>
                    <a:pt x="26" y="60"/>
                  </a:lnTo>
                  <a:lnTo>
                    <a:pt x="24" y="60"/>
                  </a:lnTo>
                  <a:lnTo>
                    <a:pt x="24" y="64"/>
                  </a:lnTo>
                  <a:lnTo>
                    <a:pt x="20" y="64"/>
                  </a:lnTo>
                  <a:lnTo>
                    <a:pt x="16" y="64"/>
                  </a:lnTo>
                  <a:lnTo>
                    <a:pt x="16" y="68"/>
                  </a:lnTo>
                  <a:lnTo>
                    <a:pt x="16" y="64"/>
                  </a:lnTo>
                  <a:lnTo>
                    <a:pt x="12" y="64"/>
                  </a:lnTo>
                  <a:lnTo>
                    <a:pt x="16" y="64"/>
                  </a:lnTo>
                  <a:lnTo>
                    <a:pt x="16" y="60"/>
                  </a:lnTo>
                  <a:lnTo>
                    <a:pt x="16" y="56"/>
                  </a:lnTo>
                  <a:lnTo>
                    <a:pt x="16" y="60"/>
                  </a:lnTo>
                  <a:lnTo>
                    <a:pt x="12" y="60"/>
                  </a:lnTo>
                  <a:lnTo>
                    <a:pt x="8" y="56"/>
                  </a:lnTo>
                  <a:lnTo>
                    <a:pt x="4" y="56"/>
                  </a:lnTo>
                  <a:lnTo>
                    <a:pt x="4" y="52"/>
                  </a:lnTo>
                  <a:lnTo>
                    <a:pt x="4" y="50"/>
                  </a:lnTo>
                  <a:lnTo>
                    <a:pt x="8" y="46"/>
                  </a:lnTo>
                  <a:lnTo>
                    <a:pt x="4" y="46"/>
                  </a:lnTo>
                  <a:lnTo>
                    <a:pt x="0" y="42"/>
                  </a:lnTo>
                  <a:lnTo>
                    <a:pt x="0" y="38"/>
                  </a:lnTo>
                  <a:lnTo>
                    <a:pt x="4" y="38"/>
                  </a:lnTo>
                  <a:lnTo>
                    <a:pt x="8" y="38"/>
                  </a:lnTo>
                  <a:lnTo>
                    <a:pt x="8" y="34"/>
                  </a:lnTo>
                  <a:lnTo>
                    <a:pt x="8" y="30"/>
                  </a:lnTo>
                  <a:lnTo>
                    <a:pt x="4" y="30"/>
                  </a:lnTo>
                  <a:lnTo>
                    <a:pt x="4" y="26"/>
                  </a:lnTo>
                  <a:lnTo>
                    <a:pt x="4" y="24"/>
                  </a:lnTo>
                  <a:lnTo>
                    <a:pt x="8" y="24"/>
                  </a:lnTo>
                  <a:lnTo>
                    <a:pt x="12" y="24"/>
                  </a:lnTo>
                  <a:lnTo>
                    <a:pt x="16" y="24"/>
                  </a:lnTo>
                  <a:lnTo>
                    <a:pt x="20" y="24"/>
                  </a:lnTo>
                  <a:lnTo>
                    <a:pt x="24" y="20"/>
                  </a:lnTo>
                  <a:lnTo>
                    <a:pt x="24" y="16"/>
                  </a:lnTo>
                  <a:lnTo>
                    <a:pt x="26" y="12"/>
                  </a:lnTo>
                  <a:lnTo>
                    <a:pt x="26" y="16"/>
                  </a:lnTo>
                  <a:lnTo>
                    <a:pt x="30" y="20"/>
                  </a:lnTo>
                  <a:lnTo>
                    <a:pt x="34" y="20"/>
                  </a:lnTo>
                  <a:lnTo>
                    <a:pt x="30" y="24"/>
                  </a:lnTo>
                  <a:lnTo>
                    <a:pt x="34" y="24"/>
                  </a:lnTo>
                  <a:lnTo>
                    <a:pt x="34" y="26"/>
                  </a:lnTo>
                  <a:lnTo>
                    <a:pt x="34" y="24"/>
                  </a:lnTo>
                  <a:lnTo>
                    <a:pt x="34" y="20"/>
                  </a:lnTo>
                  <a:lnTo>
                    <a:pt x="38" y="20"/>
                  </a:lnTo>
                  <a:lnTo>
                    <a:pt x="38" y="16"/>
                  </a:lnTo>
                  <a:lnTo>
                    <a:pt x="38" y="12"/>
                  </a:lnTo>
                  <a:lnTo>
                    <a:pt x="42" y="12"/>
                  </a:lnTo>
                  <a:lnTo>
                    <a:pt x="42" y="16"/>
                  </a:lnTo>
                  <a:lnTo>
                    <a:pt x="46" y="16"/>
                  </a:lnTo>
                  <a:lnTo>
                    <a:pt x="50" y="16"/>
                  </a:lnTo>
                  <a:lnTo>
                    <a:pt x="54" y="16"/>
                  </a:lnTo>
                  <a:lnTo>
                    <a:pt x="50" y="12"/>
                  </a:lnTo>
                  <a:lnTo>
                    <a:pt x="50" y="8"/>
                  </a:lnTo>
                  <a:lnTo>
                    <a:pt x="54" y="8"/>
                  </a:lnTo>
                  <a:lnTo>
                    <a:pt x="54" y="12"/>
                  </a:lnTo>
                  <a:lnTo>
                    <a:pt x="56" y="12"/>
                  </a:lnTo>
                  <a:lnTo>
                    <a:pt x="56" y="8"/>
                  </a:lnTo>
                  <a:lnTo>
                    <a:pt x="56" y="4"/>
                  </a:lnTo>
                  <a:lnTo>
                    <a:pt x="60" y="4"/>
                  </a:lnTo>
                  <a:lnTo>
                    <a:pt x="60" y="8"/>
                  </a:lnTo>
                  <a:lnTo>
                    <a:pt x="64" y="4"/>
                  </a:lnTo>
                  <a:lnTo>
                    <a:pt x="64" y="0"/>
                  </a:lnTo>
                  <a:lnTo>
                    <a:pt x="72" y="0"/>
                  </a:lnTo>
                  <a:lnTo>
                    <a:pt x="76" y="0"/>
                  </a:lnTo>
                  <a:lnTo>
                    <a:pt x="80" y="0"/>
                  </a:lnTo>
                  <a:lnTo>
                    <a:pt x="80" y="4"/>
                  </a:lnTo>
                  <a:lnTo>
                    <a:pt x="82" y="4"/>
                  </a:lnTo>
                  <a:lnTo>
                    <a:pt x="82" y="8"/>
                  </a:lnTo>
                  <a:lnTo>
                    <a:pt x="86" y="8"/>
                  </a:lnTo>
                  <a:lnTo>
                    <a:pt x="90" y="8"/>
                  </a:lnTo>
                  <a:lnTo>
                    <a:pt x="94" y="12"/>
                  </a:lnTo>
                  <a:lnTo>
                    <a:pt x="98" y="12"/>
                  </a:lnTo>
                  <a:lnTo>
                    <a:pt x="102" y="12"/>
                  </a:lnTo>
                  <a:lnTo>
                    <a:pt x="98" y="16"/>
                  </a:lnTo>
                  <a:lnTo>
                    <a:pt x="98" y="20"/>
                  </a:lnTo>
                  <a:lnTo>
                    <a:pt x="98" y="16"/>
                  </a:lnTo>
                  <a:lnTo>
                    <a:pt x="98" y="20"/>
                  </a:lnTo>
                  <a:lnTo>
                    <a:pt x="102" y="20"/>
                  </a:lnTo>
                  <a:lnTo>
                    <a:pt x="98" y="20"/>
                  </a:lnTo>
                  <a:lnTo>
                    <a:pt x="98" y="24"/>
                  </a:lnTo>
                  <a:lnTo>
                    <a:pt x="102" y="24"/>
                  </a:lnTo>
                  <a:lnTo>
                    <a:pt x="102" y="26"/>
                  </a:lnTo>
                  <a:lnTo>
                    <a:pt x="106" y="26"/>
                  </a:lnTo>
                  <a:lnTo>
                    <a:pt x="106" y="30"/>
                  </a:lnTo>
                  <a:lnTo>
                    <a:pt x="102" y="30"/>
                  </a:lnTo>
                  <a:lnTo>
                    <a:pt x="102" y="26"/>
                  </a:lnTo>
                  <a:lnTo>
                    <a:pt x="98" y="26"/>
                  </a:lnTo>
                  <a:lnTo>
                    <a:pt x="94" y="26"/>
                  </a:lnTo>
                  <a:lnTo>
                    <a:pt x="94" y="30"/>
                  </a:lnTo>
                  <a:lnTo>
                    <a:pt x="90" y="30"/>
                  </a:lnTo>
                  <a:lnTo>
                    <a:pt x="86" y="30"/>
                  </a:lnTo>
                  <a:lnTo>
                    <a:pt x="82" y="34"/>
                  </a:lnTo>
                  <a:lnTo>
                    <a:pt x="82" y="30"/>
                  </a:lnTo>
                  <a:lnTo>
                    <a:pt x="86" y="30"/>
                  </a:lnTo>
                  <a:lnTo>
                    <a:pt x="82" y="30"/>
                  </a:lnTo>
                  <a:lnTo>
                    <a:pt x="82" y="34"/>
                  </a:lnTo>
                  <a:lnTo>
                    <a:pt x="80" y="34"/>
                  </a:lnTo>
                  <a:lnTo>
                    <a:pt x="80" y="38"/>
                  </a:lnTo>
                  <a:lnTo>
                    <a:pt x="82" y="42"/>
                  </a:lnTo>
                  <a:lnTo>
                    <a:pt x="86" y="42"/>
                  </a:lnTo>
                  <a:lnTo>
                    <a:pt x="82" y="46"/>
                  </a:lnTo>
                  <a:lnTo>
                    <a:pt x="80" y="50"/>
                  </a:lnTo>
                  <a:lnTo>
                    <a:pt x="82" y="52"/>
                  </a:lnTo>
                  <a:lnTo>
                    <a:pt x="82" y="56"/>
                  </a:lnTo>
                  <a:lnTo>
                    <a:pt x="82" y="60"/>
                  </a:lnTo>
                  <a:lnTo>
                    <a:pt x="86" y="60"/>
                  </a:lnTo>
                  <a:lnTo>
                    <a:pt x="86" y="64"/>
                  </a:lnTo>
                  <a:lnTo>
                    <a:pt x="86" y="64"/>
                  </a:lnTo>
                  <a:lnTo>
                    <a:pt x="86" y="64"/>
                  </a:lnTo>
                  <a:close/>
                  <a:moveTo>
                    <a:pt x="82" y="100"/>
                  </a:moveTo>
                  <a:lnTo>
                    <a:pt x="82" y="104"/>
                  </a:lnTo>
                  <a:lnTo>
                    <a:pt x="82" y="100"/>
                  </a:lnTo>
                  <a:lnTo>
                    <a:pt x="82" y="100"/>
                  </a:lnTo>
                  <a:lnTo>
                    <a:pt x="82" y="100"/>
                  </a:lnTo>
                  <a:close/>
                  <a:moveTo>
                    <a:pt x="82" y="64"/>
                  </a:moveTo>
                  <a:lnTo>
                    <a:pt x="82" y="60"/>
                  </a:lnTo>
                  <a:lnTo>
                    <a:pt x="82" y="64"/>
                  </a:lnTo>
                  <a:lnTo>
                    <a:pt x="82" y="64"/>
                  </a:lnTo>
                  <a:lnTo>
                    <a:pt x="82" y="64"/>
                  </a:lnTo>
                  <a:close/>
                  <a:moveTo>
                    <a:pt x="56" y="86"/>
                  </a:moveTo>
                  <a:lnTo>
                    <a:pt x="54" y="86"/>
                  </a:lnTo>
                  <a:lnTo>
                    <a:pt x="50" y="86"/>
                  </a:lnTo>
                  <a:lnTo>
                    <a:pt x="54" y="86"/>
                  </a:lnTo>
                  <a:lnTo>
                    <a:pt x="54" y="82"/>
                  </a:lnTo>
                  <a:lnTo>
                    <a:pt x="56" y="82"/>
                  </a:lnTo>
                  <a:lnTo>
                    <a:pt x="56" y="86"/>
                  </a:lnTo>
                  <a:lnTo>
                    <a:pt x="56" y="86"/>
                  </a:lnTo>
                  <a:lnTo>
                    <a:pt x="56" y="86"/>
                  </a:lnTo>
                  <a:close/>
                  <a:moveTo>
                    <a:pt x="26" y="152"/>
                  </a:moveTo>
                  <a:lnTo>
                    <a:pt x="26" y="150"/>
                  </a:lnTo>
                  <a:lnTo>
                    <a:pt x="26" y="146"/>
                  </a:lnTo>
                  <a:lnTo>
                    <a:pt x="26" y="142"/>
                  </a:lnTo>
                  <a:lnTo>
                    <a:pt x="26" y="138"/>
                  </a:lnTo>
                  <a:lnTo>
                    <a:pt x="26" y="134"/>
                  </a:lnTo>
                  <a:lnTo>
                    <a:pt x="26" y="130"/>
                  </a:lnTo>
                  <a:lnTo>
                    <a:pt x="26" y="126"/>
                  </a:lnTo>
                  <a:lnTo>
                    <a:pt x="24" y="126"/>
                  </a:lnTo>
                  <a:lnTo>
                    <a:pt x="24" y="122"/>
                  </a:lnTo>
                  <a:lnTo>
                    <a:pt x="26" y="122"/>
                  </a:lnTo>
                  <a:lnTo>
                    <a:pt x="30" y="122"/>
                  </a:lnTo>
                  <a:lnTo>
                    <a:pt x="34" y="120"/>
                  </a:lnTo>
                  <a:lnTo>
                    <a:pt x="38" y="116"/>
                  </a:lnTo>
                  <a:lnTo>
                    <a:pt x="42" y="116"/>
                  </a:lnTo>
                  <a:lnTo>
                    <a:pt x="42" y="120"/>
                  </a:lnTo>
                  <a:lnTo>
                    <a:pt x="46" y="120"/>
                  </a:lnTo>
                  <a:lnTo>
                    <a:pt x="42" y="122"/>
                  </a:lnTo>
                  <a:lnTo>
                    <a:pt x="46" y="122"/>
                  </a:lnTo>
                  <a:lnTo>
                    <a:pt x="46" y="126"/>
                  </a:lnTo>
                  <a:lnTo>
                    <a:pt x="46" y="130"/>
                  </a:lnTo>
                  <a:lnTo>
                    <a:pt x="46" y="134"/>
                  </a:lnTo>
                  <a:lnTo>
                    <a:pt x="46" y="138"/>
                  </a:lnTo>
                  <a:lnTo>
                    <a:pt x="46" y="142"/>
                  </a:lnTo>
                  <a:lnTo>
                    <a:pt x="46" y="146"/>
                  </a:lnTo>
                  <a:lnTo>
                    <a:pt x="46" y="150"/>
                  </a:lnTo>
                  <a:lnTo>
                    <a:pt x="42" y="152"/>
                  </a:lnTo>
                  <a:lnTo>
                    <a:pt x="42" y="156"/>
                  </a:lnTo>
                  <a:lnTo>
                    <a:pt x="38" y="156"/>
                  </a:lnTo>
                  <a:lnTo>
                    <a:pt x="34" y="152"/>
                  </a:lnTo>
                  <a:lnTo>
                    <a:pt x="34" y="156"/>
                  </a:lnTo>
                  <a:lnTo>
                    <a:pt x="34" y="160"/>
                  </a:lnTo>
                  <a:lnTo>
                    <a:pt x="30" y="160"/>
                  </a:lnTo>
                  <a:lnTo>
                    <a:pt x="26" y="156"/>
                  </a:lnTo>
                  <a:lnTo>
                    <a:pt x="26" y="160"/>
                  </a:lnTo>
                  <a:lnTo>
                    <a:pt x="26" y="156"/>
                  </a:lnTo>
                  <a:lnTo>
                    <a:pt x="26" y="152"/>
                  </a:lnTo>
                  <a:lnTo>
                    <a:pt x="26" y="152"/>
                  </a:lnTo>
                  <a:lnTo>
                    <a:pt x="26" y="152"/>
                  </a:lnTo>
                  <a:close/>
                  <a:moveTo>
                    <a:pt x="120" y="206"/>
                  </a:moveTo>
                  <a:lnTo>
                    <a:pt x="120" y="202"/>
                  </a:lnTo>
                  <a:lnTo>
                    <a:pt x="116" y="202"/>
                  </a:lnTo>
                  <a:lnTo>
                    <a:pt x="112" y="202"/>
                  </a:lnTo>
                  <a:lnTo>
                    <a:pt x="112" y="198"/>
                  </a:lnTo>
                  <a:lnTo>
                    <a:pt x="110" y="198"/>
                  </a:lnTo>
                  <a:lnTo>
                    <a:pt x="110" y="194"/>
                  </a:lnTo>
                  <a:lnTo>
                    <a:pt x="106" y="194"/>
                  </a:lnTo>
                  <a:lnTo>
                    <a:pt x="102" y="194"/>
                  </a:lnTo>
                  <a:lnTo>
                    <a:pt x="98" y="190"/>
                  </a:lnTo>
                  <a:lnTo>
                    <a:pt x="94" y="190"/>
                  </a:lnTo>
                  <a:lnTo>
                    <a:pt x="94" y="186"/>
                  </a:lnTo>
                  <a:lnTo>
                    <a:pt x="90" y="186"/>
                  </a:lnTo>
                  <a:lnTo>
                    <a:pt x="86" y="186"/>
                  </a:lnTo>
                  <a:lnTo>
                    <a:pt x="82" y="186"/>
                  </a:lnTo>
                  <a:lnTo>
                    <a:pt x="82" y="182"/>
                  </a:lnTo>
                  <a:lnTo>
                    <a:pt x="82" y="178"/>
                  </a:lnTo>
                  <a:lnTo>
                    <a:pt x="86" y="176"/>
                  </a:lnTo>
                  <a:lnTo>
                    <a:pt x="90" y="176"/>
                  </a:lnTo>
                  <a:lnTo>
                    <a:pt x="90" y="178"/>
                  </a:lnTo>
                  <a:lnTo>
                    <a:pt x="90" y="176"/>
                  </a:lnTo>
                  <a:lnTo>
                    <a:pt x="94" y="176"/>
                  </a:lnTo>
                  <a:lnTo>
                    <a:pt x="98" y="176"/>
                  </a:lnTo>
                  <a:lnTo>
                    <a:pt x="102" y="178"/>
                  </a:lnTo>
                  <a:lnTo>
                    <a:pt x="106" y="178"/>
                  </a:lnTo>
                  <a:lnTo>
                    <a:pt x="110" y="178"/>
                  </a:lnTo>
                  <a:lnTo>
                    <a:pt x="112" y="178"/>
                  </a:lnTo>
                  <a:lnTo>
                    <a:pt x="116" y="176"/>
                  </a:lnTo>
                  <a:lnTo>
                    <a:pt x="120" y="176"/>
                  </a:lnTo>
                  <a:lnTo>
                    <a:pt x="124" y="176"/>
                  </a:lnTo>
                  <a:lnTo>
                    <a:pt x="128" y="172"/>
                  </a:lnTo>
                  <a:lnTo>
                    <a:pt x="128" y="176"/>
                  </a:lnTo>
                  <a:lnTo>
                    <a:pt x="128" y="178"/>
                  </a:lnTo>
                  <a:lnTo>
                    <a:pt x="124" y="178"/>
                  </a:lnTo>
                  <a:lnTo>
                    <a:pt x="124" y="182"/>
                  </a:lnTo>
                  <a:lnTo>
                    <a:pt x="124" y="186"/>
                  </a:lnTo>
                  <a:lnTo>
                    <a:pt x="120" y="186"/>
                  </a:lnTo>
                  <a:lnTo>
                    <a:pt x="120" y="190"/>
                  </a:lnTo>
                  <a:lnTo>
                    <a:pt x="124" y="194"/>
                  </a:lnTo>
                  <a:lnTo>
                    <a:pt x="124" y="198"/>
                  </a:lnTo>
                  <a:lnTo>
                    <a:pt x="120" y="198"/>
                  </a:lnTo>
                  <a:lnTo>
                    <a:pt x="120" y="202"/>
                  </a:lnTo>
                  <a:lnTo>
                    <a:pt x="120" y="206"/>
                  </a:lnTo>
                  <a:lnTo>
                    <a:pt x="120" y="206"/>
                  </a:lnTo>
                  <a:lnTo>
                    <a:pt x="120" y="20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09"/>
            <p:cNvSpPr>
              <a:spLocks/>
            </p:cNvSpPr>
            <p:nvPr/>
          </p:nvSpPr>
          <p:spPr bwMode="auto">
            <a:xfrm>
              <a:off x="4187825" y="2336868"/>
              <a:ext cx="28575" cy="12700"/>
            </a:xfrm>
            <a:custGeom>
              <a:avLst/>
              <a:gdLst>
                <a:gd name="T0" fmla="*/ 2 w 18"/>
                <a:gd name="T1" fmla="*/ 8 h 8"/>
                <a:gd name="T2" fmla="*/ 2 w 18"/>
                <a:gd name="T3" fmla="*/ 8 h 8"/>
                <a:gd name="T4" fmla="*/ 2 w 18"/>
                <a:gd name="T5" fmla="*/ 8 h 8"/>
                <a:gd name="T6" fmla="*/ 0 w 18"/>
                <a:gd name="T7" fmla="*/ 8 h 8"/>
                <a:gd name="T8" fmla="*/ 0 w 18"/>
                <a:gd name="T9" fmla="*/ 8 h 8"/>
                <a:gd name="T10" fmla="*/ 2 w 18"/>
                <a:gd name="T11" fmla="*/ 8 h 8"/>
                <a:gd name="T12" fmla="*/ 2 w 18"/>
                <a:gd name="T13" fmla="*/ 8 h 8"/>
                <a:gd name="T14" fmla="*/ 2 w 18"/>
                <a:gd name="T15" fmla="*/ 8 h 8"/>
                <a:gd name="T16" fmla="*/ 6 w 18"/>
                <a:gd name="T17" fmla="*/ 4 h 8"/>
                <a:gd name="T18" fmla="*/ 6 w 18"/>
                <a:gd name="T19" fmla="*/ 4 h 8"/>
                <a:gd name="T20" fmla="*/ 10 w 18"/>
                <a:gd name="T21" fmla="*/ 4 h 8"/>
                <a:gd name="T22" fmla="*/ 10 w 18"/>
                <a:gd name="T23" fmla="*/ 4 h 8"/>
                <a:gd name="T24" fmla="*/ 10 w 18"/>
                <a:gd name="T25" fmla="*/ 4 h 8"/>
                <a:gd name="T26" fmla="*/ 10 w 18"/>
                <a:gd name="T27" fmla="*/ 4 h 8"/>
                <a:gd name="T28" fmla="*/ 10 w 18"/>
                <a:gd name="T29" fmla="*/ 4 h 8"/>
                <a:gd name="T30" fmla="*/ 10 w 18"/>
                <a:gd name="T31" fmla="*/ 0 h 8"/>
                <a:gd name="T32" fmla="*/ 10 w 18"/>
                <a:gd name="T33" fmla="*/ 0 h 8"/>
                <a:gd name="T34" fmla="*/ 10 w 18"/>
                <a:gd name="T35" fmla="*/ 0 h 8"/>
                <a:gd name="T36" fmla="*/ 10 w 18"/>
                <a:gd name="T37" fmla="*/ 0 h 8"/>
                <a:gd name="T38" fmla="*/ 14 w 18"/>
                <a:gd name="T39" fmla="*/ 0 h 8"/>
                <a:gd name="T40" fmla="*/ 14 w 18"/>
                <a:gd name="T41" fmla="*/ 0 h 8"/>
                <a:gd name="T42" fmla="*/ 18 w 18"/>
                <a:gd name="T43" fmla="*/ 0 h 8"/>
                <a:gd name="T44" fmla="*/ 18 w 18"/>
                <a:gd name="T45" fmla="*/ 0 h 8"/>
                <a:gd name="T46" fmla="*/ 18 w 18"/>
                <a:gd name="T47" fmla="*/ 0 h 8"/>
                <a:gd name="T48" fmla="*/ 18 w 18"/>
                <a:gd name="T49" fmla="*/ 0 h 8"/>
                <a:gd name="T50" fmla="*/ 18 w 18"/>
                <a:gd name="T51" fmla="*/ 0 h 8"/>
                <a:gd name="T52" fmla="*/ 18 w 18"/>
                <a:gd name="T53" fmla="*/ 0 h 8"/>
                <a:gd name="T54" fmla="*/ 18 w 18"/>
                <a:gd name="T55" fmla="*/ 4 h 8"/>
                <a:gd name="T56" fmla="*/ 18 w 18"/>
                <a:gd name="T57" fmla="*/ 4 h 8"/>
                <a:gd name="T58" fmla="*/ 18 w 18"/>
                <a:gd name="T59" fmla="*/ 4 h 8"/>
                <a:gd name="T60" fmla="*/ 14 w 18"/>
                <a:gd name="T61" fmla="*/ 4 h 8"/>
                <a:gd name="T62" fmla="*/ 14 w 18"/>
                <a:gd name="T63" fmla="*/ 4 h 8"/>
                <a:gd name="T64" fmla="*/ 10 w 18"/>
                <a:gd name="T65" fmla="*/ 4 h 8"/>
                <a:gd name="T66" fmla="*/ 10 w 18"/>
                <a:gd name="T67" fmla="*/ 4 h 8"/>
                <a:gd name="T68" fmla="*/ 10 w 18"/>
                <a:gd name="T69" fmla="*/ 4 h 8"/>
                <a:gd name="T70" fmla="*/ 10 w 18"/>
                <a:gd name="T71" fmla="*/ 4 h 8"/>
                <a:gd name="T72" fmla="*/ 10 w 18"/>
                <a:gd name="T73" fmla="*/ 4 h 8"/>
                <a:gd name="T74" fmla="*/ 10 w 18"/>
                <a:gd name="T75" fmla="*/ 4 h 8"/>
                <a:gd name="T76" fmla="*/ 6 w 18"/>
                <a:gd name="T77" fmla="*/ 4 h 8"/>
                <a:gd name="T78" fmla="*/ 6 w 18"/>
                <a:gd name="T79" fmla="*/ 4 h 8"/>
                <a:gd name="T80" fmla="*/ 6 w 18"/>
                <a:gd name="T81" fmla="*/ 4 h 8"/>
                <a:gd name="T82" fmla="*/ 2 w 18"/>
                <a:gd name="T83" fmla="*/ 8 h 8"/>
                <a:gd name="T84" fmla="*/ 2 w 18"/>
                <a:gd name="T85" fmla="*/ 8 h 8"/>
                <a:gd name="T86" fmla="*/ 2 w 18"/>
                <a:gd name="T87" fmla="*/ 8 h 8"/>
                <a:gd name="T88" fmla="*/ 2 w 18"/>
                <a:gd name="T89" fmla="*/ 8 h 8"/>
                <a:gd name="T90" fmla="*/ 2 w 18"/>
                <a:gd name="T91" fmla="*/ 8 h 8"/>
                <a:gd name="T92" fmla="*/ 2 w 18"/>
                <a:gd name="T93" fmla="*/ 8 h 8"/>
                <a:gd name="T94" fmla="*/ 2 w 18"/>
                <a:gd name="T95" fmla="*/ 8 h 8"/>
                <a:gd name="T96" fmla="*/ 2 w 18"/>
                <a:gd name="T9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8">
                  <a:moveTo>
                    <a:pt x="2" y="8"/>
                  </a:moveTo>
                  <a:lnTo>
                    <a:pt x="2" y="8"/>
                  </a:lnTo>
                  <a:lnTo>
                    <a:pt x="2" y="8"/>
                  </a:lnTo>
                  <a:lnTo>
                    <a:pt x="0" y="8"/>
                  </a:lnTo>
                  <a:lnTo>
                    <a:pt x="0" y="8"/>
                  </a:lnTo>
                  <a:lnTo>
                    <a:pt x="2" y="8"/>
                  </a:lnTo>
                  <a:lnTo>
                    <a:pt x="2" y="8"/>
                  </a:lnTo>
                  <a:lnTo>
                    <a:pt x="2" y="8"/>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8" y="0"/>
                  </a:lnTo>
                  <a:lnTo>
                    <a:pt x="18" y="0"/>
                  </a:lnTo>
                  <a:lnTo>
                    <a:pt x="18" y="0"/>
                  </a:lnTo>
                  <a:lnTo>
                    <a:pt x="18" y="0"/>
                  </a:lnTo>
                  <a:lnTo>
                    <a:pt x="18" y="0"/>
                  </a:lnTo>
                  <a:lnTo>
                    <a:pt x="18" y="0"/>
                  </a:lnTo>
                  <a:lnTo>
                    <a:pt x="18" y="4"/>
                  </a:lnTo>
                  <a:lnTo>
                    <a:pt x="18" y="4"/>
                  </a:lnTo>
                  <a:lnTo>
                    <a:pt x="18" y="4"/>
                  </a:lnTo>
                  <a:lnTo>
                    <a:pt x="14" y="4"/>
                  </a:lnTo>
                  <a:lnTo>
                    <a:pt x="14" y="4"/>
                  </a:lnTo>
                  <a:lnTo>
                    <a:pt x="10" y="4"/>
                  </a:lnTo>
                  <a:lnTo>
                    <a:pt x="10" y="4"/>
                  </a:lnTo>
                  <a:lnTo>
                    <a:pt x="10" y="4"/>
                  </a:lnTo>
                  <a:lnTo>
                    <a:pt x="10" y="4"/>
                  </a:lnTo>
                  <a:lnTo>
                    <a:pt x="10" y="4"/>
                  </a:lnTo>
                  <a:lnTo>
                    <a:pt x="10" y="4"/>
                  </a:lnTo>
                  <a:lnTo>
                    <a:pt x="6" y="4"/>
                  </a:lnTo>
                  <a:lnTo>
                    <a:pt x="6" y="4"/>
                  </a:lnTo>
                  <a:lnTo>
                    <a:pt x="6" y="4"/>
                  </a:lnTo>
                  <a:lnTo>
                    <a:pt x="2" y="8"/>
                  </a:lnTo>
                  <a:lnTo>
                    <a:pt x="2" y="8"/>
                  </a:lnTo>
                  <a:lnTo>
                    <a:pt x="2" y="8"/>
                  </a:lnTo>
                  <a:lnTo>
                    <a:pt x="2" y="8"/>
                  </a:lnTo>
                  <a:lnTo>
                    <a:pt x="2" y="8"/>
                  </a:lnTo>
                  <a:lnTo>
                    <a:pt x="2" y="8"/>
                  </a:lnTo>
                  <a:lnTo>
                    <a:pt x="2" y="8"/>
                  </a:lnTo>
                  <a:lnTo>
                    <a:pt x="2"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10"/>
            <p:cNvSpPr>
              <a:spLocks/>
            </p:cNvSpPr>
            <p:nvPr/>
          </p:nvSpPr>
          <p:spPr bwMode="auto">
            <a:xfrm>
              <a:off x="4867275" y="2835343"/>
              <a:ext cx="158750" cy="82550"/>
            </a:xfrm>
            <a:custGeom>
              <a:avLst/>
              <a:gdLst>
                <a:gd name="T0" fmla="*/ 48 w 100"/>
                <a:gd name="T1" fmla="*/ 4 h 52"/>
                <a:gd name="T2" fmla="*/ 56 w 100"/>
                <a:gd name="T3" fmla="*/ 0 h 52"/>
                <a:gd name="T4" fmla="*/ 60 w 100"/>
                <a:gd name="T5" fmla="*/ 0 h 52"/>
                <a:gd name="T6" fmla="*/ 60 w 100"/>
                <a:gd name="T7" fmla="*/ 0 h 52"/>
                <a:gd name="T8" fmla="*/ 64 w 100"/>
                <a:gd name="T9" fmla="*/ 4 h 52"/>
                <a:gd name="T10" fmla="*/ 68 w 100"/>
                <a:gd name="T11" fmla="*/ 4 h 52"/>
                <a:gd name="T12" fmla="*/ 78 w 100"/>
                <a:gd name="T13" fmla="*/ 10 h 52"/>
                <a:gd name="T14" fmla="*/ 82 w 100"/>
                <a:gd name="T15" fmla="*/ 10 h 52"/>
                <a:gd name="T16" fmla="*/ 86 w 100"/>
                <a:gd name="T17" fmla="*/ 10 h 52"/>
                <a:gd name="T18" fmla="*/ 90 w 100"/>
                <a:gd name="T19" fmla="*/ 10 h 52"/>
                <a:gd name="T20" fmla="*/ 94 w 100"/>
                <a:gd name="T21" fmla="*/ 14 h 52"/>
                <a:gd name="T22" fmla="*/ 98 w 100"/>
                <a:gd name="T23" fmla="*/ 18 h 52"/>
                <a:gd name="T24" fmla="*/ 94 w 100"/>
                <a:gd name="T25" fmla="*/ 26 h 52"/>
                <a:gd name="T26" fmla="*/ 98 w 100"/>
                <a:gd name="T27" fmla="*/ 30 h 52"/>
                <a:gd name="T28" fmla="*/ 100 w 100"/>
                <a:gd name="T29" fmla="*/ 36 h 52"/>
                <a:gd name="T30" fmla="*/ 100 w 100"/>
                <a:gd name="T31" fmla="*/ 40 h 52"/>
                <a:gd name="T32" fmla="*/ 94 w 100"/>
                <a:gd name="T33" fmla="*/ 48 h 52"/>
                <a:gd name="T34" fmla="*/ 94 w 100"/>
                <a:gd name="T35" fmla="*/ 52 h 52"/>
                <a:gd name="T36" fmla="*/ 82 w 100"/>
                <a:gd name="T37" fmla="*/ 48 h 52"/>
                <a:gd name="T38" fmla="*/ 78 w 100"/>
                <a:gd name="T39" fmla="*/ 52 h 52"/>
                <a:gd name="T40" fmla="*/ 78 w 100"/>
                <a:gd name="T41" fmla="*/ 52 h 52"/>
                <a:gd name="T42" fmla="*/ 74 w 100"/>
                <a:gd name="T43" fmla="*/ 52 h 52"/>
                <a:gd name="T44" fmla="*/ 72 w 100"/>
                <a:gd name="T45" fmla="*/ 48 h 52"/>
                <a:gd name="T46" fmla="*/ 68 w 100"/>
                <a:gd name="T47" fmla="*/ 44 h 52"/>
                <a:gd name="T48" fmla="*/ 60 w 100"/>
                <a:gd name="T49" fmla="*/ 40 h 52"/>
                <a:gd name="T50" fmla="*/ 56 w 100"/>
                <a:gd name="T51" fmla="*/ 40 h 52"/>
                <a:gd name="T52" fmla="*/ 56 w 100"/>
                <a:gd name="T53" fmla="*/ 36 h 52"/>
                <a:gd name="T54" fmla="*/ 48 w 100"/>
                <a:gd name="T55" fmla="*/ 40 h 52"/>
                <a:gd name="T56" fmla="*/ 46 w 100"/>
                <a:gd name="T57" fmla="*/ 40 h 52"/>
                <a:gd name="T58" fmla="*/ 42 w 100"/>
                <a:gd name="T59" fmla="*/ 40 h 52"/>
                <a:gd name="T60" fmla="*/ 34 w 100"/>
                <a:gd name="T61" fmla="*/ 36 h 52"/>
                <a:gd name="T62" fmla="*/ 34 w 100"/>
                <a:gd name="T63" fmla="*/ 36 h 52"/>
                <a:gd name="T64" fmla="*/ 30 w 100"/>
                <a:gd name="T65" fmla="*/ 40 h 52"/>
                <a:gd name="T66" fmla="*/ 26 w 100"/>
                <a:gd name="T67" fmla="*/ 36 h 52"/>
                <a:gd name="T68" fmla="*/ 22 w 100"/>
                <a:gd name="T69" fmla="*/ 36 h 52"/>
                <a:gd name="T70" fmla="*/ 22 w 100"/>
                <a:gd name="T71" fmla="*/ 36 h 52"/>
                <a:gd name="T72" fmla="*/ 16 w 100"/>
                <a:gd name="T73" fmla="*/ 36 h 52"/>
                <a:gd name="T74" fmla="*/ 4 w 100"/>
                <a:gd name="T75" fmla="*/ 40 h 52"/>
                <a:gd name="T76" fmla="*/ 4 w 100"/>
                <a:gd name="T77" fmla="*/ 40 h 52"/>
                <a:gd name="T78" fmla="*/ 0 w 100"/>
                <a:gd name="T79" fmla="*/ 44 h 52"/>
                <a:gd name="T80" fmla="*/ 0 w 100"/>
                <a:gd name="T81" fmla="*/ 40 h 52"/>
                <a:gd name="T82" fmla="*/ 0 w 100"/>
                <a:gd name="T83" fmla="*/ 32 h 52"/>
                <a:gd name="T84" fmla="*/ 0 w 100"/>
                <a:gd name="T85" fmla="*/ 32 h 52"/>
                <a:gd name="T86" fmla="*/ 0 w 100"/>
                <a:gd name="T87" fmla="*/ 30 h 52"/>
                <a:gd name="T88" fmla="*/ 4 w 100"/>
                <a:gd name="T89" fmla="*/ 26 h 52"/>
                <a:gd name="T90" fmla="*/ 4 w 100"/>
                <a:gd name="T91" fmla="*/ 22 h 52"/>
                <a:gd name="T92" fmla="*/ 4 w 100"/>
                <a:gd name="T93" fmla="*/ 18 h 52"/>
                <a:gd name="T94" fmla="*/ 8 w 100"/>
                <a:gd name="T95" fmla="*/ 10 h 52"/>
                <a:gd name="T96" fmla="*/ 12 w 100"/>
                <a:gd name="T97" fmla="*/ 10 h 52"/>
                <a:gd name="T98" fmla="*/ 16 w 100"/>
                <a:gd name="T99" fmla="*/ 10 h 52"/>
                <a:gd name="T100" fmla="*/ 22 w 100"/>
                <a:gd name="T101" fmla="*/ 6 h 52"/>
                <a:gd name="T102" fmla="*/ 26 w 100"/>
                <a:gd name="T103" fmla="*/ 14 h 52"/>
                <a:gd name="T104" fmla="*/ 30 w 100"/>
                <a:gd name="T105" fmla="*/ 14 h 52"/>
                <a:gd name="T106" fmla="*/ 30 w 100"/>
                <a:gd name="T107" fmla="*/ 22 h 52"/>
                <a:gd name="T108" fmla="*/ 38 w 100"/>
                <a:gd name="T109" fmla="*/ 26 h 52"/>
                <a:gd name="T110" fmla="*/ 42 w 100"/>
                <a:gd name="T111" fmla="*/ 22 h 52"/>
                <a:gd name="T112" fmla="*/ 48 w 100"/>
                <a:gd name="T113" fmla="*/ 18 h 52"/>
                <a:gd name="T114" fmla="*/ 46 w 100"/>
                <a:gd name="T115" fmla="*/ 6 h 52"/>
                <a:gd name="T116" fmla="*/ 46 w 100"/>
                <a:gd name="T1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 h="52">
                  <a:moveTo>
                    <a:pt x="46" y="4"/>
                  </a:moveTo>
                  <a:lnTo>
                    <a:pt x="46" y="4"/>
                  </a:lnTo>
                  <a:lnTo>
                    <a:pt x="46" y="4"/>
                  </a:lnTo>
                  <a:lnTo>
                    <a:pt x="48" y="4"/>
                  </a:lnTo>
                  <a:lnTo>
                    <a:pt x="48" y="4"/>
                  </a:lnTo>
                  <a:lnTo>
                    <a:pt x="48" y="4"/>
                  </a:lnTo>
                  <a:lnTo>
                    <a:pt x="48" y="4"/>
                  </a:lnTo>
                  <a:lnTo>
                    <a:pt x="52" y="4"/>
                  </a:lnTo>
                  <a:lnTo>
                    <a:pt x="56" y="0"/>
                  </a:lnTo>
                  <a:lnTo>
                    <a:pt x="56" y="0"/>
                  </a:lnTo>
                  <a:lnTo>
                    <a:pt x="56" y="0"/>
                  </a:lnTo>
                  <a:lnTo>
                    <a:pt x="56" y="0"/>
                  </a:lnTo>
                  <a:lnTo>
                    <a:pt x="56" y="0"/>
                  </a:lnTo>
                  <a:lnTo>
                    <a:pt x="60" y="0"/>
                  </a:lnTo>
                  <a:lnTo>
                    <a:pt x="60" y="0"/>
                  </a:lnTo>
                  <a:lnTo>
                    <a:pt x="60" y="0"/>
                  </a:lnTo>
                  <a:lnTo>
                    <a:pt x="60" y="0"/>
                  </a:lnTo>
                  <a:lnTo>
                    <a:pt x="60" y="4"/>
                  </a:lnTo>
                  <a:lnTo>
                    <a:pt x="60" y="4"/>
                  </a:lnTo>
                  <a:lnTo>
                    <a:pt x="60" y="0"/>
                  </a:lnTo>
                  <a:lnTo>
                    <a:pt x="60" y="0"/>
                  </a:lnTo>
                  <a:lnTo>
                    <a:pt x="60" y="0"/>
                  </a:lnTo>
                  <a:lnTo>
                    <a:pt x="60" y="0"/>
                  </a:lnTo>
                  <a:lnTo>
                    <a:pt x="64" y="0"/>
                  </a:lnTo>
                  <a:lnTo>
                    <a:pt x="64" y="4"/>
                  </a:lnTo>
                  <a:lnTo>
                    <a:pt x="64" y="4"/>
                  </a:lnTo>
                  <a:lnTo>
                    <a:pt x="68" y="4"/>
                  </a:lnTo>
                  <a:lnTo>
                    <a:pt x="68" y="4"/>
                  </a:lnTo>
                  <a:lnTo>
                    <a:pt x="68" y="4"/>
                  </a:lnTo>
                  <a:lnTo>
                    <a:pt x="68" y="4"/>
                  </a:lnTo>
                  <a:lnTo>
                    <a:pt x="72" y="6"/>
                  </a:lnTo>
                  <a:lnTo>
                    <a:pt x="72" y="6"/>
                  </a:lnTo>
                  <a:lnTo>
                    <a:pt x="74" y="10"/>
                  </a:lnTo>
                  <a:lnTo>
                    <a:pt x="74" y="10"/>
                  </a:lnTo>
                  <a:lnTo>
                    <a:pt x="78" y="10"/>
                  </a:lnTo>
                  <a:lnTo>
                    <a:pt x="78" y="10"/>
                  </a:lnTo>
                  <a:lnTo>
                    <a:pt x="78" y="10"/>
                  </a:lnTo>
                  <a:lnTo>
                    <a:pt x="78" y="10"/>
                  </a:lnTo>
                  <a:lnTo>
                    <a:pt x="78" y="10"/>
                  </a:lnTo>
                  <a:lnTo>
                    <a:pt x="82" y="10"/>
                  </a:lnTo>
                  <a:lnTo>
                    <a:pt x="82" y="10"/>
                  </a:lnTo>
                  <a:lnTo>
                    <a:pt x="82" y="10"/>
                  </a:lnTo>
                  <a:lnTo>
                    <a:pt x="82" y="10"/>
                  </a:lnTo>
                  <a:lnTo>
                    <a:pt x="86" y="10"/>
                  </a:lnTo>
                  <a:lnTo>
                    <a:pt x="86" y="10"/>
                  </a:lnTo>
                  <a:lnTo>
                    <a:pt x="86" y="10"/>
                  </a:lnTo>
                  <a:lnTo>
                    <a:pt x="90" y="10"/>
                  </a:lnTo>
                  <a:lnTo>
                    <a:pt x="90" y="10"/>
                  </a:lnTo>
                  <a:lnTo>
                    <a:pt x="90" y="10"/>
                  </a:lnTo>
                  <a:lnTo>
                    <a:pt x="90" y="10"/>
                  </a:lnTo>
                  <a:lnTo>
                    <a:pt x="90" y="10"/>
                  </a:lnTo>
                  <a:lnTo>
                    <a:pt x="94" y="10"/>
                  </a:lnTo>
                  <a:lnTo>
                    <a:pt x="94" y="14"/>
                  </a:lnTo>
                  <a:lnTo>
                    <a:pt x="90" y="14"/>
                  </a:lnTo>
                  <a:lnTo>
                    <a:pt x="94" y="14"/>
                  </a:lnTo>
                  <a:lnTo>
                    <a:pt x="94" y="14"/>
                  </a:lnTo>
                  <a:lnTo>
                    <a:pt x="94" y="14"/>
                  </a:lnTo>
                  <a:lnTo>
                    <a:pt x="98" y="18"/>
                  </a:lnTo>
                  <a:lnTo>
                    <a:pt x="98" y="18"/>
                  </a:lnTo>
                  <a:lnTo>
                    <a:pt x="98" y="18"/>
                  </a:lnTo>
                  <a:lnTo>
                    <a:pt x="98" y="18"/>
                  </a:lnTo>
                  <a:lnTo>
                    <a:pt x="94" y="22"/>
                  </a:lnTo>
                  <a:lnTo>
                    <a:pt x="94" y="26"/>
                  </a:lnTo>
                  <a:lnTo>
                    <a:pt x="94" y="26"/>
                  </a:lnTo>
                  <a:lnTo>
                    <a:pt x="94" y="26"/>
                  </a:lnTo>
                  <a:lnTo>
                    <a:pt x="98" y="26"/>
                  </a:lnTo>
                  <a:lnTo>
                    <a:pt x="98" y="26"/>
                  </a:lnTo>
                  <a:lnTo>
                    <a:pt x="98" y="26"/>
                  </a:lnTo>
                  <a:lnTo>
                    <a:pt x="98" y="30"/>
                  </a:lnTo>
                  <a:lnTo>
                    <a:pt x="98" y="30"/>
                  </a:lnTo>
                  <a:lnTo>
                    <a:pt x="98" y="30"/>
                  </a:lnTo>
                  <a:lnTo>
                    <a:pt x="98" y="32"/>
                  </a:lnTo>
                  <a:lnTo>
                    <a:pt x="100" y="32"/>
                  </a:lnTo>
                  <a:lnTo>
                    <a:pt x="100" y="36"/>
                  </a:lnTo>
                  <a:lnTo>
                    <a:pt x="100" y="36"/>
                  </a:lnTo>
                  <a:lnTo>
                    <a:pt x="100" y="40"/>
                  </a:lnTo>
                  <a:lnTo>
                    <a:pt x="100" y="40"/>
                  </a:lnTo>
                  <a:lnTo>
                    <a:pt x="100" y="40"/>
                  </a:lnTo>
                  <a:lnTo>
                    <a:pt x="100" y="44"/>
                  </a:lnTo>
                  <a:lnTo>
                    <a:pt x="100" y="40"/>
                  </a:lnTo>
                  <a:lnTo>
                    <a:pt x="100" y="40"/>
                  </a:lnTo>
                  <a:lnTo>
                    <a:pt x="98" y="44"/>
                  </a:lnTo>
                  <a:lnTo>
                    <a:pt x="98" y="44"/>
                  </a:lnTo>
                  <a:lnTo>
                    <a:pt x="94" y="44"/>
                  </a:lnTo>
                  <a:lnTo>
                    <a:pt x="94" y="48"/>
                  </a:lnTo>
                  <a:lnTo>
                    <a:pt x="94" y="48"/>
                  </a:lnTo>
                  <a:lnTo>
                    <a:pt x="94" y="48"/>
                  </a:lnTo>
                  <a:lnTo>
                    <a:pt x="94" y="48"/>
                  </a:lnTo>
                  <a:lnTo>
                    <a:pt x="94" y="52"/>
                  </a:lnTo>
                  <a:lnTo>
                    <a:pt x="94" y="52"/>
                  </a:lnTo>
                  <a:lnTo>
                    <a:pt x="90" y="52"/>
                  </a:lnTo>
                  <a:lnTo>
                    <a:pt x="90" y="52"/>
                  </a:lnTo>
                  <a:lnTo>
                    <a:pt x="86" y="48"/>
                  </a:lnTo>
                  <a:lnTo>
                    <a:pt x="86" y="48"/>
                  </a:lnTo>
                  <a:lnTo>
                    <a:pt x="82" y="48"/>
                  </a:lnTo>
                  <a:lnTo>
                    <a:pt x="82" y="52"/>
                  </a:lnTo>
                  <a:lnTo>
                    <a:pt x="82" y="52"/>
                  </a:lnTo>
                  <a:lnTo>
                    <a:pt x="82" y="52"/>
                  </a:lnTo>
                  <a:lnTo>
                    <a:pt x="82" y="52"/>
                  </a:lnTo>
                  <a:lnTo>
                    <a:pt x="78" y="52"/>
                  </a:lnTo>
                  <a:lnTo>
                    <a:pt x="78" y="52"/>
                  </a:lnTo>
                  <a:lnTo>
                    <a:pt x="78" y="52"/>
                  </a:lnTo>
                  <a:lnTo>
                    <a:pt x="78" y="52"/>
                  </a:lnTo>
                  <a:lnTo>
                    <a:pt x="78" y="52"/>
                  </a:lnTo>
                  <a:lnTo>
                    <a:pt x="78" y="52"/>
                  </a:lnTo>
                  <a:lnTo>
                    <a:pt x="78" y="52"/>
                  </a:lnTo>
                  <a:lnTo>
                    <a:pt x="78" y="52"/>
                  </a:lnTo>
                  <a:lnTo>
                    <a:pt x="78" y="52"/>
                  </a:lnTo>
                  <a:lnTo>
                    <a:pt x="74" y="52"/>
                  </a:lnTo>
                  <a:lnTo>
                    <a:pt x="74" y="52"/>
                  </a:lnTo>
                  <a:lnTo>
                    <a:pt x="74" y="52"/>
                  </a:lnTo>
                  <a:lnTo>
                    <a:pt x="74" y="52"/>
                  </a:lnTo>
                  <a:lnTo>
                    <a:pt x="74" y="48"/>
                  </a:lnTo>
                  <a:lnTo>
                    <a:pt x="72" y="48"/>
                  </a:lnTo>
                  <a:lnTo>
                    <a:pt x="72" y="48"/>
                  </a:lnTo>
                  <a:lnTo>
                    <a:pt x="72" y="48"/>
                  </a:lnTo>
                  <a:lnTo>
                    <a:pt x="72" y="48"/>
                  </a:lnTo>
                  <a:lnTo>
                    <a:pt x="68" y="48"/>
                  </a:lnTo>
                  <a:lnTo>
                    <a:pt x="68" y="44"/>
                  </a:lnTo>
                  <a:lnTo>
                    <a:pt x="68" y="44"/>
                  </a:lnTo>
                  <a:lnTo>
                    <a:pt x="64" y="44"/>
                  </a:lnTo>
                  <a:lnTo>
                    <a:pt x="64" y="40"/>
                  </a:lnTo>
                  <a:lnTo>
                    <a:pt x="60" y="40"/>
                  </a:lnTo>
                  <a:lnTo>
                    <a:pt x="60" y="40"/>
                  </a:lnTo>
                  <a:lnTo>
                    <a:pt x="60" y="40"/>
                  </a:lnTo>
                  <a:lnTo>
                    <a:pt x="56" y="40"/>
                  </a:lnTo>
                  <a:lnTo>
                    <a:pt x="56" y="40"/>
                  </a:lnTo>
                  <a:lnTo>
                    <a:pt x="56" y="40"/>
                  </a:lnTo>
                  <a:lnTo>
                    <a:pt x="56" y="40"/>
                  </a:lnTo>
                  <a:lnTo>
                    <a:pt x="56" y="40"/>
                  </a:lnTo>
                  <a:lnTo>
                    <a:pt x="56" y="36"/>
                  </a:lnTo>
                  <a:lnTo>
                    <a:pt x="56" y="36"/>
                  </a:lnTo>
                  <a:lnTo>
                    <a:pt x="56" y="36"/>
                  </a:lnTo>
                  <a:lnTo>
                    <a:pt x="56" y="36"/>
                  </a:lnTo>
                  <a:lnTo>
                    <a:pt x="56" y="36"/>
                  </a:lnTo>
                  <a:lnTo>
                    <a:pt x="52" y="36"/>
                  </a:lnTo>
                  <a:lnTo>
                    <a:pt x="52" y="36"/>
                  </a:lnTo>
                  <a:lnTo>
                    <a:pt x="48" y="36"/>
                  </a:lnTo>
                  <a:lnTo>
                    <a:pt x="48" y="40"/>
                  </a:lnTo>
                  <a:lnTo>
                    <a:pt x="48" y="40"/>
                  </a:lnTo>
                  <a:lnTo>
                    <a:pt x="48" y="40"/>
                  </a:lnTo>
                  <a:lnTo>
                    <a:pt x="48" y="40"/>
                  </a:lnTo>
                  <a:lnTo>
                    <a:pt x="48" y="40"/>
                  </a:lnTo>
                  <a:lnTo>
                    <a:pt x="46" y="40"/>
                  </a:lnTo>
                  <a:lnTo>
                    <a:pt x="46" y="40"/>
                  </a:lnTo>
                  <a:lnTo>
                    <a:pt x="46" y="40"/>
                  </a:lnTo>
                  <a:lnTo>
                    <a:pt x="46" y="40"/>
                  </a:lnTo>
                  <a:lnTo>
                    <a:pt x="46" y="40"/>
                  </a:lnTo>
                  <a:lnTo>
                    <a:pt x="42" y="40"/>
                  </a:lnTo>
                  <a:lnTo>
                    <a:pt x="42" y="40"/>
                  </a:lnTo>
                  <a:lnTo>
                    <a:pt x="42" y="36"/>
                  </a:lnTo>
                  <a:lnTo>
                    <a:pt x="42" y="36"/>
                  </a:lnTo>
                  <a:lnTo>
                    <a:pt x="38" y="36"/>
                  </a:lnTo>
                  <a:lnTo>
                    <a:pt x="38" y="36"/>
                  </a:lnTo>
                  <a:lnTo>
                    <a:pt x="34" y="36"/>
                  </a:lnTo>
                  <a:lnTo>
                    <a:pt x="34" y="36"/>
                  </a:lnTo>
                  <a:lnTo>
                    <a:pt x="34" y="36"/>
                  </a:lnTo>
                  <a:lnTo>
                    <a:pt x="34" y="36"/>
                  </a:lnTo>
                  <a:lnTo>
                    <a:pt x="34" y="36"/>
                  </a:lnTo>
                  <a:lnTo>
                    <a:pt x="34" y="36"/>
                  </a:lnTo>
                  <a:lnTo>
                    <a:pt x="30" y="36"/>
                  </a:lnTo>
                  <a:lnTo>
                    <a:pt x="30" y="36"/>
                  </a:lnTo>
                  <a:lnTo>
                    <a:pt x="30" y="40"/>
                  </a:lnTo>
                  <a:lnTo>
                    <a:pt x="30" y="40"/>
                  </a:lnTo>
                  <a:lnTo>
                    <a:pt x="30" y="40"/>
                  </a:lnTo>
                  <a:lnTo>
                    <a:pt x="26" y="36"/>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22" y="36"/>
                  </a:lnTo>
                  <a:lnTo>
                    <a:pt x="22" y="36"/>
                  </a:lnTo>
                  <a:lnTo>
                    <a:pt x="18" y="36"/>
                  </a:lnTo>
                  <a:lnTo>
                    <a:pt x="18" y="36"/>
                  </a:lnTo>
                  <a:lnTo>
                    <a:pt x="18" y="36"/>
                  </a:lnTo>
                  <a:lnTo>
                    <a:pt x="16" y="36"/>
                  </a:lnTo>
                  <a:lnTo>
                    <a:pt x="16" y="36"/>
                  </a:lnTo>
                  <a:lnTo>
                    <a:pt x="16" y="36"/>
                  </a:lnTo>
                  <a:lnTo>
                    <a:pt x="12" y="36"/>
                  </a:lnTo>
                  <a:lnTo>
                    <a:pt x="8" y="36"/>
                  </a:lnTo>
                  <a:lnTo>
                    <a:pt x="8" y="40"/>
                  </a:lnTo>
                  <a:lnTo>
                    <a:pt x="4" y="40"/>
                  </a:lnTo>
                  <a:lnTo>
                    <a:pt x="4" y="40"/>
                  </a:lnTo>
                  <a:lnTo>
                    <a:pt x="4" y="40"/>
                  </a:lnTo>
                  <a:lnTo>
                    <a:pt x="4" y="40"/>
                  </a:lnTo>
                  <a:lnTo>
                    <a:pt x="4" y="40"/>
                  </a:lnTo>
                  <a:lnTo>
                    <a:pt x="4" y="40"/>
                  </a:lnTo>
                  <a:lnTo>
                    <a:pt x="4" y="44"/>
                  </a:lnTo>
                  <a:lnTo>
                    <a:pt x="4" y="44"/>
                  </a:lnTo>
                  <a:lnTo>
                    <a:pt x="0" y="44"/>
                  </a:lnTo>
                  <a:lnTo>
                    <a:pt x="0" y="44"/>
                  </a:lnTo>
                  <a:lnTo>
                    <a:pt x="0" y="44"/>
                  </a:lnTo>
                  <a:lnTo>
                    <a:pt x="0" y="44"/>
                  </a:lnTo>
                  <a:lnTo>
                    <a:pt x="0" y="44"/>
                  </a:lnTo>
                  <a:lnTo>
                    <a:pt x="0" y="44"/>
                  </a:lnTo>
                  <a:lnTo>
                    <a:pt x="0" y="44"/>
                  </a:lnTo>
                  <a:lnTo>
                    <a:pt x="0" y="40"/>
                  </a:lnTo>
                  <a:lnTo>
                    <a:pt x="0" y="40"/>
                  </a:lnTo>
                  <a:lnTo>
                    <a:pt x="0" y="40"/>
                  </a:lnTo>
                  <a:lnTo>
                    <a:pt x="0" y="40"/>
                  </a:lnTo>
                  <a:lnTo>
                    <a:pt x="0" y="36"/>
                  </a:lnTo>
                  <a:lnTo>
                    <a:pt x="0" y="32"/>
                  </a:lnTo>
                  <a:lnTo>
                    <a:pt x="0" y="32"/>
                  </a:lnTo>
                  <a:lnTo>
                    <a:pt x="0" y="36"/>
                  </a:lnTo>
                  <a:lnTo>
                    <a:pt x="0" y="36"/>
                  </a:lnTo>
                  <a:lnTo>
                    <a:pt x="0" y="32"/>
                  </a:lnTo>
                  <a:lnTo>
                    <a:pt x="0" y="32"/>
                  </a:lnTo>
                  <a:lnTo>
                    <a:pt x="0" y="32"/>
                  </a:lnTo>
                  <a:lnTo>
                    <a:pt x="0" y="30"/>
                  </a:lnTo>
                  <a:lnTo>
                    <a:pt x="0" y="30"/>
                  </a:lnTo>
                  <a:lnTo>
                    <a:pt x="0" y="30"/>
                  </a:lnTo>
                  <a:lnTo>
                    <a:pt x="0" y="30"/>
                  </a:lnTo>
                  <a:lnTo>
                    <a:pt x="0" y="30"/>
                  </a:lnTo>
                  <a:lnTo>
                    <a:pt x="0" y="26"/>
                  </a:lnTo>
                  <a:lnTo>
                    <a:pt x="0" y="26"/>
                  </a:lnTo>
                  <a:lnTo>
                    <a:pt x="4" y="26"/>
                  </a:lnTo>
                  <a:lnTo>
                    <a:pt x="4" y="26"/>
                  </a:lnTo>
                  <a:lnTo>
                    <a:pt x="4" y="26"/>
                  </a:lnTo>
                  <a:lnTo>
                    <a:pt x="4" y="22"/>
                  </a:lnTo>
                  <a:lnTo>
                    <a:pt x="4" y="22"/>
                  </a:lnTo>
                  <a:lnTo>
                    <a:pt x="4" y="22"/>
                  </a:lnTo>
                  <a:lnTo>
                    <a:pt x="4" y="22"/>
                  </a:lnTo>
                  <a:lnTo>
                    <a:pt x="4" y="22"/>
                  </a:lnTo>
                  <a:lnTo>
                    <a:pt x="4" y="18"/>
                  </a:lnTo>
                  <a:lnTo>
                    <a:pt x="4" y="18"/>
                  </a:lnTo>
                  <a:lnTo>
                    <a:pt x="4" y="18"/>
                  </a:lnTo>
                  <a:lnTo>
                    <a:pt x="4" y="18"/>
                  </a:lnTo>
                  <a:lnTo>
                    <a:pt x="8" y="18"/>
                  </a:lnTo>
                  <a:lnTo>
                    <a:pt x="8" y="14"/>
                  </a:lnTo>
                  <a:lnTo>
                    <a:pt x="8" y="14"/>
                  </a:lnTo>
                  <a:lnTo>
                    <a:pt x="8" y="10"/>
                  </a:lnTo>
                  <a:lnTo>
                    <a:pt x="8" y="10"/>
                  </a:lnTo>
                  <a:lnTo>
                    <a:pt x="8" y="10"/>
                  </a:lnTo>
                  <a:lnTo>
                    <a:pt x="8" y="10"/>
                  </a:lnTo>
                  <a:lnTo>
                    <a:pt x="12" y="10"/>
                  </a:lnTo>
                  <a:lnTo>
                    <a:pt x="12" y="10"/>
                  </a:lnTo>
                  <a:lnTo>
                    <a:pt x="12" y="10"/>
                  </a:lnTo>
                  <a:lnTo>
                    <a:pt x="12" y="10"/>
                  </a:lnTo>
                  <a:lnTo>
                    <a:pt x="12" y="10"/>
                  </a:lnTo>
                  <a:lnTo>
                    <a:pt x="16" y="10"/>
                  </a:lnTo>
                  <a:lnTo>
                    <a:pt x="16" y="10"/>
                  </a:lnTo>
                  <a:lnTo>
                    <a:pt x="16" y="10"/>
                  </a:lnTo>
                  <a:lnTo>
                    <a:pt x="18" y="6"/>
                  </a:lnTo>
                  <a:lnTo>
                    <a:pt x="18" y="6"/>
                  </a:lnTo>
                  <a:lnTo>
                    <a:pt x="22" y="6"/>
                  </a:lnTo>
                  <a:lnTo>
                    <a:pt x="22" y="6"/>
                  </a:lnTo>
                  <a:lnTo>
                    <a:pt x="22" y="6"/>
                  </a:lnTo>
                  <a:lnTo>
                    <a:pt x="22" y="10"/>
                  </a:lnTo>
                  <a:lnTo>
                    <a:pt x="22" y="10"/>
                  </a:lnTo>
                  <a:lnTo>
                    <a:pt x="22" y="10"/>
                  </a:lnTo>
                  <a:lnTo>
                    <a:pt x="22" y="10"/>
                  </a:lnTo>
                  <a:lnTo>
                    <a:pt x="26" y="14"/>
                  </a:lnTo>
                  <a:lnTo>
                    <a:pt x="26" y="14"/>
                  </a:lnTo>
                  <a:lnTo>
                    <a:pt x="26" y="14"/>
                  </a:lnTo>
                  <a:lnTo>
                    <a:pt x="26" y="14"/>
                  </a:lnTo>
                  <a:lnTo>
                    <a:pt x="30" y="14"/>
                  </a:lnTo>
                  <a:lnTo>
                    <a:pt x="30" y="14"/>
                  </a:lnTo>
                  <a:lnTo>
                    <a:pt x="30" y="14"/>
                  </a:lnTo>
                  <a:lnTo>
                    <a:pt x="30" y="18"/>
                  </a:lnTo>
                  <a:lnTo>
                    <a:pt x="30" y="18"/>
                  </a:lnTo>
                  <a:lnTo>
                    <a:pt x="30" y="22"/>
                  </a:lnTo>
                  <a:lnTo>
                    <a:pt x="30" y="22"/>
                  </a:lnTo>
                  <a:lnTo>
                    <a:pt x="30" y="22"/>
                  </a:lnTo>
                  <a:lnTo>
                    <a:pt x="34" y="22"/>
                  </a:lnTo>
                  <a:lnTo>
                    <a:pt x="34" y="22"/>
                  </a:lnTo>
                  <a:lnTo>
                    <a:pt x="38" y="26"/>
                  </a:lnTo>
                  <a:lnTo>
                    <a:pt x="38" y="26"/>
                  </a:lnTo>
                  <a:lnTo>
                    <a:pt x="38" y="26"/>
                  </a:lnTo>
                  <a:lnTo>
                    <a:pt x="38" y="26"/>
                  </a:lnTo>
                  <a:lnTo>
                    <a:pt x="42" y="26"/>
                  </a:lnTo>
                  <a:lnTo>
                    <a:pt x="42" y="26"/>
                  </a:lnTo>
                  <a:lnTo>
                    <a:pt x="42" y="22"/>
                  </a:lnTo>
                  <a:lnTo>
                    <a:pt x="42" y="22"/>
                  </a:lnTo>
                  <a:lnTo>
                    <a:pt x="46" y="22"/>
                  </a:lnTo>
                  <a:lnTo>
                    <a:pt x="46" y="22"/>
                  </a:lnTo>
                  <a:lnTo>
                    <a:pt x="46" y="18"/>
                  </a:lnTo>
                  <a:lnTo>
                    <a:pt x="48" y="18"/>
                  </a:lnTo>
                  <a:lnTo>
                    <a:pt x="48" y="18"/>
                  </a:lnTo>
                  <a:lnTo>
                    <a:pt x="48" y="14"/>
                  </a:lnTo>
                  <a:lnTo>
                    <a:pt x="46" y="10"/>
                  </a:lnTo>
                  <a:lnTo>
                    <a:pt x="46" y="6"/>
                  </a:lnTo>
                  <a:lnTo>
                    <a:pt x="46" y="6"/>
                  </a:lnTo>
                  <a:lnTo>
                    <a:pt x="46" y="6"/>
                  </a:lnTo>
                  <a:lnTo>
                    <a:pt x="46" y="6"/>
                  </a:lnTo>
                  <a:lnTo>
                    <a:pt x="46" y="4"/>
                  </a:lnTo>
                  <a:lnTo>
                    <a:pt x="46" y="4"/>
                  </a:lnTo>
                  <a:lnTo>
                    <a:pt x="46"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11"/>
            <p:cNvSpPr>
              <a:spLocks noEditPoints="1"/>
            </p:cNvSpPr>
            <p:nvPr/>
          </p:nvSpPr>
          <p:spPr bwMode="auto">
            <a:xfrm>
              <a:off x="4860925" y="2892493"/>
              <a:ext cx="136525" cy="88900"/>
            </a:xfrm>
            <a:custGeom>
              <a:avLst/>
              <a:gdLst>
                <a:gd name="T0" fmla="*/ 38 w 86"/>
                <a:gd name="T1" fmla="*/ 50 h 56"/>
                <a:gd name="T2" fmla="*/ 34 w 86"/>
                <a:gd name="T3" fmla="*/ 46 h 56"/>
                <a:gd name="T4" fmla="*/ 26 w 86"/>
                <a:gd name="T5" fmla="*/ 46 h 56"/>
                <a:gd name="T6" fmla="*/ 26 w 86"/>
                <a:gd name="T7" fmla="*/ 42 h 56"/>
                <a:gd name="T8" fmla="*/ 30 w 86"/>
                <a:gd name="T9" fmla="*/ 38 h 56"/>
                <a:gd name="T10" fmla="*/ 26 w 86"/>
                <a:gd name="T11" fmla="*/ 30 h 56"/>
                <a:gd name="T12" fmla="*/ 22 w 86"/>
                <a:gd name="T13" fmla="*/ 30 h 56"/>
                <a:gd name="T14" fmla="*/ 18 w 86"/>
                <a:gd name="T15" fmla="*/ 30 h 56"/>
                <a:gd name="T16" fmla="*/ 8 w 86"/>
                <a:gd name="T17" fmla="*/ 26 h 56"/>
                <a:gd name="T18" fmla="*/ 8 w 86"/>
                <a:gd name="T19" fmla="*/ 26 h 56"/>
                <a:gd name="T20" fmla="*/ 4 w 86"/>
                <a:gd name="T21" fmla="*/ 16 h 56"/>
                <a:gd name="T22" fmla="*/ 4 w 86"/>
                <a:gd name="T23" fmla="*/ 12 h 56"/>
                <a:gd name="T24" fmla="*/ 4 w 86"/>
                <a:gd name="T25" fmla="*/ 8 h 56"/>
                <a:gd name="T26" fmla="*/ 8 w 86"/>
                <a:gd name="T27" fmla="*/ 8 h 56"/>
                <a:gd name="T28" fmla="*/ 8 w 86"/>
                <a:gd name="T29" fmla="*/ 4 h 56"/>
                <a:gd name="T30" fmla="*/ 18 w 86"/>
                <a:gd name="T31" fmla="*/ 0 h 56"/>
                <a:gd name="T32" fmla="*/ 22 w 86"/>
                <a:gd name="T33" fmla="*/ 0 h 56"/>
                <a:gd name="T34" fmla="*/ 26 w 86"/>
                <a:gd name="T35" fmla="*/ 0 h 56"/>
                <a:gd name="T36" fmla="*/ 30 w 86"/>
                <a:gd name="T37" fmla="*/ 0 h 56"/>
                <a:gd name="T38" fmla="*/ 30 w 86"/>
                <a:gd name="T39" fmla="*/ 0 h 56"/>
                <a:gd name="T40" fmla="*/ 34 w 86"/>
                <a:gd name="T41" fmla="*/ 0 h 56"/>
                <a:gd name="T42" fmla="*/ 38 w 86"/>
                <a:gd name="T43" fmla="*/ 0 h 56"/>
                <a:gd name="T44" fmla="*/ 44 w 86"/>
                <a:gd name="T45" fmla="*/ 0 h 56"/>
                <a:gd name="T46" fmla="*/ 48 w 86"/>
                <a:gd name="T47" fmla="*/ 4 h 56"/>
                <a:gd name="T48" fmla="*/ 52 w 86"/>
                <a:gd name="T49" fmla="*/ 4 h 56"/>
                <a:gd name="T50" fmla="*/ 56 w 86"/>
                <a:gd name="T51" fmla="*/ 0 h 56"/>
                <a:gd name="T52" fmla="*/ 60 w 86"/>
                <a:gd name="T53" fmla="*/ 0 h 56"/>
                <a:gd name="T54" fmla="*/ 60 w 86"/>
                <a:gd name="T55" fmla="*/ 4 h 56"/>
                <a:gd name="T56" fmla="*/ 68 w 86"/>
                <a:gd name="T57" fmla="*/ 8 h 56"/>
                <a:gd name="T58" fmla="*/ 74 w 86"/>
                <a:gd name="T59" fmla="*/ 12 h 56"/>
                <a:gd name="T60" fmla="*/ 78 w 86"/>
                <a:gd name="T61" fmla="*/ 16 h 56"/>
                <a:gd name="T62" fmla="*/ 82 w 86"/>
                <a:gd name="T63" fmla="*/ 16 h 56"/>
                <a:gd name="T64" fmla="*/ 78 w 86"/>
                <a:gd name="T65" fmla="*/ 24 h 56"/>
                <a:gd name="T66" fmla="*/ 82 w 86"/>
                <a:gd name="T67" fmla="*/ 24 h 56"/>
                <a:gd name="T68" fmla="*/ 82 w 86"/>
                <a:gd name="T69" fmla="*/ 26 h 56"/>
                <a:gd name="T70" fmla="*/ 78 w 86"/>
                <a:gd name="T71" fmla="*/ 30 h 56"/>
                <a:gd name="T72" fmla="*/ 70 w 86"/>
                <a:gd name="T73" fmla="*/ 34 h 56"/>
                <a:gd name="T74" fmla="*/ 70 w 86"/>
                <a:gd name="T75" fmla="*/ 38 h 56"/>
                <a:gd name="T76" fmla="*/ 68 w 86"/>
                <a:gd name="T77" fmla="*/ 42 h 56"/>
                <a:gd name="T78" fmla="*/ 68 w 86"/>
                <a:gd name="T79" fmla="*/ 46 h 56"/>
                <a:gd name="T80" fmla="*/ 70 w 86"/>
                <a:gd name="T81" fmla="*/ 50 h 56"/>
                <a:gd name="T82" fmla="*/ 68 w 86"/>
                <a:gd name="T83" fmla="*/ 50 h 56"/>
                <a:gd name="T84" fmla="*/ 64 w 86"/>
                <a:gd name="T85" fmla="*/ 50 h 56"/>
                <a:gd name="T86" fmla="*/ 60 w 86"/>
                <a:gd name="T87" fmla="*/ 50 h 56"/>
                <a:gd name="T88" fmla="*/ 60 w 86"/>
                <a:gd name="T89" fmla="*/ 50 h 56"/>
                <a:gd name="T90" fmla="*/ 56 w 86"/>
                <a:gd name="T91" fmla="*/ 52 h 56"/>
                <a:gd name="T92" fmla="*/ 52 w 86"/>
                <a:gd name="T93" fmla="*/ 52 h 56"/>
                <a:gd name="T94" fmla="*/ 48 w 86"/>
                <a:gd name="T95" fmla="*/ 52 h 56"/>
                <a:gd name="T96" fmla="*/ 44 w 86"/>
                <a:gd name="T97" fmla="*/ 52 h 56"/>
                <a:gd name="T98" fmla="*/ 42 w 86"/>
                <a:gd name="T99" fmla="*/ 52 h 56"/>
                <a:gd name="T100" fmla="*/ 38 w 86"/>
                <a:gd name="T101" fmla="*/ 52 h 56"/>
                <a:gd name="T102" fmla="*/ 4 w 86"/>
                <a:gd name="T103" fmla="*/ 24 h 56"/>
                <a:gd name="T104" fmla="*/ 4 w 86"/>
                <a:gd name="T105" fmla="*/ 20 h 56"/>
                <a:gd name="T106" fmla="*/ 4 w 86"/>
                <a:gd name="T107" fmla="*/ 16 h 56"/>
                <a:gd name="T108" fmla="*/ 4 w 86"/>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56">
                  <a:moveTo>
                    <a:pt x="38" y="52"/>
                  </a:moveTo>
                  <a:lnTo>
                    <a:pt x="38" y="52"/>
                  </a:lnTo>
                  <a:lnTo>
                    <a:pt x="38" y="52"/>
                  </a:lnTo>
                  <a:lnTo>
                    <a:pt x="38" y="50"/>
                  </a:lnTo>
                  <a:lnTo>
                    <a:pt x="38" y="50"/>
                  </a:lnTo>
                  <a:lnTo>
                    <a:pt x="38" y="50"/>
                  </a:lnTo>
                  <a:lnTo>
                    <a:pt x="38" y="50"/>
                  </a:lnTo>
                  <a:lnTo>
                    <a:pt x="38" y="50"/>
                  </a:lnTo>
                  <a:lnTo>
                    <a:pt x="34" y="46"/>
                  </a:lnTo>
                  <a:lnTo>
                    <a:pt x="34" y="46"/>
                  </a:lnTo>
                  <a:lnTo>
                    <a:pt x="30" y="46"/>
                  </a:lnTo>
                  <a:lnTo>
                    <a:pt x="30" y="46"/>
                  </a:lnTo>
                  <a:lnTo>
                    <a:pt x="30" y="46"/>
                  </a:lnTo>
                  <a:lnTo>
                    <a:pt x="30" y="46"/>
                  </a:lnTo>
                  <a:lnTo>
                    <a:pt x="26" y="46"/>
                  </a:lnTo>
                  <a:lnTo>
                    <a:pt x="26" y="46"/>
                  </a:lnTo>
                  <a:lnTo>
                    <a:pt x="26" y="46"/>
                  </a:lnTo>
                  <a:lnTo>
                    <a:pt x="26" y="42"/>
                  </a:lnTo>
                  <a:lnTo>
                    <a:pt x="26" y="42"/>
                  </a:lnTo>
                  <a:lnTo>
                    <a:pt x="26" y="42"/>
                  </a:lnTo>
                  <a:lnTo>
                    <a:pt x="26" y="42"/>
                  </a:lnTo>
                  <a:lnTo>
                    <a:pt x="26" y="38"/>
                  </a:lnTo>
                  <a:lnTo>
                    <a:pt x="26" y="38"/>
                  </a:lnTo>
                  <a:lnTo>
                    <a:pt x="30" y="38"/>
                  </a:lnTo>
                  <a:lnTo>
                    <a:pt x="30" y="38"/>
                  </a:lnTo>
                  <a:lnTo>
                    <a:pt x="30" y="34"/>
                  </a:lnTo>
                  <a:lnTo>
                    <a:pt x="30" y="34"/>
                  </a:lnTo>
                  <a:lnTo>
                    <a:pt x="30" y="34"/>
                  </a:lnTo>
                  <a:lnTo>
                    <a:pt x="30" y="34"/>
                  </a:lnTo>
                  <a:lnTo>
                    <a:pt x="26" y="30"/>
                  </a:lnTo>
                  <a:lnTo>
                    <a:pt x="26" y="30"/>
                  </a:lnTo>
                  <a:lnTo>
                    <a:pt x="26" y="30"/>
                  </a:lnTo>
                  <a:lnTo>
                    <a:pt x="26" y="30"/>
                  </a:lnTo>
                  <a:lnTo>
                    <a:pt x="22" y="30"/>
                  </a:lnTo>
                  <a:lnTo>
                    <a:pt x="22" y="30"/>
                  </a:lnTo>
                  <a:lnTo>
                    <a:pt x="18" y="30"/>
                  </a:lnTo>
                  <a:lnTo>
                    <a:pt x="18" y="30"/>
                  </a:lnTo>
                  <a:lnTo>
                    <a:pt x="18" y="30"/>
                  </a:lnTo>
                  <a:lnTo>
                    <a:pt x="18" y="30"/>
                  </a:lnTo>
                  <a:lnTo>
                    <a:pt x="18" y="30"/>
                  </a:lnTo>
                  <a:lnTo>
                    <a:pt x="18" y="30"/>
                  </a:lnTo>
                  <a:lnTo>
                    <a:pt x="12" y="26"/>
                  </a:lnTo>
                  <a:lnTo>
                    <a:pt x="12" y="26"/>
                  </a:lnTo>
                  <a:lnTo>
                    <a:pt x="12" y="26"/>
                  </a:lnTo>
                  <a:lnTo>
                    <a:pt x="8" y="26"/>
                  </a:lnTo>
                  <a:lnTo>
                    <a:pt x="8" y="26"/>
                  </a:lnTo>
                  <a:lnTo>
                    <a:pt x="8" y="26"/>
                  </a:lnTo>
                  <a:lnTo>
                    <a:pt x="8" y="26"/>
                  </a:lnTo>
                  <a:lnTo>
                    <a:pt x="8" y="26"/>
                  </a:lnTo>
                  <a:lnTo>
                    <a:pt x="8" y="26"/>
                  </a:lnTo>
                  <a:lnTo>
                    <a:pt x="8" y="26"/>
                  </a:lnTo>
                  <a:lnTo>
                    <a:pt x="8" y="24"/>
                  </a:lnTo>
                  <a:lnTo>
                    <a:pt x="4" y="20"/>
                  </a:lnTo>
                  <a:lnTo>
                    <a:pt x="4" y="16"/>
                  </a:lnTo>
                  <a:lnTo>
                    <a:pt x="4" y="16"/>
                  </a:lnTo>
                  <a:lnTo>
                    <a:pt x="4" y="16"/>
                  </a:lnTo>
                  <a:lnTo>
                    <a:pt x="4" y="16"/>
                  </a:lnTo>
                  <a:lnTo>
                    <a:pt x="4" y="12"/>
                  </a:lnTo>
                  <a:lnTo>
                    <a:pt x="4" y="12"/>
                  </a:lnTo>
                  <a:lnTo>
                    <a:pt x="4" y="12"/>
                  </a:lnTo>
                  <a:lnTo>
                    <a:pt x="4" y="8"/>
                  </a:lnTo>
                  <a:lnTo>
                    <a:pt x="4" y="8"/>
                  </a:lnTo>
                  <a:lnTo>
                    <a:pt x="4" y="8"/>
                  </a:lnTo>
                  <a:lnTo>
                    <a:pt x="4" y="8"/>
                  </a:lnTo>
                  <a:lnTo>
                    <a:pt x="4" y="8"/>
                  </a:lnTo>
                  <a:lnTo>
                    <a:pt x="4" y="8"/>
                  </a:lnTo>
                  <a:lnTo>
                    <a:pt x="4" y="8"/>
                  </a:lnTo>
                  <a:lnTo>
                    <a:pt x="4" y="8"/>
                  </a:lnTo>
                  <a:lnTo>
                    <a:pt x="8" y="8"/>
                  </a:lnTo>
                  <a:lnTo>
                    <a:pt x="8" y="8"/>
                  </a:lnTo>
                  <a:lnTo>
                    <a:pt x="8" y="4"/>
                  </a:lnTo>
                  <a:lnTo>
                    <a:pt x="8" y="4"/>
                  </a:lnTo>
                  <a:lnTo>
                    <a:pt x="8" y="4"/>
                  </a:lnTo>
                  <a:lnTo>
                    <a:pt x="8" y="4"/>
                  </a:lnTo>
                  <a:lnTo>
                    <a:pt x="8" y="4"/>
                  </a:lnTo>
                  <a:lnTo>
                    <a:pt x="8" y="4"/>
                  </a:lnTo>
                  <a:lnTo>
                    <a:pt x="12" y="4"/>
                  </a:lnTo>
                  <a:lnTo>
                    <a:pt x="12" y="0"/>
                  </a:lnTo>
                  <a:lnTo>
                    <a:pt x="16" y="0"/>
                  </a:lnTo>
                  <a:lnTo>
                    <a:pt x="18" y="0"/>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0"/>
                  </a:lnTo>
                  <a:lnTo>
                    <a:pt x="30" y="0"/>
                  </a:lnTo>
                  <a:lnTo>
                    <a:pt x="30" y="0"/>
                  </a:lnTo>
                  <a:lnTo>
                    <a:pt x="30" y="0"/>
                  </a:lnTo>
                  <a:lnTo>
                    <a:pt x="30" y="0"/>
                  </a:lnTo>
                  <a:lnTo>
                    <a:pt x="30" y="0"/>
                  </a:lnTo>
                  <a:lnTo>
                    <a:pt x="30" y="0"/>
                  </a:lnTo>
                  <a:lnTo>
                    <a:pt x="30" y="0"/>
                  </a:lnTo>
                  <a:lnTo>
                    <a:pt x="34" y="4"/>
                  </a:lnTo>
                  <a:lnTo>
                    <a:pt x="34" y="4"/>
                  </a:lnTo>
                  <a:lnTo>
                    <a:pt x="34" y="4"/>
                  </a:lnTo>
                  <a:lnTo>
                    <a:pt x="34" y="0"/>
                  </a:lnTo>
                  <a:lnTo>
                    <a:pt x="34" y="0"/>
                  </a:lnTo>
                  <a:lnTo>
                    <a:pt x="38" y="0"/>
                  </a:lnTo>
                  <a:lnTo>
                    <a:pt x="38" y="0"/>
                  </a:lnTo>
                  <a:lnTo>
                    <a:pt x="38" y="0"/>
                  </a:lnTo>
                  <a:lnTo>
                    <a:pt x="38" y="0"/>
                  </a:lnTo>
                  <a:lnTo>
                    <a:pt x="38" y="0"/>
                  </a:lnTo>
                  <a:lnTo>
                    <a:pt x="38" y="0"/>
                  </a:lnTo>
                  <a:lnTo>
                    <a:pt x="42" y="0"/>
                  </a:lnTo>
                  <a:lnTo>
                    <a:pt x="42" y="0"/>
                  </a:lnTo>
                  <a:lnTo>
                    <a:pt x="44" y="0"/>
                  </a:lnTo>
                  <a:lnTo>
                    <a:pt x="44" y="0"/>
                  </a:lnTo>
                  <a:lnTo>
                    <a:pt x="44" y="4"/>
                  </a:lnTo>
                  <a:lnTo>
                    <a:pt x="44" y="4"/>
                  </a:lnTo>
                  <a:lnTo>
                    <a:pt x="48" y="4"/>
                  </a:lnTo>
                  <a:lnTo>
                    <a:pt x="48" y="4"/>
                  </a:lnTo>
                  <a:lnTo>
                    <a:pt x="48" y="4"/>
                  </a:lnTo>
                  <a:lnTo>
                    <a:pt x="48" y="4"/>
                  </a:lnTo>
                  <a:lnTo>
                    <a:pt x="48" y="4"/>
                  </a:lnTo>
                  <a:lnTo>
                    <a:pt x="52" y="4"/>
                  </a:lnTo>
                  <a:lnTo>
                    <a:pt x="52" y="4"/>
                  </a:lnTo>
                  <a:lnTo>
                    <a:pt x="52" y="4"/>
                  </a:lnTo>
                  <a:lnTo>
                    <a:pt x="52" y="4"/>
                  </a:lnTo>
                  <a:lnTo>
                    <a:pt x="52" y="4"/>
                  </a:lnTo>
                  <a:lnTo>
                    <a:pt x="52" y="0"/>
                  </a:lnTo>
                  <a:lnTo>
                    <a:pt x="56" y="0"/>
                  </a:lnTo>
                  <a:lnTo>
                    <a:pt x="56" y="0"/>
                  </a:lnTo>
                  <a:lnTo>
                    <a:pt x="60" y="0"/>
                  </a:lnTo>
                  <a:lnTo>
                    <a:pt x="60" y="0"/>
                  </a:lnTo>
                  <a:lnTo>
                    <a:pt x="60" y="0"/>
                  </a:lnTo>
                  <a:lnTo>
                    <a:pt x="60" y="0"/>
                  </a:lnTo>
                  <a:lnTo>
                    <a:pt x="60" y="0"/>
                  </a:lnTo>
                  <a:lnTo>
                    <a:pt x="60" y="4"/>
                  </a:lnTo>
                  <a:lnTo>
                    <a:pt x="60" y="4"/>
                  </a:lnTo>
                  <a:lnTo>
                    <a:pt x="60" y="4"/>
                  </a:lnTo>
                  <a:lnTo>
                    <a:pt x="60" y="4"/>
                  </a:lnTo>
                  <a:lnTo>
                    <a:pt x="60" y="4"/>
                  </a:lnTo>
                  <a:lnTo>
                    <a:pt x="64" y="4"/>
                  </a:lnTo>
                  <a:lnTo>
                    <a:pt x="64" y="4"/>
                  </a:lnTo>
                  <a:lnTo>
                    <a:pt x="64" y="4"/>
                  </a:lnTo>
                  <a:lnTo>
                    <a:pt x="68" y="4"/>
                  </a:lnTo>
                  <a:lnTo>
                    <a:pt x="68" y="8"/>
                  </a:lnTo>
                  <a:lnTo>
                    <a:pt x="70" y="8"/>
                  </a:lnTo>
                  <a:lnTo>
                    <a:pt x="70" y="8"/>
                  </a:lnTo>
                  <a:lnTo>
                    <a:pt x="70" y="12"/>
                  </a:lnTo>
                  <a:lnTo>
                    <a:pt x="74" y="12"/>
                  </a:lnTo>
                  <a:lnTo>
                    <a:pt x="74" y="12"/>
                  </a:lnTo>
                  <a:lnTo>
                    <a:pt x="74" y="12"/>
                  </a:lnTo>
                  <a:lnTo>
                    <a:pt x="74" y="12"/>
                  </a:lnTo>
                  <a:lnTo>
                    <a:pt x="78" y="12"/>
                  </a:lnTo>
                  <a:lnTo>
                    <a:pt x="78" y="16"/>
                  </a:lnTo>
                  <a:lnTo>
                    <a:pt x="78" y="16"/>
                  </a:lnTo>
                  <a:lnTo>
                    <a:pt x="78" y="16"/>
                  </a:lnTo>
                  <a:lnTo>
                    <a:pt x="78" y="16"/>
                  </a:lnTo>
                  <a:lnTo>
                    <a:pt x="82" y="16"/>
                  </a:lnTo>
                  <a:lnTo>
                    <a:pt x="82" y="16"/>
                  </a:lnTo>
                  <a:lnTo>
                    <a:pt x="82" y="16"/>
                  </a:lnTo>
                  <a:lnTo>
                    <a:pt x="82" y="16"/>
                  </a:lnTo>
                  <a:lnTo>
                    <a:pt x="82" y="16"/>
                  </a:lnTo>
                  <a:lnTo>
                    <a:pt x="82" y="20"/>
                  </a:lnTo>
                  <a:lnTo>
                    <a:pt x="82" y="24"/>
                  </a:lnTo>
                  <a:lnTo>
                    <a:pt x="78" y="24"/>
                  </a:lnTo>
                  <a:lnTo>
                    <a:pt x="82" y="24"/>
                  </a:lnTo>
                  <a:lnTo>
                    <a:pt x="82" y="24"/>
                  </a:lnTo>
                  <a:lnTo>
                    <a:pt x="82" y="24"/>
                  </a:lnTo>
                  <a:lnTo>
                    <a:pt x="82" y="24"/>
                  </a:lnTo>
                  <a:lnTo>
                    <a:pt x="82" y="24"/>
                  </a:lnTo>
                  <a:lnTo>
                    <a:pt x="86" y="24"/>
                  </a:lnTo>
                  <a:lnTo>
                    <a:pt x="86" y="26"/>
                  </a:lnTo>
                  <a:lnTo>
                    <a:pt x="86" y="26"/>
                  </a:lnTo>
                  <a:lnTo>
                    <a:pt x="86" y="26"/>
                  </a:lnTo>
                  <a:lnTo>
                    <a:pt x="82" y="26"/>
                  </a:lnTo>
                  <a:lnTo>
                    <a:pt x="82" y="26"/>
                  </a:lnTo>
                  <a:lnTo>
                    <a:pt x="78" y="26"/>
                  </a:lnTo>
                  <a:lnTo>
                    <a:pt x="78" y="26"/>
                  </a:lnTo>
                  <a:lnTo>
                    <a:pt x="78" y="30"/>
                  </a:lnTo>
                  <a:lnTo>
                    <a:pt x="78" y="30"/>
                  </a:lnTo>
                  <a:lnTo>
                    <a:pt x="74" y="30"/>
                  </a:lnTo>
                  <a:lnTo>
                    <a:pt x="74" y="30"/>
                  </a:lnTo>
                  <a:lnTo>
                    <a:pt x="74" y="30"/>
                  </a:lnTo>
                  <a:lnTo>
                    <a:pt x="70" y="34"/>
                  </a:lnTo>
                  <a:lnTo>
                    <a:pt x="70" y="34"/>
                  </a:lnTo>
                  <a:lnTo>
                    <a:pt x="70" y="34"/>
                  </a:lnTo>
                  <a:lnTo>
                    <a:pt x="70" y="34"/>
                  </a:lnTo>
                  <a:lnTo>
                    <a:pt x="70" y="34"/>
                  </a:lnTo>
                  <a:lnTo>
                    <a:pt x="70" y="38"/>
                  </a:lnTo>
                  <a:lnTo>
                    <a:pt x="70" y="38"/>
                  </a:lnTo>
                  <a:lnTo>
                    <a:pt x="70" y="38"/>
                  </a:lnTo>
                  <a:lnTo>
                    <a:pt x="70" y="42"/>
                  </a:lnTo>
                  <a:lnTo>
                    <a:pt x="70" y="42"/>
                  </a:lnTo>
                  <a:lnTo>
                    <a:pt x="70" y="42"/>
                  </a:lnTo>
                  <a:lnTo>
                    <a:pt x="68" y="42"/>
                  </a:lnTo>
                  <a:lnTo>
                    <a:pt x="68" y="46"/>
                  </a:lnTo>
                  <a:lnTo>
                    <a:pt x="68" y="46"/>
                  </a:lnTo>
                  <a:lnTo>
                    <a:pt x="68" y="46"/>
                  </a:lnTo>
                  <a:lnTo>
                    <a:pt x="68" y="46"/>
                  </a:lnTo>
                  <a:lnTo>
                    <a:pt x="68" y="46"/>
                  </a:lnTo>
                  <a:lnTo>
                    <a:pt x="68" y="46"/>
                  </a:lnTo>
                  <a:lnTo>
                    <a:pt x="70" y="46"/>
                  </a:lnTo>
                  <a:lnTo>
                    <a:pt x="70" y="50"/>
                  </a:lnTo>
                  <a:lnTo>
                    <a:pt x="70" y="50"/>
                  </a:lnTo>
                  <a:lnTo>
                    <a:pt x="70" y="50"/>
                  </a:lnTo>
                  <a:lnTo>
                    <a:pt x="68" y="50"/>
                  </a:lnTo>
                  <a:lnTo>
                    <a:pt x="68" y="50"/>
                  </a:lnTo>
                  <a:lnTo>
                    <a:pt x="68" y="50"/>
                  </a:lnTo>
                  <a:lnTo>
                    <a:pt x="68" y="50"/>
                  </a:lnTo>
                  <a:lnTo>
                    <a:pt x="68" y="50"/>
                  </a:lnTo>
                  <a:lnTo>
                    <a:pt x="68" y="46"/>
                  </a:lnTo>
                  <a:lnTo>
                    <a:pt x="68" y="46"/>
                  </a:lnTo>
                  <a:lnTo>
                    <a:pt x="68" y="46"/>
                  </a:lnTo>
                  <a:lnTo>
                    <a:pt x="64" y="46"/>
                  </a:lnTo>
                  <a:lnTo>
                    <a:pt x="64" y="50"/>
                  </a:lnTo>
                  <a:lnTo>
                    <a:pt x="64" y="50"/>
                  </a:lnTo>
                  <a:lnTo>
                    <a:pt x="64" y="50"/>
                  </a:lnTo>
                  <a:lnTo>
                    <a:pt x="64" y="50"/>
                  </a:lnTo>
                  <a:lnTo>
                    <a:pt x="64" y="50"/>
                  </a:lnTo>
                  <a:lnTo>
                    <a:pt x="60" y="50"/>
                  </a:lnTo>
                  <a:lnTo>
                    <a:pt x="60" y="50"/>
                  </a:lnTo>
                  <a:lnTo>
                    <a:pt x="60" y="50"/>
                  </a:lnTo>
                  <a:lnTo>
                    <a:pt x="60" y="50"/>
                  </a:lnTo>
                  <a:lnTo>
                    <a:pt x="60" y="50"/>
                  </a:lnTo>
                  <a:lnTo>
                    <a:pt x="60" y="50"/>
                  </a:lnTo>
                  <a:lnTo>
                    <a:pt x="56" y="50"/>
                  </a:lnTo>
                  <a:lnTo>
                    <a:pt x="56" y="50"/>
                  </a:lnTo>
                  <a:lnTo>
                    <a:pt x="56" y="52"/>
                  </a:lnTo>
                  <a:lnTo>
                    <a:pt x="56" y="52"/>
                  </a:lnTo>
                  <a:lnTo>
                    <a:pt x="56" y="52"/>
                  </a:lnTo>
                  <a:lnTo>
                    <a:pt x="56" y="52"/>
                  </a:lnTo>
                  <a:lnTo>
                    <a:pt x="56" y="52"/>
                  </a:lnTo>
                  <a:lnTo>
                    <a:pt x="56" y="52"/>
                  </a:lnTo>
                  <a:lnTo>
                    <a:pt x="52" y="52"/>
                  </a:lnTo>
                  <a:lnTo>
                    <a:pt x="52" y="52"/>
                  </a:lnTo>
                  <a:lnTo>
                    <a:pt x="52" y="52"/>
                  </a:lnTo>
                  <a:lnTo>
                    <a:pt x="52" y="56"/>
                  </a:lnTo>
                  <a:lnTo>
                    <a:pt x="48" y="56"/>
                  </a:lnTo>
                  <a:lnTo>
                    <a:pt x="48" y="52"/>
                  </a:lnTo>
                  <a:lnTo>
                    <a:pt x="48" y="52"/>
                  </a:lnTo>
                  <a:lnTo>
                    <a:pt x="48" y="52"/>
                  </a:lnTo>
                  <a:lnTo>
                    <a:pt x="48" y="52"/>
                  </a:lnTo>
                  <a:lnTo>
                    <a:pt x="48" y="52"/>
                  </a:lnTo>
                  <a:lnTo>
                    <a:pt x="48" y="52"/>
                  </a:lnTo>
                  <a:lnTo>
                    <a:pt x="44" y="52"/>
                  </a:lnTo>
                  <a:lnTo>
                    <a:pt x="44" y="52"/>
                  </a:lnTo>
                  <a:lnTo>
                    <a:pt x="44" y="52"/>
                  </a:lnTo>
                  <a:lnTo>
                    <a:pt x="44" y="52"/>
                  </a:lnTo>
                  <a:lnTo>
                    <a:pt x="42" y="52"/>
                  </a:lnTo>
                  <a:lnTo>
                    <a:pt x="42" y="52"/>
                  </a:lnTo>
                  <a:lnTo>
                    <a:pt x="42" y="52"/>
                  </a:lnTo>
                  <a:lnTo>
                    <a:pt x="38" y="52"/>
                  </a:lnTo>
                  <a:lnTo>
                    <a:pt x="38" y="52"/>
                  </a:lnTo>
                  <a:lnTo>
                    <a:pt x="38" y="52"/>
                  </a:lnTo>
                  <a:lnTo>
                    <a:pt x="38" y="52"/>
                  </a:lnTo>
                  <a:lnTo>
                    <a:pt x="38" y="52"/>
                  </a:lnTo>
                  <a:lnTo>
                    <a:pt x="38" y="52"/>
                  </a:lnTo>
                  <a:close/>
                  <a:moveTo>
                    <a:pt x="4" y="26"/>
                  </a:moveTo>
                  <a:lnTo>
                    <a:pt x="0" y="26"/>
                  </a:lnTo>
                  <a:lnTo>
                    <a:pt x="4" y="24"/>
                  </a:lnTo>
                  <a:lnTo>
                    <a:pt x="4" y="24"/>
                  </a:lnTo>
                  <a:lnTo>
                    <a:pt x="4" y="24"/>
                  </a:lnTo>
                  <a:lnTo>
                    <a:pt x="4" y="24"/>
                  </a:lnTo>
                  <a:lnTo>
                    <a:pt x="4" y="20"/>
                  </a:lnTo>
                  <a:lnTo>
                    <a:pt x="4" y="20"/>
                  </a:lnTo>
                  <a:lnTo>
                    <a:pt x="4" y="20"/>
                  </a:lnTo>
                  <a:lnTo>
                    <a:pt x="4" y="16"/>
                  </a:lnTo>
                  <a:lnTo>
                    <a:pt x="4" y="16"/>
                  </a:lnTo>
                  <a:lnTo>
                    <a:pt x="4" y="16"/>
                  </a:lnTo>
                  <a:lnTo>
                    <a:pt x="4" y="16"/>
                  </a:lnTo>
                  <a:lnTo>
                    <a:pt x="4" y="20"/>
                  </a:lnTo>
                  <a:lnTo>
                    <a:pt x="4" y="20"/>
                  </a:lnTo>
                  <a:lnTo>
                    <a:pt x="4" y="24"/>
                  </a:lnTo>
                  <a:lnTo>
                    <a:pt x="4" y="24"/>
                  </a:lnTo>
                  <a:lnTo>
                    <a:pt x="4" y="26"/>
                  </a:lnTo>
                  <a:lnTo>
                    <a:pt x="4" y="26"/>
                  </a:lnTo>
                  <a:lnTo>
                    <a:pt x="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12"/>
            <p:cNvSpPr>
              <a:spLocks/>
            </p:cNvSpPr>
            <p:nvPr/>
          </p:nvSpPr>
          <p:spPr bwMode="auto">
            <a:xfrm>
              <a:off x="4524375" y="3108393"/>
              <a:ext cx="15875" cy="22225"/>
            </a:xfrm>
            <a:custGeom>
              <a:avLst/>
              <a:gdLst>
                <a:gd name="T0" fmla="*/ 6 w 10"/>
                <a:gd name="T1" fmla="*/ 10 h 14"/>
                <a:gd name="T2" fmla="*/ 6 w 10"/>
                <a:gd name="T3" fmla="*/ 14 h 14"/>
                <a:gd name="T4" fmla="*/ 6 w 10"/>
                <a:gd name="T5" fmla="*/ 14 h 14"/>
                <a:gd name="T6" fmla="*/ 6 w 10"/>
                <a:gd name="T7" fmla="*/ 14 h 14"/>
                <a:gd name="T8" fmla="*/ 6 w 10"/>
                <a:gd name="T9" fmla="*/ 14 h 14"/>
                <a:gd name="T10" fmla="*/ 6 w 10"/>
                <a:gd name="T11" fmla="*/ 10 h 14"/>
                <a:gd name="T12" fmla="*/ 6 w 10"/>
                <a:gd name="T13" fmla="*/ 10 h 14"/>
                <a:gd name="T14" fmla="*/ 4 w 10"/>
                <a:gd name="T15" fmla="*/ 10 h 14"/>
                <a:gd name="T16" fmla="*/ 4 w 10"/>
                <a:gd name="T17" fmla="*/ 14 h 14"/>
                <a:gd name="T18" fmla="*/ 4 w 10"/>
                <a:gd name="T19" fmla="*/ 14 h 14"/>
                <a:gd name="T20" fmla="*/ 4 w 10"/>
                <a:gd name="T21" fmla="*/ 14 h 14"/>
                <a:gd name="T22" fmla="*/ 0 w 10"/>
                <a:gd name="T23" fmla="*/ 14 h 14"/>
                <a:gd name="T24" fmla="*/ 0 w 10"/>
                <a:gd name="T25" fmla="*/ 10 h 14"/>
                <a:gd name="T26" fmla="*/ 0 w 10"/>
                <a:gd name="T27" fmla="*/ 10 h 14"/>
                <a:gd name="T28" fmla="*/ 0 w 10"/>
                <a:gd name="T29" fmla="*/ 10 h 14"/>
                <a:gd name="T30" fmla="*/ 0 w 10"/>
                <a:gd name="T31" fmla="*/ 10 h 14"/>
                <a:gd name="T32" fmla="*/ 0 w 10"/>
                <a:gd name="T33" fmla="*/ 10 h 14"/>
                <a:gd name="T34" fmla="*/ 0 w 10"/>
                <a:gd name="T35" fmla="*/ 10 h 14"/>
                <a:gd name="T36" fmla="*/ 0 w 10"/>
                <a:gd name="T37" fmla="*/ 10 h 14"/>
                <a:gd name="T38" fmla="*/ 0 w 10"/>
                <a:gd name="T39" fmla="*/ 6 h 14"/>
                <a:gd name="T40" fmla="*/ 0 w 10"/>
                <a:gd name="T41" fmla="*/ 6 h 14"/>
                <a:gd name="T42" fmla="*/ 0 w 10"/>
                <a:gd name="T43" fmla="*/ 6 h 14"/>
                <a:gd name="T44" fmla="*/ 0 w 10"/>
                <a:gd name="T45" fmla="*/ 6 h 14"/>
                <a:gd name="T46" fmla="*/ 0 w 10"/>
                <a:gd name="T47" fmla="*/ 6 h 14"/>
                <a:gd name="T48" fmla="*/ 0 w 10"/>
                <a:gd name="T49" fmla="*/ 2 h 14"/>
                <a:gd name="T50" fmla="*/ 0 w 10"/>
                <a:gd name="T51" fmla="*/ 2 h 14"/>
                <a:gd name="T52" fmla="*/ 0 w 10"/>
                <a:gd name="T53" fmla="*/ 2 h 14"/>
                <a:gd name="T54" fmla="*/ 0 w 10"/>
                <a:gd name="T55" fmla="*/ 0 h 14"/>
                <a:gd name="T56" fmla="*/ 0 w 10"/>
                <a:gd name="T57" fmla="*/ 0 h 14"/>
                <a:gd name="T58" fmla="*/ 4 w 10"/>
                <a:gd name="T59" fmla="*/ 0 h 14"/>
                <a:gd name="T60" fmla="*/ 4 w 10"/>
                <a:gd name="T61" fmla="*/ 0 h 14"/>
                <a:gd name="T62" fmla="*/ 4 w 10"/>
                <a:gd name="T63" fmla="*/ 0 h 14"/>
                <a:gd name="T64" fmla="*/ 4 w 10"/>
                <a:gd name="T65" fmla="*/ 0 h 14"/>
                <a:gd name="T66" fmla="*/ 4 w 10"/>
                <a:gd name="T67" fmla="*/ 0 h 14"/>
                <a:gd name="T68" fmla="*/ 4 w 10"/>
                <a:gd name="T69" fmla="*/ 0 h 14"/>
                <a:gd name="T70" fmla="*/ 4 w 10"/>
                <a:gd name="T71" fmla="*/ 0 h 14"/>
                <a:gd name="T72" fmla="*/ 4 w 10"/>
                <a:gd name="T73" fmla="*/ 0 h 14"/>
                <a:gd name="T74" fmla="*/ 4 w 10"/>
                <a:gd name="T75" fmla="*/ 0 h 14"/>
                <a:gd name="T76" fmla="*/ 4 w 10"/>
                <a:gd name="T77" fmla="*/ 2 h 14"/>
                <a:gd name="T78" fmla="*/ 4 w 10"/>
                <a:gd name="T79" fmla="*/ 2 h 14"/>
                <a:gd name="T80" fmla="*/ 4 w 10"/>
                <a:gd name="T81" fmla="*/ 2 h 14"/>
                <a:gd name="T82" fmla="*/ 6 w 10"/>
                <a:gd name="T83" fmla="*/ 2 h 14"/>
                <a:gd name="T84" fmla="*/ 6 w 10"/>
                <a:gd name="T85" fmla="*/ 2 h 14"/>
                <a:gd name="T86" fmla="*/ 6 w 10"/>
                <a:gd name="T87" fmla="*/ 6 h 14"/>
                <a:gd name="T88" fmla="*/ 6 w 10"/>
                <a:gd name="T89" fmla="*/ 6 h 14"/>
                <a:gd name="T90" fmla="*/ 6 w 10"/>
                <a:gd name="T91" fmla="*/ 6 h 14"/>
                <a:gd name="T92" fmla="*/ 6 w 10"/>
                <a:gd name="T93" fmla="*/ 6 h 14"/>
                <a:gd name="T94" fmla="*/ 10 w 10"/>
                <a:gd name="T95" fmla="*/ 6 h 14"/>
                <a:gd name="T96" fmla="*/ 10 w 10"/>
                <a:gd name="T97" fmla="*/ 6 h 14"/>
                <a:gd name="T98" fmla="*/ 10 w 10"/>
                <a:gd name="T99" fmla="*/ 6 h 14"/>
                <a:gd name="T100" fmla="*/ 10 w 10"/>
                <a:gd name="T101" fmla="*/ 6 h 14"/>
                <a:gd name="T102" fmla="*/ 6 w 10"/>
                <a:gd name="T103" fmla="*/ 10 h 14"/>
                <a:gd name="T104" fmla="*/ 6 w 10"/>
                <a:gd name="T105" fmla="*/ 10 h 14"/>
                <a:gd name="T106" fmla="*/ 6 w 10"/>
                <a:gd name="T107" fmla="*/ 10 h 14"/>
                <a:gd name="T108" fmla="*/ 6 w 10"/>
                <a:gd name="T10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14">
                  <a:moveTo>
                    <a:pt x="6" y="10"/>
                  </a:moveTo>
                  <a:lnTo>
                    <a:pt x="6" y="14"/>
                  </a:lnTo>
                  <a:lnTo>
                    <a:pt x="6" y="14"/>
                  </a:lnTo>
                  <a:lnTo>
                    <a:pt x="6" y="14"/>
                  </a:lnTo>
                  <a:lnTo>
                    <a:pt x="6" y="14"/>
                  </a:lnTo>
                  <a:lnTo>
                    <a:pt x="6" y="10"/>
                  </a:lnTo>
                  <a:lnTo>
                    <a:pt x="6" y="10"/>
                  </a:lnTo>
                  <a:lnTo>
                    <a:pt x="4" y="10"/>
                  </a:lnTo>
                  <a:lnTo>
                    <a:pt x="4" y="14"/>
                  </a:lnTo>
                  <a:lnTo>
                    <a:pt x="4" y="14"/>
                  </a:lnTo>
                  <a:lnTo>
                    <a:pt x="4"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2"/>
                  </a:lnTo>
                  <a:lnTo>
                    <a:pt x="0" y="2"/>
                  </a:lnTo>
                  <a:lnTo>
                    <a:pt x="0" y="2"/>
                  </a:lnTo>
                  <a:lnTo>
                    <a:pt x="0" y="0"/>
                  </a:lnTo>
                  <a:lnTo>
                    <a:pt x="0" y="0"/>
                  </a:lnTo>
                  <a:lnTo>
                    <a:pt x="4" y="0"/>
                  </a:lnTo>
                  <a:lnTo>
                    <a:pt x="4" y="0"/>
                  </a:lnTo>
                  <a:lnTo>
                    <a:pt x="4" y="0"/>
                  </a:lnTo>
                  <a:lnTo>
                    <a:pt x="4" y="0"/>
                  </a:lnTo>
                  <a:lnTo>
                    <a:pt x="4" y="0"/>
                  </a:lnTo>
                  <a:lnTo>
                    <a:pt x="4" y="0"/>
                  </a:lnTo>
                  <a:lnTo>
                    <a:pt x="4" y="0"/>
                  </a:lnTo>
                  <a:lnTo>
                    <a:pt x="4" y="0"/>
                  </a:lnTo>
                  <a:lnTo>
                    <a:pt x="4" y="0"/>
                  </a:lnTo>
                  <a:lnTo>
                    <a:pt x="4" y="2"/>
                  </a:lnTo>
                  <a:lnTo>
                    <a:pt x="4" y="2"/>
                  </a:lnTo>
                  <a:lnTo>
                    <a:pt x="4" y="2"/>
                  </a:lnTo>
                  <a:lnTo>
                    <a:pt x="6" y="2"/>
                  </a:lnTo>
                  <a:lnTo>
                    <a:pt x="6" y="2"/>
                  </a:lnTo>
                  <a:lnTo>
                    <a:pt x="6" y="6"/>
                  </a:lnTo>
                  <a:lnTo>
                    <a:pt x="6" y="6"/>
                  </a:lnTo>
                  <a:lnTo>
                    <a:pt x="6" y="6"/>
                  </a:lnTo>
                  <a:lnTo>
                    <a:pt x="6" y="6"/>
                  </a:lnTo>
                  <a:lnTo>
                    <a:pt x="10" y="6"/>
                  </a:lnTo>
                  <a:lnTo>
                    <a:pt x="10" y="6"/>
                  </a:lnTo>
                  <a:lnTo>
                    <a:pt x="10" y="6"/>
                  </a:lnTo>
                  <a:lnTo>
                    <a:pt x="10" y="6"/>
                  </a:lnTo>
                  <a:lnTo>
                    <a:pt x="6" y="10"/>
                  </a:lnTo>
                  <a:lnTo>
                    <a:pt x="6" y="10"/>
                  </a:lnTo>
                  <a:lnTo>
                    <a:pt x="6" y="10"/>
                  </a:lnTo>
                  <a:lnTo>
                    <a:pt x="6"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13"/>
            <p:cNvSpPr>
              <a:spLocks/>
            </p:cNvSpPr>
            <p:nvPr/>
          </p:nvSpPr>
          <p:spPr bwMode="auto">
            <a:xfrm>
              <a:off x="4854575" y="3352868"/>
              <a:ext cx="53975" cy="47625"/>
            </a:xfrm>
            <a:custGeom>
              <a:avLst/>
              <a:gdLst>
                <a:gd name="T0" fmla="*/ 0 w 34"/>
                <a:gd name="T1" fmla="*/ 12 h 30"/>
                <a:gd name="T2" fmla="*/ 4 w 34"/>
                <a:gd name="T3" fmla="*/ 12 h 30"/>
                <a:gd name="T4" fmla="*/ 4 w 34"/>
                <a:gd name="T5" fmla="*/ 8 h 30"/>
                <a:gd name="T6" fmla="*/ 4 w 34"/>
                <a:gd name="T7" fmla="*/ 8 h 30"/>
                <a:gd name="T8" fmla="*/ 4 w 34"/>
                <a:gd name="T9" fmla="*/ 4 h 30"/>
                <a:gd name="T10" fmla="*/ 8 w 34"/>
                <a:gd name="T11" fmla="*/ 4 h 30"/>
                <a:gd name="T12" fmla="*/ 12 w 34"/>
                <a:gd name="T13" fmla="*/ 4 h 30"/>
                <a:gd name="T14" fmla="*/ 12 w 34"/>
                <a:gd name="T15" fmla="*/ 4 h 30"/>
                <a:gd name="T16" fmla="*/ 16 w 34"/>
                <a:gd name="T17" fmla="*/ 4 h 30"/>
                <a:gd name="T18" fmla="*/ 16 w 34"/>
                <a:gd name="T19" fmla="*/ 4 h 30"/>
                <a:gd name="T20" fmla="*/ 20 w 34"/>
                <a:gd name="T21" fmla="*/ 0 h 30"/>
                <a:gd name="T22" fmla="*/ 22 w 34"/>
                <a:gd name="T23" fmla="*/ 0 h 30"/>
                <a:gd name="T24" fmla="*/ 22 w 34"/>
                <a:gd name="T25" fmla="*/ 0 h 30"/>
                <a:gd name="T26" fmla="*/ 26 w 34"/>
                <a:gd name="T27" fmla="*/ 0 h 30"/>
                <a:gd name="T28" fmla="*/ 26 w 34"/>
                <a:gd name="T29" fmla="*/ 4 h 30"/>
                <a:gd name="T30" fmla="*/ 30 w 34"/>
                <a:gd name="T31" fmla="*/ 4 h 30"/>
                <a:gd name="T32" fmla="*/ 34 w 34"/>
                <a:gd name="T33" fmla="*/ 8 h 30"/>
                <a:gd name="T34" fmla="*/ 34 w 34"/>
                <a:gd name="T35" fmla="*/ 12 h 30"/>
                <a:gd name="T36" fmla="*/ 34 w 34"/>
                <a:gd name="T37" fmla="*/ 12 h 30"/>
                <a:gd name="T38" fmla="*/ 34 w 34"/>
                <a:gd name="T39" fmla="*/ 12 h 30"/>
                <a:gd name="T40" fmla="*/ 34 w 34"/>
                <a:gd name="T41" fmla="*/ 16 h 30"/>
                <a:gd name="T42" fmla="*/ 34 w 34"/>
                <a:gd name="T43" fmla="*/ 16 h 30"/>
                <a:gd name="T44" fmla="*/ 34 w 34"/>
                <a:gd name="T45" fmla="*/ 20 h 30"/>
                <a:gd name="T46" fmla="*/ 34 w 34"/>
                <a:gd name="T47" fmla="*/ 20 h 30"/>
                <a:gd name="T48" fmla="*/ 34 w 34"/>
                <a:gd name="T49" fmla="*/ 20 h 30"/>
                <a:gd name="T50" fmla="*/ 30 w 34"/>
                <a:gd name="T51" fmla="*/ 24 h 30"/>
                <a:gd name="T52" fmla="*/ 30 w 34"/>
                <a:gd name="T53" fmla="*/ 24 h 30"/>
                <a:gd name="T54" fmla="*/ 30 w 34"/>
                <a:gd name="T55" fmla="*/ 26 h 30"/>
                <a:gd name="T56" fmla="*/ 26 w 34"/>
                <a:gd name="T57" fmla="*/ 26 h 30"/>
                <a:gd name="T58" fmla="*/ 26 w 34"/>
                <a:gd name="T59" fmla="*/ 24 h 30"/>
                <a:gd name="T60" fmla="*/ 22 w 34"/>
                <a:gd name="T61" fmla="*/ 24 h 30"/>
                <a:gd name="T62" fmla="*/ 20 w 34"/>
                <a:gd name="T63" fmla="*/ 26 h 30"/>
                <a:gd name="T64" fmla="*/ 20 w 34"/>
                <a:gd name="T65" fmla="*/ 30 h 30"/>
                <a:gd name="T66" fmla="*/ 16 w 34"/>
                <a:gd name="T67" fmla="*/ 30 h 30"/>
                <a:gd name="T68" fmla="*/ 16 w 34"/>
                <a:gd name="T69" fmla="*/ 30 h 30"/>
                <a:gd name="T70" fmla="*/ 12 w 34"/>
                <a:gd name="T71" fmla="*/ 30 h 30"/>
                <a:gd name="T72" fmla="*/ 12 w 34"/>
                <a:gd name="T73" fmla="*/ 30 h 30"/>
                <a:gd name="T74" fmla="*/ 8 w 34"/>
                <a:gd name="T75" fmla="*/ 30 h 30"/>
                <a:gd name="T76" fmla="*/ 8 w 34"/>
                <a:gd name="T77" fmla="*/ 30 h 30"/>
                <a:gd name="T78" fmla="*/ 4 w 34"/>
                <a:gd name="T79" fmla="*/ 30 h 30"/>
                <a:gd name="T80" fmla="*/ 4 w 34"/>
                <a:gd name="T81" fmla="*/ 30 h 30"/>
                <a:gd name="T82" fmla="*/ 4 w 34"/>
                <a:gd name="T83" fmla="*/ 30 h 30"/>
                <a:gd name="T84" fmla="*/ 0 w 34"/>
                <a:gd name="T85" fmla="*/ 26 h 30"/>
                <a:gd name="T86" fmla="*/ 0 w 34"/>
                <a:gd name="T87" fmla="*/ 24 h 30"/>
                <a:gd name="T88" fmla="*/ 0 w 34"/>
                <a:gd name="T89" fmla="*/ 20 h 30"/>
                <a:gd name="T90" fmla="*/ 0 w 34"/>
                <a:gd name="T91" fmla="*/ 20 h 30"/>
                <a:gd name="T92" fmla="*/ 0 w 34"/>
                <a:gd name="T93" fmla="*/ 20 h 30"/>
                <a:gd name="T94" fmla="*/ 0 w 34"/>
                <a:gd name="T95" fmla="*/ 20 h 30"/>
                <a:gd name="T96" fmla="*/ 0 w 34"/>
                <a:gd name="T97" fmla="*/ 16 h 30"/>
                <a:gd name="T98" fmla="*/ 0 w 34"/>
                <a:gd name="T99" fmla="*/ 12 h 30"/>
                <a:gd name="T100" fmla="*/ 0 w 34"/>
                <a:gd name="T10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0">
                  <a:moveTo>
                    <a:pt x="0" y="12"/>
                  </a:moveTo>
                  <a:lnTo>
                    <a:pt x="0" y="12"/>
                  </a:lnTo>
                  <a:lnTo>
                    <a:pt x="0" y="12"/>
                  </a:lnTo>
                  <a:lnTo>
                    <a:pt x="4" y="12"/>
                  </a:lnTo>
                  <a:lnTo>
                    <a:pt x="4" y="12"/>
                  </a:lnTo>
                  <a:lnTo>
                    <a:pt x="4" y="8"/>
                  </a:lnTo>
                  <a:lnTo>
                    <a:pt x="4" y="8"/>
                  </a:lnTo>
                  <a:lnTo>
                    <a:pt x="4" y="8"/>
                  </a:lnTo>
                  <a:lnTo>
                    <a:pt x="4" y="8"/>
                  </a:lnTo>
                  <a:lnTo>
                    <a:pt x="4" y="4"/>
                  </a:lnTo>
                  <a:lnTo>
                    <a:pt x="8" y="4"/>
                  </a:lnTo>
                  <a:lnTo>
                    <a:pt x="8" y="4"/>
                  </a:lnTo>
                  <a:lnTo>
                    <a:pt x="12" y="4"/>
                  </a:lnTo>
                  <a:lnTo>
                    <a:pt x="12" y="4"/>
                  </a:lnTo>
                  <a:lnTo>
                    <a:pt x="12" y="4"/>
                  </a:lnTo>
                  <a:lnTo>
                    <a:pt x="12" y="4"/>
                  </a:lnTo>
                  <a:lnTo>
                    <a:pt x="16" y="4"/>
                  </a:lnTo>
                  <a:lnTo>
                    <a:pt x="16" y="4"/>
                  </a:lnTo>
                  <a:lnTo>
                    <a:pt x="16" y="4"/>
                  </a:lnTo>
                  <a:lnTo>
                    <a:pt x="16" y="4"/>
                  </a:lnTo>
                  <a:lnTo>
                    <a:pt x="20" y="4"/>
                  </a:lnTo>
                  <a:lnTo>
                    <a:pt x="20" y="0"/>
                  </a:lnTo>
                  <a:lnTo>
                    <a:pt x="20" y="0"/>
                  </a:lnTo>
                  <a:lnTo>
                    <a:pt x="22" y="0"/>
                  </a:lnTo>
                  <a:lnTo>
                    <a:pt x="22" y="0"/>
                  </a:lnTo>
                  <a:lnTo>
                    <a:pt x="22" y="0"/>
                  </a:lnTo>
                  <a:lnTo>
                    <a:pt x="22" y="0"/>
                  </a:lnTo>
                  <a:lnTo>
                    <a:pt x="26" y="0"/>
                  </a:lnTo>
                  <a:lnTo>
                    <a:pt x="26" y="0"/>
                  </a:lnTo>
                  <a:lnTo>
                    <a:pt x="26" y="4"/>
                  </a:lnTo>
                  <a:lnTo>
                    <a:pt x="26" y="4"/>
                  </a:lnTo>
                  <a:lnTo>
                    <a:pt x="30" y="4"/>
                  </a:lnTo>
                  <a:lnTo>
                    <a:pt x="30" y="8"/>
                  </a:lnTo>
                  <a:lnTo>
                    <a:pt x="34" y="8"/>
                  </a:lnTo>
                  <a:lnTo>
                    <a:pt x="34" y="8"/>
                  </a:lnTo>
                  <a:lnTo>
                    <a:pt x="34" y="12"/>
                  </a:lnTo>
                  <a:lnTo>
                    <a:pt x="34" y="12"/>
                  </a:lnTo>
                  <a:lnTo>
                    <a:pt x="34" y="12"/>
                  </a:lnTo>
                  <a:lnTo>
                    <a:pt x="34" y="12"/>
                  </a:lnTo>
                  <a:lnTo>
                    <a:pt x="34" y="12"/>
                  </a:lnTo>
                  <a:lnTo>
                    <a:pt x="34" y="16"/>
                  </a:lnTo>
                  <a:lnTo>
                    <a:pt x="34" y="16"/>
                  </a:lnTo>
                  <a:lnTo>
                    <a:pt x="34" y="16"/>
                  </a:lnTo>
                  <a:lnTo>
                    <a:pt x="34" y="16"/>
                  </a:lnTo>
                  <a:lnTo>
                    <a:pt x="34" y="20"/>
                  </a:lnTo>
                  <a:lnTo>
                    <a:pt x="34" y="20"/>
                  </a:lnTo>
                  <a:lnTo>
                    <a:pt x="34" y="20"/>
                  </a:lnTo>
                  <a:lnTo>
                    <a:pt x="34" y="20"/>
                  </a:lnTo>
                  <a:lnTo>
                    <a:pt x="34" y="20"/>
                  </a:lnTo>
                  <a:lnTo>
                    <a:pt x="34" y="20"/>
                  </a:lnTo>
                  <a:lnTo>
                    <a:pt x="30" y="24"/>
                  </a:lnTo>
                  <a:lnTo>
                    <a:pt x="30" y="24"/>
                  </a:lnTo>
                  <a:lnTo>
                    <a:pt x="30" y="24"/>
                  </a:lnTo>
                  <a:lnTo>
                    <a:pt x="30" y="24"/>
                  </a:lnTo>
                  <a:lnTo>
                    <a:pt x="30" y="24"/>
                  </a:lnTo>
                  <a:lnTo>
                    <a:pt x="30" y="26"/>
                  </a:lnTo>
                  <a:lnTo>
                    <a:pt x="26" y="26"/>
                  </a:lnTo>
                  <a:lnTo>
                    <a:pt x="26" y="26"/>
                  </a:lnTo>
                  <a:lnTo>
                    <a:pt x="26" y="26"/>
                  </a:lnTo>
                  <a:lnTo>
                    <a:pt x="26" y="24"/>
                  </a:lnTo>
                  <a:lnTo>
                    <a:pt x="22" y="24"/>
                  </a:lnTo>
                  <a:lnTo>
                    <a:pt x="22" y="24"/>
                  </a:lnTo>
                  <a:lnTo>
                    <a:pt x="20" y="26"/>
                  </a:lnTo>
                  <a:lnTo>
                    <a:pt x="20" y="26"/>
                  </a:lnTo>
                  <a:lnTo>
                    <a:pt x="20" y="26"/>
                  </a:lnTo>
                  <a:lnTo>
                    <a:pt x="20" y="30"/>
                  </a:lnTo>
                  <a:lnTo>
                    <a:pt x="16" y="30"/>
                  </a:lnTo>
                  <a:lnTo>
                    <a:pt x="16" y="30"/>
                  </a:lnTo>
                  <a:lnTo>
                    <a:pt x="16" y="30"/>
                  </a:lnTo>
                  <a:lnTo>
                    <a:pt x="16" y="30"/>
                  </a:lnTo>
                  <a:lnTo>
                    <a:pt x="12" y="30"/>
                  </a:lnTo>
                  <a:lnTo>
                    <a:pt x="12" y="30"/>
                  </a:lnTo>
                  <a:lnTo>
                    <a:pt x="12" y="30"/>
                  </a:lnTo>
                  <a:lnTo>
                    <a:pt x="12" y="30"/>
                  </a:lnTo>
                  <a:lnTo>
                    <a:pt x="8" y="30"/>
                  </a:lnTo>
                  <a:lnTo>
                    <a:pt x="8" y="30"/>
                  </a:lnTo>
                  <a:lnTo>
                    <a:pt x="8" y="30"/>
                  </a:lnTo>
                  <a:lnTo>
                    <a:pt x="8" y="30"/>
                  </a:lnTo>
                  <a:lnTo>
                    <a:pt x="8" y="30"/>
                  </a:lnTo>
                  <a:lnTo>
                    <a:pt x="4" y="30"/>
                  </a:lnTo>
                  <a:lnTo>
                    <a:pt x="4" y="30"/>
                  </a:lnTo>
                  <a:lnTo>
                    <a:pt x="4" y="30"/>
                  </a:lnTo>
                  <a:lnTo>
                    <a:pt x="4" y="30"/>
                  </a:lnTo>
                  <a:lnTo>
                    <a:pt x="4" y="30"/>
                  </a:lnTo>
                  <a:lnTo>
                    <a:pt x="0" y="26"/>
                  </a:lnTo>
                  <a:lnTo>
                    <a:pt x="0" y="26"/>
                  </a:lnTo>
                  <a:lnTo>
                    <a:pt x="0" y="24"/>
                  </a:lnTo>
                  <a:lnTo>
                    <a:pt x="0" y="24"/>
                  </a:lnTo>
                  <a:lnTo>
                    <a:pt x="0" y="24"/>
                  </a:lnTo>
                  <a:lnTo>
                    <a:pt x="0" y="20"/>
                  </a:lnTo>
                  <a:lnTo>
                    <a:pt x="0" y="20"/>
                  </a:lnTo>
                  <a:lnTo>
                    <a:pt x="0" y="20"/>
                  </a:lnTo>
                  <a:lnTo>
                    <a:pt x="0" y="20"/>
                  </a:lnTo>
                  <a:lnTo>
                    <a:pt x="0" y="20"/>
                  </a:lnTo>
                  <a:lnTo>
                    <a:pt x="0" y="20"/>
                  </a:lnTo>
                  <a:lnTo>
                    <a:pt x="0" y="20"/>
                  </a:lnTo>
                  <a:lnTo>
                    <a:pt x="0" y="16"/>
                  </a:lnTo>
                  <a:lnTo>
                    <a:pt x="0" y="16"/>
                  </a:lnTo>
                  <a:lnTo>
                    <a:pt x="0" y="12"/>
                  </a:lnTo>
                  <a:lnTo>
                    <a:pt x="0" y="12"/>
                  </a:lnTo>
                  <a:lnTo>
                    <a:pt x="0" y="12"/>
                  </a:lnTo>
                  <a:lnTo>
                    <a:pt x="0" y="12"/>
                  </a:lnTo>
                  <a:lnTo>
                    <a:pt x="0"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14"/>
            <p:cNvSpPr>
              <a:spLocks/>
            </p:cNvSpPr>
            <p:nvPr/>
          </p:nvSpPr>
          <p:spPr bwMode="auto">
            <a:xfrm>
              <a:off x="4991100" y="3159193"/>
              <a:ext cx="76200" cy="101600"/>
            </a:xfrm>
            <a:custGeom>
              <a:avLst/>
              <a:gdLst>
                <a:gd name="T0" fmla="*/ 22 w 48"/>
                <a:gd name="T1" fmla="*/ 42 h 64"/>
                <a:gd name="T2" fmla="*/ 22 w 48"/>
                <a:gd name="T3" fmla="*/ 38 h 64"/>
                <a:gd name="T4" fmla="*/ 22 w 48"/>
                <a:gd name="T5" fmla="*/ 34 h 64"/>
                <a:gd name="T6" fmla="*/ 20 w 48"/>
                <a:gd name="T7" fmla="*/ 30 h 64"/>
                <a:gd name="T8" fmla="*/ 16 w 48"/>
                <a:gd name="T9" fmla="*/ 26 h 64"/>
                <a:gd name="T10" fmla="*/ 16 w 48"/>
                <a:gd name="T11" fmla="*/ 24 h 64"/>
                <a:gd name="T12" fmla="*/ 12 w 48"/>
                <a:gd name="T13" fmla="*/ 20 h 64"/>
                <a:gd name="T14" fmla="*/ 8 w 48"/>
                <a:gd name="T15" fmla="*/ 16 h 64"/>
                <a:gd name="T16" fmla="*/ 4 w 48"/>
                <a:gd name="T17" fmla="*/ 8 h 64"/>
                <a:gd name="T18" fmla="*/ 0 w 48"/>
                <a:gd name="T19" fmla="*/ 4 h 64"/>
                <a:gd name="T20" fmla="*/ 4 w 48"/>
                <a:gd name="T21" fmla="*/ 4 h 64"/>
                <a:gd name="T22" fmla="*/ 16 w 48"/>
                <a:gd name="T23" fmla="*/ 0 h 64"/>
                <a:gd name="T24" fmla="*/ 20 w 48"/>
                <a:gd name="T25" fmla="*/ 4 h 64"/>
                <a:gd name="T26" fmla="*/ 20 w 48"/>
                <a:gd name="T27" fmla="*/ 4 h 64"/>
                <a:gd name="T28" fmla="*/ 22 w 48"/>
                <a:gd name="T29" fmla="*/ 8 h 64"/>
                <a:gd name="T30" fmla="*/ 26 w 48"/>
                <a:gd name="T31" fmla="*/ 4 h 64"/>
                <a:gd name="T32" fmla="*/ 26 w 48"/>
                <a:gd name="T33" fmla="*/ 8 h 64"/>
                <a:gd name="T34" fmla="*/ 30 w 48"/>
                <a:gd name="T35" fmla="*/ 8 h 64"/>
                <a:gd name="T36" fmla="*/ 34 w 48"/>
                <a:gd name="T37" fmla="*/ 12 h 64"/>
                <a:gd name="T38" fmla="*/ 34 w 48"/>
                <a:gd name="T39" fmla="*/ 12 h 64"/>
                <a:gd name="T40" fmla="*/ 34 w 48"/>
                <a:gd name="T41" fmla="*/ 12 h 64"/>
                <a:gd name="T42" fmla="*/ 36 w 48"/>
                <a:gd name="T43" fmla="*/ 20 h 64"/>
                <a:gd name="T44" fmla="*/ 36 w 48"/>
                <a:gd name="T45" fmla="*/ 24 h 64"/>
                <a:gd name="T46" fmla="*/ 36 w 48"/>
                <a:gd name="T47" fmla="*/ 24 h 64"/>
                <a:gd name="T48" fmla="*/ 40 w 48"/>
                <a:gd name="T49" fmla="*/ 26 h 64"/>
                <a:gd name="T50" fmla="*/ 40 w 48"/>
                <a:gd name="T51" fmla="*/ 26 h 64"/>
                <a:gd name="T52" fmla="*/ 40 w 48"/>
                <a:gd name="T53" fmla="*/ 34 h 64"/>
                <a:gd name="T54" fmla="*/ 48 w 48"/>
                <a:gd name="T55" fmla="*/ 38 h 64"/>
                <a:gd name="T56" fmla="*/ 48 w 48"/>
                <a:gd name="T57" fmla="*/ 42 h 64"/>
                <a:gd name="T58" fmla="*/ 48 w 48"/>
                <a:gd name="T59" fmla="*/ 42 h 64"/>
                <a:gd name="T60" fmla="*/ 48 w 48"/>
                <a:gd name="T61" fmla="*/ 46 h 64"/>
                <a:gd name="T62" fmla="*/ 44 w 48"/>
                <a:gd name="T63" fmla="*/ 46 h 64"/>
                <a:gd name="T64" fmla="*/ 40 w 48"/>
                <a:gd name="T65" fmla="*/ 46 h 64"/>
                <a:gd name="T66" fmla="*/ 36 w 48"/>
                <a:gd name="T67" fmla="*/ 42 h 64"/>
                <a:gd name="T68" fmla="*/ 36 w 48"/>
                <a:gd name="T69" fmla="*/ 46 h 64"/>
                <a:gd name="T70" fmla="*/ 36 w 48"/>
                <a:gd name="T71" fmla="*/ 42 h 64"/>
                <a:gd name="T72" fmla="*/ 34 w 48"/>
                <a:gd name="T73" fmla="*/ 42 h 64"/>
                <a:gd name="T74" fmla="*/ 34 w 48"/>
                <a:gd name="T75" fmla="*/ 50 h 64"/>
                <a:gd name="T76" fmla="*/ 30 w 48"/>
                <a:gd name="T77" fmla="*/ 54 h 64"/>
                <a:gd name="T78" fmla="*/ 30 w 48"/>
                <a:gd name="T79" fmla="*/ 54 h 64"/>
                <a:gd name="T80" fmla="*/ 26 w 48"/>
                <a:gd name="T81" fmla="*/ 56 h 64"/>
                <a:gd name="T82" fmla="*/ 26 w 48"/>
                <a:gd name="T83" fmla="*/ 60 h 64"/>
                <a:gd name="T84" fmla="*/ 22 w 48"/>
                <a:gd name="T85" fmla="*/ 60 h 64"/>
                <a:gd name="T86" fmla="*/ 22 w 48"/>
                <a:gd name="T87" fmla="*/ 60 h 64"/>
                <a:gd name="T88" fmla="*/ 22 w 48"/>
                <a:gd name="T89" fmla="*/ 64 h 64"/>
                <a:gd name="T90" fmla="*/ 22 w 48"/>
                <a:gd name="T91" fmla="*/ 56 h 64"/>
                <a:gd name="T92" fmla="*/ 22 w 48"/>
                <a:gd name="T93" fmla="*/ 54 h 64"/>
                <a:gd name="T94" fmla="*/ 22 w 48"/>
                <a:gd name="T95"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64">
                  <a:moveTo>
                    <a:pt x="22" y="50"/>
                  </a:moveTo>
                  <a:lnTo>
                    <a:pt x="22" y="50"/>
                  </a:lnTo>
                  <a:lnTo>
                    <a:pt x="22" y="46"/>
                  </a:lnTo>
                  <a:lnTo>
                    <a:pt x="22" y="42"/>
                  </a:lnTo>
                  <a:lnTo>
                    <a:pt x="22" y="38"/>
                  </a:lnTo>
                  <a:lnTo>
                    <a:pt x="22" y="38"/>
                  </a:lnTo>
                  <a:lnTo>
                    <a:pt x="22" y="38"/>
                  </a:lnTo>
                  <a:lnTo>
                    <a:pt x="22" y="38"/>
                  </a:lnTo>
                  <a:lnTo>
                    <a:pt x="22" y="34"/>
                  </a:lnTo>
                  <a:lnTo>
                    <a:pt x="22" y="34"/>
                  </a:lnTo>
                  <a:lnTo>
                    <a:pt x="22" y="34"/>
                  </a:lnTo>
                  <a:lnTo>
                    <a:pt x="22" y="34"/>
                  </a:lnTo>
                  <a:lnTo>
                    <a:pt x="22" y="30"/>
                  </a:lnTo>
                  <a:lnTo>
                    <a:pt x="20" y="30"/>
                  </a:lnTo>
                  <a:lnTo>
                    <a:pt x="20" y="30"/>
                  </a:lnTo>
                  <a:lnTo>
                    <a:pt x="20" y="30"/>
                  </a:lnTo>
                  <a:lnTo>
                    <a:pt x="20" y="30"/>
                  </a:lnTo>
                  <a:lnTo>
                    <a:pt x="16" y="26"/>
                  </a:lnTo>
                  <a:lnTo>
                    <a:pt x="16" y="26"/>
                  </a:lnTo>
                  <a:lnTo>
                    <a:pt x="16" y="26"/>
                  </a:lnTo>
                  <a:lnTo>
                    <a:pt x="16" y="26"/>
                  </a:lnTo>
                  <a:lnTo>
                    <a:pt x="16" y="26"/>
                  </a:lnTo>
                  <a:lnTo>
                    <a:pt x="16" y="26"/>
                  </a:lnTo>
                  <a:lnTo>
                    <a:pt x="16" y="24"/>
                  </a:lnTo>
                  <a:lnTo>
                    <a:pt x="12" y="24"/>
                  </a:lnTo>
                  <a:lnTo>
                    <a:pt x="12" y="20"/>
                  </a:lnTo>
                  <a:lnTo>
                    <a:pt x="12" y="20"/>
                  </a:lnTo>
                  <a:lnTo>
                    <a:pt x="12" y="20"/>
                  </a:lnTo>
                  <a:lnTo>
                    <a:pt x="12" y="20"/>
                  </a:lnTo>
                  <a:lnTo>
                    <a:pt x="12" y="16"/>
                  </a:lnTo>
                  <a:lnTo>
                    <a:pt x="8" y="16"/>
                  </a:lnTo>
                  <a:lnTo>
                    <a:pt x="8" y="16"/>
                  </a:lnTo>
                  <a:lnTo>
                    <a:pt x="8" y="12"/>
                  </a:lnTo>
                  <a:lnTo>
                    <a:pt x="8" y="12"/>
                  </a:lnTo>
                  <a:lnTo>
                    <a:pt x="4" y="8"/>
                  </a:lnTo>
                  <a:lnTo>
                    <a:pt x="4" y="8"/>
                  </a:lnTo>
                  <a:lnTo>
                    <a:pt x="4" y="4"/>
                  </a:lnTo>
                  <a:lnTo>
                    <a:pt x="0" y="4"/>
                  </a:lnTo>
                  <a:lnTo>
                    <a:pt x="0" y="4"/>
                  </a:lnTo>
                  <a:lnTo>
                    <a:pt x="0" y="4"/>
                  </a:lnTo>
                  <a:lnTo>
                    <a:pt x="0" y="4"/>
                  </a:lnTo>
                  <a:lnTo>
                    <a:pt x="0" y="4"/>
                  </a:lnTo>
                  <a:lnTo>
                    <a:pt x="4" y="4"/>
                  </a:lnTo>
                  <a:lnTo>
                    <a:pt x="4" y="4"/>
                  </a:lnTo>
                  <a:lnTo>
                    <a:pt x="8" y="4"/>
                  </a:lnTo>
                  <a:lnTo>
                    <a:pt x="12" y="0"/>
                  </a:lnTo>
                  <a:lnTo>
                    <a:pt x="12" y="0"/>
                  </a:lnTo>
                  <a:lnTo>
                    <a:pt x="16" y="0"/>
                  </a:lnTo>
                  <a:lnTo>
                    <a:pt x="16" y="0"/>
                  </a:lnTo>
                  <a:lnTo>
                    <a:pt x="20" y="4"/>
                  </a:lnTo>
                  <a:lnTo>
                    <a:pt x="20" y="4"/>
                  </a:lnTo>
                  <a:lnTo>
                    <a:pt x="20" y="4"/>
                  </a:lnTo>
                  <a:lnTo>
                    <a:pt x="20" y="4"/>
                  </a:lnTo>
                  <a:lnTo>
                    <a:pt x="20" y="4"/>
                  </a:lnTo>
                  <a:lnTo>
                    <a:pt x="20" y="4"/>
                  </a:lnTo>
                  <a:lnTo>
                    <a:pt x="20" y="4"/>
                  </a:lnTo>
                  <a:lnTo>
                    <a:pt x="22" y="4"/>
                  </a:lnTo>
                  <a:lnTo>
                    <a:pt x="22" y="4"/>
                  </a:lnTo>
                  <a:lnTo>
                    <a:pt x="22" y="4"/>
                  </a:lnTo>
                  <a:lnTo>
                    <a:pt x="22" y="8"/>
                  </a:lnTo>
                  <a:lnTo>
                    <a:pt x="22" y="8"/>
                  </a:lnTo>
                  <a:lnTo>
                    <a:pt x="22" y="8"/>
                  </a:lnTo>
                  <a:lnTo>
                    <a:pt x="22" y="4"/>
                  </a:lnTo>
                  <a:lnTo>
                    <a:pt x="26" y="4"/>
                  </a:lnTo>
                  <a:lnTo>
                    <a:pt x="26" y="8"/>
                  </a:lnTo>
                  <a:lnTo>
                    <a:pt x="26" y="8"/>
                  </a:lnTo>
                  <a:lnTo>
                    <a:pt x="26" y="8"/>
                  </a:lnTo>
                  <a:lnTo>
                    <a:pt x="26" y="8"/>
                  </a:lnTo>
                  <a:lnTo>
                    <a:pt x="26" y="8"/>
                  </a:lnTo>
                  <a:lnTo>
                    <a:pt x="26" y="8"/>
                  </a:lnTo>
                  <a:lnTo>
                    <a:pt x="30" y="8"/>
                  </a:lnTo>
                  <a:lnTo>
                    <a:pt x="30" y="8"/>
                  </a:lnTo>
                  <a:lnTo>
                    <a:pt x="30" y="8"/>
                  </a:lnTo>
                  <a:lnTo>
                    <a:pt x="30" y="8"/>
                  </a:lnTo>
                  <a:lnTo>
                    <a:pt x="34" y="12"/>
                  </a:lnTo>
                  <a:lnTo>
                    <a:pt x="34" y="12"/>
                  </a:lnTo>
                  <a:lnTo>
                    <a:pt x="34" y="12"/>
                  </a:lnTo>
                  <a:lnTo>
                    <a:pt x="34" y="12"/>
                  </a:lnTo>
                  <a:lnTo>
                    <a:pt x="34" y="12"/>
                  </a:lnTo>
                  <a:lnTo>
                    <a:pt x="34" y="12"/>
                  </a:lnTo>
                  <a:lnTo>
                    <a:pt x="34" y="12"/>
                  </a:lnTo>
                  <a:lnTo>
                    <a:pt x="34" y="12"/>
                  </a:lnTo>
                  <a:lnTo>
                    <a:pt x="34" y="12"/>
                  </a:lnTo>
                  <a:lnTo>
                    <a:pt x="34" y="12"/>
                  </a:lnTo>
                  <a:lnTo>
                    <a:pt x="36" y="12"/>
                  </a:lnTo>
                  <a:lnTo>
                    <a:pt x="36" y="12"/>
                  </a:lnTo>
                  <a:lnTo>
                    <a:pt x="36" y="16"/>
                  </a:lnTo>
                  <a:lnTo>
                    <a:pt x="36" y="20"/>
                  </a:lnTo>
                  <a:lnTo>
                    <a:pt x="36" y="20"/>
                  </a:lnTo>
                  <a:lnTo>
                    <a:pt x="36" y="20"/>
                  </a:lnTo>
                  <a:lnTo>
                    <a:pt x="36" y="20"/>
                  </a:lnTo>
                  <a:lnTo>
                    <a:pt x="36" y="24"/>
                  </a:lnTo>
                  <a:lnTo>
                    <a:pt x="36" y="24"/>
                  </a:lnTo>
                  <a:lnTo>
                    <a:pt x="36" y="24"/>
                  </a:lnTo>
                  <a:lnTo>
                    <a:pt x="36" y="24"/>
                  </a:lnTo>
                  <a:lnTo>
                    <a:pt x="36" y="24"/>
                  </a:lnTo>
                  <a:lnTo>
                    <a:pt x="40" y="24"/>
                  </a:lnTo>
                  <a:lnTo>
                    <a:pt x="36" y="24"/>
                  </a:lnTo>
                  <a:lnTo>
                    <a:pt x="40" y="26"/>
                  </a:lnTo>
                  <a:lnTo>
                    <a:pt x="40" y="26"/>
                  </a:lnTo>
                  <a:lnTo>
                    <a:pt x="40" y="24"/>
                  </a:lnTo>
                  <a:lnTo>
                    <a:pt x="40" y="24"/>
                  </a:lnTo>
                  <a:lnTo>
                    <a:pt x="40" y="24"/>
                  </a:lnTo>
                  <a:lnTo>
                    <a:pt x="40" y="26"/>
                  </a:lnTo>
                  <a:lnTo>
                    <a:pt x="40" y="26"/>
                  </a:lnTo>
                  <a:lnTo>
                    <a:pt x="40" y="26"/>
                  </a:lnTo>
                  <a:lnTo>
                    <a:pt x="40" y="30"/>
                  </a:lnTo>
                  <a:lnTo>
                    <a:pt x="40" y="34"/>
                  </a:lnTo>
                  <a:lnTo>
                    <a:pt x="44" y="34"/>
                  </a:lnTo>
                  <a:lnTo>
                    <a:pt x="44" y="34"/>
                  </a:lnTo>
                  <a:lnTo>
                    <a:pt x="48" y="34"/>
                  </a:lnTo>
                  <a:lnTo>
                    <a:pt x="48" y="38"/>
                  </a:lnTo>
                  <a:lnTo>
                    <a:pt x="48" y="42"/>
                  </a:lnTo>
                  <a:lnTo>
                    <a:pt x="48" y="42"/>
                  </a:lnTo>
                  <a:lnTo>
                    <a:pt x="44" y="42"/>
                  </a:lnTo>
                  <a:lnTo>
                    <a:pt x="48" y="42"/>
                  </a:lnTo>
                  <a:lnTo>
                    <a:pt x="48" y="42"/>
                  </a:lnTo>
                  <a:lnTo>
                    <a:pt x="48" y="42"/>
                  </a:lnTo>
                  <a:lnTo>
                    <a:pt x="48" y="42"/>
                  </a:lnTo>
                  <a:lnTo>
                    <a:pt x="48" y="42"/>
                  </a:lnTo>
                  <a:lnTo>
                    <a:pt x="48" y="42"/>
                  </a:lnTo>
                  <a:lnTo>
                    <a:pt x="48" y="42"/>
                  </a:lnTo>
                  <a:lnTo>
                    <a:pt x="48" y="46"/>
                  </a:lnTo>
                  <a:lnTo>
                    <a:pt x="48" y="46"/>
                  </a:lnTo>
                  <a:lnTo>
                    <a:pt x="48" y="46"/>
                  </a:lnTo>
                  <a:lnTo>
                    <a:pt x="48" y="46"/>
                  </a:lnTo>
                  <a:lnTo>
                    <a:pt x="48" y="46"/>
                  </a:lnTo>
                  <a:lnTo>
                    <a:pt x="44" y="46"/>
                  </a:lnTo>
                  <a:lnTo>
                    <a:pt x="44" y="46"/>
                  </a:lnTo>
                  <a:lnTo>
                    <a:pt x="44" y="42"/>
                  </a:lnTo>
                  <a:lnTo>
                    <a:pt x="44" y="46"/>
                  </a:lnTo>
                  <a:lnTo>
                    <a:pt x="40" y="46"/>
                  </a:lnTo>
                  <a:lnTo>
                    <a:pt x="40" y="46"/>
                  </a:lnTo>
                  <a:lnTo>
                    <a:pt x="40" y="42"/>
                  </a:lnTo>
                  <a:lnTo>
                    <a:pt x="40" y="42"/>
                  </a:lnTo>
                  <a:lnTo>
                    <a:pt x="36" y="42"/>
                  </a:lnTo>
                  <a:lnTo>
                    <a:pt x="36" y="42"/>
                  </a:lnTo>
                  <a:lnTo>
                    <a:pt x="36" y="42"/>
                  </a:lnTo>
                  <a:lnTo>
                    <a:pt x="36" y="46"/>
                  </a:lnTo>
                  <a:lnTo>
                    <a:pt x="36" y="46"/>
                  </a:lnTo>
                  <a:lnTo>
                    <a:pt x="36" y="46"/>
                  </a:lnTo>
                  <a:lnTo>
                    <a:pt x="36" y="42"/>
                  </a:lnTo>
                  <a:lnTo>
                    <a:pt x="36" y="42"/>
                  </a:lnTo>
                  <a:lnTo>
                    <a:pt x="36" y="42"/>
                  </a:lnTo>
                  <a:lnTo>
                    <a:pt x="36" y="42"/>
                  </a:lnTo>
                  <a:lnTo>
                    <a:pt x="36" y="42"/>
                  </a:lnTo>
                  <a:lnTo>
                    <a:pt x="34" y="42"/>
                  </a:lnTo>
                  <a:lnTo>
                    <a:pt x="34" y="42"/>
                  </a:lnTo>
                  <a:lnTo>
                    <a:pt x="34" y="42"/>
                  </a:lnTo>
                  <a:lnTo>
                    <a:pt x="34" y="42"/>
                  </a:lnTo>
                  <a:lnTo>
                    <a:pt x="34" y="46"/>
                  </a:lnTo>
                  <a:lnTo>
                    <a:pt x="34" y="50"/>
                  </a:lnTo>
                  <a:lnTo>
                    <a:pt x="34" y="50"/>
                  </a:lnTo>
                  <a:lnTo>
                    <a:pt x="34" y="54"/>
                  </a:lnTo>
                  <a:lnTo>
                    <a:pt x="34" y="54"/>
                  </a:lnTo>
                  <a:lnTo>
                    <a:pt x="30" y="54"/>
                  </a:lnTo>
                  <a:lnTo>
                    <a:pt x="30" y="54"/>
                  </a:lnTo>
                  <a:lnTo>
                    <a:pt x="30" y="54"/>
                  </a:lnTo>
                  <a:lnTo>
                    <a:pt x="30" y="54"/>
                  </a:lnTo>
                  <a:lnTo>
                    <a:pt x="30" y="54"/>
                  </a:lnTo>
                  <a:lnTo>
                    <a:pt x="30" y="56"/>
                  </a:lnTo>
                  <a:lnTo>
                    <a:pt x="30" y="56"/>
                  </a:lnTo>
                  <a:lnTo>
                    <a:pt x="26" y="56"/>
                  </a:lnTo>
                  <a:lnTo>
                    <a:pt x="26" y="56"/>
                  </a:lnTo>
                  <a:lnTo>
                    <a:pt x="26" y="60"/>
                  </a:lnTo>
                  <a:lnTo>
                    <a:pt x="26" y="60"/>
                  </a:lnTo>
                  <a:lnTo>
                    <a:pt x="26" y="60"/>
                  </a:lnTo>
                  <a:lnTo>
                    <a:pt x="26" y="60"/>
                  </a:lnTo>
                  <a:lnTo>
                    <a:pt x="26" y="60"/>
                  </a:lnTo>
                  <a:lnTo>
                    <a:pt x="26" y="60"/>
                  </a:lnTo>
                  <a:lnTo>
                    <a:pt x="26" y="60"/>
                  </a:lnTo>
                  <a:lnTo>
                    <a:pt x="22" y="60"/>
                  </a:lnTo>
                  <a:lnTo>
                    <a:pt x="22" y="60"/>
                  </a:lnTo>
                  <a:lnTo>
                    <a:pt x="22" y="60"/>
                  </a:lnTo>
                  <a:lnTo>
                    <a:pt x="22" y="60"/>
                  </a:lnTo>
                  <a:lnTo>
                    <a:pt x="22" y="60"/>
                  </a:lnTo>
                  <a:lnTo>
                    <a:pt x="22" y="64"/>
                  </a:lnTo>
                  <a:lnTo>
                    <a:pt x="22" y="64"/>
                  </a:lnTo>
                  <a:lnTo>
                    <a:pt x="22" y="64"/>
                  </a:lnTo>
                  <a:lnTo>
                    <a:pt x="22" y="64"/>
                  </a:lnTo>
                  <a:lnTo>
                    <a:pt x="22" y="60"/>
                  </a:lnTo>
                  <a:lnTo>
                    <a:pt x="22" y="60"/>
                  </a:lnTo>
                  <a:lnTo>
                    <a:pt x="22" y="60"/>
                  </a:lnTo>
                  <a:lnTo>
                    <a:pt x="22" y="56"/>
                  </a:lnTo>
                  <a:lnTo>
                    <a:pt x="22" y="56"/>
                  </a:lnTo>
                  <a:lnTo>
                    <a:pt x="22" y="54"/>
                  </a:lnTo>
                  <a:lnTo>
                    <a:pt x="22" y="54"/>
                  </a:lnTo>
                  <a:lnTo>
                    <a:pt x="22" y="54"/>
                  </a:lnTo>
                  <a:lnTo>
                    <a:pt x="22" y="50"/>
                  </a:lnTo>
                  <a:lnTo>
                    <a:pt x="22" y="50"/>
                  </a:lnTo>
                  <a:lnTo>
                    <a:pt x="22" y="50"/>
                  </a:lnTo>
                  <a:lnTo>
                    <a:pt x="22" y="5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5"/>
            <p:cNvSpPr>
              <a:spLocks noEditPoints="1"/>
            </p:cNvSpPr>
            <p:nvPr/>
          </p:nvSpPr>
          <p:spPr bwMode="auto">
            <a:xfrm>
              <a:off x="4470400" y="2994093"/>
              <a:ext cx="82550" cy="95250"/>
            </a:xfrm>
            <a:custGeom>
              <a:avLst/>
              <a:gdLst>
                <a:gd name="T0" fmla="*/ 30 w 52"/>
                <a:gd name="T1" fmla="*/ 26 h 60"/>
                <a:gd name="T2" fmla="*/ 34 w 52"/>
                <a:gd name="T3" fmla="*/ 22 h 60"/>
                <a:gd name="T4" fmla="*/ 34 w 52"/>
                <a:gd name="T5" fmla="*/ 16 h 60"/>
                <a:gd name="T6" fmla="*/ 26 w 52"/>
                <a:gd name="T7" fmla="*/ 8 h 60"/>
                <a:gd name="T8" fmla="*/ 26 w 52"/>
                <a:gd name="T9" fmla="*/ 16 h 60"/>
                <a:gd name="T10" fmla="*/ 22 w 52"/>
                <a:gd name="T11" fmla="*/ 18 h 60"/>
                <a:gd name="T12" fmla="*/ 22 w 52"/>
                <a:gd name="T13" fmla="*/ 22 h 60"/>
                <a:gd name="T14" fmla="*/ 20 w 52"/>
                <a:gd name="T15" fmla="*/ 18 h 60"/>
                <a:gd name="T16" fmla="*/ 22 w 52"/>
                <a:gd name="T17" fmla="*/ 12 h 60"/>
                <a:gd name="T18" fmla="*/ 26 w 52"/>
                <a:gd name="T19" fmla="*/ 8 h 60"/>
                <a:gd name="T20" fmla="*/ 38 w 52"/>
                <a:gd name="T21" fmla="*/ 0 h 60"/>
                <a:gd name="T22" fmla="*/ 48 w 52"/>
                <a:gd name="T23" fmla="*/ 0 h 60"/>
                <a:gd name="T24" fmla="*/ 52 w 52"/>
                <a:gd name="T25" fmla="*/ 12 h 60"/>
                <a:gd name="T26" fmla="*/ 52 w 52"/>
                <a:gd name="T27" fmla="*/ 18 h 60"/>
                <a:gd name="T28" fmla="*/ 44 w 52"/>
                <a:gd name="T29" fmla="*/ 18 h 60"/>
                <a:gd name="T30" fmla="*/ 52 w 52"/>
                <a:gd name="T31" fmla="*/ 26 h 60"/>
                <a:gd name="T32" fmla="*/ 48 w 52"/>
                <a:gd name="T33" fmla="*/ 30 h 60"/>
                <a:gd name="T34" fmla="*/ 44 w 52"/>
                <a:gd name="T35" fmla="*/ 34 h 60"/>
                <a:gd name="T36" fmla="*/ 38 w 52"/>
                <a:gd name="T37" fmla="*/ 42 h 60"/>
                <a:gd name="T38" fmla="*/ 38 w 52"/>
                <a:gd name="T39" fmla="*/ 48 h 60"/>
                <a:gd name="T40" fmla="*/ 38 w 52"/>
                <a:gd name="T41" fmla="*/ 56 h 60"/>
                <a:gd name="T42" fmla="*/ 34 w 52"/>
                <a:gd name="T43" fmla="*/ 56 h 60"/>
                <a:gd name="T44" fmla="*/ 30 w 52"/>
                <a:gd name="T45" fmla="*/ 56 h 60"/>
                <a:gd name="T46" fmla="*/ 30 w 52"/>
                <a:gd name="T47" fmla="*/ 48 h 60"/>
                <a:gd name="T48" fmla="*/ 26 w 52"/>
                <a:gd name="T49" fmla="*/ 44 h 60"/>
                <a:gd name="T50" fmla="*/ 20 w 52"/>
                <a:gd name="T51" fmla="*/ 44 h 60"/>
                <a:gd name="T52" fmla="*/ 16 w 52"/>
                <a:gd name="T53" fmla="*/ 44 h 60"/>
                <a:gd name="T54" fmla="*/ 16 w 52"/>
                <a:gd name="T55" fmla="*/ 44 h 60"/>
                <a:gd name="T56" fmla="*/ 4 w 52"/>
                <a:gd name="T57" fmla="*/ 44 h 60"/>
                <a:gd name="T58" fmla="*/ 8 w 52"/>
                <a:gd name="T59" fmla="*/ 42 h 60"/>
                <a:gd name="T60" fmla="*/ 8 w 52"/>
                <a:gd name="T61" fmla="*/ 42 h 60"/>
                <a:gd name="T62" fmla="*/ 12 w 52"/>
                <a:gd name="T63" fmla="*/ 42 h 60"/>
                <a:gd name="T64" fmla="*/ 12 w 52"/>
                <a:gd name="T65" fmla="*/ 42 h 60"/>
                <a:gd name="T66" fmla="*/ 12 w 52"/>
                <a:gd name="T67" fmla="*/ 38 h 60"/>
                <a:gd name="T68" fmla="*/ 8 w 52"/>
                <a:gd name="T69" fmla="*/ 38 h 60"/>
                <a:gd name="T70" fmla="*/ 12 w 52"/>
                <a:gd name="T71" fmla="*/ 34 h 60"/>
                <a:gd name="T72" fmla="*/ 16 w 52"/>
                <a:gd name="T73" fmla="*/ 22 h 60"/>
                <a:gd name="T74" fmla="*/ 22 w 52"/>
                <a:gd name="T75" fmla="*/ 26 h 60"/>
                <a:gd name="T76" fmla="*/ 22 w 52"/>
                <a:gd name="T77" fmla="*/ 18 h 60"/>
                <a:gd name="T78" fmla="*/ 26 w 52"/>
                <a:gd name="T79" fmla="*/ 18 h 60"/>
                <a:gd name="T80" fmla="*/ 30 w 52"/>
                <a:gd name="T81" fmla="*/ 22 h 60"/>
                <a:gd name="T82" fmla="*/ 22 w 52"/>
                <a:gd name="T83" fmla="*/ 22 h 60"/>
                <a:gd name="T84" fmla="*/ 30 w 52"/>
                <a:gd name="T85" fmla="*/ 26 h 60"/>
                <a:gd name="T86" fmla="*/ 26 w 52"/>
                <a:gd name="T87" fmla="*/ 26 h 60"/>
                <a:gd name="T88" fmla="*/ 30 w 52"/>
                <a:gd name="T89" fmla="*/ 22 h 60"/>
                <a:gd name="T90" fmla="*/ 34 w 52"/>
                <a:gd name="T91" fmla="*/ 22 h 60"/>
                <a:gd name="T92" fmla="*/ 8 w 52"/>
                <a:gd name="T93" fmla="*/ 38 h 60"/>
                <a:gd name="T94" fmla="*/ 8 w 52"/>
                <a:gd name="T95" fmla="*/ 42 h 60"/>
                <a:gd name="T96" fmla="*/ 8 w 52"/>
                <a:gd name="T97" fmla="*/ 38 h 60"/>
                <a:gd name="T98" fmla="*/ 8 w 52"/>
                <a:gd name="T99" fmla="*/ 44 h 60"/>
                <a:gd name="T100" fmla="*/ 8 w 52"/>
                <a:gd name="T101" fmla="*/ 48 h 60"/>
                <a:gd name="T102" fmla="*/ 0 w 52"/>
                <a:gd name="T103" fmla="*/ 48 h 60"/>
                <a:gd name="T104" fmla="*/ 26 w 52"/>
                <a:gd name="T105" fmla="*/ 4 h 60"/>
                <a:gd name="T106" fmla="*/ 26 w 52"/>
                <a:gd name="T107" fmla="*/ 4 h 60"/>
                <a:gd name="T108" fmla="*/ 20 w 52"/>
                <a:gd name="T109" fmla="*/ 12 h 60"/>
                <a:gd name="T110" fmla="*/ 22 w 52"/>
                <a:gd name="T111" fmla="*/ 8 h 60"/>
                <a:gd name="T112" fmla="*/ 20 w 52"/>
                <a:gd name="T113"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60">
                  <a:moveTo>
                    <a:pt x="26" y="26"/>
                  </a:moveTo>
                  <a:lnTo>
                    <a:pt x="26" y="26"/>
                  </a:lnTo>
                  <a:lnTo>
                    <a:pt x="26" y="26"/>
                  </a:lnTo>
                  <a:lnTo>
                    <a:pt x="30" y="26"/>
                  </a:lnTo>
                  <a:lnTo>
                    <a:pt x="30" y="26"/>
                  </a:lnTo>
                  <a:lnTo>
                    <a:pt x="30" y="26"/>
                  </a:lnTo>
                  <a:lnTo>
                    <a:pt x="30" y="26"/>
                  </a:lnTo>
                  <a:lnTo>
                    <a:pt x="30" y="26"/>
                  </a:lnTo>
                  <a:lnTo>
                    <a:pt x="30" y="26"/>
                  </a:lnTo>
                  <a:lnTo>
                    <a:pt x="30" y="22"/>
                  </a:lnTo>
                  <a:lnTo>
                    <a:pt x="34" y="22"/>
                  </a:lnTo>
                  <a:lnTo>
                    <a:pt x="34" y="22"/>
                  </a:lnTo>
                  <a:lnTo>
                    <a:pt x="34" y="22"/>
                  </a:lnTo>
                  <a:lnTo>
                    <a:pt x="34" y="22"/>
                  </a:lnTo>
                  <a:lnTo>
                    <a:pt x="34" y="22"/>
                  </a:lnTo>
                  <a:lnTo>
                    <a:pt x="34" y="22"/>
                  </a:lnTo>
                  <a:lnTo>
                    <a:pt x="34" y="22"/>
                  </a:lnTo>
                  <a:lnTo>
                    <a:pt x="34" y="22"/>
                  </a:lnTo>
                  <a:lnTo>
                    <a:pt x="34" y="18"/>
                  </a:lnTo>
                  <a:lnTo>
                    <a:pt x="34" y="18"/>
                  </a:lnTo>
                  <a:lnTo>
                    <a:pt x="34" y="18"/>
                  </a:lnTo>
                  <a:lnTo>
                    <a:pt x="34" y="18"/>
                  </a:lnTo>
                  <a:lnTo>
                    <a:pt x="30" y="18"/>
                  </a:lnTo>
                  <a:lnTo>
                    <a:pt x="30" y="16"/>
                  </a:lnTo>
                  <a:lnTo>
                    <a:pt x="30" y="16"/>
                  </a:lnTo>
                  <a:lnTo>
                    <a:pt x="34" y="16"/>
                  </a:lnTo>
                  <a:lnTo>
                    <a:pt x="34" y="16"/>
                  </a:lnTo>
                  <a:lnTo>
                    <a:pt x="34" y="16"/>
                  </a:lnTo>
                  <a:lnTo>
                    <a:pt x="30" y="16"/>
                  </a:lnTo>
                  <a:lnTo>
                    <a:pt x="30" y="16"/>
                  </a:lnTo>
                  <a:lnTo>
                    <a:pt x="30" y="16"/>
                  </a:lnTo>
                  <a:lnTo>
                    <a:pt x="26" y="12"/>
                  </a:lnTo>
                  <a:lnTo>
                    <a:pt x="30" y="12"/>
                  </a:lnTo>
                  <a:lnTo>
                    <a:pt x="30" y="12"/>
                  </a:lnTo>
                  <a:lnTo>
                    <a:pt x="30" y="12"/>
                  </a:lnTo>
                  <a:lnTo>
                    <a:pt x="26" y="8"/>
                  </a:lnTo>
                  <a:lnTo>
                    <a:pt x="26" y="8"/>
                  </a:lnTo>
                  <a:lnTo>
                    <a:pt x="26" y="8"/>
                  </a:lnTo>
                  <a:lnTo>
                    <a:pt x="26" y="12"/>
                  </a:lnTo>
                  <a:lnTo>
                    <a:pt x="26" y="12"/>
                  </a:lnTo>
                  <a:lnTo>
                    <a:pt x="22" y="12"/>
                  </a:lnTo>
                  <a:lnTo>
                    <a:pt x="22" y="12"/>
                  </a:lnTo>
                  <a:lnTo>
                    <a:pt x="22" y="16"/>
                  </a:lnTo>
                  <a:lnTo>
                    <a:pt x="26" y="16"/>
                  </a:lnTo>
                  <a:lnTo>
                    <a:pt x="26" y="16"/>
                  </a:lnTo>
                  <a:lnTo>
                    <a:pt x="26" y="16"/>
                  </a:lnTo>
                  <a:lnTo>
                    <a:pt x="26" y="16"/>
                  </a:lnTo>
                  <a:lnTo>
                    <a:pt x="26" y="18"/>
                  </a:lnTo>
                  <a:lnTo>
                    <a:pt x="26" y="18"/>
                  </a:lnTo>
                  <a:lnTo>
                    <a:pt x="26" y="18"/>
                  </a:lnTo>
                  <a:lnTo>
                    <a:pt x="26" y="18"/>
                  </a:lnTo>
                  <a:lnTo>
                    <a:pt x="26" y="18"/>
                  </a:lnTo>
                  <a:lnTo>
                    <a:pt x="22" y="18"/>
                  </a:lnTo>
                  <a:lnTo>
                    <a:pt x="22" y="18"/>
                  </a:lnTo>
                  <a:lnTo>
                    <a:pt x="22" y="18"/>
                  </a:lnTo>
                  <a:lnTo>
                    <a:pt x="22" y="18"/>
                  </a:lnTo>
                  <a:lnTo>
                    <a:pt x="22" y="18"/>
                  </a:lnTo>
                  <a:lnTo>
                    <a:pt x="22" y="22"/>
                  </a:lnTo>
                  <a:lnTo>
                    <a:pt x="22" y="22"/>
                  </a:lnTo>
                  <a:lnTo>
                    <a:pt x="22" y="22"/>
                  </a:lnTo>
                  <a:lnTo>
                    <a:pt x="22" y="22"/>
                  </a:lnTo>
                  <a:lnTo>
                    <a:pt x="22" y="22"/>
                  </a:lnTo>
                  <a:lnTo>
                    <a:pt x="22" y="22"/>
                  </a:lnTo>
                  <a:lnTo>
                    <a:pt x="22" y="22"/>
                  </a:lnTo>
                  <a:lnTo>
                    <a:pt x="20" y="22"/>
                  </a:lnTo>
                  <a:lnTo>
                    <a:pt x="20" y="22"/>
                  </a:lnTo>
                  <a:lnTo>
                    <a:pt x="20" y="22"/>
                  </a:lnTo>
                  <a:lnTo>
                    <a:pt x="16" y="22"/>
                  </a:lnTo>
                  <a:lnTo>
                    <a:pt x="16" y="22"/>
                  </a:lnTo>
                  <a:lnTo>
                    <a:pt x="20" y="18"/>
                  </a:lnTo>
                  <a:lnTo>
                    <a:pt x="20" y="18"/>
                  </a:lnTo>
                  <a:lnTo>
                    <a:pt x="20" y="18"/>
                  </a:lnTo>
                  <a:lnTo>
                    <a:pt x="20" y="16"/>
                  </a:lnTo>
                  <a:lnTo>
                    <a:pt x="20" y="12"/>
                  </a:lnTo>
                  <a:lnTo>
                    <a:pt x="20" y="12"/>
                  </a:lnTo>
                  <a:lnTo>
                    <a:pt x="20" y="12"/>
                  </a:lnTo>
                  <a:lnTo>
                    <a:pt x="20" y="12"/>
                  </a:lnTo>
                  <a:lnTo>
                    <a:pt x="20" y="12"/>
                  </a:lnTo>
                  <a:lnTo>
                    <a:pt x="20" y="12"/>
                  </a:lnTo>
                  <a:lnTo>
                    <a:pt x="22" y="12"/>
                  </a:lnTo>
                  <a:lnTo>
                    <a:pt x="22" y="12"/>
                  </a:lnTo>
                  <a:lnTo>
                    <a:pt x="22" y="12"/>
                  </a:lnTo>
                  <a:lnTo>
                    <a:pt x="26" y="12"/>
                  </a:lnTo>
                  <a:lnTo>
                    <a:pt x="26" y="12"/>
                  </a:lnTo>
                  <a:lnTo>
                    <a:pt x="26" y="12"/>
                  </a:lnTo>
                  <a:lnTo>
                    <a:pt x="26" y="12"/>
                  </a:lnTo>
                  <a:lnTo>
                    <a:pt x="26" y="8"/>
                  </a:lnTo>
                  <a:lnTo>
                    <a:pt x="26" y="8"/>
                  </a:lnTo>
                  <a:lnTo>
                    <a:pt x="26" y="8"/>
                  </a:lnTo>
                  <a:lnTo>
                    <a:pt x="26" y="8"/>
                  </a:lnTo>
                  <a:lnTo>
                    <a:pt x="30" y="8"/>
                  </a:lnTo>
                  <a:lnTo>
                    <a:pt x="30" y="8"/>
                  </a:lnTo>
                  <a:lnTo>
                    <a:pt x="30" y="8"/>
                  </a:lnTo>
                  <a:lnTo>
                    <a:pt x="30" y="8"/>
                  </a:lnTo>
                  <a:lnTo>
                    <a:pt x="30" y="4"/>
                  </a:lnTo>
                  <a:lnTo>
                    <a:pt x="30" y="4"/>
                  </a:lnTo>
                  <a:lnTo>
                    <a:pt x="30" y="4"/>
                  </a:lnTo>
                  <a:lnTo>
                    <a:pt x="34" y="4"/>
                  </a:lnTo>
                  <a:lnTo>
                    <a:pt x="38" y="0"/>
                  </a:lnTo>
                  <a:lnTo>
                    <a:pt x="38" y="0"/>
                  </a:lnTo>
                  <a:lnTo>
                    <a:pt x="38" y="0"/>
                  </a:lnTo>
                  <a:lnTo>
                    <a:pt x="38" y="0"/>
                  </a:lnTo>
                  <a:lnTo>
                    <a:pt x="42" y="0"/>
                  </a:lnTo>
                  <a:lnTo>
                    <a:pt x="42" y="0"/>
                  </a:lnTo>
                  <a:lnTo>
                    <a:pt x="42" y="0"/>
                  </a:lnTo>
                  <a:lnTo>
                    <a:pt x="44" y="0"/>
                  </a:lnTo>
                  <a:lnTo>
                    <a:pt x="48" y="0"/>
                  </a:lnTo>
                  <a:lnTo>
                    <a:pt x="48" y="0"/>
                  </a:lnTo>
                  <a:lnTo>
                    <a:pt x="48" y="0"/>
                  </a:lnTo>
                  <a:lnTo>
                    <a:pt x="48" y="0"/>
                  </a:lnTo>
                  <a:lnTo>
                    <a:pt x="48" y="4"/>
                  </a:lnTo>
                  <a:lnTo>
                    <a:pt x="48" y="4"/>
                  </a:lnTo>
                  <a:lnTo>
                    <a:pt x="52" y="4"/>
                  </a:lnTo>
                  <a:lnTo>
                    <a:pt x="52" y="4"/>
                  </a:lnTo>
                  <a:lnTo>
                    <a:pt x="52" y="4"/>
                  </a:lnTo>
                  <a:lnTo>
                    <a:pt x="52" y="8"/>
                  </a:lnTo>
                  <a:lnTo>
                    <a:pt x="52" y="12"/>
                  </a:lnTo>
                  <a:lnTo>
                    <a:pt x="52" y="12"/>
                  </a:lnTo>
                  <a:lnTo>
                    <a:pt x="52" y="12"/>
                  </a:lnTo>
                  <a:lnTo>
                    <a:pt x="52" y="12"/>
                  </a:lnTo>
                  <a:lnTo>
                    <a:pt x="52" y="16"/>
                  </a:lnTo>
                  <a:lnTo>
                    <a:pt x="52" y="16"/>
                  </a:lnTo>
                  <a:lnTo>
                    <a:pt x="52" y="16"/>
                  </a:lnTo>
                  <a:lnTo>
                    <a:pt x="52" y="16"/>
                  </a:lnTo>
                  <a:lnTo>
                    <a:pt x="52" y="16"/>
                  </a:lnTo>
                  <a:lnTo>
                    <a:pt x="52" y="18"/>
                  </a:lnTo>
                  <a:lnTo>
                    <a:pt x="52" y="18"/>
                  </a:lnTo>
                  <a:lnTo>
                    <a:pt x="48" y="18"/>
                  </a:lnTo>
                  <a:lnTo>
                    <a:pt x="48" y="18"/>
                  </a:lnTo>
                  <a:lnTo>
                    <a:pt x="48" y="18"/>
                  </a:lnTo>
                  <a:lnTo>
                    <a:pt x="48" y="18"/>
                  </a:lnTo>
                  <a:lnTo>
                    <a:pt x="48" y="18"/>
                  </a:lnTo>
                  <a:lnTo>
                    <a:pt x="48" y="18"/>
                  </a:lnTo>
                  <a:lnTo>
                    <a:pt x="48" y="18"/>
                  </a:lnTo>
                  <a:lnTo>
                    <a:pt x="44" y="18"/>
                  </a:lnTo>
                  <a:lnTo>
                    <a:pt x="44" y="22"/>
                  </a:lnTo>
                  <a:lnTo>
                    <a:pt x="48" y="22"/>
                  </a:lnTo>
                  <a:lnTo>
                    <a:pt x="48" y="22"/>
                  </a:lnTo>
                  <a:lnTo>
                    <a:pt x="52" y="22"/>
                  </a:lnTo>
                  <a:lnTo>
                    <a:pt x="52" y="22"/>
                  </a:lnTo>
                  <a:lnTo>
                    <a:pt x="52" y="22"/>
                  </a:lnTo>
                  <a:lnTo>
                    <a:pt x="52" y="26"/>
                  </a:lnTo>
                  <a:lnTo>
                    <a:pt x="52" y="26"/>
                  </a:lnTo>
                  <a:lnTo>
                    <a:pt x="52" y="26"/>
                  </a:lnTo>
                  <a:lnTo>
                    <a:pt x="52" y="26"/>
                  </a:lnTo>
                  <a:lnTo>
                    <a:pt x="52" y="26"/>
                  </a:lnTo>
                  <a:lnTo>
                    <a:pt x="48" y="26"/>
                  </a:lnTo>
                  <a:lnTo>
                    <a:pt x="48" y="30"/>
                  </a:lnTo>
                  <a:lnTo>
                    <a:pt x="48" y="30"/>
                  </a:lnTo>
                  <a:lnTo>
                    <a:pt x="48" y="30"/>
                  </a:lnTo>
                  <a:lnTo>
                    <a:pt x="48" y="30"/>
                  </a:lnTo>
                  <a:lnTo>
                    <a:pt x="48" y="30"/>
                  </a:lnTo>
                  <a:lnTo>
                    <a:pt x="48" y="30"/>
                  </a:lnTo>
                  <a:lnTo>
                    <a:pt x="48" y="30"/>
                  </a:lnTo>
                  <a:lnTo>
                    <a:pt x="48" y="34"/>
                  </a:lnTo>
                  <a:lnTo>
                    <a:pt x="48" y="34"/>
                  </a:lnTo>
                  <a:lnTo>
                    <a:pt x="48" y="34"/>
                  </a:lnTo>
                  <a:lnTo>
                    <a:pt x="48" y="34"/>
                  </a:lnTo>
                  <a:lnTo>
                    <a:pt x="44" y="34"/>
                  </a:lnTo>
                  <a:lnTo>
                    <a:pt x="44" y="34"/>
                  </a:lnTo>
                  <a:lnTo>
                    <a:pt x="44" y="34"/>
                  </a:lnTo>
                  <a:lnTo>
                    <a:pt x="44" y="34"/>
                  </a:lnTo>
                  <a:lnTo>
                    <a:pt x="42" y="34"/>
                  </a:lnTo>
                  <a:lnTo>
                    <a:pt x="38" y="34"/>
                  </a:lnTo>
                  <a:lnTo>
                    <a:pt x="38" y="34"/>
                  </a:lnTo>
                  <a:lnTo>
                    <a:pt x="38" y="34"/>
                  </a:lnTo>
                  <a:lnTo>
                    <a:pt x="38" y="38"/>
                  </a:lnTo>
                  <a:lnTo>
                    <a:pt x="38" y="38"/>
                  </a:lnTo>
                  <a:lnTo>
                    <a:pt x="38" y="38"/>
                  </a:lnTo>
                  <a:lnTo>
                    <a:pt x="38" y="38"/>
                  </a:lnTo>
                  <a:lnTo>
                    <a:pt x="38" y="42"/>
                  </a:lnTo>
                  <a:lnTo>
                    <a:pt x="38" y="42"/>
                  </a:lnTo>
                  <a:lnTo>
                    <a:pt x="38" y="42"/>
                  </a:lnTo>
                  <a:lnTo>
                    <a:pt x="42" y="42"/>
                  </a:lnTo>
                  <a:lnTo>
                    <a:pt x="42" y="42"/>
                  </a:lnTo>
                  <a:lnTo>
                    <a:pt x="42" y="44"/>
                  </a:lnTo>
                  <a:lnTo>
                    <a:pt x="38" y="44"/>
                  </a:lnTo>
                  <a:lnTo>
                    <a:pt x="38" y="48"/>
                  </a:lnTo>
                  <a:lnTo>
                    <a:pt x="38" y="48"/>
                  </a:lnTo>
                  <a:lnTo>
                    <a:pt x="38" y="48"/>
                  </a:lnTo>
                  <a:lnTo>
                    <a:pt x="38" y="48"/>
                  </a:lnTo>
                  <a:lnTo>
                    <a:pt x="38" y="52"/>
                  </a:lnTo>
                  <a:lnTo>
                    <a:pt x="34" y="52"/>
                  </a:lnTo>
                  <a:lnTo>
                    <a:pt x="34" y="52"/>
                  </a:lnTo>
                  <a:lnTo>
                    <a:pt x="34" y="52"/>
                  </a:lnTo>
                  <a:lnTo>
                    <a:pt x="34" y="52"/>
                  </a:lnTo>
                  <a:lnTo>
                    <a:pt x="38" y="52"/>
                  </a:lnTo>
                  <a:lnTo>
                    <a:pt x="38" y="52"/>
                  </a:lnTo>
                  <a:lnTo>
                    <a:pt x="38" y="56"/>
                  </a:lnTo>
                  <a:lnTo>
                    <a:pt x="38" y="56"/>
                  </a:lnTo>
                  <a:lnTo>
                    <a:pt x="38" y="56"/>
                  </a:lnTo>
                  <a:lnTo>
                    <a:pt x="38" y="56"/>
                  </a:lnTo>
                  <a:lnTo>
                    <a:pt x="38" y="56"/>
                  </a:lnTo>
                  <a:lnTo>
                    <a:pt x="38" y="56"/>
                  </a:lnTo>
                  <a:lnTo>
                    <a:pt x="34" y="56"/>
                  </a:lnTo>
                  <a:lnTo>
                    <a:pt x="34" y="60"/>
                  </a:lnTo>
                  <a:lnTo>
                    <a:pt x="34" y="56"/>
                  </a:lnTo>
                  <a:lnTo>
                    <a:pt x="34" y="56"/>
                  </a:lnTo>
                  <a:lnTo>
                    <a:pt x="34" y="56"/>
                  </a:lnTo>
                  <a:lnTo>
                    <a:pt x="34" y="56"/>
                  </a:lnTo>
                  <a:lnTo>
                    <a:pt x="34" y="56"/>
                  </a:lnTo>
                  <a:lnTo>
                    <a:pt x="34" y="56"/>
                  </a:lnTo>
                  <a:lnTo>
                    <a:pt x="34" y="56"/>
                  </a:lnTo>
                  <a:lnTo>
                    <a:pt x="34" y="56"/>
                  </a:lnTo>
                  <a:lnTo>
                    <a:pt x="34" y="56"/>
                  </a:lnTo>
                  <a:lnTo>
                    <a:pt x="30" y="56"/>
                  </a:lnTo>
                  <a:lnTo>
                    <a:pt x="30" y="56"/>
                  </a:lnTo>
                  <a:lnTo>
                    <a:pt x="30" y="56"/>
                  </a:lnTo>
                  <a:lnTo>
                    <a:pt x="34" y="52"/>
                  </a:lnTo>
                  <a:lnTo>
                    <a:pt x="34" y="52"/>
                  </a:lnTo>
                  <a:lnTo>
                    <a:pt x="34" y="52"/>
                  </a:lnTo>
                  <a:lnTo>
                    <a:pt x="34" y="48"/>
                  </a:lnTo>
                  <a:lnTo>
                    <a:pt x="34" y="48"/>
                  </a:lnTo>
                  <a:lnTo>
                    <a:pt x="34" y="48"/>
                  </a:lnTo>
                  <a:lnTo>
                    <a:pt x="30" y="48"/>
                  </a:lnTo>
                  <a:lnTo>
                    <a:pt x="30" y="48"/>
                  </a:lnTo>
                  <a:lnTo>
                    <a:pt x="30" y="48"/>
                  </a:lnTo>
                  <a:lnTo>
                    <a:pt x="30" y="44"/>
                  </a:lnTo>
                  <a:lnTo>
                    <a:pt x="30" y="48"/>
                  </a:lnTo>
                  <a:lnTo>
                    <a:pt x="30" y="48"/>
                  </a:lnTo>
                  <a:lnTo>
                    <a:pt x="26" y="48"/>
                  </a:lnTo>
                  <a:lnTo>
                    <a:pt x="26" y="48"/>
                  </a:lnTo>
                  <a:lnTo>
                    <a:pt x="26" y="44"/>
                  </a:lnTo>
                  <a:lnTo>
                    <a:pt x="26" y="44"/>
                  </a:lnTo>
                  <a:lnTo>
                    <a:pt x="26" y="44"/>
                  </a:lnTo>
                  <a:lnTo>
                    <a:pt x="26" y="44"/>
                  </a:lnTo>
                  <a:lnTo>
                    <a:pt x="22" y="44"/>
                  </a:lnTo>
                  <a:lnTo>
                    <a:pt x="22" y="44"/>
                  </a:lnTo>
                  <a:lnTo>
                    <a:pt x="22" y="42"/>
                  </a:lnTo>
                  <a:lnTo>
                    <a:pt x="22" y="42"/>
                  </a:lnTo>
                  <a:lnTo>
                    <a:pt x="22" y="42"/>
                  </a:lnTo>
                  <a:lnTo>
                    <a:pt x="22" y="44"/>
                  </a:lnTo>
                  <a:lnTo>
                    <a:pt x="22" y="44"/>
                  </a:lnTo>
                  <a:lnTo>
                    <a:pt x="20" y="44"/>
                  </a:lnTo>
                  <a:lnTo>
                    <a:pt x="20" y="44"/>
                  </a:lnTo>
                  <a:lnTo>
                    <a:pt x="20" y="42"/>
                  </a:lnTo>
                  <a:lnTo>
                    <a:pt x="20" y="42"/>
                  </a:lnTo>
                  <a:lnTo>
                    <a:pt x="20" y="42"/>
                  </a:lnTo>
                  <a:lnTo>
                    <a:pt x="20" y="42"/>
                  </a:lnTo>
                  <a:lnTo>
                    <a:pt x="20" y="42"/>
                  </a:lnTo>
                  <a:lnTo>
                    <a:pt x="20" y="44"/>
                  </a:lnTo>
                  <a:lnTo>
                    <a:pt x="20" y="44"/>
                  </a:lnTo>
                  <a:lnTo>
                    <a:pt x="16" y="44"/>
                  </a:lnTo>
                  <a:lnTo>
                    <a:pt x="16" y="44"/>
                  </a:lnTo>
                  <a:lnTo>
                    <a:pt x="16" y="42"/>
                  </a:lnTo>
                  <a:lnTo>
                    <a:pt x="16" y="42"/>
                  </a:lnTo>
                  <a:lnTo>
                    <a:pt x="16" y="44"/>
                  </a:lnTo>
                  <a:lnTo>
                    <a:pt x="16" y="44"/>
                  </a:lnTo>
                  <a:lnTo>
                    <a:pt x="16" y="44"/>
                  </a:lnTo>
                  <a:lnTo>
                    <a:pt x="16" y="44"/>
                  </a:lnTo>
                  <a:lnTo>
                    <a:pt x="16" y="44"/>
                  </a:lnTo>
                  <a:lnTo>
                    <a:pt x="16" y="44"/>
                  </a:lnTo>
                  <a:lnTo>
                    <a:pt x="16" y="44"/>
                  </a:lnTo>
                  <a:lnTo>
                    <a:pt x="12" y="44"/>
                  </a:lnTo>
                  <a:lnTo>
                    <a:pt x="12" y="44"/>
                  </a:lnTo>
                  <a:lnTo>
                    <a:pt x="12" y="44"/>
                  </a:lnTo>
                  <a:lnTo>
                    <a:pt x="8" y="44"/>
                  </a:lnTo>
                  <a:lnTo>
                    <a:pt x="8" y="44"/>
                  </a:lnTo>
                  <a:lnTo>
                    <a:pt x="8" y="44"/>
                  </a:lnTo>
                  <a:lnTo>
                    <a:pt x="8" y="44"/>
                  </a:lnTo>
                  <a:lnTo>
                    <a:pt x="4" y="44"/>
                  </a:lnTo>
                  <a:lnTo>
                    <a:pt x="0" y="44"/>
                  </a:lnTo>
                  <a:lnTo>
                    <a:pt x="0" y="42"/>
                  </a:lnTo>
                  <a:lnTo>
                    <a:pt x="0" y="42"/>
                  </a:lnTo>
                  <a:lnTo>
                    <a:pt x="0" y="42"/>
                  </a:lnTo>
                  <a:lnTo>
                    <a:pt x="0" y="42"/>
                  </a:lnTo>
                  <a:lnTo>
                    <a:pt x="4" y="42"/>
                  </a:lnTo>
                  <a:lnTo>
                    <a:pt x="4"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12" y="44"/>
                  </a:lnTo>
                  <a:lnTo>
                    <a:pt x="12" y="44"/>
                  </a:lnTo>
                  <a:lnTo>
                    <a:pt x="12" y="44"/>
                  </a:lnTo>
                  <a:lnTo>
                    <a:pt x="12" y="44"/>
                  </a:lnTo>
                  <a:lnTo>
                    <a:pt x="12" y="44"/>
                  </a:lnTo>
                  <a:lnTo>
                    <a:pt x="12" y="44"/>
                  </a:lnTo>
                  <a:lnTo>
                    <a:pt x="12" y="42"/>
                  </a:lnTo>
                  <a:lnTo>
                    <a:pt x="12" y="42"/>
                  </a:lnTo>
                  <a:lnTo>
                    <a:pt x="12" y="42"/>
                  </a:lnTo>
                  <a:lnTo>
                    <a:pt x="12" y="42"/>
                  </a:lnTo>
                  <a:lnTo>
                    <a:pt x="12"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2" y="42"/>
                  </a:lnTo>
                  <a:lnTo>
                    <a:pt x="12" y="38"/>
                  </a:lnTo>
                  <a:lnTo>
                    <a:pt x="12" y="38"/>
                  </a:lnTo>
                  <a:lnTo>
                    <a:pt x="12" y="38"/>
                  </a:lnTo>
                  <a:lnTo>
                    <a:pt x="12" y="38"/>
                  </a:lnTo>
                  <a:lnTo>
                    <a:pt x="12" y="38"/>
                  </a:lnTo>
                  <a:lnTo>
                    <a:pt x="12" y="38"/>
                  </a:lnTo>
                  <a:lnTo>
                    <a:pt x="12" y="38"/>
                  </a:lnTo>
                  <a:lnTo>
                    <a:pt x="8" y="38"/>
                  </a:lnTo>
                  <a:lnTo>
                    <a:pt x="8" y="38"/>
                  </a:lnTo>
                  <a:lnTo>
                    <a:pt x="8" y="38"/>
                  </a:lnTo>
                  <a:lnTo>
                    <a:pt x="8" y="38"/>
                  </a:lnTo>
                  <a:lnTo>
                    <a:pt x="8" y="38"/>
                  </a:lnTo>
                  <a:lnTo>
                    <a:pt x="8" y="38"/>
                  </a:lnTo>
                  <a:lnTo>
                    <a:pt x="8" y="34"/>
                  </a:lnTo>
                  <a:lnTo>
                    <a:pt x="8" y="34"/>
                  </a:lnTo>
                  <a:lnTo>
                    <a:pt x="8" y="34"/>
                  </a:lnTo>
                  <a:lnTo>
                    <a:pt x="8" y="34"/>
                  </a:lnTo>
                  <a:lnTo>
                    <a:pt x="8" y="34"/>
                  </a:lnTo>
                  <a:lnTo>
                    <a:pt x="12" y="34"/>
                  </a:lnTo>
                  <a:lnTo>
                    <a:pt x="12" y="34"/>
                  </a:lnTo>
                  <a:lnTo>
                    <a:pt x="12" y="30"/>
                  </a:lnTo>
                  <a:lnTo>
                    <a:pt x="16" y="26"/>
                  </a:lnTo>
                  <a:lnTo>
                    <a:pt x="16" y="26"/>
                  </a:lnTo>
                  <a:lnTo>
                    <a:pt x="16" y="26"/>
                  </a:lnTo>
                  <a:lnTo>
                    <a:pt x="16" y="26"/>
                  </a:lnTo>
                  <a:lnTo>
                    <a:pt x="16" y="26"/>
                  </a:lnTo>
                  <a:lnTo>
                    <a:pt x="16" y="22"/>
                  </a:lnTo>
                  <a:lnTo>
                    <a:pt x="16" y="22"/>
                  </a:lnTo>
                  <a:lnTo>
                    <a:pt x="16" y="22"/>
                  </a:lnTo>
                  <a:lnTo>
                    <a:pt x="16" y="22"/>
                  </a:lnTo>
                  <a:lnTo>
                    <a:pt x="20" y="22"/>
                  </a:lnTo>
                  <a:lnTo>
                    <a:pt x="20" y="22"/>
                  </a:lnTo>
                  <a:lnTo>
                    <a:pt x="20" y="22"/>
                  </a:lnTo>
                  <a:lnTo>
                    <a:pt x="22" y="22"/>
                  </a:lnTo>
                  <a:lnTo>
                    <a:pt x="22" y="22"/>
                  </a:lnTo>
                  <a:lnTo>
                    <a:pt x="22" y="22"/>
                  </a:lnTo>
                  <a:lnTo>
                    <a:pt x="22" y="22"/>
                  </a:lnTo>
                  <a:lnTo>
                    <a:pt x="22" y="26"/>
                  </a:lnTo>
                  <a:lnTo>
                    <a:pt x="26" y="26"/>
                  </a:lnTo>
                  <a:lnTo>
                    <a:pt x="26" y="26"/>
                  </a:lnTo>
                  <a:lnTo>
                    <a:pt x="26" y="26"/>
                  </a:lnTo>
                  <a:lnTo>
                    <a:pt x="26" y="26"/>
                  </a:lnTo>
                  <a:lnTo>
                    <a:pt x="26" y="26"/>
                  </a:lnTo>
                  <a:close/>
                  <a:moveTo>
                    <a:pt x="22" y="22"/>
                  </a:moveTo>
                  <a:lnTo>
                    <a:pt x="22" y="22"/>
                  </a:lnTo>
                  <a:lnTo>
                    <a:pt x="22" y="18"/>
                  </a:lnTo>
                  <a:lnTo>
                    <a:pt x="22" y="18"/>
                  </a:lnTo>
                  <a:lnTo>
                    <a:pt x="22" y="18"/>
                  </a:lnTo>
                  <a:lnTo>
                    <a:pt x="22" y="18"/>
                  </a:lnTo>
                  <a:lnTo>
                    <a:pt x="22" y="18"/>
                  </a:lnTo>
                  <a:lnTo>
                    <a:pt x="22" y="18"/>
                  </a:lnTo>
                  <a:lnTo>
                    <a:pt x="26" y="18"/>
                  </a:lnTo>
                  <a:lnTo>
                    <a:pt x="26" y="18"/>
                  </a:lnTo>
                  <a:lnTo>
                    <a:pt x="26" y="18"/>
                  </a:lnTo>
                  <a:lnTo>
                    <a:pt x="26" y="18"/>
                  </a:lnTo>
                  <a:lnTo>
                    <a:pt x="26" y="18"/>
                  </a:lnTo>
                  <a:lnTo>
                    <a:pt x="26" y="18"/>
                  </a:lnTo>
                  <a:lnTo>
                    <a:pt x="26" y="18"/>
                  </a:lnTo>
                  <a:lnTo>
                    <a:pt x="30" y="18"/>
                  </a:lnTo>
                  <a:lnTo>
                    <a:pt x="30" y="18"/>
                  </a:lnTo>
                  <a:lnTo>
                    <a:pt x="30" y="18"/>
                  </a:lnTo>
                  <a:lnTo>
                    <a:pt x="30" y="18"/>
                  </a:lnTo>
                  <a:lnTo>
                    <a:pt x="30" y="18"/>
                  </a:lnTo>
                  <a:lnTo>
                    <a:pt x="30" y="22"/>
                  </a:lnTo>
                  <a:lnTo>
                    <a:pt x="30" y="22"/>
                  </a:lnTo>
                  <a:lnTo>
                    <a:pt x="26" y="22"/>
                  </a:lnTo>
                  <a:lnTo>
                    <a:pt x="26" y="22"/>
                  </a:lnTo>
                  <a:lnTo>
                    <a:pt x="26" y="22"/>
                  </a:lnTo>
                  <a:lnTo>
                    <a:pt x="26" y="22"/>
                  </a:lnTo>
                  <a:lnTo>
                    <a:pt x="22" y="22"/>
                  </a:lnTo>
                  <a:lnTo>
                    <a:pt x="22" y="22"/>
                  </a:lnTo>
                  <a:lnTo>
                    <a:pt x="22" y="22"/>
                  </a:lnTo>
                  <a:lnTo>
                    <a:pt x="22" y="22"/>
                  </a:lnTo>
                  <a:lnTo>
                    <a:pt x="22" y="22"/>
                  </a:lnTo>
                  <a:lnTo>
                    <a:pt x="22" y="22"/>
                  </a:lnTo>
                  <a:lnTo>
                    <a:pt x="22" y="22"/>
                  </a:lnTo>
                  <a:lnTo>
                    <a:pt x="22" y="22"/>
                  </a:lnTo>
                  <a:lnTo>
                    <a:pt x="22" y="22"/>
                  </a:lnTo>
                  <a:close/>
                  <a:moveTo>
                    <a:pt x="30" y="22"/>
                  </a:moveTo>
                  <a:lnTo>
                    <a:pt x="30" y="22"/>
                  </a:lnTo>
                  <a:lnTo>
                    <a:pt x="30" y="26"/>
                  </a:lnTo>
                  <a:lnTo>
                    <a:pt x="30" y="26"/>
                  </a:lnTo>
                  <a:lnTo>
                    <a:pt x="30" y="26"/>
                  </a:lnTo>
                  <a:lnTo>
                    <a:pt x="30" y="26"/>
                  </a:lnTo>
                  <a:lnTo>
                    <a:pt x="26" y="26"/>
                  </a:lnTo>
                  <a:lnTo>
                    <a:pt x="26" y="26"/>
                  </a:lnTo>
                  <a:lnTo>
                    <a:pt x="26" y="26"/>
                  </a:lnTo>
                  <a:lnTo>
                    <a:pt x="26" y="26"/>
                  </a:lnTo>
                  <a:lnTo>
                    <a:pt x="26" y="26"/>
                  </a:lnTo>
                  <a:lnTo>
                    <a:pt x="26" y="26"/>
                  </a:lnTo>
                  <a:lnTo>
                    <a:pt x="26" y="26"/>
                  </a:lnTo>
                  <a:lnTo>
                    <a:pt x="26" y="26"/>
                  </a:lnTo>
                  <a:lnTo>
                    <a:pt x="26" y="26"/>
                  </a:lnTo>
                  <a:lnTo>
                    <a:pt x="22" y="22"/>
                  </a:lnTo>
                  <a:lnTo>
                    <a:pt x="26" y="22"/>
                  </a:lnTo>
                  <a:lnTo>
                    <a:pt x="26" y="22"/>
                  </a:lnTo>
                  <a:lnTo>
                    <a:pt x="26" y="22"/>
                  </a:lnTo>
                  <a:lnTo>
                    <a:pt x="26" y="22"/>
                  </a:lnTo>
                  <a:lnTo>
                    <a:pt x="30" y="22"/>
                  </a:lnTo>
                  <a:lnTo>
                    <a:pt x="30" y="22"/>
                  </a:lnTo>
                  <a:lnTo>
                    <a:pt x="30" y="22"/>
                  </a:lnTo>
                  <a:lnTo>
                    <a:pt x="30" y="18"/>
                  </a:lnTo>
                  <a:lnTo>
                    <a:pt x="30" y="18"/>
                  </a:lnTo>
                  <a:lnTo>
                    <a:pt x="30" y="18"/>
                  </a:lnTo>
                  <a:lnTo>
                    <a:pt x="34" y="18"/>
                  </a:lnTo>
                  <a:lnTo>
                    <a:pt x="34" y="18"/>
                  </a:lnTo>
                  <a:lnTo>
                    <a:pt x="34" y="22"/>
                  </a:lnTo>
                  <a:lnTo>
                    <a:pt x="34" y="22"/>
                  </a:lnTo>
                  <a:lnTo>
                    <a:pt x="34" y="22"/>
                  </a:lnTo>
                  <a:lnTo>
                    <a:pt x="34" y="22"/>
                  </a:lnTo>
                  <a:lnTo>
                    <a:pt x="34" y="22"/>
                  </a:lnTo>
                  <a:lnTo>
                    <a:pt x="34" y="22"/>
                  </a:lnTo>
                  <a:lnTo>
                    <a:pt x="30" y="22"/>
                  </a:lnTo>
                  <a:lnTo>
                    <a:pt x="30" y="22"/>
                  </a:lnTo>
                  <a:lnTo>
                    <a:pt x="30" y="22"/>
                  </a:lnTo>
                  <a:lnTo>
                    <a:pt x="30" y="22"/>
                  </a:lnTo>
                  <a:close/>
                  <a:moveTo>
                    <a:pt x="8" y="38"/>
                  </a:moveTo>
                  <a:lnTo>
                    <a:pt x="8" y="38"/>
                  </a:lnTo>
                  <a:lnTo>
                    <a:pt x="8" y="38"/>
                  </a:lnTo>
                  <a:lnTo>
                    <a:pt x="8" y="38"/>
                  </a:lnTo>
                  <a:lnTo>
                    <a:pt x="8" y="38"/>
                  </a:lnTo>
                  <a:lnTo>
                    <a:pt x="12" y="38"/>
                  </a:lnTo>
                  <a:lnTo>
                    <a:pt x="12" y="38"/>
                  </a:lnTo>
                  <a:lnTo>
                    <a:pt x="12" y="42"/>
                  </a:lnTo>
                  <a:lnTo>
                    <a:pt x="8" y="42"/>
                  </a:lnTo>
                  <a:lnTo>
                    <a:pt x="8" y="42"/>
                  </a:lnTo>
                  <a:lnTo>
                    <a:pt x="8" y="42"/>
                  </a:lnTo>
                  <a:lnTo>
                    <a:pt x="8" y="42"/>
                  </a:lnTo>
                  <a:lnTo>
                    <a:pt x="4" y="38"/>
                  </a:lnTo>
                  <a:lnTo>
                    <a:pt x="4" y="38"/>
                  </a:lnTo>
                  <a:lnTo>
                    <a:pt x="4" y="38"/>
                  </a:lnTo>
                  <a:lnTo>
                    <a:pt x="4" y="38"/>
                  </a:lnTo>
                  <a:lnTo>
                    <a:pt x="4" y="38"/>
                  </a:lnTo>
                  <a:lnTo>
                    <a:pt x="4" y="38"/>
                  </a:lnTo>
                  <a:lnTo>
                    <a:pt x="4" y="38"/>
                  </a:lnTo>
                  <a:lnTo>
                    <a:pt x="8" y="38"/>
                  </a:lnTo>
                  <a:lnTo>
                    <a:pt x="8" y="38"/>
                  </a:lnTo>
                  <a:lnTo>
                    <a:pt x="8" y="38"/>
                  </a:lnTo>
                  <a:close/>
                  <a:moveTo>
                    <a:pt x="0" y="44"/>
                  </a:moveTo>
                  <a:lnTo>
                    <a:pt x="0" y="44"/>
                  </a:lnTo>
                  <a:lnTo>
                    <a:pt x="0" y="44"/>
                  </a:lnTo>
                  <a:lnTo>
                    <a:pt x="0" y="44"/>
                  </a:lnTo>
                  <a:lnTo>
                    <a:pt x="4" y="44"/>
                  </a:lnTo>
                  <a:lnTo>
                    <a:pt x="4" y="44"/>
                  </a:lnTo>
                  <a:lnTo>
                    <a:pt x="4" y="44"/>
                  </a:lnTo>
                  <a:lnTo>
                    <a:pt x="8" y="44"/>
                  </a:lnTo>
                  <a:lnTo>
                    <a:pt x="8" y="44"/>
                  </a:lnTo>
                  <a:lnTo>
                    <a:pt x="12" y="44"/>
                  </a:lnTo>
                  <a:lnTo>
                    <a:pt x="12" y="44"/>
                  </a:lnTo>
                  <a:lnTo>
                    <a:pt x="12" y="44"/>
                  </a:lnTo>
                  <a:lnTo>
                    <a:pt x="12" y="44"/>
                  </a:lnTo>
                  <a:lnTo>
                    <a:pt x="12" y="48"/>
                  </a:lnTo>
                  <a:lnTo>
                    <a:pt x="8" y="48"/>
                  </a:lnTo>
                  <a:lnTo>
                    <a:pt x="8" y="48"/>
                  </a:lnTo>
                  <a:lnTo>
                    <a:pt x="8" y="48"/>
                  </a:lnTo>
                  <a:lnTo>
                    <a:pt x="4" y="48"/>
                  </a:lnTo>
                  <a:lnTo>
                    <a:pt x="4" y="48"/>
                  </a:lnTo>
                  <a:lnTo>
                    <a:pt x="4" y="44"/>
                  </a:lnTo>
                  <a:lnTo>
                    <a:pt x="4" y="44"/>
                  </a:lnTo>
                  <a:lnTo>
                    <a:pt x="0" y="48"/>
                  </a:lnTo>
                  <a:lnTo>
                    <a:pt x="0" y="48"/>
                  </a:lnTo>
                  <a:lnTo>
                    <a:pt x="0" y="48"/>
                  </a:lnTo>
                  <a:lnTo>
                    <a:pt x="0" y="48"/>
                  </a:lnTo>
                  <a:lnTo>
                    <a:pt x="0" y="48"/>
                  </a:lnTo>
                  <a:lnTo>
                    <a:pt x="0" y="48"/>
                  </a:lnTo>
                  <a:lnTo>
                    <a:pt x="0" y="44"/>
                  </a:lnTo>
                  <a:lnTo>
                    <a:pt x="0" y="44"/>
                  </a:lnTo>
                  <a:lnTo>
                    <a:pt x="0" y="44"/>
                  </a:lnTo>
                  <a:lnTo>
                    <a:pt x="0" y="44"/>
                  </a:lnTo>
                  <a:close/>
                  <a:moveTo>
                    <a:pt x="26" y="4"/>
                  </a:moveTo>
                  <a:lnTo>
                    <a:pt x="26" y="4"/>
                  </a:lnTo>
                  <a:lnTo>
                    <a:pt x="26" y="4"/>
                  </a:lnTo>
                  <a:lnTo>
                    <a:pt x="26" y="4"/>
                  </a:lnTo>
                  <a:lnTo>
                    <a:pt x="26" y="4"/>
                  </a:lnTo>
                  <a:lnTo>
                    <a:pt x="26" y="4"/>
                  </a:lnTo>
                  <a:lnTo>
                    <a:pt x="26" y="4"/>
                  </a:lnTo>
                  <a:lnTo>
                    <a:pt x="30" y="0"/>
                  </a:lnTo>
                  <a:lnTo>
                    <a:pt x="30" y="0"/>
                  </a:lnTo>
                  <a:lnTo>
                    <a:pt x="30" y="0"/>
                  </a:lnTo>
                  <a:lnTo>
                    <a:pt x="30" y="0"/>
                  </a:lnTo>
                  <a:lnTo>
                    <a:pt x="30" y="0"/>
                  </a:lnTo>
                  <a:lnTo>
                    <a:pt x="26" y="4"/>
                  </a:lnTo>
                  <a:lnTo>
                    <a:pt x="26" y="4"/>
                  </a:lnTo>
                  <a:lnTo>
                    <a:pt x="26" y="4"/>
                  </a:lnTo>
                  <a:lnTo>
                    <a:pt x="26" y="4"/>
                  </a:lnTo>
                  <a:lnTo>
                    <a:pt x="26" y="4"/>
                  </a:lnTo>
                  <a:lnTo>
                    <a:pt x="26" y="4"/>
                  </a:lnTo>
                  <a:close/>
                  <a:moveTo>
                    <a:pt x="20" y="12"/>
                  </a:moveTo>
                  <a:lnTo>
                    <a:pt x="20" y="12"/>
                  </a:lnTo>
                  <a:lnTo>
                    <a:pt x="20" y="12"/>
                  </a:lnTo>
                  <a:lnTo>
                    <a:pt x="20" y="12"/>
                  </a:lnTo>
                  <a:lnTo>
                    <a:pt x="20" y="12"/>
                  </a:lnTo>
                  <a:lnTo>
                    <a:pt x="20" y="12"/>
                  </a:lnTo>
                  <a:lnTo>
                    <a:pt x="20" y="8"/>
                  </a:lnTo>
                  <a:lnTo>
                    <a:pt x="20" y="8"/>
                  </a:lnTo>
                  <a:lnTo>
                    <a:pt x="20" y="8"/>
                  </a:lnTo>
                  <a:lnTo>
                    <a:pt x="20" y="8"/>
                  </a:lnTo>
                  <a:lnTo>
                    <a:pt x="20" y="8"/>
                  </a:lnTo>
                  <a:lnTo>
                    <a:pt x="22" y="8"/>
                  </a:lnTo>
                  <a:lnTo>
                    <a:pt x="22" y="8"/>
                  </a:lnTo>
                  <a:lnTo>
                    <a:pt x="22" y="8"/>
                  </a:lnTo>
                  <a:lnTo>
                    <a:pt x="22" y="8"/>
                  </a:lnTo>
                  <a:lnTo>
                    <a:pt x="22" y="8"/>
                  </a:lnTo>
                  <a:lnTo>
                    <a:pt x="20" y="12"/>
                  </a:lnTo>
                  <a:lnTo>
                    <a:pt x="20" y="12"/>
                  </a:lnTo>
                  <a:lnTo>
                    <a:pt x="20" y="12"/>
                  </a:lnTo>
                  <a:lnTo>
                    <a:pt x="20" y="12"/>
                  </a:lnTo>
                  <a:lnTo>
                    <a:pt x="20" y="12"/>
                  </a:lnTo>
                  <a:lnTo>
                    <a:pt x="20" y="12"/>
                  </a:lnTo>
                  <a:lnTo>
                    <a:pt x="20"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16"/>
            <p:cNvSpPr>
              <a:spLocks noEditPoints="1"/>
            </p:cNvSpPr>
            <p:nvPr/>
          </p:nvSpPr>
          <p:spPr bwMode="auto">
            <a:xfrm>
              <a:off x="4498975" y="2336868"/>
              <a:ext cx="593725" cy="504825"/>
            </a:xfrm>
            <a:custGeom>
              <a:avLst/>
              <a:gdLst>
                <a:gd name="T0" fmla="*/ 104 w 374"/>
                <a:gd name="T1" fmla="*/ 154 h 318"/>
                <a:gd name="T2" fmla="*/ 120 w 374"/>
                <a:gd name="T3" fmla="*/ 132 h 318"/>
                <a:gd name="T4" fmla="*/ 120 w 374"/>
                <a:gd name="T5" fmla="*/ 116 h 318"/>
                <a:gd name="T6" fmla="*/ 142 w 374"/>
                <a:gd name="T7" fmla="*/ 102 h 318"/>
                <a:gd name="T8" fmla="*/ 150 w 374"/>
                <a:gd name="T9" fmla="*/ 94 h 318"/>
                <a:gd name="T10" fmla="*/ 146 w 374"/>
                <a:gd name="T11" fmla="*/ 82 h 318"/>
                <a:gd name="T12" fmla="*/ 164 w 374"/>
                <a:gd name="T13" fmla="*/ 82 h 318"/>
                <a:gd name="T14" fmla="*/ 184 w 374"/>
                <a:gd name="T15" fmla="*/ 72 h 318"/>
                <a:gd name="T16" fmla="*/ 180 w 374"/>
                <a:gd name="T17" fmla="*/ 56 h 318"/>
                <a:gd name="T18" fmla="*/ 202 w 374"/>
                <a:gd name="T19" fmla="*/ 42 h 318"/>
                <a:gd name="T20" fmla="*/ 232 w 374"/>
                <a:gd name="T21" fmla="*/ 30 h 318"/>
                <a:gd name="T22" fmla="*/ 254 w 374"/>
                <a:gd name="T23" fmla="*/ 22 h 318"/>
                <a:gd name="T24" fmla="*/ 276 w 374"/>
                <a:gd name="T25" fmla="*/ 8 h 318"/>
                <a:gd name="T26" fmla="*/ 296 w 374"/>
                <a:gd name="T27" fmla="*/ 22 h 318"/>
                <a:gd name="T28" fmla="*/ 318 w 374"/>
                <a:gd name="T29" fmla="*/ 8 h 318"/>
                <a:gd name="T30" fmla="*/ 332 w 374"/>
                <a:gd name="T31" fmla="*/ 22 h 318"/>
                <a:gd name="T32" fmla="*/ 374 w 374"/>
                <a:gd name="T33" fmla="*/ 22 h 318"/>
                <a:gd name="T34" fmla="*/ 358 w 374"/>
                <a:gd name="T35" fmla="*/ 34 h 318"/>
                <a:gd name="T36" fmla="*/ 348 w 374"/>
                <a:gd name="T37" fmla="*/ 38 h 318"/>
                <a:gd name="T38" fmla="*/ 296 w 374"/>
                <a:gd name="T39" fmla="*/ 56 h 318"/>
                <a:gd name="T40" fmla="*/ 232 w 374"/>
                <a:gd name="T41" fmla="*/ 52 h 318"/>
                <a:gd name="T42" fmla="*/ 168 w 374"/>
                <a:gd name="T43" fmla="*/ 90 h 318"/>
                <a:gd name="T44" fmla="*/ 128 w 374"/>
                <a:gd name="T45" fmla="*/ 162 h 318"/>
                <a:gd name="T46" fmla="*/ 112 w 374"/>
                <a:gd name="T47" fmla="*/ 236 h 318"/>
                <a:gd name="T48" fmla="*/ 90 w 374"/>
                <a:gd name="T49" fmla="*/ 292 h 318"/>
                <a:gd name="T50" fmla="*/ 72 w 374"/>
                <a:gd name="T51" fmla="*/ 294 h 318"/>
                <a:gd name="T52" fmla="*/ 12 w 374"/>
                <a:gd name="T53" fmla="*/ 292 h 318"/>
                <a:gd name="T54" fmla="*/ 14 w 374"/>
                <a:gd name="T55" fmla="*/ 284 h 318"/>
                <a:gd name="T56" fmla="*/ 30 w 374"/>
                <a:gd name="T57" fmla="*/ 262 h 318"/>
                <a:gd name="T58" fmla="*/ 14 w 374"/>
                <a:gd name="T59" fmla="*/ 258 h 318"/>
                <a:gd name="T60" fmla="*/ 34 w 374"/>
                <a:gd name="T61" fmla="*/ 246 h 318"/>
                <a:gd name="T62" fmla="*/ 8 w 374"/>
                <a:gd name="T63" fmla="*/ 238 h 318"/>
                <a:gd name="T64" fmla="*/ 8 w 374"/>
                <a:gd name="T65" fmla="*/ 228 h 318"/>
                <a:gd name="T66" fmla="*/ 30 w 374"/>
                <a:gd name="T67" fmla="*/ 224 h 318"/>
                <a:gd name="T68" fmla="*/ 44 w 374"/>
                <a:gd name="T69" fmla="*/ 210 h 318"/>
                <a:gd name="T70" fmla="*/ 52 w 374"/>
                <a:gd name="T71" fmla="*/ 206 h 318"/>
                <a:gd name="T72" fmla="*/ 64 w 374"/>
                <a:gd name="T73" fmla="*/ 192 h 318"/>
                <a:gd name="T74" fmla="*/ 86 w 374"/>
                <a:gd name="T75" fmla="*/ 180 h 318"/>
                <a:gd name="T76" fmla="*/ 284 w 374"/>
                <a:gd name="T77" fmla="*/ 4 h 318"/>
                <a:gd name="T78" fmla="*/ 206 w 374"/>
                <a:gd name="T79" fmla="*/ 26 h 318"/>
                <a:gd name="T80" fmla="*/ 354 w 374"/>
                <a:gd name="T81" fmla="*/ 38 h 318"/>
                <a:gd name="T82" fmla="*/ 176 w 374"/>
                <a:gd name="T83" fmla="*/ 60 h 318"/>
                <a:gd name="T84" fmla="*/ 124 w 374"/>
                <a:gd name="T85" fmla="*/ 76 h 318"/>
                <a:gd name="T86" fmla="*/ 130 w 374"/>
                <a:gd name="T87" fmla="*/ 106 h 318"/>
                <a:gd name="T88" fmla="*/ 104 w 374"/>
                <a:gd name="T89" fmla="*/ 154 h 318"/>
                <a:gd name="T90" fmla="*/ 52 w 374"/>
                <a:gd name="T91" fmla="*/ 194 h 318"/>
                <a:gd name="T92" fmla="*/ 42 w 374"/>
                <a:gd name="T93" fmla="*/ 202 h 318"/>
                <a:gd name="T94" fmla="*/ 12 w 374"/>
                <a:gd name="T95" fmla="*/ 222 h 318"/>
                <a:gd name="T96" fmla="*/ 12 w 374"/>
                <a:gd name="T97" fmla="*/ 262 h 318"/>
                <a:gd name="T98" fmla="*/ 248 w 374"/>
                <a:gd name="T99" fmla="*/ 16 h 318"/>
                <a:gd name="T100" fmla="*/ 270 w 374"/>
                <a:gd name="T101" fmla="*/ 16 h 318"/>
                <a:gd name="T102" fmla="*/ 228 w 374"/>
                <a:gd name="T103" fmla="*/ 30 h 318"/>
                <a:gd name="T104" fmla="*/ 194 w 374"/>
                <a:gd name="T105" fmla="*/ 38 h 318"/>
                <a:gd name="T106" fmla="*/ 176 w 374"/>
                <a:gd name="T107" fmla="*/ 42 h 318"/>
                <a:gd name="T108" fmla="*/ 154 w 374"/>
                <a:gd name="T109" fmla="*/ 56 h 318"/>
                <a:gd name="T110" fmla="*/ 146 w 374"/>
                <a:gd name="T111" fmla="*/ 60 h 318"/>
                <a:gd name="T112" fmla="*/ 158 w 374"/>
                <a:gd name="T113" fmla="*/ 56 h 318"/>
                <a:gd name="T114" fmla="*/ 134 w 374"/>
                <a:gd name="T115" fmla="*/ 76 h 318"/>
                <a:gd name="T116" fmla="*/ 108 w 374"/>
                <a:gd name="T117" fmla="*/ 132 h 318"/>
                <a:gd name="T118" fmla="*/ 44 w 374"/>
                <a:gd name="T119" fmla="*/ 194 h 318"/>
                <a:gd name="T120" fmla="*/ 8 w 374"/>
                <a:gd name="T121" fmla="*/ 262 h 318"/>
                <a:gd name="T122" fmla="*/ 8 w 374"/>
                <a:gd name="T123"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4" h="318">
                  <a:moveTo>
                    <a:pt x="82" y="168"/>
                  </a:moveTo>
                  <a:lnTo>
                    <a:pt x="86" y="168"/>
                  </a:lnTo>
                  <a:lnTo>
                    <a:pt x="82" y="168"/>
                  </a:lnTo>
                  <a:lnTo>
                    <a:pt x="86" y="164"/>
                  </a:lnTo>
                  <a:lnTo>
                    <a:pt x="90" y="164"/>
                  </a:lnTo>
                  <a:lnTo>
                    <a:pt x="94" y="168"/>
                  </a:lnTo>
                  <a:lnTo>
                    <a:pt x="94" y="164"/>
                  </a:lnTo>
                  <a:lnTo>
                    <a:pt x="98" y="164"/>
                  </a:lnTo>
                  <a:lnTo>
                    <a:pt x="102" y="164"/>
                  </a:lnTo>
                  <a:lnTo>
                    <a:pt x="98" y="164"/>
                  </a:lnTo>
                  <a:lnTo>
                    <a:pt x="94" y="164"/>
                  </a:lnTo>
                  <a:lnTo>
                    <a:pt x="94" y="162"/>
                  </a:lnTo>
                  <a:lnTo>
                    <a:pt x="98" y="162"/>
                  </a:lnTo>
                  <a:lnTo>
                    <a:pt x="102" y="162"/>
                  </a:lnTo>
                  <a:lnTo>
                    <a:pt x="102" y="158"/>
                  </a:lnTo>
                  <a:lnTo>
                    <a:pt x="98" y="158"/>
                  </a:lnTo>
                  <a:lnTo>
                    <a:pt x="102" y="158"/>
                  </a:lnTo>
                  <a:lnTo>
                    <a:pt x="104" y="154"/>
                  </a:lnTo>
                  <a:lnTo>
                    <a:pt x="102" y="154"/>
                  </a:lnTo>
                  <a:lnTo>
                    <a:pt x="102" y="158"/>
                  </a:lnTo>
                  <a:lnTo>
                    <a:pt x="94" y="162"/>
                  </a:lnTo>
                  <a:lnTo>
                    <a:pt x="94" y="158"/>
                  </a:lnTo>
                  <a:lnTo>
                    <a:pt x="98" y="158"/>
                  </a:lnTo>
                  <a:lnTo>
                    <a:pt x="94" y="158"/>
                  </a:lnTo>
                  <a:lnTo>
                    <a:pt x="98" y="154"/>
                  </a:lnTo>
                  <a:lnTo>
                    <a:pt x="102" y="154"/>
                  </a:lnTo>
                  <a:lnTo>
                    <a:pt x="104" y="154"/>
                  </a:lnTo>
                  <a:lnTo>
                    <a:pt x="108" y="154"/>
                  </a:lnTo>
                  <a:lnTo>
                    <a:pt x="112" y="150"/>
                  </a:lnTo>
                  <a:lnTo>
                    <a:pt x="116" y="146"/>
                  </a:lnTo>
                  <a:lnTo>
                    <a:pt x="112" y="150"/>
                  </a:lnTo>
                  <a:lnTo>
                    <a:pt x="108" y="150"/>
                  </a:lnTo>
                  <a:lnTo>
                    <a:pt x="112" y="150"/>
                  </a:lnTo>
                  <a:lnTo>
                    <a:pt x="112" y="146"/>
                  </a:lnTo>
                  <a:lnTo>
                    <a:pt x="108" y="146"/>
                  </a:lnTo>
                  <a:lnTo>
                    <a:pt x="108" y="150"/>
                  </a:lnTo>
                  <a:lnTo>
                    <a:pt x="104" y="150"/>
                  </a:lnTo>
                  <a:lnTo>
                    <a:pt x="108" y="146"/>
                  </a:lnTo>
                  <a:lnTo>
                    <a:pt x="112" y="146"/>
                  </a:lnTo>
                  <a:lnTo>
                    <a:pt x="108" y="142"/>
                  </a:lnTo>
                  <a:lnTo>
                    <a:pt x="112" y="142"/>
                  </a:lnTo>
                  <a:lnTo>
                    <a:pt x="108" y="142"/>
                  </a:lnTo>
                  <a:lnTo>
                    <a:pt x="108" y="138"/>
                  </a:lnTo>
                  <a:lnTo>
                    <a:pt x="108" y="136"/>
                  </a:lnTo>
                  <a:lnTo>
                    <a:pt x="112" y="136"/>
                  </a:lnTo>
                  <a:lnTo>
                    <a:pt x="112" y="138"/>
                  </a:lnTo>
                  <a:lnTo>
                    <a:pt x="116" y="138"/>
                  </a:lnTo>
                  <a:lnTo>
                    <a:pt x="112" y="138"/>
                  </a:lnTo>
                  <a:lnTo>
                    <a:pt x="112" y="136"/>
                  </a:lnTo>
                  <a:lnTo>
                    <a:pt x="112" y="132"/>
                  </a:lnTo>
                  <a:lnTo>
                    <a:pt x="116" y="132"/>
                  </a:lnTo>
                  <a:lnTo>
                    <a:pt x="120" y="132"/>
                  </a:lnTo>
                  <a:lnTo>
                    <a:pt x="120" y="136"/>
                  </a:lnTo>
                  <a:lnTo>
                    <a:pt x="120" y="132"/>
                  </a:lnTo>
                  <a:lnTo>
                    <a:pt x="116" y="132"/>
                  </a:lnTo>
                  <a:lnTo>
                    <a:pt x="116" y="128"/>
                  </a:lnTo>
                  <a:lnTo>
                    <a:pt x="112" y="128"/>
                  </a:lnTo>
                  <a:lnTo>
                    <a:pt x="116" y="128"/>
                  </a:lnTo>
                  <a:lnTo>
                    <a:pt x="120" y="128"/>
                  </a:lnTo>
                  <a:lnTo>
                    <a:pt x="120" y="124"/>
                  </a:lnTo>
                  <a:lnTo>
                    <a:pt x="124" y="124"/>
                  </a:lnTo>
                  <a:lnTo>
                    <a:pt x="128" y="124"/>
                  </a:lnTo>
                  <a:lnTo>
                    <a:pt x="124" y="124"/>
                  </a:lnTo>
                  <a:lnTo>
                    <a:pt x="124" y="128"/>
                  </a:lnTo>
                  <a:lnTo>
                    <a:pt x="128" y="124"/>
                  </a:lnTo>
                  <a:lnTo>
                    <a:pt x="130" y="124"/>
                  </a:lnTo>
                  <a:lnTo>
                    <a:pt x="134" y="124"/>
                  </a:lnTo>
                  <a:lnTo>
                    <a:pt x="134" y="120"/>
                  </a:lnTo>
                  <a:lnTo>
                    <a:pt x="130" y="124"/>
                  </a:lnTo>
                  <a:lnTo>
                    <a:pt x="128" y="124"/>
                  </a:lnTo>
                  <a:lnTo>
                    <a:pt x="124" y="124"/>
                  </a:lnTo>
                  <a:lnTo>
                    <a:pt x="120" y="124"/>
                  </a:lnTo>
                  <a:lnTo>
                    <a:pt x="116" y="124"/>
                  </a:lnTo>
                  <a:lnTo>
                    <a:pt x="120" y="124"/>
                  </a:lnTo>
                  <a:lnTo>
                    <a:pt x="124" y="124"/>
                  </a:lnTo>
                  <a:lnTo>
                    <a:pt x="120" y="124"/>
                  </a:lnTo>
                  <a:lnTo>
                    <a:pt x="116" y="120"/>
                  </a:lnTo>
                  <a:lnTo>
                    <a:pt x="120" y="120"/>
                  </a:lnTo>
                  <a:lnTo>
                    <a:pt x="120" y="116"/>
                  </a:lnTo>
                  <a:lnTo>
                    <a:pt x="116" y="116"/>
                  </a:lnTo>
                  <a:lnTo>
                    <a:pt x="120" y="116"/>
                  </a:lnTo>
                  <a:lnTo>
                    <a:pt x="124" y="116"/>
                  </a:lnTo>
                  <a:lnTo>
                    <a:pt x="128" y="116"/>
                  </a:lnTo>
                  <a:lnTo>
                    <a:pt x="124" y="116"/>
                  </a:lnTo>
                  <a:lnTo>
                    <a:pt x="120" y="116"/>
                  </a:lnTo>
                  <a:lnTo>
                    <a:pt x="120" y="112"/>
                  </a:lnTo>
                  <a:lnTo>
                    <a:pt x="124" y="112"/>
                  </a:lnTo>
                  <a:lnTo>
                    <a:pt x="120" y="112"/>
                  </a:lnTo>
                  <a:lnTo>
                    <a:pt x="124" y="112"/>
                  </a:lnTo>
                  <a:lnTo>
                    <a:pt x="128" y="112"/>
                  </a:lnTo>
                  <a:lnTo>
                    <a:pt x="130" y="112"/>
                  </a:lnTo>
                  <a:lnTo>
                    <a:pt x="128" y="112"/>
                  </a:lnTo>
                  <a:lnTo>
                    <a:pt x="124" y="112"/>
                  </a:lnTo>
                  <a:lnTo>
                    <a:pt x="128" y="112"/>
                  </a:lnTo>
                  <a:lnTo>
                    <a:pt x="124" y="112"/>
                  </a:lnTo>
                  <a:lnTo>
                    <a:pt x="124" y="108"/>
                  </a:lnTo>
                  <a:lnTo>
                    <a:pt x="128" y="108"/>
                  </a:lnTo>
                  <a:lnTo>
                    <a:pt x="130" y="108"/>
                  </a:lnTo>
                  <a:lnTo>
                    <a:pt x="128" y="108"/>
                  </a:lnTo>
                  <a:lnTo>
                    <a:pt x="124" y="108"/>
                  </a:lnTo>
                  <a:lnTo>
                    <a:pt x="128" y="106"/>
                  </a:lnTo>
                  <a:lnTo>
                    <a:pt x="130" y="108"/>
                  </a:lnTo>
                  <a:lnTo>
                    <a:pt x="134" y="106"/>
                  </a:lnTo>
                  <a:lnTo>
                    <a:pt x="138" y="106"/>
                  </a:lnTo>
                  <a:lnTo>
                    <a:pt x="134" y="106"/>
                  </a:lnTo>
                  <a:lnTo>
                    <a:pt x="134" y="102"/>
                  </a:lnTo>
                  <a:lnTo>
                    <a:pt x="138" y="102"/>
                  </a:lnTo>
                  <a:lnTo>
                    <a:pt x="142" y="102"/>
                  </a:lnTo>
                  <a:lnTo>
                    <a:pt x="138" y="102"/>
                  </a:lnTo>
                  <a:lnTo>
                    <a:pt x="142" y="102"/>
                  </a:lnTo>
                  <a:lnTo>
                    <a:pt x="146" y="102"/>
                  </a:lnTo>
                  <a:lnTo>
                    <a:pt x="150" y="102"/>
                  </a:lnTo>
                  <a:lnTo>
                    <a:pt x="154" y="106"/>
                  </a:lnTo>
                  <a:lnTo>
                    <a:pt x="154" y="102"/>
                  </a:lnTo>
                  <a:lnTo>
                    <a:pt x="150" y="102"/>
                  </a:lnTo>
                  <a:lnTo>
                    <a:pt x="154" y="102"/>
                  </a:lnTo>
                  <a:lnTo>
                    <a:pt x="158" y="102"/>
                  </a:lnTo>
                  <a:lnTo>
                    <a:pt x="150" y="102"/>
                  </a:lnTo>
                  <a:lnTo>
                    <a:pt x="150" y="98"/>
                  </a:lnTo>
                  <a:lnTo>
                    <a:pt x="150" y="102"/>
                  </a:lnTo>
                  <a:lnTo>
                    <a:pt x="146" y="98"/>
                  </a:lnTo>
                  <a:lnTo>
                    <a:pt x="150" y="98"/>
                  </a:lnTo>
                  <a:lnTo>
                    <a:pt x="146" y="98"/>
                  </a:lnTo>
                  <a:lnTo>
                    <a:pt x="142" y="98"/>
                  </a:lnTo>
                  <a:lnTo>
                    <a:pt x="142" y="102"/>
                  </a:lnTo>
                  <a:lnTo>
                    <a:pt x="138" y="98"/>
                  </a:lnTo>
                  <a:lnTo>
                    <a:pt x="134" y="98"/>
                  </a:lnTo>
                  <a:lnTo>
                    <a:pt x="138" y="98"/>
                  </a:lnTo>
                  <a:lnTo>
                    <a:pt x="138" y="94"/>
                  </a:lnTo>
                  <a:lnTo>
                    <a:pt x="142" y="94"/>
                  </a:lnTo>
                  <a:lnTo>
                    <a:pt x="146" y="94"/>
                  </a:lnTo>
                  <a:lnTo>
                    <a:pt x="142" y="94"/>
                  </a:lnTo>
                  <a:lnTo>
                    <a:pt x="146" y="90"/>
                  </a:lnTo>
                  <a:lnTo>
                    <a:pt x="146" y="94"/>
                  </a:lnTo>
                  <a:lnTo>
                    <a:pt x="150" y="94"/>
                  </a:lnTo>
                  <a:lnTo>
                    <a:pt x="154" y="94"/>
                  </a:lnTo>
                  <a:lnTo>
                    <a:pt x="154" y="98"/>
                  </a:lnTo>
                  <a:lnTo>
                    <a:pt x="158" y="98"/>
                  </a:lnTo>
                  <a:lnTo>
                    <a:pt x="154" y="98"/>
                  </a:lnTo>
                  <a:lnTo>
                    <a:pt x="154" y="94"/>
                  </a:lnTo>
                  <a:lnTo>
                    <a:pt x="158" y="94"/>
                  </a:lnTo>
                  <a:lnTo>
                    <a:pt x="158" y="90"/>
                  </a:lnTo>
                  <a:lnTo>
                    <a:pt x="154" y="90"/>
                  </a:lnTo>
                  <a:lnTo>
                    <a:pt x="154" y="94"/>
                  </a:lnTo>
                  <a:lnTo>
                    <a:pt x="150" y="94"/>
                  </a:lnTo>
                  <a:lnTo>
                    <a:pt x="150" y="90"/>
                  </a:lnTo>
                  <a:lnTo>
                    <a:pt x="150" y="86"/>
                  </a:lnTo>
                  <a:lnTo>
                    <a:pt x="154" y="90"/>
                  </a:lnTo>
                  <a:lnTo>
                    <a:pt x="154" y="86"/>
                  </a:lnTo>
                  <a:lnTo>
                    <a:pt x="150" y="86"/>
                  </a:lnTo>
                  <a:lnTo>
                    <a:pt x="154" y="86"/>
                  </a:lnTo>
                  <a:lnTo>
                    <a:pt x="158" y="90"/>
                  </a:lnTo>
                  <a:lnTo>
                    <a:pt x="158" y="86"/>
                  </a:lnTo>
                  <a:lnTo>
                    <a:pt x="154" y="86"/>
                  </a:lnTo>
                  <a:lnTo>
                    <a:pt x="150" y="86"/>
                  </a:lnTo>
                  <a:lnTo>
                    <a:pt x="146" y="90"/>
                  </a:lnTo>
                  <a:lnTo>
                    <a:pt x="142" y="90"/>
                  </a:lnTo>
                  <a:lnTo>
                    <a:pt x="142" y="86"/>
                  </a:lnTo>
                  <a:lnTo>
                    <a:pt x="146" y="86"/>
                  </a:lnTo>
                  <a:lnTo>
                    <a:pt x="142" y="86"/>
                  </a:lnTo>
                  <a:lnTo>
                    <a:pt x="146" y="86"/>
                  </a:lnTo>
                  <a:lnTo>
                    <a:pt x="146" y="82"/>
                  </a:lnTo>
                  <a:lnTo>
                    <a:pt x="142" y="86"/>
                  </a:lnTo>
                  <a:lnTo>
                    <a:pt x="142" y="82"/>
                  </a:lnTo>
                  <a:lnTo>
                    <a:pt x="146" y="82"/>
                  </a:lnTo>
                  <a:lnTo>
                    <a:pt x="150" y="82"/>
                  </a:lnTo>
                  <a:lnTo>
                    <a:pt x="154" y="82"/>
                  </a:lnTo>
                  <a:lnTo>
                    <a:pt x="158" y="82"/>
                  </a:lnTo>
                  <a:lnTo>
                    <a:pt x="160" y="78"/>
                  </a:lnTo>
                  <a:lnTo>
                    <a:pt x="158" y="78"/>
                  </a:lnTo>
                  <a:lnTo>
                    <a:pt x="154" y="78"/>
                  </a:lnTo>
                  <a:lnTo>
                    <a:pt x="150" y="82"/>
                  </a:lnTo>
                  <a:lnTo>
                    <a:pt x="150" y="78"/>
                  </a:lnTo>
                  <a:lnTo>
                    <a:pt x="154" y="78"/>
                  </a:lnTo>
                  <a:lnTo>
                    <a:pt x="154" y="76"/>
                  </a:lnTo>
                  <a:lnTo>
                    <a:pt x="158" y="76"/>
                  </a:lnTo>
                  <a:lnTo>
                    <a:pt x="158" y="78"/>
                  </a:lnTo>
                  <a:lnTo>
                    <a:pt x="154" y="78"/>
                  </a:lnTo>
                  <a:lnTo>
                    <a:pt x="158" y="78"/>
                  </a:lnTo>
                  <a:lnTo>
                    <a:pt x="158" y="76"/>
                  </a:lnTo>
                  <a:lnTo>
                    <a:pt x="160" y="76"/>
                  </a:lnTo>
                  <a:lnTo>
                    <a:pt x="160" y="78"/>
                  </a:lnTo>
                  <a:lnTo>
                    <a:pt x="160" y="82"/>
                  </a:lnTo>
                  <a:lnTo>
                    <a:pt x="164" y="82"/>
                  </a:lnTo>
                  <a:lnTo>
                    <a:pt x="164" y="86"/>
                  </a:lnTo>
                  <a:lnTo>
                    <a:pt x="168" y="86"/>
                  </a:lnTo>
                  <a:lnTo>
                    <a:pt x="164" y="82"/>
                  </a:lnTo>
                  <a:lnTo>
                    <a:pt x="164" y="78"/>
                  </a:lnTo>
                  <a:lnTo>
                    <a:pt x="164" y="82"/>
                  </a:lnTo>
                  <a:lnTo>
                    <a:pt x="168" y="82"/>
                  </a:lnTo>
                  <a:lnTo>
                    <a:pt x="168" y="78"/>
                  </a:lnTo>
                  <a:lnTo>
                    <a:pt x="164" y="78"/>
                  </a:lnTo>
                  <a:lnTo>
                    <a:pt x="168" y="78"/>
                  </a:lnTo>
                  <a:lnTo>
                    <a:pt x="164" y="78"/>
                  </a:lnTo>
                  <a:lnTo>
                    <a:pt x="164" y="76"/>
                  </a:lnTo>
                  <a:lnTo>
                    <a:pt x="168" y="76"/>
                  </a:lnTo>
                  <a:lnTo>
                    <a:pt x="164" y="76"/>
                  </a:lnTo>
                  <a:lnTo>
                    <a:pt x="160" y="76"/>
                  </a:lnTo>
                  <a:lnTo>
                    <a:pt x="164" y="76"/>
                  </a:lnTo>
                  <a:lnTo>
                    <a:pt x="160" y="76"/>
                  </a:lnTo>
                  <a:lnTo>
                    <a:pt x="160" y="72"/>
                  </a:lnTo>
                  <a:lnTo>
                    <a:pt x="168" y="76"/>
                  </a:lnTo>
                  <a:lnTo>
                    <a:pt x="172" y="78"/>
                  </a:lnTo>
                  <a:lnTo>
                    <a:pt x="172" y="76"/>
                  </a:lnTo>
                  <a:lnTo>
                    <a:pt x="168" y="76"/>
                  </a:lnTo>
                  <a:lnTo>
                    <a:pt x="164" y="72"/>
                  </a:lnTo>
                  <a:lnTo>
                    <a:pt x="168" y="72"/>
                  </a:lnTo>
                  <a:lnTo>
                    <a:pt x="172" y="72"/>
                  </a:lnTo>
                  <a:lnTo>
                    <a:pt x="176" y="72"/>
                  </a:lnTo>
                  <a:lnTo>
                    <a:pt x="180" y="76"/>
                  </a:lnTo>
                  <a:lnTo>
                    <a:pt x="180" y="72"/>
                  </a:lnTo>
                  <a:lnTo>
                    <a:pt x="176" y="72"/>
                  </a:lnTo>
                  <a:lnTo>
                    <a:pt x="180" y="72"/>
                  </a:lnTo>
                  <a:lnTo>
                    <a:pt x="184" y="72"/>
                  </a:lnTo>
                  <a:lnTo>
                    <a:pt x="180" y="72"/>
                  </a:lnTo>
                  <a:lnTo>
                    <a:pt x="184" y="72"/>
                  </a:lnTo>
                  <a:lnTo>
                    <a:pt x="184" y="68"/>
                  </a:lnTo>
                  <a:lnTo>
                    <a:pt x="180" y="68"/>
                  </a:lnTo>
                  <a:lnTo>
                    <a:pt x="176" y="68"/>
                  </a:lnTo>
                  <a:lnTo>
                    <a:pt x="176" y="72"/>
                  </a:lnTo>
                  <a:lnTo>
                    <a:pt x="176" y="68"/>
                  </a:lnTo>
                  <a:lnTo>
                    <a:pt x="172" y="68"/>
                  </a:lnTo>
                  <a:lnTo>
                    <a:pt x="168" y="72"/>
                  </a:lnTo>
                  <a:lnTo>
                    <a:pt x="164" y="68"/>
                  </a:lnTo>
                  <a:lnTo>
                    <a:pt x="168" y="68"/>
                  </a:lnTo>
                  <a:lnTo>
                    <a:pt x="168" y="64"/>
                  </a:lnTo>
                  <a:lnTo>
                    <a:pt x="172" y="64"/>
                  </a:lnTo>
                  <a:lnTo>
                    <a:pt x="176" y="64"/>
                  </a:lnTo>
                  <a:lnTo>
                    <a:pt x="180" y="64"/>
                  </a:lnTo>
                  <a:lnTo>
                    <a:pt x="184" y="64"/>
                  </a:lnTo>
                  <a:lnTo>
                    <a:pt x="180" y="64"/>
                  </a:lnTo>
                  <a:lnTo>
                    <a:pt x="176" y="60"/>
                  </a:lnTo>
                  <a:lnTo>
                    <a:pt x="180" y="60"/>
                  </a:lnTo>
                  <a:lnTo>
                    <a:pt x="184" y="60"/>
                  </a:lnTo>
                  <a:lnTo>
                    <a:pt x="188" y="60"/>
                  </a:lnTo>
                  <a:lnTo>
                    <a:pt x="184" y="60"/>
                  </a:lnTo>
                  <a:lnTo>
                    <a:pt x="180" y="60"/>
                  </a:lnTo>
                  <a:lnTo>
                    <a:pt x="184" y="60"/>
                  </a:lnTo>
                  <a:lnTo>
                    <a:pt x="184" y="56"/>
                  </a:lnTo>
                  <a:lnTo>
                    <a:pt x="184" y="60"/>
                  </a:lnTo>
                  <a:lnTo>
                    <a:pt x="188" y="60"/>
                  </a:lnTo>
                  <a:lnTo>
                    <a:pt x="184" y="56"/>
                  </a:lnTo>
                  <a:lnTo>
                    <a:pt x="180" y="56"/>
                  </a:lnTo>
                  <a:lnTo>
                    <a:pt x="184" y="52"/>
                  </a:lnTo>
                  <a:lnTo>
                    <a:pt x="188" y="52"/>
                  </a:lnTo>
                  <a:lnTo>
                    <a:pt x="190" y="52"/>
                  </a:lnTo>
                  <a:lnTo>
                    <a:pt x="188" y="50"/>
                  </a:lnTo>
                  <a:lnTo>
                    <a:pt x="190" y="50"/>
                  </a:lnTo>
                  <a:lnTo>
                    <a:pt x="190" y="46"/>
                  </a:lnTo>
                  <a:lnTo>
                    <a:pt x="190" y="42"/>
                  </a:lnTo>
                  <a:lnTo>
                    <a:pt x="194" y="46"/>
                  </a:lnTo>
                  <a:lnTo>
                    <a:pt x="194" y="50"/>
                  </a:lnTo>
                  <a:lnTo>
                    <a:pt x="198" y="50"/>
                  </a:lnTo>
                  <a:lnTo>
                    <a:pt x="202" y="50"/>
                  </a:lnTo>
                  <a:lnTo>
                    <a:pt x="198" y="46"/>
                  </a:lnTo>
                  <a:lnTo>
                    <a:pt x="194" y="46"/>
                  </a:lnTo>
                  <a:lnTo>
                    <a:pt x="194" y="42"/>
                  </a:lnTo>
                  <a:lnTo>
                    <a:pt x="198" y="42"/>
                  </a:lnTo>
                  <a:lnTo>
                    <a:pt x="202" y="42"/>
                  </a:lnTo>
                  <a:lnTo>
                    <a:pt x="202" y="46"/>
                  </a:lnTo>
                  <a:lnTo>
                    <a:pt x="206" y="46"/>
                  </a:lnTo>
                  <a:lnTo>
                    <a:pt x="210" y="50"/>
                  </a:lnTo>
                  <a:lnTo>
                    <a:pt x="206" y="50"/>
                  </a:lnTo>
                  <a:lnTo>
                    <a:pt x="210" y="50"/>
                  </a:lnTo>
                  <a:lnTo>
                    <a:pt x="210" y="46"/>
                  </a:lnTo>
                  <a:lnTo>
                    <a:pt x="206" y="46"/>
                  </a:lnTo>
                  <a:lnTo>
                    <a:pt x="202" y="46"/>
                  </a:lnTo>
                  <a:lnTo>
                    <a:pt x="202" y="42"/>
                  </a:lnTo>
                  <a:lnTo>
                    <a:pt x="206" y="42"/>
                  </a:lnTo>
                  <a:lnTo>
                    <a:pt x="202" y="42"/>
                  </a:lnTo>
                  <a:lnTo>
                    <a:pt x="202" y="38"/>
                  </a:lnTo>
                  <a:lnTo>
                    <a:pt x="206" y="38"/>
                  </a:lnTo>
                  <a:lnTo>
                    <a:pt x="206" y="34"/>
                  </a:lnTo>
                  <a:lnTo>
                    <a:pt x="214" y="34"/>
                  </a:lnTo>
                  <a:lnTo>
                    <a:pt x="214" y="38"/>
                  </a:lnTo>
                  <a:lnTo>
                    <a:pt x="214" y="42"/>
                  </a:lnTo>
                  <a:lnTo>
                    <a:pt x="210" y="42"/>
                  </a:lnTo>
                  <a:lnTo>
                    <a:pt x="210" y="46"/>
                  </a:lnTo>
                  <a:lnTo>
                    <a:pt x="214" y="46"/>
                  </a:lnTo>
                  <a:lnTo>
                    <a:pt x="214" y="42"/>
                  </a:lnTo>
                  <a:lnTo>
                    <a:pt x="214" y="38"/>
                  </a:lnTo>
                  <a:lnTo>
                    <a:pt x="218" y="34"/>
                  </a:lnTo>
                  <a:lnTo>
                    <a:pt x="218" y="30"/>
                  </a:lnTo>
                  <a:lnTo>
                    <a:pt x="220" y="30"/>
                  </a:lnTo>
                  <a:lnTo>
                    <a:pt x="220" y="34"/>
                  </a:lnTo>
                  <a:lnTo>
                    <a:pt x="220" y="38"/>
                  </a:lnTo>
                  <a:lnTo>
                    <a:pt x="220" y="42"/>
                  </a:lnTo>
                  <a:lnTo>
                    <a:pt x="220" y="46"/>
                  </a:lnTo>
                  <a:lnTo>
                    <a:pt x="218" y="46"/>
                  </a:lnTo>
                  <a:lnTo>
                    <a:pt x="218" y="50"/>
                  </a:lnTo>
                  <a:lnTo>
                    <a:pt x="220" y="46"/>
                  </a:lnTo>
                  <a:lnTo>
                    <a:pt x="224" y="42"/>
                  </a:lnTo>
                  <a:lnTo>
                    <a:pt x="228" y="42"/>
                  </a:lnTo>
                  <a:lnTo>
                    <a:pt x="224" y="42"/>
                  </a:lnTo>
                  <a:lnTo>
                    <a:pt x="224" y="38"/>
                  </a:lnTo>
                  <a:lnTo>
                    <a:pt x="228" y="34"/>
                  </a:lnTo>
                  <a:lnTo>
                    <a:pt x="232" y="30"/>
                  </a:lnTo>
                  <a:lnTo>
                    <a:pt x="232" y="34"/>
                  </a:lnTo>
                  <a:lnTo>
                    <a:pt x="228" y="34"/>
                  </a:lnTo>
                  <a:lnTo>
                    <a:pt x="232" y="34"/>
                  </a:lnTo>
                  <a:lnTo>
                    <a:pt x="236" y="30"/>
                  </a:lnTo>
                  <a:lnTo>
                    <a:pt x="240" y="30"/>
                  </a:lnTo>
                  <a:lnTo>
                    <a:pt x="240" y="34"/>
                  </a:lnTo>
                  <a:lnTo>
                    <a:pt x="244" y="34"/>
                  </a:lnTo>
                  <a:lnTo>
                    <a:pt x="244" y="38"/>
                  </a:lnTo>
                  <a:lnTo>
                    <a:pt x="248" y="38"/>
                  </a:lnTo>
                  <a:lnTo>
                    <a:pt x="248" y="34"/>
                  </a:lnTo>
                  <a:lnTo>
                    <a:pt x="244" y="30"/>
                  </a:lnTo>
                  <a:lnTo>
                    <a:pt x="248" y="30"/>
                  </a:lnTo>
                  <a:lnTo>
                    <a:pt x="248" y="26"/>
                  </a:lnTo>
                  <a:lnTo>
                    <a:pt x="244" y="26"/>
                  </a:lnTo>
                  <a:lnTo>
                    <a:pt x="244" y="30"/>
                  </a:lnTo>
                  <a:lnTo>
                    <a:pt x="240" y="30"/>
                  </a:lnTo>
                  <a:lnTo>
                    <a:pt x="236" y="26"/>
                  </a:lnTo>
                  <a:lnTo>
                    <a:pt x="236" y="22"/>
                  </a:lnTo>
                  <a:lnTo>
                    <a:pt x="240" y="22"/>
                  </a:lnTo>
                  <a:lnTo>
                    <a:pt x="244" y="22"/>
                  </a:lnTo>
                  <a:lnTo>
                    <a:pt x="248" y="22"/>
                  </a:lnTo>
                  <a:lnTo>
                    <a:pt x="250" y="22"/>
                  </a:lnTo>
                  <a:lnTo>
                    <a:pt x="250" y="26"/>
                  </a:lnTo>
                  <a:lnTo>
                    <a:pt x="254" y="26"/>
                  </a:lnTo>
                  <a:lnTo>
                    <a:pt x="250" y="26"/>
                  </a:lnTo>
                  <a:lnTo>
                    <a:pt x="250" y="22"/>
                  </a:lnTo>
                  <a:lnTo>
                    <a:pt x="254" y="22"/>
                  </a:lnTo>
                  <a:lnTo>
                    <a:pt x="258" y="26"/>
                  </a:lnTo>
                  <a:lnTo>
                    <a:pt x="254" y="26"/>
                  </a:lnTo>
                  <a:lnTo>
                    <a:pt x="250" y="26"/>
                  </a:lnTo>
                  <a:lnTo>
                    <a:pt x="250" y="30"/>
                  </a:lnTo>
                  <a:lnTo>
                    <a:pt x="250" y="26"/>
                  </a:lnTo>
                  <a:lnTo>
                    <a:pt x="254" y="26"/>
                  </a:lnTo>
                  <a:lnTo>
                    <a:pt x="258" y="26"/>
                  </a:lnTo>
                  <a:lnTo>
                    <a:pt x="258" y="30"/>
                  </a:lnTo>
                  <a:lnTo>
                    <a:pt x="262" y="30"/>
                  </a:lnTo>
                  <a:lnTo>
                    <a:pt x="266" y="30"/>
                  </a:lnTo>
                  <a:lnTo>
                    <a:pt x="262" y="30"/>
                  </a:lnTo>
                  <a:lnTo>
                    <a:pt x="262" y="26"/>
                  </a:lnTo>
                  <a:lnTo>
                    <a:pt x="266" y="26"/>
                  </a:lnTo>
                  <a:lnTo>
                    <a:pt x="266" y="22"/>
                  </a:lnTo>
                  <a:lnTo>
                    <a:pt x="270" y="20"/>
                  </a:lnTo>
                  <a:lnTo>
                    <a:pt x="274" y="20"/>
                  </a:lnTo>
                  <a:lnTo>
                    <a:pt x="274" y="16"/>
                  </a:lnTo>
                  <a:lnTo>
                    <a:pt x="276" y="20"/>
                  </a:lnTo>
                  <a:lnTo>
                    <a:pt x="276" y="16"/>
                  </a:lnTo>
                  <a:lnTo>
                    <a:pt x="276" y="12"/>
                  </a:lnTo>
                  <a:lnTo>
                    <a:pt x="280" y="12"/>
                  </a:lnTo>
                  <a:lnTo>
                    <a:pt x="280" y="16"/>
                  </a:lnTo>
                  <a:lnTo>
                    <a:pt x="284" y="16"/>
                  </a:lnTo>
                  <a:lnTo>
                    <a:pt x="284" y="12"/>
                  </a:lnTo>
                  <a:lnTo>
                    <a:pt x="280" y="12"/>
                  </a:lnTo>
                  <a:lnTo>
                    <a:pt x="276" y="12"/>
                  </a:lnTo>
                  <a:lnTo>
                    <a:pt x="276" y="8"/>
                  </a:lnTo>
                  <a:lnTo>
                    <a:pt x="280" y="8"/>
                  </a:lnTo>
                  <a:lnTo>
                    <a:pt x="280" y="12"/>
                  </a:lnTo>
                  <a:lnTo>
                    <a:pt x="284" y="8"/>
                  </a:lnTo>
                  <a:lnTo>
                    <a:pt x="280" y="8"/>
                  </a:lnTo>
                  <a:lnTo>
                    <a:pt x="280" y="4"/>
                  </a:lnTo>
                  <a:lnTo>
                    <a:pt x="284" y="4"/>
                  </a:lnTo>
                  <a:lnTo>
                    <a:pt x="284" y="8"/>
                  </a:lnTo>
                  <a:lnTo>
                    <a:pt x="288" y="8"/>
                  </a:lnTo>
                  <a:lnTo>
                    <a:pt x="288" y="4"/>
                  </a:lnTo>
                  <a:lnTo>
                    <a:pt x="288" y="8"/>
                  </a:lnTo>
                  <a:lnTo>
                    <a:pt x="292" y="8"/>
                  </a:lnTo>
                  <a:lnTo>
                    <a:pt x="292" y="4"/>
                  </a:lnTo>
                  <a:lnTo>
                    <a:pt x="296" y="4"/>
                  </a:lnTo>
                  <a:lnTo>
                    <a:pt x="296" y="8"/>
                  </a:lnTo>
                  <a:lnTo>
                    <a:pt x="300" y="8"/>
                  </a:lnTo>
                  <a:lnTo>
                    <a:pt x="296" y="12"/>
                  </a:lnTo>
                  <a:lnTo>
                    <a:pt x="292" y="16"/>
                  </a:lnTo>
                  <a:lnTo>
                    <a:pt x="288" y="16"/>
                  </a:lnTo>
                  <a:lnTo>
                    <a:pt x="292" y="16"/>
                  </a:lnTo>
                  <a:lnTo>
                    <a:pt x="292" y="20"/>
                  </a:lnTo>
                  <a:lnTo>
                    <a:pt x="288" y="20"/>
                  </a:lnTo>
                  <a:lnTo>
                    <a:pt x="288" y="22"/>
                  </a:lnTo>
                  <a:lnTo>
                    <a:pt x="288" y="26"/>
                  </a:lnTo>
                  <a:lnTo>
                    <a:pt x="288" y="30"/>
                  </a:lnTo>
                  <a:lnTo>
                    <a:pt x="288" y="26"/>
                  </a:lnTo>
                  <a:lnTo>
                    <a:pt x="292" y="26"/>
                  </a:lnTo>
                  <a:lnTo>
                    <a:pt x="296" y="22"/>
                  </a:lnTo>
                  <a:lnTo>
                    <a:pt x="296" y="20"/>
                  </a:lnTo>
                  <a:lnTo>
                    <a:pt x="300" y="16"/>
                  </a:lnTo>
                  <a:lnTo>
                    <a:pt x="304" y="16"/>
                  </a:lnTo>
                  <a:lnTo>
                    <a:pt x="306" y="12"/>
                  </a:lnTo>
                  <a:lnTo>
                    <a:pt x="306" y="8"/>
                  </a:lnTo>
                  <a:lnTo>
                    <a:pt x="310" y="8"/>
                  </a:lnTo>
                  <a:lnTo>
                    <a:pt x="310" y="4"/>
                  </a:lnTo>
                  <a:lnTo>
                    <a:pt x="310" y="8"/>
                  </a:lnTo>
                  <a:lnTo>
                    <a:pt x="310" y="12"/>
                  </a:lnTo>
                  <a:lnTo>
                    <a:pt x="306" y="12"/>
                  </a:lnTo>
                  <a:lnTo>
                    <a:pt x="306" y="16"/>
                  </a:lnTo>
                  <a:lnTo>
                    <a:pt x="306" y="12"/>
                  </a:lnTo>
                  <a:lnTo>
                    <a:pt x="310" y="12"/>
                  </a:lnTo>
                  <a:lnTo>
                    <a:pt x="310" y="16"/>
                  </a:lnTo>
                  <a:lnTo>
                    <a:pt x="310" y="20"/>
                  </a:lnTo>
                  <a:lnTo>
                    <a:pt x="310" y="22"/>
                  </a:lnTo>
                  <a:lnTo>
                    <a:pt x="310" y="20"/>
                  </a:lnTo>
                  <a:lnTo>
                    <a:pt x="314" y="20"/>
                  </a:lnTo>
                  <a:lnTo>
                    <a:pt x="318" y="20"/>
                  </a:lnTo>
                  <a:lnTo>
                    <a:pt x="314" y="16"/>
                  </a:lnTo>
                  <a:lnTo>
                    <a:pt x="318" y="16"/>
                  </a:lnTo>
                  <a:lnTo>
                    <a:pt x="318" y="12"/>
                  </a:lnTo>
                  <a:lnTo>
                    <a:pt x="322" y="12"/>
                  </a:lnTo>
                  <a:lnTo>
                    <a:pt x="322" y="8"/>
                  </a:lnTo>
                  <a:lnTo>
                    <a:pt x="326" y="8"/>
                  </a:lnTo>
                  <a:lnTo>
                    <a:pt x="322" y="8"/>
                  </a:lnTo>
                  <a:lnTo>
                    <a:pt x="318" y="8"/>
                  </a:lnTo>
                  <a:lnTo>
                    <a:pt x="318" y="4"/>
                  </a:lnTo>
                  <a:lnTo>
                    <a:pt x="322" y="4"/>
                  </a:lnTo>
                  <a:lnTo>
                    <a:pt x="326" y="0"/>
                  </a:lnTo>
                  <a:lnTo>
                    <a:pt x="326" y="4"/>
                  </a:lnTo>
                  <a:lnTo>
                    <a:pt x="330" y="4"/>
                  </a:lnTo>
                  <a:lnTo>
                    <a:pt x="332" y="4"/>
                  </a:lnTo>
                  <a:lnTo>
                    <a:pt x="336" y="4"/>
                  </a:lnTo>
                  <a:lnTo>
                    <a:pt x="336" y="8"/>
                  </a:lnTo>
                  <a:lnTo>
                    <a:pt x="332" y="12"/>
                  </a:lnTo>
                  <a:lnTo>
                    <a:pt x="330" y="12"/>
                  </a:lnTo>
                  <a:lnTo>
                    <a:pt x="326" y="12"/>
                  </a:lnTo>
                  <a:lnTo>
                    <a:pt x="330" y="12"/>
                  </a:lnTo>
                  <a:lnTo>
                    <a:pt x="332" y="12"/>
                  </a:lnTo>
                  <a:lnTo>
                    <a:pt x="330" y="12"/>
                  </a:lnTo>
                  <a:lnTo>
                    <a:pt x="326" y="16"/>
                  </a:lnTo>
                  <a:lnTo>
                    <a:pt x="330" y="16"/>
                  </a:lnTo>
                  <a:lnTo>
                    <a:pt x="332" y="12"/>
                  </a:lnTo>
                  <a:lnTo>
                    <a:pt x="332" y="16"/>
                  </a:lnTo>
                  <a:lnTo>
                    <a:pt x="330" y="16"/>
                  </a:lnTo>
                  <a:lnTo>
                    <a:pt x="330" y="20"/>
                  </a:lnTo>
                  <a:lnTo>
                    <a:pt x="332" y="20"/>
                  </a:lnTo>
                  <a:lnTo>
                    <a:pt x="330" y="20"/>
                  </a:lnTo>
                  <a:lnTo>
                    <a:pt x="332" y="20"/>
                  </a:lnTo>
                  <a:lnTo>
                    <a:pt x="332" y="16"/>
                  </a:lnTo>
                  <a:lnTo>
                    <a:pt x="336" y="20"/>
                  </a:lnTo>
                  <a:lnTo>
                    <a:pt x="332" y="20"/>
                  </a:lnTo>
                  <a:lnTo>
                    <a:pt x="332" y="22"/>
                  </a:lnTo>
                  <a:lnTo>
                    <a:pt x="332" y="26"/>
                  </a:lnTo>
                  <a:lnTo>
                    <a:pt x="330" y="30"/>
                  </a:lnTo>
                  <a:lnTo>
                    <a:pt x="332" y="30"/>
                  </a:lnTo>
                  <a:lnTo>
                    <a:pt x="332" y="26"/>
                  </a:lnTo>
                  <a:lnTo>
                    <a:pt x="332" y="22"/>
                  </a:lnTo>
                  <a:lnTo>
                    <a:pt x="332" y="20"/>
                  </a:lnTo>
                  <a:lnTo>
                    <a:pt x="336" y="20"/>
                  </a:lnTo>
                  <a:lnTo>
                    <a:pt x="336" y="16"/>
                  </a:lnTo>
                  <a:lnTo>
                    <a:pt x="336" y="12"/>
                  </a:lnTo>
                  <a:lnTo>
                    <a:pt x="340" y="8"/>
                  </a:lnTo>
                  <a:lnTo>
                    <a:pt x="344" y="8"/>
                  </a:lnTo>
                  <a:lnTo>
                    <a:pt x="348" y="8"/>
                  </a:lnTo>
                  <a:lnTo>
                    <a:pt x="348" y="12"/>
                  </a:lnTo>
                  <a:lnTo>
                    <a:pt x="350" y="12"/>
                  </a:lnTo>
                  <a:lnTo>
                    <a:pt x="354" y="12"/>
                  </a:lnTo>
                  <a:lnTo>
                    <a:pt x="354" y="16"/>
                  </a:lnTo>
                  <a:lnTo>
                    <a:pt x="354" y="12"/>
                  </a:lnTo>
                  <a:lnTo>
                    <a:pt x="358" y="12"/>
                  </a:lnTo>
                  <a:lnTo>
                    <a:pt x="362" y="12"/>
                  </a:lnTo>
                  <a:lnTo>
                    <a:pt x="362" y="16"/>
                  </a:lnTo>
                  <a:lnTo>
                    <a:pt x="358" y="16"/>
                  </a:lnTo>
                  <a:lnTo>
                    <a:pt x="362" y="16"/>
                  </a:lnTo>
                  <a:lnTo>
                    <a:pt x="366" y="16"/>
                  </a:lnTo>
                  <a:lnTo>
                    <a:pt x="366" y="20"/>
                  </a:lnTo>
                  <a:lnTo>
                    <a:pt x="370" y="20"/>
                  </a:lnTo>
                  <a:lnTo>
                    <a:pt x="374" y="20"/>
                  </a:lnTo>
                  <a:lnTo>
                    <a:pt x="374" y="22"/>
                  </a:lnTo>
                  <a:lnTo>
                    <a:pt x="370" y="22"/>
                  </a:lnTo>
                  <a:lnTo>
                    <a:pt x="366" y="22"/>
                  </a:lnTo>
                  <a:lnTo>
                    <a:pt x="362" y="26"/>
                  </a:lnTo>
                  <a:lnTo>
                    <a:pt x="358" y="26"/>
                  </a:lnTo>
                  <a:lnTo>
                    <a:pt x="358" y="30"/>
                  </a:lnTo>
                  <a:lnTo>
                    <a:pt x="354" y="30"/>
                  </a:lnTo>
                  <a:lnTo>
                    <a:pt x="354" y="26"/>
                  </a:lnTo>
                  <a:lnTo>
                    <a:pt x="350" y="26"/>
                  </a:lnTo>
                  <a:lnTo>
                    <a:pt x="348" y="26"/>
                  </a:lnTo>
                  <a:lnTo>
                    <a:pt x="344" y="26"/>
                  </a:lnTo>
                  <a:lnTo>
                    <a:pt x="340" y="26"/>
                  </a:lnTo>
                  <a:lnTo>
                    <a:pt x="344" y="30"/>
                  </a:lnTo>
                  <a:lnTo>
                    <a:pt x="348" y="30"/>
                  </a:lnTo>
                  <a:lnTo>
                    <a:pt x="350" y="30"/>
                  </a:lnTo>
                  <a:lnTo>
                    <a:pt x="354" y="30"/>
                  </a:lnTo>
                  <a:lnTo>
                    <a:pt x="350" y="30"/>
                  </a:lnTo>
                  <a:lnTo>
                    <a:pt x="350" y="34"/>
                  </a:lnTo>
                  <a:lnTo>
                    <a:pt x="348" y="34"/>
                  </a:lnTo>
                  <a:lnTo>
                    <a:pt x="350" y="34"/>
                  </a:lnTo>
                  <a:lnTo>
                    <a:pt x="354" y="34"/>
                  </a:lnTo>
                  <a:lnTo>
                    <a:pt x="350" y="38"/>
                  </a:lnTo>
                  <a:lnTo>
                    <a:pt x="354" y="38"/>
                  </a:lnTo>
                  <a:lnTo>
                    <a:pt x="358" y="38"/>
                  </a:lnTo>
                  <a:lnTo>
                    <a:pt x="362" y="38"/>
                  </a:lnTo>
                  <a:lnTo>
                    <a:pt x="358" y="38"/>
                  </a:lnTo>
                  <a:lnTo>
                    <a:pt x="362" y="38"/>
                  </a:lnTo>
                  <a:lnTo>
                    <a:pt x="358" y="34"/>
                  </a:lnTo>
                  <a:lnTo>
                    <a:pt x="362" y="34"/>
                  </a:lnTo>
                  <a:lnTo>
                    <a:pt x="362" y="38"/>
                  </a:lnTo>
                  <a:lnTo>
                    <a:pt x="366" y="38"/>
                  </a:lnTo>
                  <a:lnTo>
                    <a:pt x="366" y="34"/>
                  </a:lnTo>
                  <a:lnTo>
                    <a:pt x="370" y="34"/>
                  </a:lnTo>
                  <a:lnTo>
                    <a:pt x="370" y="38"/>
                  </a:lnTo>
                  <a:lnTo>
                    <a:pt x="370" y="42"/>
                  </a:lnTo>
                  <a:lnTo>
                    <a:pt x="366" y="42"/>
                  </a:lnTo>
                  <a:lnTo>
                    <a:pt x="362" y="42"/>
                  </a:lnTo>
                  <a:lnTo>
                    <a:pt x="362" y="38"/>
                  </a:lnTo>
                  <a:lnTo>
                    <a:pt x="358" y="38"/>
                  </a:lnTo>
                  <a:lnTo>
                    <a:pt x="362" y="42"/>
                  </a:lnTo>
                  <a:lnTo>
                    <a:pt x="358" y="42"/>
                  </a:lnTo>
                  <a:lnTo>
                    <a:pt x="354" y="46"/>
                  </a:lnTo>
                  <a:lnTo>
                    <a:pt x="350" y="46"/>
                  </a:lnTo>
                  <a:lnTo>
                    <a:pt x="348" y="50"/>
                  </a:lnTo>
                  <a:lnTo>
                    <a:pt x="348" y="52"/>
                  </a:lnTo>
                  <a:lnTo>
                    <a:pt x="344" y="52"/>
                  </a:lnTo>
                  <a:lnTo>
                    <a:pt x="344" y="56"/>
                  </a:lnTo>
                  <a:lnTo>
                    <a:pt x="344" y="52"/>
                  </a:lnTo>
                  <a:lnTo>
                    <a:pt x="340" y="52"/>
                  </a:lnTo>
                  <a:lnTo>
                    <a:pt x="340" y="50"/>
                  </a:lnTo>
                  <a:lnTo>
                    <a:pt x="344" y="50"/>
                  </a:lnTo>
                  <a:lnTo>
                    <a:pt x="344" y="46"/>
                  </a:lnTo>
                  <a:lnTo>
                    <a:pt x="348" y="46"/>
                  </a:lnTo>
                  <a:lnTo>
                    <a:pt x="348" y="42"/>
                  </a:lnTo>
                  <a:lnTo>
                    <a:pt x="348" y="38"/>
                  </a:lnTo>
                  <a:lnTo>
                    <a:pt x="344" y="38"/>
                  </a:lnTo>
                  <a:lnTo>
                    <a:pt x="340" y="38"/>
                  </a:lnTo>
                  <a:lnTo>
                    <a:pt x="336" y="34"/>
                  </a:lnTo>
                  <a:lnTo>
                    <a:pt x="332" y="34"/>
                  </a:lnTo>
                  <a:lnTo>
                    <a:pt x="332" y="30"/>
                  </a:lnTo>
                  <a:lnTo>
                    <a:pt x="330" y="30"/>
                  </a:lnTo>
                  <a:lnTo>
                    <a:pt x="330" y="26"/>
                  </a:lnTo>
                  <a:lnTo>
                    <a:pt x="326" y="26"/>
                  </a:lnTo>
                  <a:lnTo>
                    <a:pt x="322" y="30"/>
                  </a:lnTo>
                  <a:lnTo>
                    <a:pt x="318" y="30"/>
                  </a:lnTo>
                  <a:lnTo>
                    <a:pt x="318" y="34"/>
                  </a:lnTo>
                  <a:lnTo>
                    <a:pt x="314" y="30"/>
                  </a:lnTo>
                  <a:lnTo>
                    <a:pt x="310" y="30"/>
                  </a:lnTo>
                  <a:lnTo>
                    <a:pt x="306" y="30"/>
                  </a:lnTo>
                  <a:lnTo>
                    <a:pt x="306" y="34"/>
                  </a:lnTo>
                  <a:lnTo>
                    <a:pt x="304" y="38"/>
                  </a:lnTo>
                  <a:lnTo>
                    <a:pt x="300" y="38"/>
                  </a:lnTo>
                  <a:lnTo>
                    <a:pt x="304" y="38"/>
                  </a:lnTo>
                  <a:lnTo>
                    <a:pt x="304" y="42"/>
                  </a:lnTo>
                  <a:lnTo>
                    <a:pt x="300" y="42"/>
                  </a:lnTo>
                  <a:lnTo>
                    <a:pt x="300" y="46"/>
                  </a:lnTo>
                  <a:lnTo>
                    <a:pt x="300" y="50"/>
                  </a:lnTo>
                  <a:lnTo>
                    <a:pt x="300" y="52"/>
                  </a:lnTo>
                  <a:lnTo>
                    <a:pt x="300" y="56"/>
                  </a:lnTo>
                  <a:lnTo>
                    <a:pt x="296" y="56"/>
                  </a:lnTo>
                  <a:lnTo>
                    <a:pt x="296" y="60"/>
                  </a:lnTo>
                  <a:lnTo>
                    <a:pt x="296" y="56"/>
                  </a:lnTo>
                  <a:lnTo>
                    <a:pt x="292" y="56"/>
                  </a:lnTo>
                  <a:lnTo>
                    <a:pt x="292" y="60"/>
                  </a:lnTo>
                  <a:lnTo>
                    <a:pt x="288" y="60"/>
                  </a:lnTo>
                  <a:lnTo>
                    <a:pt x="288" y="64"/>
                  </a:lnTo>
                  <a:lnTo>
                    <a:pt x="288" y="68"/>
                  </a:lnTo>
                  <a:lnTo>
                    <a:pt x="284" y="64"/>
                  </a:lnTo>
                  <a:lnTo>
                    <a:pt x="280" y="64"/>
                  </a:lnTo>
                  <a:lnTo>
                    <a:pt x="276" y="64"/>
                  </a:lnTo>
                  <a:lnTo>
                    <a:pt x="276" y="60"/>
                  </a:lnTo>
                  <a:lnTo>
                    <a:pt x="274" y="60"/>
                  </a:lnTo>
                  <a:lnTo>
                    <a:pt x="270" y="60"/>
                  </a:lnTo>
                  <a:lnTo>
                    <a:pt x="270" y="64"/>
                  </a:lnTo>
                  <a:lnTo>
                    <a:pt x="266" y="64"/>
                  </a:lnTo>
                  <a:lnTo>
                    <a:pt x="262" y="64"/>
                  </a:lnTo>
                  <a:lnTo>
                    <a:pt x="258" y="64"/>
                  </a:lnTo>
                  <a:lnTo>
                    <a:pt x="254" y="60"/>
                  </a:lnTo>
                  <a:lnTo>
                    <a:pt x="250" y="64"/>
                  </a:lnTo>
                  <a:lnTo>
                    <a:pt x="250" y="60"/>
                  </a:lnTo>
                  <a:lnTo>
                    <a:pt x="248" y="56"/>
                  </a:lnTo>
                  <a:lnTo>
                    <a:pt x="248" y="52"/>
                  </a:lnTo>
                  <a:lnTo>
                    <a:pt x="244" y="52"/>
                  </a:lnTo>
                  <a:lnTo>
                    <a:pt x="240" y="50"/>
                  </a:lnTo>
                  <a:lnTo>
                    <a:pt x="236" y="50"/>
                  </a:lnTo>
                  <a:lnTo>
                    <a:pt x="232" y="50"/>
                  </a:lnTo>
                  <a:lnTo>
                    <a:pt x="232" y="52"/>
                  </a:lnTo>
                  <a:lnTo>
                    <a:pt x="232" y="56"/>
                  </a:lnTo>
                  <a:lnTo>
                    <a:pt x="232" y="52"/>
                  </a:lnTo>
                  <a:lnTo>
                    <a:pt x="228" y="52"/>
                  </a:lnTo>
                  <a:lnTo>
                    <a:pt x="224" y="52"/>
                  </a:lnTo>
                  <a:lnTo>
                    <a:pt x="218" y="52"/>
                  </a:lnTo>
                  <a:lnTo>
                    <a:pt x="220" y="56"/>
                  </a:lnTo>
                  <a:lnTo>
                    <a:pt x="220" y="60"/>
                  </a:lnTo>
                  <a:lnTo>
                    <a:pt x="220" y="64"/>
                  </a:lnTo>
                  <a:lnTo>
                    <a:pt x="218" y="68"/>
                  </a:lnTo>
                  <a:lnTo>
                    <a:pt x="220" y="68"/>
                  </a:lnTo>
                  <a:lnTo>
                    <a:pt x="218" y="72"/>
                  </a:lnTo>
                  <a:lnTo>
                    <a:pt x="214" y="72"/>
                  </a:lnTo>
                  <a:lnTo>
                    <a:pt x="210" y="72"/>
                  </a:lnTo>
                  <a:lnTo>
                    <a:pt x="202" y="68"/>
                  </a:lnTo>
                  <a:lnTo>
                    <a:pt x="198" y="68"/>
                  </a:lnTo>
                  <a:lnTo>
                    <a:pt x="194" y="68"/>
                  </a:lnTo>
                  <a:lnTo>
                    <a:pt x="190" y="68"/>
                  </a:lnTo>
                  <a:lnTo>
                    <a:pt x="188" y="72"/>
                  </a:lnTo>
                  <a:lnTo>
                    <a:pt x="190" y="72"/>
                  </a:lnTo>
                  <a:lnTo>
                    <a:pt x="190" y="76"/>
                  </a:lnTo>
                  <a:lnTo>
                    <a:pt x="188" y="78"/>
                  </a:lnTo>
                  <a:lnTo>
                    <a:pt x="188" y="82"/>
                  </a:lnTo>
                  <a:lnTo>
                    <a:pt x="184" y="82"/>
                  </a:lnTo>
                  <a:lnTo>
                    <a:pt x="184" y="78"/>
                  </a:lnTo>
                  <a:lnTo>
                    <a:pt x="180" y="78"/>
                  </a:lnTo>
                  <a:lnTo>
                    <a:pt x="176" y="78"/>
                  </a:lnTo>
                  <a:lnTo>
                    <a:pt x="168" y="82"/>
                  </a:lnTo>
                  <a:lnTo>
                    <a:pt x="168" y="86"/>
                  </a:lnTo>
                  <a:lnTo>
                    <a:pt x="168" y="90"/>
                  </a:lnTo>
                  <a:lnTo>
                    <a:pt x="164" y="94"/>
                  </a:lnTo>
                  <a:lnTo>
                    <a:pt x="160" y="94"/>
                  </a:lnTo>
                  <a:lnTo>
                    <a:pt x="160" y="98"/>
                  </a:lnTo>
                  <a:lnTo>
                    <a:pt x="164" y="98"/>
                  </a:lnTo>
                  <a:lnTo>
                    <a:pt x="164" y="102"/>
                  </a:lnTo>
                  <a:lnTo>
                    <a:pt x="164" y="106"/>
                  </a:lnTo>
                  <a:lnTo>
                    <a:pt x="160" y="108"/>
                  </a:lnTo>
                  <a:lnTo>
                    <a:pt x="158" y="112"/>
                  </a:lnTo>
                  <a:lnTo>
                    <a:pt x="154" y="116"/>
                  </a:lnTo>
                  <a:lnTo>
                    <a:pt x="150" y="116"/>
                  </a:lnTo>
                  <a:lnTo>
                    <a:pt x="150" y="120"/>
                  </a:lnTo>
                  <a:lnTo>
                    <a:pt x="154" y="124"/>
                  </a:lnTo>
                  <a:lnTo>
                    <a:pt x="146" y="128"/>
                  </a:lnTo>
                  <a:lnTo>
                    <a:pt x="142" y="128"/>
                  </a:lnTo>
                  <a:lnTo>
                    <a:pt x="138" y="128"/>
                  </a:lnTo>
                  <a:lnTo>
                    <a:pt x="138" y="132"/>
                  </a:lnTo>
                  <a:lnTo>
                    <a:pt x="142" y="136"/>
                  </a:lnTo>
                  <a:lnTo>
                    <a:pt x="138" y="136"/>
                  </a:lnTo>
                  <a:lnTo>
                    <a:pt x="138" y="138"/>
                  </a:lnTo>
                  <a:lnTo>
                    <a:pt x="138" y="142"/>
                  </a:lnTo>
                  <a:lnTo>
                    <a:pt x="138" y="146"/>
                  </a:lnTo>
                  <a:lnTo>
                    <a:pt x="134" y="150"/>
                  </a:lnTo>
                  <a:lnTo>
                    <a:pt x="134" y="154"/>
                  </a:lnTo>
                  <a:lnTo>
                    <a:pt x="130" y="154"/>
                  </a:lnTo>
                  <a:lnTo>
                    <a:pt x="130" y="158"/>
                  </a:lnTo>
                  <a:lnTo>
                    <a:pt x="130" y="162"/>
                  </a:lnTo>
                  <a:lnTo>
                    <a:pt x="128" y="162"/>
                  </a:lnTo>
                  <a:lnTo>
                    <a:pt x="128" y="164"/>
                  </a:lnTo>
                  <a:lnTo>
                    <a:pt x="130" y="164"/>
                  </a:lnTo>
                  <a:lnTo>
                    <a:pt x="134" y="164"/>
                  </a:lnTo>
                  <a:lnTo>
                    <a:pt x="134" y="168"/>
                  </a:lnTo>
                  <a:lnTo>
                    <a:pt x="134" y="172"/>
                  </a:lnTo>
                  <a:lnTo>
                    <a:pt x="130" y="176"/>
                  </a:lnTo>
                  <a:lnTo>
                    <a:pt x="120" y="176"/>
                  </a:lnTo>
                  <a:lnTo>
                    <a:pt x="116" y="176"/>
                  </a:lnTo>
                  <a:lnTo>
                    <a:pt x="112" y="180"/>
                  </a:lnTo>
                  <a:lnTo>
                    <a:pt x="108" y="184"/>
                  </a:lnTo>
                  <a:lnTo>
                    <a:pt x="104" y="188"/>
                  </a:lnTo>
                  <a:lnTo>
                    <a:pt x="104" y="192"/>
                  </a:lnTo>
                  <a:lnTo>
                    <a:pt x="104" y="194"/>
                  </a:lnTo>
                  <a:lnTo>
                    <a:pt x="102" y="194"/>
                  </a:lnTo>
                  <a:lnTo>
                    <a:pt x="104" y="198"/>
                  </a:lnTo>
                  <a:lnTo>
                    <a:pt x="104" y="202"/>
                  </a:lnTo>
                  <a:lnTo>
                    <a:pt x="104" y="206"/>
                  </a:lnTo>
                  <a:lnTo>
                    <a:pt x="104" y="210"/>
                  </a:lnTo>
                  <a:lnTo>
                    <a:pt x="104" y="214"/>
                  </a:lnTo>
                  <a:lnTo>
                    <a:pt x="104" y="218"/>
                  </a:lnTo>
                  <a:lnTo>
                    <a:pt x="108" y="218"/>
                  </a:lnTo>
                  <a:lnTo>
                    <a:pt x="108" y="222"/>
                  </a:lnTo>
                  <a:lnTo>
                    <a:pt x="104" y="224"/>
                  </a:lnTo>
                  <a:lnTo>
                    <a:pt x="104" y="228"/>
                  </a:lnTo>
                  <a:lnTo>
                    <a:pt x="104" y="232"/>
                  </a:lnTo>
                  <a:lnTo>
                    <a:pt x="108" y="236"/>
                  </a:lnTo>
                  <a:lnTo>
                    <a:pt x="112" y="236"/>
                  </a:lnTo>
                  <a:lnTo>
                    <a:pt x="112" y="238"/>
                  </a:lnTo>
                  <a:lnTo>
                    <a:pt x="116" y="238"/>
                  </a:lnTo>
                  <a:lnTo>
                    <a:pt x="116" y="242"/>
                  </a:lnTo>
                  <a:lnTo>
                    <a:pt x="112" y="242"/>
                  </a:lnTo>
                  <a:lnTo>
                    <a:pt x="112" y="246"/>
                  </a:lnTo>
                  <a:lnTo>
                    <a:pt x="108" y="246"/>
                  </a:lnTo>
                  <a:lnTo>
                    <a:pt x="104" y="246"/>
                  </a:lnTo>
                  <a:lnTo>
                    <a:pt x="108" y="250"/>
                  </a:lnTo>
                  <a:lnTo>
                    <a:pt x="108" y="254"/>
                  </a:lnTo>
                  <a:lnTo>
                    <a:pt x="108" y="258"/>
                  </a:lnTo>
                  <a:lnTo>
                    <a:pt x="112" y="258"/>
                  </a:lnTo>
                  <a:lnTo>
                    <a:pt x="112" y="262"/>
                  </a:lnTo>
                  <a:lnTo>
                    <a:pt x="108" y="264"/>
                  </a:lnTo>
                  <a:lnTo>
                    <a:pt x="108" y="268"/>
                  </a:lnTo>
                  <a:lnTo>
                    <a:pt x="108" y="272"/>
                  </a:lnTo>
                  <a:lnTo>
                    <a:pt x="104" y="272"/>
                  </a:lnTo>
                  <a:lnTo>
                    <a:pt x="102" y="272"/>
                  </a:lnTo>
                  <a:lnTo>
                    <a:pt x="102" y="276"/>
                  </a:lnTo>
                  <a:lnTo>
                    <a:pt x="102" y="280"/>
                  </a:lnTo>
                  <a:lnTo>
                    <a:pt x="98" y="280"/>
                  </a:lnTo>
                  <a:lnTo>
                    <a:pt x="102" y="284"/>
                  </a:lnTo>
                  <a:lnTo>
                    <a:pt x="102" y="288"/>
                  </a:lnTo>
                  <a:lnTo>
                    <a:pt x="102" y="292"/>
                  </a:lnTo>
                  <a:lnTo>
                    <a:pt x="98" y="294"/>
                  </a:lnTo>
                  <a:lnTo>
                    <a:pt x="94" y="294"/>
                  </a:lnTo>
                  <a:lnTo>
                    <a:pt x="94" y="292"/>
                  </a:lnTo>
                  <a:lnTo>
                    <a:pt x="90" y="292"/>
                  </a:lnTo>
                  <a:lnTo>
                    <a:pt x="86" y="292"/>
                  </a:lnTo>
                  <a:lnTo>
                    <a:pt x="86" y="288"/>
                  </a:lnTo>
                  <a:lnTo>
                    <a:pt x="82" y="284"/>
                  </a:lnTo>
                  <a:lnTo>
                    <a:pt x="86" y="284"/>
                  </a:lnTo>
                  <a:lnTo>
                    <a:pt x="82" y="280"/>
                  </a:lnTo>
                  <a:lnTo>
                    <a:pt x="82" y="276"/>
                  </a:lnTo>
                  <a:lnTo>
                    <a:pt x="82" y="272"/>
                  </a:lnTo>
                  <a:lnTo>
                    <a:pt x="86" y="276"/>
                  </a:lnTo>
                  <a:lnTo>
                    <a:pt x="86" y="272"/>
                  </a:lnTo>
                  <a:lnTo>
                    <a:pt x="82" y="272"/>
                  </a:lnTo>
                  <a:lnTo>
                    <a:pt x="82" y="276"/>
                  </a:lnTo>
                  <a:lnTo>
                    <a:pt x="82" y="280"/>
                  </a:lnTo>
                  <a:lnTo>
                    <a:pt x="82" y="276"/>
                  </a:lnTo>
                  <a:lnTo>
                    <a:pt x="78" y="276"/>
                  </a:lnTo>
                  <a:lnTo>
                    <a:pt x="78" y="280"/>
                  </a:lnTo>
                  <a:lnTo>
                    <a:pt x="78" y="284"/>
                  </a:lnTo>
                  <a:lnTo>
                    <a:pt x="82" y="284"/>
                  </a:lnTo>
                  <a:lnTo>
                    <a:pt x="82" y="288"/>
                  </a:lnTo>
                  <a:lnTo>
                    <a:pt x="78" y="288"/>
                  </a:lnTo>
                  <a:lnTo>
                    <a:pt x="78" y="292"/>
                  </a:lnTo>
                  <a:lnTo>
                    <a:pt x="74" y="292"/>
                  </a:lnTo>
                  <a:lnTo>
                    <a:pt x="74" y="294"/>
                  </a:lnTo>
                  <a:lnTo>
                    <a:pt x="72" y="294"/>
                  </a:lnTo>
                  <a:lnTo>
                    <a:pt x="72" y="292"/>
                  </a:lnTo>
                  <a:lnTo>
                    <a:pt x="68" y="292"/>
                  </a:lnTo>
                  <a:lnTo>
                    <a:pt x="72" y="292"/>
                  </a:lnTo>
                  <a:lnTo>
                    <a:pt x="72" y="294"/>
                  </a:lnTo>
                  <a:lnTo>
                    <a:pt x="68" y="294"/>
                  </a:lnTo>
                  <a:lnTo>
                    <a:pt x="64" y="298"/>
                  </a:lnTo>
                  <a:lnTo>
                    <a:pt x="64" y="302"/>
                  </a:lnTo>
                  <a:lnTo>
                    <a:pt x="60" y="302"/>
                  </a:lnTo>
                  <a:lnTo>
                    <a:pt x="60" y="306"/>
                  </a:lnTo>
                  <a:lnTo>
                    <a:pt x="56" y="306"/>
                  </a:lnTo>
                  <a:lnTo>
                    <a:pt x="52" y="310"/>
                  </a:lnTo>
                  <a:lnTo>
                    <a:pt x="48" y="310"/>
                  </a:lnTo>
                  <a:lnTo>
                    <a:pt x="48" y="314"/>
                  </a:lnTo>
                  <a:lnTo>
                    <a:pt x="44" y="314"/>
                  </a:lnTo>
                  <a:lnTo>
                    <a:pt x="42" y="314"/>
                  </a:lnTo>
                  <a:lnTo>
                    <a:pt x="38" y="314"/>
                  </a:lnTo>
                  <a:lnTo>
                    <a:pt x="34" y="314"/>
                  </a:lnTo>
                  <a:lnTo>
                    <a:pt x="34" y="318"/>
                  </a:lnTo>
                  <a:lnTo>
                    <a:pt x="30" y="314"/>
                  </a:lnTo>
                  <a:lnTo>
                    <a:pt x="26" y="314"/>
                  </a:lnTo>
                  <a:lnTo>
                    <a:pt x="26" y="310"/>
                  </a:lnTo>
                  <a:lnTo>
                    <a:pt x="30" y="310"/>
                  </a:lnTo>
                  <a:lnTo>
                    <a:pt x="26" y="310"/>
                  </a:lnTo>
                  <a:lnTo>
                    <a:pt x="22" y="310"/>
                  </a:lnTo>
                  <a:lnTo>
                    <a:pt x="18" y="310"/>
                  </a:lnTo>
                  <a:lnTo>
                    <a:pt x="18" y="306"/>
                  </a:lnTo>
                  <a:lnTo>
                    <a:pt x="14" y="306"/>
                  </a:lnTo>
                  <a:lnTo>
                    <a:pt x="12" y="302"/>
                  </a:lnTo>
                  <a:lnTo>
                    <a:pt x="12" y="298"/>
                  </a:lnTo>
                  <a:lnTo>
                    <a:pt x="12" y="294"/>
                  </a:lnTo>
                  <a:lnTo>
                    <a:pt x="12" y="292"/>
                  </a:lnTo>
                  <a:lnTo>
                    <a:pt x="14" y="294"/>
                  </a:lnTo>
                  <a:lnTo>
                    <a:pt x="18" y="294"/>
                  </a:lnTo>
                  <a:lnTo>
                    <a:pt x="18" y="298"/>
                  </a:lnTo>
                  <a:lnTo>
                    <a:pt x="22" y="294"/>
                  </a:lnTo>
                  <a:lnTo>
                    <a:pt x="18" y="294"/>
                  </a:lnTo>
                  <a:lnTo>
                    <a:pt x="22" y="294"/>
                  </a:lnTo>
                  <a:lnTo>
                    <a:pt x="22" y="292"/>
                  </a:lnTo>
                  <a:lnTo>
                    <a:pt x="26" y="292"/>
                  </a:lnTo>
                  <a:lnTo>
                    <a:pt x="22" y="292"/>
                  </a:lnTo>
                  <a:lnTo>
                    <a:pt x="18" y="294"/>
                  </a:lnTo>
                  <a:lnTo>
                    <a:pt x="18" y="292"/>
                  </a:lnTo>
                  <a:lnTo>
                    <a:pt x="14" y="292"/>
                  </a:lnTo>
                  <a:lnTo>
                    <a:pt x="18" y="292"/>
                  </a:lnTo>
                  <a:lnTo>
                    <a:pt x="18" y="288"/>
                  </a:lnTo>
                  <a:lnTo>
                    <a:pt x="22" y="288"/>
                  </a:lnTo>
                  <a:lnTo>
                    <a:pt x="26" y="288"/>
                  </a:lnTo>
                  <a:lnTo>
                    <a:pt x="22" y="288"/>
                  </a:lnTo>
                  <a:lnTo>
                    <a:pt x="18" y="288"/>
                  </a:lnTo>
                  <a:lnTo>
                    <a:pt x="18" y="284"/>
                  </a:lnTo>
                  <a:lnTo>
                    <a:pt x="22" y="284"/>
                  </a:lnTo>
                  <a:lnTo>
                    <a:pt x="22" y="280"/>
                  </a:lnTo>
                  <a:lnTo>
                    <a:pt x="26" y="280"/>
                  </a:lnTo>
                  <a:lnTo>
                    <a:pt x="22" y="280"/>
                  </a:lnTo>
                  <a:lnTo>
                    <a:pt x="18" y="284"/>
                  </a:lnTo>
                  <a:lnTo>
                    <a:pt x="14" y="284"/>
                  </a:lnTo>
                  <a:lnTo>
                    <a:pt x="18" y="284"/>
                  </a:lnTo>
                  <a:lnTo>
                    <a:pt x="14" y="284"/>
                  </a:lnTo>
                  <a:lnTo>
                    <a:pt x="14" y="288"/>
                  </a:lnTo>
                  <a:lnTo>
                    <a:pt x="12" y="288"/>
                  </a:lnTo>
                  <a:lnTo>
                    <a:pt x="12" y="284"/>
                  </a:lnTo>
                  <a:lnTo>
                    <a:pt x="12" y="288"/>
                  </a:lnTo>
                  <a:lnTo>
                    <a:pt x="8" y="288"/>
                  </a:lnTo>
                  <a:lnTo>
                    <a:pt x="8" y="284"/>
                  </a:lnTo>
                  <a:lnTo>
                    <a:pt x="8" y="280"/>
                  </a:lnTo>
                  <a:lnTo>
                    <a:pt x="12" y="276"/>
                  </a:lnTo>
                  <a:lnTo>
                    <a:pt x="12" y="280"/>
                  </a:lnTo>
                  <a:lnTo>
                    <a:pt x="12" y="276"/>
                  </a:lnTo>
                  <a:lnTo>
                    <a:pt x="14" y="276"/>
                  </a:lnTo>
                  <a:lnTo>
                    <a:pt x="18" y="276"/>
                  </a:lnTo>
                  <a:lnTo>
                    <a:pt x="22" y="272"/>
                  </a:lnTo>
                  <a:lnTo>
                    <a:pt x="18" y="276"/>
                  </a:lnTo>
                  <a:lnTo>
                    <a:pt x="14" y="276"/>
                  </a:lnTo>
                  <a:lnTo>
                    <a:pt x="14" y="272"/>
                  </a:lnTo>
                  <a:lnTo>
                    <a:pt x="18" y="272"/>
                  </a:lnTo>
                  <a:lnTo>
                    <a:pt x="18" y="268"/>
                  </a:lnTo>
                  <a:lnTo>
                    <a:pt x="18" y="264"/>
                  </a:lnTo>
                  <a:lnTo>
                    <a:pt x="22" y="264"/>
                  </a:lnTo>
                  <a:lnTo>
                    <a:pt x="22" y="262"/>
                  </a:lnTo>
                  <a:lnTo>
                    <a:pt x="26" y="262"/>
                  </a:lnTo>
                  <a:lnTo>
                    <a:pt x="26" y="264"/>
                  </a:lnTo>
                  <a:lnTo>
                    <a:pt x="26" y="268"/>
                  </a:lnTo>
                  <a:lnTo>
                    <a:pt x="26" y="264"/>
                  </a:lnTo>
                  <a:lnTo>
                    <a:pt x="26" y="262"/>
                  </a:lnTo>
                  <a:lnTo>
                    <a:pt x="30" y="262"/>
                  </a:lnTo>
                  <a:lnTo>
                    <a:pt x="30" y="258"/>
                  </a:lnTo>
                  <a:lnTo>
                    <a:pt x="34" y="262"/>
                  </a:lnTo>
                  <a:lnTo>
                    <a:pt x="34" y="258"/>
                  </a:lnTo>
                  <a:lnTo>
                    <a:pt x="30" y="258"/>
                  </a:lnTo>
                  <a:lnTo>
                    <a:pt x="34" y="258"/>
                  </a:lnTo>
                  <a:lnTo>
                    <a:pt x="30" y="258"/>
                  </a:lnTo>
                  <a:lnTo>
                    <a:pt x="26" y="262"/>
                  </a:lnTo>
                  <a:lnTo>
                    <a:pt x="22" y="262"/>
                  </a:lnTo>
                  <a:lnTo>
                    <a:pt x="18" y="262"/>
                  </a:lnTo>
                  <a:lnTo>
                    <a:pt x="18" y="264"/>
                  </a:lnTo>
                  <a:lnTo>
                    <a:pt x="14" y="268"/>
                  </a:lnTo>
                  <a:lnTo>
                    <a:pt x="14" y="272"/>
                  </a:lnTo>
                  <a:lnTo>
                    <a:pt x="14" y="268"/>
                  </a:lnTo>
                  <a:lnTo>
                    <a:pt x="12" y="268"/>
                  </a:lnTo>
                  <a:lnTo>
                    <a:pt x="12" y="264"/>
                  </a:lnTo>
                  <a:lnTo>
                    <a:pt x="14" y="262"/>
                  </a:lnTo>
                  <a:lnTo>
                    <a:pt x="12" y="262"/>
                  </a:lnTo>
                  <a:lnTo>
                    <a:pt x="12" y="264"/>
                  </a:lnTo>
                  <a:lnTo>
                    <a:pt x="12" y="268"/>
                  </a:lnTo>
                  <a:lnTo>
                    <a:pt x="8" y="268"/>
                  </a:lnTo>
                  <a:lnTo>
                    <a:pt x="8" y="264"/>
                  </a:lnTo>
                  <a:lnTo>
                    <a:pt x="8" y="262"/>
                  </a:lnTo>
                  <a:lnTo>
                    <a:pt x="8" y="258"/>
                  </a:lnTo>
                  <a:lnTo>
                    <a:pt x="8" y="262"/>
                  </a:lnTo>
                  <a:lnTo>
                    <a:pt x="12" y="262"/>
                  </a:lnTo>
                  <a:lnTo>
                    <a:pt x="14" y="262"/>
                  </a:lnTo>
                  <a:lnTo>
                    <a:pt x="14" y="258"/>
                  </a:lnTo>
                  <a:lnTo>
                    <a:pt x="14" y="254"/>
                  </a:lnTo>
                  <a:lnTo>
                    <a:pt x="12" y="254"/>
                  </a:lnTo>
                  <a:lnTo>
                    <a:pt x="12" y="258"/>
                  </a:lnTo>
                  <a:lnTo>
                    <a:pt x="8" y="258"/>
                  </a:lnTo>
                  <a:lnTo>
                    <a:pt x="4" y="254"/>
                  </a:lnTo>
                  <a:lnTo>
                    <a:pt x="8" y="258"/>
                  </a:lnTo>
                  <a:lnTo>
                    <a:pt x="4" y="254"/>
                  </a:lnTo>
                  <a:lnTo>
                    <a:pt x="8" y="254"/>
                  </a:lnTo>
                  <a:lnTo>
                    <a:pt x="8" y="258"/>
                  </a:lnTo>
                  <a:lnTo>
                    <a:pt x="12" y="258"/>
                  </a:lnTo>
                  <a:lnTo>
                    <a:pt x="12" y="254"/>
                  </a:lnTo>
                  <a:lnTo>
                    <a:pt x="8" y="254"/>
                  </a:lnTo>
                  <a:lnTo>
                    <a:pt x="8" y="250"/>
                  </a:lnTo>
                  <a:lnTo>
                    <a:pt x="12" y="250"/>
                  </a:lnTo>
                  <a:lnTo>
                    <a:pt x="8" y="250"/>
                  </a:lnTo>
                  <a:lnTo>
                    <a:pt x="4" y="250"/>
                  </a:lnTo>
                  <a:lnTo>
                    <a:pt x="4" y="246"/>
                  </a:lnTo>
                  <a:lnTo>
                    <a:pt x="8" y="246"/>
                  </a:lnTo>
                  <a:lnTo>
                    <a:pt x="12" y="246"/>
                  </a:lnTo>
                  <a:lnTo>
                    <a:pt x="14" y="246"/>
                  </a:lnTo>
                  <a:lnTo>
                    <a:pt x="18" y="246"/>
                  </a:lnTo>
                  <a:lnTo>
                    <a:pt x="22" y="246"/>
                  </a:lnTo>
                  <a:lnTo>
                    <a:pt x="26" y="246"/>
                  </a:lnTo>
                  <a:lnTo>
                    <a:pt x="26" y="242"/>
                  </a:lnTo>
                  <a:lnTo>
                    <a:pt x="30" y="242"/>
                  </a:lnTo>
                  <a:lnTo>
                    <a:pt x="30" y="246"/>
                  </a:lnTo>
                  <a:lnTo>
                    <a:pt x="34" y="246"/>
                  </a:lnTo>
                  <a:lnTo>
                    <a:pt x="34" y="250"/>
                  </a:lnTo>
                  <a:lnTo>
                    <a:pt x="34" y="246"/>
                  </a:lnTo>
                  <a:lnTo>
                    <a:pt x="38" y="246"/>
                  </a:lnTo>
                  <a:lnTo>
                    <a:pt x="38" y="242"/>
                  </a:lnTo>
                  <a:lnTo>
                    <a:pt x="38" y="238"/>
                  </a:lnTo>
                  <a:lnTo>
                    <a:pt x="42" y="238"/>
                  </a:lnTo>
                  <a:lnTo>
                    <a:pt x="42" y="236"/>
                  </a:lnTo>
                  <a:lnTo>
                    <a:pt x="38" y="238"/>
                  </a:lnTo>
                  <a:lnTo>
                    <a:pt x="38" y="242"/>
                  </a:lnTo>
                  <a:lnTo>
                    <a:pt x="34" y="242"/>
                  </a:lnTo>
                  <a:lnTo>
                    <a:pt x="30" y="246"/>
                  </a:lnTo>
                  <a:lnTo>
                    <a:pt x="30" y="242"/>
                  </a:lnTo>
                  <a:lnTo>
                    <a:pt x="26" y="242"/>
                  </a:lnTo>
                  <a:lnTo>
                    <a:pt x="26" y="238"/>
                  </a:lnTo>
                  <a:lnTo>
                    <a:pt x="26" y="242"/>
                  </a:lnTo>
                  <a:lnTo>
                    <a:pt x="22" y="246"/>
                  </a:lnTo>
                  <a:lnTo>
                    <a:pt x="22" y="242"/>
                  </a:lnTo>
                  <a:lnTo>
                    <a:pt x="18" y="242"/>
                  </a:lnTo>
                  <a:lnTo>
                    <a:pt x="14" y="242"/>
                  </a:lnTo>
                  <a:lnTo>
                    <a:pt x="12" y="242"/>
                  </a:lnTo>
                  <a:lnTo>
                    <a:pt x="12" y="246"/>
                  </a:lnTo>
                  <a:lnTo>
                    <a:pt x="8" y="246"/>
                  </a:lnTo>
                  <a:lnTo>
                    <a:pt x="8" y="242"/>
                  </a:lnTo>
                  <a:lnTo>
                    <a:pt x="4" y="242"/>
                  </a:lnTo>
                  <a:lnTo>
                    <a:pt x="8" y="242"/>
                  </a:lnTo>
                  <a:lnTo>
                    <a:pt x="4" y="242"/>
                  </a:lnTo>
                  <a:lnTo>
                    <a:pt x="8" y="238"/>
                  </a:lnTo>
                  <a:lnTo>
                    <a:pt x="12" y="238"/>
                  </a:lnTo>
                  <a:lnTo>
                    <a:pt x="8" y="238"/>
                  </a:lnTo>
                  <a:lnTo>
                    <a:pt x="4" y="238"/>
                  </a:lnTo>
                  <a:lnTo>
                    <a:pt x="8" y="236"/>
                  </a:lnTo>
                  <a:lnTo>
                    <a:pt x="8" y="238"/>
                  </a:lnTo>
                  <a:lnTo>
                    <a:pt x="12" y="238"/>
                  </a:lnTo>
                  <a:lnTo>
                    <a:pt x="14" y="238"/>
                  </a:lnTo>
                  <a:lnTo>
                    <a:pt x="14" y="236"/>
                  </a:lnTo>
                  <a:lnTo>
                    <a:pt x="12" y="236"/>
                  </a:lnTo>
                  <a:lnTo>
                    <a:pt x="12" y="238"/>
                  </a:lnTo>
                  <a:lnTo>
                    <a:pt x="8" y="236"/>
                  </a:lnTo>
                  <a:lnTo>
                    <a:pt x="4" y="236"/>
                  </a:lnTo>
                  <a:lnTo>
                    <a:pt x="8" y="232"/>
                  </a:lnTo>
                  <a:lnTo>
                    <a:pt x="4" y="232"/>
                  </a:lnTo>
                  <a:lnTo>
                    <a:pt x="8" y="228"/>
                  </a:lnTo>
                  <a:lnTo>
                    <a:pt x="12" y="228"/>
                  </a:lnTo>
                  <a:lnTo>
                    <a:pt x="14" y="228"/>
                  </a:lnTo>
                  <a:lnTo>
                    <a:pt x="18" y="228"/>
                  </a:lnTo>
                  <a:lnTo>
                    <a:pt x="22" y="228"/>
                  </a:lnTo>
                  <a:lnTo>
                    <a:pt x="26" y="228"/>
                  </a:lnTo>
                  <a:lnTo>
                    <a:pt x="30" y="228"/>
                  </a:lnTo>
                  <a:lnTo>
                    <a:pt x="26" y="228"/>
                  </a:lnTo>
                  <a:lnTo>
                    <a:pt x="22" y="228"/>
                  </a:lnTo>
                  <a:lnTo>
                    <a:pt x="18" y="228"/>
                  </a:lnTo>
                  <a:lnTo>
                    <a:pt x="14" y="228"/>
                  </a:lnTo>
                  <a:lnTo>
                    <a:pt x="12" y="228"/>
                  </a:lnTo>
                  <a:lnTo>
                    <a:pt x="8" y="228"/>
                  </a:lnTo>
                  <a:lnTo>
                    <a:pt x="4" y="228"/>
                  </a:lnTo>
                  <a:lnTo>
                    <a:pt x="8" y="224"/>
                  </a:lnTo>
                  <a:lnTo>
                    <a:pt x="8" y="222"/>
                  </a:lnTo>
                  <a:lnTo>
                    <a:pt x="4" y="222"/>
                  </a:lnTo>
                  <a:lnTo>
                    <a:pt x="8" y="222"/>
                  </a:lnTo>
                  <a:lnTo>
                    <a:pt x="12" y="224"/>
                  </a:lnTo>
                  <a:lnTo>
                    <a:pt x="12" y="222"/>
                  </a:lnTo>
                  <a:lnTo>
                    <a:pt x="8" y="222"/>
                  </a:lnTo>
                  <a:lnTo>
                    <a:pt x="12" y="222"/>
                  </a:lnTo>
                  <a:lnTo>
                    <a:pt x="14" y="222"/>
                  </a:lnTo>
                  <a:lnTo>
                    <a:pt x="18" y="222"/>
                  </a:lnTo>
                  <a:lnTo>
                    <a:pt x="22" y="224"/>
                  </a:lnTo>
                  <a:lnTo>
                    <a:pt x="18" y="224"/>
                  </a:lnTo>
                  <a:lnTo>
                    <a:pt x="18" y="222"/>
                  </a:lnTo>
                  <a:lnTo>
                    <a:pt x="14" y="222"/>
                  </a:lnTo>
                  <a:lnTo>
                    <a:pt x="18" y="222"/>
                  </a:lnTo>
                  <a:lnTo>
                    <a:pt x="18" y="218"/>
                  </a:lnTo>
                  <a:lnTo>
                    <a:pt x="22" y="218"/>
                  </a:lnTo>
                  <a:lnTo>
                    <a:pt x="26" y="222"/>
                  </a:lnTo>
                  <a:lnTo>
                    <a:pt x="26" y="218"/>
                  </a:lnTo>
                  <a:lnTo>
                    <a:pt x="22" y="218"/>
                  </a:lnTo>
                  <a:lnTo>
                    <a:pt x="26" y="214"/>
                  </a:lnTo>
                  <a:lnTo>
                    <a:pt x="30" y="218"/>
                  </a:lnTo>
                  <a:lnTo>
                    <a:pt x="34" y="218"/>
                  </a:lnTo>
                  <a:lnTo>
                    <a:pt x="34" y="222"/>
                  </a:lnTo>
                  <a:lnTo>
                    <a:pt x="30" y="222"/>
                  </a:lnTo>
                  <a:lnTo>
                    <a:pt x="30" y="224"/>
                  </a:lnTo>
                  <a:lnTo>
                    <a:pt x="34" y="224"/>
                  </a:lnTo>
                  <a:lnTo>
                    <a:pt x="34" y="222"/>
                  </a:lnTo>
                  <a:lnTo>
                    <a:pt x="30" y="222"/>
                  </a:lnTo>
                  <a:lnTo>
                    <a:pt x="34" y="222"/>
                  </a:lnTo>
                  <a:lnTo>
                    <a:pt x="34" y="218"/>
                  </a:lnTo>
                  <a:lnTo>
                    <a:pt x="38" y="218"/>
                  </a:lnTo>
                  <a:lnTo>
                    <a:pt x="38" y="222"/>
                  </a:lnTo>
                  <a:lnTo>
                    <a:pt x="38" y="218"/>
                  </a:lnTo>
                  <a:lnTo>
                    <a:pt x="34" y="218"/>
                  </a:lnTo>
                  <a:lnTo>
                    <a:pt x="30" y="218"/>
                  </a:lnTo>
                  <a:lnTo>
                    <a:pt x="30" y="214"/>
                  </a:lnTo>
                  <a:lnTo>
                    <a:pt x="26" y="214"/>
                  </a:lnTo>
                  <a:lnTo>
                    <a:pt x="22" y="214"/>
                  </a:lnTo>
                  <a:lnTo>
                    <a:pt x="26" y="214"/>
                  </a:lnTo>
                  <a:lnTo>
                    <a:pt x="22" y="214"/>
                  </a:lnTo>
                  <a:lnTo>
                    <a:pt x="22" y="210"/>
                  </a:lnTo>
                  <a:lnTo>
                    <a:pt x="26" y="210"/>
                  </a:lnTo>
                  <a:lnTo>
                    <a:pt x="30" y="210"/>
                  </a:lnTo>
                  <a:lnTo>
                    <a:pt x="34" y="210"/>
                  </a:lnTo>
                  <a:lnTo>
                    <a:pt x="38" y="210"/>
                  </a:lnTo>
                  <a:lnTo>
                    <a:pt x="42" y="214"/>
                  </a:lnTo>
                  <a:lnTo>
                    <a:pt x="42" y="210"/>
                  </a:lnTo>
                  <a:lnTo>
                    <a:pt x="42" y="214"/>
                  </a:lnTo>
                  <a:lnTo>
                    <a:pt x="38" y="214"/>
                  </a:lnTo>
                  <a:lnTo>
                    <a:pt x="38" y="210"/>
                  </a:lnTo>
                  <a:lnTo>
                    <a:pt x="42" y="210"/>
                  </a:lnTo>
                  <a:lnTo>
                    <a:pt x="44" y="210"/>
                  </a:lnTo>
                  <a:lnTo>
                    <a:pt x="44" y="206"/>
                  </a:lnTo>
                  <a:lnTo>
                    <a:pt x="48" y="210"/>
                  </a:lnTo>
                  <a:lnTo>
                    <a:pt x="48" y="206"/>
                  </a:lnTo>
                  <a:lnTo>
                    <a:pt x="44" y="206"/>
                  </a:lnTo>
                  <a:lnTo>
                    <a:pt x="42" y="210"/>
                  </a:lnTo>
                  <a:lnTo>
                    <a:pt x="38" y="210"/>
                  </a:lnTo>
                  <a:lnTo>
                    <a:pt x="38" y="206"/>
                  </a:lnTo>
                  <a:lnTo>
                    <a:pt x="42" y="206"/>
                  </a:lnTo>
                  <a:lnTo>
                    <a:pt x="38" y="206"/>
                  </a:lnTo>
                  <a:lnTo>
                    <a:pt x="34" y="206"/>
                  </a:lnTo>
                  <a:lnTo>
                    <a:pt x="30" y="210"/>
                  </a:lnTo>
                  <a:lnTo>
                    <a:pt x="30" y="206"/>
                  </a:lnTo>
                  <a:lnTo>
                    <a:pt x="34" y="206"/>
                  </a:lnTo>
                  <a:lnTo>
                    <a:pt x="30" y="202"/>
                  </a:lnTo>
                  <a:lnTo>
                    <a:pt x="34" y="202"/>
                  </a:lnTo>
                  <a:lnTo>
                    <a:pt x="38" y="202"/>
                  </a:lnTo>
                  <a:lnTo>
                    <a:pt x="42" y="202"/>
                  </a:lnTo>
                  <a:lnTo>
                    <a:pt x="44" y="202"/>
                  </a:lnTo>
                  <a:lnTo>
                    <a:pt x="42" y="202"/>
                  </a:lnTo>
                  <a:lnTo>
                    <a:pt x="44" y="202"/>
                  </a:lnTo>
                  <a:lnTo>
                    <a:pt x="48" y="202"/>
                  </a:lnTo>
                  <a:lnTo>
                    <a:pt x="48" y="206"/>
                  </a:lnTo>
                  <a:lnTo>
                    <a:pt x="52" y="206"/>
                  </a:lnTo>
                  <a:lnTo>
                    <a:pt x="52" y="210"/>
                  </a:lnTo>
                  <a:lnTo>
                    <a:pt x="56" y="210"/>
                  </a:lnTo>
                  <a:lnTo>
                    <a:pt x="52" y="210"/>
                  </a:lnTo>
                  <a:lnTo>
                    <a:pt x="52" y="206"/>
                  </a:lnTo>
                  <a:lnTo>
                    <a:pt x="48" y="206"/>
                  </a:lnTo>
                  <a:lnTo>
                    <a:pt x="48" y="202"/>
                  </a:lnTo>
                  <a:lnTo>
                    <a:pt x="44" y="202"/>
                  </a:lnTo>
                  <a:lnTo>
                    <a:pt x="44" y="198"/>
                  </a:lnTo>
                  <a:lnTo>
                    <a:pt x="48" y="198"/>
                  </a:lnTo>
                  <a:lnTo>
                    <a:pt x="48" y="202"/>
                  </a:lnTo>
                  <a:lnTo>
                    <a:pt x="52" y="202"/>
                  </a:lnTo>
                  <a:lnTo>
                    <a:pt x="52" y="206"/>
                  </a:lnTo>
                  <a:lnTo>
                    <a:pt x="52" y="202"/>
                  </a:lnTo>
                  <a:lnTo>
                    <a:pt x="56" y="202"/>
                  </a:lnTo>
                  <a:lnTo>
                    <a:pt x="52" y="202"/>
                  </a:lnTo>
                  <a:lnTo>
                    <a:pt x="48" y="202"/>
                  </a:lnTo>
                  <a:lnTo>
                    <a:pt x="48" y="198"/>
                  </a:lnTo>
                  <a:lnTo>
                    <a:pt x="52" y="198"/>
                  </a:lnTo>
                  <a:lnTo>
                    <a:pt x="56" y="198"/>
                  </a:lnTo>
                  <a:lnTo>
                    <a:pt x="60" y="198"/>
                  </a:lnTo>
                  <a:lnTo>
                    <a:pt x="56" y="198"/>
                  </a:lnTo>
                  <a:lnTo>
                    <a:pt x="52" y="194"/>
                  </a:lnTo>
                  <a:lnTo>
                    <a:pt x="56" y="194"/>
                  </a:lnTo>
                  <a:lnTo>
                    <a:pt x="56" y="192"/>
                  </a:lnTo>
                  <a:lnTo>
                    <a:pt x="60" y="192"/>
                  </a:lnTo>
                  <a:lnTo>
                    <a:pt x="64" y="192"/>
                  </a:lnTo>
                  <a:lnTo>
                    <a:pt x="64" y="194"/>
                  </a:lnTo>
                  <a:lnTo>
                    <a:pt x="68" y="194"/>
                  </a:lnTo>
                  <a:lnTo>
                    <a:pt x="68" y="192"/>
                  </a:lnTo>
                  <a:lnTo>
                    <a:pt x="64" y="194"/>
                  </a:lnTo>
                  <a:lnTo>
                    <a:pt x="64" y="192"/>
                  </a:lnTo>
                  <a:lnTo>
                    <a:pt x="64" y="188"/>
                  </a:lnTo>
                  <a:lnTo>
                    <a:pt x="68" y="188"/>
                  </a:lnTo>
                  <a:lnTo>
                    <a:pt x="72" y="188"/>
                  </a:lnTo>
                  <a:lnTo>
                    <a:pt x="74" y="192"/>
                  </a:lnTo>
                  <a:lnTo>
                    <a:pt x="74" y="194"/>
                  </a:lnTo>
                  <a:lnTo>
                    <a:pt x="78" y="194"/>
                  </a:lnTo>
                  <a:lnTo>
                    <a:pt x="74" y="194"/>
                  </a:lnTo>
                  <a:lnTo>
                    <a:pt x="74" y="192"/>
                  </a:lnTo>
                  <a:lnTo>
                    <a:pt x="78" y="192"/>
                  </a:lnTo>
                  <a:lnTo>
                    <a:pt x="82" y="192"/>
                  </a:lnTo>
                  <a:lnTo>
                    <a:pt x="86" y="192"/>
                  </a:lnTo>
                  <a:lnTo>
                    <a:pt x="86" y="188"/>
                  </a:lnTo>
                  <a:lnTo>
                    <a:pt x="82" y="188"/>
                  </a:lnTo>
                  <a:lnTo>
                    <a:pt x="86" y="188"/>
                  </a:lnTo>
                  <a:lnTo>
                    <a:pt x="86" y="184"/>
                  </a:lnTo>
                  <a:lnTo>
                    <a:pt x="90" y="184"/>
                  </a:lnTo>
                  <a:lnTo>
                    <a:pt x="94" y="184"/>
                  </a:lnTo>
                  <a:lnTo>
                    <a:pt x="94" y="180"/>
                  </a:lnTo>
                  <a:lnTo>
                    <a:pt x="90" y="180"/>
                  </a:lnTo>
                  <a:lnTo>
                    <a:pt x="94" y="180"/>
                  </a:lnTo>
                  <a:lnTo>
                    <a:pt x="98" y="176"/>
                  </a:lnTo>
                  <a:lnTo>
                    <a:pt x="94" y="176"/>
                  </a:lnTo>
                  <a:lnTo>
                    <a:pt x="90" y="176"/>
                  </a:lnTo>
                  <a:lnTo>
                    <a:pt x="90" y="180"/>
                  </a:lnTo>
                  <a:lnTo>
                    <a:pt x="86" y="180"/>
                  </a:lnTo>
                  <a:lnTo>
                    <a:pt x="82" y="184"/>
                  </a:lnTo>
                  <a:lnTo>
                    <a:pt x="86" y="180"/>
                  </a:lnTo>
                  <a:lnTo>
                    <a:pt x="90" y="180"/>
                  </a:lnTo>
                  <a:lnTo>
                    <a:pt x="90" y="184"/>
                  </a:lnTo>
                  <a:lnTo>
                    <a:pt x="86" y="184"/>
                  </a:lnTo>
                  <a:lnTo>
                    <a:pt x="82" y="188"/>
                  </a:lnTo>
                  <a:lnTo>
                    <a:pt x="78" y="188"/>
                  </a:lnTo>
                  <a:lnTo>
                    <a:pt x="74" y="192"/>
                  </a:lnTo>
                  <a:lnTo>
                    <a:pt x="72" y="188"/>
                  </a:lnTo>
                  <a:lnTo>
                    <a:pt x="72" y="184"/>
                  </a:lnTo>
                  <a:lnTo>
                    <a:pt x="74" y="184"/>
                  </a:lnTo>
                  <a:lnTo>
                    <a:pt x="72" y="184"/>
                  </a:lnTo>
                  <a:lnTo>
                    <a:pt x="68" y="188"/>
                  </a:lnTo>
                  <a:lnTo>
                    <a:pt x="68" y="184"/>
                  </a:lnTo>
                  <a:lnTo>
                    <a:pt x="72" y="184"/>
                  </a:lnTo>
                  <a:lnTo>
                    <a:pt x="72" y="180"/>
                  </a:lnTo>
                  <a:lnTo>
                    <a:pt x="74" y="180"/>
                  </a:lnTo>
                  <a:lnTo>
                    <a:pt x="78" y="180"/>
                  </a:lnTo>
                  <a:lnTo>
                    <a:pt x="74" y="180"/>
                  </a:lnTo>
                  <a:lnTo>
                    <a:pt x="74" y="176"/>
                  </a:lnTo>
                  <a:lnTo>
                    <a:pt x="78" y="172"/>
                  </a:lnTo>
                  <a:lnTo>
                    <a:pt x="82" y="168"/>
                  </a:lnTo>
                  <a:lnTo>
                    <a:pt x="82" y="168"/>
                  </a:lnTo>
                  <a:lnTo>
                    <a:pt x="82" y="168"/>
                  </a:lnTo>
                  <a:close/>
                  <a:moveTo>
                    <a:pt x="284" y="4"/>
                  </a:moveTo>
                  <a:lnTo>
                    <a:pt x="284" y="0"/>
                  </a:lnTo>
                  <a:lnTo>
                    <a:pt x="284" y="4"/>
                  </a:lnTo>
                  <a:lnTo>
                    <a:pt x="284" y="4"/>
                  </a:lnTo>
                  <a:lnTo>
                    <a:pt x="284" y="4"/>
                  </a:lnTo>
                  <a:close/>
                  <a:moveTo>
                    <a:pt x="270" y="16"/>
                  </a:moveTo>
                  <a:lnTo>
                    <a:pt x="270" y="12"/>
                  </a:lnTo>
                  <a:lnTo>
                    <a:pt x="274" y="12"/>
                  </a:lnTo>
                  <a:lnTo>
                    <a:pt x="276" y="16"/>
                  </a:lnTo>
                  <a:lnTo>
                    <a:pt x="274" y="16"/>
                  </a:lnTo>
                  <a:lnTo>
                    <a:pt x="270" y="16"/>
                  </a:lnTo>
                  <a:lnTo>
                    <a:pt x="270" y="16"/>
                  </a:lnTo>
                  <a:lnTo>
                    <a:pt x="270" y="16"/>
                  </a:lnTo>
                  <a:close/>
                  <a:moveTo>
                    <a:pt x="258" y="22"/>
                  </a:moveTo>
                  <a:lnTo>
                    <a:pt x="254" y="22"/>
                  </a:lnTo>
                  <a:lnTo>
                    <a:pt x="250" y="22"/>
                  </a:lnTo>
                  <a:lnTo>
                    <a:pt x="250" y="20"/>
                  </a:lnTo>
                  <a:lnTo>
                    <a:pt x="254" y="20"/>
                  </a:lnTo>
                  <a:lnTo>
                    <a:pt x="258" y="22"/>
                  </a:lnTo>
                  <a:lnTo>
                    <a:pt x="258" y="22"/>
                  </a:lnTo>
                  <a:lnTo>
                    <a:pt x="258" y="22"/>
                  </a:lnTo>
                  <a:close/>
                  <a:moveTo>
                    <a:pt x="244" y="22"/>
                  </a:moveTo>
                  <a:lnTo>
                    <a:pt x="240" y="22"/>
                  </a:lnTo>
                  <a:lnTo>
                    <a:pt x="240" y="20"/>
                  </a:lnTo>
                  <a:lnTo>
                    <a:pt x="244" y="20"/>
                  </a:lnTo>
                  <a:lnTo>
                    <a:pt x="244" y="22"/>
                  </a:lnTo>
                  <a:lnTo>
                    <a:pt x="244" y="22"/>
                  </a:lnTo>
                  <a:lnTo>
                    <a:pt x="244" y="22"/>
                  </a:lnTo>
                  <a:close/>
                  <a:moveTo>
                    <a:pt x="206" y="26"/>
                  </a:moveTo>
                  <a:lnTo>
                    <a:pt x="202" y="26"/>
                  </a:lnTo>
                  <a:lnTo>
                    <a:pt x="206" y="22"/>
                  </a:lnTo>
                  <a:lnTo>
                    <a:pt x="206" y="26"/>
                  </a:lnTo>
                  <a:lnTo>
                    <a:pt x="206" y="26"/>
                  </a:lnTo>
                  <a:lnTo>
                    <a:pt x="206" y="26"/>
                  </a:lnTo>
                  <a:close/>
                  <a:moveTo>
                    <a:pt x="198" y="30"/>
                  </a:moveTo>
                  <a:lnTo>
                    <a:pt x="198" y="26"/>
                  </a:lnTo>
                  <a:lnTo>
                    <a:pt x="202" y="26"/>
                  </a:lnTo>
                  <a:lnTo>
                    <a:pt x="202" y="30"/>
                  </a:lnTo>
                  <a:lnTo>
                    <a:pt x="198" y="30"/>
                  </a:lnTo>
                  <a:lnTo>
                    <a:pt x="198" y="30"/>
                  </a:lnTo>
                  <a:lnTo>
                    <a:pt x="198" y="30"/>
                  </a:lnTo>
                  <a:close/>
                  <a:moveTo>
                    <a:pt x="228" y="30"/>
                  </a:moveTo>
                  <a:lnTo>
                    <a:pt x="232" y="30"/>
                  </a:lnTo>
                  <a:lnTo>
                    <a:pt x="228" y="30"/>
                  </a:lnTo>
                  <a:lnTo>
                    <a:pt x="228" y="30"/>
                  </a:lnTo>
                  <a:lnTo>
                    <a:pt x="228" y="30"/>
                  </a:lnTo>
                  <a:close/>
                  <a:moveTo>
                    <a:pt x="210" y="34"/>
                  </a:moveTo>
                  <a:lnTo>
                    <a:pt x="214" y="30"/>
                  </a:lnTo>
                  <a:lnTo>
                    <a:pt x="218" y="30"/>
                  </a:lnTo>
                  <a:lnTo>
                    <a:pt x="214" y="34"/>
                  </a:lnTo>
                  <a:lnTo>
                    <a:pt x="210" y="34"/>
                  </a:lnTo>
                  <a:lnTo>
                    <a:pt x="210" y="34"/>
                  </a:lnTo>
                  <a:lnTo>
                    <a:pt x="210" y="34"/>
                  </a:lnTo>
                  <a:close/>
                  <a:moveTo>
                    <a:pt x="354" y="38"/>
                  </a:moveTo>
                  <a:lnTo>
                    <a:pt x="354" y="34"/>
                  </a:lnTo>
                  <a:lnTo>
                    <a:pt x="358" y="34"/>
                  </a:lnTo>
                  <a:lnTo>
                    <a:pt x="354" y="38"/>
                  </a:lnTo>
                  <a:lnTo>
                    <a:pt x="354" y="38"/>
                  </a:lnTo>
                  <a:lnTo>
                    <a:pt x="354" y="38"/>
                  </a:lnTo>
                  <a:close/>
                  <a:moveTo>
                    <a:pt x="224" y="34"/>
                  </a:moveTo>
                  <a:lnTo>
                    <a:pt x="228" y="34"/>
                  </a:lnTo>
                  <a:lnTo>
                    <a:pt x="224" y="34"/>
                  </a:lnTo>
                  <a:lnTo>
                    <a:pt x="224" y="34"/>
                  </a:lnTo>
                  <a:lnTo>
                    <a:pt x="224" y="34"/>
                  </a:lnTo>
                  <a:close/>
                  <a:moveTo>
                    <a:pt x="202" y="42"/>
                  </a:moveTo>
                  <a:lnTo>
                    <a:pt x="202" y="38"/>
                  </a:lnTo>
                  <a:lnTo>
                    <a:pt x="202" y="42"/>
                  </a:lnTo>
                  <a:lnTo>
                    <a:pt x="202" y="42"/>
                  </a:lnTo>
                  <a:lnTo>
                    <a:pt x="202" y="42"/>
                  </a:lnTo>
                  <a:close/>
                  <a:moveTo>
                    <a:pt x="180" y="56"/>
                  </a:moveTo>
                  <a:lnTo>
                    <a:pt x="180" y="52"/>
                  </a:lnTo>
                  <a:lnTo>
                    <a:pt x="184" y="52"/>
                  </a:lnTo>
                  <a:lnTo>
                    <a:pt x="180" y="56"/>
                  </a:lnTo>
                  <a:lnTo>
                    <a:pt x="180" y="56"/>
                  </a:lnTo>
                  <a:lnTo>
                    <a:pt x="180" y="56"/>
                  </a:lnTo>
                  <a:close/>
                  <a:moveTo>
                    <a:pt x="168" y="60"/>
                  </a:moveTo>
                  <a:lnTo>
                    <a:pt x="164" y="56"/>
                  </a:lnTo>
                  <a:lnTo>
                    <a:pt x="168" y="56"/>
                  </a:lnTo>
                  <a:lnTo>
                    <a:pt x="168" y="60"/>
                  </a:lnTo>
                  <a:lnTo>
                    <a:pt x="168" y="60"/>
                  </a:lnTo>
                  <a:lnTo>
                    <a:pt x="168" y="60"/>
                  </a:lnTo>
                  <a:close/>
                  <a:moveTo>
                    <a:pt x="176" y="60"/>
                  </a:moveTo>
                  <a:lnTo>
                    <a:pt x="176" y="56"/>
                  </a:lnTo>
                  <a:lnTo>
                    <a:pt x="180" y="56"/>
                  </a:lnTo>
                  <a:lnTo>
                    <a:pt x="180" y="60"/>
                  </a:lnTo>
                  <a:lnTo>
                    <a:pt x="176" y="60"/>
                  </a:lnTo>
                  <a:lnTo>
                    <a:pt x="176" y="60"/>
                  </a:lnTo>
                  <a:lnTo>
                    <a:pt x="176" y="60"/>
                  </a:lnTo>
                  <a:close/>
                  <a:moveTo>
                    <a:pt x="172" y="64"/>
                  </a:moveTo>
                  <a:lnTo>
                    <a:pt x="172" y="60"/>
                  </a:lnTo>
                  <a:lnTo>
                    <a:pt x="176" y="60"/>
                  </a:lnTo>
                  <a:lnTo>
                    <a:pt x="172" y="60"/>
                  </a:lnTo>
                  <a:lnTo>
                    <a:pt x="172" y="64"/>
                  </a:lnTo>
                  <a:lnTo>
                    <a:pt x="172" y="64"/>
                  </a:lnTo>
                  <a:lnTo>
                    <a:pt x="172" y="64"/>
                  </a:lnTo>
                  <a:close/>
                  <a:moveTo>
                    <a:pt x="160" y="72"/>
                  </a:moveTo>
                  <a:lnTo>
                    <a:pt x="160" y="68"/>
                  </a:lnTo>
                  <a:lnTo>
                    <a:pt x="164" y="68"/>
                  </a:lnTo>
                  <a:lnTo>
                    <a:pt x="164" y="72"/>
                  </a:lnTo>
                  <a:lnTo>
                    <a:pt x="160" y="72"/>
                  </a:lnTo>
                  <a:lnTo>
                    <a:pt x="160" y="72"/>
                  </a:lnTo>
                  <a:lnTo>
                    <a:pt x="160" y="72"/>
                  </a:lnTo>
                  <a:close/>
                  <a:moveTo>
                    <a:pt x="134" y="76"/>
                  </a:moveTo>
                  <a:lnTo>
                    <a:pt x="130" y="76"/>
                  </a:lnTo>
                  <a:lnTo>
                    <a:pt x="130" y="72"/>
                  </a:lnTo>
                  <a:lnTo>
                    <a:pt x="134" y="72"/>
                  </a:lnTo>
                  <a:lnTo>
                    <a:pt x="134" y="76"/>
                  </a:lnTo>
                  <a:lnTo>
                    <a:pt x="134" y="76"/>
                  </a:lnTo>
                  <a:lnTo>
                    <a:pt x="134" y="76"/>
                  </a:lnTo>
                  <a:close/>
                  <a:moveTo>
                    <a:pt x="120" y="82"/>
                  </a:moveTo>
                  <a:lnTo>
                    <a:pt x="120" y="78"/>
                  </a:lnTo>
                  <a:lnTo>
                    <a:pt x="120" y="76"/>
                  </a:lnTo>
                  <a:lnTo>
                    <a:pt x="124" y="76"/>
                  </a:lnTo>
                  <a:lnTo>
                    <a:pt x="124" y="78"/>
                  </a:lnTo>
                  <a:lnTo>
                    <a:pt x="120" y="82"/>
                  </a:lnTo>
                  <a:lnTo>
                    <a:pt x="120" y="82"/>
                  </a:lnTo>
                  <a:lnTo>
                    <a:pt x="120" y="82"/>
                  </a:lnTo>
                  <a:close/>
                  <a:moveTo>
                    <a:pt x="116" y="86"/>
                  </a:moveTo>
                  <a:lnTo>
                    <a:pt x="116" y="82"/>
                  </a:lnTo>
                  <a:lnTo>
                    <a:pt x="116" y="78"/>
                  </a:lnTo>
                  <a:lnTo>
                    <a:pt x="120" y="78"/>
                  </a:lnTo>
                  <a:lnTo>
                    <a:pt x="120" y="82"/>
                  </a:lnTo>
                  <a:lnTo>
                    <a:pt x="116" y="82"/>
                  </a:lnTo>
                  <a:lnTo>
                    <a:pt x="116" y="86"/>
                  </a:lnTo>
                  <a:lnTo>
                    <a:pt x="116" y="86"/>
                  </a:lnTo>
                  <a:lnTo>
                    <a:pt x="116" y="86"/>
                  </a:lnTo>
                  <a:close/>
                  <a:moveTo>
                    <a:pt x="154" y="82"/>
                  </a:moveTo>
                  <a:lnTo>
                    <a:pt x="154" y="78"/>
                  </a:lnTo>
                  <a:lnTo>
                    <a:pt x="158" y="78"/>
                  </a:lnTo>
                  <a:lnTo>
                    <a:pt x="158" y="82"/>
                  </a:lnTo>
                  <a:lnTo>
                    <a:pt x="154" y="82"/>
                  </a:lnTo>
                  <a:lnTo>
                    <a:pt x="154" y="82"/>
                  </a:lnTo>
                  <a:lnTo>
                    <a:pt x="154" y="82"/>
                  </a:lnTo>
                  <a:close/>
                  <a:moveTo>
                    <a:pt x="146" y="82"/>
                  </a:moveTo>
                  <a:lnTo>
                    <a:pt x="150" y="82"/>
                  </a:lnTo>
                  <a:lnTo>
                    <a:pt x="146" y="82"/>
                  </a:lnTo>
                  <a:lnTo>
                    <a:pt x="146" y="82"/>
                  </a:lnTo>
                  <a:lnTo>
                    <a:pt x="146" y="82"/>
                  </a:lnTo>
                  <a:close/>
                  <a:moveTo>
                    <a:pt x="134" y="106"/>
                  </a:moveTo>
                  <a:lnTo>
                    <a:pt x="130" y="106"/>
                  </a:lnTo>
                  <a:lnTo>
                    <a:pt x="130" y="102"/>
                  </a:lnTo>
                  <a:lnTo>
                    <a:pt x="134" y="102"/>
                  </a:lnTo>
                  <a:lnTo>
                    <a:pt x="134" y="106"/>
                  </a:lnTo>
                  <a:lnTo>
                    <a:pt x="134" y="106"/>
                  </a:lnTo>
                  <a:lnTo>
                    <a:pt x="134" y="106"/>
                  </a:lnTo>
                  <a:close/>
                  <a:moveTo>
                    <a:pt x="102" y="138"/>
                  </a:moveTo>
                  <a:lnTo>
                    <a:pt x="104" y="138"/>
                  </a:lnTo>
                  <a:lnTo>
                    <a:pt x="102" y="138"/>
                  </a:lnTo>
                  <a:lnTo>
                    <a:pt x="102" y="138"/>
                  </a:lnTo>
                  <a:lnTo>
                    <a:pt x="102" y="138"/>
                  </a:lnTo>
                  <a:close/>
                  <a:moveTo>
                    <a:pt x="104" y="150"/>
                  </a:moveTo>
                  <a:lnTo>
                    <a:pt x="104" y="146"/>
                  </a:lnTo>
                  <a:lnTo>
                    <a:pt x="104" y="142"/>
                  </a:lnTo>
                  <a:lnTo>
                    <a:pt x="104" y="138"/>
                  </a:lnTo>
                  <a:lnTo>
                    <a:pt x="108" y="138"/>
                  </a:lnTo>
                  <a:lnTo>
                    <a:pt x="108" y="142"/>
                  </a:lnTo>
                  <a:lnTo>
                    <a:pt x="108" y="146"/>
                  </a:lnTo>
                  <a:lnTo>
                    <a:pt x="104" y="146"/>
                  </a:lnTo>
                  <a:lnTo>
                    <a:pt x="104" y="150"/>
                  </a:lnTo>
                  <a:lnTo>
                    <a:pt x="104" y="150"/>
                  </a:lnTo>
                  <a:lnTo>
                    <a:pt x="104" y="150"/>
                  </a:lnTo>
                  <a:close/>
                  <a:moveTo>
                    <a:pt x="104" y="154"/>
                  </a:moveTo>
                  <a:lnTo>
                    <a:pt x="102" y="154"/>
                  </a:lnTo>
                  <a:lnTo>
                    <a:pt x="104" y="150"/>
                  </a:lnTo>
                  <a:lnTo>
                    <a:pt x="108" y="150"/>
                  </a:lnTo>
                  <a:lnTo>
                    <a:pt x="108" y="154"/>
                  </a:lnTo>
                  <a:lnTo>
                    <a:pt x="104" y="154"/>
                  </a:lnTo>
                  <a:lnTo>
                    <a:pt x="104" y="154"/>
                  </a:lnTo>
                  <a:lnTo>
                    <a:pt x="104" y="154"/>
                  </a:lnTo>
                  <a:close/>
                  <a:moveTo>
                    <a:pt x="86" y="158"/>
                  </a:moveTo>
                  <a:lnTo>
                    <a:pt x="90" y="154"/>
                  </a:lnTo>
                  <a:lnTo>
                    <a:pt x="86" y="158"/>
                  </a:lnTo>
                  <a:lnTo>
                    <a:pt x="86" y="158"/>
                  </a:lnTo>
                  <a:lnTo>
                    <a:pt x="86" y="158"/>
                  </a:lnTo>
                  <a:close/>
                  <a:moveTo>
                    <a:pt x="90" y="158"/>
                  </a:moveTo>
                  <a:lnTo>
                    <a:pt x="86" y="158"/>
                  </a:lnTo>
                  <a:lnTo>
                    <a:pt x="90" y="154"/>
                  </a:lnTo>
                  <a:lnTo>
                    <a:pt x="94" y="158"/>
                  </a:lnTo>
                  <a:lnTo>
                    <a:pt x="90" y="158"/>
                  </a:lnTo>
                  <a:lnTo>
                    <a:pt x="90" y="158"/>
                  </a:lnTo>
                  <a:lnTo>
                    <a:pt x="90" y="158"/>
                  </a:lnTo>
                  <a:close/>
                  <a:moveTo>
                    <a:pt x="94" y="164"/>
                  </a:moveTo>
                  <a:lnTo>
                    <a:pt x="90" y="164"/>
                  </a:lnTo>
                  <a:lnTo>
                    <a:pt x="90" y="162"/>
                  </a:lnTo>
                  <a:lnTo>
                    <a:pt x="94" y="164"/>
                  </a:lnTo>
                  <a:lnTo>
                    <a:pt x="94" y="164"/>
                  </a:lnTo>
                  <a:lnTo>
                    <a:pt x="94" y="164"/>
                  </a:lnTo>
                  <a:close/>
                  <a:moveTo>
                    <a:pt x="52" y="194"/>
                  </a:moveTo>
                  <a:lnTo>
                    <a:pt x="52" y="192"/>
                  </a:lnTo>
                  <a:lnTo>
                    <a:pt x="56" y="192"/>
                  </a:lnTo>
                  <a:lnTo>
                    <a:pt x="56" y="194"/>
                  </a:lnTo>
                  <a:lnTo>
                    <a:pt x="52" y="194"/>
                  </a:lnTo>
                  <a:lnTo>
                    <a:pt x="52" y="194"/>
                  </a:lnTo>
                  <a:lnTo>
                    <a:pt x="52" y="194"/>
                  </a:lnTo>
                  <a:close/>
                  <a:moveTo>
                    <a:pt x="52" y="198"/>
                  </a:moveTo>
                  <a:lnTo>
                    <a:pt x="48" y="194"/>
                  </a:lnTo>
                  <a:lnTo>
                    <a:pt x="52" y="194"/>
                  </a:lnTo>
                  <a:lnTo>
                    <a:pt x="56" y="198"/>
                  </a:lnTo>
                  <a:lnTo>
                    <a:pt x="52" y="198"/>
                  </a:lnTo>
                  <a:lnTo>
                    <a:pt x="52" y="198"/>
                  </a:lnTo>
                  <a:lnTo>
                    <a:pt x="52" y="198"/>
                  </a:lnTo>
                  <a:close/>
                  <a:moveTo>
                    <a:pt x="44" y="198"/>
                  </a:moveTo>
                  <a:lnTo>
                    <a:pt x="48" y="194"/>
                  </a:lnTo>
                  <a:lnTo>
                    <a:pt x="48" y="198"/>
                  </a:lnTo>
                  <a:lnTo>
                    <a:pt x="44" y="198"/>
                  </a:lnTo>
                  <a:lnTo>
                    <a:pt x="44" y="198"/>
                  </a:lnTo>
                  <a:lnTo>
                    <a:pt x="44" y="198"/>
                  </a:lnTo>
                  <a:close/>
                  <a:moveTo>
                    <a:pt x="44" y="202"/>
                  </a:moveTo>
                  <a:lnTo>
                    <a:pt x="42" y="202"/>
                  </a:lnTo>
                  <a:lnTo>
                    <a:pt x="42" y="198"/>
                  </a:lnTo>
                  <a:lnTo>
                    <a:pt x="44" y="198"/>
                  </a:lnTo>
                  <a:lnTo>
                    <a:pt x="44" y="202"/>
                  </a:lnTo>
                  <a:lnTo>
                    <a:pt x="44" y="202"/>
                  </a:lnTo>
                  <a:lnTo>
                    <a:pt x="44" y="202"/>
                  </a:lnTo>
                  <a:close/>
                  <a:moveTo>
                    <a:pt x="42" y="202"/>
                  </a:moveTo>
                  <a:lnTo>
                    <a:pt x="38" y="202"/>
                  </a:lnTo>
                  <a:lnTo>
                    <a:pt x="38" y="198"/>
                  </a:lnTo>
                  <a:lnTo>
                    <a:pt x="42" y="198"/>
                  </a:lnTo>
                  <a:lnTo>
                    <a:pt x="42" y="202"/>
                  </a:lnTo>
                  <a:lnTo>
                    <a:pt x="42" y="202"/>
                  </a:lnTo>
                  <a:lnTo>
                    <a:pt x="42" y="202"/>
                  </a:lnTo>
                  <a:close/>
                  <a:moveTo>
                    <a:pt x="26" y="210"/>
                  </a:moveTo>
                  <a:lnTo>
                    <a:pt x="30" y="206"/>
                  </a:lnTo>
                  <a:lnTo>
                    <a:pt x="30" y="210"/>
                  </a:lnTo>
                  <a:lnTo>
                    <a:pt x="26" y="210"/>
                  </a:lnTo>
                  <a:lnTo>
                    <a:pt x="26" y="210"/>
                  </a:lnTo>
                  <a:lnTo>
                    <a:pt x="26" y="210"/>
                  </a:lnTo>
                  <a:close/>
                  <a:moveTo>
                    <a:pt x="22" y="218"/>
                  </a:moveTo>
                  <a:lnTo>
                    <a:pt x="18" y="218"/>
                  </a:lnTo>
                  <a:lnTo>
                    <a:pt x="18" y="214"/>
                  </a:lnTo>
                  <a:lnTo>
                    <a:pt x="22" y="214"/>
                  </a:lnTo>
                  <a:lnTo>
                    <a:pt x="22" y="218"/>
                  </a:lnTo>
                  <a:lnTo>
                    <a:pt x="22" y="218"/>
                  </a:lnTo>
                  <a:lnTo>
                    <a:pt x="22" y="218"/>
                  </a:lnTo>
                  <a:close/>
                  <a:moveTo>
                    <a:pt x="14" y="222"/>
                  </a:moveTo>
                  <a:lnTo>
                    <a:pt x="14" y="218"/>
                  </a:lnTo>
                  <a:lnTo>
                    <a:pt x="14" y="214"/>
                  </a:lnTo>
                  <a:lnTo>
                    <a:pt x="18" y="214"/>
                  </a:lnTo>
                  <a:lnTo>
                    <a:pt x="18" y="218"/>
                  </a:lnTo>
                  <a:lnTo>
                    <a:pt x="14" y="218"/>
                  </a:lnTo>
                  <a:lnTo>
                    <a:pt x="14" y="222"/>
                  </a:lnTo>
                  <a:lnTo>
                    <a:pt x="14" y="222"/>
                  </a:lnTo>
                  <a:lnTo>
                    <a:pt x="14" y="222"/>
                  </a:lnTo>
                  <a:close/>
                  <a:moveTo>
                    <a:pt x="12" y="222"/>
                  </a:moveTo>
                  <a:lnTo>
                    <a:pt x="12" y="218"/>
                  </a:lnTo>
                  <a:lnTo>
                    <a:pt x="14" y="218"/>
                  </a:lnTo>
                  <a:lnTo>
                    <a:pt x="14" y="222"/>
                  </a:lnTo>
                  <a:lnTo>
                    <a:pt x="12" y="222"/>
                  </a:lnTo>
                  <a:lnTo>
                    <a:pt x="12" y="222"/>
                  </a:lnTo>
                  <a:lnTo>
                    <a:pt x="12" y="222"/>
                  </a:lnTo>
                  <a:close/>
                  <a:moveTo>
                    <a:pt x="4" y="232"/>
                  </a:moveTo>
                  <a:lnTo>
                    <a:pt x="4" y="228"/>
                  </a:lnTo>
                  <a:lnTo>
                    <a:pt x="0" y="228"/>
                  </a:lnTo>
                  <a:lnTo>
                    <a:pt x="4" y="228"/>
                  </a:lnTo>
                  <a:lnTo>
                    <a:pt x="8" y="228"/>
                  </a:lnTo>
                  <a:lnTo>
                    <a:pt x="4" y="228"/>
                  </a:lnTo>
                  <a:lnTo>
                    <a:pt x="4" y="232"/>
                  </a:lnTo>
                  <a:lnTo>
                    <a:pt x="4" y="232"/>
                  </a:lnTo>
                  <a:lnTo>
                    <a:pt x="4" y="232"/>
                  </a:lnTo>
                  <a:close/>
                  <a:moveTo>
                    <a:pt x="0" y="246"/>
                  </a:moveTo>
                  <a:lnTo>
                    <a:pt x="0" y="242"/>
                  </a:lnTo>
                  <a:lnTo>
                    <a:pt x="4" y="242"/>
                  </a:lnTo>
                  <a:lnTo>
                    <a:pt x="4" y="246"/>
                  </a:lnTo>
                  <a:lnTo>
                    <a:pt x="0" y="246"/>
                  </a:lnTo>
                  <a:lnTo>
                    <a:pt x="0" y="246"/>
                  </a:lnTo>
                  <a:lnTo>
                    <a:pt x="0" y="246"/>
                  </a:lnTo>
                  <a:close/>
                  <a:moveTo>
                    <a:pt x="12" y="262"/>
                  </a:moveTo>
                  <a:lnTo>
                    <a:pt x="8" y="258"/>
                  </a:lnTo>
                  <a:lnTo>
                    <a:pt x="12" y="258"/>
                  </a:lnTo>
                  <a:lnTo>
                    <a:pt x="12" y="254"/>
                  </a:lnTo>
                  <a:lnTo>
                    <a:pt x="14" y="254"/>
                  </a:lnTo>
                  <a:lnTo>
                    <a:pt x="14" y="262"/>
                  </a:lnTo>
                  <a:lnTo>
                    <a:pt x="12" y="262"/>
                  </a:lnTo>
                  <a:lnTo>
                    <a:pt x="12" y="262"/>
                  </a:lnTo>
                  <a:lnTo>
                    <a:pt x="12" y="262"/>
                  </a:lnTo>
                  <a:close/>
                  <a:moveTo>
                    <a:pt x="296" y="8"/>
                  </a:moveTo>
                  <a:lnTo>
                    <a:pt x="292" y="4"/>
                  </a:lnTo>
                  <a:lnTo>
                    <a:pt x="296" y="4"/>
                  </a:lnTo>
                  <a:lnTo>
                    <a:pt x="292" y="4"/>
                  </a:lnTo>
                  <a:lnTo>
                    <a:pt x="296" y="0"/>
                  </a:lnTo>
                  <a:lnTo>
                    <a:pt x="300" y="0"/>
                  </a:lnTo>
                  <a:lnTo>
                    <a:pt x="304" y="0"/>
                  </a:lnTo>
                  <a:lnTo>
                    <a:pt x="304" y="4"/>
                  </a:lnTo>
                  <a:lnTo>
                    <a:pt x="300" y="4"/>
                  </a:lnTo>
                  <a:lnTo>
                    <a:pt x="304" y="4"/>
                  </a:lnTo>
                  <a:lnTo>
                    <a:pt x="300" y="4"/>
                  </a:lnTo>
                  <a:lnTo>
                    <a:pt x="296" y="8"/>
                  </a:lnTo>
                  <a:lnTo>
                    <a:pt x="296" y="8"/>
                  </a:lnTo>
                  <a:lnTo>
                    <a:pt x="296" y="8"/>
                  </a:lnTo>
                  <a:close/>
                  <a:moveTo>
                    <a:pt x="274" y="8"/>
                  </a:moveTo>
                  <a:lnTo>
                    <a:pt x="274" y="4"/>
                  </a:lnTo>
                  <a:lnTo>
                    <a:pt x="276" y="4"/>
                  </a:lnTo>
                  <a:lnTo>
                    <a:pt x="276" y="8"/>
                  </a:lnTo>
                  <a:lnTo>
                    <a:pt x="274" y="8"/>
                  </a:lnTo>
                  <a:lnTo>
                    <a:pt x="274" y="8"/>
                  </a:lnTo>
                  <a:lnTo>
                    <a:pt x="274" y="8"/>
                  </a:lnTo>
                  <a:close/>
                  <a:moveTo>
                    <a:pt x="248" y="20"/>
                  </a:moveTo>
                  <a:lnTo>
                    <a:pt x="248" y="16"/>
                  </a:lnTo>
                  <a:lnTo>
                    <a:pt x="244" y="16"/>
                  </a:lnTo>
                  <a:lnTo>
                    <a:pt x="244" y="12"/>
                  </a:lnTo>
                  <a:lnTo>
                    <a:pt x="248" y="12"/>
                  </a:lnTo>
                  <a:lnTo>
                    <a:pt x="248" y="16"/>
                  </a:lnTo>
                  <a:lnTo>
                    <a:pt x="250" y="12"/>
                  </a:lnTo>
                  <a:lnTo>
                    <a:pt x="254" y="12"/>
                  </a:lnTo>
                  <a:lnTo>
                    <a:pt x="254" y="16"/>
                  </a:lnTo>
                  <a:lnTo>
                    <a:pt x="258" y="16"/>
                  </a:lnTo>
                  <a:lnTo>
                    <a:pt x="258" y="12"/>
                  </a:lnTo>
                  <a:lnTo>
                    <a:pt x="254" y="12"/>
                  </a:lnTo>
                  <a:lnTo>
                    <a:pt x="258" y="12"/>
                  </a:lnTo>
                  <a:lnTo>
                    <a:pt x="262" y="12"/>
                  </a:lnTo>
                  <a:lnTo>
                    <a:pt x="266" y="12"/>
                  </a:lnTo>
                  <a:lnTo>
                    <a:pt x="266" y="8"/>
                  </a:lnTo>
                  <a:lnTo>
                    <a:pt x="262" y="8"/>
                  </a:lnTo>
                  <a:lnTo>
                    <a:pt x="266" y="8"/>
                  </a:lnTo>
                  <a:lnTo>
                    <a:pt x="266" y="12"/>
                  </a:lnTo>
                  <a:lnTo>
                    <a:pt x="262" y="12"/>
                  </a:lnTo>
                  <a:lnTo>
                    <a:pt x="262" y="16"/>
                  </a:lnTo>
                  <a:lnTo>
                    <a:pt x="258" y="16"/>
                  </a:lnTo>
                  <a:lnTo>
                    <a:pt x="254" y="16"/>
                  </a:lnTo>
                  <a:lnTo>
                    <a:pt x="250" y="20"/>
                  </a:lnTo>
                  <a:lnTo>
                    <a:pt x="248" y="16"/>
                  </a:lnTo>
                  <a:lnTo>
                    <a:pt x="248" y="20"/>
                  </a:lnTo>
                  <a:lnTo>
                    <a:pt x="248" y="20"/>
                  </a:lnTo>
                  <a:lnTo>
                    <a:pt x="248" y="20"/>
                  </a:lnTo>
                  <a:close/>
                  <a:moveTo>
                    <a:pt x="262" y="22"/>
                  </a:moveTo>
                  <a:lnTo>
                    <a:pt x="258" y="20"/>
                  </a:lnTo>
                  <a:lnTo>
                    <a:pt x="262" y="16"/>
                  </a:lnTo>
                  <a:lnTo>
                    <a:pt x="266" y="16"/>
                  </a:lnTo>
                  <a:lnTo>
                    <a:pt x="270" y="16"/>
                  </a:lnTo>
                  <a:lnTo>
                    <a:pt x="270" y="20"/>
                  </a:lnTo>
                  <a:lnTo>
                    <a:pt x="266" y="20"/>
                  </a:lnTo>
                  <a:lnTo>
                    <a:pt x="266" y="22"/>
                  </a:lnTo>
                  <a:lnTo>
                    <a:pt x="262" y="22"/>
                  </a:lnTo>
                  <a:lnTo>
                    <a:pt x="262" y="22"/>
                  </a:lnTo>
                  <a:lnTo>
                    <a:pt x="262" y="22"/>
                  </a:lnTo>
                  <a:close/>
                  <a:moveTo>
                    <a:pt x="218" y="30"/>
                  </a:moveTo>
                  <a:lnTo>
                    <a:pt x="214" y="30"/>
                  </a:lnTo>
                  <a:lnTo>
                    <a:pt x="214" y="26"/>
                  </a:lnTo>
                  <a:lnTo>
                    <a:pt x="214" y="22"/>
                  </a:lnTo>
                  <a:lnTo>
                    <a:pt x="210" y="22"/>
                  </a:lnTo>
                  <a:lnTo>
                    <a:pt x="214" y="22"/>
                  </a:lnTo>
                  <a:lnTo>
                    <a:pt x="214" y="26"/>
                  </a:lnTo>
                  <a:lnTo>
                    <a:pt x="218" y="26"/>
                  </a:lnTo>
                  <a:lnTo>
                    <a:pt x="218" y="30"/>
                  </a:lnTo>
                  <a:lnTo>
                    <a:pt x="218" y="30"/>
                  </a:lnTo>
                  <a:lnTo>
                    <a:pt x="218" y="30"/>
                  </a:lnTo>
                  <a:close/>
                  <a:moveTo>
                    <a:pt x="224" y="30"/>
                  </a:moveTo>
                  <a:lnTo>
                    <a:pt x="224" y="26"/>
                  </a:lnTo>
                  <a:lnTo>
                    <a:pt x="224" y="30"/>
                  </a:lnTo>
                  <a:lnTo>
                    <a:pt x="224" y="26"/>
                  </a:lnTo>
                  <a:lnTo>
                    <a:pt x="220" y="26"/>
                  </a:lnTo>
                  <a:lnTo>
                    <a:pt x="224" y="26"/>
                  </a:lnTo>
                  <a:lnTo>
                    <a:pt x="224" y="22"/>
                  </a:lnTo>
                  <a:lnTo>
                    <a:pt x="228" y="22"/>
                  </a:lnTo>
                  <a:lnTo>
                    <a:pt x="228" y="26"/>
                  </a:lnTo>
                  <a:lnTo>
                    <a:pt x="228" y="30"/>
                  </a:lnTo>
                  <a:lnTo>
                    <a:pt x="224" y="30"/>
                  </a:lnTo>
                  <a:lnTo>
                    <a:pt x="224" y="30"/>
                  </a:lnTo>
                  <a:lnTo>
                    <a:pt x="224" y="30"/>
                  </a:lnTo>
                  <a:close/>
                  <a:moveTo>
                    <a:pt x="210" y="26"/>
                  </a:moveTo>
                  <a:lnTo>
                    <a:pt x="206" y="26"/>
                  </a:lnTo>
                  <a:lnTo>
                    <a:pt x="210" y="26"/>
                  </a:lnTo>
                  <a:lnTo>
                    <a:pt x="210" y="26"/>
                  </a:lnTo>
                  <a:lnTo>
                    <a:pt x="210" y="26"/>
                  </a:lnTo>
                  <a:close/>
                  <a:moveTo>
                    <a:pt x="206" y="34"/>
                  </a:moveTo>
                  <a:lnTo>
                    <a:pt x="202" y="34"/>
                  </a:lnTo>
                  <a:lnTo>
                    <a:pt x="198" y="34"/>
                  </a:lnTo>
                  <a:lnTo>
                    <a:pt x="198" y="30"/>
                  </a:lnTo>
                  <a:lnTo>
                    <a:pt x="202" y="30"/>
                  </a:lnTo>
                  <a:lnTo>
                    <a:pt x="206" y="30"/>
                  </a:lnTo>
                  <a:lnTo>
                    <a:pt x="206" y="26"/>
                  </a:lnTo>
                  <a:lnTo>
                    <a:pt x="206" y="30"/>
                  </a:lnTo>
                  <a:lnTo>
                    <a:pt x="210" y="30"/>
                  </a:lnTo>
                  <a:lnTo>
                    <a:pt x="214" y="30"/>
                  </a:lnTo>
                  <a:lnTo>
                    <a:pt x="210" y="34"/>
                  </a:lnTo>
                  <a:lnTo>
                    <a:pt x="206" y="34"/>
                  </a:lnTo>
                  <a:lnTo>
                    <a:pt x="206" y="34"/>
                  </a:lnTo>
                  <a:lnTo>
                    <a:pt x="206" y="34"/>
                  </a:lnTo>
                  <a:close/>
                  <a:moveTo>
                    <a:pt x="194" y="38"/>
                  </a:moveTo>
                  <a:lnTo>
                    <a:pt x="198" y="38"/>
                  </a:lnTo>
                  <a:lnTo>
                    <a:pt x="194" y="38"/>
                  </a:lnTo>
                  <a:lnTo>
                    <a:pt x="194" y="34"/>
                  </a:lnTo>
                  <a:lnTo>
                    <a:pt x="194" y="38"/>
                  </a:lnTo>
                  <a:lnTo>
                    <a:pt x="198" y="38"/>
                  </a:lnTo>
                  <a:lnTo>
                    <a:pt x="198" y="34"/>
                  </a:lnTo>
                  <a:lnTo>
                    <a:pt x="202" y="34"/>
                  </a:lnTo>
                  <a:lnTo>
                    <a:pt x="202" y="38"/>
                  </a:lnTo>
                  <a:lnTo>
                    <a:pt x="198" y="38"/>
                  </a:lnTo>
                  <a:lnTo>
                    <a:pt x="198" y="42"/>
                  </a:lnTo>
                  <a:lnTo>
                    <a:pt x="202" y="42"/>
                  </a:lnTo>
                  <a:lnTo>
                    <a:pt x="198" y="42"/>
                  </a:lnTo>
                  <a:lnTo>
                    <a:pt x="194" y="42"/>
                  </a:lnTo>
                  <a:lnTo>
                    <a:pt x="190" y="42"/>
                  </a:lnTo>
                  <a:lnTo>
                    <a:pt x="188" y="42"/>
                  </a:lnTo>
                  <a:lnTo>
                    <a:pt x="190" y="38"/>
                  </a:lnTo>
                  <a:lnTo>
                    <a:pt x="190" y="42"/>
                  </a:lnTo>
                  <a:lnTo>
                    <a:pt x="190" y="38"/>
                  </a:lnTo>
                  <a:lnTo>
                    <a:pt x="194" y="38"/>
                  </a:lnTo>
                  <a:lnTo>
                    <a:pt x="194" y="38"/>
                  </a:lnTo>
                  <a:lnTo>
                    <a:pt x="194" y="38"/>
                  </a:lnTo>
                  <a:close/>
                  <a:moveTo>
                    <a:pt x="172" y="50"/>
                  </a:moveTo>
                  <a:lnTo>
                    <a:pt x="176" y="50"/>
                  </a:lnTo>
                  <a:lnTo>
                    <a:pt x="172" y="50"/>
                  </a:lnTo>
                  <a:lnTo>
                    <a:pt x="176" y="50"/>
                  </a:lnTo>
                  <a:lnTo>
                    <a:pt x="176" y="46"/>
                  </a:lnTo>
                  <a:lnTo>
                    <a:pt x="172" y="46"/>
                  </a:lnTo>
                  <a:lnTo>
                    <a:pt x="176" y="46"/>
                  </a:lnTo>
                  <a:lnTo>
                    <a:pt x="180" y="46"/>
                  </a:lnTo>
                  <a:lnTo>
                    <a:pt x="176" y="46"/>
                  </a:lnTo>
                  <a:lnTo>
                    <a:pt x="176" y="42"/>
                  </a:lnTo>
                  <a:lnTo>
                    <a:pt x="180" y="46"/>
                  </a:lnTo>
                  <a:lnTo>
                    <a:pt x="180" y="42"/>
                  </a:lnTo>
                  <a:lnTo>
                    <a:pt x="184" y="42"/>
                  </a:lnTo>
                  <a:lnTo>
                    <a:pt x="184" y="46"/>
                  </a:lnTo>
                  <a:lnTo>
                    <a:pt x="184" y="42"/>
                  </a:lnTo>
                  <a:lnTo>
                    <a:pt x="180" y="42"/>
                  </a:lnTo>
                  <a:lnTo>
                    <a:pt x="184" y="42"/>
                  </a:lnTo>
                  <a:lnTo>
                    <a:pt x="188" y="42"/>
                  </a:lnTo>
                  <a:lnTo>
                    <a:pt x="190" y="46"/>
                  </a:lnTo>
                  <a:lnTo>
                    <a:pt x="188" y="46"/>
                  </a:lnTo>
                  <a:lnTo>
                    <a:pt x="188" y="50"/>
                  </a:lnTo>
                  <a:lnTo>
                    <a:pt x="188" y="52"/>
                  </a:lnTo>
                  <a:lnTo>
                    <a:pt x="184" y="52"/>
                  </a:lnTo>
                  <a:lnTo>
                    <a:pt x="180" y="50"/>
                  </a:lnTo>
                  <a:lnTo>
                    <a:pt x="180" y="52"/>
                  </a:lnTo>
                  <a:lnTo>
                    <a:pt x="176" y="52"/>
                  </a:lnTo>
                  <a:lnTo>
                    <a:pt x="176" y="56"/>
                  </a:lnTo>
                  <a:lnTo>
                    <a:pt x="176" y="52"/>
                  </a:lnTo>
                  <a:lnTo>
                    <a:pt x="172" y="52"/>
                  </a:lnTo>
                  <a:lnTo>
                    <a:pt x="176" y="52"/>
                  </a:lnTo>
                  <a:lnTo>
                    <a:pt x="176" y="50"/>
                  </a:lnTo>
                  <a:lnTo>
                    <a:pt x="176" y="52"/>
                  </a:lnTo>
                  <a:lnTo>
                    <a:pt x="172" y="50"/>
                  </a:lnTo>
                  <a:lnTo>
                    <a:pt x="172" y="50"/>
                  </a:lnTo>
                  <a:lnTo>
                    <a:pt x="172" y="50"/>
                  </a:lnTo>
                  <a:close/>
                  <a:moveTo>
                    <a:pt x="154" y="60"/>
                  </a:moveTo>
                  <a:lnTo>
                    <a:pt x="154" y="56"/>
                  </a:lnTo>
                  <a:lnTo>
                    <a:pt x="154" y="52"/>
                  </a:lnTo>
                  <a:lnTo>
                    <a:pt x="158" y="52"/>
                  </a:lnTo>
                  <a:lnTo>
                    <a:pt x="158" y="50"/>
                  </a:lnTo>
                  <a:lnTo>
                    <a:pt x="160" y="50"/>
                  </a:lnTo>
                  <a:lnTo>
                    <a:pt x="160" y="52"/>
                  </a:lnTo>
                  <a:lnTo>
                    <a:pt x="158" y="52"/>
                  </a:lnTo>
                  <a:lnTo>
                    <a:pt x="158" y="56"/>
                  </a:lnTo>
                  <a:lnTo>
                    <a:pt x="154" y="56"/>
                  </a:lnTo>
                  <a:lnTo>
                    <a:pt x="154" y="60"/>
                  </a:lnTo>
                  <a:lnTo>
                    <a:pt x="154" y="60"/>
                  </a:lnTo>
                  <a:lnTo>
                    <a:pt x="154" y="60"/>
                  </a:lnTo>
                  <a:close/>
                  <a:moveTo>
                    <a:pt x="138" y="64"/>
                  </a:moveTo>
                  <a:lnTo>
                    <a:pt x="138" y="60"/>
                  </a:lnTo>
                  <a:lnTo>
                    <a:pt x="142" y="60"/>
                  </a:lnTo>
                  <a:lnTo>
                    <a:pt x="146" y="60"/>
                  </a:lnTo>
                  <a:lnTo>
                    <a:pt x="150" y="60"/>
                  </a:lnTo>
                  <a:lnTo>
                    <a:pt x="146" y="60"/>
                  </a:lnTo>
                  <a:lnTo>
                    <a:pt x="146" y="56"/>
                  </a:lnTo>
                  <a:lnTo>
                    <a:pt x="150" y="56"/>
                  </a:lnTo>
                  <a:lnTo>
                    <a:pt x="150" y="60"/>
                  </a:lnTo>
                  <a:lnTo>
                    <a:pt x="150" y="64"/>
                  </a:lnTo>
                  <a:lnTo>
                    <a:pt x="146" y="68"/>
                  </a:lnTo>
                  <a:lnTo>
                    <a:pt x="142" y="68"/>
                  </a:lnTo>
                  <a:lnTo>
                    <a:pt x="142" y="64"/>
                  </a:lnTo>
                  <a:lnTo>
                    <a:pt x="146" y="64"/>
                  </a:lnTo>
                  <a:lnTo>
                    <a:pt x="150" y="64"/>
                  </a:lnTo>
                  <a:lnTo>
                    <a:pt x="146" y="60"/>
                  </a:lnTo>
                  <a:lnTo>
                    <a:pt x="146" y="64"/>
                  </a:lnTo>
                  <a:lnTo>
                    <a:pt x="142" y="64"/>
                  </a:lnTo>
                  <a:lnTo>
                    <a:pt x="138" y="64"/>
                  </a:lnTo>
                  <a:lnTo>
                    <a:pt x="138" y="64"/>
                  </a:lnTo>
                  <a:lnTo>
                    <a:pt x="138" y="64"/>
                  </a:lnTo>
                  <a:close/>
                  <a:moveTo>
                    <a:pt x="168" y="68"/>
                  </a:moveTo>
                  <a:lnTo>
                    <a:pt x="164" y="68"/>
                  </a:lnTo>
                  <a:lnTo>
                    <a:pt x="160" y="68"/>
                  </a:lnTo>
                  <a:lnTo>
                    <a:pt x="160" y="72"/>
                  </a:lnTo>
                  <a:lnTo>
                    <a:pt x="158" y="72"/>
                  </a:lnTo>
                  <a:lnTo>
                    <a:pt x="154" y="72"/>
                  </a:lnTo>
                  <a:lnTo>
                    <a:pt x="150" y="72"/>
                  </a:lnTo>
                  <a:lnTo>
                    <a:pt x="154" y="72"/>
                  </a:lnTo>
                  <a:lnTo>
                    <a:pt x="154" y="68"/>
                  </a:lnTo>
                  <a:lnTo>
                    <a:pt x="154" y="72"/>
                  </a:lnTo>
                  <a:lnTo>
                    <a:pt x="150" y="72"/>
                  </a:lnTo>
                  <a:lnTo>
                    <a:pt x="146" y="76"/>
                  </a:lnTo>
                  <a:lnTo>
                    <a:pt x="146" y="72"/>
                  </a:lnTo>
                  <a:lnTo>
                    <a:pt x="150" y="68"/>
                  </a:lnTo>
                  <a:lnTo>
                    <a:pt x="154" y="64"/>
                  </a:lnTo>
                  <a:lnTo>
                    <a:pt x="158" y="64"/>
                  </a:lnTo>
                  <a:lnTo>
                    <a:pt x="154" y="64"/>
                  </a:lnTo>
                  <a:lnTo>
                    <a:pt x="154" y="60"/>
                  </a:lnTo>
                  <a:lnTo>
                    <a:pt x="154" y="64"/>
                  </a:lnTo>
                  <a:lnTo>
                    <a:pt x="154" y="60"/>
                  </a:lnTo>
                  <a:lnTo>
                    <a:pt x="154" y="56"/>
                  </a:lnTo>
                  <a:lnTo>
                    <a:pt x="158" y="56"/>
                  </a:lnTo>
                  <a:lnTo>
                    <a:pt x="158" y="60"/>
                  </a:lnTo>
                  <a:lnTo>
                    <a:pt x="160" y="60"/>
                  </a:lnTo>
                  <a:lnTo>
                    <a:pt x="160" y="64"/>
                  </a:lnTo>
                  <a:lnTo>
                    <a:pt x="158" y="64"/>
                  </a:lnTo>
                  <a:lnTo>
                    <a:pt x="158" y="68"/>
                  </a:lnTo>
                  <a:lnTo>
                    <a:pt x="158" y="64"/>
                  </a:lnTo>
                  <a:lnTo>
                    <a:pt x="160" y="64"/>
                  </a:lnTo>
                  <a:lnTo>
                    <a:pt x="160" y="60"/>
                  </a:lnTo>
                  <a:lnTo>
                    <a:pt x="164" y="60"/>
                  </a:lnTo>
                  <a:lnTo>
                    <a:pt x="168" y="60"/>
                  </a:lnTo>
                  <a:lnTo>
                    <a:pt x="168" y="64"/>
                  </a:lnTo>
                  <a:lnTo>
                    <a:pt x="168" y="68"/>
                  </a:lnTo>
                  <a:lnTo>
                    <a:pt x="168" y="68"/>
                  </a:lnTo>
                  <a:lnTo>
                    <a:pt x="168" y="68"/>
                  </a:lnTo>
                  <a:close/>
                  <a:moveTo>
                    <a:pt x="134" y="76"/>
                  </a:moveTo>
                  <a:lnTo>
                    <a:pt x="134" y="72"/>
                  </a:lnTo>
                  <a:lnTo>
                    <a:pt x="138" y="72"/>
                  </a:lnTo>
                  <a:lnTo>
                    <a:pt x="142" y="72"/>
                  </a:lnTo>
                  <a:lnTo>
                    <a:pt x="146" y="72"/>
                  </a:lnTo>
                  <a:lnTo>
                    <a:pt x="146" y="68"/>
                  </a:lnTo>
                  <a:lnTo>
                    <a:pt x="150" y="68"/>
                  </a:lnTo>
                  <a:lnTo>
                    <a:pt x="146" y="72"/>
                  </a:lnTo>
                  <a:lnTo>
                    <a:pt x="142" y="76"/>
                  </a:lnTo>
                  <a:lnTo>
                    <a:pt x="138" y="76"/>
                  </a:lnTo>
                  <a:lnTo>
                    <a:pt x="134" y="76"/>
                  </a:lnTo>
                  <a:lnTo>
                    <a:pt x="134" y="76"/>
                  </a:lnTo>
                  <a:lnTo>
                    <a:pt x="134" y="76"/>
                  </a:lnTo>
                  <a:close/>
                  <a:moveTo>
                    <a:pt x="124" y="78"/>
                  </a:moveTo>
                  <a:lnTo>
                    <a:pt x="124" y="76"/>
                  </a:lnTo>
                  <a:lnTo>
                    <a:pt x="128" y="76"/>
                  </a:lnTo>
                  <a:lnTo>
                    <a:pt x="130" y="76"/>
                  </a:lnTo>
                  <a:lnTo>
                    <a:pt x="134" y="76"/>
                  </a:lnTo>
                  <a:lnTo>
                    <a:pt x="130" y="76"/>
                  </a:lnTo>
                  <a:lnTo>
                    <a:pt x="130" y="78"/>
                  </a:lnTo>
                  <a:lnTo>
                    <a:pt x="128" y="78"/>
                  </a:lnTo>
                  <a:lnTo>
                    <a:pt x="124" y="78"/>
                  </a:lnTo>
                  <a:lnTo>
                    <a:pt x="124" y="78"/>
                  </a:lnTo>
                  <a:lnTo>
                    <a:pt x="124" y="78"/>
                  </a:lnTo>
                  <a:close/>
                  <a:moveTo>
                    <a:pt x="108" y="132"/>
                  </a:moveTo>
                  <a:lnTo>
                    <a:pt x="108" y="128"/>
                  </a:lnTo>
                  <a:lnTo>
                    <a:pt x="108" y="124"/>
                  </a:lnTo>
                  <a:lnTo>
                    <a:pt x="112" y="124"/>
                  </a:lnTo>
                  <a:lnTo>
                    <a:pt x="112" y="128"/>
                  </a:lnTo>
                  <a:lnTo>
                    <a:pt x="108" y="128"/>
                  </a:lnTo>
                  <a:lnTo>
                    <a:pt x="108" y="132"/>
                  </a:lnTo>
                  <a:lnTo>
                    <a:pt x="108" y="132"/>
                  </a:lnTo>
                  <a:lnTo>
                    <a:pt x="108" y="132"/>
                  </a:lnTo>
                  <a:close/>
                  <a:moveTo>
                    <a:pt x="108" y="132"/>
                  </a:moveTo>
                  <a:lnTo>
                    <a:pt x="112" y="132"/>
                  </a:lnTo>
                  <a:lnTo>
                    <a:pt x="112" y="128"/>
                  </a:lnTo>
                  <a:lnTo>
                    <a:pt x="116" y="128"/>
                  </a:lnTo>
                  <a:lnTo>
                    <a:pt x="116" y="132"/>
                  </a:lnTo>
                  <a:lnTo>
                    <a:pt x="112" y="132"/>
                  </a:lnTo>
                  <a:lnTo>
                    <a:pt x="108" y="132"/>
                  </a:lnTo>
                  <a:lnTo>
                    <a:pt x="108" y="132"/>
                  </a:lnTo>
                  <a:lnTo>
                    <a:pt x="108" y="132"/>
                  </a:lnTo>
                  <a:close/>
                  <a:moveTo>
                    <a:pt x="52" y="188"/>
                  </a:moveTo>
                  <a:lnTo>
                    <a:pt x="48" y="188"/>
                  </a:lnTo>
                  <a:lnTo>
                    <a:pt x="48" y="184"/>
                  </a:lnTo>
                  <a:lnTo>
                    <a:pt x="52" y="184"/>
                  </a:lnTo>
                  <a:lnTo>
                    <a:pt x="56" y="184"/>
                  </a:lnTo>
                  <a:lnTo>
                    <a:pt x="60" y="184"/>
                  </a:lnTo>
                  <a:lnTo>
                    <a:pt x="56" y="184"/>
                  </a:lnTo>
                  <a:lnTo>
                    <a:pt x="56" y="188"/>
                  </a:lnTo>
                  <a:lnTo>
                    <a:pt x="52" y="188"/>
                  </a:lnTo>
                  <a:lnTo>
                    <a:pt x="52" y="188"/>
                  </a:lnTo>
                  <a:lnTo>
                    <a:pt x="52" y="188"/>
                  </a:lnTo>
                  <a:close/>
                  <a:moveTo>
                    <a:pt x="52" y="192"/>
                  </a:moveTo>
                  <a:lnTo>
                    <a:pt x="48" y="192"/>
                  </a:lnTo>
                  <a:lnTo>
                    <a:pt x="52" y="192"/>
                  </a:lnTo>
                  <a:lnTo>
                    <a:pt x="52" y="188"/>
                  </a:lnTo>
                  <a:lnTo>
                    <a:pt x="56" y="188"/>
                  </a:lnTo>
                  <a:lnTo>
                    <a:pt x="60" y="188"/>
                  </a:lnTo>
                  <a:lnTo>
                    <a:pt x="64" y="188"/>
                  </a:lnTo>
                  <a:lnTo>
                    <a:pt x="60" y="188"/>
                  </a:lnTo>
                  <a:lnTo>
                    <a:pt x="60" y="192"/>
                  </a:lnTo>
                  <a:lnTo>
                    <a:pt x="56" y="192"/>
                  </a:lnTo>
                  <a:lnTo>
                    <a:pt x="52" y="192"/>
                  </a:lnTo>
                  <a:lnTo>
                    <a:pt x="52" y="192"/>
                  </a:lnTo>
                  <a:lnTo>
                    <a:pt x="52" y="192"/>
                  </a:lnTo>
                  <a:close/>
                  <a:moveTo>
                    <a:pt x="44" y="194"/>
                  </a:moveTo>
                  <a:lnTo>
                    <a:pt x="44" y="192"/>
                  </a:lnTo>
                  <a:lnTo>
                    <a:pt x="48" y="192"/>
                  </a:lnTo>
                  <a:lnTo>
                    <a:pt x="48" y="194"/>
                  </a:lnTo>
                  <a:lnTo>
                    <a:pt x="44" y="194"/>
                  </a:lnTo>
                  <a:lnTo>
                    <a:pt x="44" y="194"/>
                  </a:lnTo>
                  <a:lnTo>
                    <a:pt x="44" y="194"/>
                  </a:lnTo>
                  <a:close/>
                  <a:moveTo>
                    <a:pt x="8" y="258"/>
                  </a:moveTo>
                  <a:lnTo>
                    <a:pt x="4" y="258"/>
                  </a:lnTo>
                  <a:lnTo>
                    <a:pt x="4" y="254"/>
                  </a:lnTo>
                  <a:lnTo>
                    <a:pt x="0" y="254"/>
                  </a:lnTo>
                  <a:lnTo>
                    <a:pt x="4" y="254"/>
                  </a:lnTo>
                  <a:lnTo>
                    <a:pt x="4" y="258"/>
                  </a:lnTo>
                  <a:lnTo>
                    <a:pt x="8" y="258"/>
                  </a:lnTo>
                  <a:lnTo>
                    <a:pt x="8" y="258"/>
                  </a:lnTo>
                  <a:lnTo>
                    <a:pt x="8" y="258"/>
                  </a:lnTo>
                  <a:close/>
                  <a:moveTo>
                    <a:pt x="8" y="258"/>
                  </a:moveTo>
                  <a:lnTo>
                    <a:pt x="4" y="258"/>
                  </a:lnTo>
                  <a:lnTo>
                    <a:pt x="8" y="258"/>
                  </a:lnTo>
                  <a:lnTo>
                    <a:pt x="8" y="258"/>
                  </a:lnTo>
                  <a:lnTo>
                    <a:pt x="8" y="258"/>
                  </a:lnTo>
                  <a:close/>
                  <a:moveTo>
                    <a:pt x="8" y="262"/>
                  </a:moveTo>
                  <a:lnTo>
                    <a:pt x="4" y="262"/>
                  </a:lnTo>
                  <a:lnTo>
                    <a:pt x="4" y="258"/>
                  </a:lnTo>
                  <a:lnTo>
                    <a:pt x="8" y="258"/>
                  </a:lnTo>
                  <a:lnTo>
                    <a:pt x="8" y="262"/>
                  </a:lnTo>
                  <a:lnTo>
                    <a:pt x="8" y="262"/>
                  </a:lnTo>
                  <a:lnTo>
                    <a:pt x="8" y="262"/>
                  </a:lnTo>
                  <a:close/>
                  <a:moveTo>
                    <a:pt x="4" y="264"/>
                  </a:moveTo>
                  <a:lnTo>
                    <a:pt x="4" y="262"/>
                  </a:lnTo>
                  <a:lnTo>
                    <a:pt x="4" y="264"/>
                  </a:lnTo>
                  <a:lnTo>
                    <a:pt x="4" y="264"/>
                  </a:lnTo>
                  <a:lnTo>
                    <a:pt x="4" y="264"/>
                  </a:lnTo>
                  <a:close/>
                  <a:moveTo>
                    <a:pt x="12" y="272"/>
                  </a:moveTo>
                  <a:lnTo>
                    <a:pt x="8" y="272"/>
                  </a:lnTo>
                  <a:lnTo>
                    <a:pt x="12" y="268"/>
                  </a:lnTo>
                  <a:lnTo>
                    <a:pt x="12" y="272"/>
                  </a:lnTo>
                  <a:lnTo>
                    <a:pt x="12" y="272"/>
                  </a:lnTo>
                  <a:lnTo>
                    <a:pt x="12" y="272"/>
                  </a:lnTo>
                  <a:close/>
                  <a:moveTo>
                    <a:pt x="8" y="276"/>
                  </a:moveTo>
                  <a:lnTo>
                    <a:pt x="8" y="272"/>
                  </a:lnTo>
                  <a:lnTo>
                    <a:pt x="12" y="272"/>
                  </a:lnTo>
                  <a:lnTo>
                    <a:pt x="12" y="276"/>
                  </a:lnTo>
                  <a:lnTo>
                    <a:pt x="8" y="276"/>
                  </a:lnTo>
                  <a:lnTo>
                    <a:pt x="8" y="276"/>
                  </a:lnTo>
                  <a:lnTo>
                    <a:pt x="8" y="276"/>
                  </a:lnTo>
                  <a:close/>
                  <a:moveTo>
                    <a:pt x="8" y="280"/>
                  </a:moveTo>
                  <a:lnTo>
                    <a:pt x="4" y="280"/>
                  </a:lnTo>
                  <a:lnTo>
                    <a:pt x="4" y="276"/>
                  </a:lnTo>
                  <a:lnTo>
                    <a:pt x="4" y="272"/>
                  </a:lnTo>
                  <a:lnTo>
                    <a:pt x="8" y="272"/>
                  </a:lnTo>
                  <a:lnTo>
                    <a:pt x="8" y="276"/>
                  </a:lnTo>
                  <a:lnTo>
                    <a:pt x="8" y="280"/>
                  </a:lnTo>
                  <a:lnTo>
                    <a:pt x="8" y="280"/>
                  </a:lnTo>
                  <a:lnTo>
                    <a:pt x="8" y="280"/>
                  </a:lnTo>
                  <a:close/>
                  <a:moveTo>
                    <a:pt x="8" y="292"/>
                  </a:moveTo>
                  <a:lnTo>
                    <a:pt x="4" y="288"/>
                  </a:lnTo>
                  <a:lnTo>
                    <a:pt x="8" y="288"/>
                  </a:lnTo>
                  <a:lnTo>
                    <a:pt x="8" y="284"/>
                  </a:lnTo>
                  <a:lnTo>
                    <a:pt x="8" y="288"/>
                  </a:lnTo>
                  <a:lnTo>
                    <a:pt x="8" y="292"/>
                  </a:lnTo>
                  <a:lnTo>
                    <a:pt x="8" y="292"/>
                  </a:lnTo>
                  <a:lnTo>
                    <a:pt x="8" y="29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17"/>
            <p:cNvSpPr>
              <a:spLocks/>
            </p:cNvSpPr>
            <p:nvPr/>
          </p:nvSpPr>
          <p:spPr bwMode="auto">
            <a:xfrm>
              <a:off x="4714875" y="2946468"/>
              <a:ext cx="225425" cy="196850"/>
            </a:xfrm>
            <a:custGeom>
              <a:avLst/>
              <a:gdLst>
                <a:gd name="T0" fmla="*/ 118 w 142"/>
                <a:gd name="T1" fmla="*/ 120 h 124"/>
                <a:gd name="T2" fmla="*/ 116 w 142"/>
                <a:gd name="T3" fmla="*/ 124 h 124"/>
                <a:gd name="T4" fmla="*/ 104 w 142"/>
                <a:gd name="T5" fmla="*/ 116 h 124"/>
                <a:gd name="T6" fmla="*/ 96 w 142"/>
                <a:gd name="T7" fmla="*/ 120 h 124"/>
                <a:gd name="T8" fmla="*/ 90 w 142"/>
                <a:gd name="T9" fmla="*/ 116 h 124"/>
                <a:gd name="T10" fmla="*/ 78 w 142"/>
                <a:gd name="T11" fmla="*/ 120 h 124"/>
                <a:gd name="T12" fmla="*/ 74 w 142"/>
                <a:gd name="T13" fmla="*/ 112 h 124"/>
                <a:gd name="T14" fmla="*/ 66 w 142"/>
                <a:gd name="T15" fmla="*/ 116 h 124"/>
                <a:gd name="T16" fmla="*/ 62 w 142"/>
                <a:gd name="T17" fmla="*/ 108 h 124"/>
                <a:gd name="T18" fmla="*/ 56 w 142"/>
                <a:gd name="T19" fmla="*/ 104 h 124"/>
                <a:gd name="T20" fmla="*/ 48 w 142"/>
                <a:gd name="T21" fmla="*/ 102 h 124"/>
                <a:gd name="T22" fmla="*/ 40 w 142"/>
                <a:gd name="T23" fmla="*/ 98 h 124"/>
                <a:gd name="T24" fmla="*/ 36 w 142"/>
                <a:gd name="T25" fmla="*/ 98 h 124"/>
                <a:gd name="T26" fmla="*/ 36 w 142"/>
                <a:gd name="T27" fmla="*/ 102 h 124"/>
                <a:gd name="T28" fmla="*/ 30 w 142"/>
                <a:gd name="T29" fmla="*/ 98 h 124"/>
                <a:gd name="T30" fmla="*/ 26 w 142"/>
                <a:gd name="T31" fmla="*/ 90 h 124"/>
                <a:gd name="T32" fmla="*/ 14 w 142"/>
                <a:gd name="T33" fmla="*/ 86 h 124"/>
                <a:gd name="T34" fmla="*/ 10 w 142"/>
                <a:gd name="T35" fmla="*/ 86 h 124"/>
                <a:gd name="T36" fmla="*/ 10 w 142"/>
                <a:gd name="T37" fmla="*/ 78 h 124"/>
                <a:gd name="T38" fmla="*/ 6 w 142"/>
                <a:gd name="T39" fmla="*/ 72 h 124"/>
                <a:gd name="T40" fmla="*/ 6 w 142"/>
                <a:gd name="T41" fmla="*/ 64 h 124"/>
                <a:gd name="T42" fmla="*/ 4 w 142"/>
                <a:gd name="T43" fmla="*/ 56 h 124"/>
                <a:gd name="T44" fmla="*/ 6 w 142"/>
                <a:gd name="T45" fmla="*/ 48 h 124"/>
                <a:gd name="T46" fmla="*/ 0 w 142"/>
                <a:gd name="T47" fmla="*/ 46 h 124"/>
                <a:gd name="T48" fmla="*/ 4 w 142"/>
                <a:gd name="T49" fmla="*/ 34 h 124"/>
                <a:gd name="T50" fmla="*/ 4 w 142"/>
                <a:gd name="T51" fmla="*/ 26 h 124"/>
                <a:gd name="T52" fmla="*/ 0 w 142"/>
                <a:gd name="T53" fmla="*/ 20 h 124"/>
                <a:gd name="T54" fmla="*/ 4 w 142"/>
                <a:gd name="T55" fmla="*/ 20 h 124"/>
                <a:gd name="T56" fmla="*/ 14 w 142"/>
                <a:gd name="T57" fmla="*/ 16 h 124"/>
                <a:gd name="T58" fmla="*/ 26 w 142"/>
                <a:gd name="T59" fmla="*/ 16 h 124"/>
                <a:gd name="T60" fmla="*/ 32 w 142"/>
                <a:gd name="T61" fmla="*/ 8 h 124"/>
                <a:gd name="T62" fmla="*/ 44 w 142"/>
                <a:gd name="T63" fmla="*/ 4 h 124"/>
                <a:gd name="T64" fmla="*/ 52 w 142"/>
                <a:gd name="T65" fmla="*/ 0 h 124"/>
                <a:gd name="T66" fmla="*/ 62 w 142"/>
                <a:gd name="T67" fmla="*/ 4 h 124"/>
                <a:gd name="T68" fmla="*/ 60 w 142"/>
                <a:gd name="T69" fmla="*/ 4 h 124"/>
                <a:gd name="T70" fmla="*/ 66 w 142"/>
                <a:gd name="T71" fmla="*/ 12 h 124"/>
                <a:gd name="T72" fmla="*/ 74 w 142"/>
                <a:gd name="T73" fmla="*/ 8 h 124"/>
                <a:gd name="T74" fmla="*/ 74 w 142"/>
                <a:gd name="T75" fmla="*/ 12 h 124"/>
                <a:gd name="T76" fmla="*/ 78 w 142"/>
                <a:gd name="T77" fmla="*/ 12 h 124"/>
                <a:gd name="T78" fmla="*/ 90 w 142"/>
                <a:gd name="T79" fmla="*/ 12 h 124"/>
                <a:gd name="T80" fmla="*/ 100 w 142"/>
                <a:gd name="T81" fmla="*/ 12 h 124"/>
                <a:gd name="T82" fmla="*/ 112 w 142"/>
                <a:gd name="T83" fmla="*/ 12 h 124"/>
                <a:gd name="T84" fmla="*/ 122 w 142"/>
                <a:gd name="T85" fmla="*/ 12 h 124"/>
                <a:gd name="T86" fmla="*/ 130 w 142"/>
                <a:gd name="T87" fmla="*/ 20 h 124"/>
                <a:gd name="T88" fmla="*/ 134 w 142"/>
                <a:gd name="T89" fmla="*/ 26 h 124"/>
                <a:gd name="T90" fmla="*/ 138 w 142"/>
                <a:gd name="T91" fmla="*/ 38 h 124"/>
                <a:gd name="T92" fmla="*/ 138 w 142"/>
                <a:gd name="T93" fmla="*/ 48 h 124"/>
                <a:gd name="T94" fmla="*/ 130 w 142"/>
                <a:gd name="T95" fmla="*/ 52 h 124"/>
                <a:gd name="T96" fmla="*/ 130 w 142"/>
                <a:gd name="T97" fmla="*/ 56 h 124"/>
                <a:gd name="T98" fmla="*/ 130 w 142"/>
                <a:gd name="T99" fmla="*/ 68 h 124"/>
                <a:gd name="T100" fmla="*/ 134 w 142"/>
                <a:gd name="T101" fmla="*/ 74 h 124"/>
                <a:gd name="T102" fmla="*/ 138 w 142"/>
                <a:gd name="T103" fmla="*/ 86 h 124"/>
                <a:gd name="T104" fmla="*/ 138 w 142"/>
                <a:gd name="T105" fmla="*/ 90 h 124"/>
                <a:gd name="T106" fmla="*/ 134 w 142"/>
                <a:gd name="T107" fmla="*/ 94 h 124"/>
                <a:gd name="T108" fmla="*/ 130 w 142"/>
                <a:gd name="T109" fmla="*/ 102 h 124"/>
                <a:gd name="T110" fmla="*/ 118 w 142"/>
                <a:gd name="T111"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124">
                  <a:moveTo>
                    <a:pt x="118" y="112"/>
                  </a:moveTo>
                  <a:lnTo>
                    <a:pt x="118" y="116"/>
                  </a:lnTo>
                  <a:lnTo>
                    <a:pt x="118" y="120"/>
                  </a:lnTo>
                  <a:lnTo>
                    <a:pt x="122" y="124"/>
                  </a:lnTo>
                  <a:lnTo>
                    <a:pt x="118" y="124"/>
                  </a:lnTo>
                  <a:lnTo>
                    <a:pt x="116" y="124"/>
                  </a:lnTo>
                  <a:lnTo>
                    <a:pt x="112" y="120"/>
                  </a:lnTo>
                  <a:lnTo>
                    <a:pt x="108" y="116"/>
                  </a:lnTo>
                  <a:lnTo>
                    <a:pt x="104" y="116"/>
                  </a:lnTo>
                  <a:lnTo>
                    <a:pt x="100" y="116"/>
                  </a:lnTo>
                  <a:lnTo>
                    <a:pt x="96" y="116"/>
                  </a:lnTo>
                  <a:lnTo>
                    <a:pt x="96" y="120"/>
                  </a:lnTo>
                  <a:lnTo>
                    <a:pt x="92" y="120"/>
                  </a:lnTo>
                  <a:lnTo>
                    <a:pt x="92" y="116"/>
                  </a:lnTo>
                  <a:lnTo>
                    <a:pt x="90" y="116"/>
                  </a:lnTo>
                  <a:lnTo>
                    <a:pt x="86" y="116"/>
                  </a:lnTo>
                  <a:lnTo>
                    <a:pt x="82" y="120"/>
                  </a:lnTo>
                  <a:lnTo>
                    <a:pt x="78" y="120"/>
                  </a:lnTo>
                  <a:lnTo>
                    <a:pt x="78" y="116"/>
                  </a:lnTo>
                  <a:lnTo>
                    <a:pt x="74" y="116"/>
                  </a:lnTo>
                  <a:lnTo>
                    <a:pt x="74" y="112"/>
                  </a:lnTo>
                  <a:lnTo>
                    <a:pt x="70" y="112"/>
                  </a:lnTo>
                  <a:lnTo>
                    <a:pt x="70" y="116"/>
                  </a:lnTo>
                  <a:lnTo>
                    <a:pt x="66" y="116"/>
                  </a:lnTo>
                  <a:lnTo>
                    <a:pt x="66" y="112"/>
                  </a:lnTo>
                  <a:lnTo>
                    <a:pt x="62" y="112"/>
                  </a:lnTo>
                  <a:lnTo>
                    <a:pt x="62" y="108"/>
                  </a:lnTo>
                  <a:lnTo>
                    <a:pt x="62" y="104"/>
                  </a:lnTo>
                  <a:lnTo>
                    <a:pt x="60" y="104"/>
                  </a:lnTo>
                  <a:lnTo>
                    <a:pt x="56" y="104"/>
                  </a:lnTo>
                  <a:lnTo>
                    <a:pt x="56" y="102"/>
                  </a:lnTo>
                  <a:lnTo>
                    <a:pt x="52" y="104"/>
                  </a:lnTo>
                  <a:lnTo>
                    <a:pt x="48" y="102"/>
                  </a:lnTo>
                  <a:lnTo>
                    <a:pt x="48" y="98"/>
                  </a:lnTo>
                  <a:lnTo>
                    <a:pt x="44" y="98"/>
                  </a:lnTo>
                  <a:lnTo>
                    <a:pt x="40" y="98"/>
                  </a:lnTo>
                  <a:lnTo>
                    <a:pt x="40" y="94"/>
                  </a:lnTo>
                  <a:lnTo>
                    <a:pt x="36" y="94"/>
                  </a:lnTo>
                  <a:lnTo>
                    <a:pt x="36" y="98"/>
                  </a:lnTo>
                  <a:lnTo>
                    <a:pt x="40" y="102"/>
                  </a:lnTo>
                  <a:lnTo>
                    <a:pt x="36" y="98"/>
                  </a:lnTo>
                  <a:lnTo>
                    <a:pt x="36" y="102"/>
                  </a:lnTo>
                  <a:lnTo>
                    <a:pt x="32" y="102"/>
                  </a:lnTo>
                  <a:lnTo>
                    <a:pt x="32" y="98"/>
                  </a:lnTo>
                  <a:lnTo>
                    <a:pt x="30" y="98"/>
                  </a:lnTo>
                  <a:lnTo>
                    <a:pt x="30" y="94"/>
                  </a:lnTo>
                  <a:lnTo>
                    <a:pt x="30" y="90"/>
                  </a:lnTo>
                  <a:lnTo>
                    <a:pt x="26" y="90"/>
                  </a:lnTo>
                  <a:lnTo>
                    <a:pt x="22" y="90"/>
                  </a:lnTo>
                  <a:lnTo>
                    <a:pt x="18" y="86"/>
                  </a:lnTo>
                  <a:lnTo>
                    <a:pt x="14" y="86"/>
                  </a:lnTo>
                  <a:lnTo>
                    <a:pt x="14" y="82"/>
                  </a:lnTo>
                  <a:lnTo>
                    <a:pt x="10" y="82"/>
                  </a:lnTo>
                  <a:lnTo>
                    <a:pt x="10" y="86"/>
                  </a:lnTo>
                  <a:lnTo>
                    <a:pt x="6" y="86"/>
                  </a:lnTo>
                  <a:lnTo>
                    <a:pt x="10" y="82"/>
                  </a:lnTo>
                  <a:lnTo>
                    <a:pt x="10" y="78"/>
                  </a:lnTo>
                  <a:lnTo>
                    <a:pt x="10" y="74"/>
                  </a:lnTo>
                  <a:lnTo>
                    <a:pt x="10" y="72"/>
                  </a:lnTo>
                  <a:lnTo>
                    <a:pt x="6" y="72"/>
                  </a:lnTo>
                  <a:lnTo>
                    <a:pt x="6" y="68"/>
                  </a:lnTo>
                  <a:lnTo>
                    <a:pt x="4" y="64"/>
                  </a:lnTo>
                  <a:lnTo>
                    <a:pt x="6" y="64"/>
                  </a:lnTo>
                  <a:lnTo>
                    <a:pt x="6" y="60"/>
                  </a:lnTo>
                  <a:lnTo>
                    <a:pt x="6" y="56"/>
                  </a:lnTo>
                  <a:lnTo>
                    <a:pt x="4" y="56"/>
                  </a:lnTo>
                  <a:lnTo>
                    <a:pt x="4" y="52"/>
                  </a:lnTo>
                  <a:lnTo>
                    <a:pt x="6" y="52"/>
                  </a:lnTo>
                  <a:lnTo>
                    <a:pt x="6" y="48"/>
                  </a:lnTo>
                  <a:lnTo>
                    <a:pt x="4" y="48"/>
                  </a:lnTo>
                  <a:lnTo>
                    <a:pt x="4" y="46"/>
                  </a:lnTo>
                  <a:lnTo>
                    <a:pt x="0" y="46"/>
                  </a:lnTo>
                  <a:lnTo>
                    <a:pt x="0" y="42"/>
                  </a:lnTo>
                  <a:lnTo>
                    <a:pt x="4" y="38"/>
                  </a:lnTo>
                  <a:lnTo>
                    <a:pt x="4" y="34"/>
                  </a:lnTo>
                  <a:lnTo>
                    <a:pt x="0" y="30"/>
                  </a:lnTo>
                  <a:lnTo>
                    <a:pt x="0" y="26"/>
                  </a:lnTo>
                  <a:lnTo>
                    <a:pt x="4" y="26"/>
                  </a:lnTo>
                  <a:lnTo>
                    <a:pt x="4" y="22"/>
                  </a:lnTo>
                  <a:lnTo>
                    <a:pt x="0" y="22"/>
                  </a:lnTo>
                  <a:lnTo>
                    <a:pt x="0" y="20"/>
                  </a:lnTo>
                  <a:lnTo>
                    <a:pt x="0" y="22"/>
                  </a:lnTo>
                  <a:lnTo>
                    <a:pt x="4" y="22"/>
                  </a:lnTo>
                  <a:lnTo>
                    <a:pt x="4" y="20"/>
                  </a:lnTo>
                  <a:lnTo>
                    <a:pt x="6" y="20"/>
                  </a:lnTo>
                  <a:lnTo>
                    <a:pt x="10" y="20"/>
                  </a:lnTo>
                  <a:lnTo>
                    <a:pt x="14" y="16"/>
                  </a:lnTo>
                  <a:lnTo>
                    <a:pt x="18" y="16"/>
                  </a:lnTo>
                  <a:lnTo>
                    <a:pt x="22" y="16"/>
                  </a:lnTo>
                  <a:lnTo>
                    <a:pt x="26" y="16"/>
                  </a:lnTo>
                  <a:lnTo>
                    <a:pt x="30" y="12"/>
                  </a:lnTo>
                  <a:lnTo>
                    <a:pt x="30" y="8"/>
                  </a:lnTo>
                  <a:lnTo>
                    <a:pt x="32" y="8"/>
                  </a:lnTo>
                  <a:lnTo>
                    <a:pt x="36" y="8"/>
                  </a:lnTo>
                  <a:lnTo>
                    <a:pt x="40" y="4"/>
                  </a:lnTo>
                  <a:lnTo>
                    <a:pt x="44" y="4"/>
                  </a:lnTo>
                  <a:lnTo>
                    <a:pt x="48" y="4"/>
                  </a:lnTo>
                  <a:lnTo>
                    <a:pt x="48" y="0"/>
                  </a:lnTo>
                  <a:lnTo>
                    <a:pt x="52" y="0"/>
                  </a:lnTo>
                  <a:lnTo>
                    <a:pt x="60" y="0"/>
                  </a:lnTo>
                  <a:lnTo>
                    <a:pt x="60" y="4"/>
                  </a:lnTo>
                  <a:lnTo>
                    <a:pt x="62" y="4"/>
                  </a:lnTo>
                  <a:lnTo>
                    <a:pt x="62" y="8"/>
                  </a:lnTo>
                  <a:lnTo>
                    <a:pt x="62" y="4"/>
                  </a:lnTo>
                  <a:lnTo>
                    <a:pt x="60" y="4"/>
                  </a:lnTo>
                  <a:lnTo>
                    <a:pt x="60" y="8"/>
                  </a:lnTo>
                  <a:lnTo>
                    <a:pt x="62" y="12"/>
                  </a:lnTo>
                  <a:lnTo>
                    <a:pt x="66" y="12"/>
                  </a:lnTo>
                  <a:lnTo>
                    <a:pt x="70" y="12"/>
                  </a:lnTo>
                  <a:lnTo>
                    <a:pt x="74" y="12"/>
                  </a:lnTo>
                  <a:lnTo>
                    <a:pt x="74" y="8"/>
                  </a:lnTo>
                  <a:lnTo>
                    <a:pt x="78" y="8"/>
                  </a:lnTo>
                  <a:lnTo>
                    <a:pt x="74" y="8"/>
                  </a:lnTo>
                  <a:lnTo>
                    <a:pt x="74" y="12"/>
                  </a:lnTo>
                  <a:lnTo>
                    <a:pt x="70" y="12"/>
                  </a:lnTo>
                  <a:lnTo>
                    <a:pt x="74" y="12"/>
                  </a:lnTo>
                  <a:lnTo>
                    <a:pt x="78" y="12"/>
                  </a:lnTo>
                  <a:lnTo>
                    <a:pt x="82" y="12"/>
                  </a:lnTo>
                  <a:lnTo>
                    <a:pt x="86" y="12"/>
                  </a:lnTo>
                  <a:lnTo>
                    <a:pt x="90" y="12"/>
                  </a:lnTo>
                  <a:lnTo>
                    <a:pt x="92" y="12"/>
                  </a:lnTo>
                  <a:lnTo>
                    <a:pt x="96" y="12"/>
                  </a:lnTo>
                  <a:lnTo>
                    <a:pt x="100" y="12"/>
                  </a:lnTo>
                  <a:lnTo>
                    <a:pt x="104" y="12"/>
                  </a:lnTo>
                  <a:lnTo>
                    <a:pt x="108" y="12"/>
                  </a:lnTo>
                  <a:lnTo>
                    <a:pt x="112" y="12"/>
                  </a:lnTo>
                  <a:lnTo>
                    <a:pt x="116" y="12"/>
                  </a:lnTo>
                  <a:lnTo>
                    <a:pt x="118" y="12"/>
                  </a:lnTo>
                  <a:lnTo>
                    <a:pt x="122" y="12"/>
                  </a:lnTo>
                  <a:lnTo>
                    <a:pt x="126" y="12"/>
                  </a:lnTo>
                  <a:lnTo>
                    <a:pt x="130" y="16"/>
                  </a:lnTo>
                  <a:lnTo>
                    <a:pt x="130" y="20"/>
                  </a:lnTo>
                  <a:lnTo>
                    <a:pt x="130" y="22"/>
                  </a:lnTo>
                  <a:lnTo>
                    <a:pt x="130" y="26"/>
                  </a:lnTo>
                  <a:lnTo>
                    <a:pt x="134" y="26"/>
                  </a:lnTo>
                  <a:lnTo>
                    <a:pt x="134" y="30"/>
                  </a:lnTo>
                  <a:lnTo>
                    <a:pt x="134" y="34"/>
                  </a:lnTo>
                  <a:lnTo>
                    <a:pt x="138" y="38"/>
                  </a:lnTo>
                  <a:lnTo>
                    <a:pt x="138" y="42"/>
                  </a:lnTo>
                  <a:lnTo>
                    <a:pt x="138" y="46"/>
                  </a:lnTo>
                  <a:lnTo>
                    <a:pt x="138" y="48"/>
                  </a:lnTo>
                  <a:lnTo>
                    <a:pt x="134" y="48"/>
                  </a:lnTo>
                  <a:lnTo>
                    <a:pt x="130" y="48"/>
                  </a:lnTo>
                  <a:lnTo>
                    <a:pt x="130" y="52"/>
                  </a:lnTo>
                  <a:lnTo>
                    <a:pt x="126" y="52"/>
                  </a:lnTo>
                  <a:lnTo>
                    <a:pt x="126" y="56"/>
                  </a:lnTo>
                  <a:lnTo>
                    <a:pt x="130" y="56"/>
                  </a:lnTo>
                  <a:lnTo>
                    <a:pt x="134" y="60"/>
                  </a:lnTo>
                  <a:lnTo>
                    <a:pt x="134" y="64"/>
                  </a:lnTo>
                  <a:lnTo>
                    <a:pt x="130" y="68"/>
                  </a:lnTo>
                  <a:lnTo>
                    <a:pt x="130" y="72"/>
                  </a:lnTo>
                  <a:lnTo>
                    <a:pt x="134" y="72"/>
                  </a:lnTo>
                  <a:lnTo>
                    <a:pt x="134" y="74"/>
                  </a:lnTo>
                  <a:lnTo>
                    <a:pt x="134" y="78"/>
                  </a:lnTo>
                  <a:lnTo>
                    <a:pt x="138" y="82"/>
                  </a:lnTo>
                  <a:lnTo>
                    <a:pt x="138" y="86"/>
                  </a:lnTo>
                  <a:lnTo>
                    <a:pt x="142" y="86"/>
                  </a:lnTo>
                  <a:lnTo>
                    <a:pt x="138" y="86"/>
                  </a:lnTo>
                  <a:lnTo>
                    <a:pt x="138" y="90"/>
                  </a:lnTo>
                  <a:lnTo>
                    <a:pt x="142" y="94"/>
                  </a:lnTo>
                  <a:lnTo>
                    <a:pt x="138" y="94"/>
                  </a:lnTo>
                  <a:lnTo>
                    <a:pt x="134" y="94"/>
                  </a:lnTo>
                  <a:lnTo>
                    <a:pt x="134" y="98"/>
                  </a:lnTo>
                  <a:lnTo>
                    <a:pt x="130" y="98"/>
                  </a:lnTo>
                  <a:lnTo>
                    <a:pt x="130" y="102"/>
                  </a:lnTo>
                  <a:lnTo>
                    <a:pt x="126" y="102"/>
                  </a:lnTo>
                  <a:lnTo>
                    <a:pt x="126" y="104"/>
                  </a:lnTo>
                  <a:lnTo>
                    <a:pt x="118" y="112"/>
                  </a:lnTo>
                  <a:lnTo>
                    <a:pt x="118" y="112"/>
                  </a:lnTo>
                  <a:lnTo>
                    <a:pt x="118"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18"/>
            <p:cNvSpPr>
              <a:spLocks/>
            </p:cNvSpPr>
            <p:nvPr/>
          </p:nvSpPr>
          <p:spPr bwMode="auto">
            <a:xfrm>
              <a:off x="4848225" y="3165543"/>
              <a:ext cx="212725" cy="149225"/>
            </a:xfrm>
            <a:custGeom>
              <a:avLst/>
              <a:gdLst>
                <a:gd name="T0" fmla="*/ 56 w 134"/>
                <a:gd name="T1" fmla="*/ 94 h 94"/>
                <a:gd name="T2" fmla="*/ 46 w 134"/>
                <a:gd name="T3" fmla="*/ 90 h 94"/>
                <a:gd name="T4" fmla="*/ 42 w 134"/>
                <a:gd name="T5" fmla="*/ 90 h 94"/>
                <a:gd name="T6" fmla="*/ 38 w 134"/>
                <a:gd name="T7" fmla="*/ 86 h 94"/>
                <a:gd name="T8" fmla="*/ 38 w 134"/>
                <a:gd name="T9" fmla="*/ 86 h 94"/>
                <a:gd name="T10" fmla="*/ 34 w 134"/>
                <a:gd name="T11" fmla="*/ 82 h 94"/>
                <a:gd name="T12" fmla="*/ 34 w 134"/>
                <a:gd name="T13" fmla="*/ 78 h 94"/>
                <a:gd name="T14" fmla="*/ 34 w 134"/>
                <a:gd name="T15" fmla="*/ 76 h 94"/>
                <a:gd name="T16" fmla="*/ 26 w 134"/>
                <a:gd name="T17" fmla="*/ 76 h 94"/>
                <a:gd name="T18" fmla="*/ 24 w 134"/>
                <a:gd name="T19" fmla="*/ 76 h 94"/>
                <a:gd name="T20" fmla="*/ 20 w 134"/>
                <a:gd name="T21" fmla="*/ 72 h 94"/>
                <a:gd name="T22" fmla="*/ 20 w 134"/>
                <a:gd name="T23" fmla="*/ 72 h 94"/>
                <a:gd name="T24" fmla="*/ 16 w 134"/>
                <a:gd name="T25" fmla="*/ 68 h 94"/>
                <a:gd name="T26" fmla="*/ 16 w 134"/>
                <a:gd name="T27" fmla="*/ 64 h 94"/>
                <a:gd name="T28" fmla="*/ 8 w 134"/>
                <a:gd name="T29" fmla="*/ 52 h 94"/>
                <a:gd name="T30" fmla="*/ 4 w 134"/>
                <a:gd name="T31" fmla="*/ 50 h 94"/>
                <a:gd name="T32" fmla="*/ 4 w 134"/>
                <a:gd name="T33" fmla="*/ 46 h 94"/>
                <a:gd name="T34" fmla="*/ 8 w 134"/>
                <a:gd name="T35" fmla="*/ 42 h 94"/>
                <a:gd name="T36" fmla="*/ 12 w 134"/>
                <a:gd name="T37" fmla="*/ 42 h 94"/>
                <a:gd name="T38" fmla="*/ 16 w 134"/>
                <a:gd name="T39" fmla="*/ 34 h 94"/>
                <a:gd name="T40" fmla="*/ 20 w 134"/>
                <a:gd name="T41" fmla="*/ 30 h 94"/>
                <a:gd name="T42" fmla="*/ 24 w 134"/>
                <a:gd name="T43" fmla="*/ 24 h 94"/>
                <a:gd name="T44" fmla="*/ 26 w 134"/>
                <a:gd name="T45" fmla="*/ 20 h 94"/>
                <a:gd name="T46" fmla="*/ 26 w 134"/>
                <a:gd name="T47" fmla="*/ 16 h 94"/>
                <a:gd name="T48" fmla="*/ 34 w 134"/>
                <a:gd name="T49" fmla="*/ 12 h 94"/>
                <a:gd name="T50" fmla="*/ 42 w 134"/>
                <a:gd name="T51" fmla="*/ 8 h 94"/>
                <a:gd name="T52" fmla="*/ 42 w 134"/>
                <a:gd name="T53" fmla="*/ 8 h 94"/>
                <a:gd name="T54" fmla="*/ 52 w 134"/>
                <a:gd name="T55" fmla="*/ 8 h 94"/>
                <a:gd name="T56" fmla="*/ 60 w 134"/>
                <a:gd name="T57" fmla="*/ 8 h 94"/>
                <a:gd name="T58" fmla="*/ 64 w 134"/>
                <a:gd name="T59" fmla="*/ 12 h 94"/>
                <a:gd name="T60" fmla="*/ 68 w 134"/>
                <a:gd name="T61" fmla="*/ 12 h 94"/>
                <a:gd name="T62" fmla="*/ 72 w 134"/>
                <a:gd name="T63" fmla="*/ 8 h 94"/>
                <a:gd name="T64" fmla="*/ 80 w 134"/>
                <a:gd name="T65" fmla="*/ 8 h 94"/>
                <a:gd name="T66" fmla="*/ 86 w 134"/>
                <a:gd name="T67" fmla="*/ 4 h 94"/>
                <a:gd name="T68" fmla="*/ 94 w 134"/>
                <a:gd name="T69" fmla="*/ 4 h 94"/>
                <a:gd name="T70" fmla="*/ 102 w 134"/>
                <a:gd name="T71" fmla="*/ 16 h 94"/>
                <a:gd name="T72" fmla="*/ 106 w 134"/>
                <a:gd name="T73" fmla="*/ 24 h 94"/>
                <a:gd name="T74" fmla="*/ 112 w 134"/>
                <a:gd name="T75" fmla="*/ 30 h 94"/>
                <a:gd name="T76" fmla="*/ 112 w 134"/>
                <a:gd name="T77" fmla="*/ 38 h 94"/>
                <a:gd name="T78" fmla="*/ 112 w 134"/>
                <a:gd name="T79" fmla="*/ 52 h 94"/>
                <a:gd name="T80" fmla="*/ 112 w 134"/>
                <a:gd name="T81" fmla="*/ 60 h 94"/>
                <a:gd name="T82" fmla="*/ 120 w 134"/>
                <a:gd name="T83" fmla="*/ 64 h 94"/>
                <a:gd name="T84" fmla="*/ 130 w 134"/>
                <a:gd name="T85" fmla="*/ 60 h 94"/>
                <a:gd name="T86" fmla="*/ 130 w 134"/>
                <a:gd name="T87" fmla="*/ 64 h 94"/>
                <a:gd name="T88" fmla="*/ 126 w 134"/>
                <a:gd name="T89" fmla="*/ 72 h 94"/>
                <a:gd name="T90" fmla="*/ 122 w 134"/>
                <a:gd name="T91" fmla="*/ 68 h 94"/>
                <a:gd name="T92" fmla="*/ 122 w 134"/>
                <a:gd name="T93" fmla="*/ 72 h 94"/>
                <a:gd name="T94" fmla="*/ 122 w 134"/>
                <a:gd name="T95" fmla="*/ 76 h 94"/>
                <a:gd name="T96" fmla="*/ 122 w 134"/>
                <a:gd name="T97" fmla="*/ 76 h 94"/>
                <a:gd name="T98" fmla="*/ 122 w 134"/>
                <a:gd name="T99" fmla="*/ 78 h 94"/>
                <a:gd name="T100" fmla="*/ 120 w 134"/>
                <a:gd name="T101" fmla="*/ 86 h 94"/>
                <a:gd name="T102" fmla="*/ 116 w 134"/>
                <a:gd name="T103" fmla="*/ 94 h 94"/>
                <a:gd name="T104" fmla="*/ 108 w 134"/>
                <a:gd name="T105" fmla="*/ 90 h 94"/>
                <a:gd name="T106" fmla="*/ 106 w 134"/>
                <a:gd name="T107" fmla="*/ 86 h 94"/>
                <a:gd name="T108" fmla="*/ 98 w 134"/>
                <a:gd name="T109" fmla="*/ 86 h 94"/>
                <a:gd name="T110" fmla="*/ 94 w 134"/>
                <a:gd name="T111" fmla="*/ 86 h 94"/>
                <a:gd name="T112" fmla="*/ 86 w 134"/>
                <a:gd name="T113" fmla="*/ 86 h 94"/>
                <a:gd name="T114" fmla="*/ 80 w 134"/>
                <a:gd name="T115" fmla="*/ 94 h 94"/>
                <a:gd name="T116" fmla="*/ 72 w 134"/>
                <a:gd name="T117" fmla="*/ 94 h 94"/>
                <a:gd name="T118" fmla="*/ 60 w 134"/>
                <a:gd name="T119" fmla="*/ 94 h 94"/>
                <a:gd name="T120" fmla="*/ 56 w 134"/>
                <a:gd name="T1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94">
                  <a:moveTo>
                    <a:pt x="56" y="94"/>
                  </a:moveTo>
                  <a:lnTo>
                    <a:pt x="56" y="94"/>
                  </a:lnTo>
                  <a:lnTo>
                    <a:pt x="56" y="94"/>
                  </a:lnTo>
                  <a:lnTo>
                    <a:pt x="56" y="94"/>
                  </a:lnTo>
                  <a:lnTo>
                    <a:pt x="56" y="94"/>
                  </a:lnTo>
                  <a:lnTo>
                    <a:pt x="56" y="94"/>
                  </a:lnTo>
                  <a:lnTo>
                    <a:pt x="56" y="94"/>
                  </a:lnTo>
                  <a:lnTo>
                    <a:pt x="56" y="94"/>
                  </a:lnTo>
                  <a:lnTo>
                    <a:pt x="52" y="94"/>
                  </a:lnTo>
                  <a:lnTo>
                    <a:pt x="52" y="94"/>
                  </a:lnTo>
                  <a:lnTo>
                    <a:pt x="50" y="94"/>
                  </a:lnTo>
                  <a:lnTo>
                    <a:pt x="50" y="94"/>
                  </a:lnTo>
                  <a:lnTo>
                    <a:pt x="50" y="90"/>
                  </a:lnTo>
                  <a:lnTo>
                    <a:pt x="46" y="90"/>
                  </a:lnTo>
                  <a:lnTo>
                    <a:pt x="46" y="90"/>
                  </a:lnTo>
                  <a:lnTo>
                    <a:pt x="46" y="90"/>
                  </a:lnTo>
                  <a:lnTo>
                    <a:pt x="46" y="90"/>
                  </a:lnTo>
                  <a:lnTo>
                    <a:pt x="46" y="90"/>
                  </a:lnTo>
                  <a:lnTo>
                    <a:pt x="42" y="90"/>
                  </a:lnTo>
                  <a:lnTo>
                    <a:pt x="42" y="90"/>
                  </a:lnTo>
                  <a:lnTo>
                    <a:pt x="42" y="90"/>
                  </a:lnTo>
                  <a:lnTo>
                    <a:pt x="42" y="90"/>
                  </a:lnTo>
                  <a:lnTo>
                    <a:pt x="42" y="90"/>
                  </a:lnTo>
                  <a:lnTo>
                    <a:pt x="42" y="90"/>
                  </a:lnTo>
                  <a:lnTo>
                    <a:pt x="42" y="90"/>
                  </a:lnTo>
                  <a:lnTo>
                    <a:pt x="38" y="90"/>
                  </a:lnTo>
                  <a:lnTo>
                    <a:pt x="38" y="90"/>
                  </a:lnTo>
                  <a:lnTo>
                    <a:pt x="38" y="90"/>
                  </a:lnTo>
                  <a:lnTo>
                    <a:pt x="38" y="90"/>
                  </a:lnTo>
                  <a:lnTo>
                    <a:pt x="38" y="90"/>
                  </a:lnTo>
                  <a:lnTo>
                    <a:pt x="38" y="86"/>
                  </a:lnTo>
                  <a:lnTo>
                    <a:pt x="38" y="86"/>
                  </a:lnTo>
                  <a:lnTo>
                    <a:pt x="38" y="86"/>
                  </a:lnTo>
                  <a:lnTo>
                    <a:pt x="38" y="86"/>
                  </a:lnTo>
                  <a:lnTo>
                    <a:pt x="38" y="86"/>
                  </a:lnTo>
                  <a:lnTo>
                    <a:pt x="38" y="86"/>
                  </a:lnTo>
                  <a:lnTo>
                    <a:pt x="38" y="86"/>
                  </a:lnTo>
                  <a:lnTo>
                    <a:pt x="38" y="86"/>
                  </a:lnTo>
                  <a:lnTo>
                    <a:pt x="38" y="86"/>
                  </a:lnTo>
                  <a:lnTo>
                    <a:pt x="38" y="86"/>
                  </a:lnTo>
                  <a:lnTo>
                    <a:pt x="34" y="82"/>
                  </a:lnTo>
                  <a:lnTo>
                    <a:pt x="34" y="82"/>
                  </a:lnTo>
                  <a:lnTo>
                    <a:pt x="34" y="82"/>
                  </a:lnTo>
                  <a:lnTo>
                    <a:pt x="34" y="82"/>
                  </a:lnTo>
                  <a:lnTo>
                    <a:pt x="34" y="82"/>
                  </a:lnTo>
                  <a:lnTo>
                    <a:pt x="34" y="82"/>
                  </a:lnTo>
                  <a:lnTo>
                    <a:pt x="34" y="82"/>
                  </a:lnTo>
                  <a:lnTo>
                    <a:pt x="34" y="82"/>
                  </a:lnTo>
                  <a:lnTo>
                    <a:pt x="34" y="82"/>
                  </a:lnTo>
                  <a:lnTo>
                    <a:pt x="30" y="78"/>
                  </a:lnTo>
                  <a:lnTo>
                    <a:pt x="30" y="78"/>
                  </a:lnTo>
                  <a:lnTo>
                    <a:pt x="34" y="76"/>
                  </a:lnTo>
                  <a:lnTo>
                    <a:pt x="34" y="76"/>
                  </a:lnTo>
                  <a:lnTo>
                    <a:pt x="34" y="78"/>
                  </a:lnTo>
                  <a:lnTo>
                    <a:pt x="34" y="78"/>
                  </a:lnTo>
                  <a:lnTo>
                    <a:pt x="34" y="78"/>
                  </a:lnTo>
                  <a:lnTo>
                    <a:pt x="34" y="78"/>
                  </a:lnTo>
                  <a:lnTo>
                    <a:pt x="34" y="76"/>
                  </a:lnTo>
                  <a:lnTo>
                    <a:pt x="34" y="76"/>
                  </a:lnTo>
                  <a:lnTo>
                    <a:pt x="34" y="76"/>
                  </a:lnTo>
                  <a:lnTo>
                    <a:pt x="34" y="76"/>
                  </a:lnTo>
                  <a:lnTo>
                    <a:pt x="34" y="76"/>
                  </a:lnTo>
                  <a:lnTo>
                    <a:pt x="34" y="76"/>
                  </a:lnTo>
                  <a:lnTo>
                    <a:pt x="34" y="76"/>
                  </a:lnTo>
                  <a:lnTo>
                    <a:pt x="30" y="76"/>
                  </a:lnTo>
                  <a:lnTo>
                    <a:pt x="30" y="76"/>
                  </a:lnTo>
                  <a:lnTo>
                    <a:pt x="30" y="76"/>
                  </a:lnTo>
                  <a:lnTo>
                    <a:pt x="30" y="76"/>
                  </a:lnTo>
                  <a:lnTo>
                    <a:pt x="30" y="76"/>
                  </a:lnTo>
                  <a:lnTo>
                    <a:pt x="30" y="76"/>
                  </a:lnTo>
                  <a:lnTo>
                    <a:pt x="30" y="76"/>
                  </a:lnTo>
                  <a:lnTo>
                    <a:pt x="26" y="76"/>
                  </a:lnTo>
                  <a:lnTo>
                    <a:pt x="26" y="78"/>
                  </a:lnTo>
                  <a:lnTo>
                    <a:pt x="26" y="78"/>
                  </a:lnTo>
                  <a:lnTo>
                    <a:pt x="26" y="78"/>
                  </a:lnTo>
                  <a:lnTo>
                    <a:pt x="26" y="76"/>
                  </a:lnTo>
                  <a:lnTo>
                    <a:pt x="26" y="76"/>
                  </a:lnTo>
                  <a:lnTo>
                    <a:pt x="26" y="76"/>
                  </a:lnTo>
                  <a:lnTo>
                    <a:pt x="24" y="76"/>
                  </a:lnTo>
                  <a:lnTo>
                    <a:pt x="24" y="76"/>
                  </a:lnTo>
                  <a:lnTo>
                    <a:pt x="24" y="76"/>
                  </a:lnTo>
                  <a:lnTo>
                    <a:pt x="20" y="76"/>
                  </a:lnTo>
                  <a:lnTo>
                    <a:pt x="20" y="76"/>
                  </a:lnTo>
                  <a:lnTo>
                    <a:pt x="20" y="76"/>
                  </a:lnTo>
                  <a:lnTo>
                    <a:pt x="20" y="76"/>
                  </a:lnTo>
                  <a:lnTo>
                    <a:pt x="20" y="72"/>
                  </a:lnTo>
                  <a:lnTo>
                    <a:pt x="20" y="72"/>
                  </a:lnTo>
                  <a:lnTo>
                    <a:pt x="20" y="72"/>
                  </a:lnTo>
                  <a:lnTo>
                    <a:pt x="16" y="72"/>
                  </a:lnTo>
                  <a:lnTo>
                    <a:pt x="16" y="72"/>
                  </a:lnTo>
                  <a:lnTo>
                    <a:pt x="16" y="72"/>
                  </a:lnTo>
                  <a:lnTo>
                    <a:pt x="16" y="72"/>
                  </a:lnTo>
                  <a:lnTo>
                    <a:pt x="16" y="72"/>
                  </a:lnTo>
                  <a:lnTo>
                    <a:pt x="16" y="72"/>
                  </a:lnTo>
                  <a:lnTo>
                    <a:pt x="16" y="72"/>
                  </a:lnTo>
                  <a:lnTo>
                    <a:pt x="20" y="72"/>
                  </a:lnTo>
                  <a:lnTo>
                    <a:pt x="20" y="72"/>
                  </a:lnTo>
                  <a:lnTo>
                    <a:pt x="20" y="72"/>
                  </a:lnTo>
                  <a:lnTo>
                    <a:pt x="20" y="72"/>
                  </a:lnTo>
                  <a:lnTo>
                    <a:pt x="20" y="68"/>
                  </a:lnTo>
                  <a:lnTo>
                    <a:pt x="16" y="68"/>
                  </a:lnTo>
                  <a:lnTo>
                    <a:pt x="16" y="68"/>
                  </a:lnTo>
                  <a:lnTo>
                    <a:pt x="16" y="68"/>
                  </a:lnTo>
                  <a:lnTo>
                    <a:pt x="16" y="68"/>
                  </a:lnTo>
                  <a:lnTo>
                    <a:pt x="16" y="68"/>
                  </a:lnTo>
                  <a:lnTo>
                    <a:pt x="16" y="68"/>
                  </a:lnTo>
                  <a:lnTo>
                    <a:pt x="20" y="64"/>
                  </a:lnTo>
                  <a:lnTo>
                    <a:pt x="20" y="64"/>
                  </a:lnTo>
                  <a:lnTo>
                    <a:pt x="16" y="64"/>
                  </a:lnTo>
                  <a:lnTo>
                    <a:pt x="16" y="64"/>
                  </a:lnTo>
                  <a:lnTo>
                    <a:pt x="16" y="64"/>
                  </a:lnTo>
                  <a:lnTo>
                    <a:pt x="16" y="64"/>
                  </a:lnTo>
                  <a:lnTo>
                    <a:pt x="12" y="60"/>
                  </a:lnTo>
                  <a:lnTo>
                    <a:pt x="12" y="60"/>
                  </a:lnTo>
                  <a:lnTo>
                    <a:pt x="8" y="56"/>
                  </a:lnTo>
                  <a:lnTo>
                    <a:pt x="8" y="56"/>
                  </a:lnTo>
                  <a:lnTo>
                    <a:pt x="8" y="56"/>
                  </a:lnTo>
                  <a:lnTo>
                    <a:pt x="8" y="56"/>
                  </a:lnTo>
                  <a:lnTo>
                    <a:pt x="8" y="56"/>
                  </a:lnTo>
                  <a:lnTo>
                    <a:pt x="8" y="52"/>
                  </a:lnTo>
                  <a:lnTo>
                    <a:pt x="8" y="52"/>
                  </a:lnTo>
                  <a:lnTo>
                    <a:pt x="8" y="52"/>
                  </a:lnTo>
                  <a:lnTo>
                    <a:pt x="8" y="52"/>
                  </a:lnTo>
                  <a:lnTo>
                    <a:pt x="4" y="52"/>
                  </a:lnTo>
                  <a:lnTo>
                    <a:pt x="4" y="52"/>
                  </a:lnTo>
                  <a:lnTo>
                    <a:pt x="4" y="50"/>
                  </a:lnTo>
                  <a:lnTo>
                    <a:pt x="4" y="50"/>
                  </a:lnTo>
                  <a:lnTo>
                    <a:pt x="4" y="50"/>
                  </a:lnTo>
                  <a:lnTo>
                    <a:pt x="0" y="50"/>
                  </a:lnTo>
                  <a:lnTo>
                    <a:pt x="0" y="50"/>
                  </a:lnTo>
                  <a:lnTo>
                    <a:pt x="0" y="46"/>
                  </a:lnTo>
                  <a:lnTo>
                    <a:pt x="0" y="46"/>
                  </a:lnTo>
                  <a:lnTo>
                    <a:pt x="0" y="46"/>
                  </a:lnTo>
                  <a:lnTo>
                    <a:pt x="0" y="46"/>
                  </a:lnTo>
                  <a:lnTo>
                    <a:pt x="4" y="46"/>
                  </a:lnTo>
                  <a:lnTo>
                    <a:pt x="4" y="46"/>
                  </a:lnTo>
                  <a:lnTo>
                    <a:pt x="4" y="46"/>
                  </a:lnTo>
                  <a:lnTo>
                    <a:pt x="4" y="46"/>
                  </a:lnTo>
                  <a:lnTo>
                    <a:pt x="4" y="46"/>
                  </a:lnTo>
                  <a:lnTo>
                    <a:pt x="8" y="46"/>
                  </a:lnTo>
                  <a:lnTo>
                    <a:pt x="8" y="46"/>
                  </a:lnTo>
                  <a:lnTo>
                    <a:pt x="8" y="46"/>
                  </a:lnTo>
                  <a:lnTo>
                    <a:pt x="8" y="46"/>
                  </a:lnTo>
                  <a:lnTo>
                    <a:pt x="8" y="42"/>
                  </a:lnTo>
                  <a:lnTo>
                    <a:pt x="8"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6" y="38"/>
                  </a:lnTo>
                  <a:lnTo>
                    <a:pt x="16" y="38"/>
                  </a:lnTo>
                  <a:lnTo>
                    <a:pt x="16" y="38"/>
                  </a:lnTo>
                  <a:lnTo>
                    <a:pt x="16" y="34"/>
                  </a:lnTo>
                  <a:lnTo>
                    <a:pt x="16" y="34"/>
                  </a:lnTo>
                  <a:lnTo>
                    <a:pt x="16" y="34"/>
                  </a:lnTo>
                  <a:lnTo>
                    <a:pt x="20" y="34"/>
                  </a:lnTo>
                  <a:lnTo>
                    <a:pt x="20" y="34"/>
                  </a:lnTo>
                  <a:lnTo>
                    <a:pt x="20" y="34"/>
                  </a:lnTo>
                  <a:lnTo>
                    <a:pt x="20" y="34"/>
                  </a:lnTo>
                  <a:lnTo>
                    <a:pt x="20" y="30"/>
                  </a:lnTo>
                  <a:lnTo>
                    <a:pt x="20" y="30"/>
                  </a:lnTo>
                  <a:lnTo>
                    <a:pt x="20" y="26"/>
                  </a:lnTo>
                  <a:lnTo>
                    <a:pt x="20" y="26"/>
                  </a:lnTo>
                  <a:lnTo>
                    <a:pt x="20" y="26"/>
                  </a:lnTo>
                  <a:lnTo>
                    <a:pt x="20" y="26"/>
                  </a:lnTo>
                  <a:lnTo>
                    <a:pt x="20" y="26"/>
                  </a:lnTo>
                  <a:lnTo>
                    <a:pt x="24" y="26"/>
                  </a:lnTo>
                  <a:lnTo>
                    <a:pt x="24" y="26"/>
                  </a:lnTo>
                  <a:lnTo>
                    <a:pt x="24" y="24"/>
                  </a:lnTo>
                  <a:lnTo>
                    <a:pt x="24" y="24"/>
                  </a:lnTo>
                  <a:lnTo>
                    <a:pt x="24" y="24"/>
                  </a:lnTo>
                  <a:lnTo>
                    <a:pt x="24" y="20"/>
                  </a:lnTo>
                  <a:lnTo>
                    <a:pt x="24" y="20"/>
                  </a:lnTo>
                  <a:lnTo>
                    <a:pt x="24" y="20"/>
                  </a:lnTo>
                  <a:lnTo>
                    <a:pt x="26" y="20"/>
                  </a:lnTo>
                  <a:lnTo>
                    <a:pt x="26" y="20"/>
                  </a:lnTo>
                  <a:lnTo>
                    <a:pt x="26" y="20"/>
                  </a:lnTo>
                  <a:lnTo>
                    <a:pt x="26" y="20"/>
                  </a:lnTo>
                  <a:lnTo>
                    <a:pt x="26" y="16"/>
                  </a:lnTo>
                  <a:lnTo>
                    <a:pt x="26" y="16"/>
                  </a:lnTo>
                  <a:lnTo>
                    <a:pt x="26" y="16"/>
                  </a:lnTo>
                  <a:lnTo>
                    <a:pt x="26" y="16"/>
                  </a:lnTo>
                  <a:lnTo>
                    <a:pt x="26" y="16"/>
                  </a:lnTo>
                  <a:lnTo>
                    <a:pt x="26" y="16"/>
                  </a:lnTo>
                  <a:lnTo>
                    <a:pt x="26" y="16"/>
                  </a:lnTo>
                  <a:lnTo>
                    <a:pt x="26" y="16"/>
                  </a:lnTo>
                  <a:lnTo>
                    <a:pt x="30" y="12"/>
                  </a:lnTo>
                  <a:lnTo>
                    <a:pt x="30" y="12"/>
                  </a:lnTo>
                  <a:lnTo>
                    <a:pt x="30" y="12"/>
                  </a:lnTo>
                  <a:lnTo>
                    <a:pt x="30" y="12"/>
                  </a:lnTo>
                  <a:lnTo>
                    <a:pt x="30" y="12"/>
                  </a:lnTo>
                  <a:lnTo>
                    <a:pt x="34" y="12"/>
                  </a:lnTo>
                  <a:lnTo>
                    <a:pt x="34" y="12"/>
                  </a:lnTo>
                  <a:lnTo>
                    <a:pt x="34" y="12"/>
                  </a:lnTo>
                  <a:lnTo>
                    <a:pt x="34" y="12"/>
                  </a:lnTo>
                  <a:lnTo>
                    <a:pt x="34" y="12"/>
                  </a:lnTo>
                  <a:lnTo>
                    <a:pt x="38" y="8"/>
                  </a:lnTo>
                  <a:lnTo>
                    <a:pt x="38" y="8"/>
                  </a:lnTo>
                  <a:lnTo>
                    <a:pt x="38" y="8"/>
                  </a:lnTo>
                  <a:lnTo>
                    <a:pt x="38" y="8"/>
                  </a:lnTo>
                  <a:lnTo>
                    <a:pt x="42" y="8"/>
                  </a:lnTo>
                  <a:lnTo>
                    <a:pt x="42" y="8"/>
                  </a:lnTo>
                  <a:lnTo>
                    <a:pt x="42" y="4"/>
                  </a:lnTo>
                  <a:lnTo>
                    <a:pt x="42" y="4"/>
                  </a:lnTo>
                  <a:lnTo>
                    <a:pt x="42" y="4"/>
                  </a:lnTo>
                  <a:lnTo>
                    <a:pt x="42" y="4"/>
                  </a:lnTo>
                  <a:lnTo>
                    <a:pt x="42" y="4"/>
                  </a:lnTo>
                  <a:lnTo>
                    <a:pt x="42" y="4"/>
                  </a:lnTo>
                  <a:lnTo>
                    <a:pt x="42" y="8"/>
                  </a:lnTo>
                  <a:lnTo>
                    <a:pt x="46" y="8"/>
                  </a:lnTo>
                  <a:lnTo>
                    <a:pt x="46" y="8"/>
                  </a:lnTo>
                  <a:lnTo>
                    <a:pt x="46" y="8"/>
                  </a:lnTo>
                  <a:lnTo>
                    <a:pt x="46" y="8"/>
                  </a:lnTo>
                  <a:lnTo>
                    <a:pt x="46" y="8"/>
                  </a:lnTo>
                  <a:lnTo>
                    <a:pt x="50" y="8"/>
                  </a:lnTo>
                  <a:lnTo>
                    <a:pt x="52" y="8"/>
                  </a:lnTo>
                  <a:lnTo>
                    <a:pt x="52" y="8"/>
                  </a:lnTo>
                  <a:lnTo>
                    <a:pt x="52" y="8"/>
                  </a:lnTo>
                  <a:lnTo>
                    <a:pt x="56" y="8"/>
                  </a:lnTo>
                  <a:lnTo>
                    <a:pt x="56" y="8"/>
                  </a:lnTo>
                  <a:lnTo>
                    <a:pt x="56" y="8"/>
                  </a:lnTo>
                  <a:lnTo>
                    <a:pt x="60" y="8"/>
                  </a:lnTo>
                  <a:lnTo>
                    <a:pt x="60" y="8"/>
                  </a:lnTo>
                  <a:lnTo>
                    <a:pt x="60" y="8"/>
                  </a:lnTo>
                  <a:lnTo>
                    <a:pt x="60" y="8"/>
                  </a:lnTo>
                  <a:lnTo>
                    <a:pt x="60" y="8"/>
                  </a:lnTo>
                  <a:lnTo>
                    <a:pt x="60" y="8"/>
                  </a:lnTo>
                  <a:lnTo>
                    <a:pt x="64" y="8"/>
                  </a:lnTo>
                  <a:lnTo>
                    <a:pt x="64" y="12"/>
                  </a:lnTo>
                  <a:lnTo>
                    <a:pt x="64" y="12"/>
                  </a:lnTo>
                  <a:lnTo>
                    <a:pt x="64" y="12"/>
                  </a:lnTo>
                  <a:lnTo>
                    <a:pt x="64" y="12"/>
                  </a:lnTo>
                  <a:lnTo>
                    <a:pt x="64" y="12"/>
                  </a:lnTo>
                  <a:lnTo>
                    <a:pt x="64" y="12"/>
                  </a:lnTo>
                  <a:lnTo>
                    <a:pt x="64" y="12"/>
                  </a:lnTo>
                  <a:lnTo>
                    <a:pt x="64" y="12"/>
                  </a:lnTo>
                  <a:lnTo>
                    <a:pt x="68" y="12"/>
                  </a:lnTo>
                  <a:lnTo>
                    <a:pt x="68" y="12"/>
                  </a:lnTo>
                  <a:lnTo>
                    <a:pt x="68" y="12"/>
                  </a:lnTo>
                  <a:lnTo>
                    <a:pt x="68" y="12"/>
                  </a:lnTo>
                  <a:lnTo>
                    <a:pt x="68" y="12"/>
                  </a:lnTo>
                  <a:lnTo>
                    <a:pt x="68" y="12"/>
                  </a:lnTo>
                  <a:lnTo>
                    <a:pt x="68" y="12"/>
                  </a:lnTo>
                  <a:lnTo>
                    <a:pt x="68" y="12"/>
                  </a:lnTo>
                  <a:lnTo>
                    <a:pt x="68" y="12"/>
                  </a:lnTo>
                  <a:lnTo>
                    <a:pt x="72" y="12"/>
                  </a:lnTo>
                  <a:lnTo>
                    <a:pt x="72" y="8"/>
                  </a:lnTo>
                  <a:lnTo>
                    <a:pt x="72" y="8"/>
                  </a:lnTo>
                  <a:lnTo>
                    <a:pt x="72" y="8"/>
                  </a:lnTo>
                  <a:lnTo>
                    <a:pt x="76" y="8"/>
                  </a:lnTo>
                  <a:lnTo>
                    <a:pt x="76" y="8"/>
                  </a:lnTo>
                  <a:lnTo>
                    <a:pt x="76" y="8"/>
                  </a:lnTo>
                  <a:lnTo>
                    <a:pt x="76" y="8"/>
                  </a:lnTo>
                  <a:lnTo>
                    <a:pt x="76" y="8"/>
                  </a:lnTo>
                  <a:lnTo>
                    <a:pt x="80" y="8"/>
                  </a:lnTo>
                  <a:lnTo>
                    <a:pt x="80" y="8"/>
                  </a:lnTo>
                  <a:lnTo>
                    <a:pt x="80" y="8"/>
                  </a:lnTo>
                  <a:lnTo>
                    <a:pt x="80" y="8"/>
                  </a:lnTo>
                  <a:lnTo>
                    <a:pt x="82" y="8"/>
                  </a:lnTo>
                  <a:lnTo>
                    <a:pt x="82" y="8"/>
                  </a:lnTo>
                  <a:lnTo>
                    <a:pt x="82" y="8"/>
                  </a:lnTo>
                  <a:lnTo>
                    <a:pt x="82" y="8"/>
                  </a:lnTo>
                  <a:lnTo>
                    <a:pt x="82" y="8"/>
                  </a:lnTo>
                  <a:lnTo>
                    <a:pt x="86" y="4"/>
                  </a:lnTo>
                  <a:lnTo>
                    <a:pt x="86" y="4"/>
                  </a:lnTo>
                  <a:lnTo>
                    <a:pt x="86" y="4"/>
                  </a:lnTo>
                  <a:lnTo>
                    <a:pt x="90" y="4"/>
                  </a:lnTo>
                  <a:lnTo>
                    <a:pt x="90" y="4"/>
                  </a:lnTo>
                  <a:lnTo>
                    <a:pt x="90" y="4"/>
                  </a:lnTo>
                  <a:lnTo>
                    <a:pt x="90" y="0"/>
                  </a:lnTo>
                  <a:lnTo>
                    <a:pt x="90" y="0"/>
                  </a:lnTo>
                  <a:lnTo>
                    <a:pt x="94" y="0"/>
                  </a:lnTo>
                  <a:lnTo>
                    <a:pt x="94" y="4"/>
                  </a:lnTo>
                  <a:lnTo>
                    <a:pt x="94" y="4"/>
                  </a:lnTo>
                  <a:lnTo>
                    <a:pt x="98" y="8"/>
                  </a:lnTo>
                  <a:lnTo>
                    <a:pt x="98" y="8"/>
                  </a:lnTo>
                  <a:lnTo>
                    <a:pt x="98" y="12"/>
                  </a:lnTo>
                  <a:lnTo>
                    <a:pt x="98" y="12"/>
                  </a:lnTo>
                  <a:lnTo>
                    <a:pt x="102" y="12"/>
                  </a:lnTo>
                  <a:lnTo>
                    <a:pt x="102" y="16"/>
                  </a:lnTo>
                  <a:lnTo>
                    <a:pt x="102" y="16"/>
                  </a:lnTo>
                  <a:lnTo>
                    <a:pt x="102" y="16"/>
                  </a:lnTo>
                  <a:lnTo>
                    <a:pt x="102" y="16"/>
                  </a:lnTo>
                  <a:lnTo>
                    <a:pt x="102" y="20"/>
                  </a:lnTo>
                  <a:lnTo>
                    <a:pt x="106" y="20"/>
                  </a:lnTo>
                  <a:lnTo>
                    <a:pt x="106" y="24"/>
                  </a:lnTo>
                  <a:lnTo>
                    <a:pt x="106" y="24"/>
                  </a:lnTo>
                  <a:lnTo>
                    <a:pt x="106" y="24"/>
                  </a:lnTo>
                  <a:lnTo>
                    <a:pt x="106" y="24"/>
                  </a:lnTo>
                  <a:lnTo>
                    <a:pt x="106" y="24"/>
                  </a:lnTo>
                  <a:lnTo>
                    <a:pt x="106" y="24"/>
                  </a:lnTo>
                  <a:lnTo>
                    <a:pt x="108" y="26"/>
                  </a:lnTo>
                  <a:lnTo>
                    <a:pt x="108" y="26"/>
                  </a:lnTo>
                  <a:lnTo>
                    <a:pt x="108" y="26"/>
                  </a:lnTo>
                  <a:lnTo>
                    <a:pt x="108" y="26"/>
                  </a:lnTo>
                  <a:lnTo>
                    <a:pt x="112" y="26"/>
                  </a:lnTo>
                  <a:lnTo>
                    <a:pt x="112" y="30"/>
                  </a:lnTo>
                  <a:lnTo>
                    <a:pt x="112" y="30"/>
                  </a:lnTo>
                  <a:lnTo>
                    <a:pt x="112" y="30"/>
                  </a:lnTo>
                  <a:lnTo>
                    <a:pt x="112" y="30"/>
                  </a:lnTo>
                  <a:lnTo>
                    <a:pt x="112" y="34"/>
                  </a:lnTo>
                  <a:lnTo>
                    <a:pt x="112" y="34"/>
                  </a:lnTo>
                  <a:lnTo>
                    <a:pt x="112" y="34"/>
                  </a:lnTo>
                  <a:lnTo>
                    <a:pt x="112" y="34"/>
                  </a:lnTo>
                  <a:lnTo>
                    <a:pt x="112" y="38"/>
                  </a:lnTo>
                  <a:lnTo>
                    <a:pt x="112" y="42"/>
                  </a:lnTo>
                  <a:lnTo>
                    <a:pt x="112" y="46"/>
                  </a:lnTo>
                  <a:lnTo>
                    <a:pt x="112" y="46"/>
                  </a:lnTo>
                  <a:lnTo>
                    <a:pt x="112" y="46"/>
                  </a:lnTo>
                  <a:lnTo>
                    <a:pt x="112" y="50"/>
                  </a:lnTo>
                  <a:lnTo>
                    <a:pt x="112" y="50"/>
                  </a:lnTo>
                  <a:lnTo>
                    <a:pt x="112" y="50"/>
                  </a:lnTo>
                  <a:lnTo>
                    <a:pt x="112" y="52"/>
                  </a:lnTo>
                  <a:lnTo>
                    <a:pt x="112" y="52"/>
                  </a:lnTo>
                  <a:lnTo>
                    <a:pt x="112" y="56"/>
                  </a:lnTo>
                  <a:lnTo>
                    <a:pt x="112" y="56"/>
                  </a:lnTo>
                  <a:lnTo>
                    <a:pt x="112" y="56"/>
                  </a:lnTo>
                  <a:lnTo>
                    <a:pt x="112" y="60"/>
                  </a:lnTo>
                  <a:lnTo>
                    <a:pt x="112" y="60"/>
                  </a:lnTo>
                  <a:lnTo>
                    <a:pt x="112" y="60"/>
                  </a:lnTo>
                  <a:lnTo>
                    <a:pt x="112" y="60"/>
                  </a:lnTo>
                  <a:lnTo>
                    <a:pt x="112" y="60"/>
                  </a:lnTo>
                  <a:lnTo>
                    <a:pt x="112" y="60"/>
                  </a:lnTo>
                  <a:lnTo>
                    <a:pt x="112" y="60"/>
                  </a:lnTo>
                  <a:lnTo>
                    <a:pt x="112" y="60"/>
                  </a:lnTo>
                  <a:lnTo>
                    <a:pt x="116" y="60"/>
                  </a:lnTo>
                  <a:lnTo>
                    <a:pt x="116" y="60"/>
                  </a:lnTo>
                  <a:lnTo>
                    <a:pt x="116" y="64"/>
                  </a:lnTo>
                  <a:lnTo>
                    <a:pt x="120" y="64"/>
                  </a:lnTo>
                  <a:lnTo>
                    <a:pt x="120" y="64"/>
                  </a:lnTo>
                  <a:lnTo>
                    <a:pt x="120" y="60"/>
                  </a:lnTo>
                  <a:lnTo>
                    <a:pt x="122" y="60"/>
                  </a:lnTo>
                  <a:lnTo>
                    <a:pt x="126" y="60"/>
                  </a:lnTo>
                  <a:lnTo>
                    <a:pt x="126" y="60"/>
                  </a:lnTo>
                  <a:lnTo>
                    <a:pt x="130" y="60"/>
                  </a:lnTo>
                  <a:lnTo>
                    <a:pt x="130" y="60"/>
                  </a:lnTo>
                  <a:lnTo>
                    <a:pt x="130" y="60"/>
                  </a:lnTo>
                  <a:lnTo>
                    <a:pt x="130" y="60"/>
                  </a:lnTo>
                  <a:lnTo>
                    <a:pt x="130" y="60"/>
                  </a:lnTo>
                  <a:lnTo>
                    <a:pt x="134" y="60"/>
                  </a:lnTo>
                  <a:lnTo>
                    <a:pt x="134" y="60"/>
                  </a:lnTo>
                  <a:lnTo>
                    <a:pt x="134" y="64"/>
                  </a:lnTo>
                  <a:lnTo>
                    <a:pt x="134" y="64"/>
                  </a:lnTo>
                  <a:lnTo>
                    <a:pt x="130" y="64"/>
                  </a:lnTo>
                  <a:lnTo>
                    <a:pt x="130" y="64"/>
                  </a:lnTo>
                  <a:lnTo>
                    <a:pt x="134" y="64"/>
                  </a:lnTo>
                  <a:lnTo>
                    <a:pt x="130" y="68"/>
                  </a:lnTo>
                  <a:lnTo>
                    <a:pt x="130" y="72"/>
                  </a:lnTo>
                  <a:lnTo>
                    <a:pt x="130" y="72"/>
                  </a:lnTo>
                  <a:lnTo>
                    <a:pt x="130" y="72"/>
                  </a:lnTo>
                  <a:lnTo>
                    <a:pt x="130" y="72"/>
                  </a:lnTo>
                  <a:lnTo>
                    <a:pt x="126" y="72"/>
                  </a:lnTo>
                  <a:lnTo>
                    <a:pt x="126" y="72"/>
                  </a:lnTo>
                  <a:lnTo>
                    <a:pt x="126" y="72"/>
                  </a:lnTo>
                  <a:lnTo>
                    <a:pt x="122" y="72"/>
                  </a:lnTo>
                  <a:lnTo>
                    <a:pt x="122" y="72"/>
                  </a:lnTo>
                  <a:lnTo>
                    <a:pt x="122" y="68"/>
                  </a:lnTo>
                  <a:lnTo>
                    <a:pt x="122" y="68"/>
                  </a:lnTo>
                  <a:lnTo>
                    <a:pt x="122" y="68"/>
                  </a:lnTo>
                  <a:lnTo>
                    <a:pt x="122" y="68"/>
                  </a:lnTo>
                  <a:lnTo>
                    <a:pt x="122" y="68"/>
                  </a:lnTo>
                  <a:lnTo>
                    <a:pt x="122" y="68"/>
                  </a:lnTo>
                  <a:lnTo>
                    <a:pt x="122" y="68"/>
                  </a:lnTo>
                  <a:lnTo>
                    <a:pt x="122" y="72"/>
                  </a:lnTo>
                  <a:lnTo>
                    <a:pt x="122" y="72"/>
                  </a:lnTo>
                  <a:lnTo>
                    <a:pt x="122" y="72"/>
                  </a:lnTo>
                  <a:lnTo>
                    <a:pt x="122" y="72"/>
                  </a:lnTo>
                  <a:lnTo>
                    <a:pt x="122" y="72"/>
                  </a:lnTo>
                  <a:lnTo>
                    <a:pt x="122" y="72"/>
                  </a:lnTo>
                  <a:lnTo>
                    <a:pt x="120" y="76"/>
                  </a:lnTo>
                  <a:lnTo>
                    <a:pt x="120" y="76"/>
                  </a:lnTo>
                  <a:lnTo>
                    <a:pt x="120" y="76"/>
                  </a:lnTo>
                  <a:lnTo>
                    <a:pt x="120" y="76"/>
                  </a:lnTo>
                  <a:lnTo>
                    <a:pt x="120" y="76"/>
                  </a:lnTo>
                  <a:lnTo>
                    <a:pt x="120" y="76"/>
                  </a:lnTo>
                  <a:lnTo>
                    <a:pt x="122" y="76"/>
                  </a:lnTo>
                  <a:lnTo>
                    <a:pt x="122" y="76"/>
                  </a:lnTo>
                  <a:lnTo>
                    <a:pt x="122" y="76"/>
                  </a:lnTo>
                  <a:lnTo>
                    <a:pt x="122" y="76"/>
                  </a:lnTo>
                  <a:lnTo>
                    <a:pt x="122" y="76"/>
                  </a:lnTo>
                  <a:lnTo>
                    <a:pt x="122" y="76"/>
                  </a:lnTo>
                  <a:lnTo>
                    <a:pt x="122" y="76"/>
                  </a:lnTo>
                  <a:lnTo>
                    <a:pt x="122" y="76"/>
                  </a:lnTo>
                  <a:lnTo>
                    <a:pt x="122" y="76"/>
                  </a:lnTo>
                  <a:lnTo>
                    <a:pt x="122" y="76"/>
                  </a:lnTo>
                  <a:lnTo>
                    <a:pt x="120" y="76"/>
                  </a:lnTo>
                  <a:lnTo>
                    <a:pt x="120" y="76"/>
                  </a:lnTo>
                  <a:lnTo>
                    <a:pt x="120" y="76"/>
                  </a:lnTo>
                  <a:lnTo>
                    <a:pt x="120" y="78"/>
                  </a:lnTo>
                  <a:lnTo>
                    <a:pt x="120" y="78"/>
                  </a:lnTo>
                  <a:lnTo>
                    <a:pt x="122" y="76"/>
                  </a:lnTo>
                  <a:lnTo>
                    <a:pt x="122" y="76"/>
                  </a:lnTo>
                  <a:lnTo>
                    <a:pt x="122" y="78"/>
                  </a:lnTo>
                  <a:lnTo>
                    <a:pt x="120" y="78"/>
                  </a:lnTo>
                  <a:lnTo>
                    <a:pt x="120" y="78"/>
                  </a:lnTo>
                  <a:lnTo>
                    <a:pt x="120" y="78"/>
                  </a:lnTo>
                  <a:lnTo>
                    <a:pt x="120" y="78"/>
                  </a:lnTo>
                  <a:lnTo>
                    <a:pt x="120" y="82"/>
                  </a:lnTo>
                  <a:lnTo>
                    <a:pt x="120" y="82"/>
                  </a:lnTo>
                  <a:lnTo>
                    <a:pt x="120" y="82"/>
                  </a:lnTo>
                  <a:lnTo>
                    <a:pt x="120" y="86"/>
                  </a:lnTo>
                  <a:lnTo>
                    <a:pt x="120" y="90"/>
                  </a:lnTo>
                  <a:lnTo>
                    <a:pt x="120" y="90"/>
                  </a:lnTo>
                  <a:lnTo>
                    <a:pt x="120" y="90"/>
                  </a:lnTo>
                  <a:lnTo>
                    <a:pt x="120" y="90"/>
                  </a:lnTo>
                  <a:lnTo>
                    <a:pt x="116" y="90"/>
                  </a:lnTo>
                  <a:lnTo>
                    <a:pt x="116" y="94"/>
                  </a:lnTo>
                  <a:lnTo>
                    <a:pt x="116" y="94"/>
                  </a:lnTo>
                  <a:lnTo>
                    <a:pt x="116" y="94"/>
                  </a:lnTo>
                  <a:lnTo>
                    <a:pt x="116" y="94"/>
                  </a:lnTo>
                  <a:lnTo>
                    <a:pt x="112" y="94"/>
                  </a:lnTo>
                  <a:lnTo>
                    <a:pt x="112" y="94"/>
                  </a:lnTo>
                  <a:lnTo>
                    <a:pt x="112" y="94"/>
                  </a:lnTo>
                  <a:lnTo>
                    <a:pt x="112" y="90"/>
                  </a:lnTo>
                  <a:lnTo>
                    <a:pt x="108" y="90"/>
                  </a:lnTo>
                  <a:lnTo>
                    <a:pt x="108" y="90"/>
                  </a:lnTo>
                  <a:lnTo>
                    <a:pt x="108" y="90"/>
                  </a:lnTo>
                  <a:lnTo>
                    <a:pt x="108" y="90"/>
                  </a:lnTo>
                  <a:lnTo>
                    <a:pt x="108" y="86"/>
                  </a:lnTo>
                  <a:lnTo>
                    <a:pt x="108" y="90"/>
                  </a:lnTo>
                  <a:lnTo>
                    <a:pt x="108" y="90"/>
                  </a:lnTo>
                  <a:lnTo>
                    <a:pt x="108" y="90"/>
                  </a:lnTo>
                  <a:lnTo>
                    <a:pt x="106" y="90"/>
                  </a:lnTo>
                  <a:lnTo>
                    <a:pt x="106" y="90"/>
                  </a:lnTo>
                  <a:lnTo>
                    <a:pt x="106" y="86"/>
                  </a:lnTo>
                  <a:lnTo>
                    <a:pt x="106" y="86"/>
                  </a:lnTo>
                  <a:lnTo>
                    <a:pt x="106" y="86"/>
                  </a:lnTo>
                  <a:lnTo>
                    <a:pt x="106" y="86"/>
                  </a:lnTo>
                  <a:lnTo>
                    <a:pt x="102" y="86"/>
                  </a:lnTo>
                  <a:lnTo>
                    <a:pt x="102" y="86"/>
                  </a:lnTo>
                  <a:lnTo>
                    <a:pt x="102" y="86"/>
                  </a:lnTo>
                  <a:lnTo>
                    <a:pt x="102" y="86"/>
                  </a:lnTo>
                  <a:lnTo>
                    <a:pt x="98" y="86"/>
                  </a:lnTo>
                  <a:lnTo>
                    <a:pt x="98" y="86"/>
                  </a:lnTo>
                  <a:lnTo>
                    <a:pt x="98" y="86"/>
                  </a:lnTo>
                  <a:lnTo>
                    <a:pt x="98" y="86"/>
                  </a:lnTo>
                  <a:lnTo>
                    <a:pt x="98" y="86"/>
                  </a:lnTo>
                  <a:lnTo>
                    <a:pt x="98" y="86"/>
                  </a:lnTo>
                  <a:lnTo>
                    <a:pt x="98" y="86"/>
                  </a:lnTo>
                  <a:lnTo>
                    <a:pt x="94" y="86"/>
                  </a:lnTo>
                  <a:lnTo>
                    <a:pt x="94" y="86"/>
                  </a:lnTo>
                  <a:lnTo>
                    <a:pt x="94" y="86"/>
                  </a:lnTo>
                  <a:lnTo>
                    <a:pt x="94" y="86"/>
                  </a:lnTo>
                  <a:lnTo>
                    <a:pt x="90" y="86"/>
                  </a:lnTo>
                  <a:lnTo>
                    <a:pt x="86" y="86"/>
                  </a:lnTo>
                  <a:lnTo>
                    <a:pt x="86" y="86"/>
                  </a:lnTo>
                  <a:lnTo>
                    <a:pt x="86" y="86"/>
                  </a:lnTo>
                  <a:lnTo>
                    <a:pt x="86" y="86"/>
                  </a:lnTo>
                  <a:lnTo>
                    <a:pt x="86" y="86"/>
                  </a:lnTo>
                  <a:lnTo>
                    <a:pt x="82" y="90"/>
                  </a:lnTo>
                  <a:lnTo>
                    <a:pt x="82" y="90"/>
                  </a:lnTo>
                  <a:lnTo>
                    <a:pt x="82" y="90"/>
                  </a:lnTo>
                  <a:lnTo>
                    <a:pt x="80" y="90"/>
                  </a:lnTo>
                  <a:lnTo>
                    <a:pt x="80" y="94"/>
                  </a:lnTo>
                  <a:lnTo>
                    <a:pt x="80" y="94"/>
                  </a:lnTo>
                  <a:lnTo>
                    <a:pt x="80" y="94"/>
                  </a:lnTo>
                  <a:lnTo>
                    <a:pt x="80" y="94"/>
                  </a:lnTo>
                  <a:lnTo>
                    <a:pt x="76" y="94"/>
                  </a:lnTo>
                  <a:lnTo>
                    <a:pt x="76" y="94"/>
                  </a:lnTo>
                  <a:lnTo>
                    <a:pt x="76" y="94"/>
                  </a:lnTo>
                  <a:lnTo>
                    <a:pt x="76" y="94"/>
                  </a:lnTo>
                  <a:lnTo>
                    <a:pt x="76" y="94"/>
                  </a:lnTo>
                  <a:lnTo>
                    <a:pt x="72" y="94"/>
                  </a:lnTo>
                  <a:lnTo>
                    <a:pt x="72" y="94"/>
                  </a:lnTo>
                  <a:lnTo>
                    <a:pt x="72" y="94"/>
                  </a:lnTo>
                  <a:lnTo>
                    <a:pt x="72" y="94"/>
                  </a:lnTo>
                  <a:lnTo>
                    <a:pt x="72" y="94"/>
                  </a:lnTo>
                  <a:lnTo>
                    <a:pt x="68" y="94"/>
                  </a:lnTo>
                  <a:lnTo>
                    <a:pt x="64" y="94"/>
                  </a:lnTo>
                  <a:lnTo>
                    <a:pt x="64" y="94"/>
                  </a:lnTo>
                  <a:lnTo>
                    <a:pt x="64" y="94"/>
                  </a:lnTo>
                  <a:lnTo>
                    <a:pt x="64" y="94"/>
                  </a:lnTo>
                  <a:lnTo>
                    <a:pt x="60" y="94"/>
                  </a:lnTo>
                  <a:lnTo>
                    <a:pt x="60" y="94"/>
                  </a:lnTo>
                  <a:lnTo>
                    <a:pt x="60" y="94"/>
                  </a:lnTo>
                  <a:lnTo>
                    <a:pt x="60" y="94"/>
                  </a:lnTo>
                  <a:lnTo>
                    <a:pt x="60" y="94"/>
                  </a:lnTo>
                  <a:lnTo>
                    <a:pt x="60" y="94"/>
                  </a:lnTo>
                  <a:lnTo>
                    <a:pt x="60" y="94"/>
                  </a:lnTo>
                  <a:lnTo>
                    <a:pt x="56" y="94"/>
                  </a:lnTo>
                  <a:lnTo>
                    <a:pt x="56" y="94"/>
                  </a:lnTo>
                  <a:lnTo>
                    <a:pt x="56" y="94"/>
                  </a:lnTo>
                  <a:lnTo>
                    <a:pt x="56"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19"/>
            <p:cNvSpPr>
              <a:spLocks/>
            </p:cNvSpPr>
            <p:nvPr/>
          </p:nvSpPr>
          <p:spPr bwMode="auto">
            <a:xfrm>
              <a:off x="4806950" y="3235393"/>
              <a:ext cx="101600" cy="136525"/>
            </a:xfrm>
            <a:custGeom>
              <a:avLst/>
              <a:gdLst>
                <a:gd name="T0" fmla="*/ 0 w 64"/>
                <a:gd name="T1" fmla="*/ 68 h 86"/>
                <a:gd name="T2" fmla="*/ 0 w 64"/>
                <a:gd name="T3" fmla="*/ 64 h 86"/>
                <a:gd name="T4" fmla="*/ 4 w 64"/>
                <a:gd name="T5" fmla="*/ 60 h 86"/>
                <a:gd name="T6" fmla="*/ 8 w 64"/>
                <a:gd name="T7" fmla="*/ 58 h 86"/>
                <a:gd name="T8" fmla="*/ 8 w 64"/>
                <a:gd name="T9" fmla="*/ 54 h 86"/>
                <a:gd name="T10" fmla="*/ 12 w 64"/>
                <a:gd name="T11" fmla="*/ 54 h 86"/>
                <a:gd name="T12" fmla="*/ 16 w 64"/>
                <a:gd name="T13" fmla="*/ 50 h 86"/>
                <a:gd name="T14" fmla="*/ 12 w 64"/>
                <a:gd name="T15" fmla="*/ 46 h 86"/>
                <a:gd name="T16" fmla="*/ 16 w 64"/>
                <a:gd name="T17" fmla="*/ 46 h 86"/>
                <a:gd name="T18" fmla="*/ 12 w 64"/>
                <a:gd name="T19" fmla="*/ 38 h 86"/>
                <a:gd name="T20" fmla="*/ 12 w 64"/>
                <a:gd name="T21" fmla="*/ 30 h 86"/>
                <a:gd name="T22" fmla="*/ 12 w 64"/>
                <a:gd name="T23" fmla="*/ 28 h 86"/>
                <a:gd name="T24" fmla="*/ 8 w 64"/>
                <a:gd name="T25" fmla="*/ 24 h 86"/>
                <a:gd name="T26" fmla="*/ 12 w 64"/>
                <a:gd name="T27" fmla="*/ 20 h 86"/>
                <a:gd name="T28" fmla="*/ 12 w 64"/>
                <a:gd name="T29" fmla="*/ 20 h 86"/>
                <a:gd name="T30" fmla="*/ 12 w 64"/>
                <a:gd name="T31" fmla="*/ 16 h 86"/>
                <a:gd name="T32" fmla="*/ 8 w 64"/>
                <a:gd name="T33" fmla="*/ 12 h 86"/>
                <a:gd name="T34" fmla="*/ 8 w 64"/>
                <a:gd name="T35" fmla="*/ 12 h 86"/>
                <a:gd name="T36" fmla="*/ 4 w 64"/>
                <a:gd name="T37" fmla="*/ 4 h 86"/>
                <a:gd name="T38" fmla="*/ 12 w 64"/>
                <a:gd name="T39" fmla="*/ 4 h 86"/>
                <a:gd name="T40" fmla="*/ 16 w 64"/>
                <a:gd name="T41" fmla="*/ 0 h 86"/>
                <a:gd name="T42" fmla="*/ 24 w 64"/>
                <a:gd name="T43" fmla="*/ 0 h 86"/>
                <a:gd name="T44" fmla="*/ 26 w 64"/>
                <a:gd name="T45" fmla="*/ 4 h 86"/>
                <a:gd name="T46" fmla="*/ 34 w 64"/>
                <a:gd name="T47" fmla="*/ 8 h 86"/>
                <a:gd name="T48" fmla="*/ 34 w 64"/>
                <a:gd name="T49" fmla="*/ 12 h 86"/>
                <a:gd name="T50" fmla="*/ 42 w 64"/>
                <a:gd name="T51" fmla="*/ 20 h 86"/>
                <a:gd name="T52" fmla="*/ 42 w 64"/>
                <a:gd name="T53" fmla="*/ 24 h 86"/>
                <a:gd name="T54" fmla="*/ 46 w 64"/>
                <a:gd name="T55" fmla="*/ 28 h 86"/>
                <a:gd name="T56" fmla="*/ 42 w 64"/>
                <a:gd name="T57" fmla="*/ 28 h 86"/>
                <a:gd name="T58" fmla="*/ 46 w 64"/>
                <a:gd name="T59" fmla="*/ 28 h 86"/>
                <a:gd name="T60" fmla="*/ 50 w 64"/>
                <a:gd name="T61" fmla="*/ 30 h 86"/>
                <a:gd name="T62" fmla="*/ 52 w 64"/>
                <a:gd name="T63" fmla="*/ 34 h 86"/>
                <a:gd name="T64" fmla="*/ 56 w 64"/>
                <a:gd name="T65" fmla="*/ 30 h 86"/>
                <a:gd name="T66" fmla="*/ 60 w 64"/>
                <a:gd name="T67" fmla="*/ 30 h 86"/>
                <a:gd name="T68" fmla="*/ 60 w 64"/>
                <a:gd name="T69" fmla="*/ 34 h 86"/>
                <a:gd name="T70" fmla="*/ 56 w 64"/>
                <a:gd name="T71" fmla="*/ 34 h 86"/>
                <a:gd name="T72" fmla="*/ 60 w 64"/>
                <a:gd name="T73" fmla="*/ 38 h 86"/>
                <a:gd name="T74" fmla="*/ 60 w 64"/>
                <a:gd name="T75" fmla="*/ 42 h 86"/>
                <a:gd name="T76" fmla="*/ 60 w 64"/>
                <a:gd name="T77" fmla="*/ 54 h 86"/>
                <a:gd name="T78" fmla="*/ 64 w 64"/>
                <a:gd name="T79" fmla="*/ 58 h 86"/>
                <a:gd name="T80" fmla="*/ 60 w 64"/>
                <a:gd name="T81" fmla="*/ 64 h 86"/>
                <a:gd name="T82" fmla="*/ 56 w 64"/>
                <a:gd name="T83" fmla="*/ 72 h 86"/>
                <a:gd name="T84" fmla="*/ 56 w 64"/>
                <a:gd name="T85" fmla="*/ 76 h 86"/>
                <a:gd name="T86" fmla="*/ 52 w 64"/>
                <a:gd name="T87" fmla="*/ 76 h 86"/>
                <a:gd name="T88" fmla="*/ 46 w 64"/>
                <a:gd name="T89" fmla="*/ 78 h 86"/>
                <a:gd name="T90" fmla="*/ 42 w 64"/>
                <a:gd name="T91" fmla="*/ 78 h 86"/>
                <a:gd name="T92" fmla="*/ 34 w 64"/>
                <a:gd name="T93" fmla="*/ 82 h 86"/>
                <a:gd name="T94" fmla="*/ 30 w 64"/>
                <a:gd name="T95" fmla="*/ 86 h 86"/>
                <a:gd name="T96" fmla="*/ 30 w 64"/>
                <a:gd name="T97" fmla="*/ 78 h 86"/>
                <a:gd name="T98" fmla="*/ 26 w 64"/>
                <a:gd name="T99" fmla="*/ 76 h 86"/>
                <a:gd name="T100" fmla="*/ 20 w 64"/>
                <a:gd name="T101" fmla="*/ 76 h 86"/>
                <a:gd name="T102" fmla="*/ 20 w 64"/>
                <a:gd name="T103" fmla="*/ 72 h 86"/>
                <a:gd name="T104" fmla="*/ 12 w 64"/>
                <a:gd name="T105" fmla="*/ 78 h 86"/>
                <a:gd name="T106" fmla="*/ 12 w 64"/>
                <a:gd name="T107" fmla="*/ 82 h 86"/>
                <a:gd name="T108" fmla="*/ 12 w 64"/>
                <a:gd name="T109" fmla="*/ 82 h 86"/>
                <a:gd name="T110" fmla="*/ 8 w 64"/>
                <a:gd name="T111" fmla="*/ 78 h 86"/>
                <a:gd name="T112" fmla="*/ 4 w 64"/>
                <a:gd name="T113" fmla="*/ 76 h 86"/>
                <a:gd name="T114" fmla="*/ 4 w 64"/>
                <a:gd name="T115" fmla="*/ 76 h 86"/>
                <a:gd name="T116" fmla="*/ 0 w 64"/>
                <a:gd name="T1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6">
                  <a:moveTo>
                    <a:pt x="0" y="72"/>
                  </a:moveTo>
                  <a:lnTo>
                    <a:pt x="0" y="72"/>
                  </a:lnTo>
                  <a:lnTo>
                    <a:pt x="0" y="72"/>
                  </a:lnTo>
                  <a:lnTo>
                    <a:pt x="0" y="72"/>
                  </a:lnTo>
                  <a:lnTo>
                    <a:pt x="0" y="72"/>
                  </a:lnTo>
                  <a:lnTo>
                    <a:pt x="0" y="68"/>
                  </a:lnTo>
                  <a:lnTo>
                    <a:pt x="0" y="68"/>
                  </a:lnTo>
                  <a:lnTo>
                    <a:pt x="0" y="68"/>
                  </a:lnTo>
                  <a:lnTo>
                    <a:pt x="0" y="68"/>
                  </a:lnTo>
                  <a:lnTo>
                    <a:pt x="0" y="64"/>
                  </a:lnTo>
                  <a:lnTo>
                    <a:pt x="0" y="64"/>
                  </a:lnTo>
                  <a:lnTo>
                    <a:pt x="0" y="64"/>
                  </a:lnTo>
                  <a:lnTo>
                    <a:pt x="0" y="64"/>
                  </a:lnTo>
                  <a:lnTo>
                    <a:pt x="4" y="64"/>
                  </a:lnTo>
                  <a:lnTo>
                    <a:pt x="4" y="60"/>
                  </a:lnTo>
                  <a:lnTo>
                    <a:pt x="4" y="60"/>
                  </a:lnTo>
                  <a:lnTo>
                    <a:pt x="4" y="60"/>
                  </a:lnTo>
                  <a:lnTo>
                    <a:pt x="4" y="60"/>
                  </a:lnTo>
                  <a:lnTo>
                    <a:pt x="4" y="58"/>
                  </a:lnTo>
                  <a:lnTo>
                    <a:pt x="4" y="58"/>
                  </a:lnTo>
                  <a:lnTo>
                    <a:pt x="8" y="58"/>
                  </a:lnTo>
                  <a:lnTo>
                    <a:pt x="8" y="58"/>
                  </a:lnTo>
                  <a:lnTo>
                    <a:pt x="8" y="58"/>
                  </a:lnTo>
                  <a:lnTo>
                    <a:pt x="8" y="58"/>
                  </a:lnTo>
                  <a:lnTo>
                    <a:pt x="8" y="58"/>
                  </a:lnTo>
                  <a:lnTo>
                    <a:pt x="8" y="58"/>
                  </a:lnTo>
                  <a:lnTo>
                    <a:pt x="8" y="58"/>
                  </a:lnTo>
                  <a:lnTo>
                    <a:pt x="8" y="58"/>
                  </a:lnTo>
                  <a:lnTo>
                    <a:pt x="8" y="54"/>
                  </a:lnTo>
                  <a:lnTo>
                    <a:pt x="8" y="54"/>
                  </a:lnTo>
                  <a:lnTo>
                    <a:pt x="8" y="54"/>
                  </a:lnTo>
                  <a:lnTo>
                    <a:pt x="8" y="54"/>
                  </a:lnTo>
                  <a:lnTo>
                    <a:pt x="8" y="54"/>
                  </a:lnTo>
                  <a:lnTo>
                    <a:pt x="8" y="54"/>
                  </a:lnTo>
                  <a:lnTo>
                    <a:pt x="12" y="54"/>
                  </a:lnTo>
                  <a:lnTo>
                    <a:pt x="12" y="54"/>
                  </a:lnTo>
                  <a:lnTo>
                    <a:pt x="12" y="54"/>
                  </a:lnTo>
                  <a:lnTo>
                    <a:pt x="16" y="54"/>
                  </a:lnTo>
                  <a:lnTo>
                    <a:pt x="16" y="54"/>
                  </a:lnTo>
                  <a:lnTo>
                    <a:pt x="16" y="54"/>
                  </a:lnTo>
                  <a:lnTo>
                    <a:pt x="16" y="50"/>
                  </a:lnTo>
                  <a:lnTo>
                    <a:pt x="16" y="50"/>
                  </a:lnTo>
                  <a:lnTo>
                    <a:pt x="16" y="50"/>
                  </a:lnTo>
                  <a:lnTo>
                    <a:pt x="16" y="50"/>
                  </a:lnTo>
                  <a:lnTo>
                    <a:pt x="16" y="50"/>
                  </a:lnTo>
                  <a:lnTo>
                    <a:pt x="16" y="46"/>
                  </a:lnTo>
                  <a:lnTo>
                    <a:pt x="12" y="46"/>
                  </a:lnTo>
                  <a:lnTo>
                    <a:pt x="12" y="46"/>
                  </a:lnTo>
                  <a:lnTo>
                    <a:pt x="12" y="42"/>
                  </a:lnTo>
                  <a:lnTo>
                    <a:pt x="12" y="42"/>
                  </a:lnTo>
                  <a:lnTo>
                    <a:pt x="12" y="46"/>
                  </a:lnTo>
                  <a:lnTo>
                    <a:pt x="16" y="46"/>
                  </a:lnTo>
                  <a:lnTo>
                    <a:pt x="16" y="46"/>
                  </a:lnTo>
                  <a:lnTo>
                    <a:pt x="16" y="46"/>
                  </a:lnTo>
                  <a:lnTo>
                    <a:pt x="16" y="42"/>
                  </a:lnTo>
                  <a:lnTo>
                    <a:pt x="16" y="42"/>
                  </a:lnTo>
                  <a:lnTo>
                    <a:pt x="16" y="42"/>
                  </a:lnTo>
                  <a:lnTo>
                    <a:pt x="16" y="42"/>
                  </a:lnTo>
                  <a:lnTo>
                    <a:pt x="12" y="38"/>
                  </a:lnTo>
                  <a:lnTo>
                    <a:pt x="12" y="38"/>
                  </a:lnTo>
                  <a:lnTo>
                    <a:pt x="12" y="38"/>
                  </a:lnTo>
                  <a:lnTo>
                    <a:pt x="12" y="38"/>
                  </a:lnTo>
                  <a:lnTo>
                    <a:pt x="12" y="38"/>
                  </a:lnTo>
                  <a:lnTo>
                    <a:pt x="12" y="34"/>
                  </a:lnTo>
                  <a:lnTo>
                    <a:pt x="12" y="34"/>
                  </a:lnTo>
                  <a:lnTo>
                    <a:pt x="12" y="30"/>
                  </a:lnTo>
                  <a:lnTo>
                    <a:pt x="12" y="30"/>
                  </a:lnTo>
                  <a:lnTo>
                    <a:pt x="12" y="28"/>
                  </a:lnTo>
                  <a:lnTo>
                    <a:pt x="12" y="28"/>
                  </a:lnTo>
                  <a:lnTo>
                    <a:pt x="16" y="28"/>
                  </a:lnTo>
                  <a:lnTo>
                    <a:pt x="16" y="28"/>
                  </a:lnTo>
                  <a:lnTo>
                    <a:pt x="12" y="28"/>
                  </a:lnTo>
                  <a:lnTo>
                    <a:pt x="12" y="24"/>
                  </a:lnTo>
                  <a:lnTo>
                    <a:pt x="12" y="28"/>
                  </a:lnTo>
                  <a:lnTo>
                    <a:pt x="8" y="28"/>
                  </a:lnTo>
                  <a:lnTo>
                    <a:pt x="8" y="28"/>
                  </a:lnTo>
                  <a:lnTo>
                    <a:pt x="8" y="28"/>
                  </a:lnTo>
                  <a:lnTo>
                    <a:pt x="8" y="24"/>
                  </a:lnTo>
                  <a:lnTo>
                    <a:pt x="12" y="24"/>
                  </a:lnTo>
                  <a:lnTo>
                    <a:pt x="12" y="24"/>
                  </a:lnTo>
                  <a:lnTo>
                    <a:pt x="12" y="20"/>
                  </a:lnTo>
                  <a:lnTo>
                    <a:pt x="12" y="20"/>
                  </a:lnTo>
                  <a:lnTo>
                    <a:pt x="12" y="20"/>
                  </a:lnTo>
                  <a:lnTo>
                    <a:pt x="12" y="20"/>
                  </a:lnTo>
                  <a:lnTo>
                    <a:pt x="12" y="20"/>
                  </a:lnTo>
                  <a:lnTo>
                    <a:pt x="16" y="20"/>
                  </a:lnTo>
                  <a:lnTo>
                    <a:pt x="16" y="20"/>
                  </a:lnTo>
                  <a:lnTo>
                    <a:pt x="16" y="20"/>
                  </a:lnTo>
                  <a:lnTo>
                    <a:pt x="16" y="20"/>
                  </a:lnTo>
                  <a:lnTo>
                    <a:pt x="12" y="20"/>
                  </a:lnTo>
                  <a:lnTo>
                    <a:pt x="12" y="20"/>
                  </a:lnTo>
                  <a:lnTo>
                    <a:pt x="12" y="20"/>
                  </a:lnTo>
                  <a:lnTo>
                    <a:pt x="12" y="20"/>
                  </a:lnTo>
                  <a:lnTo>
                    <a:pt x="12" y="20"/>
                  </a:lnTo>
                  <a:lnTo>
                    <a:pt x="12" y="20"/>
                  </a:lnTo>
                  <a:lnTo>
                    <a:pt x="12" y="16"/>
                  </a:lnTo>
                  <a:lnTo>
                    <a:pt x="8" y="16"/>
                  </a:lnTo>
                  <a:lnTo>
                    <a:pt x="8" y="12"/>
                  </a:lnTo>
                  <a:lnTo>
                    <a:pt x="8" y="12"/>
                  </a:lnTo>
                  <a:lnTo>
                    <a:pt x="8" y="12"/>
                  </a:lnTo>
                  <a:lnTo>
                    <a:pt x="8" y="12"/>
                  </a:lnTo>
                  <a:lnTo>
                    <a:pt x="8" y="12"/>
                  </a:lnTo>
                  <a:lnTo>
                    <a:pt x="8" y="12"/>
                  </a:lnTo>
                  <a:lnTo>
                    <a:pt x="8" y="12"/>
                  </a:lnTo>
                  <a:lnTo>
                    <a:pt x="8" y="12"/>
                  </a:lnTo>
                  <a:lnTo>
                    <a:pt x="8" y="12"/>
                  </a:lnTo>
                  <a:lnTo>
                    <a:pt x="8" y="12"/>
                  </a:lnTo>
                  <a:lnTo>
                    <a:pt x="8" y="12"/>
                  </a:lnTo>
                  <a:lnTo>
                    <a:pt x="8" y="12"/>
                  </a:lnTo>
                  <a:lnTo>
                    <a:pt x="8" y="8"/>
                  </a:lnTo>
                  <a:lnTo>
                    <a:pt x="8" y="8"/>
                  </a:lnTo>
                  <a:lnTo>
                    <a:pt x="8" y="8"/>
                  </a:lnTo>
                  <a:lnTo>
                    <a:pt x="8" y="8"/>
                  </a:lnTo>
                  <a:lnTo>
                    <a:pt x="4" y="4"/>
                  </a:lnTo>
                  <a:lnTo>
                    <a:pt x="4" y="4"/>
                  </a:lnTo>
                  <a:lnTo>
                    <a:pt x="4" y="4"/>
                  </a:lnTo>
                  <a:lnTo>
                    <a:pt x="8" y="4"/>
                  </a:lnTo>
                  <a:lnTo>
                    <a:pt x="8" y="4"/>
                  </a:lnTo>
                  <a:lnTo>
                    <a:pt x="8" y="4"/>
                  </a:lnTo>
                  <a:lnTo>
                    <a:pt x="12" y="4"/>
                  </a:lnTo>
                  <a:lnTo>
                    <a:pt x="12" y="4"/>
                  </a:lnTo>
                  <a:lnTo>
                    <a:pt x="12" y="4"/>
                  </a:lnTo>
                  <a:lnTo>
                    <a:pt x="16" y="0"/>
                  </a:lnTo>
                  <a:lnTo>
                    <a:pt x="16" y="0"/>
                  </a:lnTo>
                  <a:lnTo>
                    <a:pt x="16" y="0"/>
                  </a:lnTo>
                  <a:lnTo>
                    <a:pt x="16" y="0"/>
                  </a:lnTo>
                  <a:lnTo>
                    <a:pt x="20" y="0"/>
                  </a:lnTo>
                  <a:lnTo>
                    <a:pt x="20" y="0"/>
                  </a:lnTo>
                  <a:lnTo>
                    <a:pt x="20" y="0"/>
                  </a:lnTo>
                  <a:lnTo>
                    <a:pt x="20" y="0"/>
                  </a:lnTo>
                  <a:lnTo>
                    <a:pt x="24" y="0"/>
                  </a:lnTo>
                  <a:lnTo>
                    <a:pt x="24" y="0"/>
                  </a:lnTo>
                  <a:lnTo>
                    <a:pt x="26" y="0"/>
                  </a:lnTo>
                  <a:lnTo>
                    <a:pt x="26" y="0"/>
                  </a:lnTo>
                  <a:lnTo>
                    <a:pt x="26" y="0"/>
                  </a:lnTo>
                  <a:lnTo>
                    <a:pt x="26" y="0"/>
                  </a:lnTo>
                  <a:lnTo>
                    <a:pt x="26" y="4"/>
                  </a:lnTo>
                  <a:lnTo>
                    <a:pt x="26" y="4"/>
                  </a:lnTo>
                  <a:lnTo>
                    <a:pt x="30" y="4"/>
                  </a:lnTo>
                  <a:lnTo>
                    <a:pt x="30" y="4"/>
                  </a:lnTo>
                  <a:lnTo>
                    <a:pt x="30" y="4"/>
                  </a:lnTo>
                  <a:lnTo>
                    <a:pt x="30" y="8"/>
                  </a:lnTo>
                  <a:lnTo>
                    <a:pt x="30" y="8"/>
                  </a:lnTo>
                  <a:lnTo>
                    <a:pt x="34" y="8"/>
                  </a:lnTo>
                  <a:lnTo>
                    <a:pt x="34" y="8"/>
                  </a:lnTo>
                  <a:lnTo>
                    <a:pt x="34" y="8"/>
                  </a:lnTo>
                  <a:lnTo>
                    <a:pt x="34" y="8"/>
                  </a:lnTo>
                  <a:lnTo>
                    <a:pt x="34" y="12"/>
                  </a:lnTo>
                  <a:lnTo>
                    <a:pt x="34" y="12"/>
                  </a:lnTo>
                  <a:lnTo>
                    <a:pt x="34" y="12"/>
                  </a:lnTo>
                  <a:lnTo>
                    <a:pt x="34" y="12"/>
                  </a:lnTo>
                  <a:lnTo>
                    <a:pt x="34" y="12"/>
                  </a:lnTo>
                  <a:lnTo>
                    <a:pt x="38" y="16"/>
                  </a:lnTo>
                  <a:lnTo>
                    <a:pt x="38" y="16"/>
                  </a:lnTo>
                  <a:lnTo>
                    <a:pt x="42" y="20"/>
                  </a:lnTo>
                  <a:lnTo>
                    <a:pt x="42" y="20"/>
                  </a:lnTo>
                  <a:lnTo>
                    <a:pt x="42" y="20"/>
                  </a:lnTo>
                  <a:lnTo>
                    <a:pt x="42" y="20"/>
                  </a:lnTo>
                  <a:lnTo>
                    <a:pt x="46" y="20"/>
                  </a:lnTo>
                  <a:lnTo>
                    <a:pt x="46" y="20"/>
                  </a:lnTo>
                  <a:lnTo>
                    <a:pt x="42" y="24"/>
                  </a:lnTo>
                  <a:lnTo>
                    <a:pt x="42" y="24"/>
                  </a:lnTo>
                  <a:lnTo>
                    <a:pt x="42" y="24"/>
                  </a:lnTo>
                  <a:lnTo>
                    <a:pt x="42" y="24"/>
                  </a:lnTo>
                  <a:lnTo>
                    <a:pt x="42" y="24"/>
                  </a:lnTo>
                  <a:lnTo>
                    <a:pt x="42" y="24"/>
                  </a:lnTo>
                  <a:lnTo>
                    <a:pt x="46" y="24"/>
                  </a:lnTo>
                  <a:lnTo>
                    <a:pt x="46" y="28"/>
                  </a:lnTo>
                  <a:lnTo>
                    <a:pt x="46" y="28"/>
                  </a:lnTo>
                  <a:lnTo>
                    <a:pt x="46" y="28"/>
                  </a:lnTo>
                  <a:lnTo>
                    <a:pt x="46" y="28"/>
                  </a:lnTo>
                  <a:lnTo>
                    <a:pt x="42" y="28"/>
                  </a:lnTo>
                  <a:lnTo>
                    <a:pt x="42" y="28"/>
                  </a:lnTo>
                  <a:lnTo>
                    <a:pt x="42" y="28"/>
                  </a:lnTo>
                  <a:lnTo>
                    <a:pt x="42" y="28"/>
                  </a:lnTo>
                  <a:lnTo>
                    <a:pt x="42" y="28"/>
                  </a:lnTo>
                  <a:lnTo>
                    <a:pt x="42" y="28"/>
                  </a:lnTo>
                  <a:lnTo>
                    <a:pt x="42" y="28"/>
                  </a:lnTo>
                  <a:lnTo>
                    <a:pt x="46" y="28"/>
                  </a:lnTo>
                  <a:lnTo>
                    <a:pt x="46" y="28"/>
                  </a:lnTo>
                  <a:lnTo>
                    <a:pt x="46" y="28"/>
                  </a:lnTo>
                  <a:lnTo>
                    <a:pt x="46" y="30"/>
                  </a:lnTo>
                  <a:lnTo>
                    <a:pt x="46" y="30"/>
                  </a:lnTo>
                  <a:lnTo>
                    <a:pt x="46" y="30"/>
                  </a:lnTo>
                  <a:lnTo>
                    <a:pt x="46" y="30"/>
                  </a:lnTo>
                  <a:lnTo>
                    <a:pt x="50" y="30"/>
                  </a:lnTo>
                  <a:lnTo>
                    <a:pt x="50" y="30"/>
                  </a:lnTo>
                  <a:lnTo>
                    <a:pt x="50" y="30"/>
                  </a:lnTo>
                  <a:lnTo>
                    <a:pt x="52" y="30"/>
                  </a:lnTo>
                  <a:lnTo>
                    <a:pt x="52" y="30"/>
                  </a:lnTo>
                  <a:lnTo>
                    <a:pt x="52" y="30"/>
                  </a:lnTo>
                  <a:lnTo>
                    <a:pt x="52" y="34"/>
                  </a:lnTo>
                  <a:lnTo>
                    <a:pt x="52" y="34"/>
                  </a:lnTo>
                  <a:lnTo>
                    <a:pt x="52" y="34"/>
                  </a:lnTo>
                  <a:lnTo>
                    <a:pt x="52" y="30"/>
                  </a:lnTo>
                  <a:lnTo>
                    <a:pt x="56" y="30"/>
                  </a:lnTo>
                  <a:lnTo>
                    <a:pt x="56" y="30"/>
                  </a:lnTo>
                  <a:lnTo>
                    <a:pt x="56" y="30"/>
                  </a:lnTo>
                  <a:lnTo>
                    <a:pt x="56" y="30"/>
                  </a:lnTo>
                  <a:lnTo>
                    <a:pt x="56" y="30"/>
                  </a:lnTo>
                  <a:lnTo>
                    <a:pt x="56" y="30"/>
                  </a:lnTo>
                  <a:lnTo>
                    <a:pt x="56" y="30"/>
                  </a:lnTo>
                  <a:lnTo>
                    <a:pt x="60" y="30"/>
                  </a:lnTo>
                  <a:lnTo>
                    <a:pt x="60" y="30"/>
                  </a:lnTo>
                  <a:lnTo>
                    <a:pt x="60" y="30"/>
                  </a:lnTo>
                  <a:lnTo>
                    <a:pt x="60" y="30"/>
                  </a:lnTo>
                  <a:lnTo>
                    <a:pt x="60" y="30"/>
                  </a:lnTo>
                  <a:lnTo>
                    <a:pt x="60" y="30"/>
                  </a:lnTo>
                  <a:lnTo>
                    <a:pt x="60" y="30"/>
                  </a:lnTo>
                  <a:lnTo>
                    <a:pt x="60" y="34"/>
                  </a:lnTo>
                  <a:lnTo>
                    <a:pt x="60" y="34"/>
                  </a:lnTo>
                  <a:lnTo>
                    <a:pt x="60" y="34"/>
                  </a:lnTo>
                  <a:lnTo>
                    <a:pt x="60" y="34"/>
                  </a:lnTo>
                  <a:lnTo>
                    <a:pt x="60" y="30"/>
                  </a:lnTo>
                  <a:lnTo>
                    <a:pt x="60" y="30"/>
                  </a:lnTo>
                  <a:lnTo>
                    <a:pt x="56" y="34"/>
                  </a:lnTo>
                  <a:lnTo>
                    <a:pt x="56" y="34"/>
                  </a:lnTo>
                  <a:lnTo>
                    <a:pt x="60" y="38"/>
                  </a:lnTo>
                  <a:lnTo>
                    <a:pt x="60" y="38"/>
                  </a:lnTo>
                  <a:lnTo>
                    <a:pt x="60" y="38"/>
                  </a:lnTo>
                  <a:lnTo>
                    <a:pt x="60" y="38"/>
                  </a:lnTo>
                  <a:lnTo>
                    <a:pt x="60" y="38"/>
                  </a:lnTo>
                  <a:lnTo>
                    <a:pt x="60" y="38"/>
                  </a:lnTo>
                  <a:lnTo>
                    <a:pt x="60" y="38"/>
                  </a:lnTo>
                  <a:lnTo>
                    <a:pt x="60" y="38"/>
                  </a:lnTo>
                  <a:lnTo>
                    <a:pt x="60" y="38"/>
                  </a:lnTo>
                  <a:lnTo>
                    <a:pt x="60" y="38"/>
                  </a:lnTo>
                  <a:lnTo>
                    <a:pt x="60" y="42"/>
                  </a:lnTo>
                  <a:lnTo>
                    <a:pt x="60" y="42"/>
                  </a:lnTo>
                  <a:lnTo>
                    <a:pt x="60" y="42"/>
                  </a:lnTo>
                  <a:lnTo>
                    <a:pt x="56" y="42"/>
                  </a:lnTo>
                  <a:lnTo>
                    <a:pt x="56" y="46"/>
                  </a:lnTo>
                  <a:lnTo>
                    <a:pt x="56" y="50"/>
                  </a:lnTo>
                  <a:lnTo>
                    <a:pt x="60" y="54"/>
                  </a:lnTo>
                  <a:lnTo>
                    <a:pt x="60" y="54"/>
                  </a:lnTo>
                  <a:lnTo>
                    <a:pt x="60" y="58"/>
                  </a:lnTo>
                  <a:lnTo>
                    <a:pt x="60" y="58"/>
                  </a:lnTo>
                  <a:lnTo>
                    <a:pt x="60" y="58"/>
                  </a:lnTo>
                  <a:lnTo>
                    <a:pt x="64" y="58"/>
                  </a:lnTo>
                  <a:lnTo>
                    <a:pt x="64" y="58"/>
                  </a:lnTo>
                  <a:lnTo>
                    <a:pt x="64" y="60"/>
                  </a:lnTo>
                  <a:lnTo>
                    <a:pt x="64" y="60"/>
                  </a:lnTo>
                  <a:lnTo>
                    <a:pt x="64" y="60"/>
                  </a:lnTo>
                  <a:lnTo>
                    <a:pt x="64" y="60"/>
                  </a:lnTo>
                  <a:lnTo>
                    <a:pt x="64" y="60"/>
                  </a:lnTo>
                  <a:lnTo>
                    <a:pt x="60" y="64"/>
                  </a:lnTo>
                  <a:lnTo>
                    <a:pt x="60" y="64"/>
                  </a:lnTo>
                  <a:lnTo>
                    <a:pt x="60" y="64"/>
                  </a:lnTo>
                  <a:lnTo>
                    <a:pt x="60" y="64"/>
                  </a:lnTo>
                  <a:lnTo>
                    <a:pt x="56" y="64"/>
                  </a:lnTo>
                  <a:lnTo>
                    <a:pt x="56" y="68"/>
                  </a:lnTo>
                  <a:lnTo>
                    <a:pt x="56" y="72"/>
                  </a:lnTo>
                  <a:lnTo>
                    <a:pt x="56" y="72"/>
                  </a:lnTo>
                  <a:lnTo>
                    <a:pt x="56" y="72"/>
                  </a:lnTo>
                  <a:lnTo>
                    <a:pt x="60" y="72"/>
                  </a:lnTo>
                  <a:lnTo>
                    <a:pt x="60" y="72"/>
                  </a:lnTo>
                  <a:lnTo>
                    <a:pt x="60" y="76"/>
                  </a:lnTo>
                  <a:lnTo>
                    <a:pt x="56" y="76"/>
                  </a:lnTo>
                  <a:lnTo>
                    <a:pt x="56" y="76"/>
                  </a:lnTo>
                  <a:lnTo>
                    <a:pt x="56" y="76"/>
                  </a:lnTo>
                  <a:lnTo>
                    <a:pt x="56" y="76"/>
                  </a:lnTo>
                  <a:lnTo>
                    <a:pt x="56" y="76"/>
                  </a:lnTo>
                  <a:lnTo>
                    <a:pt x="52" y="76"/>
                  </a:lnTo>
                  <a:lnTo>
                    <a:pt x="52" y="76"/>
                  </a:lnTo>
                  <a:lnTo>
                    <a:pt x="52" y="76"/>
                  </a:lnTo>
                  <a:lnTo>
                    <a:pt x="52" y="76"/>
                  </a:lnTo>
                  <a:lnTo>
                    <a:pt x="50" y="76"/>
                  </a:lnTo>
                  <a:lnTo>
                    <a:pt x="50" y="76"/>
                  </a:lnTo>
                  <a:lnTo>
                    <a:pt x="50" y="78"/>
                  </a:lnTo>
                  <a:lnTo>
                    <a:pt x="46" y="78"/>
                  </a:lnTo>
                  <a:lnTo>
                    <a:pt x="46" y="78"/>
                  </a:lnTo>
                  <a:lnTo>
                    <a:pt x="46" y="78"/>
                  </a:lnTo>
                  <a:lnTo>
                    <a:pt x="46" y="78"/>
                  </a:lnTo>
                  <a:lnTo>
                    <a:pt x="42" y="78"/>
                  </a:lnTo>
                  <a:lnTo>
                    <a:pt x="42" y="78"/>
                  </a:lnTo>
                  <a:lnTo>
                    <a:pt x="42" y="78"/>
                  </a:lnTo>
                  <a:lnTo>
                    <a:pt x="42" y="78"/>
                  </a:lnTo>
                  <a:lnTo>
                    <a:pt x="38" y="78"/>
                  </a:lnTo>
                  <a:lnTo>
                    <a:pt x="38" y="78"/>
                  </a:lnTo>
                  <a:lnTo>
                    <a:pt x="34" y="78"/>
                  </a:lnTo>
                  <a:lnTo>
                    <a:pt x="34" y="82"/>
                  </a:lnTo>
                  <a:lnTo>
                    <a:pt x="34" y="82"/>
                  </a:lnTo>
                  <a:lnTo>
                    <a:pt x="34" y="82"/>
                  </a:lnTo>
                  <a:lnTo>
                    <a:pt x="34" y="82"/>
                  </a:lnTo>
                  <a:lnTo>
                    <a:pt x="34" y="86"/>
                  </a:lnTo>
                  <a:lnTo>
                    <a:pt x="34" y="86"/>
                  </a:lnTo>
                  <a:lnTo>
                    <a:pt x="30" y="86"/>
                  </a:lnTo>
                  <a:lnTo>
                    <a:pt x="30" y="86"/>
                  </a:lnTo>
                  <a:lnTo>
                    <a:pt x="30" y="82"/>
                  </a:lnTo>
                  <a:lnTo>
                    <a:pt x="30" y="82"/>
                  </a:lnTo>
                  <a:lnTo>
                    <a:pt x="30" y="82"/>
                  </a:lnTo>
                  <a:lnTo>
                    <a:pt x="30" y="82"/>
                  </a:lnTo>
                  <a:lnTo>
                    <a:pt x="30" y="78"/>
                  </a:lnTo>
                  <a:lnTo>
                    <a:pt x="30" y="78"/>
                  </a:lnTo>
                  <a:lnTo>
                    <a:pt x="30" y="78"/>
                  </a:lnTo>
                  <a:lnTo>
                    <a:pt x="26" y="76"/>
                  </a:lnTo>
                  <a:lnTo>
                    <a:pt x="26" y="76"/>
                  </a:lnTo>
                  <a:lnTo>
                    <a:pt x="26" y="76"/>
                  </a:lnTo>
                  <a:lnTo>
                    <a:pt x="26" y="76"/>
                  </a:lnTo>
                  <a:lnTo>
                    <a:pt x="26" y="76"/>
                  </a:lnTo>
                  <a:lnTo>
                    <a:pt x="26" y="72"/>
                  </a:lnTo>
                  <a:lnTo>
                    <a:pt x="24" y="72"/>
                  </a:lnTo>
                  <a:lnTo>
                    <a:pt x="24" y="72"/>
                  </a:lnTo>
                  <a:lnTo>
                    <a:pt x="24" y="72"/>
                  </a:lnTo>
                  <a:lnTo>
                    <a:pt x="24" y="72"/>
                  </a:lnTo>
                  <a:lnTo>
                    <a:pt x="20" y="76"/>
                  </a:lnTo>
                  <a:lnTo>
                    <a:pt x="20" y="72"/>
                  </a:lnTo>
                  <a:lnTo>
                    <a:pt x="20" y="72"/>
                  </a:lnTo>
                  <a:lnTo>
                    <a:pt x="20" y="72"/>
                  </a:lnTo>
                  <a:lnTo>
                    <a:pt x="20" y="72"/>
                  </a:lnTo>
                  <a:lnTo>
                    <a:pt x="20" y="72"/>
                  </a:lnTo>
                  <a:lnTo>
                    <a:pt x="20" y="72"/>
                  </a:lnTo>
                  <a:lnTo>
                    <a:pt x="20" y="72"/>
                  </a:lnTo>
                  <a:lnTo>
                    <a:pt x="20" y="72"/>
                  </a:lnTo>
                  <a:lnTo>
                    <a:pt x="16" y="72"/>
                  </a:lnTo>
                  <a:lnTo>
                    <a:pt x="16" y="72"/>
                  </a:lnTo>
                  <a:lnTo>
                    <a:pt x="16" y="76"/>
                  </a:lnTo>
                  <a:lnTo>
                    <a:pt x="12" y="78"/>
                  </a:lnTo>
                  <a:lnTo>
                    <a:pt x="12" y="78"/>
                  </a:lnTo>
                  <a:lnTo>
                    <a:pt x="16" y="78"/>
                  </a:lnTo>
                  <a:lnTo>
                    <a:pt x="16" y="78"/>
                  </a:lnTo>
                  <a:lnTo>
                    <a:pt x="16" y="82"/>
                  </a:lnTo>
                  <a:lnTo>
                    <a:pt x="12" y="82"/>
                  </a:lnTo>
                  <a:lnTo>
                    <a:pt x="12" y="82"/>
                  </a:lnTo>
                  <a:lnTo>
                    <a:pt x="16" y="86"/>
                  </a:lnTo>
                  <a:lnTo>
                    <a:pt x="12" y="86"/>
                  </a:lnTo>
                  <a:lnTo>
                    <a:pt x="12" y="86"/>
                  </a:lnTo>
                  <a:lnTo>
                    <a:pt x="12" y="82"/>
                  </a:lnTo>
                  <a:lnTo>
                    <a:pt x="12" y="82"/>
                  </a:lnTo>
                  <a:lnTo>
                    <a:pt x="12" y="82"/>
                  </a:lnTo>
                  <a:lnTo>
                    <a:pt x="12" y="82"/>
                  </a:lnTo>
                  <a:lnTo>
                    <a:pt x="12" y="82"/>
                  </a:lnTo>
                  <a:lnTo>
                    <a:pt x="12" y="82"/>
                  </a:lnTo>
                  <a:lnTo>
                    <a:pt x="8" y="78"/>
                  </a:lnTo>
                  <a:lnTo>
                    <a:pt x="8" y="78"/>
                  </a:lnTo>
                  <a:lnTo>
                    <a:pt x="8" y="78"/>
                  </a:lnTo>
                  <a:lnTo>
                    <a:pt x="8" y="78"/>
                  </a:lnTo>
                  <a:lnTo>
                    <a:pt x="8" y="78"/>
                  </a:lnTo>
                  <a:lnTo>
                    <a:pt x="8" y="76"/>
                  </a:lnTo>
                  <a:lnTo>
                    <a:pt x="4" y="78"/>
                  </a:lnTo>
                  <a:lnTo>
                    <a:pt x="4" y="76"/>
                  </a:lnTo>
                  <a:lnTo>
                    <a:pt x="4" y="76"/>
                  </a:lnTo>
                  <a:lnTo>
                    <a:pt x="4" y="76"/>
                  </a:lnTo>
                  <a:lnTo>
                    <a:pt x="0" y="76"/>
                  </a:lnTo>
                  <a:lnTo>
                    <a:pt x="4" y="76"/>
                  </a:lnTo>
                  <a:lnTo>
                    <a:pt x="4" y="76"/>
                  </a:lnTo>
                  <a:lnTo>
                    <a:pt x="4" y="76"/>
                  </a:lnTo>
                  <a:lnTo>
                    <a:pt x="4" y="76"/>
                  </a:lnTo>
                  <a:lnTo>
                    <a:pt x="4" y="76"/>
                  </a:lnTo>
                  <a:lnTo>
                    <a:pt x="0" y="76"/>
                  </a:lnTo>
                  <a:lnTo>
                    <a:pt x="0" y="76"/>
                  </a:lnTo>
                  <a:lnTo>
                    <a:pt x="0" y="76"/>
                  </a:lnTo>
                  <a:lnTo>
                    <a:pt x="0" y="76"/>
                  </a:lnTo>
                  <a:lnTo>
                    <a:pt x="0" y="72"/>
                  </a:lnTo>
                  <a:lnTo>
                    <a:pt x="0" y="72"/>
                  </a:lnTo>
                  <a:lnTo>
                    <a:pt x="0" y="72"/>
                  </a:lnTo>
                  <a:lnTo>
                    <a:pt x="0" y="72"/>
                  </a:lnTo>
                  <a:lnTo>
                    <a:pt x="0"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0"/>
            <p:cNvSpPr>
              <a:spLocks/>
            </p:cNvSpPr>
            <p:nvPr/>
          </p:nvSpPr>
          <p:spPr bwMode="auto">
            <a:xfrm>
              <a:off x="4772025" y="3124268"/>
              <a:ext cx="130175" cy="60325"/>
            </a:xfrm>
            <a:custGeom>
              <a:avLst/>
              <a:gdLst>
                <a:gd name="T0" fmla="*/ 30 w 82"/>
                <a:gd name="T1" fmla="*/ 30 h 38"/>
                <a:gd name="T2" fmla="*/ 26 w 82"/>
                <a:gd name="T3" fmla="*/ 34 h 38"/>
                <a:gd name="T4" fmla="*/ 30 w 82"/>
                <a:gd name="T5" fmla="*/ 38 h 38"/>
                <a:gd name="T6" fmla="*/ 26 w 82"/>
                <a:gd name="T7" fmla="*/ 38 h 38"/>
                <a:gd name="T8" fmla="*/ 22 w 82"/>
                <a:gd name="T9" fmla="*/ 38 h 38"/>
                <a:gd name="T10" fmla="*/ 22 w 82"/>
                <a:gd name="T11" fmla="*/ 38 h 38"/>
                <a:gd name="T12" fmla="*/ 20 w 82"/>
                <a:gd name="T13" fmla="*/ 38 h 38"/>
                <a:gd name="T14" fmla="*/ 16 w 82"/>
                <a:gd name="T15" fmla="*/ 38 h 38"/>
                <a:gd name="T16" fmla="*/ 8 w 82"/>
                <a:gd name="T17" fmla="*/ 34 h 38"/>
                <a:gd name="T18" fmla="*/ 8 w 82"/>
                <a:gd name="T19" fmla="*/ 34 h 38"/>
                <a:gd name="T20" fmla="*/ 4 w 82"/>
                <a:gd name="T21" fmla="*/ 34 h 38"/>
                <a:gd name="T22" fmla="*/ 4 w 82"/>
                <a:gd name="T23" fmla="*/ 30 h 38"/>
                <a:gd name="T24" fmla="*/ 0 w 82"/>
                <a:gd name="T25" fmla="*/ 26 h 38"/>
                <a:gd name="T26" fmla="*/ 0 w 82"/>
                <a:gd name="T27" fmla="*/ 22 h 38"/>
                <a:gd name="T28" fmla="*/ 0 w 82"/>
                <a:gd name="T29" fmla="*/ 18 h 38"/>
                <a:gd name="T30" fmla="*/ 4 w 82"/>
                <a:gd name="T31" fmla="*/ 14 h 38"/>
                <a:gd name="T32" fmla="*/ 8 w 82"/>
                <a:gd name="T33" fmla="*/ 14 h 38"/>
                <a:gd name="T34" fmla="*/ 12 w 82"/>
                <a:gd name="T35" fmla="*/ 14 h 38"/>
                <a:gd name="T36" fmla="*/ 16 w 82"/>
                <a:gd name="T37" fmla="*/ 12 h 38"/>
                <a:gd name="T38" fmla="*/ 20 w 82"/>
                <a:gd name="T39" fmla="*/ 8 h 38"/>
                <a:gd name="T40" fmla="*/ 20 w 82"/>
                <a:gd name="T41" fmla="*/ 8 h 38"/>
                <a:gd name="T42" fmla="*/ 22 w 82"/>
                <a:gd name="T43" fmla="*/ 4 h 38"/>
                <a:gd name="T44" fmla="*/ 30 w 82"/>
                <a:gd name="T45" fmla="*/ 0 h 38"/>
                <a:gd name="T46" fmla="*/ 30 w 82"/>
                <a:gd name="T47" fmla="*/ 4 h 38"/>
                <a:gd name="T48" fmla="*/ 34 w 82"/>
                <a:gd name="T49" fmla="*/ 0 h 38"/>
                <a:gd name="T50" fmla="*/ 38 w 82"/>
                <a:gd name="T51" fmla="*/ 0 h 38"/>
                <a:gd name="T52" fmla="*/ 42 w 82"/>
                <a:gd name="T53" fmla="*/ 4 h 38"/>
                <a:gd name="T54" fmla="*/ 42 w 82"/>
                <a:gd name="T55" fmla="*/ 8 h 38"/>
                <a:gd name="T56" fmla="*/ 42 w 82"/>
                <a:gd name="T57" fmla="*/ 8 h 38"/>
                <a:gd name="T58" fmla="*/ 46 w 82"/>
                <a:gd name="T59" fmla="*/ 8 h 38"/>
                <a:gd name="T60" fmla="*/ 46 w 82"/>
                <a:gd name="T61" fmla="*/ 8 h 38"/>
                <a:gd name="T62" fmla="*/ 48 w 82"/>
                <a:gd name="T63" fmla="*/ 4 h 38"/>
                <a:gd name="T64" fmla="*/ 56 w 82"/>
                <a:gd name="T65" fmla="*/ 4 h 38"/>
                <a:gd name="T66" fmla="*/ 60 w 82"/>
                <a:gd name="T67" fmla="*/ 8 h 38"/>
                <a:gd name="T68" fmla="*/ 64 w 82"/>
                <a:gd name="T69" fmla="*/ 4 h 38"/>
                <a:gd name="T70" fmla="*/ 68 w 82"/>
                <a:gd name="T71" fmla="*/ 4 h 38"/>
                <a:gd name="T72" fmla="*/ 72 w 82"/>
                <a:gd name="T73" fmla="*/ 4 h 38"/>
                <a:gd name="T74" fmla="*/ 74 w 82"/>
                <a:gd name="T75" fmla="*/ 8 h 38"/>
                <a:gd name="T76" fmla="*/ 82 w 82"/>
                <a:gd name="T77" fmla="*/ 12 h 38"/>
                <a:gd name="T78" fmla="*/ 78 w 82"/>
                <a:gd name="T79" fmla="*/ 14 h 38"/>
                <a:gd name="T80" fmla="*/ 74 w 82"/>
                <a:gd name="T81" fmla="*/ 22 h 38"/>
                <a:gd name="T82" fmla="*/ 74 w 82"/>
                <a:gd name="T83" fmla="*/ 26 h 38"/>
                <a:gd name="T84" fmla="*/ 72 w 82"/>
                <a:gd name="T85" fmla="*/ 26 h 38"/>
                <a:gd name="T86" fmla="*/ 68 w 82"/>
                <a:gd name="T87" fmla="*/ 26 h 38"/>
                <a:gd name="T88" fmla="*/ 64 w 82"/>
                <a:gd name="T89" fmla="*/ 22 h 38"/>
                <a:gd name="T90" fmla="*/ 60 w 82"/>
                <a:gd name="T91" fmla="*/ 22 h 38"/>
                <a:gd name="T92" fmla="*/ 56 w 82"/>
                <a:gd name="T93" fmla="*/ 22 h 38"/>
                <a:gd name="T94" fmla="*/ 52 w 82"/>
                <a:gd name="T95" fmla="*/ 22 h 38"/>
                <a:gd name="T96" fmla="*/ 48 w 82"/>
                <a:gd name="T97" fmla="*/ 26 h 38"/>
                <a:gd name="T98" fmla="*/ 48 w 82"/>
                <a:gd name="T99" fmla="*/ 26 h 38"/>
                <a:gd name="T100" fmla="*/ 46 w 82"/>
                <a:gd name="T101" fmla="*/ 30 h 38"/>
                <a:gd name="T102" fmla="*/ 46 w 82"/>
                <a:gd name="T103" fmla="*/ 30 h 38"/>
                <a:gd name="T104" fmla="*/ 42 w 82"/>
                <a:gd name="T105" fmla="*/ 30 h 38"/>
                <a:gd name="T106" fmla="*/ 38 w 82"/>
                <a:gd name="T107" fmla="*/ 30 h 38"/>
                <a:gd name="T108" fmla="*/ 30 w 82"/>
                <a:gd name="T10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38">
                  <a:moveTo>
                    <a:pt x="30" y="30"/>
                  </a:moveTo>
                  <a:lnTo>
                    <a:pt x="30" y="30"/>
                  </a:lnTo>
                  <a:lnTo>
                    <a:pt x="30" y="30"/>
                  </a:lnTo>
                  <a:lnTo>
                    <a:pt x="30" y="30"/>
                  </a:lnTo>
                  <a:lnTo>
                    <a:pt x="30" y="34"/>
                  </a:lnTo>
                  <a:lnTo>
                    <a:pt x="26" y="34"/>
                  </a:lnTo>
                  <a:lnTo>
                    <a:pt x="26" y="34"/>
                  </a:lnTo>
                  <a:lnTo>
                    <a:pt x="26" y="34"/>
                  </a:lnTo>
                  <a:lnTo>
                    <a:pt x="26" y="34"/>
                  </a:lnTo>
                  <a:lnTo>
                    <a:pt x="26" y="38"/>
                  </a:lnTo>
                  <a:lnTo>
                    <a:pt x="30" y="38"/>
                  </a:lnTo>
                  <a:lnTo>
                    <a:pt x="30" y="38"/>
                  </a:lnTo>
                  <a:lnTo>
                    <a:pt x="26" y="38"/>
                  </a:lnTo>
                  <a:lnTo>
                    <a:pt x="26" y="38"/>
                  </a:lnTo>
                  <a:lnTo>
                    <a:pt x="26" y="38"/>
                  </a:lnTo>
                  <a:lnTo>
                    <a:pt x="26" y="38"/>
                  </a:lnTo>
                  <a:lnTo>
                    <a:pt x="26" y="38"/>
                  </a:lnTo>
                  <a:lnTo>
                    <a:pt x="26" y="38"/>
                  </a:lnTo>
                  <a:lnTo>
                    <a:pt x="26" y="38"/>
                  </a:lnTo>
                  <a:lnTo>
                    <a:pt x="22" y="38"/>
                  </a:lnTo>
                  <a:lnTo>
                    <a:pt x="22" y="38"/>
                  </a:lnTo>
                  <a:lnTo>
                    <a:pt x="22" y="38"/>
                  </a:lnTo>
                  <a:lnTo>
                    <a:pt x="22" y="38"/>
                  </a:lnTo>
                  <a:lnTo>
                    <a:pt x="22" y="38"/>
                  </a:lnTo>
                  <a:lnTo>
                    <a:pt x="20" y="38"/>
                  </a:lnTo>
                  <a:lnTo>
                    <a:pt x="20" y="38"/>
                  </a:lnTo>
                  <a:lnTo>
                    <a:pt x="20" y="38"/>
                  </a:lnTo>
                  <a:lnTo>
                    <a:pt x="20" y="38"/>
                  </a:lnTo>
                  <a:lnTo>
                    <a:pt x="16" y="38"/>
                  </a:lnTo>
                  <a:lnTo>
                    <a:pt x="16" y="38"/>
                  </a:lnTo>
                  <a:lnTo>
                    <a:pt x="16" y="38"/>
                  </a:lnTo>
                  <a:lnTo>
                    <a:pt x="16" y="38"/>
                  </a:lnTo>
                  <a:lnTo>
                    <a:pt x="12" y="38"/>
                  </a:lnTo>
                  <a:lnTo>
                    <a:pt x="8" y="34"/>
                  </a:lnTo>
                  <a:lnTo>
                    <a:pt x="8" y="34"/>
                  </a:lnTo>
                  <a:lnTo>
                    <a:pt x="8" y="34"/>
                  </a:lnTo>
                  <a:lnTo>
                    <a:pt x="8" y="34"/>
                  </a:lnTo>
                  <a:lnTo>
                    <a:pt x="8" y="34"/>
                  </a:lnTo>
                  <a:lnTo>
                    <a:pt x="8" y="34"/>
                  </a:lnTo>
                  <a:lnTo>
                    <a:pt x="8" y="34"/>
                  </a:lnTo>
                  <a:lnTo>
                    <a:pt x="4" y="34"/>
                  </a:lnTo>
                  <a:lnTo>
                    <a:pt x="4" y="34"/>
                  </a:lnTo>
                  <a:lnTo>
                    <a:pt x="4" y="34"/>
                  </a:lnTo>
                  <a:lnTo>
                    <a:pt x="4" y="34"/>
                  </a:lnTo>
                  <a:lnTo>
                    <a:pt x="4" y="34"/>
                  </a:lnTo>
                  <a:lnTo>
                    <a:pt x="4" y="30"/>
                  </a:lnTo>
                  <a:lnTo>
                    <a:pt x="4" y="30"/>
                  </a:lnTo>
                  <a:lnTo>
                    <a:pt x="4" y="30"/>
                  </a:lnTo>
                  <a:lnTo>
                    <a:pt x="4" y="30"/>
                  </a:lnTo>
                  <a:lnTo>
                    <a:pt x="0" y="30"/>
                  </a:lnTo>
                  <a:lnTo>
                    <a:pt x="0" y="26"/>
                  </a:lnTo>
                  <a:lnTo>
                    <a:pt x="0" y="26"/>
                  </a:lnTo>
                  <a:lnTo>
                    <a:pt x="0" y="26"/>
                  </a:lnTo>
                  <a:lnTo>
                    <a:pt x="0" y="26"/>
                  </a:lnTo>
                  <a:lnTo>
                    <a:pt x="0" y="22"/>
                  </a:lnTo>
                  <a:lnTo>
                    <a:pt x="0" y="22"/>
                  </a:lnTo>
                  <a:lnTo>
                    <a:pt x="0" y="22"/>
                  </a:lnTo>
                  <a:lnTo>
                    <a:pt x="0" y="22"/>
                  </a:lnTo>
                  <a:lnTo>
                    <a:pt x="0" y="22"/>
                  </a:lnTo>
                  <a:lnTo>
                    <a:pt x="0" y="18"/>
                  </a:lnTo>
                  <a:lnTo>
                    <a:pt x="0" y="18"/>
                  </a:lnTo>
                  <a:lnTo>
                    <a:pt x="4" y="18"/>
                  </a:lnTo>
                  <a:lnTo>
                    <a:pt x="4" y="18"/>
                  </a:lnTo>
                  <a:lnTo>
                    <a:pt x="4" y="14"/>
                  </a:lnTo>
                  <a:lnTo>
                    <a:pt x="4" y="14"/>
                  </a:lnTo>
                  <a:lnTo>
                    <a:pt x="4" y="14"/>
                  </a:lnTo>
                  <a:lnTo>
                    <a:pt x="8" y="14"/>
                  </a:lnTo>
                  <a:lnTo>
                    <a:pt x="8" y="14"/>
                  </a:lnTo>
                  <a:lnTo>
                    <a:pt x="8" y="14"/>
                  </a:lnTo>
                  <a:lnTo>
                    <a:pt x="8" y="14"/>
                  </a:lnTo>
                  <a:lnTo>
                    <a:pt x="12" y="14"/>
                  </a:lnTo>
                  <a:lnTo>
                    <a:pt x="12" y="14"/>
                  </a:lnTo>
                  <a:lnTo>
                    <a:pt x="12" y="14"/>
                  </a:lnTo>
                  <a:lnTo>
                    <a:pt x="12" y="14"/>
                  </a:lnTo>
                  <a:lnTo>
                    <a:pt x="16" y="14"/>
                  </a:lnTo>
                  <a:lnTo>
                    <a:pt x="16" y="12"/>
                  </a:lnTo>
                  <a:lnTo>
                    <a:pt x="20" y="12"/>
                  </a:lnTo>
                  <a:lnTo>
                    <a:pt x="20" y="12"/>
                  </a:lnTo>
                  <a:lnTo>
                    <a:pt x="20" y="12"/>
                  </a:lnTo>
                  <a:lnTo>
                    <a:pt x="20" y="8"/>
                  </a:lnTo>
                  <a:lnTo>
                    <a:pt x="20" y="8"/>
                  </a:lnTo>
                  <a:lnTo>
                    <a:pt x="20" y="8"/>
                  </a:lnTo>
                  <a:lnTo>
                    <a:pt x="20" y="8"/>
                  </a:lnTo>
                  <a:lnTo>
                    <a:pt x="20" y="8"/>
                  </a:lnTo>
                  <a:lnTo>
                    <a:pt x="20" y="8"/>
                  </a:lnTo>
                  <a:lnTo>
                    <a:pt x="20" y="8"/>
                  </a:lnTo>
                  <a:lnTo>
                    <a:pt x="22" y="4"/>
                  </a:lnTo>
                  <a:lnTo>
                    <a:pt x="22" y="4"/>
                  </a:lnTo>
                  <a:lnTo>
                    <a:pt x="22" y="4"/>
                  </a:lnTo>
                  <a:lnTo>
                    <a:pt x="26" y="0"/>
                  </a:lnTo>
                  <a:lnTo>
                    <a:pt x="26" y="0"/>
                  </a:lnTo>
                  <a:lnTo>
                    <a:pt x="30" y="0"/>
                  </a:lnTo>
                  <a:lnTo>
                    <a:pt x="30" y="4"/>
                  </a:lnTo>
                  <a:lnTo>
                    <a:pt x="30" y="4"/>
                  </a:lnTo>
                  <a:lnTo>
                    <a:pt x="30" y="4"/>
                  </a:lnTo>
                  <a:lnTo>
                    <a:pt x="30" y="4"/>
                  </a:lnTo>
                  <a:lnTo>
                    <a:pt x="34" y="4"/>
                  </a:lnTo>
                  <a:lnTo>
                    <a:pt x="34" y="4"/>
                  </a:lnTo>
                  <a:lnTo>
                    <a:pt x="34" y="4"/>
                  </a:lnTo>
                  <a:lnTo>
                    <a:pt x="34" y="0"/>
                  </a:lnTo>
                  <a:lnTo>
                    <a:pt x="34" y="0"/>
                  </a:lnTo>
                  <a:lnTo>
                    <a:pt x="38" y="0"/>
                  </a:lnTo>
                  <a:lnTo>
                    <a:pt x="38" y="0"/>
                  </a:lnTo>
                  <a:lnTo>
                    <a:pt x="38" y="0"/>
                  </a:lnTo>
                  <a:lnTo>
                    <a:pt x="38" y="0"/>
                  </a:lnTo>
                  <a:lnTo>
                    <a:pt x="38" y="4"/>
                  </a:lnTo>
                  <a:lnTo>
                    <a:pt x="42" y="4"/>
                  </a:lnTo>
                  <a:lnTo>
                    <a:pt x="42" y="4"/>
                  </a:lnTo>
                  <a:lnTo>
                    <a:pt x="42" y="4"/>
                  </a:lnTo>
                  <a:lnTo>
                    <a:pt x="42" y="4"/>
                  </a:lnTo>
                  <a:lnTo>
                    <a:pt x="42" y="8"/>
                  </a:lnTo>
                  <a:lnTo>
                    <a:pt x="42" y="8"/>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8" y="4"/>
                  </a:lnTo>
                  <a:lnTo>
                    <a:pt x="48" y="4"/>
                  </a:lnTo>
                  <a:lnTo>
                    <a:pt x="48" y="4"/>
                  </a:lnTo>
                  <a:lnTo>
                    <a:pt x="52" y="4"/>
                  </a:lnTo>
                  <a:lnTo>
                    <a:pt x="56" y="4"/>
                  </a:lnTo>
                  <a:lnTo>
                    <a:pt x="56" y="4"/>
                  </a:lnTo>
                  <a:lnTo>
                    <a:pt x="56" y="8"/>
                  </a:lnTo>
                  <a:lnTo>
                    <a:pt x="60" y="8"/>
                  </a:lnTo>
                  <a:lnTo>
                    <a:pt x="60" y="8"/>
                  </a:lnTo>
                  <a:lnTo>
                    <a:pt x="60" y="4"/>
                  </a:lnTo>
                  <a:lnTo>
                    <a:pt x="60" y="4"/>
                  </a:lnTo>
                  <a:lnTo>
                    <a:pt x="60" y="4"/>
                  </a:lnTo>
                  <a:lnTo>
                    <a:pt x="64" y="4"/>
                  </a:lnTo>
                  <a:lnTo>
                    <a:pt x="64" y="4"/>
                  </a:lnTo>
                  <a:lnTo>
                    <a:pt x="64" y="4"/>
                  </a:lnTo>
                  <a:lnTo>
                    <a:pt x="64" y="4"/>
                  </a:lnTo>
                  <a:lnTo>
                    <a:pt x="68" y="4"/>
                  </a:lnTo>
                  <a:lnTo>
                    <a:pt x="68" y="4"/>
                  </a:lnTo>
                  <a:lnTo>
                    <a:pt x="68" y="4"/>
                  </a:lnTo>
                  <a:lnTo>
                    <a:pt x="72" y="4"/>
                  </a:lnTo>
                  <a:lnTo>
                    <a:pt x="72" y="4"/>
                  </a:lnTo>
                  <a:lnTo>
                    <a:pt x="74" y="8"/>
                  </a:lnTo>
                  <a:lnTo>
                    <a:pt x="74" y="8"/>
                  </a:lnTo>
                  <a:lnTo>
                    <a:pt x="74" y="8"/>
                  </a:lnTo>
                  <a:lnTo>
                    <a:pt x="74" y="8"/>
                  </a:lnTo>
                  <a:lnTo>
                    <a:pt x="78" y="12"/>
                  </a:lnTo>
                  <a:lnTo>
                    <a:pt x="78" y="12"/>
                  </a:lnTo>
                  <a:lnTo>
                    <a:pt x="82" y="12"/>
                  </a:lnTo>
                  <a:lnTo>
                    <a:pt x="82" y="12"/>
                  </a:lnTo>
                  <a:lnTo>
                    <a:pt x="82" y="12"/>
                  </a:lnTo>
                  <a:lnTo>
                    <a:pt x="82" y="12"/>
                  </a:lnTo>
                  <a:lnTo>
                    <a:pt x="78" y="14"/>
                  </a:lnTo>
                  <a:lnTo>
                    <a:pt x="78" y="14"/>
                  </a:lnTo>
                  <a:lnTo>
                    <a:pt x="78" y="14"/>
                  </a:lnTo>
                  <a:lnTo>
                    <a:pt x="78" y="18"/>
                  </a:lnTo>
                  <a:lnTo>
                    <a:pt x="74" y="18"/>
                  </a:lnTo>
                  <a:lnTo>
                    <a:pt x="74" y="22"/>
                  </a:lnTo>
                  <a:lnTo>
                    <a:pt x="74" y="22"/>
                  </a:lnTo>
                  <a:lnTo>
                    <a:pt x="74" y="26"/>
                  </a:lnTo>
                  <a:lnTo>
                    <a:pt x="74" y="26"/>
                  </a:lnTo>
                  <a:lnTo>
                    <a:pt x="74" y="26"/>
                  </a:lnTo>
                  <a:lnTo>
                    <a:pt x="74" y="26"/>
                  </a:lnTo>
                  <a:lnTo>
                    <a:pt x="74" y="26"/>
                  </a:lnTo>
                  <a:lnTo>
                    <a:pt x="72" y="26"/>
                  </a:lnTo>
                  <a:lnTo>
                    <a:pt x="72" y="26"/>
                  </a:lnTo>
                  <a:lnTo>
                    <a:pt x="72" y="26"/>
                  </a:lnTo>
                  <a:lnTo>
                    <a:pt x="72" y="26"/>
                  </a:lnTo>
                  <a:lnTo>
                    <a:pt x="72" y="26"/>
                  </a:lnTo>
                  <a:lnTo>
                    <a:pt x="68" y="26"/>
                  </a:lnTo>
                  <a:lnTo>
                    <a:pt x="68" y="22"/>
                  </a:lnTo>
                  <a:lnTo>
                    <a:pt x="68" y="22"/>
                  </a:lnTo>
                  <a:lnTo>
                    <a:pt x="68" y="22"/>
                  </a:lnTo>
                  <a:lnTo>
                    <a:pt x="64" y="22"/>
                  </a:lnTo>
                  <a:lnTo>
                    <a:pt x="64" y="22"/>
                  </a:lnTo>
                  <a:lnTo>
                    <a:pt x="64" y="22"/>
                  </a:lnTo>
                  <a:lnTo>
                    <a:pt x="60" y="22"/>
                  </a:lnTo>
                  <a:lnTo>
                    <a:pt x="60" y="22"/>
                  </a:lnTo>
                  <a:lnTo>
                    <a:pt x="56" y="22"/>
                  </a:lnTo>
                  <a:lnTo>
                    <a:pt x="56" y="22"/>
                  </a:lnTo>
                  <a:lnTo>
                    <a:pt x="56" y="22"/>
                  </a:lnTo>
                  <a:lnTo>
                    <a:pt x="56" y="22"/>
                  </a:lnTo>
                  <a:lnTo>
                    <a:pt x="56" y="22"/>
                  </a:lnTo>
                  <a:lnTo>
                    <a:pt x="52" y="22"/>
                  </a:lnTo>
                  <a:lnTo>
                    <a:pt x="52" y="22"/>
                  </a:lnTo>
                  <a:lnTo>
                    <a:pt x="52" y="22"/>
                  </a:lnTo>
                  <a:lnTo>
                    <a:pt x="52" y="22"/>
                  </a:lnTo>
                  <a:lnTo>
                    <a:pt x="52" y="22"/>
                  </a:lnTo>
                  <a:lnTo>
                    <a:pt x="52" y="22"/>
                  </a:lnTo>
                  <a:lnTo>
                    <a:pt x="48" y="26"/>
                  </a:lnTo>
                  <a:lnTo>
                    <a:pt x="48" y="26"/>
                  </a:lnTo>
                  <a:lnTo>
                    <a:pt x="48" y="26"/>
                  </a:lnTo>
                  <a:lnTo>
                    <a:pt x="48" y="26"/>
                  </a:lnTo>
                  <a:lnTo>
                    <a:pt x="48" y="26"/>
                  </a:lnTo>
                  <a:lnTo>
                    <a:pt x="48" y="26"/>
                  </a:lnTo>
                  <a:lnTo>
                    <a:pt x="48" y="26"/>
                  </a:lnTo>
                  <a:lnTo>
                    <a:pt x="46" y="30"/>
                  </a:lnTo>
                  <a:lnTo>
                    <a:pt x="46" y="30"/>
                  </a:lnTo>
                  <a:lnTo>
                    <a:pt x="46" y="30"/>
                  </a:lnTo>
                  <a:lnTo>
                    <a:pt x="46" y="30"/>
                  </a:lnTo>
                  <a:lnTo>
                    <a:pt x="46" y="30"/>
                  </a:lnTo>
                  <a:lnTo>
                    <a:pt x="46" y="30"/>
                  </a:lnTo>
                  <a:lnTo>
                    <a:pt x="46" y="30"/>
                  </a:lnTo>
                  <a:lnTo>
                    <a:pt x="42" y="30"/>
                  </a:lnTo>
                  <a:lnTo>
                    <a:pt x="42" y="30"/>
                  </a:lnTo>
                  <a:lnTo>
                    <a:pt x="42" y="30"/>
                  </a:lnTo>
                  <a:lnTo>
                    <a:pt x="38" y="30"/>
                  </a:lnTo>
                  <a:lnTo>
                    <a:pt x="38" y="30"/>
                  </a:lnTo>
                  <a:lnTo>
                    <a:pt x="38" y="30"/>
                  </a:lnTo>
                  <a:lnTo>
                    <a:pt x="38" y="30"/>
                  </a:lnTo>
                  <a:lnTo>
                    <a:pt x="38" y="30"/>
                  </a:lnTo>
                  <a:lnTo>
                    <a:pt x="34" y="30"/>
                  </a:lnTo>
                  <a:lnTo>
                    <a:pt x="34" y="30"/>
                  </a:lnTo>
                  <a:lnTo>
                    <a:pt x="30" y="30"/>
                  </a:lnTo>
                  <a:lnTo>
                    <a:pt x="30" y="30"/>
                  </a:lnTo>
                  <a:lnTo>
                    <a:pt x="30" y="30"/>
                  </a:lnTo>
                  <a:lnTo>
                    <a:pt x="30"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1"/>
            <p:cNvSpPr>
              <a:spLocks/>
            </p:cNvSpPr>
            <p:nvPr/>
          </p:nvSpPr>
          <p:spPr bwMode="auto">
            <a:xfrm>
              <a:off x="4695825" y="3213168"/>
              <a:ext cx="69850" cy="47625"/>
            </a:xfrm>
            <a:custGeom>
              <a:avLst/>
              <a:gdLst>
                <a:gd name="T0" fmla="*/ 26 w 44"/>
                <a:gd name="T1" fmla="*/ 26 h 30"/>
                <a:gd name="T2" fmla="*/ 26 w 44"/>
                <a:gd name="T3" fmla="*/ 30 h 30"/>
                <a:gd name="T4" fmla="*/ 22 w 44"/>
                <a:gd name="T5" fmla="*/ 26 h 30"/>
                <a:gd name="T6" fmla="*/ 18 w 44"/>
                <a:gd name="T7" fmla="*/ 26 h 30"/>
                <a:gd name="T8" fmla="*/ 14 w 44"/>
                <a:gd name="T9" fmla="*/ 22 h 30"/>
                <a:gd name="T10" fmla="*/ 14 w 44"/>
                <a:gd name="T11" fmla="*/ 26 h 30"/>
                <a:gd name="T12" fmla="*/ 12 w 44"/>
                <a:gd name="T13" fmla="*/ 30 h 30"/>
                <a:gd name="T14" fmla="*/ 8 w 44"/>
                <a:gd name="T15" fmla="*/ 30 h 30"/>
                <a:gd name="T16" fmla="*/ 4 w 44"/>
                <a:gd name="T17" fmla="*/ 30 h 30"/>
                <a:gd name="T18" fmla="*/ 4 w 44"/>
                <a:gd name="T19" fmla="*/ 26 h 30"/>
                <a:gd name="T20" fmla="*/ 4 w 44"/>
                <a:gd name="T21" fmla="*/ 26 h 30"/>
                <a:gd name="T22" fmla="*/ 8 w 44"/>
                <a:gd name="T23" fmla="*/ 26 h 30"/>
                <a:gd name="T24" fmla="*/ 4 w 44"/>
                <a:gd name="T25" fmla="*/ 22 h 30"/>
                <a:gd name="T26" fmla="*/ 4 w 44"/>
                <a:gd name="T27" fmla="*/ 20 h 30"/>
                <a:gd name="T28" fmla="*/ 4 w 44"/>
                <a:gd name="T29" fmla="*/ 20 h 30"/>
                <a:gd name="T30" fmla="*/ 0 w 44"/>
                <a:gd name="T31" fmla="*/ 20 h 30"/>
                <a:gd name="T32" fmla="*/ 0 w 44"/>
                <a:gd name="T33" fmla="*/ 20 h 30"/>
                <a:gd name="T34" fmla="*/ 0 w 44"/>
                <a:gd name="T35" fmla="*/ 16 h 30"/>
                <a:gd name="T36" fmla="*/ 4 w 44"/>
                <a:gd name="T37" fmla="*/ 16 h 30"/>
                <a:gd name="T38" fmla="*/ 0 w 44"/>
                <a:gd name="T39" fmla="*/ 12 h 30"/>
                <a:gd name="T40" fmla="*/ 0 w 44"/>
                <a:gd name="T41" fmla="*/ 12 h 30"/>
                <a:gd name="T42" fmla="*/ 4 w 44"/>
                <a:gd name="T43" fmla="*/ 8 h 30"/>
                <a:gd name="T44" fmla="*/ 4 w 44"/>
                <a:gd name="T45" fmla="*/ 8 h 30"/>
                <a:gd name="T46" fmla="*/ 8 w 44"/>
                <a:gd name="T47" fmla="*/ 8 h 30"/>
                <a:gd name="T48" fmla="*/ 12 w 44"/>
                <a:gd name="T49" fmla="*/ 8 h 30"/>
                <a:gd name="T50" fmla="*/ 14 w 44"/>
                <a:gd name="T51" fmla="*/ 8 h 30"/>
                <a:gd name="T52" fmla="*/ 18 w 44"/>
                <a:gd name="T53" fmla="*/ 8 h 30"/>
                <a:gd name="T54" fmla="*/ 22 w 44"/>
                <a:gd name="T55" fmla="*/ 4 h 30"/>
                <a:gd name="T56" fmla="*/ 26 w 44"/>
                <a:gd name="T57" fmla="*/ 4 h 30"/>
                <a:gd name="T58" fmla="*/ 34 w 44"/>
                <a:gd name="T59" fmla="*/ 4 h 30"/>
                <a:gd name="T60" fmla="*/ 38 w 44"/>
                <a:gd name="T61" fmla="*/ 0 h 30"/>
                <a:gd name="T62" fmla="*/ 38 w 44"/>
                <a:gd name="T63" fmla="*/ 0 h 30"/>
                <a:gd name="T64" fmla="*/ 42 w 44"/>
                <a:gd name="T65" fmla="*/ 0 h 30"/>
                <a:gd name="T66" fmla="*/ 42 w 44"/>
                <a:gd name="T67" fmla="*/ 0 h 30"/>
                <a:gd name="T68" fmla="*/ 42 w 44"/>
                <a:gd name="T69" fmla="*/ 4 h 30"/>
                <a:gd name="T70" fmla="*/ 42 w 44"/>
                <a:gd name="T71" fmla="*/ 4 h 30"/>
                <a:gd name="T72" fmla="*/ 44 w 44"/>
                <a:gd name="T73" fmla="*/ 8 h 30"/>
                <a:gd name="T74" fmla="*/ 44 w 44"/>
                <a:gd name="T75" fmla="*/ 8 h 30"/>
                <a:gd name="T76" fmla="*/ 42 w 44"/>
                <a:gd name="T77" fmla="*/ 8 h 30"/>
                <a:gd name="T78" fmla="*/ 42 w 44"/>
                <a:gd name="T79" fmla="*/ 8 h 30"/>
                <a:gd name="T80" fmla="*/ 38 w 44"/>
                <a:gd name="T81" fmla="*/ 12 h 30"/>
                <a:gd name="T82" fmla="*/ 38 w 44"/>
                <a:gd name="T83" fmla="*/ 12 h 30"/>
                <a:gd name="T84" fmla="*/ 30 w 44"/>
                <a:gd name="T85" fmla="*/ 12 h 30"/>
                <a:gd name="T86" fmla="*/ 30 w 44"/>
                <a:gd name="T87" fmla="*/ 16 h 30"/>
                <a:gd name="T88" fmla="*/ 34 w 44"/>
                <a:gd name="T89" fmla="*/ 16 h 30"/>
                <a:gd name="T90" fmla="*/ 30 w 44"/>
                <a:gd name="T91" fmla="*/ 22 h 30"/>
                <a:gd name="T92" fmla="*/ 30 w 44"/>
                <a:gd name="T93" fmla="*/ 22 h 30"/>
                <a:gd name="T94" fmla="*/ 26 w 44"/>
                <a:gd name="T95" fmla="*/ 22 h 30"/>
                <a:gd name="T96" fmla="*/ 26 w 44"/>
                <a:gd name="T97" fmla="*/ 26 h 30"/>
                <a:gd name="T98" fmla="*/ 26 w 44"/>
                <a:gd name="T9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0">
                  <a:moveTo>
                    <a:pt x="26" y="26"/>
                  </a:moveTo>
                  <a:lnTo>
                    <a:pt x="26" y="26"/>
                  </a:lnTo>
                  <a:lnTo>
                    <a:pt x="26" y="26"/>
                  </a:lnTo>
                  <a:lnTo>
                    <a:pt x="26" y="30"/>
                  </a:lnTo>
                  <a:lnTo>
                    <a:pt x="26" y="30"/>
                  </a:lnTo>
                  <a:lnTo>
                    <a:pt x="26" y="30"/>
                  </a:lnTo>
                  <a:lnTo>
                    <a:pt x="22" y="30"/>
                  </a:lnTo>
                  <a:lnTo>
                    <a:pt x="22" y="26"/>
                  </a:lnTo>
                  <a:lnTo>
                    <a:pt x="22" y="26"/>
                  </a:lnTo>
                  <a:lnTo>
                    <a:pt x="18" y="30"/>
                  </a:lnTo>
                  <a:lnTo>
                    <a:pt x="18" y="30"/>
                  </a:lnTo>
                  <a:lnTo>
                    <a:pt x="18" y="26"/>
                  </a:lnTo>
                  <a:lnTo>
                    <a:pt x="14" y="26"/>
                  </a:lnTo>
                  <a:lnTo>
                    <a:pt x="14" y="26"/>
                  </a:lnTo>
                  <a:lnTo>
                    <a:pt x="14" y="22"/>
                  </a:lnTo>
                  <a:lnTo>
                    <a:pt x="14" y="22"/>
                  </a:lnTo>
                  <a:lnTo>
                    <a:pt x="14" y="26"/>
                  </a:lnTo>
                  <a:lnTo>
                    <a:pt x="14" y="26"/>
                  </a:lnTo>
                  <a:lnTo>
                    <a:pt x="14" y="26"/>
                  </a:lnTo>
                  <a:lnTo>
                    <a:pt x="14" y="26"/>
                  </a:lnTo>
                  <a:lnTo>
                    <a:pt x="12" y="30"/>
                  </a:lnTo>
                  <a:lnTo>
                    <a:pt x="8" y="30"/>
                  </a:lnTo>
                  <a:lnTo>
                    <a:pt x="8" y="30"/>
                  </a:lnTo>
                  <a:lnTo>
                    <a:pt x="8" y="30"/>
                  </a:lnTo>
                  <a:lnTo>
                    <a:pt x="4" y="30"/>
                  </a:lnTo>
                  <a:lnTo>
                    <a:pt x="4" y="30"/>
                  </a:lnTo>
                  <a:lnTo>
                    <a:pt x="4" y="30"/>
                  </a:lnTo>
                  <a:lnTo>
                    <a:pt x="4" y="30"/>
                  </a:lnTo>
                  <a:lnTo>
                    <a:pt x="4" y="26"/>
                  </a:lnTo>
                  <a:lnTo>
                    <a:pt x="4" y="26"/>
                  </a:lnTo>
                  <a:lnTo>
                    <a:pt x="4" y="26"/>
                  </a:lnTo>
                  <a:lnTo>
                    <a:pt x="4" y="26"/>
                  </a:lnTo>
                  <a:lnTo>
                    <a:pt x="4" y="26"/>
                  </a:lnTo>
                  <a:lnTo>
                    <a:pt x="4" y="26"/>
                  </a:lnTo>
                  <a:lnTo>
                    <a:pt x="4" y="26"/>
                  </a:lnTo>
                  <a:lnTo>
                    <a:pt x="8" y="26"/>
                  </a:lnTo>
                  <a:lnTo>
                    <a:pt x="8" y="26"/>
                  </a:lnTo>
                  <a:lnTo>
                    <a:pt x="8" y="22"/>
                  </a:lnTo>
                  <a:lnTo>
                    <a:pt x="4" y="22"/>
                  </a:lnTo>
                  <a:lnTo>
                    <a:pt x="4" y="22"/>
                  </a:lnTo>
                  <a:lnTo>
                    <a:pt x="4" y="22"/>
                  </a:lnTo>
                  <a:lnTo>
                    <a:pt x="4" y="20"/>
                  </a:lnTo>
                  <a:lnTo>
                    <a:pt x="4" y="20"/>
                  </a:lnTo>
                  <a:lnTo>
                    <a:pt x="4" y="20"/>
                  </a:lnTo>
                  <a:lnTo>
                    <a:pt x="4" y="20"/>
                  </a:lnTo>
                  <a:lnTo>
                    <a:pt x="4" y="20"/>
                  </a:lnTo>
                  <a:lnTo>
                    <a:pt x="4" y="20"/>
                  </a:lnTo>
                  <a:lnTo>
                    <a:pt x="0" y="20"/>
                  </a:lnTo>
                  <a:lnTo>
                    <a:pt x="0" y="20"/>
                  </a:lnTo>
                  <a:lnTo>
                    <a:pt x="0" y="20"/>
                  </a:lnTo>
                  <a:lnTo>
                    <a:pt x="0" y="20"/>
                  </a:lnTo>
                  <a:lnTo>
                    <a:pt x="0" y="16"/>
                  </a:lnTo>
                  <a:lnTo>
                    <a:pt x="0" y="16"/>
                  </a:lnTo>
                  <a:lnTo>
                    <a:pt x="0" y="16"/>
                  </a:lnTo>
                  <a:lnTo>
                    <a:pt x="4" y="16"/>
                  </a:lnTo>
                  <a:lnTo>
                    <a:pt x="4" y="16"/>
                  </a:lnTo>
                  <a:lnTo>
                    <a:pt x="4" y="16"/>
                  </a:lnTo>
                  <a:lnTo>
                    <a:pt x="0" y="16"/>
                  </a:lnTo>
                  <a:lnTo>
                    <a:pt x="0" y="12"/>
                  </a:lnTo>
                  <a:lnTo>
                    <a:pt x="0" y="12"/>
                  </a:lnTo>
                  <a:lnTo>
                    <a:pt x="0" y="16"/>
                  </a:lnTo>
                  <a:lnTo>
                    <a:pt x="0" y="12"/>
                  </a:lnTo>
                  <a:lnTo>
                    <a:pt x="0" y="12"/>
                  </a:lnTo>
                  <a:lnTo>
                    <a:pt x="0" y="12"/>
                  </a:lnTo>
                  <a:lnTo>
                    <a:pt x="4" y="8"/>
                  </a:lnTo>
                  <a:lnTo>
                    <a:pt x="4" y="8"/>
                  </a:lnTo>
                  <a:lnTo>
                    <a:pt x="4" y="8"/>
                  </a:lnTo>
                  <a:lnTo>
                    <a:pt x="4" y="8"/>
                  </a:lnTo>
                  <a:lnTo>
                    <a:pt x="4" y="8"/>
                  </a:lnTo>
                  <a:lnTo>
                    <a:pt x="4" y="8"/>
                  </a:lnTo>
                  <a:lnTo>
                    <a:pt x="8" y="8"/>
                  </a:lnTo>
                  <a:lnTo>
                    <a:pt x="8" y="8"/>
                  </a:lnTo>
                  <a:lnTo>
                    <a:pt x="8" y="8"/>
                  </a:lnTo>
                  <a:lnTo>
                    <a:pt x="12" y="8"/>
                  </a:lnTo>
                  <a:lnTo>
                    <a:pt x="12" y="8"/>
                  </a:lnTo>
                  <a:lnTo>
                    <a:pt x="12" y="8"/>
                  </a:lnTo>
                  <a:lnTo>
                    <a:pt x="14" y="8"/>
                  </a:lnTo>
                  <a:lnTo>
                    <a:pt x="14" y="8"/>
                  </a:lnTo>
                  <a:lnTo>
                    <a:pt x="18" y="8"/>
                  </a:lnTo>
                  <a:lnTo>
                    <a:pt x="18" y="8"/>
                  </a:lnTo>
                  <a:lnTo>
                    <a:pt x="18" y="8"/>
                  </a:lnTo>
                  <a:lnTo>
                    <a:pt x="18" y="4"/>
                  </a:lnTo>
                  <a:lnTo>
                    <a:pt x="22" y="4"/>
                  </a:lnTo>
                  <a:lnTo>
                    <a:pt x="22" y="4"/>
                  </a:lnTo>
                  <a:lnTo>
                    <a:pt x="22" y="4"/>
                  </a:lnTo>
                  <a:lnTo>
                    <a:pt x="22" y="4"/>
                  </a:lnTo>
                  <a:lnTo>
                    <a:pt x="26" y="4"/>
                  </a:lnTo>
                  <a:lnTo>
                    <a:pt x="30" y="4"/>
                  </a:lnTo>
                  <a:lnTo>
                    <a:pt x="34" y="4"/>
                  </a:lnTo>
                  <a:lnTo>
                    <a:pt x="34" y="4"/>
                  </a:lnTo>
                  <a:lnTo>
                    <a:pt x="34" y="4"/>
                  </a:lnTo>
                  <a:lnTo>
                    <a:pt x="38" y="4"/>
                  </a:lnTo>
                  <a:lnTo>
                    <a:pt x="38" y="0"/>
                  </a:lnTo>
                  <a:lnTo>
                    <a:pt x="38" y="0"/>
                  </a:lnTo>
                  <a:lnTo>
                    <a:pt x="38" y="0"/>
                  </a:lnTo>
                  <a:lnTo>
                    <a:pt x="38" y="0"/>
                  </a:lnTo>
                  <a:lnTo>
                    <a:pt x="38" y="0"/>
                  </a:lnTo>
                  <a:lnTo>
                    <a:pt x="42" y="0"/>
                  </a:lnTo>
                  <a:lnTo>
                    <a:pt x="42" y="0"/>
                  </a:lnTo>
                  <a:lnTo>
                    <a:pt x="42" y="0"/>
                  </a:lnTo>
                  <a:lnTo>
                    <a:pt x="42" y="0"/>
                  </a:lnTo>
                  <a:lnTo>
                    <a:pt x="42" y="0"/>
                  </a:lnTo>
                  <a:lnTo>
                    <a:pt x="42" y="0"/>
                  </a:lnTo>
                  <a:lnTo>
                    <a:pt x="42" y="4"/>
                  </a:lnTo>
                  <a:lnTo>
                    <a:pt x="42" y="4"/>
                  </a:lnTo>
                  <a:lnTo>
                    <a:pt x="42" y="4"/>
                  </a:lnTo>
                  <a:lnTo>
                    <a:pt x="42" y="4"/>
                  </a:lnTo>
                  <a:lnTo>
                    <a:pt x="42" y="4"/>
                  </a:lnTo>
                  <a:lnTo>
                    <a:pt x="44" y="8"/>
                  </a:lnTo>
                  <a:lnTo>
                    <a:pt x="44" y="8"/>
                  </a:lnTo>
                  <a:lnTo>
                    <a:pt x="44" y="8"/>
                  </a:lnTo>
                  <a:lnTo>
                    <a:pt x="44" y="8"/>
                  </a:lnTo>
                  <a:lnTo>
                    <a:pt x="44" y="8"/>
                  </a:lnTo>
                  <a:lnTo>
                    <a:pt x="44" y="8"/>
                  </a:lnTo>
                  <a:lnTo>
                    <a:pt x="42" y="8"/>
                  </a:lnTo>
                  <a:lnTo>
                    <a:pt x="42" y="8"/>
                  </a:lnTo>
                  <a:lnTo>
                    <a:pt x="42" y="8"/>
                  </a:lnTo>
                  <a:lnTo>
                    <a:pt x="42" y="8"/>
                  </a:lnTo>
                  <a:lnTo>
                    <a:pt x="42" y="8"/>
                  </a:lnTo>
                  <a:lnTo>
                    <a:pt x="42" y="8"/>
                  </a:lnTo>
                  <a:lnTo>
                    <a:pt x="42" y="8"/>
                  </a:lnTo>
                  <a:lnTo>
                    <a:pt x="38" y="8"/>
                  </a:lnTo>
                  <a:lnTo>
                    <a:pt x="38" y="12"/>
                  </a:lnTo>
                  <a:lnTo>
                    <a:pt x="38" y="12"/>
                  </a:lnTo>
                  <a:lnTo>
                    <a:pt x="38" y="12"/>
                  </a:lnTo>
                  <a:lnTo>
                    <a:pt x="38" y="12"/>
                  </a:lnTo>
                  <a:lnTo>
                    <a:pt x="34" y="12"/>
                  </a:lnTo>
                  <a:lnTo>
                    <a:pt x="34" y="12"/>
                  </a:lnTo>
                  <a:lnTo>
                    <a:pt x="30" y="12"/>
                  </a:lnTo>
                  <a:lnTo>
                    <a:pt x="30" y="16"/>
                  </a:lnTo>
                  <a:lnTo>
                    <a:pt x="30" y="16"/>
                  </a:lnTo>
                  <a:lnTo>
                    <a:pt x="30" y="16"/>
                  </a:lnTo>
                  <a:lnTo>
                    <a:pt x="30" y="16"/>
                  </a:lnTo>
                  <a:lnTo>
                    <a:pt x="30" y="16"/>
                  </a:lnTo>
                  <a:lnTo>
                    <a:pt x="34" y="16"/>
                  </a:lnTo>
                  <a:lnTo>
                    <a:pt x="34" y="20"/>
                  </a:lnTo>
                  <a:lnTo>
                    <a:pt x="34" y="22"/>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2"/>
            <p:cNvSpPr>
              <a:spLocks noEditPoints="1"/>
            </p:cNvSpPr>
            <p:nvPr/>
          </p:nvSpPr>
          <p:spPr bwMode="auto">
            <a:xfrm>
              <a:off x="4629150" y="1917768"/>
              <a:ext cx="520700" cy="282575"/>
            </a:xfrm>
            <a:custGeom>
              <a:avLst/>
              <a:gdLst>
                <a:gd name="T0" fmla="*/ 154 w 328"/>
                <a:gd name="T1" fmla="*/ 4 h 178"/>
                <a:gd name="T2" fmla="*/ 198 w 328"/>
                <a:gd name="T3" fmla="*/ 10 h 178"/>
                <a:gd name="T4" fmla="*/ 112 w 328"/>
                <a:gd name="T5" fmla="*/ 14 h 178"/>
                <a:gd name="T6" fmla="*/ 328 w 328"/>
                <a:gd name="T7" fmla="*/ 14 h 178"/>
                <a:gd name="T8" fmla="*/ 250 w 328"/>
                <a:gd name="T9" fmla="*/ 18 h 178"/>
                <a:gd name="T10" fmla="*/ 8 w 328"/>
                <a:gd name="T11" fmla="*/ 30 h 178"/>
                <a:gd name="T12" fmla="*/ 136 w 328"/>
                <a:gd name="T13" fmla="*/ 40 h 178"/>
                <a:gd name="T14" fmla="*/ 142 w 328"/>
                <a:gd name="T15" fmla="*/ 52 h 178"/>
                <a:gd name="T16" fmla="*/ 268 w 328"/>
                <a:gd name="T17" fmla="*/ 56 h 178"/>
                <a:gd name="T18" fmla="*/ 228 w 328"/>
                <a:gd name="T19" fmla="*/ 64 h 178"/>
                <a:gd name="T20" fmla="*/ 228 w 328"/>
                <a:gd name="T21" fmla="*/ 64 h 178"/>
                <a:gd name="T22" fmla="*/ 120 w 328"/>
                <a:gd name="T23" fmla="*/ 174 h 178"/>
                <a:gd name="T24" fmla="*/ 222 w 328"/>
                <a:gd name="T25" fmla="*/ 34 h 178"/>
                <a:gd name="T26" fmla="*/ 196 w 328"/>
                <a:gd name="T27" fmla="*/ 44 h 178"/>
                <a:gd name="T28" fmla="*/ 162 w 328"/>
                <a:gd name="T29" fmla="*/ 40 h 178"/>
                <a:gd name="T30" fmla="*/ 138 w 328"/>
                <a:gd name="T31" fmla="*/ 34 h 178"/>
                <a:gd name="T32" fmla="*/ 166 w 328"/>
                <a:gd name="T33" fmla="*/ 30 h 178"/>
                <a:gd name="T34" fmla="*/ 128 w 328"/>
                <a:gd name="T35" fmla="*/ 30 h 178"/>
                <a:gd name="T36" fmla="*/ 108 w 328"/>
                <a:gd name="T37" fmla="*/ 18 h 178"/>
                <a:gd name="T38" fmla="*/ 124 w 328"/>
                <a:gd name="T39" fmla="*/ 10 h 178"/>
                <a:gd name="T40" fmla="*/ 142 w 328"/>
                <a:gd name="T41" fmla="*/ 10 h 178"/>
                <a:gd name="T42" fmla="*/ 168 w 328"/>
                <a:gd name="T43" fmla="*/ 22 h 178"/>
                <a:gd name="T44" fmla="*/ 184 w 328"/>
                <a:gd name="T45" fmla="*/ 10 h 178"/>
                <a:gd name="T46" fmla="*/ 196 w 328"/>
                <a:gd name="T47" fmla="*/ 14 h 178"/>
                <a:gd name="T48" fmla="*/ 218 w 328"/>
                <a:gd name="T49" fmla="*/ 18 h 178"/>
                <a:gd name="T50" fmla="*/ 50 w 328"/>
                <a:gd name="T51" fmla="*/ 96 h 178"/>
                <a:gd name="T52" fmla="*/ 82 w 328"/>
                <a:gd name="T53" fmla="*/ 92 h 178"/>
                <a:gd name="T54" fmla="*/ 82 w 328"/>
                <a:gd name="T55" fmla="*/ 86 h 178"/>
                <a:gd name="T56" fmla="*/ 68 w 328"/>
                <a:gd name="T57" fmla="*/ 82 h 178"/>
                <a:gd name="T58" fmla="*/ 52 w 328"/>
                <a:gd name="T59" fmla="*/ 78 h 178"/>
                <a:gd name="T60" fmla="*/ 76 w 328"/>
                <a:gd name="T61" fmla="*/ 70 h 178"/>
                <a:gd name="T62" fmla="*/ 82 w 328"/>
                <a:gd name="T63" fmla="*/ 66 h 178"/>
                <a:gd name="T64" fmla="*/ 68 w 328"/>
                <a:gd name="T65" fmla="*/ 66 h 178"/>
                <a:gd name="T66" fmla="*/ 56 w 328"/>
                <a:gd name="T67" fmla="*/ 66 h 178"/>
                <a:gd name="T68" fmla="*/ 38 w 328"/>
                <a:gd name="T69" fmla="*/ 74 h 178"/>
                <a:gd name="T70" fmla="*/ 26 w 328"/>
                <a:gd name="T71" fmla="*/ 64 h 178"/>
                <a:gd name="T72" fmla="*/ 26 w 328"/>
                <a:gd name="T73" fmla="*/ 52 h 178"/>
                <a:gd name="T74" fmla="*/ 12 w 328"/>
                <a:gd name="T75" fmla="*/ 48 h 178"/>
                <a:gd name="T76" fmla="*/ 12 w 328"/>
                <a:gd name="T77" fmla="*/ 30 h 178"/>
                <a:gd name="T78" fmla="*/ 22 w 328"/>
                <a:gd name="T79" fmla="*/ 26 h 178"/>
                <a:gd name="T80" fmla="*/ 38 w 328"/>
                <a:gd name="T81" fmla="*/ 30 h 178"/>
                <a:gd name="T82" fmla="*/ 42 w 328"/>
                <a:gd name="T83" fmla="*/ 36 h 178"/>
                <a:gd name="T84" fmla="*/ 64 w 328"/>
                <a:gd name="T85" fmla="*/ 34 h 178"/>
                <a:gd name="T86" fmla="*/ 82 w 328"/>
                <a:gd name="T87" fmla="*/ 52 h 178"/>
                <a:gd name="T88" fmla="*/ 80 w 328"/>
                <a:gd name="T89" fmla="*/ 26 h 178"/>
                <a:gd name="T90" fmla="*/ 108 w 328"/>
                <a:gd name="T91" fmla="*/ 30 h 178"/>
                <a:gd name="T92" fmla="*/ 120 w 328"/>
                <a:gd name="T93" fmla="*/ 40 h 178"/>
                <a:gd name="T94" fmla="*/ 154 w 328"/>
                <a:gd name="T95" fmla="*/ 56 h 178"/>
                <a:gd name="T96" fmla="*/ 128 w 328"/>
                <a:gd name="T97" fmla="*/ 64 h 178"/>
                <a:gd name="T98" fmla="*/ 112 w 328"/>
                <a:gd name="T99" fmla="*/ 86 h 178"/>
                <a:gd name="T100" fmla="*/ 90 w 328"/>
                <a:gd name="T101" fmla="*/ 110 h 178"/>
                <a:gd name="T102" fmla="*/ 76 w 328"/>
                <a:gd name="T103" fmla="*/ 110 h 178"/>
                <a:gd name="T104" fmla="*/ 64 w 328"/>
                <a:gd name="T105" fmla="*/ 104 h 178"/>
                <a:gd name="T106" fmla="*/ 8 w 328"/>
                <a:gd name="T107" fmla="*/ 64 h 178"/>
                <a:gd name="T108" fmla="*/ 22 w 328"/>
                <a:gd name="T109" fmla="*/ 70 h 178"/>
                <a:gd name="T110" fmla="*/ 166 w 328"/>
                <a:gd name="T111" fmla="*/ 64 h 178"/>
                <a:gd name="T112" fmla="*/ 146 w 328"/>
                <a:gd name="T113" fmla="*/ 74 h 178"/>
                <a:gd name="T114" fmla="*/ 168 w 328"/>
                <a:gd name="T115" fmla="*/ 92 h 178"/>
                <a:gd name="T116" fmla="*/ 154 w 328"/>
                <a:gd name="T117" fmla="*/ 86 h 178"/>
                <a:gd name="T118" fmla="*/ 176 w 328"/>
                <a:gd name="T119" fmla="*/ 74 h 178"/>
                <a:gd name="T120" fmla="*/ 192 w 328"/>
                <a:gd name="T121" fmla="*/ 82 h 178"/>
                <a:gd name="T122" fmla="*/ 180 w 328"/>
                <a:gd name="T123" fmla="*/ 9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178">
                  <a:moveTo>
                    <a:pt x="146" y="4"/>
                  </a:moveTo>
                  <a:lnTo>
                    <a:pt x="146" y="0"/>
                  </a:lnTo>
                  <a:lnTo>
                    <a:pt x="142" y="0"/>
                  </a:lnTo>
                  <a:lnTo>
                    <a:pt x="146" y="0"/>
                  </a:lnTo>
                  <a:lnTo>
                    <a:pt x="150" y="0"/>
                  </a:lnTo>
                  <a:lnTo>
                    <a:pt x="150" y="4"/>
                  </a:lnTo>
                  <a:lnTo>
                    <a:pt x="146" y="4"/>
                  </a:lnTo>
                  <a:lnTo>
                    <a:pt x="146" y="4"/>
                  </a:lnTo>
                  <a:lnTo>
                    <a:pt x="146" y="4"/>
                  </a:lnTo>
                  <a:close/>
                  <a:moveTo>
                    <a:pt x="150" y="4"/>
                  </a:moveTo>
                  <a:lnTo>
                    <a:pt x="154" y="0"/>
                  </a:lnTo>
                  <a:lnTo>
                    <a:pt x="154" y="4"/>
                  </a:lnTo>
                  <a:lnTo>
                    <a:pt x="150" y="4"/>
                  </a:lnTo>
                  <a:lnTo>
                    <a:pt x="150" y="4"/>
                  </a:lnTo>
                  <a:lnTo>
                    <a:pt x="150" y="4"/>
                  </a:lnTo>
                  <a:close/>
                  <a:moveTo>
                    <a:pt x="136" y="6"/>
                  </a:moveTo>
                  <a:lnTo>
                    <a:pt x="132" y="6"/>
                  </a:lnTo>
                  <a:lnTo>
                    <a:pt x="136" y="6"/>
                  </a:lnTo>
                  <a:lnTo>
                    <a:pt x="136" y="6"/>
                  </a:lnTo>
                  <a:lnTo>
                    <a:pt x="136" y="6"/>
                  </a:lnTo>
                  <a:close/>
                  <a:moveTo>
                    <a:pt x="196" y="10"/>
                  </a:moveTo>
                  <a:lnTo>
                    <a:pt x="196" y="6"/>
                  </a:lnTo>
                  <a:lnTo>
                    <a:pt x="196" y="10"/>
                  </a:lnTo>
                  <a:lnTo>
                    <a:pt x="198" y="10"/>
                  </a:lnTo>
                  <a:lnTo>
                    <a:pt x="196" y="10"/>
                  </a:lnTo>
                  <a:lnTo>
                    <a:pt x="196" y="10"/>
                  </a:lnTo>
                  <a:lnTo>
                    <a:pt x="196" y="10"/>
                  </a:lnTo>
                  <a:close/>
                  <a:moveTo>
                    <a:pt x="112" y="14"/>
                  </a:moveTo>
                  <a:lnTo>
                    <a:pt x="108" y="14"/>
                  </a:lnTo>
                  <a:lnTo>
                    <a:pt x="108" y="10"/>
                  </a:lnTo>
                  <a:lnTo>
                    <a:pt x="112" y="10"/>
                  </a:lnTo>
                  <a:lnTo>
                    <a:pt x="116" y="10"/>
                  </a:lnTo>
                  <a:lnTo>
                    <a:pt x="116" y="14"/>
                  </a:lnTo>
                  <a:lnTo>
                    <a:pt x="112" y="14"/>
                  </a:lnTo>
                  <a:lnTo>
                    <a:pt x="112" y="14"/>
                  </a:lnTo>
                  <a:lnTo>
                    <a:pt x="112" y="14"/>
                  </a:lnTo>
                  <a:close/>
                  <a:moveTo>
                    <a:pt x="298" y="18"/>
                  </a:moveTo>
                  <a:lnTo>
                    <a:pt x="296" y="18"/>
                  </a:lnTo>
                  <a:lnTo>
                    <a:pt x="298" y="18"/>
                  </a:lnTo>
                  <a:lnTo>
                    <a:pt x="302" y="18"/>
                  </a:lnTo>
                  <a:lnTo>
                    <a:pt x="306" y="18"/>
                  </a:lnTo>
                  <a:lnTo>
                    <a:pt x="310" y="18"/>
                  </a:lnTo>
                  <a:lnTo>
                    <a:pt x="314" y="18"/>
                  </a:lnTo>
                  <a:lnTo>
                    <a:pt x="318" y="18"/>
                  </a:lnTo>
                  <a:lnTo>
                    <a:pt x="318" y="14"/>
                  </a:lnTo>
                  <a:lnTo>
                    <a:pt x="322" y="14"/>
                  </a:lnTo>
                  <a:lnTo>
                    <a:pt x="326" y="14"/>
                  </a:lnTo>
                  <a:lnTo>
                    <a:pt x="328" y="14"/>
                  </a:lnTo>
                  <a:lnTo>
                    <a:pt x="326" y="14"/>
                  </a:lnTo>
                  <a:lnTo>
                    <a:pt x="326" y="18"/>
                  </a:lnTo>
                  <a:lnTo>
                    <a:pt x="322" y="18"/>
                  </a:lnTo>
                  <a:lnTo>
                    <a:pt x="318" y="18"/>
                  </a:lnTo>
                  <a:lnTo>
                    <a:pt x="314" y="18"/>
                  </a:lnTo>
                  <a:lnTo>
                    <a:pt x="310" y="18"/>
                  </a:lnTo>
                  <a:lnTo>
                    <a:pt x="306" y="18"/>
                  </a:lnTo>
                  <a:lnTo>
                    <a:pt x="298" y="18"/>
                  </a:lnTo>
                  <a:lnTo>
                    <a:pt x="298" y="18"/>
                  </a:lnTo>
                  <a:lnTo>
                    <a:pt x="298" y="18"/>
                  </a:lnTo>
                  <a:close/>
                  <a:moveTo>
                    <a:pt x="248" y="18"/>
                  </a:moveTo>
                  <a:lnTo>
                    <a:pt x="250" y="18"/>
                  </a:lnTo>
                  <a:lnTo>
                    <a:pt x="248" y="18"/>
                  </a:lnTo>
                  <a:lnTo>
                    <a:pt x="244" y="18"/>
                  </a:lnTo>
                  <a:lnTo>
                    <a:pt x="248" y="18"/>
                  </a:lnTo>
                  <a:lnTo>
                    <a:pt x="248" y="18"/>
                  </a:lnTo>
                  <a:lnTo>
                    <a:pt x="248" y="18"/>
                  </a:lnTo>
                  <a:close/>
                  <a:moveTo>
                    <a:pt x="8" y="30"/>
                  </a:moveTo>
                  <a:lnTo>
                    <a:pt x="4" y="30"/>
                  </a:lnTo>
                  <a:lnTo>
                    <a:pt x="0" y="30"/>
                  </a:lnTo>
                  <a:lnTo>
                    <a:pt x="4" y="30"/>
                  </a:lnTo>
                  <a:lnTo>
                    <a:pt x="8" y="30"/>
                  </a:lnTo>
                  <a:lnTo>
                    <a:pt x="8" y="30"/>
                  </a:lnTo>
                  <a:lnTo>
                    <a:pt x="8" y="30"/>
                  </a:lnTo>
                  <a:close/>
                  <a:moveTo>
                    <a:pt x="4" y="34"/>
                  </a:moveTo>
                  <a:lnTo>
                    <a:pt x="4" y="30"/>
                  </a:lnTo>
                  <a:lnTo>
                    <a:pt x="8" y="30"/>
                  </a:lnTo>
                  <a:lnTo>
                    <a:pt x="8" y="34"/>
                  </a:lnTo>
                  <a:lnTo>
                    <a:pt x="4" y="34"/>
                  </a:lnTo>
                  <a:lnTo>
                    <a:pt x="4" y="34"/>
                  </a:lnTo>
                  <a:lnTo>
                    <a:pt x="4" y="34"/>
                  </a:lnTo>
                  <a:close/>
                  <a:moveTo>
                    <a:pt x="136" y="40"/>
                  </a:moveTo>
                  <a:lnTo>
                    <a:pt x="132" y="40"/>
                  </a:lnTo>
                  <a:lnTo>
                    <a:pt x="128" y="40"/>
                  </a:lnTo>
                  <a:lnTo>
                    <a:pt x="132" y="40"/>
                  </a:lnTo>
                  <a:lnTo>
                    <a:pt x="136" y="40"/>
                  </a:lnTo>
                  <a:lnTo>
                    <a:pt x="138" y="40"/>
                  </a:lnTo>
                  <a:lnTo>
                    <a:pt x="136" y="40"/>
                  </a:lnTo>
                  <a:lnTo>
                    <a:pt x="136" y="40"/>
                  </a:lnTo>
                  <a:lnTo>
                    <a:pt x="136" y="40"/>
                  </a:lnTo>
                  <a:close/>
                  <a:moveTo>
                    <a:pt x="138" y="52"/>
                  </a:moveTo>
                  <a:lnTo>
                    <a:pt x="136" y="52"/>
                  </a:lnTo>
                  <a:lnTo>
                    <a:pt x="136" y="48"/>
                  </a:lnTo>
                  <a:lnTo>
                    <a:pt x="138" y="48"/>
                  </a:lnTo>
                  <a:lnTo>
                    <a:pt x="142" y="48"/>
                  </a:lnTo>
                  <a:lnTo>
                    <a:pt x="146" y="48"/>
                  </a:lnTo>
                  <a:lnTo>
                    <a:pt x="146" y="52"/>
                  </a:lnTo>
                  <a:lnTo>
                    <a:pt x="142" y="52"/>
                  </a:lnTo>
                  <a:lnTo>
                    <a:pt x="138" y="52"/>
                  </a:lnTo>
                  <a:lnTo>
                    <a:pt x="138" y="52"/>
                  </a:lnTo>
                  <a:lnTo>
                    <a:pt x="138" y="52"/>
                  </a:lnTo>
                  <a:close/>
                  <a:moveTo>
                    <a:pt x="250" y="56"/>
                  </a:moveTo>
                  <a:lnTo>
                    <a:pt x="248" y="56"/>
                  </a:lnTo>
                  <a:lnTo>
                    <a:pt x="250" y="52"/>
                  </a:lnTo>
                  <a:lnTo>
                    <a:pt x="254" y="52"/>
                  </a:lnTo>
                  <a:lnTo>
                    <a:pt x="258" y="52"/>
                  </a:lnTo>
                  <a:lnTo>
                    <a:pt x="262" y="52"/>
                  </a:lnTo>
                  <a:lnTo>
                    <a:pt x="262" y="56"/>
                  </a:lnTo>
                  <a:lnTo>
                    <a:pt x="266" y="56"/>
                  </a:lnTo>
                  <a:lnTo>
                    <a:pt x="268" y="56"/>
                  </a:lnTo>
                  <a:lnTo>
                    <a:pt x="268" y="52"/>
                  </a:lnTo>
                  <a:lnTo>
                    <a:pt x="272" y="52"/>
                  </a:lnTo>
                  <a:lnTo>
                    <a:pt x="272" y="56"/>
                  </a:lnTo>
                  <a:lnTo>
                    <a:pt x="268" y="56"/>
                  </a:lnTo>
                  <a:lnTo>
                    <a:pt x="266" y="56"/>
                  </a:lnTo>
                  <a:lnTo>
                    <a:pt x="262" y="56"/>
                  </a:lnTo>
                  <a:lnTo>
                    <a:pt x="258" y="56"/>
                  </a:lnTo>
                  <a:lnTo>
                    <a:pt x="254" y="56"/>
                  </a:lnTo>
                  <a:lnTo>
                    <a:pt x="250" y="56"/>
                  </a:lnTo>
                  <a:lnTo>
                    <a:pt x="250" y="56"/>
                  </a:lnTo>
                  <a:lnTo>
                    <a:pt x="250" y="56"/>
                  </a:lnTo>
                  <a:close/>
                  <a:moveTo>
                    <a:pt x="228" y="64"/>
                  </a:moveTo>
                  <a:lnTo>
                    <a:pt x="228" y="60"/>
                  </a:lnTo>
                  <a:lnTo>
                    <a:pt x="224" y="60"/>
                  </a:lnTo>
                  <a:lnTo>
                    <a:pt x="224" y="56"/>
                  </a:lnTo>
                  <a:lnTo>
                    <a:pt x="228" y="56"/>
                  </a:lnTo>
                  <a:lnTo>
                    <a:pt x="228" y="60"/>
                  </a:lnTo>
                  <a:lnTo>
                    <a:pt x="232" y="60"/>
                  </a:lnTo>
                  <a:lnTo>
                    <a:pt x="236" y="60"/>
                  </a:lnTo>
                  <a:lnTo>
                    <a:pt x="232" y="60"/>
                  </a:lnTo>
                  <a:lnTo>
                    <a:pt x="232" y="64"/>
                  </a:lnTo>
                  <a:lnTo>
                    <a:pt x="228" y="64"/>
                  </a:lnTo>
                  <a:lnTo>
                    <a:pt x="228" y="64"/>
                  </a:lnTo>
                  <a:lnTo>
                    <a:pt x="228" y="64"/>
                  </a:lnTo>
                  <a:close/>
                  <a:moveTo>
                    <a:pt x="206" y="122"/>
                  </a:moveTo>
                  <a:lnTo>
                    <a:pt x="206" y="118"/>
                  </a:lnTo>
                  <a:lnTo>
                    <a:pt x="210" y="118"/>
                  </a:lnTo>
                  <a:lnTo>
                    <a:pt x="210" y="114"/>
                  </a:lnTo>
                  <a:lnTo>
                    <a:pt x="214" y="114"/>
                  </a:lnTo>
                  <a:lnTo>
                    <a:pt x="210" y="118"/>
                  </a:lnTo>
                  <a:lnTo>
                    <a:pt x="206" y="122"/>
                  </a:lnTo>
                  <a:lnTo>
                    <a:pt x="206" y="122"/>
                  </a:lnTo>
                  <a:lnTo>
                    <a:pt x="206" y="122"/>
                  </a:lnTo>
                  <a:close/>
                  <a:moveTo>
                    <a:pt x="120" y="178"/>
                  </a:moveTo>
                  <a:lnTo>
                    <a:pt x="116" y="174"/>
                  </a:lnTo>
                  <a:lnTo>
                    <a:pt x="120" y="174"/>
                  </a:lnTo>
                  <a:lnTo>
                    <a:pt x="124" y="174"/>
                  </a:lnTo>
                  <a:lnTo>
                    <a:pt x="124" y="178"/>
                  </a:lnTo>
                  <a:lnTo>
                    <a:pt x="120" y="178"/>
                  </a:lnTo>
                  <a:lnTo>
                    <a:pt x="120" y="178"/>
                  </a:lnTo>
                  <a:lnTo>
                    <a:pt x="120" y="178"/>
                  </a:lnTo>
                  <a:close/>
                  <a:moveTo>
                    <a:pt x="236" y="22"/>
                  </a:moveTo>
                  <a:lnTo>
                    <a:pt x="236" y="26"/>
                  </a:lnTo>
                  <a:lnTo>
                    <a:pt x="232" y="26"/>
                  </a:lnTo>
                  <a:lnTo>
                    <a:pt x="232" y="30"/>
                  </a:lnTo>
                  <a:lnTo>
                    <a:pt x="228" y="30"/>
                  </a:lnTo>
                  <a:lnTo>
                    <a:pt x="224" y="30"/>
                  </a:lnTo>
                  <a:lnTo>
                    <a:pt x="222" y="34"/>
                  </a:lnTo>
                  <a:lnTo>
                    <a:pt x="218" y="34"/>
                  </a:lnTo>
                  <a:lnTo>
                    <a:pt x="218" y="36"/>
                  </a:lnTo>
                  <a:lnTo>
                    <a:pt x="222" y="36"/>
                  </a:lnTo>
                  <a:lnTo>
                    <a:pt x="218" y="36"/>
                  </a:lnTo>
                  <a:lnTo>
                    <a:pt x="218" y="40"/>
                  </a:lnTo>
                  <a:lnTo>
                    <a:pt x="214" y="40"/>
                  </a:lnTo>
                  <a:lnTo>
                    <a:pt x="210" y="40"/>
                  </a:lnTo>
                  <a:lnTo>
                    <a:pt x="206" y="40"/>
                  </a:lnTo>
                  <a:lnTo>
                    <a:pt x="202" y="40"/>
                  </a:lnTo>
                  <a:lnTo>
                    <a:pt x="198" y="40"/>
                  </a:lnTo>
                  <a:lnTo>
                    <a:pt x="196" y="40"/>
                  </a:lnTo>
                  <a:lnTo>
                    <a:pt x="196" y="44"/>
                  </a:lnTo>
                  <a:lnTo>
                    <a:pt x="192" y="44"/>
                  </a:lnTo>
                  <a:lnTo>
                    <a:pt x="188" y="44"/>
                  </a:lnTo>
                  <a:lnTo>
                    <a:pt x="184" y="44"/>
                  </a:lnTo>
                  <a:lnTo>
                    <a:pt x="180" y="44"/>
                  </a:lnTo>
                  <a:lnTo>
                    <a:pt x="176" y="44"/>
                  </a:lnTo>
                  <a:lnTo>
                    <a:pt x="172" y="44"/>
                  </a:lnTo>
                  <a:lnTo>
                    <a:pt x="172" y="40"/>
                  </a:lnTo>
                  <a:lnTo>
                    <a:pt x="176" y="40"/>
                  </a:lnTo>
                  <a:lnTo>
                    <a:pt x="172" y="40"/>
                  </a:lnTo>
                  <a:lnTo>
                    <a:pt x="168" y="40"/>
                  </a:lnTo>
                  <a:lnTo>
                    <a:pt x="166" y="40"/>
                  </a:lnTo>
                  <a:lnTo>
                    <a:pt x="162" y="40"/>
                  </a:lnTo>
                  <a:lnTo>
                    <a:pt x="158" y="40"/>
                  </a:lnTo>
                  <a:lnTo>
                    <a:pt x="154" y="40"/>
                  </a:lnTo>
                  <a:lnTo>
                    <a:pt x="150" y="40"/>
                  </a:lnTo>
                  <a:lnTo>
                    <a:pt x="146" y="40"/>
                  </a:lnTo>
                  <a:lnTo>
                    <a:pt x="146" y="36"/>
                  </a:lnTo>
                  <a:lnTo>
                    <a:pt x="142" y="36"/>
                  </a:lnTo>
                  <a:lnTo>
                    <a:pt x="138" y="36"/>
                  </a:lnTo>
                  <a:lnTo>
                    <a:pt x="136" y="36"/>
                  </a:lnTo>
                  <a:lnTo>
                    <a:pt x="132" y="36"/>
                  </a:lnTo>
                  <a:lnTo>
                    <a:pt x="132" y="34"/>
                  </a:lnTo>
                  <a:lnTo>
                    <a:pt x="136" y="34"/>
                  </a:lnTo>
                  <a:lnTo>
                    <a:pt x="138" y="34"/>
                  </a:lnTo>
                  <a:lnTo>
                    <a:pt x="142" y="34"/>
                  </a:lnTo>
                  <a:lnTo>
                    <a:pt x="146" y="34"/>
                  </a:lnTo>
                  <a:lnTo>
                    <a:pt x="150" y="34"/>
                  </a:lnTo>
                  <a:lnTo>
                    <a:pt x="146" y="34"/>
                  </a:lnTo>
                  <a:lnTo>
                    <a:pt x="142" y="34"/>
                  </a:lnTo>
                  <a:lnTo>
                    <a:pt x="150" y="30"/>
                  </a:lnTo>
                  <a:lnTo>
                    <a:pt x="154" y="30"/>
                  </a:lnTo>
                  <a:lnTo>
                    <a:pt x="158" y="30"/>
                  </a:lnTo>
                  <a:lnTo>
                    <a:pt x="162" y="30"/>
                  </a:lnTo>
                  <a:lnTo>
                    <a:pt x="166" y="30"/>
                  </a:lnTo>
                  <a:lnTo>
                    <a:pt x="168" y="30"/>
                  </a:lnTo>
                  <a:lnTo>
                    <a:pt x="166" y="30"/>
                  </a:lnTo>
                  <a:lnTo>
                    <a:pt x="162" y="30"/>
                  </a:lnTo>
                  <a:lnTo>
                    <a:pt x="158" y="30"/>
                  </a:lnTo>
                  <a:lnTo>
                    <a:pt x="162" y="30"/>
                  </a:lnTo>
                  <a:lnTo>
                    <a:pt x="162" y="26"/>
                  </a:lnTo>
                  <a:lnTo>
                    <a:pt x="158" y="26"/>
                  </a:lnTo>
                  <a:lnTo>
                    <a:pt x="154" y="26"/>
                  </a:lnTo>
                  <a:lnTo>
                    <a:pt x="150" y="26"/>
                  </a:lnTo>
                  <a:lnTo>
                    <a:pt x="146" y="30"/>
                  </a:lnTo>
                  <a:lnTo>
                    <a:pt x="142" y="30"/>
                  </a:lnTo>
                  <a:lnTo>
                    <a:pt x="138" y="30"/>
                  </a:lnTo>
                  <a:lnTo>
                    <a:pt x="136" y="30"/>
                  </a:lnTo>
                  <a:lnTo>
                    <a:pt x="128" y="30"/>
                  </a:lnTo>
                  <a:lnTo>
                    <a:pt x="120" y="30"/>
                  </a:lnTo>
                  <a:lnTo>
                    <a:pt x="116" y="30"/>
                  </a:lnTo>
                  <a:lnTo>
                    <a:pt x="112" y="30"/>
                  </a:lnTo>
                  <a:lnTo>
                    <a:pt x="108" y="26"/>
                  </a:lnTo>
                  <a:lnTo>
                    <a:pt x="112" y="22"/>
                  </a:lnTo>
                  <a:lnTo>
                    <a:pt x="116" y="22"/>
                  </a:lnTo>
                  <a:lnTo>
                    <a:pt x="112" y="22"/>
                  </a:lnTo>
                  <a:lnTo>
                    <a:pt x="108" y="22"/>
                  </a:lnTo>
                  <a:lnTo>
                    <a:pt x="108" y="18"/>
                  </a:lnTo>
                  <a:lnTo>
                    <a:pt x="108" y="22"/>
                  </a:lnTo>
                  <a:lnTo>
                    <a:pt x="112" y="18"/>
                  </a:lnTo>
                  <a:lnTo>
                    <a:pt x="108" y="18"/>
                  </a:lnTo>
                  <a:lnTo>
                    <a:pt x="106" y="18"/>
                  </a:lnTo>
                  <a:lnTo>
                    <a:pt x="108" y="18"/>
                  </a:lnTo>
                  <a:lnTo>
                    <a:pt x="112" y="18"/>
                  </a:lnTo>
                  <a:lnTo>
                    <a:pt x="116" y="18"/>
                  </a:lnTo>
                  <a:lnTo>
                    <a:pt x="120" y="18"/>
                  </a:lnTo>
                  <a:lnTo>
                    <a:pt x="124" y="18"/>
                  </a:lnTo>
                  <a:lnTo>
                    <a:pt x="128" y="18"/>
                  </a:lnTo>
                  <a:lnTo>
                    <a:pt x="124" y="18"/>
                  </a:lnTo>
                  <a:lnTo>
                    <a:pt x="124" y="14"/>
                  </a:lnTo>
                  <a:lnTo>
                    <a:pt x="120" y="14"/>
                  </a:lnTo>
                  <a:lnTo>
                    <a:pt x="120" y="10"/>
                  </a:lnTo>
                  <a:lnTo>
                    <a:pt x="124" y="10"/>
                  </a:lnTo>
                  <a:lnTo>
                    <a:pt x="128" y="14"/>
                  </a:lnTo>
                  <a:lnTo>
                    <a:pt x="132" y="14"/>
                  </a:lnTo>
                  <a:lnTo>
                    <a:pt x="132" y="10"/>
                  </a:lnTo>
                  <a:lnTo>
                    <a:pt x="136" y="10"/>
                  </a:lnTo>
                  <a:lnTo>
                    <a:pt x="132" y="10"/>
                  </a:lnTo>
                  <a:lnTo>
                    <a:pt x="128" y="10"/>
                  </a:lnTo>
                  <a:lnTo>
                    <a:pt x="128" y="6"/>
                  </a:lnTo>
                  <a:lnTo>
                    <a:pt x="132" y="6"/>
                  </a:lnTo>
                  <a:lnTo>
                    <a:pt x="136" y="6"/>
                  </a:lnTo>
                  <a:lnTo>
                    <a:pt x="136" y="10"/>
                  </a:lnTo>
                  <a:lnTo>
                    <a:pt x="138" y="10"/>
                  </a:lnTo>
                  <a:lnTo>
                    <a:pt x="142" y="10"/>
                  </a:lnTo>
                  <a:lnTo>
                    <a:pt x="142" y="14"/>
                  </a:lnTo>
                  <a:lnTo>
                    <a:pt x="146" y="14"/>
                  </a:lnTo>
                  <a:lnTo>
                    <a:pt x="150" y="14"/>
                  </a:lnTo>
                  <a:lnTo>
                    <a:pt x="154" y="14"/>
                  </a:lnTo>
                  <a:lnTo>
                    <a:pt x="158" y="14"/>
                  </a:lnTo>
                  <a:lnTo>
                    <a:pt x="162" y="14"/>
                  </a:lnTo>
                  <a:lnTo>
                    <a:pt x="162" y="18"/>
                  </a:lnTo>
                  <a:lnTo>
                    <a:pt x="158" y="18"/>
                  </a:lnTo>
                  <a:lnTo>
                    <a:pt x="162" y="18"/>
                  </a:lnTo>
                  <a:lnTo>
                    <a:pt x="166" y="18"/>
                  </a:lnTo>
                  <a:lnTo>
                    <a:pt x="166" y="22"/>
                  </a:lnTo>
                  <a:lnTo>
                    <a:pt x="168" y="22"/>
                  </a:lnTo>
                  <a:lnTo>
                    <a:pt x="168" y="18"/>
                  </a:lnTo>
                  <a:lnTo>
                    <a:pt x="168" y="14"/>
                  </a:lnTo>
                  <a:lnTo>
                    <a:pt x="172" y="14"/>
                  </a:lnTo>
                  <a:lnTo>
                    <a:pt x="168" y="14"/>
                  </a:lnTo>
                  <a:lnTo>
                    <a:pt x="168" y="10"/>
                  </a:lnTo>
                  <a:lnTo>
                    <a:pt x="172" y="10"/>
                  </a:lnTo>
                  <a:lnTo>
                    <a:pt x="172" y="14"/>
                  </a:lnTo>
                  <a:lnTo>
                    <a:pt x="176" y="10"/>
                  </a:lnTo>
                  <a:lnTo>
                    <a:pt x="176" y="6"/>
                  </a:lnTo>
                  <a:lnTo>
                    <a:pt x="180" y="6"/>
                  </a:lnTo>
                  <a:lnTo>
                    <a:pt x="180" y="10"/>
                  </a:lnTo>
                  <a:lnTo>
                    <a:pt x="184" y="10"/>
                  </a:lnTo>
                  <a:lnTo>
                    <a:pt x="180" y="10"/>
                  </a:lnTo>
                  <a:lnTo>
                    <a:pt x="184" y="10"/>
                  </a:lnTo>
                  <a:lnTo>
                    <a:pt x="180" y="14"/>
                  </a:lnTo>
                  <a:lnTo>
                    <a:pt x="176" y="14"/>
                  </a:lnTo>
                  <a:lnTo>
                    <a:pt x="176" y="18"/>
                  </a:lnTo>
                  <a:lnTo>
                    <a:pt x="180" y="18"/>
                  </a:lnTo>
                  <a:lnTo>
                    <a:pt x="184" y="14"/>
                  </a:lnTo>
                  <a:lnTo>
                    <a:pt x="184" y="18"/>
                  </a:lnTo>
                  <a:lnTo>
                    <a:pt x="188" y="18"/>
                  </a:lnTo>
                  <a:lnTo>
                    <a:pt x="188" y="14"/>
                  </a:lnTo>
                  <a:lnTo>
                    <a:pt x="192" y="14"/>
                  </a:lnTo>
                  <a:lnTo>
                    <a:pt x="196" y="14"/>
                  </a:lnTo>
                  <a:lnTo>
                    <a:pt x="198" y="14"/>
                  </a:lnTo>
                  <a:lnTo>
                    <a:pt x="196" y="10"/>
                  </a:lnTo>
                  <a:lnTo>
                    <a:pt x="198" y="10"/>
                  </a:lnTo>
                  <a:lnTo>
                    <a:pt x="198" y="14"/>
                  </a:lnTo>
                  <a:lnTo>
                    <a:pt x="202" y="14"/>
                  </a:lnTo>
                  <a:lnTo>
                    <a:pt x="202" y="10"/>
                  </a:lnTo>
                  <a:lnTo>
                    <a:pt x="202" y="14"/>
                  </a:lnTo>
                  <a:lnTo>
                    <a:pt x="206" y="14"/>
                  </a:lnTo>
                  <a:lnTo>
                    <a:pt x="210" y="14"/>
                  </a:lnTo>
                  <a:lnTo>
                    <a:pt x="214" y="14"/>
                  </a:lnTo>
                  <a:lnTo>
                    <a:pt x="218" y="14"/>
                  </a:lnTo>
                  <a:lnTo>
                    <a:pt x="218" y="18"/>
                  </a:lnTo>
                  <a:lnTo>
                    <a:pt x="222" y="18"/>
                  </a:lnTo>
                  <a:lnTo>
                    <a:pt x="224" y="18"/>
                  </a:lnTo>
                  <a:lnTo>
                    <a:pt x="228" y="18"/>
                  </a:lnTo>
                  <a:lnTo>
                    <a:pt x="232" y="18"/>
                  </a:lnTo>
                  <a:lnTo>
                    <a:pt x="236" y="18"/>
                  </a:lnTo>
                  <a:lnTo>
                    <a:pt x="236" y="22"/>
                  </a:lnTo>
                  <a:lnTo>
                    <a:pt x="236" y="22"/>
                  </a:lnTo>
                  <a:lnTo>
                    <a:pt x="236" y="22"/>
                  </a:lnTo>
                  <a:close/>
                  <a:moveTo>
                    <a:pt x="56" y="104"/>
                  </a:moveTo>
                  <a:lnTo>
                    <a:pt x="52" y="100"/>
                  </a:lnTo>
                  <a:lnTo>
                    <a:pt x="52" y="96"/>
                  </a:lnTo>
                  <a:lnTo>
                    <a:pt x="50" y="96"/>
                  </a:lnTo>
                  <a:lnTo>
                    <a:pt x="50" y="92"/>
                  </a:lnTo>
                  <a:lnTo>
                    <a:pt x="52" y="92"/>
                  </a:lnTo>
                  <a:lnTo>
                    <a:pt x="56" y="92"/>
                  </a:lnTo>
                  <a:lnTo>
                    <a:pt x="60" y="92"/>
                  </a:lnTo>
                  <a:lnTo>
                    <a:pt x="64" y="92"/>
                  </a:lnTo>
                  <a:lnTo>
                    <a:pt x="68" y="92"/>
                  </a:lnTo>
                  <a:lnTo>
                    <a:pt x="72" y="92"/>
                  </a:lnTo>
                  <a:lnTo>
                    <a:pt x="76" y="92"/>
                  </a:lnTo>
                  <a:lnTo>
                    <a:pt x="80" y="92"/>
                  </a:lnTo>
                  <a:lnTo>
                    <a:pt x="80" y="96"/>
                  </a:lnTo>
                  <a:lnTo>
                    <a:pt x="82" y="96"/>
                  </a:lnTo>
                  <a:lnTo>
                    <a:pt x="82" y="92"/>
                  </a:lnTo>
                  <a:lnTo>
                    <a:pt x="80" y="92"/>
                  </a:lnTo>
                  <a:lnTo>
                    <a:pt x="76" y="92"/>
                  </a:lnTo>
                  <a:lnTo>
                    <a:pt x="72" y="92"/>
                  </a:lnTo>
                  <a:lnTo>
                    <a:pt x="68" y="88"/>
                  </a:lnTo>
                  <a:lnTo>
                    <a:pt x="64" y="88"/>
                  </a:lnTo>
                  <a:lnTo>
                    <a:pt x="60" y="88"/>
                  </a:lnTo>
                  <a:lnTo>
                    <a:pt x="64" y="88"/>
                  </a:lnTo>
                  <a:lnTo>
                    <a:pt x="68" y="88"/>
                  </a:lnTo>
                  <a:lnTo>
                    <a:pt x="72" y="86"/>
                  </a:lnTo>
                  <a:lnTo>
                    <a:pt x="76" y="86"/>
                  </a:lnTo>
                  <a:lnTo>
                    <a:pt x="80" y="86"/>
                  </a:lnTo>
                  <a:lnTo>
                    <a:pt x="82" y="86"/>
                  </a:lnTo>
                  <a:lnTo>
                    <a:pt x="86" y="86"/>
                  </a:lnTo>
                  <a:lnTo>
                    <a:pt x="90" y="86"/>
                  </a:lnTo>
                  <a:lnTo>
                    <a:pt x="90" y="82"/>
                  </a:lnTo>
                  <a:lnTo>
                    <a:pt x="94" y="82"/>
                  </a:lnTo>
                  <a:lnTo>
                    <a:pt x="90" y="82"/>
                  </a:lnTo>
                  <a:lnTo>
                    <a:pt x="86" y="82"/>
                  </a:lnTo>
                  <a:lnTo>
                    <a:pt x="86" y="86"/>
                  </a:lnTo>
                  <a:lnTo>
                    <a:pt x="82" y="86"/>
                  </a:lnTo>
                  <a:lnTo>
                    <a:pt x="80" y="86"/>
                  </a:lnTo>
                  <a:lnTo>
                    <a:pt x="76" y="86"/>
                  </a:lnTo>
                  <a:lnTo>
                    <a:pt x="72" y="82"/>
                  </a:lnTo>
                  <a:lnTo>
                    <a:pt x="68" y="82"/>
                  </a:lnTo>
                  <a:lnTo>
                    <a:pt x="68" y="86"/>
                  </a:lnTo>
                  <a:lnTo>
                    <a:pt x="64" y="86"/>
                  </a:lnTo>
                  <a:lnTo>
                    <a:pt x="60" y="86"/>
                  </a:lnTo>
                  <a:lnTo>
                    <a:pt x="56" y="86"/>
                  </a:lnTo>
                  <a:lnTo>
                    <a:pt x="52" y="86"/>
                  </a:lnTo>
                  <a:lnTo>
                    <a:pt x="50" y="86"/>
                  </a:lnTo>
                  <a:lnTo>
                    <a:pt x="50" y="88"/>
                  </a:lnTo>
                  <a:lnTo>
                    <a:pt x="46" y="86"/>
                  </a:lnTo>
                  <a:lnTo>
                    <a:pt x="46" y="82"/>
                  </a:lnTo>
                  <a:lnTo>
                    <a:pt x="46" y="78"/>
                  </a:lnTo>
                  <a:lnTo>
                    <a:pt x="50" y="78"/>
                  </a:lnTo>
                  <a:lnTo>
                    <a:pt x="52" y="78"/>
                  </a:lnTo>
                  <a:lnTo>
                    <a:pt x="52" y="82"/>
                  </a:lnTo>
                  <a:lnTo>
                    <a:pt x="56" y="82"/>
                  </a:lnTo>
                  <a:lnTo>
                    <a:pt x="52" y="78"/>
                  </a:lnTo>
                  <a:lnTo>
                    <a:pt x="56" y="78"/>
                  </a:lnTo>
                  <a:lnTo>
                    <a:pt x="60" y="78"/>
                  </a:lnTo>
                  <a:lnTo>
                    <a:pt x="64" y="78"/>
                  </a:lnTo>
                  <a:lnTo>
                    <a:pt x="64" y="74"/>
                  </a:lnTo>
                  <a:lnTo>
                    <a:pt x="68" y="74"/>
                  </a:lnTo>
                  <a:lnTo>
                    <a:pt x="72" y="74"/>
                  </a:lnTo>
                  <a:lnTo>
                    <a:pt x="76" y="74"/>
                  </a:lnTo>
                  <a:lnTo>
                    <a:pt x="72" y="70"/>
                  </a:lnTo>
                  <a:lnTo>
                    <a:pt x="76" y="70"/>
                  </a:lnTo>
                  <a:lnTo>
                    <a:pt x="80" y="70"/>
                  </a:lnTo>
                  <a:lnTo>
                    <a:pt x="82" y="70"/>
                  </a:lnTo>
                  <a:lnTo>
                    <a:pt x="86" y="70"/>
                  </a:lnTo>
                  <a:lnTo>
                    <a:pt x="90" y="70"/>
                  </a:lnTo>
                  <a:lnTo>
                    <a:pt x="94" y="70"/>
                  </a:lnTo>
                  <a:lnTo>
                    <a:pt x="98" y="66"/>
                  </a:lnTo>
                  <a:lnTo>
                    <a:pt x="94" y="66"/>
                  </a:lnTo>
                  <a:lnTo>
                    <a:pt x="90" y="66"/>
                  </a:lnTo>
                  <a:lnTo>
                    <a:pt x="90" y="70"/>
                  </a:lnTo>
                  <a:lnTo>
                    <a:pt x="90" y="66"/>
                  </a:lnTo>
                  <a:lnTo>
                    <a:pt x="86" y="66"/>
                  </a:lnTo>
                  <a:lnTo>
                    <a:pt x="82" y="66"/>
                  </a:lnTo>
                  <a:lnTo>
                    <a:pt x="82" y="64"/>
                  </a:lnTo>
                  <a:lnTo>
                    <a:pt x="86" y="64"/>
                  </a:lnTo>
                  <a:lnTo>
                    <a:pt x="90" y="64"/>
                  </a:lnTo>
                  <a:lnTo>
                    <a:pt x="90" y="60"/>
                  </a:lnTo>
                  <a:lnTo>
                    <a:pt x="86" y="60"/>
                  </a:lnTo>
                  <a:lnTo>
                    <a:pt x="82" y="60"/>
                  </a:lnTo>
                  <a:lnTo>
                    <a:pt x="82" y="64"/>
                  </a:lnTo>
                  <a:lnTo>
                    <a:pt x="80" y="64"/>
                  </a:lnTo>
                  <a:lnTo>
                    <a:pt x="80" y="66"/>
                  </a:lnTo>
                  <a:lnTo>
                    <a:pt x="76" y="66"/>
                  </a:lnTo>
                  <a:lnTo>
                    <a:pt x="72" y="66"/>
                  </a:lnTo>
                  <a:lnTo>
                    <a:pt x="68" y="66"/>
                  </a:lnTo>
                  <a:lnTo>
                    <a:pt x="68" y="64"/>
                  </a:lnTo>
                  <a:lnTo>
                    <a:pt x="72" y="64"/>
                  </a:lnTo>
                  <a:lnTo>
                    <a:pt x="72" y="60"/>
                  </a:lnTo>
                  <a:lnTo>
                    <a:pt x="72" y="56"/>
                  </a:lnTo>
                  <a:lnTo>
                    <a:pt x="68" y="56"/>
                  </a:lnTo>
                  <a:lnTo>
                    <a:pt x="68" y="60"/>
                  </a:lnTo>
                  <a:lnTo>
                    <a:pt x="64" y="64"/>
                  </a:lnTo>
                  <a:lnTo>
                    <a:pt x="60" y="64"/>
                  </a:lnTo>
                  <a:lnTo>
                    <a:pt x="60" y="60"/>
                  </a:lnTo>
                  <a:lnTo>
                    <a:pt x="56" y="60"/>
                  </a:lnTo>
                  <a:lnTo>
                    <a:pt x="56" y="64"/>
                  </a:lnTo>
                  <a:lnTo>
                    <a:pt x="56" y="66"/>
                  </a:lnTo>
                  <a:lnTo>
                    <a:pt x="60" y="66"/>
                  </a:lnTo>
                  <a:lnTo>
                    <a:pt x="60" y="70"/>
                  </a:lnTo>
                  <a:lnTo>
                    <a:pt x="56" y="70"/>
                  </a:lnTo>
                  <a:lnTo>
                    <a:pt x="56" y="66"/>
                  </a:lnTo>
                  <a:lnTo>
                    <a:pt x="52" y="70"/>
                  </a:lnTo>
                  <a:lnTo>
                    <a:pt x="50" y="70"/>
                  </a:lnTo>
                  <a:lnTo>
                    <a:pt x="46" y="70"/>
                  </a:lnTo>
                  <a:lnTo>
                    <a:pt x="46" y="74"/>
                  </a:lnTo>
                  <a:lnTo>
                    <a:pt x="50" y="74"/>
                  </a:lnTo>
                  <a:lnTo>
                    <a:pt x="46" y="74"/>
                  </a:lnTo>
                  <a:lnTo>
                    <a:pt x="42" y="74"/>
                  </a:lnTo>
                  <a:lnTo>
                    <a:pt x="38" y="74"/>
                  </a:lnTo>
                  <a:lnTo>
                    <a:pt x="34" y="74"/>
                  </a:lnTo>
                  <a:lnTo>
                    <a:pt x="34" y="70"/>
                  </a:lnTo>
                  <a:lnTo>
                    <a:pt x="30" y="70"/>
                  </a:lnTo>
                  <a:lnTo>
                    <a:pt x="30" y="66"/>
                  </a:lnTo>
                  <a:lnTo>
                    <a:pt x="26" y="66"/>
                  </a:lnTo>
                  <a:lnTo>
                    <a:pt x="30" y="66"/>
                  </a:lnTo>
                  <a:lnTo>
                    <a:pt x="34" y="66"/>
                  </a:lnTo>
                  <a:lnTo>
                    <a:pt x="38" y="66"/>
                  </a:lnTo>
                  <a:lnTo>
                    <a:pt x="38" y="64"/>
                  </a:lnTo>
                  <a:lnTo>
                    <a:pt x="34" y="64"/>
                  </a:lnTo>
                  <a:lnTo>
                    <a:pt x="30" y="64"/>
                  </a:lnTo>
                  <a:lnTo>
                    <a:pt x="26" y="64"/>
                  </a:lnTo>
                  <a:lnTo>
                    <a:pt x="22" y="64"/>
                  </a:lnTo>
                  <a:lnTo>
                    <a:pt x="20" y="64"/>
                  </a:lnTo>
                  <a:lnTo>
                    <a:pt x="16" y="60"/>
                  </a:lnTo>
                  <a:lnTo>
                    <a:pt x="16" y="56"/>
                  </a:lnTo>
                  <a:lnTo>
                    <a:pt x="20" y="56"/>
                  </a:lnTo>
                  <a:lnTo>
                    <a:pt x="16" y="56"/>
                  </a:lnTo>
                  <a:lnTo>
                    <a:pt x="12" y="52"/>
                  </a:lnTo>
                  <a:lnTo>
                    <a:pt x="16" y="52"/>
                  </a:lnTo>
                  <a:lnTo>
                    <a:pt x="20" y="52"/>
                  </a:lnTo>
                  <a:lnTo>
                    <a:pt x="22" y="56"/>
                  </a:lnTo>
                  <a:lnTo>
                    <a:pt x="26" y="56"/>
                  </a:lnTo>
                  <a:lnTo>
                    <a:pt x="26" y="52"/>
                  </a:lnTo>
                  <a:lnTo>
                    <a:pt x="22" y="52"/>
                  </a:lnTo>
                  <a:lnTo>
                    <a:pt x="20" y="52"/>
                  </a:lnTo>
                  <a:lnTo>
                    <a:pt x="20" y="48"/>
                  </a:lnTo>
                  <a:lnTo>
                    <a:pt x="20" y="44"/>
                  </a:lnTo>
                  <a:lnTo>
                    <a:pt x="22" y="44"/>
                  </a:lnTo>
                  <a:lnTo>
                    <a:pt x="22" y="40"/>
                  </a:lnTo>
                  <a:lnTo>
                    <a:pt x="20" y="44"/>
                  </a:lnTo>
                  <a:lnTo>
                    <a:pt x="16" y="44"/>
                  </a:lnTo>
                  <a:lnTo>
                    <a:pt x="16" y="40"/>
                  </a:lnTo>
                  <a:lnTo>
                    <a:pt x="16" y="44"/>
                  </a:lnTo>
                  <a:lnTo>
                    <a:pt x="16" y="48"/>
                  </a:lnTo>
                  <a:lnTo>
                    <a:pt x="12" y="48"/>
                  </a:lnTo>
                  <a:lnTo>
                    <a:pt x="8" y="48"/>
                  </a:lnTo>
                  <a:lnTo>
                    <a:pt x="8" y="44"/>
                  </a:lnTo>
                  <a:lnTo>
                    <a:pt x="4" y="40"/>
                  </a:lnTo>
                  <a:lnTo>
                    <a:pt x="4" y="36"/>
                  </a:lnTo>
                  <a:lnTo>
                    <a:pt x="4" y="34"/>
                  </a:lnTo>
                  <a:lnTo>
                    <a:pt x="8" y="34"/>
                  </a:lnTo>
                  <a:lnTo>
                    <a:pt x="8" y="36"/>
                  </a:lnTo>
                  <a:lnTo>
                    <a:pt x="8" y="34"/>
                  </a:lnTo>
                  <a:lnTo>
                    <a:pt x="4" y="34"/>
                  </a:lnTo>
                  <a:lnTo>
                    <a:pt x="8" y="34"/>
                  </a:lnTo>
                  <a:lnTo>
                    <a:pt x="12" y="34"/>
                  </a:lnTo>
                  <a:lnTo>
                    <a:pt x="12" y="30"/>
                  </a:lnTo>
                  <a:lnTo>
                    <a:pt x="8" y="30"/>
                  </a:lnTo>
                  <a:lnTo>
                    <a:pt x="12" y="30"/>
                  </a:lnTo>
                  <a:lnTo>
                    <a:pt x="16" y="30"/>
                  </a:lnTo>
                  <a:lnTo>
                    <a:pt x="16" y="26"/>
                  </a:lnTo>
                  <a:lnTo>
                    <a:pt x="20" y="26"/>
                  </a:lnTo>
                  <a:lnTo>
                    <a:pt x="20" y="30"/>
                  </a:lnTo>
                  <a:lnTo>
                    <a:pt x="22" y="30"/>
                  </a:lnTo>
                  <a:lnTo>
                    <a:pt x="22" y="34"/>
                  </a:lnTo>
                  <a:lnTo>
                    <a:pt x="26" y="34"/>
                  </a:lnTo>
                  <a:lnTo>
                    <a:pt x="26" y="30"/>
                  </a:lnTo>
                  <a:lnTo>
                    <a:pt x="22" y="30"/>
                  </a:lnTo>
                  <a:lnTo>
                    <a:pt x="22" y="26"/>
                  </a:lnTo>
                  <a:lnTo>
                    <a:pt x="26" y="26"/>
                  </a:lnTo>
                  <a:lnTo>
                    <a:pt x="26" y="30"/>
                  </a:lnTo>
                  <a:lnTo>
                    <a:pt x="30" y="30"/>
                  </a:lnTo>
                  <a:lnTo>
                    <a:pt x="34" y="30"/>
                  </a:lnTo>
                  <a:lnTo>
                    <a:pt x="34" y="26"/>
                  </a:lnTo>
                  <a:lnTo>
                    <a:pt x="42" y="26"/>
                  </a:lnTo>
                  <a:lnTo>
                    <a:pt x="46" y="26"/>
                  </a:lnTo>
                  <a:lnTo>
                    <a:pt x="50" y="26"/>
                  </a:lnTo>
                  <a:lnTo>
                    <a:pt x="50" y="30"/>
                  </a:lnTo>
                  <a:lnTo>
                    <a:pt x="46" y="30"/>
                  </a:lnTo>
                  <a:lnTo>
                    <a:pt x="42" y="30"/>
                  </a:lnTo>
                  <a:lnTo>
                    <a:pt x="38" y="30"/>
                  </a:lnTo>
                  <a:lnTo>
                    <a:pt x="34" y="30"/>
                  </a:lnTo>
                  <a:lnTo>
                    <a:pt x="34" y="34"/>
                  </a:lnTo>
                  <a:lnTo>
                    <a:pt x="30" y="34"/>
                  </a:lnTo>
                  <a:lnTo>
                    <a:pt x="26" y="34"/>
                  </a:lnTo>
                  <a:lnTo>
                    <a:pt x="26" y="36"/>
                  </a:lnTo>
                  <a:lnTo>
                    <a:pt x="30" y="36"/>
                  </a:lnTo>
                  <a:lnTo>
                    <a:pt x="34" y="34"/>
                  </a:lnTo>
                  <a:lnTo>
                    <a:pt x="38" y="34"/>
                  </a:lnTo>
                  <a:lnTo>
                    <a:pt x="42" y="34"/>
                  </a:lnTo>
                  <a:lnTo>
                    <a:pt x="42" y="36"/>
                  </a:lnTo>
                  <a:lnTo>
                    <a:pt x="38" y="36"/>
                  </a:lnTo>
                  <a:lnTo>
                    <a:pt x="42" y="36"/>
                  </a:lnTo>
                  <a:lnTo>
                    <a:pt x="46" y="36"/>
                  </a:lnTo>
                  <a:lnTo>
                    <a:pt x="50" y="40"/>
                  </a:lnTo>
                  <a:lnTo>
                    <a:pt x="50" y="44"/>
                  </a:lnTo>
                  <a:lnTo>
                    <a:pt x="52" y="44"/>
                  </a:lnTo>
                  <a:lnTo>
                    <a:pt x="52" y="40"/>
                  </a:lnTo>
                  <a:lnTo>
                    <a:pt x="50" y="36"/>
                  </a:lnTo>
                  <a:lnTo>
                    <a:pt x="50" y="34"/>
                  </a:lnTo>
                  <a:lnTo>
                    <a:pt x="52" y="34"/>
                  </a:lnTo>
                  <a:lnTo>
                    <a:pt x="56" y="30"/>
                  </a:lnTo>
                  <a:lnTo>
                    <a:pt x="60" y="30"/>
                  </a:lnTo>
                  <a:lnTo>
                    <a:pt x="64" y="30"/>
                  </a:lnTo>
                  <a:lnTo>
                    <a:pt x="64" y="34"/>
                  </a:lnTo>
                  <a:lnTo>
                    <a:pt x="68" y="34"/>
                  </a:lnTo>
                  <a:lnTo>
                    <a:pt x="68" y="36"/>
                  </a:lnTo>
                  <a:lnTo>
                    <a:pt x="72" y="40"/>
                  </a:lnTo>
                  <a:lnTo>
                    <a:pt x="72" y="44"/>
                  </a:lnTo>
                  <a:lnTo>
                    <a:pt x="76" y="44"/>
                  </a:lnTo>
                  <a:lnTo>
                    <a:pt x="76" y="48"/>
                  </a:lnTo>
                  <a:lnTo>
                    <a:pt x="80" y="48"/>
                  </a:lnTo>
                  <a:lnTo>
                    <a:pt x="80" y="52"/>
                  </a:lnTo>
                  <a:lnTo>
                    <a:pt x="82" y="52"/>
                  </a:lnTo>
                  <a:lnTo>
                    <a:pt x="82" y="56"/>
                  </a:lnTo>
                  <a:lnTo>
                    <a:pt x="86" y="52"/>
                  </a:lnTo>
                  <a:lnTo>
                    <a:pt x="82" y="52"/>
                  </a:lnTo>
                  <a:lnTo>
                    <a:pt x="82" y="48"/>
                  </a:lnTo>
                  <a:lnTo>
                    <a:pt x="80" y="48"/>
                  </a:lnTo>
                  <a:lnTo>
                    <a:pt x="80" y="44"/>
                  </a:lnTo>
                  <a:lnTo>
                    <a:pt x="80" y="40"/>
                  </a:lnTo>
                  <a:lnTo>
                    <a:pt x="76" y="40"/>
                  </a:lnTo>
                  <a:lnTo>
                    <a:pt x="76" y="36"/>
                  </a:lnTo>
                  <a:lnTo>
                    <a:pt x="76" y="34"/>
                  </a:lnTo>
                  <a:lnTo>
                    <a:pt x="76" y="30"/>
                  </a:lnTo>
                  <a:lnTo>
                    <a:pt x="72" y="30"/>
                  </a:lnTo>
                  <a:lnTo>
                    <a:pt x="72" y="26"/>
                  </a:lnTo>
                  <a:lnTo>
                    <a:pt x="76" y="26"/>
                  </a:lnTo>
                  <a:lnTo>
                    <a:pt x="80" y="26"/>
                  </a:lnTo>
                  <a:lnTo>
                    <a:pt x="80" y="22"/>
                  </a:lnTo>
                  <a:lnTo>
                    <a:pt x="82" y="22"/>
                  </a:lnTo>
                  <a:lnTo>
                    <a:pt x="86" y="22"/>
                  </a:lnTo>
                  <a:lnTo>
                    <a:pt x="86" y="26"/>
                  </a:lnTo>
                  <a:lnTo>
                    <a:pt x="90" y="26"/>
                  </a:lnTo>
                  <a:lnTo>
                    <a:pt x="90" y="22"/>
                  </a:lnTo>
                  <a:lnTo>
                    <a:pt x="94" y="22"/>
                  </a:lnTo>
                  <a:lnTo>
                    <a:pt x="94" y="26"/>
                  </a:lnTo>
                  <a:lnTo>
                    <a:pt x="98" y="26"/>
                  </a:lnTo>
                  <a:lnTo>
                    <a:pt x="102" y="26"/>
                  </a:lnTo>
                  <a:lnTo>
                    <a:pt x="106" y="30"/>
                  </a:lnTo>
                  <a:lnTo>
                    <a:pt x="108" y="30"/>
                  </a:lnTo>
                  <a:lnTo>
                    <a:pt x="106" y="30"/>
                  </a:lnTo>
                  <a:lnTo>
                    <a:pt x="106" y="34"/>
                  </a:lnTo>
                  <a:lnTo>
                    <a:pt x="102" y="36"/>
                  </a:lnTo>
                  <a:lnTo>
                    <a:pt x="102" y="40"/>
                  </a:lnTo>
                  <a:lnTo>
                    <a:pt x="106" y="40"/>
                  </a:lnTo>
                  <a:lnTo>
                    <a:pt x="106" y="36"/>
                  </a:lnTo>
                  <a:lnTo>
                    <a:pt x="108" y="34"/>
                  </a:lnTo>
                  <a:lnTo>
                    <a:pt x="112" y="34"/>
                  </a:lnTo>
                  <a:lnTo>
                    <a:pt x="116" y="34"/>
                  </a:lnTo>
                  <a:lnTo>
                    <a:pt x="116" y="36"/>
                  </a:lnTo>
                  <a:lnTo>
                    <a:pt x="120" y="36"/>
                  </a:lnTo>
                  <a:lnTo>
                    <a:pt x="120" y="40"/>
                  </a:lnTo>
                  <a:lnTo>
                    <a:pt x="120" y="44"/>
                  </a:lnTo>
                  <a:lnTo>
                    <a:pt x="120" y="48"/>
                  </a:lnTo>
                  <a:lnTo>
                    <a:pt x="124" y="48"/>
                  </a:lnTo>
                  <a:lnTo>
                    <a:pt x="124" y="44"/>
                  </a:lnTo>
                  <a:lnTo>
                    <a:pt x="132" y="48"/>
                  </a:lnTo>
                  <a:lnTo>
                    <a:pt x="136" y="52"/>
                  </a:lnTo>
                  <a:lnTo>
                    <a:pt x="138" y="52"/>
                  </a:lnTo>
                  <a:lnTo>
                    <a:pt x="142" y="52"/>
                  </a:lnTo>
                  <a:lnTo>
                    <a:pt x="146" y="52"/>
                  </a:lnTo>
                  <a:lnTo>
                    <a:pt x="150" y="52"/>
                  </a:lnTo>
                  <a:lnTo>
                    <a:pt x="150" y="56"/>
                  </a:lnTo>
                  <a:lnTo>
                    <a:pt x="154" y="56"/>
                  </a:lnTo>
                  <a:lnTo>
                    <a:pt x="158" y="56"/>
                  </a:lnTo>
                  <a:lnTo>
                    <a:pt x="158" y="60"/>
                  </a:lnTo>
                  <a:lnTo>
                    <a:pt x="154" y="60"/>
                  </a:lnTo>
                  <a:lnTo>
                    <a:pt x="150" y="60"/>
                  </a:lnTo>
                  <a:lnTo>
                    <a:pt x="150" y="64"/>
                  </a:lnTo>
                  <a:lnTo>
                    <a:pt x="146" y="60"/>
                  </a:lnTo>
                  <a:lnTo>
                    <a:pt x="142" y="60"/>
                  </a:lnTo>
                  <a:lnTo>
                    <a:pt x="142" y="64"/>
                  </a:lnTo>
                  <a:lnTo>
                    <a:pt x="138" y="64"/>
                  </a:lnTo>
                  <a:lnTo>
                    <a:pt x="136" y="64"/>
                  </a:lnTo>
                  <a:lnTo>
                    <a:pt x="132" y="64"/>
                  </a:lnTo>
                  <a:lnTo>
                    <a:pt x="128" y="64"/>
                  </a:lnTo>
                  <a:lnTo>
                    <a:pt x="132" y="64"/>
                  </a:lnTo>
                  <a:lnTo>
                    <a:pt x="132" y="66"/>
                  </a:lnTo>
                  <a:lnTo>
                    <a:pt x="128" y="66"/>
                  </a:lnTo>
                  <a:lnTo>
                    <a:pt x="124" y="66"/>
                  </a:lnTo>
                  <a:lnTo>
                    <a:pt x="120" y="66"/>
                  </a:lnTo>
                  <a:lnTo>
                    <a:pt x="120" y="70"/>
                  </a:lnTo>
                  <a:lnTo>
                    <a:pt x="120" y="74"/>
                  </a:lnTo>
                  <a:lnTo>
                    <a:pt x="120" y="78"/>
                  </a:lnTo>
                  <a:lnTo>
                    <a:pt x="116" y="78"/>
                  </a:lnTo>
                  <a:lnTo>
                    <a:pt x="112" y="78"/>
                  </a:lnTo>
                  <a:lnTo>
                    <a:pt x="112" y="82"/>
                  </a:lnTo>
                  <a:lnTo>
                    <a:pt x="112" y="86"/>
                  </a:lnTo>
                  <a:lnTo>
                    <a:pt x="112" y="88"/>
                  </a:lnTo>
                  <a:lnTo>
                    <a:pt x="108" y="92"/>
                  </a:lnTo>
                  <a:lnTo>
                    <a:pt x="106" y="92"/>
                  </a:lnTo>
                  <a:lnTo>
                    <a:pt x="102" y="92"/>
                  </a:lnTo>
                  <a:lnTo>
                    <a:pt x="102" y="96"/>
                  </a:lnTo>
                  <a:lnTo>
                    <a:pt x="98" y="100"/>
                  </a:lnTo>
                  <a:lnTo>
                    <a:pt x="98" y="104"/>
                  </a:lnTo>
                  <a:lnTo>
                    <a:pt x="98" y="108"/>
                  </a:lnTo>
                  <a:lnTo>
                    <a:pt x="94" y="108"/>
                  </a:lnTo>
                  <a:lnTo>
                    <a:pt x="98" y="108"/>
                  </a:lnTo>
                  <a:lnTo>
                    <a:pt x="94" y="110"/>
                  </a:lnTo>
                  <a:lnTo>
                    <a:pt x="90" y="110"/>
                  </a:lnTo>
                  <a:lnTo>
                    <a:pt x="90" y="114"/>
                  </a:lnTo>
                  <a:lnTo>
                    <a:pt x="94" y="114"/>
                  </a:lnTo>
                  <a:lnTo>
                    <a:pt x="94" y="118"/>
                  </a:lnTo>
                  <a:lnTo>
                    <a:pt x="90" y="118"/>
                  </a:lnTo>
                  <a:lnTo>
                    <a:pt x="86" y="118"/>
                  </a:lnTo>
                  <a:lnTo>
                    <a:pt x="82" y="118"/>
                  </a:lnTo>
                  <a:lnTo>
                    <a:pt x="82" y="114"/>
                  </a:lnTo>
                  <a:lnTo>
                    <a:pt x="80" y="114"/>
                  </a:lnTo>
                  <a:lnTo>
                    <a:pt x="76" y="114"/>
                  </a:lnTo>
                  <a:lnTo>
                    <a:pt x="76" y="110"/>
                  </a:lnTo>
                  <a:lnTo>
                    <a:pt x="72" y="110"/>
                  </a:lnTo>
                  <a:lnTo>
                    <a:pt x="76" y="110"/>
                  </a:lnTo>
                  <a:lnTo>
                    <a:pt x="76" y="108"/>
                  </a:lnTo>
                  <a:lnTo>
                    <a:pt x="80" y="108"/>
                  </a:lnTo>
                  <a:lnTo>
                    <a:pt x="82" y="108"/>
                  </a:lnTo>
                  <a:lnTo>
                    <a:pt x="86" y="108"/>
                  </a:lnTo>
                  <a:lnTo>
                    <a:pt x="82" y="108"/>
                  </a:lnTo>
                  <a:lnTo>
                    <a:pt x="80" y="108"/>
                  </a:lnTo>
                  <a:lnTo>
                    <a:pt x="80" y="104"/>
                  </a:lnTo>
                  <a:lnTo>
                    <a:pt x="76" y="108"/>
                  </a:lnTo>
                  <a:lnTo>
                    <a:pt x="72" y="108"/>
                  </a:lnTo>
                  <a:lnTo>
                    <a:pt x="68" y="108"/>
                  </a:lnTo>
                  <a:lnTo>
                    <a:pt x="64" y="108"/>
                  </a:lnTo>
                  <a:lnTo>
                    <a:pt x="64" y="104"/>
                  </a:lnTo>
                  <a:lnTo>
                    <a:pt x="60" y="104"/>
                  </a:lnTo>
                  <a:lnTo>
                    <a:pt x="56" y="104"/>
                  </a:lnTo>
                  <a:lnTo>
                    <a:pt x="56" y="104"/>
                  </a:lnTo>
                  <a:lnTo>
                    <a:pt x="56" y="104"/>
                  </a:lnTo>
                  <a:close/>
                  <a:moveTo>
                    <a:pt x="22" y="74"/>
                  </a:moveTo>
                  <a:lnTo>
                    <a:pt x="20" y="74"/>
                  </a:lnTo>
                  <a:lnTo>
                    <a:pt x="20" y="70"/>
                  </a:lnTo>
                  <a:lnTo>
                    <a:pt x="16" y="70"/>
                  </a:lnTo>
                  <a:lnTo>
                    <a:pt x="16" y="66"/>
                  </a:lnTo>
                  <a:lnTo>
                    <a:pt x="12" y="66"/>
                  </a:lnTo>
                  <a:lnTo>
                    <a:pt x="8" y="66"/>
                  </a:lnTo>
                  <a:lnTo>
                    <a:pt x="8" y="64"/>
                  </a:lnTo>
                  <a:lnTo>
                    <a:pt x="4" y="64"/>
                  </a:lnTo>
                  <a:lnTo>
                    <a:pt x="4" y="60"/>
                  </a:lnTo>
                  <a:lnTo>
                    <a:pt x="0" y="60"/>
                  </a:lnTo>
                  <a:lnTo>
                    <a:pt x="0" y="56"/>
                  </a:lnTo>
                  <a:lnTo>
                    <a:pt x="4" y="56"/>
                  </a:lnTo>
                  <a:lnTo>
                    <a:pt x="8" y="56"/>
                  </a:lnTo>
                  <a:lnTo>
                    <a:pt x="8" y="60"/>
                  </a:lnTo>
                  <a:lnTo>
                    <a:pt x="12" y="64"/>
                  </a:lnTo>
                  <a:lnTo>
                    <a:pt x="16" y="64"/>
                  </a:lnTo>
                  <a:lnTo>
                    <a:pt x="16" y="66"/>
                  </a:lnTo>
                  <a:lnTo>
                    <a:pt x="20" y="66"/>
                  </a:lnTo>
                  <a:lnTo>
                    <a:pt x="22" y="70"/>
                  </a:lnTo>
                  <a:lnTo>
                    <a:pt x="22" y="74"/>
                  </a:lnTo>
                  <a:lnTo>
                    <a:pt x="22" y="74"/>
                  </a:lnTo>
                  <a:lnTo>
                    <a:pt x="22" y="74"/>
                  </a:lnTo>
                  <a:close/>
                  <a:moveTo>
                    <a:pt x="136" y="66"/>
                  </a:moveTo>
                  <a:lnTo>
                    <a:pt x="138" y="66"/>
                  </a:lnTo>
                  <a:lnTo>
                    <a:pt x="142" y="64"/>
                  </a:lnTo>
                  <a:lnTo>
                    <a:pt x="146" y="64"/>
                  </a:lnTo>
                  <a:lnTo>
                    <a:pt x="150" y="64"/>
                  </a:lnTo>
                  <a:lnTo>
                    <a:pt x="154" y="64"/>
                  </a:lnTo>
                  <a:lnTo>
                    <a:pt x="158" y="64"/>
                  </a:lnTo>
                  <a:lnTo>
                    <a:pt x="162" y="64"/>
                  </a:lnTo>
                  <a:lnTo>
                    <a:pt x="166" y="64"/>
                  </a:lnTo>
                  <a:lnTo>
                    <a:pt x="166" y="66"/>
                  </a:lnTo>
                  <a:lnTo>
                    <a:pt x="166" y="70"/>
                  </a:lnTo>
                  <a:lnTo>
                    <a:pt x="168" y="70"/>
                  </a:lnTo>
                  <a:lnTo>
                    <a:pt x="166" y="74"/>
                  </a:lnTo>
                  <a:lnTo>
                    <a:pt x="162" y="74"/>
                  </a:lnTo>
                  <a:lnTo>
                    <a:pt x="162" y="70"/>
                  </a:lnTo>
                  <a:lnTo>
                    <a:pt x="158" y="74"/>
                  </a:lnTo>
                  <a:lnTo>
                    <a:pt x="154" y="74"/>
                  </a:lnTo>
                  <a:lnTo>
                    <a:pt x="150" y="74"/>
                  </a:lnTo>
                  <a:lnTo>
                    <a:pt x="146" y="74"/>
                  </a:lnTo>
                  <a:lnTo>
                    <a:pt x="142" y="74"/>
                  </a:lnTo>
                  <a:lnTo>
                    <a:pt x="146" y="74"/>
                  </a:lnTo>
                  <a:lnTo>
                    <a:pt x="146" y="70"/>
                  </a:lnTo>
                  <a:lnTo>
                    <a:pt x="142" y="70"/>
                  </a:lnTo>
                  <a:lnTo>
                    <a:pt x="142" y="66"/>
                  </a:lnTo>
                  <a:lnTo>
                    <a:pt x="138" y="66"/>
                  </a:lnTo>
                  <a:lnTo>
                    <a:pt x="136" y="66"/>
                  </a:lnTo>
                  <a:lnTo>
                    <a:pt x="136" y="66"/>
                  </a:lnTo>
                  <a:lnTo>
                    <a:pt x="136" y="66"/>
                  </a:lnTo>
                  <a:close/>
                  <a:moveTo>
                    <a:pt x="172" y="100"/>
                  </a:moveTo>
                  <a:lnTo>
                    <a:pt x="168" y="100"/>
                  </a:lnTo>
                  <a:lnTo>
                    <a:pt x="168" y="96"/>
                  </a:lnTo>
                  <a:lnTo>
                    <a:pt x="172" y="92"/>
                  </a:lnTo>
                  <a:lnTo>
                    <a:pt x="168" y="92"/>
                  </a:lnTo>
                  <a:lnTo>
                    <a:pt x="166" y="92"/>
                  </a:lnTo>
                  <a:lnTo>
                    <a:pt x="162" y="92"/>
                  </a:lnTo>
                  <a:lnTo>
                    <a:pt x="158" y="92"/>
                  </a:lnTo>
                  <a:lnTo>
                    <a:pt x="154" y="92"/>
                  </a:lnTo>
                  <a:lnTo>
                    <a:pt x="154" y="96"/>
                  </a:lnTo>
                  <a:lnTo>
                    <a:pt x="150" y="96"/>
                  </a:lnTo>
                  <a:lnTo>
                    <a:pt x="146" y="96"/>
                  </a:lnTo>
                  <a:lnTo>
                    <a:pt x="146" y="92"/>
                  </a:lnTo>
                  <a:lnTo>
                    <a:pt x="150" y="92"/>
                  </a:lnTo>
                  <a:lnTo>
                    <a:pt x="150" y="88"/>
                  </a:lnTo>
                  <a:lnTo>
                    <a:pt x="154" y="88"/>
                  </a:lnTo>
                  <a:lnTo>
                    <a:pt x="154" y="86"/>
                  </a:lnTo>
                  <a:lnTo>
                    <a:pt x="158" y="82"/>
                  </a:lnTo>
                  <a:lnTo>
                    <a:pt x="154" y="82"/>
                  </a:lnTo>
                  <a:lnTo>
                    <a:pt x="150" y="78"/>
                  </a:lnTo>
                  <a:lnTo>
                    <a:pt x="146" y="78"/>
                  </a:lnTo>
                  <a:lnTo>
                    <a:pt x="146" y="74"/>
                  </a:lnTo>
                  <a:lnTo>
                    <a:pt x="150" y="74"/>
                  </a:lnTo>
                  <a:lnTo>
                    <a:pt x="154" y="74"/>
                  </a:lnTo>
                  <a:lnTo>
                    <a:pt x="158" y="74"/>
                  </a:lnTo>
                  <a:lnTo>
                    <a:pt x="162" y="74"/>
                  </a:lnTo>
                  <a:lnTo>
                    <a:pt x="166" y="74"/>
                  </a:lnTo>
                  <a:lnTo>
                    <a:pt x="168" y="74"/>
                  </a:lnTo>
                  <a:lnTo>
                    <a:pt x="176" y="74"/>
                  </a:lnTo>
                  <a:lnTo>
                    <a:pt x="180" y="74"/>
                  </a:lnTo>
                  <a:lnTo>
                    <a:pt x="184" y="74"/>
                  </a:lnTo>
                  <a:lnTo>
                    <a:pt x="184" y="78"/>
                  </a:lnTo>
                  <a:lnTo>
                    <a:pt x="180" y="78"/>
                  </a:lnTo>
                  <a:lnTo>
                    <a:pt x="176" y="78"/>
                  </a:lnTo>
                  <a:lnTo>
                    <a:pt x="180" y="78"/>
                  </a:lnTo>
                  <a:lnTo>
                    <a:pt x="180" y="82"/>
                  </a:lnTo>
                  <a:lnTo>
                    <a:pt x="184" y="82"/>
                  </a:lnTo>
                  <a:lnTo>
                    <a:pt x="188" y="82"/>
                  </a:lnTo>
                  <a:lnTo>
                    <a:pt x="188" y="86"/>
                  </a:lnTo>
                  <a:lnTo>
                    <a:pt x="192" y="86"/>
                  </a:lnTo>
                  <a:lnTo>
                    <a:pt x="192" y="82"/>
                  </a:lnTo>
                  <a:lnTo>
                    <a:pt x="196" y="82"/>
                  </a:lnTo>
                  <a:lnTo>
                    <a:pt x="198" y="86"/>
                  </a:lnTo>
                  <a:lnTo>
                    <a:pt x="202" y="86"/>
                  </a:lnTo>
                  <a:lnTo>
                    <a:pt x="206" y="86"/>
                  </a:lnTo>
                  <a:lnTo>
                    <a:pt x="202" y="86"/>
                  </a:lnTo>
                  <a:lnTo>
                    <a:pt x="198" y="88"/>
                  </a:lnTo>
                  <a:lnTo>
                    <a:pt x="196" y="88"/>
                  </a:lnTo>
                  <a:lnTo>
                    <a:pt x="192" y="88"/>
                  </a:lnTo>
                  <a:lnTo>
                    <a:pt x="192" y="92"/>
                  </a:lnTo>
                  <a:lnTo>
                    <a:pt x="188" y="96"/>
                  </a:lnTo>
                  <a:lnTo>
                    <a:pt x="184" y="96"/>
                  </a:lnTo>
                  <a:lnTo>
                    <a:pt x="180" y="96"/>
                  </a:lnTo>
                  <a:lnTo>
                    <a:pt x="176" y="96"/>
                  </a:lnTo>
                  <a:lnTo>
                    <a:pt x="176" y="100"/>
                  </a:lnTo>
                  <a:lnTo>
                    <a:pt x="172" y="100"/>
                  </a:lnTo>
                  <a:lnTo>
                    <a:pt x="172" y="100"/>
                  </a:lnTo>
                  <a:lnTo>
                    <a:pt x="172" y="1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
            <p:cNvSpPr>
              <a:spLocks noEditPoints="1"/>
            </p:cNvSpPr>
            <p:nvPr/>
          </p:nvSpPr>
          <p:spPr bwMode="auto">
            <a:xfrm>
              <a:off x="4641850" y="2419418"/>
              <a:ext cx="298450" cy="508000"/>
            </a:xfrm>
            <a:custGeom>
              <a:avLst/>
              <a:gdLst>
                <a:gd name="T0" fmla="*/ 106 w 188"/>
                <a:gd name="T1" fmla="*/ 232 h 320"/>
                <a:gd name="T2" fmla="*/ 98 w 188"/>
                <a:gd name="T3" fmla="*/ 238 h 320"/>
                <a:gd name="T4" fmla="*/ 78 w 188"/>
                <a:gd name="T5" fmla="*/ 250 h 320"/>
                <a:gd name="T6" fmla="*/ 76 w 188"/>
                <a:gd name="T7" fmla="*/ 254 h 320"/>
                <a:gd name="T8" fmla="*/ 82 w 188"/>
                <a:gd name="T9" fmla="*/ 264 h 320"/>
                <a:gd name="T10" fmla="*/ 76 w 188"/>
                <a:gd name="T11" fmla="*/ 280 h 320"/>
                <a:gd name="T12" fmla="*/ 64 w 188"/>
                <a:gd name="T13" fmla="*/ 302 h 320"/>
                <a:gd name="T14" fmla="*/ 46 w 188"/>
                <a:gd name="T15" fmla="*/ 314 h 320"/>
                <a:gd name="T16" fmla="*/ 30 w 188"/>
                <a:gd name="T17" fmla="*/ 320 h 320"/>
                <a:gd name="T18" fmla="*/ 26 w 188"/>
                <a:gd name="T19" fmla="*/ 302 h 320"/>
                <a:gd name="T20" fmla="*/ 18 w 188"/>
                <a:gd name="T21" fmla="*/ 284 h 320"/>
                <a:gd name="T22" fmla="*/ 8 w 188"/>
                <a:gd name="T23" fmla="*/ 264 h 320"/>
                <a:gd name="T24" fmla="*/ 4 w 188"/>
                <a:gd name="T25" fmla="*/ 246 h 320"/>
                <a:gd name="T26" fmla="*/ 8 w 188"/>
                <a:gd name="T27" fmla="*/ 242 h 320"/>
                <a:gd name="T28" fmla="*/ 16 w 188"/>
                <a:gd name="T29" fmla="*/ 220 h 320"/>
                <a:gd name="T30" fmla="*/ 18 w 188"/>
                <a:gd name="T31" fmla="*/ 198 h 320"/>
                <a:gd name="T32" fmla="*/ 22 w 188"/>
                <a:gd name="T33" fmla="*/ 182 h 320"/>
                <a:gd name="T34" fmla="*/ 16 w 188"/>
                <a:gd name="T35" fmla="*/ 162 h 320"/>
                <a:gd name="T36" fmla="*/ 16 w 188"/>
                <a:gd name="T37" fmla="*/ 134 h 320"/>
                <a:gd name="T38" fmla="*/ 46 w 188"/>
                <a:gd name="T39" fmla="*/ 112 h 320"/>
                <a:gd name="T40" fmla="*/ 46 w 188"/>
                <a:gd name="T41" fmla="*/ 98 h 320"/>
                <a:gd name="T42" fmla="*/ 52 w 188"/>
                <a:gd name="T43" fmla="*/ 76 h 320"/>
                <a:gd name="T44" fmla="*/ 76 w 188"/>
                <a:gd name="T45" fmla="*/ 52 h 320"/>
                <a:gd name="T46" fmla="*/ 78 w 188"/>
                <a:gd name="T47" fmla="*/ 30 h 320"/>
                <a:gd name="T48" fmla="*/ 102 w 188"/>
                <a:gd name="T49" fmla="*/ 20 h 320"/>
                <a:gd name="T50" fmla="*/ 128 w 188"/>
                <a:gd name="T51" fmla="*/ 20 h 320"/>
                <a:gd name="T52" fmla="*/ 138 w 188"/>
                <a:gd name="T53" fmla="*/ 4 h 320"/>
                <a:gd name="T54" fmla="*/ 162 w 188"/>
                <a:gd name="T55" fmla="*/ 16 h 320"/>
                <a:gd name="T56" fmla="*/ 176 w 188"/>
                <a:gd name="T57" fmla="*/ 42 h 320"/>
                <a:gd name="T58" fmla="*/ 180 w 188"/>
                <a:gd name="T59" fmla="*/ 64 h 320"/>
                <a:gd name="T60" fmla="*/ 176 w 188"/>
                <a:gd name="T61" fmla="*/ 82 h 320"/>
                <a:gd name="T62" fmla="*/ 158 w 188"/>
                <a:gd name="T63" fmla="*/ 86 h 320"/>
                <a:gd name="T64" fmla="*/ 158 w 188"/>
                <a:gd name="T65" fmla="*/ 90 h 320"/>
                <a:gd name="T66" fmla="*/ 150 w 188"/>
                <a:gd name="T67" fmla="*/ 98 h 320"/>
                <a:gd name="T68" fmla="*/ 142 w 188"/>
                <a:gd name="T69" fmla="*/ 108 h 320"/>
                <a:gd name="T70" fmla="*/ 146 w 188"/>
                <a:gd name="T71" fmla="*/ 120 h 320"/>
                <a:gd name="T72" fmla="*/ 124 w 188"/>
                <a:gd name="T73" fmla="*/ 134 h 320"/>
                <a:gd name="T74" fmla="*/ 116 w 188"/>
                <a:gd name="T75" fmla="*/ 142 h 320"/>
                <a:gd name="T76" fmla="*/ 106 w 188"/>
                <a:gd name="T77" fmla="*/ 150 h 320"/>
                <a:gd name="T78" fmla="*/ 98 w 188"/>
                <a:gd name="T79" fmla="*/ 150 h 320"/>
                <a:gd name="T80" fmla="*/ 90 w 188"/>
                <a:gd name="T81" fmla="*/ 168 h 320"/>
                <a:gd name="T82" fmla="*/ 86 w 188"/>
                <a:gd name="T83" fmla="*/ 178 h 320"/>
                <a:gd name="T84" fmla="*/ 90 w 188"/>
                <a:gd name="T85" fmla="*/ 206 h 320"/>
                <a:gd name="T86" fmla="*/ 108 w 188"/>
                <a:gd name="T87" fmla="*/ 212 h 320"/>
                <a:gd name="T88" fmla="*/ 106 w 188"/>
                <a:gd name="T89" fmla="*/ 232 h 320"/>
                <a:gd name="T90" fmla="*/ 94 w 188"/>
                <a:gd name="T91" fmla="*/ 224 h 320"/>
                <a:gd name="T92" fmla="*/ 94 w 188"/>
                <a:gd name="T93" fmla="*/ 228 h 320"/>
                <a:gd name="T94" fmla="*/ 78 w 188"/>
                <a:gd name="T95" fmla="*/ 228 h 320"/>
                <a:gd name="T96" fmla="*/ 86 w 188"/>
                <a:gd name="T97" fmla="*/ 232 h 320"/>
                <a:gd name="T98" fmla="*/ 90 w 188"/>
                <a:gd name="T99" fmla="*/ 162 h 320"/>
                <a:gd name="T100" fmla="*/ 86 w 188"/>
                <a:gd name="T101" fmla="*/ 232 h 320"/>
                <a:gd name="T102" fmla="*/ 94 w 188"/>
                <a:gd name="T103" fmla="*/ 234 h 320"/>
                <a:gd name="T104" fmla="*/ 106 w 188"/>
                <a:gd name="T105" fmla="*/ 206 h 320"/>
                <a:gd name="T106" fmla="*/ 12 w 188"/>
                <a:gd name="T107" fmla="*/ 258 h 320"/>
                <a:gd name="T108" fmla="*/ 12 w 188"/>
                <a:gd name="T109" fmla="*/ 264 h 320"/>
                <a:gd name="T110" fmla="*/ 108 w 188"/>
                <a:gd name="T111" fmla="*/ 276 h 320"/>
                <a:gd name="T112" fmla="*/ 102 w 188"/>
                <a:gd name="T113" fmla="*/ 272 h 320"/>
                <a:gd name="T114" fmla="*/ 76 w 188"/>
                <a:gd name="T115" fmla="*/ 294 h 320"/>
                <a:gd name="T116" fmla="*/ 86 w 188"/>
                <a:gd name="T117" fmla="*/ 284 h 320"/>
                <a:gd name="T118" fmla="*/ 76 w 188"/>
                <a:gd name="T119" fmla="*/ 3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 h="320">
                  <a:moveTo>
                    <a:pt x="90" y="234"/>
                  </a:moveTo>
                  <a:lnTo>
                    <a:pt x="94" y="234"/>
                  </a:lnTo>
                  <a:lnTo>
                    <a:pt x="98" y="234"/>
                  </a:lnTo>
                  <a:lnTo>
                    <a:pt x="98" y="232"/>
                  </a:lnTo>
                  <a:lnTo>
                    <a:pt x="98" y="234"/>
                  </a:lnTo>
                  <a:lnTo>
                    <a:pt x="102" y="234"/>
                  </a:lnTo>
                  <a:lnTo>
                    <a:pt x="102" y="232"/>
                  </a:lnTo>
                  <a:lnTo>
                    <a:pt x="106" y="232"/>
                  </a:lnTo>
                  <a:lnTo>
                    <a:pt x="106" y="234"/>
                  </a:lnTo>
                  <a:lnTo>
                    <a:pt x="106" y="232"/>
                  </a:lnTo>
                  <a:lnTo>
                    <a:pt x="108" y="232"/>
                  </a:lnTo>
                  <a:lnTo>
                    <a:pt x="108" y="234"/>
                  </a:lnTo>
                  <a:lnTo>
                    <a:pt x="106" y="234"/>
                  </a:lnTo>
                  <a:lnTo>
                    <a:pt x="102" y="234"/>
                  </a:lnTo>
                  <a:lnTo>
                    <a:pt x="102" y="238"/>
                  </a:lnTo>
                  <a:lnTo>
                    <a:pt x="98" y="238"/>
                  </a:lnTo>
                  <a:lnTo>
                    <a:pt x="98" y="242"/>
                  </a:lnTo>
                  <a:lnTo>
                    <a:pt x="94" y="238"/>
                  </a:lnTo>
                  <a:lnTo>
                    <a:pt x="94" y="242"/>
                  </a:lnTo>
                  <a:lnTo>
                    <a:pt x="90" y="246"/>
                  </a:lnTo>
                  <a:lnTo>
                    <a:pt x="86" y="246"/>
                  </a:lnTo>
                  <a:lnTo>
                    <a:pt x="86" y="250"/>
                  </a:lnTo>
                  <a:lnTo>
                    <a:pt x="82" y="250"/>
                  </a:lnTo>
                  <a:lnTo>
                    <a:pt x="78" y="250"/>
                  </a:lnTo>
                  <a:lnTo>
                    <a:pt x="76" y="250"/>
                  </a:lnTo>
                  <a:lnTo>
                    <a:pt x="72" y="250"/>
                  </a:lnTo>
                  <a:lnTo>
                    <a:pt x="76" y="250"/>
                  </a:lnTo>
                  <a:lnTo>
                    <a:pt x="78" y="250"/>
                  </a:lnTo>
                  <a:lnTo>
                    <a:pt x="82" y="250"/>
                  </a:lnTo>
                  <a:lnTo>
                    <a:pt x="82" y="254"/>
                  </a:lnTo>
                  <a:lnTo>
                    <a:pt x="78" y="254"/>
                  </a:lnTo>
                  <a:lnTo>
                    <a:pt x="76" y="254"/>
                  </a:lnTo>
                  <a:lnTo>
                    <a:pt x="78" y="254"/>
                  </a:lnTo>
                  <a:lnTo>
                    <a:pt x="82" y="254"/>
                  </a:lnTo>
                  <a:lnTo>
                    <a:pt x="82" y="258"/>
                  </a:lnTo>
                  <a:lnTo>
                    <a:pt x="82" y="262"/>
                  </a:lnTo>
                  <a:lnTo>
                    <a:pt x="78" y="262"/>
                  </a:lnTo>
                  <a:lnTo>
                    <a:pt x="82" y="262"/>
                  </a:lnTo>
                  <a:lnTo>
                    <a:pt x="78" y="264"/>
                  </a:lnTo>
                  <a:lnTo>
                    <a:pt x="82" y="264"/>
                  </a:lnTo>
                  <a:lnTo>
                    <a:pt x="78" y="264"/>
                  </a:lnTo>
                  <a:lnTo>
                    <a:pt x="78" y="268"/>
                  </a:lnTo>
                  <a:lnTo>
                    <a:pt x="76" y="264"/>
                  </a:lnTo>
                  <a:lnTo>
                    <a:pt x="78" y="268"/>
                  </a:lnTo>
                  <a:lnTo>
                    <a:pt x="78" y="272"/>
                  </a:lnTo>
                  <a:lnTo>
                    <a:pt x="78" y="276"/>
                  </a:lnTo>
                  <a:lnTo>
                    <a:pt x="78" y="280"/>
                  </a:lnTo>
                  <a:lnTo>
                    <a:pt x="76" y="280"/>
                  </a:lnTo>
                  <a:lnTo>
                    <a:pt x="78" y="284"/>
                  </a:lnTo>
                  <a:lnTo>
                    <a:pt x="76" y="288"/>
                  </a:lnTo>
                  <a:lnTo>
                    <a:pt x="76" y="292"/>
                  </a:lnTo>
                  <a:lnTo>
                    <a:pt x="76" y="294"/>
                  </a:lnTo>
                  <a:lnTo>
                    <a:pt x="72" y="298"/>
                  </a:lnTo>
                  <a:lnTo>
                    <a:pt x="72" y="302"/>
                  </a:lnTo>
                  <a:lnTo>
                    <a:pt x="68" y="306"/>
                  </a:lnTo>
                  <a:lnTo>
                    <a:pt x="64" y="302"/>
                  </a:lnTo>
                  <a:lnTo>
                    <a:pt x="60" y="306"/>
                  </a:lnTo>
                  <a:lnTo>
                    <a:pt x="56" y="302"/>
                  </a:lnTo>
                  <a:lnTo>
                    <a:pt x="52" y="302"/>
                  </a:lnTo>
                  <a:lnTo>
                    <a:pt x="52" y="306"/>
                  </a:lnTo>
                  <a:lnTo>
                    <a:pt x="48" y="306"/>
                  </a:lnTo>
                  <a:lnTo>
                    <a:pt x="48" y="310"/>
                  </a:lnTo>
                  <a:lnTo>
                    <a:pt x="46" y="310"/>
                  </a:lnTo>
                  <a:lnTo>
                    <a:pt x="46" y="314"/>
                  </a:lnTo>
                  <a:lnTo>
                    <a:pt x="46" y="318"/>
                  </a:lnTo>
                  <a:lnTo>
                    <a:pt x="48" y="318"/>
                  </a:lnTo>
                  <a:lnTo>
                    <a:pt x="46" y="318"/>
                  </a:lnTo>
                  <a:lnTo>
                    <a:pt x="46" y="320"/>
                  </a:lnTo>
                  <a:lnTo>
                    <a:pt x="42" y="320"/>
                  </a:lnTo>
                  <a:lnTo>
                    <a:pt x="38" y="320"/>
                  </a:lnTo>
                  <a:lnTo>
                    <a:pt x="34" y="320"/>
                  </a:lnTo>
                  <a:lnTo>
                    <a:pt x="30" y="320"/>
                  </a:lnTo>
                  <a:lnTo>
                    <a:pt x="26" y="320"/>
                  </a:lnTo>
                  <a:lnTo>
                    <a:pt x="26" y="318"/>
                  </a:lnTo>
                  <a:lnTo>
                    <a:pt x="30" y="314"/>
                  </a:lnTo>
                  <a:lnTo>
                    <a:pt x="26" y="310"/>
                  </a:lnTo>
                  <a:lnTo>
                    <a:pt x="22" y="306"/>
                  </a:lnTo>
                  <a:lnTo>
                    <a:pt x="18" y="302"/>
                  </a:lnTo>
                  <a:lnTo>
                    <a:pt x="22" y="302"/>
                  </a:lnTo>
                  <a:lnTo>
                    <a:pt x="26" y="302"/>
                  </a:lnTo>
                  <a:lnTo>
                    <a:pt x="22" y="298"/>
                  </a:lnTo>
                  <a:lnTo>
                    <a:pt x="26" y="298"/>
                  </a:lnTo>
                  <a:lnTo>
                    <a:pt x="26" y="294"/>
                  </a:lnTo>
                  <a:lnTo>
                    <a:pt x="22" y="294"/>
                  </a:lnTo>
                  <a:lnTo>
                    <a:pt x="22" y="292"/>
                  </a:lnTo>
                  <a:lnTo>
                    <a:pt x="22" y="288"/>
                  </a:lnTo>
                  <a:lnTo>
                    <a:pt x="18" y="288"/>
                  </a:lnTo>
                  <a:lnTo>
                    <a:pt x="18" y="284"/>
                  </a:lnTo>
                  <a:lnTo>
                    <a:pt x="16" y="284"/>
                  </a:lnTo>
                  <a:lnTo>
                    <a:pt x="16" y="280"/>
                  </a:lnTo>
                  <a:lnTo>
                    <a:pt x="16" y="276"/>
                  </a:lnTo>
                  <a:lnTo>
                    <a:pt x="12" y="276"/>
                  </a:lnTo>
                  <a:lnTo>
                    <a:pt x="12" y="272"/>
                  </a:lnTo>
                  <a:lnTo>
                    <a:pt x="12" y="268"/>
                  </a:lnTo>
                  <a:lnTo>
                    <a:pt x="8" y="268"/>
                  </a:lnTo>
                  <a:lnTo>
                    <a:pt x="8" y="264"/>
                  </a:lnTo>
                  <a:lnTo>
                    <a:pt x="12" y="264"/>
                  </a:lnTo>
                  <a:lnTo>
                    <a:pt x="12" y="262"/>
                  </a:lnTo>
                  <a:lnTo>
                    <a:pt x="12" y="258"/>
                  </a:lnTo>
                  <a:lnTo>
                    <a:pt x="8" y="258"/>
                  </a:lnTo>
                  <a:lnTo>
                    <a:pt x="4" y="258"/>
                  </a:lnTo>
                  <a:lnTo>
                    <a:pt x="4" y="254"/>
                  </a:lnTo>
                  <a:lnTo>
                    <a:pt x="4" y="250"/>
                  </a:lnTo>
                  <a:lnTo>
                    <a:pt x="4" y="246"/>
                  </a:lnTo>
                  <a:lnTo>
                    <a:pt x="0" y="246"/>
                  </a:lnTo>
                  <a:lnTo>
                    <a:pt x="4" y="246"/>
                  </a:lnTo>
                  <a:lnTo>
                    <a:pt x="4" y="242"/>
                  </a:lnTo>
                  <a:lnTo>
                    <a:pt x="0" y="242"/>
                  </a:lnTo>
                  <a:lnTo>
                    <a:pt x="0" y="238"/>
                  </a:lnTo>
                  <a:lnTo>
                    <a:pt x="4" y="238"/>
                  </a:lnTo>
                  <a:lnTo>
                    <a:pt x="4" y="242"/>
                  </a:lnTo>
                  <a:lnTo>
                    <a:pt x="8" y="242"/>
                  </a:lnTo>
                  <a:lnTo>
                    <a:pt x="12" y="238"/>
                  </a:lnTo>
                  <a:lnTo>
                    <a:pt x="12" y="234"/>
                  </a:lnTo>
                  <a:lnTo>
                    <a:pt x="12" y="232"/>
                  </a:lnTo>
                  <a:lnTo>
                    <a:pt x="8" y="228"/>
                  </a:lnTo>
                  <a:lnTo>
                    <a:pt x="12" y="228"/>
                  </a:lnTo>
                  <a:lnTo>
                    <a:pt x="12" y="224"/>
                  </a:lnTo>
                  <a:lnTo>
                    <a:pt x="12" y="220"/>
                  </a:lnTo>
                  <a:lnTo>
                    <a:pt x="16" y="220"/>
                  </a:lnTo>
                  <a:lnTo>
                    <a:pt x="18" y="220"/>
                  </a:lnTo>
                  <a:lnTo>
                    <a:pt x="18" y="216"/>
                  </a:lnTo>
                  <a:lnTo>
                    <a:pt x="18" y="212"/>
                  </a:lnTo>
                  <a:lnTo>
                    <a:pt x="22" y="208"/>
                  </a:lnTo>
                  <a:lnTo>
                    <a:pt x="22" y="206"/>
                  </a:lnTo>
                  <a:lnTo>
                    <a:pt x="18" y="206"/>
                  </a:lnTo>
                  <a:lnTo>
                    <a:pt x="18" y="202"/>
                  </a:lnTo>
                  <a:lnTo>
                    <a:pt x="18" y="198"/>
                  </a:lnTo>
                  <a:lnTo>
                    <a:pt x="16" y="194"/>
                  </a:lnTo>
                  <a:lnTo>
                    <a:pt x="18" y="194"/>
                  </a:lnTo>
                  <a:lnTo>
                    <a:pt x="22" y="194"/>
                  </a:lnTo>
                  <a:lnTo>
                    <a:pt x="22" y="190"/>
                  </a:lnTo>
                  <a:lnTo>
                    <a:pt x="26" y="190"/>
                  </a:lnTo>
                  <a:lnTo>
                    <a:pt x="26" y="186"/>
                  </a:lnTo>
                  <a:lnTo>
                    <a:pt x="22" y="186"/>
                  </a:lnTo>
                  <a:lnTo>
                    <a:pt x="22" y="182"/>
                  </a:lnTo>
                  <a:lnTo>
                    <a:pt x="18" y="182"/>
                  </a:lnTo>
                  <a:lnTo>
                    <a:pt x="16" y="178"/>
                  </a:lnTo>
                  <a:lnTo>
                    <a:pt x="16" y="176"/>
                  </a:lnTo>
                  <a:lnTo>
                    <a:pt x="16" y="172"/>
                  </a:lnTo>
                  <a:lnTo>
                    <a:pt x="18" y="168"/>
                  </a:lnTo>
                  <a:lnTo>
                    <a:pt x="18" y="164"/>
                  </a:lnTo>
                  <a:lnTo>
                    <a:pt x="16" y="164"/>
                  </a:lnTo>
                  <a:lnTo>
                    <a:pt x="16" y="162"/>
                  </a:lnTo>
                  <a:lnTo>
                    <a:pt x="16" y="158"/>
                  </a:lnTo>
                  <a:lnTo>
                    <a:pt x="16" y="154"/>
                  </a:lnTo>
                  <a:lnTo>
                    <a:pt x="16" y="150"/>
                  </a:lnTo>
                  <a:lnTo>
                    <a:pt x="16" y="146"/>
                  </a:lnTo>
                  <a:lnTo>
                    <a:pt x="12" y="142"/>
                  </a:lnTo>
                  <a:lnTo>
                    <a:pt x="16" y="142"/>
                  </a:lnTo>
                  <a:lnTo>
                    <a:pt x="16" y="138"/>
                  </a:lnTo>
                  <a:lnTo>
                    <a:pt x="16" y="134"/>
                  </a:lnTo>
                  <a:lnTo>
                    <a:pt x="18" y="132"/>
                  </a:lnTo>
                  <a:lnTo>
                    <a:pt x="22" y="128"/>
                  </a:lnTo>
                  <a:lnTo>
                    <a:pt x="26" y="124"/>
                  </a:lnTo>
                  <a:lnTo>
                    <a:pt x="30" y="124"/>
                  </a:lnTo>
                  <a:lnTo>
                    <a:pt x="42" y="124"/>
                  </a:lnTo>
                  <a:lnTo>
                    <a:pt x="46" y="120"/>
                  </a:lnTo>
                  <a:lnTo>
                    <a:pt x="46" y="116"/>
                  </a:lnTo>
                  <a:lnTo>
                    <a:pt x="46" y="112"/>
                  </a:lnTo>
                  <a:lnTo>
                    <a:pt x="42" y="112"/>
                  </a:lnTo>
                  <a:lnTo>
                    <a:pt x="38" y="112"/>
                  </a:lnTo>
                  <a:lnTo>
                    <a:pt x="38" y="108"/>
                  </a:lnTo>
                  <a:lnTo>
                    <a:pt x="42" y="108"/>
                  </a:lnTo>
                  <a:lnTo>
                    <a:pt x="42" y="106"/>
                  </a:lnTo>
                  <a:lnTo>
                    <a:pt x="42" y="102"/>
                  </a:lnTo>
                  <a:lnTo>
                    <a:pt x="46" y="102"/>
                  </a:lnTo>
                  <a:lnTo>
                    <a:pt x="46" y="98"/>
                  </a:lnTo>
                  <a:lnTo>
                    <a:pt x="48" y="94"/>
                  </a:lnTo>
                  <a:lnTo>
                    <a:pt x="48" y="90"/>
                  </a:lnTo>
                  <a:lnTo>
                    <a:pt x="48" y="86"/>
                  </a:lnTo>
                  <a:lnTo>
                    <a:pt x="48" y="82"/>
                  </a:lnTo>
                  <a:lnTo>
                    <a:pt x="52" y="82"/>
                  </a:lnTo>
                  <a:lnTo>
                    <a:pt x="48" y="78"/>
                  </a:lnTo>
                  <a:lnTo>
                    <a:pt x="48" y="76"/>
                  </a:lnTo>
                  <a:lnTo>
                    <a:pt x="52" y="76"/>
                  </a:lnTo>
                  <a:lnTo>
                    <a:pt x="56" y="76"/>
                  </a:lnTo>
                  <a:lnTo>
                    <a:pt x="64" y="72"/>
                  </a:lnTo>
                  <a:lnTo>
                    <a:pt x="60" y="68"/>
                  </a:lnTo>
                  <a:lnTo>
                    <a:pt x="60" y="64"/>
                  </a:lnTo>
                  <a:lnTo>
                    <a:pt x="64" y="64"/>
                  </a:lnTo>
                  <a:lnTo>
                    <a:pt x="68" y="60"/>
                  </a:lnTo>
                  <a:lnTo>
                    <a:pt x="72" y="56"/>
                  </a:lnTo>
                  <a:lnTo>
                    <a:pt x="76" y="52"/>
                  </a:lnTo>
                  <a:lnTo>
                    <a:pt x="76" y="48"/>
                  </a:lnTo>
                  <a:lnTo>
                    <a:pt x="76" y="46"/>
                  </a:lnTo>
                  <a:lnTo>
                    <a:pt x="72" y="46"/>
                  </a:lnTo>
                  <a:lnTo>
                    <a:pt x="72" y="42"/>
                  </a:lnTo>
                  <a:lnTo>
                    <a:pt x="76" y="42"/>
                  </a:lnTo>
                  <a:lnTo>
                    <a:pt x="78" y="38"/>
                  </a:lnTo>
                  <a:lnTo>
                    <a:pt x="78" y="34"/>
                  </a:lnTo>
                  <a:lnTo>
                    <a:pt x="78" y="30"/>
                  </a:lnTo>
                  <a:lnTo>
                    <a:pt x="86" y="26"/>
                  </a:lnTo>
                  <a:lnTo>
                    <a:pt x="90" y="26"/>
                  </a:lnTo>
                  <a:lnTo>
                    <a:pt x="94" y="26"/>
                  </a:lnTo>
                  <a:lnTo>
                    <a:pt x="94" y="30"/>
                  </a:lnTo>
                  <a:lnTo>
                    <a:pt x="98" y="30"/>
                  </a:lnTo>
                  <a:lnTo>
                    <a:pt x="98" y="26"/>
                  </a:lnTo>
                  <a:lnTo>
                    <a:pt x="102" y="22"/>
                  </a:lnTo>
                  <a:lnTo>
                    <a:pt x="102" y="20"/>
                  </a:lnTo>
                  <a:lnTo>
                    <a:pt x="98" y="20"/>
                  </a:lnTo>
                  <a:lnTo>
                    <a:pt x="102" y="16"/>
                  </a:lnTo>
                  <a:lnTo>
                    <a:pt x="106" y="16"/>
                  </a:lnTo>
                  <a:lnTo>
                    <a:pt x="108" y="16"/>
                  </a:lnTo>
                  <a:lnTo>
                    <a:pt x="112" y="16"/>
                  </a:lnTo>
                  <a:lnTo>
                    <a:pt x="120" y="20"/>
                  </a:lnTo>
                  <a:lnTo>
                    <a:pt x="124" y="20"/>
                  </a:lnTo>
                  <a:lnTo>
                    <a:pt x="128" y="20"/>
                  </a:lnTo>
                  <a:lnTo>
                    <a:pt x="132" y="16"/>
                  </a:lnTo>
                  <a:lnTo>
                    <a:pt x="128" y="16"/>
                  </a:lnTo>
                  <a:lnTo>
                    <a:pt x="132" y="12"/>
                  </a:lnTo>
                  <a:lnTo>
                    <a:pt x="132" y="8"/>
                  </a:lnTo>
                  <a:lnTo>
                    <a:pt x="132" y="4"/>
                  </a:lnTo>
                  <a:lnTo>
                    <a:pt x="128" y="0"/>
                  </a:lnTo>
                  <a:lnTo>
                    <a:pt x="134" y="0"/>
                  </a:lnTo>
                  <a:lnTo>
                    <a:pt x="138" y="4"/>
                  </a:lnTo>
                  <a:lnTo>
                    <a:pt x="142" y="8"/>
                  </a:lnTo>
                  <a:lnTo>
                    <a:pt x="146" y="8"/>
                  </a:lnTo>
                  <a:lnTo>
                    <a:pt x="146" y="12"/>
                  </a:lnTo>
                  <a:lnTo>
                    <a:pt x="150" y="12"/>
                  </a:lnTo>
                  <a:lnTo>
                    <a:pt x="150" y="16"/>
                  </a:lnTo>
                  <a:lnTo>
                    <a:pt x="154" y="16"/>
                  </a:lnTo>
                  <a:lnTo>
                    <a:pt x="158" y="16"/>
                  </a:lnTo>
                  <a:lnTo>
                    <a:pt x="162" y="16"/>
                  </a:lnTo>
                  <a:lnTo>
                    <a:pt x="164" y="20"/>
                  </a:lnTo>
                  <a:lnTo>
                    <a:pt x="168" y="20"/>
                  </a:lnTo>
                  <a:lnTo>
                    <a:pt x="176" y="26"/>
                  </a:lnTo>
                  <a:lnTo>
                    <a:pt x="180" y="30"/>
                  </a:lnTo>
                  <a:lnTo>
                    <a:pt x="176" y="30"/>
                  </a:lnTo>
                  <a:lnTo>
                    <a:pt x="176" y="34"/>
                  </a:lnTo>
                  <a:lnTo>
                    <a:pt x="176" y="38"/>
                  </a:lnTo>
                  <a:lnTo>
                    <a:pt x="176" y="42"/>
                  </a:lnTo>
                  <a:lnTo>
                    <a:pt x="180" y="42"/>
                  </a:lnTo>
                  <a:lnTo>
                    <a:pt x="180" y="46"/>
                  </a:lnTo>
                  <a:lnTo>
                    <a:pt x="176" y="48"/>
                  </a:lnTo>
                  <a:lnTo>
                    <a:pt x="180" y="52"/>
                  </a:lnTo>
                  <a:lnTo>
                    <a:pt x="184" y="56"/>
                  </a:lnTo>
                  <a:lnTo>
                    <a:pt x="184" y="60"/>
                  </a:lnTo>
                  <a:lnTo>
                    <a:pt x="184" y="64"/>
                  </a:lnTo>
                  <a:lnTo>
                    <a:pt x="180" y="64"/>
                  </a:lnTo>
                  <a:lnTo>
                    <a:pt x="180" y="68"/>
                  </a:lnTo>
                  <a:lnTo>
                    <a:pt x="180" y="72"/>
                  </a:lnTo>
                  <a:lnTo>
                    <a:pt x="180" y="76"/>
                  </a:lnTo>
                  <a:lnTo>
                    <a:pt x="184" y="76"/>
                  </a:lnTo>
                  <a:lnTo>
                    <a:pt x="188" y="82"/>
                  </a:lnTo>
                  <a:lnTo>
                    <a:pt x="184" y="82"/>
                  </a:lnTo>
                  <a:lnTo>
                    <a:pt x="180" y="82"/>
                  </a:lnTo>
                  <a:lnTo>
                    <a:pt x="176" y="82"/>
                  </a:lnTo>
                  <a:lnTo>
                    <a:pt x="172" y="82"/>
                  </a:lnTo>
                  <a:lnTo>
                    <a:pt x="172" y="86"/>
                  </a:lnTo>
                  <a:lnTo>
                    <a:pt x="168" y="82"/>
                  </a:lnTo>
                  <a:lnTo>
                    <a:pt x="164" y="82"/>
                  </a:lnTo>
                  <a:lnTo>
                    <a:pt x="164" y="78"/>
                  </a:lnTo>
                  <a:lnTo>
                    <a:pt x="164" y="82"/>
                  </a:lnTo>
                  <a:lnTo>
                    <a:pt x="162" y="82"/>
                  </a:lnTo>
                  <a:lnTo>
                    <a:pt x="158" y="86"/>
                  </a:lnTo>
                  <a:lnTo>
                    <a:pt x="162" y="86"/>
                  </a:lnTo>
                  <a:lnTo>
                    <a:pt x="162" y="90"/>
                  </a:lnTo>
                  <a:lnTo>
                    <a:pt x="158" y="86"/>
                  </a:lnTo>
                  <a:lnTo>
                    <a:pt x="154" y="86"/>
                  </a:lnTo>
                  <a:lnTo>
                    <a:pt x="154" y="82"/>
                  </a:lnTo>
                  <a:lnTo>
                    <a:pt x="154" y="86"/>
                  </a:lnTo>
                  <a:lnTo>
                    <a:pt x="158" y="86"/>
                  </a:lnTo>
                  <a:lnTo>
                    <a:pt x="158" y="90"/>
                  </a:lnTo>
                  <a:lnTo>
                    <a:pt x="154" y="90"/>
                  </a:lnTo>
                  <a:lnTo>
                    <a:pt x="158" y="90"/>
                  </a:lnTo>
                  <a:lnTo>
                    <a:pt x="154" y="94"/>
                  </a:lnTo>
                  <a:lnTo>
                    <a:pt x="150" y="94"/>
                  </a:lnTo>
                  <a:lnTo>
                    <a:pt x="150" y="90"/>
                  </a:lnTo>
                  <a:lnTo>
                    <a:pt x="146" y="94"/>
                  </a:lnTo>
                  <a:lnTo>
                    <a:pt x="150" y="94"/>
                  </a:lnTo>
                  <a:lnTo>
                    <a:pt x="150" y="98"/>
                  </a:lnTo>
                  <a:lnTo>
                    <a:pt x="150" y="94"/>
                  </a:lnTo>
                  <a:lnTo>
                    <a:pt x="146" y="94"/>
                  </a:lnTo>
                  <a:lnTo>
                    <a:pt x="150" y="94"/>
                  </a:lnTo>
                  <a:lnTo>
                    <a:pt x="150" y="98"/>
                  </a:lnTo>
                  <a:lnTo>
                    <a:pt x="150" y="102"/>
                  </a:lnTo>
                  <a:lnTo>
                    <a:pt x="146" y="102"/>
                  </a:lnTo>
                  <a:lnTo>
                    <a:pt x="142" y="106"/>
                  </a:lnTo>
                  <a:lnTo>
                    <a:pt x="142" y="108"/>
                  </a:lnTo>
                  <a:lnTo>
                    <a:pt x="146" y="106"/>
                  </a:lnTo>
                  <a:lnTo>
                    <a:pt x="146" y="108"/>
                  </a:lnTo>
                  <a:lnTo>
                    <a:pt x="142" y="108"/>
                  </a:lnTo>
                  <a:lnTo>
                    <a:pt x="146" y="112"/>
                  </a:lnTo>
                  <a:lnTo>
                    <a:pt x="150" y="112"/>
                  </a:lnTo>
                  <a:lnTo>
                    <a:pt x="150" y="116"/>
                  </a:lnTo>
                  <a:lnTo>
                    <a:pt x="146" y="116"/>
                  </a:lnTo>
                  <a:lnTo>
                    <a:pt x="146" y="120"/>
                  </a:lnTo>
                  <a:lnTo>
                    <a:pt x="142" y="124"/>
                  </a:lnTo>
                  <a:lnTo>
                    <a:pt x="138" y="124"/>
                  </a:lnTo>
                  <a:lnTo>
                    <a:pt x="138" y="128"/>
                  </a:lnTo>
                  <a:lnTo>
                    <a:pt x="134" y="132"/>
                  </a:lnTo>
                  <a:lnTo>
                    <a:pt x="132" y="132"/>
                  </a:lnTo>
                  <a:lnTo>
                    <a:pt x="132" y="134"/>
                  </a:lnTo>
                  <a:lnTo>
                    <a:pt x="128" y="134"/>
                  </a:lnTo>
                  <a:lnTo>
                    <a:pt x="124" y="134"/>
                  </a:lnTo>
                  <a:lnTo>
                    <a:pt x="124" y="138"/>
                  </a:lnTo>
                  <a:lnTo>
                    <a:pt x="120" y="138"/>
                  </a:lnTo>
                  <a:lnTo>
                    <a:pt x="120" y="134"/>
                  </a:lnTo>
                  <a:lnTo>
                    <a:pt x="120" y="138"/>
                  </a:lnTo>
                  <a:lnTo>
                    <a:pt x="116" y="138"/>
                  </a:lnTo>
                  <a:lnTo>
                    <a:pt x="116" y="142"/>
                  </a:lnTo>
                  <a:lnTo>
                    <a:pt x="112" y="142"/>
                  </a:lnTo>
                  <a:lnTo>
                    <a:pt x="116" y="142"/>
                  </a:lnTo>
                  <a:lnTo>
                    <a:pt x="112" y="146"/>
                  </a:lnTo>
                  <a:lnTo>
                    <a:pt x="112" y="142"/>
                  </a:lnTo>
                  <a:lnTo>
                    <a:pt x="108" y="142"/>
                  </a:lnTo>
                  <a:lnTo>
                    <a:pt x="112" y="142"/>
                  </a:lnTo>
                  <a:lnTo>
                    <a:pt x="112" y="146"/>
                  </a:lnTo>
                  <a:lnTo>
                    <a:pt x="108" y="146"/>
                  </a:lnTo>
                  <a:lnTo>
                    <a:pt x="106" y="146"/>
                  </a:lnTo>
                  <a:lnTo>
                    <a:pt x="106" y="150"/>
                  </a:lnTo>
                  <a:lnTo>
                    <a:pt x="102" y="150"/>
                  </a:lnTo>
                  <a:lnTo>
                    <a:pt x="106" y="150"/>
                  </a:lnTo>
                  <a:lnTo>
                    <a:pt x="106" y="154"/>
                  </a:lnTo>
                  <a:lnTo>
                    <a:pt x="102" y="154"/>
                  </a:lnTo>
                  <a:lnTo>
                    <a:pt x="98" y="154"/>
                  </a:lnTo>
                  <a:lnTo>
                    <a:pt x="98" y="150"/>
                  </a:lnTo>
                  <a:lnTo>
                    <a:pt x="94" y="150"/>
                  </a:lnTo>
                  <a:lnTo>
                    <a:pt x="98" y="150"/>
                  </a:lnTo>
                  <a:lnTo>
                    <a:pt x="98" y="154"/>
                  </a:lnTo>
                  <a:lnTo>
                    <a:pt x="98" y="158"/>
                  </a:lnTo>
                  <a:lnTo>
                    <a:pt x="98" y="162"/>
                  </a:lnTo>
                  <a:lnTo>
                    <a:pt x="94" y="162"/>
                  </a:lnTo>
                  <a:lnTo>
                    <a:pt x="90" y="162"/>
                  </a:lnTo>
                  <a:lnTo>
                    <a:pt x="90" y="164"/>
                  </a:lnTo>
                  <a:lnTo>
                    <a:pt x="94" y="168"/>
                  </a:lnTo>
                  <a:lnTo>
                    <a:pt x="90" y="168"/>
                  </a:lnTo>
                  <a:lnTo>
                    <a:pt x="90" y="172"/>
                  </a:lnTo>
                  <a:lnTo>
                    <a:pt x="90" y="176"/>
                  </a:lnTo>
                  <a:lnTo>
                    <a:pt x="90" y="178"/>
                  </a:lnTo>
                  <a:lnTo>
                    <a:pt x="94" y="178"/>
                  </a:lnTo>
                  <a:lnTo>
                    <a:pt x="90" y="178"/>
                  </a:lnTo>
                  <a:lnTo>
                    <a:pt x="86" y="178"/>
                  </a:lnTo>
                  <a:lnTo>
                    <a:pt x="90" y="178"/>
                  </a:lnTo>
                  <a:lnTo>
                    <a:pt x="86" y="178"/>
                  </a:lnTo>
                  <a:lnTo>
                    <a:pt x="86" y="182"/>
                  </a:lnTo>
                  <a:lnTo>
                    <a:pt x="86" y="186"/>
                  </a:lnTo>
                  <a:lnTo>
                    <a:pt x="86" y="190"/>
                  </a:lnTo>
                  <a:lnTo>
                    <a:pt x="86" y="194"/>
                  </a:lnTo>
                  <a:lnTo>
                    <a:pt x="86" y="198"/>
                  </a:lnTo>
                  <a:lnTo>
                    <a:pt x="90" y="198"/>
                  </a:lnTo>
                  <a:lnTo>
                    <a:pt x="90" y="202"/>
                  </a:lnTo>
                  <a:lnTo>
                    <a:pt x="90" y="206"/>
                  </a:lnTo>
                  <a:lnTo>
                    <a:pt x="90" y="202"/>
                  </a:lnTo>
                  <a:lnTo>
                    <a:pt x="94" y="202"/>
                  </a:lnTo>
                  <a:lnTo>
                    <a:pt x="94" y="206"/>
                  </a:lnTo>
                  <a:lnTo>
                    <a:pt x="98" y="206"/>
                  </a:lnTo>
                  <a:lnTo>
                    <a:pt x="102" y="208"/>
                  </a:lnTo>
                  <a:lnTo>
                    <a:pt x="106" y="208"/>
                  </a:lnTo>
                  <a:lnTo>
                    <a:pt x="106" y="212"/>
                  </a:lnTo>
                  <a:lnTo>
                    <a:pt x="108" y="212"/>
                  </a:lnTo>
                  <a:lnTo>
                    <a:pt x="106" y="212"/>
                  </a:lnTo>
                  <a:lnTo>
                    <a:pt x="106" y="216"/>
                  </a:lnTo>
                  <a:lnTo>
                    <a:pt x="108" y="216"/>
                  </a:lnTo>
                  <a:lnTo>
                    <a:pt x="112" y="220"/>
                  </a:lnTo>
                  <a:lnTo>
                    <a:pt x="112" y="224"/>
                  </a:lnTo>
                  <a:lnTo>
                    <a:pt x="108" y="224"/>
                  </a:lnTo>
                  <a:lnTo>
                    <a:pt x="108" y="228"/>
                  </a:lnTo>
                  <a:lnTo>
                    <a:pt x="106" y="232"/>
                  </a:lnTo>
                  <a:lnTo>
                    <a:pt x="102" y="232"/>
                  </a:lnTo>
                  <a:lnTo>
                    <a:pt x="106" y="232"/>
                  </a:lnTo>
                  <a:lnTo>
                    <a:pt x="102" y="232"/>
                  </a:lnTo>
                  <a:lnTo>
                    <a:pt x="98" y="232"/>
                  </a:lnTo>
                  <a:lnTo>
                    <a:pt x="94" y="232"/>
                  </a:lnTo>
                  <a:lnTo>
                    <a:pt x="98" y="228"/>
                  </a:lnTo>
                  <a:lnTo>
                    <a:pt x="94" y="228"/>
                  </a:lnTo>
                  <a:lnTo>
                    <a:pt x="94" y="224"/>
                  </a:lnTo>
                  <a:lnTo>
                    <a:pt x="94" y="228"/>
                  </a:lnTo>
                  <a:lnTo>
                    <a:pt x="94" y="224"/>
                  </a:lnTo>
                  <a:lnTo>
                    <a:pt x="90" y="224"/>
                  </a:lnTo>
                  <a:lnTo>
                    <a:pt x="94" y="228"/>
                  </a:lnTo>
                  <a:lnTo>
                    <a:pt x="90" y="228"/>
                  </a:lnTo>
                  <a:lnTo>
                    <a:pt x="90" y="224"/>
                  </a:lnTo>
                  <a:lnTo>
                    <a:pt x="94" y="224"/>
                  </a:lnTo>
                  <a:lnTo>
                    <a:pt x="94" y="228"/>
                  </a:lnTo>
                  <a:lnTo>
                    <a:pt x="94" y="232"/>
                  </a:lnTo>
                  <a:lnTo>
                    <a:pt x="90" y="228"/>
                  </a:lnTo>
                  <a:lnTo>
                    <a:pt x="94" y="228"/>
                  </a:lnTo>
                  <a:lnTo>
                    <a:pt x="90" y="228"/>
                  </a:lnTo>
                  <a:lnTo>
                    <a:pt x="90" y="232"/>
                  </a:lnTo>
                  <a:lnTo>
                    <a:pt x="86" y="228"/>
                  </a:lnTo>
                  <a:lnTo>
                    <a:pt x="82" y="228"/>
                  </a:lnTo>
                  <a:lnTo>
                    <a:pt x="78" y="228"/>
                  </a:lnTo>
                  <a:lnTo>
                    <a:pt x="76" y="232"/>
                  </a:lnTo>
                  <a:lnTo>
                    <a:pt x="72" y="232"/>
                  </a:lnTo>
                  <a:lnTo>
                    <a:pt x="76" y="232"/>
                  </a:lnTo>
                  <a:lnTo>
                    <a:pt x="78" y="232"/>
                  </a:lnTo>
                  <a:lnTo>
                    <a:pt x="82" y="232"/>
                  </a:lnTo>
                  <a:lnTo>
                    <a:pt x="78" y="232"/>
                  </a:lnTo>
                  <a:lnTo>
                    <a:pt x="82" y="232"/>
                  </a:lnTo>
                  <a:lnTo>
                    <a:pt x="86" y="232"/>
                  </a:lnTo>
                  <a:lnTo>
                    <a:pt x="90" y="232"/>
                  </a:lnTo>
                  <a:lnTo>
                    <a:pt x="90" y="234"/>
                  </a:lnTo>
                  <a:lnTo>
                    <a:pt x="86" y="234"/>
                  </a:lnTo>
                  <a:lnTo>
                    <a:pt x="90" y="234"/>
                  </a:lnTo>
                  <a:lnTo>
                    <a:pt x="90" y="234"/>
                  </a:lnTo>
                  <a:lnTo>
                    <a:pt x="90" y="234"/>
                  </a:lnTo>
                  <a:close/>
                  <a:moveTo>
                    <a:pt x="90" y="164"/>
                  </a:moveTo>
                  <a:lnTo>
                    <a:pt x="90" y="162"/>
                  </a:lnTo>
                  <a:lnTo>
                    <a:pt x="90" y="164"/>
                  </a:lnTo>
                  <a:lnTo>
                    <a:pt x="94" y="164"/>
                  </a:lnTo>
                  <a:lnTo>
                    <a:pt x="90" y="164"/>
                  </a:lnTo>
                  <a:lnTo>
                    <a:pt x="90" y="164"/>
                  </a:lnTo>
                  <a:lnTo>
                    <a:pt x="90" y="164"/>
                  </a:lnTo>
                  <a:close/>
                  <a:moveTo>
                    <a:pt x="86" y="232"/>
                  </a:moveTo>
                  <a:lnTo>
                    <a:pt x="90" y="232"/>
                  </a:lnTo>
                  <a:lnTo>
                    <a:pt x="86" y="232"/>
                  </a:lnTo>
                  <a:lnTo>
                    <a:pt x="86" y="232"/>
                  </a:lnTo>
                  <a:lnTo>
                    <a:pt x="86" y="232"/>
                  </a:lnTo>
                  <a:close/>
                  <a:moveTo>
                    <a:pt x="94" y="234"/>
                  </a:moveTo>
                  <a:lnTo>
                    <a:pt x="94" y="232"/>
                  </a:lnTo>
                  <a:lnTo>
                    <a:pt x="98" y="234"/>
                  </a:lnTo>
                  <a:lnTo>
                    <a:pt x="94" y="234"/>
                  </a:lnTo>
                  <a:lnTo>
                    <a:pt x="94" y="234"/>
                  </a:lnTo>
                  <a:lnTo>
                    <a:pt x="94" y="234"/>
                  </a:lnTo>
                  <a:close/>
                  <a:moveTo>
                    <a:pt x="116" y="264"/>
                  </a:moveTo>
                  <a:lnTo>
                    <a:pt x="112" y="264"/>
                  </a:lnTo>
                  <a:lnTo>
                    <a:pt x="116" y="264"/>
                  </a:lnTo>
                  <a:lnTo>
                    <a:pt x="116" y="264"/>
                  </a:lnTo>
                  <a:lnTo>
                    <a:pt x="116" y="264"/>
                  </a:lnTo>
                  <a:close/>
                  <a:moveTo>
                    <a:pt x="106" y="212"/>
                  </a:moveTo>
                  <a:lnTo>
                    <a:pt x="106" y="208"/>
                  </a:lnTo>
                  <a:lnTo>
                    <a:pt x="106" y="206"/>
                  </a:lnTo>
                  <a:lnTo>
                    <a:pt x="106" y="208"/>
                  </a:lnTo>
                  <a:lnTo>
                    <a:pt x="106" y="212"/>
                  </a:lnTo>
                  <a:lnTo>
                    <a:pt x="106" y="212"/>
                  </a:lnTo>
                  <a:lnTo>
                    <a:pt x="106" y="212"/>
                  </a:lnTo>
                  <a:close/>
                  <a:moveTo>
                    <a:pt x="8" y="262"/>
                  </a:moveTo>
                  <a:lnTo>
                    <a:pt x="4" y="262"/>
                  </a:lnTo>
                  <a:lnTo>
                    <a:pt x="8" y="258"/>
                  </a:lnTo>
                  <a:lnTo>
                    <a:pt x="12" y="258"/>
                  </a:lnTo>
                  <a:lnTo>
                    <a:pt x="12" y="262"/>
                  </a:lnTo>
                  <a:lnTo>
                    <a:pt x="8" y="262"/>
                  </a:lnTo>
                  <a:lnTo>
                    <a:pt x="8" y="262"/>
                  </a:lnTo>
                  <a:lnTo>
                    <a:pt x="8" y="262"/>
                  </a:lnTo>
                  <a:close/>
                  <a:moveTo>
                    <a:pt x="8" y="264"/>
                  </a:moveTo>
                  <a:lnTo>
                    <a:pt x="8" y="262"/>
                  </a:lnTo>
                  <a:lnTo>
                    <a:pt x="12" y="262"/>
                  </a:lnTo>
                  <a:lnTo>
                    <a:pt x="12" y="264"/>
                  </a:lnTo>
                  <a:lnTo>
                    <a:pt x="8" y="264"/>
                  </a:lnTo>
                  <a:lnTo>
                    <a:pt x="8" y="264"/>
                  </a:lnTo>
                  <a:lnTo>
                    <a:pt x="8" y="264"/>
                  </a:lnTo>
                  <a:close/>
                  <a:moveTo>
                    <a:pt x="112" y="264"/>
                  </a:moveTo>
                  <a:lnTo>
                    <a:pt x="112" y="268"/>
                  </a:lnTo>
                  <a:lnTo>
                    <a:pt x="108" y="268"/>
                  </a:lnTo>
                  <a:lnTo>
                    <a:pt x="108" y="272"/>
                  </a:lnTo>
                  <a:lnTo>
                    <a:pt x="108" y="276"/>
                  </a:lnTo>
                  <a:lnTo>
                    <a:pt x="108" y="280"/>
                  </a:lnTo>
                  <a:lnTo>
                    <a:pt x="106" y="280"/>
                  </a:lnTo>
                  <a:lnTo>
                    <a:pt x="106" y="284"/>
                  </a:lnTo>
                  <a:lnTo>
                    <a:pt x="102" y="288"/>
                  </a:lnTo>
                  <a:lnTo>
                    <a:pt x="102" y="284"/>
                  </a:lnTo>
                  <a:lnTo>
                    <a:pt x="102" y="280"/>
                  </a:lnTo>
                  <a:lnTo>
                    <a:pt x="102" y="276"/>
                  </a:lnTo>
                  <a:lnTo>
                    <a:pt x="102" y="272"/>
                  </a:lnTo>
                  <a:lnTo>
                    <a:pt x="106" y="268"/>
                  </a:lnTo>
                  <a:lnTo>
                    <a:pt x="108" y="264"/>
                  </a:lnTo>
                  <a:lnTo>
                    <a:pt x="112" y="264"/>
                  </a:lnTo>
                  <a:lnTo>
                    <a:pt x="112" y="264"/>
                  </a:lnTo>
                  <a:lnTo>
                    <a:pt x="112" y="264"/>
                  </a:lnTo>
                  <a:close/>
                  <a:moveTo>
                    <a:pt x="76" y="302"/>
                  </a:moveTo>
                  <a:lnTo>
                    <a:pt x="76" y="298"/>
                  </a:lnTo>
                  <a:lnTo>
                    <a:pt x="76" y="294"/>
                  </a:lnTo>
                  <a:lnTo>
                    <a:pt x="78" y="292"/>
                  </a:lnTo>
                  <a:lnTo>
                    <a:pt x="78" y="288"/>
                  </a:lnTo>
                  <a:lnTo>
                    <a:pt x="82" y="288"/>
                  </a:lnTo>
                  <a:lnTo>
                    <a:pt x="82" y="284"/>
                  </a:lnTo>
                  <a:lnTo>
                    <a:pt x="82" y="280"/>
                  </a:lnTo>
                  <a:lnTo>
                    <a:pt x="86" y="276"/>
                  </a:lnTo>
                  <a:lnTo>
                    <a:pt x="86" y="280"/>
                  </a:lnTo>
                  <a:lnTo>
                    <a:pt x="86" y="284"/>
                  </a:lnTo>
                  <a:lnTo>
                    <a:pt x="82" y="284"/>
                  </a:lnTo>
                  <a:lnTo>
                    <a:pt x="82" y="288"/>
                  </a:lnTo>
                  <a:lnTo>
                    <a:pt x="82" y="292"/>
                  </a:lnTo>
                  <a:lnTo>
                    <a:pt x="78" y="292"/>
                  </a:lnTo>
                  <a:lnTo>
                    <a:pt x="78" y="294"/>
                  </a:lnTo>
                  <a:lnTo>
                    <a:pt x="78" y="298"/>
                  </a:lnTo>
                  <a:lnTo>
                    <a:pt x="78" y="302"/>
                  </a:lnTo>
                  <a:lnTo>
                    <a:pt x="76" y="302"/>
                  </a:lnTo>
                  <a:lnTo>
                    <a:pt x="76" y="302"/>
                  </a:lnTo>
                  <a:lnTo>
                    <a:pt x="76" y="3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4"/>
            <p:cNvSpPr>
              <a:spLocks noEditPoints="1"/>
            </p:cNvSpPr>
            <p:nvPr/>
          </p:nvSpPr>
          <p:spPr bwMode="auto">
            <a:xfrm>
              <a:off x="4530725" y="3184593"/>
              <a:ext cx="98425" cy="63500"/>
            </a:xfrm>
            <a:custGeom>
              <a:avLst/>
              <a:gdLst>
                <a:gd name="T0" fmla="*/ 6 w 62"/>
                <a:gd name="T1" fmla="*/ 14 h 40"/>
                <a:gd name="T2" fmla="*/ 10 w 62"/>
                <a:gd name="T3" fmla="*/ 10 h 40"/>
                <a:gd name="T4" fmla="*/ 10 w 62"/>
                <a:gd name="T5" fmla="*/ 6 h 40"/>
                <a:gd name="T6" fmla="*/ 18 w 62"/>
                <a:gd name="T7" fmla="*/ 6 h 40"/>
                <a:gd name="T8" fmla="*/ 18 w 62"/>
                <a:gd name="T9" fmla="*/ 6 h 40"/>
                <a:gd name="T10" fmla="*/ 18 w 62"/>
                <a:gd name="T11" fmla="*/ 6 h 40"/>
                <a:gd name="T12" fmla="*/ 22 w 62"/>
                <a:gd name="T13" fmla="*/ 4 h 40"/>
                <a:gd name="T14" fmla="*/ 22 w 62"/>
                <a:gd name="T15" fmla="*/ 4 h 40"/>
                <a:gd name="T16" fmla="*/ 26 w 62"/>
                <a:gd name="T17" fmla="*/ 4 h 40"/>
                <a:gd name="T18" fmla="*/ 28 w 62"/>
                <a:gd name="T19" fmla="*/ 4 h 40"/>
                <a:gd name="T20" fmla="*/ 32 w 62"/>
                <a:gd name="T21" fmla="*/ 4 h 40"/>
                <a:gd name="T22" fmla="*/ 36 w 62"/>
                <a:gd name="T23" fmla="*/ 4 h 40"/>
                <a:gd name="T24" fmla="*/ 32 w 62"/>
                <a:gd name="T25" fmla="*/ 4 h 40"/>
                <a:gd name="T26" fmla="*/ 36 w 62"/>
                <a:gd name="T27" fmla="*/ 0 h 40"/>
                <a:gd name="T28" fmla="*/ 36 w 62"/>
                <a:gd name="T29" fmla="*/ 0 h 40"/>
                <a:gd name="T30" fmla="*/ 40 w 62"/>
                <a:gd name="T31" fmla="*/ 0 h 40"/>
                <a:gd name="T32" fmla="*/ 40 w 62"/>
                <a:gd name="T33" fmla="*/ 4 h 40"/>
                <a:gd name="T34" fmla="*/ 48 w 62"/>
                <a:gd name="T35" fmla="*/ 4 h 40"/>
                <a:gd name="T36" fmla="*/ 52 w 62"/>
                <a:gd name="T37" fmla="*/ 6 h 40"/>
                <a:gd name="T38" fmla="*/ 48 w 62"/>
                <a:gd name="T39" fmla="*/ 10 h 40"/>
                <a:gd name="T40" fmla="*/ 48 w 62"/>
                <a:gd name="T41" fmla="*/ 14 h 40"/>
                <a:gd name="T42" fmla="*/ 52 w 62"/>
                <a:gd name="T43" fmla="*/ 14 h 40"/>
                <a:gd name="T44" fmla="*/ 52 w 62"/>
                <a:gd name="T45" fmla="*/ 18 h 40"/>
                <a:gd name="T46" fmla="*/ 56 w 62"/>
                <a:gd name="T47" fmla="*/ 18 h 40"/>
                <a:gd name="T48" fmla="*/ 58 w 62"/>
                <a:gd name="T49" fmla="*/ 14 h 40"/>
                <a:gd name="T50" fmla="*/ 62 w 62"/>
                <a:gd name="T51" fmla="*/ 22 h 40"/>
                <a:gd name="T52" fmla="*/ 62 w 62"/>
                <a:gd name="T53" fmla="*/ 26 h 40"/>
                <a:gd name="T54" fmla="*/ 58 w 62"/>
                <a:gd name="T55" fmla="*/ 22 h 40"/>
                <a:gd name="T56" fmla="*/ 56 w 62"/>
                <a:gd name="T57" fmla="*/ 26 h 40"/>
                <a:gd name="T58" fmla="*/ 56 w 62"/>
                <a:gd name="T59" fmla="*/ 30 h 40"/>
                <a:gd name="T60" fmla="*/ 56 w 62"/>
                <a:gd name="T61" fmla="*/ 30 h 40"/>
                <a:gd name="T62" fmla="*/ 52 w 62"/>
                <a:gd name="T63" fmla="*/ 30 h 40"/>
                <a:gd name="T64" fmla="*/ 48 w 62"/>
                <a:gd name="T65" fmla="*/ 30 h 40"/>
                <a:gd name="T66" fmla="*/ 44 w 62"/>
                <a:gd name="T67" fmla="*/ 26 h 40"/>
                <a:gd name="T68" fmla="*/ 44 w 62"/>
                <a:gd name="T69" fmla="*/ 30 h 40"/>
                <a:gd name="T70" fmla="*/ 40 w 62"/>
                <a:gd name="T71" fmla="*/ 34 h 40"/>
                <a:gd name="T72" fmla="*/ 40 w 62"/>
                <a:gd name="T73" fmla="*/ 36 h 40"/>
                <a:gd name="T74" fmla="*/ 40 w 62"/>
                <a:gd name="T75" fmla="*/ 36 h 40"/>
                <a:gd name="T76" fmla="*/ 40 w 62"/>
                <a:gd name="T77" fmla="*/ 34 h 40"/>
                <a:gd name="T78" fmla="*/ 36 w 62"/>
                <a:gd name="T79" fmla="*/ 34 h 40"/>
                <a:gd name="T80" fmla="*/ 32 w 62"/>
                <a:gd name="T81" fmla="*/ 30 h 40"/>
                <a:gd name="T82" fmla="*/ 32 w 62"/>
                <a:gd name="T83" fmla="*/ 26 h 40"/>
                <a:gd name="T84" fmla="*/ 26 w 62"/>
                <a:gd name="T85" fmla="*/ 36 h 40"/>
                <a:gd name="T86" fmla="*/ 26 w 62"/>
                <a:gd name="T87" fmla="*/ 36 h 40"/>
                <a:gd name="T88" fmla="*/ 22 w 62"/>
                <a:gd name="T89" fmla="*/ 36 h 40"/>
                <a:gd name="T90" fmla="*/ 18 w 62"/>
                <a:gd name="T91" fmla="*/ 36 h 40"/>
                <a:gd name="T92" fmla="*/ 14 w 62"/>
                <a:gd name="T93" fmla="*/ 36 h 40"/>
                <a:gd name="T94" fmla="*/ 10 w 62"/>
                <a:gd name="T95" fmla="*/ 34 h 40"/>
                <a:gd name="T96" fmla="*/ 10 w 62"/>
                <a:gd name="T97" fmla="*/ 26 h 40"/>
                <a:gd name="T98" fmla="*/ 2 w 62"/>
                <a:gd name="T99" fmla="*/ 26 h 40"/>
                <a:gd name="T100" fmla="*/ 2 w 62"/>
                <a:gd name="T101" fmla="*/ 30 h 40"/>
                <a:gd name="T102" fmla="*/ 0 w 62"/>
                <a:gd name="T103" fmla="*/ 34 h 40"/>
                <a:gd name="T104" fmla="*/ 0 w 62"/>
                <a:gd name="T105" fmla="*/ 30 h 40"/>
                <a:gd name="T106" fmla="*/ 0 w 62"/>
                <a:gd name="T107" fmla="*/ 26 h 40"/>
                <a:gd name="T108" fmla="*/ 2 w 62"/>
                <a:gd name="T109" fmla="*/ 22 h 40"/>
                <a:gd name="T110" fmla="*/ 2 w 62"/>
                <a:gd name="T111" fmla="*/ 18 h 40"/>
                <a:gd name="T112" fmla="*/ 36 w 62"/>
                <a:gd name="T11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0">
                  <a:moveTo>
                    <a:pt x="2" y="18"/>
                  </a:moveTo>
                  <a:lnTo>
                    <a:pt x="6" y="18"/>
                  </a:lnTo>
                  <a:lnTo>
                    <a:pt x="6" y="14"/>
                  </a:lnTo>
                  <a:lnTo>
                    <a:pt x="6" y="14"/>
                  </a:lnTo>
                  <a:lnTo>
                    <a:pt x="6" y="14"/>
                  </a:lnTo>
                  <a:lnTo>
                    <a:pt x="6" y="14"/>
                  </a:lnTo>
                  <a:lnTo>
                    <a:pt x="6" y="14"/>
                  </a:lnTo>
                  <a:lnTo>
                    <a:pt x="10" y="14"/>
                  </a:lnTo>
                  <a:lnTo>
                    <a:pt x="10" y="10"/>
                  </a:lnTo>
                  <a:lnTo>
                    <a:pt x="10" y="10"/>
                  </a:lnTo>
                  <a:lnTo>
                    <a:pt x="10" y="10"/>
                  </a:lnTo>
                  <a:lnTo>
                    <a:pt x="14" y="6"/>
                  </a:lnTo>
                  <a:lnTo>
                    <a:pt x="10" y="6"/>
                  </a:lnTo>
                  <a:lnTo>
                    <a:pt x="10" y="6"/>
                  </a:lnTo>
                  <a:lnTo>
                    <a:pt x="10" y="6"/>
                  </a:lnTo>
                  <a:lnTo>
                    <a:pt x="14" y="6"/>
                  </a:lnTo>
                  <a:lnTo>
                    <a:pt x="14" y="4"/>
                  </a:lnTo>
                  <a:lnTo>
                    <a:pt x="14" y="6"/>
                  </a:lnTo>
                  <a:lnTo>
                    <a:pt x="14" y="6"/>
                  </a:lnTo>
                  <a:lnTo>
                    <a:pt x="18" y="6"/>
                  </a:lnTo>
                  <a:lnTo>
                    <a:pt x="18" y="6"/>
                  </a:lnTo>
                  <a:lnTo>
                    <a:pt x="18" y="6"/>
                  </a:lnTo>
                  <a:lnTo>
                    <a:pt x="18" y="6"/>
                  </a:lnTo>
                  <a:lnTo>
                    <a:pt x="18" y="6"/>
                  </a:lnTo>
                  <a:lnTo>
                    <a:pt x="18" y="6"/>
                  </a:lnTo>
                  <a:lnTo>
                    <a:pt x="18" y="6"/>
                  </a:lnTo>
                  <a:lnTo>
                    <a:pt x="18" y="6"/>
                  </a:lnTo>
                  <a:lnTo>
                    <a:pt x="18" y="6"/>
                  </a:lnTo>
                  <a:lnTo>
                    <a:pt x="18" y="6"/>
                  </a:lnTo>
                  <a:lnTo>
                    <a:pt x="18" y="6"/>
                  </a:lnTo>
                  <a:lnTo>
                    <a:pt x="18" y="6"/>
                  </a:lnTo>
                  <a:lnTo>
                    <a:pt x="18" y="4"/>
                  </a:lnTo>
                  <a:lnTo>
                    <a:pt x="22" y="4"/>
                  </a:lnTo>
                  <a:lnTo>
                    <a:pt x="22" y="4"/>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28" y="4"/>
                  </a:lnTo>
                  <a:lnTo>
                    <a:pt x="28" y="4"/>
                  </a:lnTo>
                  <a:lnTo>
                    <a:pt x="28" y="4"/>
                  </a:lnTo>
                  <a:lnTo>
                    <a:pt x="28" y="4"/>
                  </a:lnTo>
                  <a:lnTo>
                    <a:pt x="32" y="4"/>
                  </a:lnTo>
                  <a:lnTo>
                    <a:pt x="32" y="4"/>
                  </a:lnTo>
                  <a:lnTo>
                    <a:pt x="32" y="4"/>
                  </a:lnTo>
                  <a:lnTo>
                    <a:pt x="32" y="4"/>
                  </a:lnTo>
                  <a:lnTo>
                    <a:pt x="32" y="4"/>
                  </a:lnTo>
                  <a:lnTo>
                    <a:pt x="36" y="4"/>
                  </a:lnTo>
                  <a:lnTo>
                    <a:pt x="36" y="4"/>
                  </a:lnTo>
                  <a:lnTo>
                    <a:pt x="36" y="4"/>
                  </a:lnTo>
                  <a:lnTo>
                    <a:pt x="36" y="4"/>
                  </a:lnTo>
                  <a:lnTo>
                    <a:pt x="36" y="4"/>
                  </a:lnTo>
                  <a:lnTo>
                    <a:pt x="36" y="4"/>
                  </a:lnTo>
                  <a:lnTo>
                    <a:pt x="32" y="4"/>
                  </a:lnTo>
                  <a:lnTo>
                    <a:pt x="32" y="4"/>
                  </a:lnTo>
                  <a:lnTo>
                    <a:pt x="32" y="4"/>
                  </a:lnTo>
                  <a:lnTo>
                    <a:pt x="32" y="4"/>
                  </a:lnTo>
                  <a:lnTo>
                    <a:pt x="32" y="0"/>
                  </a:lnTo>
                  <a:lnTo>
                    <a:pt x="32" y="0"/>
                  </a:lnTo>
                  <a:lnTo>
                    <a:pt x="32" y="0"/>
                  </a:lnTo>
                  <a:lnTo>
                    <a:pt x="36" y="0"/>
                  </a:lnTo>
                  <a:lnTo>
                    <a:pt x="36" y="0"/>
                  </a:lnTo>
                  <a:lnTo>
                    <a:pt x="36" y="0"/>
                  </a:lnTo>
                  <a:lnTo>
                    <a:pt x="36" y="0"/>
                  </a:lnTo>
                  <a:lnTo>
                    <a:pt x="36" y="0"/>
                  </a:lnTo>
                  <a:lnTo>
                    <a:pt x="36" y="0"/>
                  </a:lnTo>
                  <a:lnTo>
                    <a:pt x="36" y="0"/>
                  </a:lnTo>
                  <a:lnTo>
                    <a:pt x="36" y="4"/>
                  </a:lnTo>
                  <a:lnTo>
                    <a:pt x="36" y="0"/>
                  </a:lnTo>
                  <a:lnTo>
                    <a:pt x="36" y="0"/>
                  </a:lnTo>
                  <a:lnTo>
                    <a:pt x="40" y="0"/>
                  </a:lnTo>
                  <a:lnTo>
                    <a:pt x="40" y="0"/>
                  </a:lnTo>
                  <a:lnTo>
                    <a:pt x="40" y="4"/>
                  </a:lnTo>
                  <a:lnTo>
                    <a:pt x="40" y="4"/>
                  </a:lnTo>
                  <a:lnTo>
                    <a:pt x="40" y="4"/>
                  </a:lnTo>
                  <a:lnTo>
                    <a:pt x="40" y="4"/>
                  </a:lnTo>
                  <a:lnTo>
                    <a:pt x="40" y="4"/>
                  </a:lnTo>
                  <a:lnTo>
                    <a:pt x="40" y="4"/>
                  </a:lnTo>
                  <a:lnTo>
                    <a:pt x="40" y="0"/>
                  </a:lnTo>
                  <a:lnTo>
                    <a:pt x="40" y="4"/>
                  </a:lnTo>
                  <a:lnTo>
                    <a:pt x="44" y="4"/>
                  </a:lnTo>
                  <a:lnTo>
                    <a:pt x="48" y="4"/>
                  </a:lnTo>
                  <a:lnTo>
                    <a:pt x="48" y="4"/>
                  </a:lnTo>
                  <a:lnTo>
                    <a:pt x="48" y="6"/>
                  </a:lnTo>
                  <a:lnTo>
                    <a:pt x="48" y="6"/>
                  </a:lnTo>
                  <a:lnTo>
                    <a:pt x="52" y="6"/>
                  </a:lnTo>
                  <a:lnTo>
                    <a:pt x="52" y="6"/>
                  </a:lnTo>
                  <a:lnTo>
                    <a:pt x="52" y="6"/>
                  </a:lnTo>
                  <a:lnTo>
                    <a:pt x="48" y="6"/>
                  </a:lnTo>
                  <a:lnTo>
                    <a:pt x="48" y="10"/>
                  </a:lnTo>
                  <a:lnTo>
                    <a:pt x="48" y="10"/>
                  </a:lnTo>
                  <a:lnTo>
                    <a:pt x="48" y="10"/>
                  </a:lnTo>
                  <a:lnTo>
                    <a:pt x="48" y="10"/>
                  </a:lnTo>
                  <a:lnTo>
                    <a:pt x="48" y="10"/>
                  </a:lnTo>
                  <a:lnTo>
                    <a:pt x="48" y="10"/>
                  </a:lnTo>
                  <a:lnTo>
                    <a:pt x="48" y="14"/>
                  </a:lnTo>
                  <a:lnTo>
                    <a:pt x="48" y="14"/>
                  </a:lnTo>
                  <a:lnTo>
                    <a:pt x="48" y="14"/>
                  </a:lnTo>
                  <a:lnTo>
                    <a:pt x="48" y="14"/>
                  </a:lnTo>
                  <a:lnTo>
                    <a:pt x="48" y="14"/>
                  </a:lnTo>
                  <a:lnTo>
                    <a:pt x="48" y="14"/>
                  </a:lnTo>
                  <a:lnTo>
                    <a:pt x="52" y="14"/>
                  </a:lnTo>
                  <a:lnTo>
                    <a:pt x="52" y="14"/>
                  </a:lnTo>
                  <a:lnTo>
                    <a:pt x="52" y="14"/>
                  </a:lnTo>
                  <a:lnTo>
                    <a:pt x="56" y="14"/>
                  </a:lnTo>
                  <a:lnTo>
                    <a:pt x="52" y="14"/>
                  </a:lnTo>
                  <a:lnTo>
                    <a:pt x="52" y="18"/>
                  </a:lnTo>
                  <a:lnTo>
                    <a:pt x="56" y="18"/>
                  </a:lnTo>
                  <a:lnTo>
                    <a:pt x="56" y="18"/>
                  </a:lnTo>
                  <a:lnTo>
                    <a:pt x="56" y="18"/>
                  </a:lnTo>
                  <a:lnTo>
                    <a:pt x="56" y="18"/>
                  </a:lnTo>
                  <a:lnTo>
                    <a:pt x="56" y="18"/>
                  </a:lnTo>
                  <a:lnTo>
                    <a:pt x="58" y="18"/>
                  </a:lnTo>
                  <a:lnTo>
                    <a:pt x="58" y="18"/>
                  </a:lnTo>
                  <a:lnTo>
                    <a:pt x="58" y="18"/>
                  </a:lnTo>
                  <a:lnTo>
                    <a:pt x="58" y="14"/>
                  </a:lnTo>
                  <a:lnTo>
                    <a:pt x="58" y="14"/>
                  </a:lnTo>
                  <a:lnTo>
                    <a:pt x="58" y="14"/>
                  </a:lnTo>
                  <a:lnTo>
                    <a:pt x="62" y="14"/>
                  </a:lnTo>
                  <a:lnTo>
                    <a:pt x="62" y="18"/>
                  </a:lnTo>
                  <a:lnTo>
                    <a:pt x="62" y="18"/>
                  </a:lnTo>
                  <a:lnTo>
                    <a:pt x="62" y="22"/>
                  </a:lnTo>
                  <a:lnTo>
                    <a:pt x="62" y="22"/>
                  </a:lnTo>
                  <a:lnTo>
                    <a:pt x="62" y="22"/>
                  </a:lnTo>
                  <a:lnTo>
                    <a:pt x="62" y="22"/>
                  </a:lnTo>
                  <a:lnTo>
                    <a:pt x="62" y="26"/>
                  </a:lnTo>
                  <a:lnTo>
                    <a:pt x="62" y="26"/>
                  </a:lnTo>
                  <a:lnTo>
                    <a:pt x="62" y="26"/>
                  </a:lnTo>
                  <a:lnTo>
                    <a:pt x="58" y="26"/>
                  </a:lnTo>
                  <a:lnTo>
                    <a:pt x="58" y="26"/>
                  </a:lnTo>
                  <a:lnTo>
                    <a:pt x="58" y="22"/>
                  </a:lnTo>
                  <a:lnTo>
                    <a:pt x="58" y="22"/>
                  </a:lnTo>
                  <a:lnTo>
                    <a:pt x="58" y="22"/>
                  </a:lnTo>
                  <a:lnTo>
                    <a:pt x="58" y="22"/>
                  </a:lnTo>
                  <a:lnTo>
                    <a:pt x="56" y="22"/>
                  </a:lnTo>
                  <a:lnTo>
                    <a:pt x="56" y="26"/>
                  </a:lnTo>
                  <a:lnTo>
                    <a:pt x="56" y="26"/>
                  </a:lnTo>
                  <a:lnTo>
                    <a:pt x="56" y="26"/>
                  </a:lnTo>
                  <a:lnTo>
                    <a:pt x="56" y="26"/>
                  </a:lnTo>
                  <a:lnTo>
                    <a:pt x="58" y="30"/>
                  </a:lnTo>
                  <a:lnTo>
                    <a:pt x="58" y="30"/>
                  </a:lnTo>
                  <a:lnTo>
                    <a:pt x="56" y="30"/>
                  </a:lnTo>
                  <a:lnTo>
                    <a:pt x="56" y="30"/>
                  </a:lnTo>
                  <a:lnTo>
                    <a:pt x="56" y="30"/>
                  </a:lnTo>
                  <a:lnTo>
                    <a:pt x="56" y="30"/>
                  </a:lnTo>
                  <a:lnTo>
                    <a:pt x="56" y="30"/>
                  </a:lnTo>
                  <a:lnTo>
                    <a:pt x="56" y="30"/>
                  </a:lnTo>
                  <a:lnTo>
                    <a:pt x="56" y="30"/>
                  </a:lnTo>
                  <a:lnTo>
                    <a:pt x="52" y="30"/>
                  </a:lnTo>
                  <a:lnTo>
                    <a:pt x="52" y="30"/>
                  </a:lnTo>
                  <a:lnTo>
                    <a:pt x="52" y="30"/>
                  </a:lnTo>
                  <a:lnTo>
                    <a:pt x="52" y="30"/>
                  </a:lnTo>
                  <a:lnTo>
                    <a:pt x="52" y="30"/>
                  </a:lnTo>
                  <a:lnTo>
                    <a:pt x="48" y="30"/>
                  </a:lnTo>
                  <a:lnTo>
                    <a:pt x="48" y="30"/>
                  </a:lnTo>
                  <a:lnTo>
                    <a:pt x="48" y="30"/>
                  </a:lnTo>
                  <a:lnTo>
                    <a:pt x="48" y="30"/>
                  </a:lnTo>
                  <a:lnTo>
                    <a:pt x="48" y="26"/>
                  </a:lnTo>
                  <a:lnTo>
                    <a:pt x="48" y="26"/>
                  </a:lnTo>
                  <a:lnTo>
                    <a:pt x="48" y="26"/>
                  </a:lnTo>
                  <a:lnTo>
                    <a:pt x="44" y="26"/>
                  </a:lnTo>
                  <a:lnTo>
                    <a:pt x="44" y="26"/>
                  </a:lnTo>
                  <a:lnTo>
                    <a:pt x="44" y="26"/>
                  </a:lnTo>
                  <a:lnTo>
                    <a:pt x="44" y="30"/>
                  </a:lnTo>
                  <a:lnTo>
                    <a:pt x="44" y="30"/>
                  </a:lnTo>
                  <a:lnTo>
                    <a:pt x="44" y="30"/>
                  </a:lnTo>
                  <a:lnTo>
                    <a:pt x="44" y="30"/>
                  </a:lnTo>
                  <a:lnTo>
                    <a:pt x="44" y="34"/>
                  </a:lnTo>
                  <a:lnTo>
                    <a:pt x="44" y="34"/>
                  </a:lnTo>
                  <a:lnTo>
                    <a:pt x="44" y="34"/>
                  </a:lnTo>
                  <a:lnTo>
                    <a:pt x="40" y="34"/>
                  </a:lnTo>
                  <a:lnTo>
                    <a:pt x="40" y="34"/>
                  </a:lnTo>
                  <a:lnTo>
                    <a:pt x="40" y="36"/>
                  </a:lnTo>
                  <a:lnTo>
                    <a:pt x="40" y="36"/>
                  </a:lnTo>
                  <a:lnTo>
                    <a:pt x="40" y="36"/>
                  </a:lnTo>
                  <a:lnTo>
                    <a:pt x="40" y="36"/>
                  </a:lnTo>
                  <a:lnTo>
                    <a:pt x="40" y="36"/>
                  </a:lnTo>
                  <a:lnTo>
                    <a:pt x="40" y="40"/>
                  </a:lnTo>
                  <a:lnTo>
                    <a:pt x="40" y="40"/>
                  </a:lnTo>
                  <a:lnTo>
                    <a:pt x="40" y="40"/>
                  </a:lnTo>
                  <a:lnTo>
                    <a:pt x="40" y="36"/>
                  </a:lnTo>
                  <a:lnTo>
                    <a:pt x="40" y="36"/>
                  </a:lnTo>
                  <a:lnTo>
                    <a:pt x="40" y="36"/>
                  </a:lnTo>
                  <a:lnTo>
                    <a:pt x="36" y="36"/>
                  </a:lnTo>
                  <a:lnTo>
                    <a:pt x="36" y="36"/>
                  </a:lnTo>
                  <a:lnTo>
                    <a:pt x="40" y="34"/>
                  </a:lnTo>
                  <a:lnTo>
                    <a:pt x="40" y="34"/>
                  </a:lnTo>
                  <a:lnTo>
                    <a:pt x="36" y="34"/>
                  </a:lnTo>
                  <a:lnTo>
                    <a:pt x="36" y="34"/>
                  </a:lnTo>
                  <a:lnTo>
                    <a:pt x="36" y="34"/>
                  </a:lnTo>
                  <a:lnTo>
                    <a:pt x="36" y="34"/>
                  </a:lnTo>
                  <a:lnTo>
                    <a:pt x="36" y="34"/>
                  </a:lnTo>
                  <a:lnTo>
                    <a:pt x="36" y="34"/>
                  </a:lnTo>
                  <a:lnTo>
                    <a:pt x="32" y="30"/>
                  </a:lnTo>
                  <a:lnTo>
                    <a:pt x="32" y="30"/>
                  </a:lnTo>
                  <a:lnTo>
                    <a:pt x="32" y="30"/>
                  </a:lnTo>
                  <a:lnTo>
                    <a:pt x="32" y="30"/>
                  </a:lnTo>
                  <a:lnTo>
                    <a:pt x="32" y="30"/>
                  </a:lnTo>
                  <a:lnTo>
                    <a:pt x="32" y="26"/>
                  </a:lnTo>
                  <a:lnTo>
                    <a:pt x="32" y="26"/>
                  </a:lnTo>
                  <a:lnTo>
                    <a:pt x="32" y="26"/>
                  </a:lnTo>
                  <a:lnTo>
                    <a:pt x="32" y="26"/>
                  </a:lnTo>
                  <a:lnTo>
                    <a:pt x="32" y="26"/>
                  </a:lnTo>
                  <a:lnTo>
                    <a:pt x="28" y="30"/>
                  </a:lnTo>
                  <a:lnTo>
                    <a:pt x="28" y="34"/>
                  </a:lnTo>
                  <a:lnTo>
                    <a:pt x="28" y="34"/>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18" y="36"/>
                  </a:lnTo>
                  <a:lnTo>
                    <a:pt x="18" y="36"/>
                  </a:lnTo>
                  <a:lnTo>
                    <a:pt x="18" y="36"/>
                  </a:lnTo>
                  <a:lnTo>
                    <a:pt x="18" y="36"/>
                  </a:lnTo>
                  <a:lnTo>
                    <a:pt x="18" y="36"/>
                  </a:lnTo>
                  <a:lnTo>
                    <a:pt x="14" y="36"/>
                  </a:lnTo>
                  <a:lnTo>
                    <a:pt x="14" y="36"/>
                  </a:lnTo>
                  <a:lnTo>
                    <a:pt x="14" y="36"/>
                  </a:lnTo>
                  <a:lnTo>
                    <a:pt x="14" y="36"/>
                  </a:lnTo>
                  <a:lnTo>
                    <a:pt x="14" y="36"/>
                  </a:lnTo>
                  <a:lnTo>
                    <a:pt x="14" y="36"/>
                  </a:lnTo>
                  <a:lnTo>
                    <a:pt x="14" y="36"/>
                  </a:lnTo>
                  <a:lnTo>
                    <a:pt x="10" y="34"/>
                  </a:lnTo>
                  <a:lnTo>
                    <a:pt x="10" y="34"/>
                  </a:lnTo>
                  <a:lnTo>
                    <a:pt x="10" y="34"/>
                  </a:lnTo>
                  <a:lnTo>
                    <a:pt x="10" y="30"/>
                  </a:lnTo>
                  <a:lnTo>
                    <a:pt x="10" y="26"/>
                  </a:lnTo>
                  <a:lnTo>
                    <a:pt x="10" y="26"/>
                  </a:lnTo>
                  <a:lnTo>
                    <a:pt x="10" y="26"/>
                  </a:lnTo>
                  <a:lnTo>
                    <a:pt x="6" y="26"/>
                  </a:lnTo>
                  <a:lnTo>
                    <a:pt x="6" y="26"/>
                  </a:lnTo>
                  <a:lnTo>
                    <a:pt x="6" y="26"/>
                  </a:lnTo>
                  <a:lnTo>
                    <a:pt x="6" y="26"/>
                  </a:lnTo>
                  <a:lnTo>
                    <a:pt x="2" y="26"/>
                  </a:lnTo>
                  <a:lnTo>
                    <a:pt x="2" y="30"/>
                  </a:lnTo>
                  <a:lnTo>
                    <a:pt x="2" y="30"/>
                  </a:lnTo>
                  <a:lnTo>
                    <a:pt x="2" y="30"/>
                  </a:lnTo>
                  <a:lnTo>
                    <a:pt x="2" y="30"/>
                  </a:lnTo>
                  <a:lnTo>
                    <a:pt x="2" y="30"/>
                  </a:lnTo>
                  <a:lnTo>
                    <a:pt x="2" y="34"/>
                  </a:lnTo>
                  <a:lnTo>
                    <a:pt x="0" y="34"/>
                  </a:lnTo>
                  <a:lnTo>
                    <a:pt x="0" y="34"/>
                  </a:lnTo>
                  <a:lnTo>
                    <a:pt x="0" y="34"/>
                  </a:lnTo>
                  <a:lnTo>
                    <a:pt x="0" y="34"/>
                  </a:lnTo>
                  <a:lnTo>
                    <a:pt x="0" y="30"/>
                  </a:lnTo>
                  <a:lnTo>
                    <a:pt x="0" y="30"/>
                  </a:lnTo>
                  <a:lnTo>
                    <a:pt x="0" y="30"/>
                  </a:lnTo>
                  <a:lnTo>
                    <a:pt x="0" y="30"/>
                  </a:lnTo>
                  <a:lnTo>
                    <a:pt x="0" y="30"/>
                  </a:lnTo>
                  <a:lnTo>
                    <a:pt x="0" y="30"/>
                  </a:lnTo>
                  <a:lnTo>
                    <a:pt x="0" y="30"/>
                  </a:lnTo>
                  <a:lnTo>
                    <a:pt x="0" y="30"/>
                  </a:lnTo>
                  <a:lnTo>
                    <a:pt x="0" y="26"/>
                  </a:lnTo>
                  <a:lnTo>
                    <a:pt x="0" y="26"/>
                  </a:lnTo>
                  <a:lnTo>
                    <a:pt x="0" y="26"/>
                  </a:lnTo>
                  <a:lnTo>
                    <a:pt x="0" y="26"/>
                  </a:lnTo>
                  <a:lnTo>
                    <a:pt x="0" y="22"/>
                  </a:lnTo>
                  <a:lnTo>
                    <a:pt x="2" y="22"/>
                  </a:lnTo>
                  <a:lnTo>
                    <a:pt x="2" y="22"/>
                  </a:lnTo>
                  <a:lnTo>
                    <a:pt x="2" y="22"/>
                  </a:lnTo>
                  <a:lnTo>
                    <a:pt x="6" y="18"/>
                  </a:lnTo>
                  <a:lnTo>
                    <a:pt x="2" y="18"/>
                  </a:lnTo>
                  <a:lnTo>
                    <a:pt x="2" y="18"/>
                  </a:lnTo>
                  <a:lnTo>
                    <a:pt x="2" y="18"/>
                  </a:lnTo>
                  <a:close/>
                  <a:moveTo>
                    <a:pt x="36" y="0"/>
                  </a:moveTo>
                  <a:lnTo>
                    <a:pt x="36" y="0"/>
                  </a:lnTo>
                  <a:lnTo>
                    <a:pt x="36" y="0"/>
                  </a:lnTo>
                  <a:lnTo>
                    <a:pt x="36" y="0"/>
                  </a:lnTo>
                  <a:lnTo>
                    <a:pt x="36" y="0"/>
                  </a:lnTo>
                  <a:lnTo>
                    <a:pt x="36" y="0"/>
                  </a:lnTo>
                  <a:lnTo>
                    <a:pt x="3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5"/>
            <p:cNvSpPr>
              <a:spLocks/>
            </p:cNvSpPr>
            <p:nvPr/>
          </p:nvSpPr>
          <p:spPr bwMode="auto">
            <a:xfrm>
              <a:off x="4889500" y="3029018"/>
              <a:ext cx="403225" cy="260350"/>
            </a:xfrm>
            <a:custGeom>
              <a:avLst/>
              <a:gdLst>
                <a:gd name="T0" fmla="*/ 96 w 254"/>
                <a:gd name="T1" fmla="*/ 134 h 164"/>
                <a:gd name="T2" fmla="*/ 104 w 254"/>
                <a:gd name="T3" fmla="*/ 124 h 164"/>
                <a:gd name="T4" fmla="*/ 108 w 254"/>
                <a:gd name="T5" fmla="*/ 124 h 164"/>
                <a:gd name="T6" fmla="*/ 104 w 254"/>
                <a:gd name="T7" fmla="*/ 108 h 164"/>
                <a:gd name="T8" fmla="*/ 100 w 254"/>
                <a:gd name="T9" fmla="*/ 98 h 164"/>
                <a:gd name="T10" fmla="*/ 86 w 254"/>
                <a:gd name="T11" fmla="*/ 90 h 164"/>
                <a:gd name="T12" fmla="*/ 64 w 254"/>
                <a:gd name="T13" fmla="*/ 86 h 164"/>
                <a:gd name="T14" fmla="*/ 46 w 254"/>
                <a:gd name="T15" fmla="*/ 98 h 164"/>
                <a:gd name="T16" fmla="*/ 24 w 254"/>
                <a:gd name="T17" fmla="*/ 94 h 164"/>
                <a:gd name="T18" fmla="*/ 8 w 254"/>
                <a:gd name="T19" fmla="*/ 90 h 164"/>
                <a:gd name="T20" fmla="*/ 4 w 254"/>
                <a:gd name="T21" fmla="*/ 74 h 164"/>
                <a:gd name="T22" fmla="*/ 16 w 254"/>
                <a:gd name="T23" fmla="*/ 48 h 164"/>
                <a:gd name="T24" fmla="*/ 26 w 254"/>
                <a:gd name="T25" fmla="*/ 38 h 164"/>
                <a:gd name="T26" fmla="*/ 24 w 254"/>
                <a:gd name="T27" fmla="*/ 18 h 164"/>
                <a:gd name="T28" fmla="*/ 42 w 254"/>
                <a:gd name="T29" fmla="*/ 12 h 164"/>
                <a:gd name="T30" fmla="*/ 64 w 254"/>
                <a:gd name="T31" fmla="*/ 16 h 164"/>
                <a:gd name="T32" fmla="*/ 82 w 254"/>
                <a:gd name="T33" fmla="*/ 18 h 164"/>
                <a:gd name="T34" fmla="*/ 94 w 254"/>
                <a:gd name="T35" fmla="*/ 18 h 164"/>
                <a:gd name="T36" fmla="*/ 108 w 254"/>
                <a:gd name="T37" fmla="*/ 22 h 164"/>
                <a:gd name="T38" fmla="*/ 120 w 254"/>
                <a:gd name="T39" fmla="*/ 18 h 164"/>
                <a:gd name="T40" fmla="*/ 134 w 254"/>
                <a:gd name="T41" fmla="*/ 8 h 164"/>
                <a:gd name="T42" fmla="*/ 156 w 254"/>
                <a:gd name="T43" fmla="*/ 0 h 164"/>
                <a:gd name="T44" fmla="*/ 172 w 254"/>
                <a:gd name="T45" fmla="*/ 12 h 164"/>
                <a:gd name="T46" fmla="*/ 176 w 254"/>
                <a:gd name="T47" fmla="*/ 26 h 164"/>
                <a:gd name="T48" fmla="*/ 190 w 254"/>
                <a:gd name="T49" fmla="*/ 38 h 164"/>
                <a:gd name="T50" fmla="*/ 198 w 254"/>
                <a:gd name="T51" fmla="*/ 42 h 164"/>
                <a:gd name="T52" fmla="*/ 212 w 254"/>
                <a:gd name="T53" fmla="*/ 46 h 164"/>
                <a:gd name="T54" fmla="*/ 232 w 254"/>
                <a:gd name="T55" fmla="*/ 48 h 164"/>
                <a:gd name="T56" fmla="*/ 246 w 254"/>
                <a:gd name="T57" fmla="*/ 56 h 164"/>
                <a:gd name="T58" fmla="*/ 250 w 254"/>
                <a:gd name="T59" fmla="*/ 72 h 164"/>
                <a:gd name="T60" fmla="*/ 254 w 254"/>
                <a:gd name="T61" fmla="*/ 90 h 164"/>
                <a:gd name="T62" fmla="*/ 236 w 254"/>
                <a:gd name="T63" fmla="*/ 98 h 164"/>
                <a:gd name="T64" fmla="*/ 224 w 254"/>
                <a:gd name="T65" fmla="*/ 112 h 164"/>
                <a:gd name="T66" fmla="*/ 206 w 254"/>
                <a:gd name="T67" fmla="*/ 120 h 164"/>
                <a:gd name="T68" fmla="*/ 190 w 254"/>
                <a:gd name="T69" fmla="*/ 124 h 164"/>
                <a:gd name="T70" fmla="*/ 186 w 254"/>
                <a:gd name="T71" fmla="*/ 128 h 164"/>
                <a:gd name="T72" fmla="*/ 172 w 254"/>
                <a:gd name="T73" fmla="*/ 128 h 164"/>
                <a:gd name="T74" fmla="*/ 168 w 254"/>
                <a:gd name="T75" fmla="*/ 130 h 164"/>
                <a:gd name="T76" fmla="*/ 176 w 254"/>
                <a:gd name="T77" fmla="*/ 134 h 164"/>
                <a:gd name="T78" fmla="*/ 186 w 254"/>
                <a:gd name="T79" fmla="*/ 146 h 164"/>
                <a:gd name="T80" fmla="*/ 184 w 254"/>
                <a:gd name="T81" fmla="*/ 138 h 164"/>
                <a:gd name="T82" fmla="*/ 198 w 254"/>
                <a:gd name="T83" fmla="*/ 146 h 164"/>
                <a:gd name="T84" fmla="*/ 194 w 254"/>
                <a:gd name="T85" fmla="*/ 154 h 164"/>
                <a:gd name="T86" fmla="*/ 176 w 254"/>
                <a:gd name="T87" fmla="*/ 160 h 164"/>
                <a:gd name="T88" fmla="*/ 160 w 254"/>
                <a:gd name="T89" fmla="*/ 158 h 164"/>
                <a:gd name="T90" fmla="*/ 150 w 254"/>
                <a:gd name="T91" fmla="*/ 146 h 164"/>
                <a:gd name="T92" fmla="*/ 160 w 254"/>
                <a:gd name="T93" fmla="*/ 134 h 164"/>
                <a:gd name="T94" fmla="*/ 146 w 254"/>
                <a:gd name="T95" fmla="*/ 130 h 164"/>
                <a:gd name="T96" fmla="*/ 138 w 254"/>
                <a:gd name="T97" fmla="*/ 124 h 164"/>
                <a:gd name="T98" fmla="*/ 142 w 254"/>
                <a:gd name="T99" fmla="*/ 124 h 164"/>
                <a:gd name="T100" fmla="*/ 138 w 254"/>
                <a:gd name="T101" fmla="*/ 112 h 164"/>
                <a:gd name="T102" fmla="*/ 134 w 254"/>
                <a:gd name="T103" fmla="*/ 120 h 164"/>
                <a:gd name="T104" fmla="*/ 116 w 254"/>
                <a:gd name="T105" fmla="*/ 134 h 164"/>
                <a:gd name="T106" fmla="*/ 108 w 254"/>
                <a:gd name="T107" fmla="*/ 146 h 164"/>
                <a:gd name="T108" fmla="*/ 94 w 254"/>
                <a:gd name="T109" fmla="*/ 15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164">
                  <a:moveTo>
                    <a:pt x="86" y="146"/>
                  </a:moveTo>
                  <a:lnTo>
                    <a:pt x="86" y="142"/>
                  </a:lnTo>
                  <a:lnTo>
                    <a:pt x="90" y="142"/>
                  </a:lnTo>
                  <a:lnTo>
                    <a:pt x="90" y="138"/>
                  </a:lnTo>
                  <a:lnTo>
                    <a:pt x="94" y="138"/>
                  </a:lnTo>
                  <a:lnTo>
                    <a:pt x="94" y="134"/>
                  </a:lnTo>
                  <a:lnTo>
                    <a:pt x="96" y="134"/>
                  </a:lnTo>
                  <a:lnTo>
                    <a:pt x="96" y="130"/>
                  </a:lnTo>
                  <a:lnTo>
                    <a:pt x="96" y="128"/>
                  </a:lnTo>
                  <a:lnTo>
                    <a:pt x="96" y="124"/>
                  </a:lnTo>
                  <a:lnTo>
                    <a:pt x="100" y="124"/>
                  </a:lnTo>
                  <a:lnTo>
                    <a:pt x="100" y="128"/>
                  </a:lnTo>
                  <a:lnTo>
                    <a:pt x="100" y="124"/>
                  </a:lnTo>
                  <a:lnTo>
                    <a:pt x="104" y="124"/>
                  </a:lnTo>
                  <a:lnTo>
                    <a:pt x="104" y="128"/>
                  </a:lnTo>
                  <a:lnTo>
                    <a:pt x="108" y="128"/>
                  </a:lnTo>
                  <a:lnTo>
                    <a:pt x="108" y="124"/>
                  </a:lnTo>
                  <a:lnTo>
                    <a:pt x="108" y="128"/>
                  </a:lnTo>
                  <a:lnTo>
                    <a:pt x="112" y="128"/>
                  </a:lnTo>
                  <a:lnTo>
                    <a:pt x="112" y="124"/>
                  </a:lnTo>
                  <a:lnTo>
                    <a:pt x="108" y="124"/>
                  </a:lnTo>
                  <a:lnTo>
                    <a:pt x="112" y="124"/>
                  </a:lnTo>
                  <a:lnTo>
                    <a:pt x="112" y="120"/>
                  </a:lnTo>
                  <a:lnTo>
                    <a:pt x="112" y="116"/>
                  </a:lnTo>
                  <a:lnTo>
                    <a:pt x="108" y="116"/>
                  </a:lnTo>
                  <a:lnTo>
                    <a:pt x="104" y="116"/>
                  </a:lnTo>
                  <a:lnTo>
                    <a:pt x="104" y="112"/>
                  </a:lnTo>
                  <a:lnTo>
                    <a:pt x="104" y="108"/>
                  </a:lnTo>
                  <a:lnTo>
                    <a:pt x="104" y="104"/>
                  </a:lnTo>
                  <a:lnTo>
                    <a:pt x="104" y="108"/>
                  </a:lnTo>
                  <a:lnTo>
                    <a:pt x="100" y="104"/>
                  </a:lnTo>
                  <a:lnTo>
                    <a:pt x="104" y="104"/>
                  </a:lnTo>
                  <a:lnTo>
                    <a:pt x="100" y="104"/>
                  </a:lnTo>
                  <a:lnTo>
                    <a:pt x="100" y="102"/>
                  </a:lnTo>
                  <a:lnTo>
                    <a:pt x="100" y="98"/>
                  </a:lnTo>
                  <a:lnTo>
                    <a:pt x="100" y="94"/>
                  </a:lnTo>
                  <a:lnTo>
                    <a:pt x="96" y="94"/>
                  </a:lnTo>
                  <a:lnTo>
                    <a:pt x="94" y="90"/>
                  </a:lnTo>
                  <a:lnTo>
                    <a:pt x="90" y="90"/>
                  </a:lnTo>
                  <a:lnTo>
                    <a:pt x="90" y="86"/>
                  </a:lnTo>
                  <a:lnTo>
                    <a:pt x="86" y="86"/>
                  </a:lnTo>
                  <a:lnTo>
                    <a:pt x="86" y="90"/>
                  </a:lnTo>
                  <a:lnTo>
                    <a:pt x="86" y="86"/>
                  </a:lnTo>
                  <a:lnTo>
                    <a:pt x="82" y="86"/>
                  </a:lnTo>
                  <a:lnTo>
                    <a:pt x="80" y="82"/>
                  </a:lnTo>
                  <a:lnTo>
                    <a:pt x="76" y="82"/>
                  </a:lnTo>
                  <a:lnTo>
                    <a:pt x="72" y="86"/>
                  </a:lnTo>
                  <a:lnTo>
                    <a:pt x="68" y="86"/>
                  </a:lnTo>
                  <a:lnTo>
                    <a:pt x="64" y="86"/>
                  </a:lnTo>
                  <a:lnTo>
                    <a:pt x="64" y="90"/>
                  </a:lnTo>
                  <a:lnTo>
                    <a:pt x="60" y="90"/>
                  </a:lnTo>
                  <a:lnTo>
                    <a:pt x="56" y="94"/>
                  </a:lnTo>
                  <a:lnTo>
                    <a:pt x="54" y="94"/>
                  </a:lnTo>
                  <a:lnTo>
                    <a:pt x="50" y="94"/>
                  </a:lnTo>
                  <a:lnTo>
                    <a:pt x="46" y="94"/>
                  </a:lnTo>
                  <a:lnTo>
                    <a:pt x="46" y="98"/>
                  </a:lnTo>
                  <a:lnTo>
                    <a:pt x="42" y="98"/>
                  </a:lnTo>
                  <a:lnTo>
                    <a:pt x="38" y="98"/>
                  </a:lnTo>
                  <a:lnTo>
                    <a:pt x="38" y="94"/>
                  </a:lnTo>
                  <a:lnTo>
                    <a:pt x="34" y="94"/>
                  </a:lnTo>
                  <a:lnTo>
                    <a:pt x="30" y="94"/>
                  </a:lnTo>
                  <a:lnTo>
                    <a:pt x="26" y="94"/>
                  </a:lnTo>
                  <a:lnTo>
                    <a:pt x="24" y="94"/>
                  </a:lnTo>
                  <a:lnTo>
                    <a:pt x="20" y="94"/>
                  </a:lnTo>
                  <a:lnTo>
                    <a:pt x="16" y="94"/>
                  </a:lnTo>
                  <a:lnTo>
                    <a:pt x="16" y="90"/>
                  </a:lnTo>
                  <a:lnTo>
                    <a:pt x="16" y="94"/>
                  </a:lnTo>
                  <a:lnTo>
                    <a:pt x="12" y="94"/>
                  </a:lnTo>
                  <a:lnTo>
                    <a:pt x="12" y="90"/>
                  </a:lnTo>
                  <a:lnTo>
                    <a:pt x="8" y="90"/>
                  </a:lnTo>
                  <a:lnTo>
                    <a:pt x="4" y="86"/>
                  </a:lnTo>
                  <a:lnTo>
                    <a:pt x="0" y="82"/>
                  </a:lnTo>
                  <a:lnTo>
                    <a:pt x="0" y="86"/>
                  </a:lnTo>
                  <a:lnTo>
                    <a:pt x="0" y="82"/>
                  </a:lnTo>
                  <a:lnTo>
                    <a:pt x="0" y="78"/>
                  </a:lnTo>
                  <a:lnTo>
                    <a:pt x="4" y="78"/>
                  </a:lnTo>
                  <a:lnTo>
                    <a:pt x="4" y="74"/>
                  </a:lnTo>
                  <a:lnTo>
                    <a:pt x="8" y="72"/>
                  </a:lnTo>
                  <a:lnTo>
                    <a:pt x="12" y="72"/>
                  </a:lnTo>
                  <a:lnTo>
                    <a:pt x="8" y="68"/>
                  </a:lnTo>
                  <a:lnTo>
                    <a:pt x="8" y="64"/>
                  </a:lnTo>
                  <a:lnTo>
                    <a:pt x="8" y="60"/>
                  </a:lnTo>
                  <a:lnTo>
                    <a:pt x="16" y="52"/>
                  </a:lnTo>
                  <a:lnTo>
                    <a:pt x="16" y="48"/>
                  </a:lnTo>
                  <a:lnTo>
                    <a:pt x="20" y="48"/>
                  </a:lnTo>
                  <a:lnTo>
                    <a:pt x="20" y="46"/>
                  </a:lnTo>
                  <a:lnTo>
                    <a:pt x="24" y="46"/>
                  </a:lnTo>
                  <a:lnTo>
                    <a:pt x="24" y="42"/>
                  </a:lnTo>
                  <a:lnTo>
                    <a:pt x="26" y="42"/>
                  </a:lnTo>
                  <a:lnTo>
                    <a:pt x="30" y="42"/>
                  </a:lnTo>
                  <a:lnTo>
                    <a:pt x="26" y="38"/>
                  </a:lnTo>
                  <a:lnTo>
                    <a:pt x="26" y="34"/>
                  </a:lnTo>
                  <a:lnTo>
                    <a:pt x="30" y="34"/>
                  </a:lnTo>
                  <a:lnTo>
                    <a:pt x="26" y="34"/>
                  </a:lnTo>
                  <a:lnTo>
                    <a:pt x="26" y="30"/>
                  </a:lnTo>
                  <a:lnTo>
                    <a:pt x="24" y="26"/>
                  </a:lnTo>
                  <a:lnTo>
                    <a:pt x="24" y="22"/>
                  </a:lnTo>
                  <a:lnTo>
                    <a:pt x="24" y="18"/>
                  </a:lnTo>
                  <a:lnTo>
                    <a:pt x="24" y="16"/>
                  </a:lnTo>
                  <a:lnTo>
                    <a:pt x="26" y="18"/>
                  </a:lnTo>
                  <a:lnTo>
                    <a:pt x="30" y="16"/>
                  </a:lnTo>
                  <a:lnTo>
                    <a:pt x="30" y="12"/>
                  </a:lnTo>
                  <a:lnTo>
                    <a:pt x="34" y="12"/>
                  </a:lnTo>
                  <a:lnTo>
                    <a:pt x="38" y="12"/>
                  </a:lnTo>
                  <a:lnTo>
                    <a:pt x="42" y="12"/>
                  </a:lnTo>
                  <a:lnTo>
                    <a:pt x="46" y="12"/>
                  </a:lnTo>
                  <a:lnTo>
                    <a:pt x="50" y="12"/>
                  </a:lnTo>
                  <a:lnTo>
                    <a:pt x="54" y="12"/>
                  </a:lnTo>
                  <a:lnTo>
                    <a:pt x="56" y="12"/>
                  </a:lnTo>
                  <a:lnTo>
                    <a:pt x="60" y="12"/>
                  </a:lnTo>
                  <a:lnTo>
                    <a:pt x="60" y="16"/>
                  </a:lnTo>
                  <a:lnTo>
                    <a:pt x="64" y="16"/>
                  </a:lnTo>
                  <a:lnTo>
                    <a:pt x="64" y="12"/>
                  </a:lnTo>
                  <a:lnTo>
                    <a:pt x="64" y="16"/>
                  </a:lnTo>
                  <a:lnTo>
                    <a:pt x="68" y="16"/>
                  </a:lnTo>
                  <a:lnTo>
                    <a:pt x="72" y="16"/>
                  </a:lnTo>
                  <a:lnTo>
                    <a:pt x="76" y="18"/>
                  </a:lnTo>
                  <a:lnTo>
                    <a:pt x="80" y="18"/>
                  </a:lnTo>
                  <a:lnTo>
                    <a:pt x="82" y="18"/>
                  </a:lnTo>
                  <a:lnTo>
                    <a:pt x="86" y="18"/>
                  </a:lnTo>
                  <a:lnTo>
                    <a:pt x="86" y="16"/>
                  </a:lnTo>
                  <a:lnTo>
                    <a:pt x="86" y="18"/>
                  </a:lnTo>
                  <a:lnTo>
                    <a:pt x="90" y="18"/>
                  </a:lnTo>
                  <a:lnTo>
                    <a:pt x="94" y="18"/>
                  </a:lnTo>
                  <a:lnTo>
                    <a:pt x="94" y="22"/>
                  </a:lnTo>
                  <a:lnTo>
                    <a:pt x="94" y="18"/>
                  </a:lnTo>
                  <a:lnTo>
                    <a:pt x="96" y="18"/>
                  </a:lnTo>
                  <a:lnTo>
                    <a:pt x="100" y="18"/>
                  </a:lnTo>
                  <a:lnTo>
                    <a:pt x="100" y="22"/>
                  </a:lnTo>
                  <a:lnTo>
                    <a:pt x="104" y="22"/>
                  </a:lnTo>
                  <a:lnTo>
                    <a:pt x="104" y="18"/>
                  </a:lnTo>
                  <a:lnTo>
                    <a:pt x="108" y="18"/>
                  </a:lnTo>
                  <a:lnTo>
                    <a:pt x="108" y="22"/>
                  </a:lnTo>
                  <a:lnTo>
                    <a:pt x="112" y="18"/>
                  </a:lnTo>
                  <a:lnTo>
                    <a:pt x="116" y="18"/>
                  </a:lnTo>
                  <a:lnTo>
                    <a:pt x="116" y="22"/>
                  </a:lnTo>
                  <a:lnTo>
                    <a:pt x="120" y="22"/>
                  </a:lnTo>
                  <a:lnTo>
                    <a:pt x="120" y="26"/>
                  </a:lnTo>
                  <a:lnTo>
                    <a:pt x="120" y="22"/>
                  </a:lnTo>
                  <a:lnTo>
                    <a:pt x="120" y="18"/>
                  </a:lnTo>
                  <a:lnTo>
                    <a:pt x="120" y="16"/>
                  </a:lnTo>
                  <a:lnTo>
                    <a:pt x="120" y="12"/>
                  </a:lnTo>
                  <a:lnTo>
                    <a:pt x="124" y="12"/>
                  </a:lnTo>
                  <a:lnTo>
                    <a:pt x="124" y="8"/>
                  </a:lnTo>
                  <a:lnTo>
                    <a:pt x="126" y="8"/>
                  </a:lnTo>
                  <a:lnTo>
                    <a:pt x="130" y="8"/>
                  </a:lnTo>
                  <a:lnTo>
                    <a:pt x="134" y="8"/>
                  </a:lnTo>
                  <a:lnTo>
                    <a:pt x="138" y="8"/>
                  </a:lnTo>
                  <a:lnTo>
                    <a:pt x="142" y="8"/>
                  </a:lnTo>
                  <a:lnTo>
                    <a:pt x="146" y="8"/>
                  </a:lnTo>
                  <a:lnTo>
                    <a:pt x="146" y="4"/>
                  </a:lnTo>
                  <a:lnTo>
                    <a:pt x="150" y="4"/>
                  </a:lnTo>
                  <a:lnTo>
                    <a:pt x="154" y="4"/>
                  </a:lnTo>
                  <a:lnTo>
                    <a:pt x="156" y="0"/>
                  </a:lnTo>
                  <a:lnTo>
                    <a:pt x="160" y="0"/>
                  </a:lnTo>
                  <a:lnTo>
                    <a:pt x="160" y="4"/>
                  </a:lnTo>
                  <a:lnTo>
                    <a:pt x="164" y="4"/>
                  </a:lnTo>
                  <a:lnTo>
                    <a:pt x="164" y="0"/>
                  </a:lnTo>
                  <a:lnTo>
                    <a:pt x="168" y="4"/>
                  </a:lnTo>
                  <a:lnTo>
                    <a:pt x="168" y="8"/>
                  </a:lnTo>
                  <a:lnTo>
                    <a:pt x="172" y="12"/>
                  </a:lnTo>
                  <a:lnTo>
                    <a:pt x="176" y="16"/>
                  </a:lnTo>
                  <a:lnTo>
                    <a:pt x="172" y="16"/>
                  </a:lnTo>
                  <a:lnTo>
                    <a:pt x="168" y="16"/>
                  </a:lnTo>
                  <a:lnTo>
                    <a:pt x="172" y="18"/>
                  </a:lnTo>
                  <a:lnTo>
                    <a:pt x="172" y="22"/>
                  </a:lnTo>
                  <a:lnTo>
                    <a:pt x="172" y="26"/>
                  </a:lnTo>
                  <a:lnTo>
                    <a:pt x="176" y="26"/>
                  </a:lnTo>
                  <a:lnTo>
                    <a:pt x="180" y="26"/>
                  </a:lnTo>
                  <a:lnTo>
                    <a:pt x="184" y="26"/>
                  </a:lnTo>
                  <a:lnTo>
                    <a:pt x="184" y="30"/>
                  </a:lnTo>
                  <a:lnTo>
                    <a:pt x="186" y="30"/>
                  </a:lnTo>
                  <a:lnTo>
                    <a:pt x="186" y="34"/>
                  </a:lnTo>
                  <a:lnTo>
                    <a:pt x="190" y="34"/>
                  </a:lnTo>
                  <a:lnTo>
                    <a:pt x="190" y="38"/>
                  </a:lnTo>
                  <a:lnTo>
                    <a:pt x="186" y="38"/>
                  </a:lnTo>
                  <a:lnTo>
                    <a:pt x="186" y="42"/>
                  </a:lnTo>
                  <a:lnTo>
                    <a:pt x="190" y="42"/>
                  </a:lnTo>
                  <a:lnTo>
                    <a:pt x="190" y="46"/>
                  </a:lnTo>
                  <a:lnTo>
                    <a:pt x="194" y="46"/>
                  </a:lnTo>
                  <a:lnTo>
                    <a:pt x="194" y="42"/>
                  </a:lnTo>
                  <a:lnTo>
                    <a:pt x="198" y="42"/>
                  </a:lnTo>
                  <a:lnTo>
                    <a:pt x="198" y="46"/>
                  </a:lnTo>
                  <a:lnTo>
                    <a:pt x="202" y="46"/>
                  </a:lnTo>
                  <a:lnTo>
                    <a:pt x="206" y="46"/>
                  </a:lnTo>
                  <a:lnTo>
                    <a:pt x="206" y="48"/>
                  </a:lnTo>
                  <a:lnTo>
                    <a:pt x="206" y="46"/>
                  </a:lnTo>
                  <a:lnTo>
                    <a:pt x="210" y="46"/>
                  </a:lnTo>
                  <a:lnTo>
                    <a:pt x="212" y="46"/>
                  </a:lnTo>
                  <a:lnTo>
                    <a:pt x="216" y="42"/>
                  </a:lnTo>
                  <a:lnTo>
                    <a:pt x="220" y="48"/>
                  </a:lnTo>
                  <a:lnTo>
                    <a:pt x="224" y="48"/>
                  </a:lnTo>
                  <a:lnTo>
                    <a:pt x="224" y="52"/>
                  </a:lnTo>
                  <a:lnTo>
                    <a:pt x="228" y="52"/>
                  </a:lnTo>
                  <a:lnTo>
                    <a:pt x="228" y="48"/>
                  </a:lnTo>
                  <a:lnTo>
                    <a:pt x="232" y="48"/>
                  </a:lnTo>
                  <a:lnTo>
                    <a:pt x="232" y="52"/>
                  </a:lnTo>
                  <a:lnTo>
                    <a:pt x="236" y="52"/>
                  </a:lnTo>
                  <a:lnTo>
                    <a:pt x="240" y="52"/>
                  </a:lnTo>
                  <a:lnTo>
                    <a:pt x="240" y="56"/>
                  </a:lnTo>
                  <a:lnTo>
                    <a:pt x="242" y="52"/>
                  </a:lnTo>
                  <a:lnTo>
                    <a:pt x="242" y="56"/>
                  </a:lnTo>
                  <a:lnTo>
                    <a:pt x="246" y="56"/>
                  </a:lnTo>
                  <a:lnTo>
                    <a:pt x="246" y="60"/>
                  </a:lnTo>
                  <a:lnTo>
                    <a:pt x="250" y="60"/>
                  </a:lnTo>
                  <a:lnTo>
                    <a:pt x="254" y="60"/>
                  </a:lnTo>
                  <a:lnTo>
                    <a:pt x="254" y="64"/>
                  </a:lnTo>
                  <a:lnTo>
                    <a:pt x="254" y="68"/>
                  </a:lnTo>
                  <a:lnTo>
                    <a:pt x="254" y="72"/>
                  </a:lnTo>
                  <a:lnTo>
                    <a:pt x="250" y="72"/>
                  </a:lnTo>
                  <a:lnTo>
                    <a:pt x="250" y="74"/>
                  </a:lnTo>
                  <a:lnTo>
                    <a:pt x="254" y="74"/>
                  </a:lnTo>
                  <a:lnTo>
                    <a:pt x="250" y="74"/>
                  </a:lnTo>
                  <a:lnTo>
                    <a:pt x="250" y="78"/>
                  </a:lnTo>
                  <a:lnTo>
                    <a:pt x="250" y="82"/>
                  </a:lnTo>
                  <a:lnTo>
                    <a:pt x="254" y="86"/>
                  </a:lnTo>
                  <a:lnTo>
                    <a:pt x="254" y="90"/>
                  </a:lnTo>
                  <a:lnTo>
                    <a:pt x="250" y="90"/>
                  </a:lnTo>
                  <a:lnTo>
                    <a:pt x="250" y="94"/>
                  </a:lnTo>
                  <a:lnTo>
                    <a:pt x="250" y="98"/>
                  </a:lnTo>
                  <a:lnTo>
                    <a:pt x="246" y="98"/>
                  </a:lnTo>
                  <a:lnTo>
                    <a:pt x="242" y="98"/>
                  </a:lnTo>
                  <a:lnTo>
                    <a:pt x="240" y="98"/>
                  </a:lnTo>
                  <a:lnTo>
                    <a:pt x="236" y="98"/>
                  </a:lnTo>
                  <a:lnTo>
                    <a:pt x="236" y="102"/>
                  </a:lnTo>
                  <a:lnTo>
                    <a:pt x="232" y="102"/>
                  </a:lnTo>
                  <a:lnTo>
                    <a:pt x="228" y="102"/>
                  </a:lnTo>
                  <a:lnTo>
                    <a:pt x="228" y="104"/>
                  </a:lnTo>
                  <a:lnTo>
                    <a:pt x="228" y="108"/>
                  </a:lnTo>
                  <a:lnTo>
                    <a:pt x="228" y="112"/>
                  </a:lnTo>
                  <a:lnTo>
                    <a:pt x="224" y="112"/>
                  </a:lnTo>
                  <a:lnTo>
                    <a:pt x="220" y="112"/>
                  </a:lnTo>
                  <a:lnTo>
                    <a:pt x="216" y="112"/>
                  </a:lnTo>
                  <a:lnTo>
                    <a:pt x="216" y="116"/>
                  </a:lnTo>
                  <a:lnTo>
                    <a:pt x="212" y="116"/>
                  </a:lnTo>
                  <a:lnTo>
                    <a:pt x="210" y="116"/>
                  </a:lnTo>
                  <a:lnTo>
                    <a:pt x="210" y="120"/>
                  </a:lnTo>
                  <a:lnTo>
                    <a:pt x="206" y="120"/>
                  </a:lnTo>
                  <a:lnTo>
                    <a:pt x="206" y="116"/>
                  </a:lnTo>
                  <a:lnTo>
                    <a:pt x="206" y="120"/>
                  </a:lnTo>
                  <a:lnTo>
                    <a:pt x="202" y="120"/>
                  </a:lnTo>
                  <a:lnTo>
                    <a:pt x="198" y="120"/>
                  </a:lnTo>
                  <a:lnTo>
                    <a:pt x="194" y="120"/>
                  </a:lnTo>
                  <a:lnTo>
                    <a:pt x="194" y="124"/>
                  </a:lnTo>
                  <a:lnTo>
                    <a:pt x="190" y="124"/>
                  </a:lnTo>
                  <a:lnTo>
                    <a:pt x="186" y="128"/>
                  </a:lnTo>
                  <a:lnTo>
                    <a:pt x="186" y="130"/>
                  </a:lnTo>
                  <a:lnTo>
                    <a:pt x="184" y="130"/>
                  </a:lnTo>
                  <a:lnTo>
                    <a:pt x="186" y="130"/>
                  </a:lnTo>
                  <a:lnTo>
                    <a:pt x="186" y="128"/>
                  </a:lnTo>
                  <a:lnTo>
                    <a:pt x="186" y="124"/>
                  </a:lnTo>
                  <a:lnTo>
                    <a:pt x="186" y="128"/>
                  </a:lnTo>
                  <a:lnTo>
                    <a:pt x="184" y="128"/>
                  </a:lnTo>
                  <a:lnTo>
                    <a:pt x="180" y="130"/>
                  </a:lnTo>
                  <a:lnTo>
                    <a:pt x="176" y="130"/>
                  </a:lnTo>
                  <a:lnTo>
                    <a:pt x="176" y="134"/>
                  </a:lnTo>
                  <a:lnTo>
                    <a:pt x="176" y="130"/>
                  </a:lnTo>
                  <a:lnTo>
                    <a:pt x="172" y="130"/>
                  </a:lnTo>
                  <a:lnTo>
                    <a:pt x="172" y="128"/>
                  </a:lnTo>
                  <a:lnTo>
                    <a:pt x="172" y="130"/>
                  </a:lnTo>
                  <a:lnTo>
                    <a:pt x="168" y="130"/>
                  </a:lnTo>
                  <a:lnTo>
                    <a:pt x="172" y="130"/>
                  </a:lnTo>
                  <a:lnTo>
                    <a:pt x="168" y="130"/>
                  </a:lnTo>
                  <a:lnTo>
                    <a:pt x="164" y="128"/>
                  </a:lnTo>
                  <a:lnTo>
                    <a:pt x="164" y="130"/>
                  </a:lnTo>
                  <a:lnTo>
                    <a:pt x="168" y="130"/>
                  </a:lnTo>
                  <a:lnTo>
                    <a:pt x="168" y="134"/>
                  </a:lnTo>
                  <a:lnTo>
                    <a:pt x="168" y="130"/>
                  </a:lnTo>
                  <a:lnTo>
                    <a:pt x="168" y="134"/>
                  </a:lnTo>
                  <a:lnTo>
                    <a:pt x="172" y="134"/>
                  </a:lnTo>
                  <a:lnTo>
                    <a:pt x="176" y="134"/>
                  </a:lnTo>
                  <a:lnTo>
                    <a:pt x="172" y="134"/>
                  </a:lnTo>
                  <a:lnTo>
                    <a:pt x="176" y="134"/>
                  </a:lnTo>
                  <a:lnTo>
                    <a:pt x="176" y="138"/>
                  </a:lnTo>
                  <a:lnTo>
                    <a:pt x="180" y="138"/>
                  </a:lnTo>
                  <a:lnTo>
                    <a:pt x="180" y="142"/>
                  </a:lnTo>
                  <a:lnTo>
                    <a:pt x="184" y="142"/>
                  </a:lnTo>
                  <a:lnTo>
                    <a:pt x="184" y="146"/>
                  </a:lnTo>
                  <a:lnTo>
                    <a:pt x="186" y="150"/>
                  </a:lnTo>
                  <a:lnTo>
                    <a:pt x="186" y="146"/>
                  </a:lnTo>
                  <a:lnTo>
                    <a:pt x="184" y="142"/>
                  </a:lnTo>
                  <a:lnTo>
                    <a:pt x="184" y="138"/>
                  </a:lnTo>
                  <a:lnTo>
                    <a:pt x="180" y="138"/>
                  </a:lnTo>
                  <a:lnTo>
                    <a:pt x="180" y="134"/>
                  </a:lnTo>
                  <a:lnTo>
                    <a:pt x="180" y="130"/>
                  </a:lnTo>
                  <a:lnTo>
                    <a:pt x="180" y="134"/>
                  </a:lnTo>
                  <a:lnTo>
                    <a:pt x="184" y="138"/>
                  </a:lnTo>
                  <a:lnTo>
                    <a:pt x="184" y="142"/>
                  </a:lnTo>
                  <a:lnTo>
                    <a:pt x="186" y="146"/>
                  </a:lnTo>
                  <a:lnTo>
                    <a:pt x="190" y="146"/>
                  </a:lnTo>
                  <a:lnTo>
                    <a:pt x="190" y="150"/>
                  </a:lnTo>
                  <a:lnTo>
                    <a:pt x="190" y="146"/>
                  </a:lnTo>
                  <a:lnTo>
                    <a:pt x="194" y="146"/>
                  </a:lnTo>
                  <a:lnTo>
                    <a:pt x="198" y="146"/>
                  </a:lnTo>
                  <a:lnTo>
                    <a:pt x="202" y="146"/>
                  </a:lnTo>
                  <a:lnTo>
                    <a:pt x="206" y="146"/>
                  </a:lnTo>
                  <a:lnTo>
                    <a:pt x="202" y="146"/>
                  </a:lnTo>
                  <a:lnTo>
                    <a:pt x="202" y="150"/>
                  </a:lnTo>
                  <a:lnTo>
                    <a:pt x="202" y="154"/>
                  </a:lnTo>
                  <a:lnTo>
                    <a:pt x="198" y="154"/>
                  </a:lnTo>
                  <a:lnTo>
                    <a:pt x="194" y="154"/>
                  </a:lnTo>
                  <a:lnTo>
                    <a:pt x="190" y="154"/>
                  </a:lnTo>
                  <a:lnTo>
                    <a:pt x="190" y="150"/>
                  </a:lnTo>
                  <a:lnTo>
                    <a:pt x="186" y="154"/>
                  </a:lnTo>
                  <a:lnTo>
                    <a:pt x="184" y="158"/>
                  </a:lnTo>
                  <a:lnTo>
                    <a:pt x="180" y="158"/>
                  </a:lnTo>
                  <a:lnTo>
                    <a:pt x="176" y="158"/>
                  </a:lnTo>
                  <a:lnTo>
                    <a:pt x="176" y="160"/>
                  </a:lnTo>
                  <a:lnTo>
                    <a:pt x="172" y="160"/>
                  </a:lnTo>
                  <a:lnTo>
                    <a:pt x="172" y="164"/>
                  </a:lnTo>
                  <a:lnTo>
                    <a:pt x="168" y="164"/>
                  </a:lnTo>
                  <a:lnTo>
                    <a:pt x="164" y="164"/>
                  </a:lnTo>
                  <a:lnTo>
                    <a:pt x="160" y="164"/>
                  </a:lnTo>
                  <a:lnTo>
                    <a:pt x="160" y="160"/>
                  </a:lnTo>
                  <a:lnTo>
                    <a:pt x="160" y="158"/>
                  </a:lnTo>
                  <a:lnTo>
                    <a:pt x="164" y="158"/>
                  </a:lnTo>
                  <a:lnTo>
                    <a:pt x="164" y="154"/>
                  </a:lnTo>
                  <a:lnTo>
                    <a:pt x="160" y="154"/>
                  </a:lnTo>
                  <a:lnTo>
                    <a:pt x="160" y="150"/>
                  </a:lnTo>
                  <a:lnTo>
                    <a:pt x="156" y="150"/>
                  </a:lnTo>
                  <a:lnTo>
                    <a:pt x="154" y="146"/>
                  </a:lnTo>
                  <a:lnTo>
                    <a:pt x="150" y="146"/>
                  </a:lnTo>
                  <a:lnTo>
                    <a:pt x="146" y="146"/>
                  </a:lnTo>
                  <a:lnTo>
                    <a:pt x="150" y="142"/>
                  </a:lnTo>
                  <a:lnTo>
                    <a:pt x="154" y="142"/>
                  </a:lnTo>
                  <a:lnTo>
                    <a:pt x="154" y="138"/>
                  </a:lnTo>
                  <a:lnTo>
                    <a:pt x="156" y="138"/>
                  </a:lnTo>
                  <a:lnTo>
                    <a:pt x="160" y="138"/>
                  </a:lnTo>
                  <a:lnTo>
                    <a:pt x="160" y="134"/>
                  </a:lnTo>
                  <a:lnTo>
                    <a:pt x="164" y="134"/>
                  </a:lnTo>
                  <a:lnTo>
                    <a:pt x="164" y="130"/>
                  </a:lnTo>
                  <a:lnTo>
                    <a:pt x="160" y="130"/>
                  </a:lnTo>
                  <a:lnTo>
                    <a:pt x="156" y="130"/>
                  </a:lnTo>
                  <a:lnTo>
                    <a:pt x="154" y="130"/>
                  </a:lnTo>
                  <a:lnTo>
                    <a:pt x="150" y="130"/>
                  </a:lnTo>
                  <a:lnTo>
                    <a:pt x="146" y="130"/>
                  </a:lnTo>
                  <a:lnTo>
                    <a:pt x="142" y="130"/>
                  </a:lnTo>
                  <a:lnTo>
                    <a:pt x="142" y="128"/>
                  </a:lnTo>
                  <a:lnTo>
                    <a:pt x="138" y="128"/>
                  </a:lnTo>
                  <a:lnTo>
                    <a:pt x="142" y="128"/>
                  </a:lnTo>
                  <a:lnTo>
                    <a:pt x="138" y="124"/>
                  </a:lnTo>
                  <a:lnTo>
                    <a:pt x="134" y="124"/>
                  </a:lnTo>
                  <a:lnTo>
                    <a:pt x="138" y="124"/>
                  </a:lnTo>
                  <a:lnTo>
                    <a:pt x="142" y="124"/>
                  </a:lnTo>
                  <a:lnTo>
                    <a:pt x="146" y="124"/>
                  </a:lnTo>
                  <a:lnTo>
                    <a:pt x="150" y="120"/>
                  </a:lnTo>
                  <a:lnTo>
                    <a:pt x="146" y="120"/>
                  </a:lnTo>
                  <a:lnTo>
                    <a:pt x="146" y="124"/>
                  </a:lnTo>
                  <a:lnTo>
                    <a:pt x="142" y="120"/>
                  </a:lnTo>
                  <a:lnTo>
                    <a:pt x="142" y="124"/>
                  </a:lnTo>
                  <a:lnTo>
                    <a:pt x="138" y="120"/>
                  </a:lnTo>
                  <a:lnTo>
                    <a:pt x="138" y="116"/>
                  </a:lnTo>
                  <a:lnTo>
                    <a:pt x="138" y="112"/>
                  </a:lnTo>
                  <a:lnTo>
                    <a:pt x="138" y="108"/>
                  </a:lnTo>
                  <a:lnTo>
                    <a:pt x="134" y="108"/>
                  </a:lnTo>
                  <a:lnTo>
                    <a:pt x="138" y="108"/>
                  </a:lnTo>
                  <a:lnTo>
                    <a:pt x="138" y="112"/>
                  </a:lnTo>
                  <a:lnTo>
                    <a:pt x="138" y="116"/>
                  </a:lnTo>
                  <a:lnTo>
                    <a:pt x="138" y="120"/>
                  </a:lnTo>
                  <a:lnTo>
                    <a:pt x="134" y="120"/>
                  </a:lnTo>
                  <a:lnTo>
                    <a:pt x="130" y="120"/>
                  </a:lnTo>
                  <a:lnTo>
                    <a:pt x="134" y="120"/>
                  </a:lnTo>
                  <a:lnTo>
                    <a:pt x="134" y="116"/>
                  </a:lnTo>
                  <a:lnTo>
                    <a:pt x="134" y="120"/>
                  </a:lnTo>
                  <a:lnTo>
                    <a:pt x="130" y="120"/>
                  </a:lnTo>
                  <a:lnTo>
                    <a:pt x="126" y="120"/>
                  </a:lnTo>
                  <a:lnTo>
                    <a:pt x="124" y="124"/>
                  </a:lnTo>
                  <a:lnTo>
                    <a:pt x="124" y="128"/>
                  </a:lnTo>
                  <a:lnTo>
                    <a:pt x="120" y="128"/>
                  </a:lnTo>
                  <a:lnTo>
                    <a:pt x="120" y="130"/>
                  </a:lnTo>
                  <a:lnTo>
                    <a:pt x="116" y="134"/>
                  </a:lnTo>
                  <a:lnTo>
                    <a:pt x="112" y="138"/>
                  </a:lnTo>
                  <a:lnTo>
                    <a:pt x="108" y="138"/>
                  </a:lnTo>
                  <a:lnTo>
                    <a:pt x="108" y="142"/>
                  </a:lnTo>
                  <a:lnTo>
                    <a:pt x="108" y="138"/>
                  </a:lnTo>
                  <a:lnTo>
                    <a:pt x="104" y="138"/>
                  </a:lnTo>
                  <a:lnTo>
                    <a:pt x="104" y="142"/>
                  </a:lnTo>
                  <a:lnTo>
                    <a:pt x="108" y="146"/>
                  </a:lnTo>
                  <a:lnTo>
                    <a:pt x="108" y="150"/>
                  </a:lnTo>
                  <a:lnTo>
                    <a:pt x="108" y="146"/>
                  </a:lnTo>
                  <a:lnTo>
                    <a:pt x="104" y="146"/>
                  </a:lnTo>
                  <a:lnTo>
                    <a:pt x="100" y="146"/>
                  </a:lnTo>
                  <a:lnTo>
                    <a:pt x="96" y="146"/>
                  </a:lnTo>
                  <a:lnTo>
                    <a:pt x="94" y="146"/>
                  </a:lnTo>
                  <a:lnTo>
                    <a:pt x="94" y="150"/>
                  </a:lnTo>
                  <a:lnTo>
                    <a:pt x="90" y="150"/>
                  </a:lnTo>
                  <a:lnTo>
                    <a:pt x="90" y="146"/>
                  </a:lnTo>
                  <a:lnTo>
                    <a:pt x="86" y="146"/>
                  </a:lnTo>
                  <a:lnTo>
                    <a:pt x="86" y="146"/>
                  </a:lnTo>
                  <a:lnTo>
                    <a:pt x="86" y="1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6"/>
            <p:cNvSpPr>
              <a:spLocks noEditPoints="1"/>
            </p:cNvSpPr>
            <p:nvPr/>
          </p:nvSpPr>
          <p:spPr bwMode="auto">
            <a:xfrm>
              <a:off x="4210050" y="2733743"/>
              <a:ext cx="225425" cy="381000"/>
            </a:xfrm>
            <a:custGeom>
              <a:avLst/>
              <a:gdLst>
                <a:gd name="T0" fmla="*/ 106 w 142"/>
                <a:gd name="T1" fmla="*/ 2 h 240"/>
                <a:gd name="T2" fmla="*/ 98 w 142"/>
                <a:gd name="T3" fmla="*/ 10 h 240"/>
                <a:gd name="T4" fmla="*/ 94 w 142"/>
                <a:gd name="T5" fmla="*/ 14 h 240"/>
                <a:gd name="T6" fmla="*/ 76 w 142"/>
                <a:gd name="T7" fmla="*/ 44 h 240"/>
                <a:gd name="T8" fmla="*/ 72 w 142"/>
                <a:gd name="T9" fmla="*/ 48 h 240"/>
                <a:gd name="T10" fmla="*/ 46 w 142"/>
                <a:gd name="T11" fmla="*/ 130 h 240"/>
                <a:gd name="T12" fmla="*/ 50 w 142"/>
                <a:gd name="T13" fmla="*/ 108 h 240"/>
                <a:gd name="T14" fmla="*/ 38 w 142"/>
                <a:gd name="T15" fmla="*/ 122 h 240"/>
                <a:gd name="T16" fmla="*/ 34 w 142"/>
                <a:gd name="T17" fmla="*/ 108 h 240"/>
                <a:gd name="T18" fmla="*/ 42 w 142"/>
                <a:gd name="T19" fmla="*/ 92 h 240"/>
                <a:gd name="T20" fmla="*/ 34 w 142"/>
                <a:gd name="T21" fmla="*/ 92 h 240"/>
                <a:gd name="T22" fmla="*/ 34 w 142"/>
                <a:gd name="T23" fmla="*/ 78 h 240"/>
                <a:gd name="T24" fmla="*/ 42 w 142"/>
                <a:gd name="T25" fmla="*/ 62 h 240"/>
                <a:gd name="T26" fmla="*/ 56 w 142"/>
                <a:gd name="T27" fmla="*/ 52 h 240"/>
                <a:gd name="T28" fmla="*/ 60 w 142"/>
                <a:gd name="T29" fmla="*/ 62 h 240"/>
                <a:gd name="T30" fmla="*/ 56 w 142"/>
                <a:gd name="T31" fmla="*/ 70 h 240"/>
                <a:gd name="T32" fmla="*/ 72 w 142"/>
                <a:gd name="T33" fmla="*/ 70 h 240"/>
                <a:gd name="T34" fmla="*/ 90 w 142"/>
                <a:gd name="T35" fmla="*/ 82 h 240"/>
                <a:gd name="T36" fmla="*/ 80 w 142"/>
                <a:gd name="T37" fmla="*/ 100 h 240"/>
                <a:gd name="T38" fmla="*/ 82 w 142"/>
                <a:gd name="T39" fmla="*/ 108 h 240"/>
                <a:gd name="T40" fmla="*/ 98 w 142"/>
                <a:gd name="T41" fmla="*/ 134 h 240"/>
                <a:gd name="T42" fmla="*/ 112 w 142"/>
                <a:gd name="T43" fmla="*/ 156 h 240"/>
                <a:gd name="T44" fmla="*/ 108 w 142"/>
                <a:gd name="T45" fmla="*/ 160 h 240"/>
                <a:gd name="T46" fmla="*/ 124 w 142"/>
                <a:gd name="T47" fmla="*/ 176 h 240"/>
                <a:gd name="T48" fmla="*/ 136 w 142"/>
                <a:gd name="T49" fmla="*/ 198 h 240"/>
                <a:gd name="T50" fmla="*/ 124 w 142"/>
                <a:gd name="T51" fmla="*/ 210 h 240"/>
                <a:gd name="T52" fmla="*/ 132 w 142"/>
                <a:gd name="T53" fmla="*/ 220 h 240"/>
                <a:gd name="T54" fmla="*/ 106 w 142"/>
                <a:gd name="T55" fmla="*/ 224 h 240"/>
                <a:gd name="T56" fmla="*/ 82 w 142"/>
                <a:gd name="T57" fmla="*/ 224 h 240"/>
                <a:gd name="T58" fmla="*/ 50 w 142"/>
                <a:gd name="T59" fmla="*/ 232 h 240"/>
                <a:gd name="T60" fmla="*/ 46 w 142"/>
                <a:gd name="T61" fmla="*/ 228 h 240"/>
                <a:gd name="T62" fmla="*/ 76 w 142"/>
                <a:gd name="T63" fmla="*/ 210 h 240"/>
                <a:gd name="T64" fmla="*/ 64 w 142"/>
                <a:gd name="T65" fmla="*/ 210 h 240"/>
                <a:gd name="T66" fmla="*/ 46 w 142"/>
                <a:gd name="T67" fmla="*/ 206 h 240"/>
                <a:gd name="T68" fmla="*/ 56 w 142"/>
                <a:gd name="T69" fmla="*/ 190 h 240"/>
                <a:gd name="T70" fmla="*/ 50 w 142"/>
                <a:gd name="T71" fmla="*/ 176 h 240"/>
                <a:gd name="T72" fmla="*/ 76 w 142"/>
                <a:gd name="T73" fmla="*/ 168 h 240"/>
                <a:gd name="T74" fmla="*/ 68 w 142"/>
                <a:gd name="T75" fmla="*/ 146 h 240"/>
                <a:gd name="T76" fmla="*/ 64 w 142"/>
                <a:gd name="T77" fmla="*/ 134 h 240"/>
                <a:gd name="T78" fmla="*/ 50 w 142"/>
                <a:gd name="T79" fmla="*/ 138 h 240"/>
                <a:gd name="T80" fmla="*/ 16 w 142"/>
                <a:gd name="T81" fmla="*/ 62 h 240"/>
                <a:gd name="T82" fmla="*/ 26 w 142"/>
                <a:gd name="T83" fmla="*/ 60 h 240"/>
                <a:gd name="T84" fmla="*/ 8 w 142"/>
                <a:gd name="T85" fmla="*/ 74 h 240"/>
                <a:gd name="T86" fmla="*/ 26 w 142"/>
                <a:gd name="T87" fmla="*/ 86 h 240"/>
                <a:gd name="T88" fmla="*/ 30 w 142"/>
                <a:gd name="T89" fmla="*/ 74 h 240"/>
                <a:gd name="T90" fmla="*/ 30 w 142"/>
                <a:gd name="T91" fmla="*/ 78 h 240"/>
                <a:gd name="T92" fmla="*/ 12 w 142"/>
                <a:gd name="T93" fmla="*/ 82 h 240"/>
                <a:gd name="T94" fmla="*/ 12 w 142"/>
                <a:gd name="T95" fmla="*/ 90 h 240"/>
                <a:gd name="T96" fmla="*/ 22 w 142"/>
                <a:gd name="T97" fmla="*/ 96 h 240"/>
                <a:gd name="T98" fmla="*/ 34 w 142"/>
                <a:gd name="T99" fmla="*/ 104 h 240"/>
                <a:gd name="T100" fmla="*/ 26 w 142"/>
                <a:gd name="T101" fmla="*/ 96 h 240"/>
                <a:gd name="T102" fmla="*/ 30 w 142"/>
                <a:gd name="T103" fmla="*/ 112 h 240"/>
                <a:gd name="T104" fmla="*/ 26 w 142"/>
                <a:gd name="T105" fmla="*/ 112 h 240"/>
                <a:gd name="T106" fmla="*/ 46 w 142"/>
                <a:gd name="T107" fmla="*/ 116 h 240"/>
                <a:gd name="T108" fmla="*/ 20 w 142"/>
                <a:gd name="T109" fmla="*/ 146 h 240"/>
                <a:gd name="T110" fmla="*/ 4 w 142"/>
                <a:gd name="T111" fmla="*/ 138 h 240"/>
                <a:gd name="T112" fmla="*/ 34 w 142"/>
                <a:gd name="T113" fmla="*/ 138 h 240"/>
                <a:gd name="T114" fmla="*/ 34 w 142"/>
                <a:gd name="T115" fmla="*/ 150 h 240"/>
                <a:gd name="T116" fmla="*/ 56 w 142"/>
                <a:gd name="T117" fmla="*/ 164 h 240"/>
                <a:gd name="T118" fmla="*/ 128 w 142"/>
                <a:gd name="T119" fmla="*/ 2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240">
                  <a:moveTo>
                    <a:pt x="80" y="36"/>
                  </a:moveTo>
                  <a:lnTo>
                    <a:pt x="82" y="36"/>
                  </a:lnTo>
                  <a:lnTo>
                    <a:pt x="80" y="36"/>
                  </a:lnTo>
                  <a:lnTo>
                    <a:pt x="80" y="36"/>
                  </a:lnTo>
                  <a:lnTo>
                    <a:pt x="80" y="36"/>
                  </a:lnTo>
                  <a:close/>
                  <a:moveTo>
                    <a:pt x="106" y="2"/>
                  </a:moveTo>
                  <a:lnTo>
                    <a:pt x="102" y="2"/>
                  </a:lnTo>
                  <a:lnTo>
                    <a:pt x="106" y="0"/>
                  </a:lnTo>
                  <a:lnTo>
                    <a:pt x="106" y="2"/>
                  </a:lnTo>
                  <a:lnTo>
                    <a:pt x="106" y="2"/>
                  </a:lnTo>
                  <a:lnTo>
                    <a:pt x="106" y="2"/>
                  </a:lnTo>
                  <a:close/>
                  <a:moveTo>
                    <a:pt x="102" y="6"/>
                  </a:moveTo>
                  <a:lnTo>
                    <a:pt x="102" y="2"/>
                  </a:lnTo>
                  <a:lnTo>
                    <a:pt x="102" y="6"/>
                  </a:lnTo>
                  <a:lnTo>
                    <a:pt x="102" y="6"/>
                  </a:lnTo>
                  <a:lnTo>
                    <a:pt x="102" y="6"/>
                  </a:lnTo>
                  <a:close/>
                  <a:moveTo>
                    <a:pt x="94" y="14"/>
                  </a:moveTo>
                  <a:lnTo>
                    <a:pt x="98" y="10"/>
                  </a:lnTo>
                  <a:lnTo>
                    <a:pt x="94" y="10"/>
                  </a:lnTo>
                  <a:lnTo>
                    <a:pt x="94" y="6"/>
                  </a:lnTo>
                  <a:lnTo>
                    <a:pt x="98" y="6"/>
                  </a:lnTo>
                  <a:lnTo>
                    <a:pt x="98" y="10"/>
                  </a:lnTo>
                  <a:lnTo>
                    <a:pt x="102" y="10"/>
                  </a:lnTo>
                  <a:lnTo>
                    <a:pt x="102" y="14"/>
                  </a:lnTo>
                  <a:lnTo>
                    <a:pt x="98" y="14"/>
                  </a:lnTo>
                  <a:lnTo>
                    <a:pt x="102" y="14"/>
                  </a:lnTo>
                  <a:lnTo>
                    <a:pt x="102" y="18"/>
                  </a:lnTo>
                  <a:lnTo>
                    <a:pt x="98" y="18"/>
                  </a:lnTo>
                  <a:lnTo>
                    <a:pt x="98" y="22"/>
                  </a:lnTo>
                  <a:lnTo>
                    <a:pt x="98" y="18"/>
                  </a:lnTo>
                  <a:lnTo>
                    <a:pt x="98" y="14"/>
                  </a:lnTo>
                  <a:lnTo>
                    <a:pt x="94" y="18"/>
                  </a:lnTo>
                  <a:lnTo>
                    <a:pt x="94" y="14"/>
                  </a:lnTo>
                  <a:lnTo>
                    <a:pt x="94" y="14"/>
                  </a:lnTo>
                  <a:lnTo>
                    <a:pt x="94" y="14"/>
                  </a:lnTo>
                  <a:close/>
                  <a:moveTo>
                    <a:pt x="76" y="44"/>
                  </a:moveTo>
                  <a:lnTo>
                    <a:pt x="72" y="44"/>
                  </a:lnTo>
                  <a:lnTo>
                    <a:pt x="68" y="44"/>
                  </a:lnTo>
                  <a:lnTo>
                    <a:pt x="68" y="40"/>
                  </a:lnTo>
                  <a:lnTo>
                    <a:pt x="72" y="40"/>
                  </a:lnTo>
                  <a:lnTo>
                    <a:pt x="76" y="40"/>
                  </a:lnTo>
                  <a:lnTo>
                    <a:pt x="76" y="44"/>
                  </a:lnTo>
                  <a:lnTo>
                    <a:pt x="80" y="44"/>
                  </a:lnTo>
                  <a:lnTo>
                    <a:pt x="76" y="44"/>
                  </a:lnTo>
                  <a:lnTo>
                    <a:pt x="76" y="44"/>
                  </a:lnTo>
                  <a:lnTo>
                    <a:pt x="76" y="44"/>
                  </a:lnTo>
                  <a:close/>
                  <a:moveTo>
                    <a:pt x="72" y="48"/>
                  </a:moveTo>
                  <a:lnTo>
                    <a:pt x="68" y="48"/>
                  </a:lnTo>
                  <a:lnTo>
                    <a:pt x="68" y="44"/>
                  </a:lnTo>
                  <a:lnTo>
                    <a:pt x="72" y="44"/>
                  </a:lnTo>
                  <a:lnTo>
                    <a:pt x="72" y="48"/>
                  </a:lnTo>
                  <a:lnTo>
                    <a:pt x="72" y="48"/>
                  </a:lnTo>
                  <a:lnTo>
                    <a:pt x="72" y="48"/>
                  </a:lnTo>
                  <a:close/>
                  <a:moveTo>
                    <a:pt x="76" y="48"/>
                  </a:moveTo>
                  <a:lnTo>
                    <a:pt x="72" y="48"/>
                  </a:lnTo>
                  <a:lnTo>
                    <a:pt x="76" y="48"/>
                  </a:lnTo>
                  <a:lnTo>
                    <a:pt x="76" y="44"/>
                  </a:lnTo>
                  <a:lnTo>
                    <a:pt x="76" y="48"/>
                  </a:lnTo>
                  <a:lnTo>
                    <a:pt x="76" y="48"/>
                  </a:lnTo>
                  <a:lnTo>
                    <a:pt x="76" y="48"/>
                  </a:lnTo>
                  <a:close/>
                  <a:moveTo>
                    <a:pt x="50" y="138"/>
                  </a:moveTo>
                  <a:lnTo>
                    <a:pt x="46" y="138"/>
                  </a:lnTo>
                  <a:lnTo>
                    <a:pt x="46" y="134"/>
                  </a:lnTo>
                  <a:lnTo>
                    <a:pt x="42" y="134"/>
                  </a:lnTo>
                  <a:lnTo>
                    <a:pt x="42" y="130"/>
                  </a:lnTo>
                  <a:lnTo>
                    <a:pt x="46" y="130"/>
                  </a:lnTo>
                  <a:lnTo>
                    <a:pt x="46" y="126"/>
                  </a:lnTo>
                  <a:lnTo>
                    <a:pt x="50" y="126"/>
                  </a:lnTo>
                  <a:lnTo>
                    <a:pt x="50" y="122"/>
                  </a:lnTo>
                  <a:lnTo>
                    <a:pt x="50" y="120"/>
                  </a:lnTo>
                  <a:lnTo>
                    <a:pt x="50" y="116"/>
                  </a:lnTo>
                  <a:lnTo>
                    <a:pt x="46" y="116"/>
                  </a:lnTo>
                  <a:lnTo>
                    <a:pt x="46" y="112"/>
                  </a:lnTo>
                  <a:lnTo>
                    <a:pt x="50" y="112"/>
                  </a:lnTo>
                  <a:lnTo>
                    <a:pt x="52" y="112"/>
                  </a:lnTo>
                  <a:lnTo>
                    <a:pt x="50" y="112"/>
                  </a:lnTo>
                  <a:lnTo>
                    <a:pt x="50" y="108"/>
                  </a:lnTo>
                  <a:lnTo>
                    <a:pt x="46" y="108"/>
                  </a:lnTo>
                  <a:lnTo>
                    <a:pt x="46" y="112"/>
                  </a:lnTo>
                  <a:lnTo>
                    <a:pt x="42" y="112"/>
                  </a:lnTo>
                  <a:lnTo>
                    <a:pt x="42" y="108"/>
                  </a:lnTo>
                  <a:lnTo>
                    <a:pt x="46" y="104"/>
                  </a:lnTo>
                  <a:lnTo>
                    <a:pt x="42" y="108"/>
                  </a:lnTo>
                  <a:lnTo>
                    <a:pt x="38" y="108"/>
                  </a:lnTo>
                  <a:lnTo>
                    <a:pt x="38" y="112"/>
                  </a:lnTo>
                  <a:lnTo>
                    <a:pt x="42" y="116"/>
                  </a:lnTo>
                  <a:lnTo>
                    <a:pt x="38" y="116"/>
                  </a:lnTo>
                  <a:lnTo>
                    <a:pt x="38" y="122"/>
                  </a:lnTo>
                  <a:lnTo>
                    <a:pt x="34" y="126"/>
                  </a:lnTo>
                  <a:lnTo>
                    <a:pt x="34" y="122"/>
                  </a:lnTo>
                  <a:lnTo>
                    <a:pt x="34" y="120"/>
                  </a:lnTo>
                  <a:lnTo>
                    <a:pt x="34" y="116"/>
                  </a:lnTo>
                  <a:lnTo>
                    <a:pt x="38" y="116"/>
                  </a:lnTo>
                  <a:lnTo>
                    <a:pt x="34" y="116"/>
                  </a:lnTo>
                  <a:lnTo>
                    <a:pt x="34" y="112"/>
                  </a:lnTo>
                  <a:lnTo>
                    <a:pt x="38" y="112"/>
                  </a:lnTo>
                  <a:lnTo>
                    <a:pt x="38" y="108"/>
                  </a:lnTo>
                  <a:lnTo>
                    <a:pt x="34" y="112"/>
                  </a:lnTo>
                  <a:lnTo>
                    <a:pt x="34" y="108"/>
                  </a:lnTo>
                  <a:lnTo>
                    <a:pt x="38" y="108"/>
                  </a:lnTo>
                  <a:lnTo>
                    <a:pt x="38" y="104"/>
                  </a:lnTo>
                  <a:lnTo>
                    <a:pt x="38" y="100"/>
                  </a:lnTo>
                  <a:lnTo>
                    <a:pt x="42" y="100"/>
                  </a:lnTo>
                  <a:lnTo>
                    <a:pt x="46" y="100"/>
                  </a:lnTo>
                  <a:lnTo>
                    <a:pt x="46" y="96"/>
                  </a:lnTo>
                  <a:lnTo>
                    <a:pt x="42" y="100"/>
                  </a:lnTo>
                  <a:lnTo>
                    <a:pt x="42" y="96"/>
                  </a:lnTo>
                  <a:lnTo>
                    <a:pt x="42" y="92"/>
                  </a:lnTo>
                  <a:lnTo>
                    <a:pt x="46" y="92"/>
                  </a:lnTo>
                  <a:lnTo>
                    <a:pt x="42" y="92"/>
                  </a:lnTo>
                  <a:lnTo>
                    <a:pt x="38" y="96"/>
                  </a:lnTo>
                  <a:lnTo>
                    <a:pt x="34" y="96"/>
                  </a:lnTo>
                  <a:lnTo>
                    <a:pt x="30" y="96"/>
                  </a:lnTo>
                  <a:lnTo>
                    <a:pt x="34" y="96"/>
                  </a:lnTo>
                  <a:lnTo>
                    <a:pt x="34" y="92"/>
                  </a:lnTo>
                  <a:lnTo>
                    <a:pt x="38" y="92"/>
                  </a:lnTo>
                  <a:lnTo>
                    <a:pt x="34" y="92"/>
                  </a:lnTo>
                  <a:lnTo>
                    <a:pt x="30" y="92"/>
                  </a:lnTo>
                  <a:lnTo>
                    <a:pt x="26" y="92"/>
                  </a:lnTo>
                  <a:lnTo>
                    <a:pt x="30" y="92"/>
                  </a:lnTo>
                  <a:lnTo>
                    <a:pt x="34" y="92"/>
                  </a:lnTo>
                  <a:lnTo>
                    <a:pt x="34" y="90"/>
                  </a:lnTo>
                  <a:lnTo>
                    <a:pt x="38" y="90"/>
                  </a:lnTo>
                  <a:lnTo>
                    <a:pt x="34" y="90"/>
                  </a:lnTo>
                  <a:lnTo>
                    <a:pt x="34" y="86"/>
                  </a:lnTo>
                  <a:lnTo>
                    <a:pt x="34" y="90"/>
                  </a:lnTo>
                  <a:lnTo>
                    <a:pt x="38" y="90"/>
                  </a:lnTo>
                  <a:lnTo>
                    <a:pt x="34" y="86"/>
                  </a:lnTo>
                  <a:lnTo>
                    <a:pt x="38" y="86"/>
                  </a:lnTo>
                  <a:lnTo>
                    <a:pt x="38" y="82"/>
                  </a:lnTo>
                  <a:lnTo>
                    <a:pt x="38" y="78"/>
                  </a:lnTo>
                  <a:lnTo>
                    <a:pt x="34" y="78"/>
                  </a:lnTo>
                  <a:lnTo>
                    <a:pt x="34" y="74"/>
                  </a:lnTo>
                  <a:lnTo>
                    <a:pt x="38" y="74"/>
                  </a:lnTo>
                  <a:lnTo>
                    <a:pt x="34" y="74"/>
                  </a:lnTo>
                  <a:lnTo>
                    <a:pt x="34" y="70"/>
                  </a:lnTo>
                  <a:lnTo>
                    <a:pt x="34" y="66"/>
                  </a:lnTo>
                  <a:lnTo>
                    <a:pt x="38" y="70"/>
                  </a:lnTo>
                  <a:lnTo>
                    <a:pt x="38" y="66"/>
                  </a:lnTo>
                  <a:lnTo>
                    <a:pt x="42" y="66"/>
                  </a:lnTo>
                  <a:lnTo>
                    <a:pt x="46" y="66"/>
                  </a:lnTo>
                  <a:lnTo>
                    <a:pt x="42" y="66"/>
                  </a:lnTo>
                  <a:lnTo>
                    <a:pt x="42" y="62"/>
                  </a:lnTo>
                  <a:lnTo>
                    <a:pt x="38" y="62"/>
                  </a:lnTo>
                  <a:lnTo>
                    <a:pt x="42" y="62"/>
                  </a:lnTo>
                  <a:lnTo>
                    <a:pt x="42" y="60"/>
                  </a:lnTo>
                  <a:lnTo>
                    <a:pt x="46" y="60"/>
                  </a:lnTo>
                  <a:lnTo>
                    <a:pt x="42" y="60"/>
                  </a:lnTo>
                  <a:lnTo>
                    <a:pt x="42" y="56"/>
                  </a:lnTo>
                  <a:lnTo>
                    <a:pt x="46" y="52"/>
                  </a:lnTo>
                  <a:lnTo>
                    <a:pt x="50" y="52"/>
                  </a:lnTo>
                  <a:lnTo>
                    <a:pt x="50" y="56"/>
                  </a:lnTo>
                  <a:lnTo>
                    <a:pt x="52" y="52"/>
                  </a:lnTo>
                  <a:lnTo>
                    <a:pt x="56" y="52"/>
                  </a:lnTo>
                  <a:lnTo>
                    <a:pt x="60" y="52"/>
                  </a:lnTo>
                  <a:lnTo>
                    <a:pt x="64" y="52"/>
                  </a:lnTo>
                  <a:lnTo>
                    <a:pt x="68" y="52"/>
                  </a:lnTo>
                  <a:lnTo>
                    <a:pt x="72" y="52"/>
                  </a:lnTo>
                  <a:lnTo>
                    <a:pt x="76" y="52"/>
                  </a:lnTo>
                  <a:lnTo>
                    <a:pt x="72" y="56"/>
                  </a:lnTo>
                  <a:lnTo>
                    <a:pt x="72" y="60"/>
                  </a:lnTo>
                  <a:lnTo>
                    <a:pt x="68" y="60"/>
                  </a:lnTo>
                  <a:lnTo>
                    <a:pt x="68" y="62"/>
                  </a:lnTo>
                  <a:lnTo>
                    <a:pt x="64" y="62"/>
                  </a:lnTo>
                  <a:lnTo>
                    <a:pt x="60" y="62"/>
                  </a:lnTo>
                  <a:lnTo>
                    <a:pt x="60" y="66"/>
                  </a:lnTo>
                  <a:lnTo>
                    <a:pt x="56" y="66"/>
                  </a:lnTo>
                  <a:lnTo>
                    <a:pt x="52" y="66"/>
                  </a:lnTo>
                  <a:lnTo>
                    <a:pt x="56" y="66"/>
                  </a:lnTo>
                  <a:lnTo>
                    <a:pt x="56" y="70"/>
                  </a:lnTo>
                  <a:lnTo>
                    <a:pt x="60" y="70"/>
                  </a:lnTo>
                  <a:lnTo>
                    <a:pt x="60" y="66"/>
                  </a:lnTo>
                  <a:lnTo>
                    <a:pt x="64" y="66"/>
                  </a:lnTo>
                  <a:lnTo>
                    <a:pt x="64" y="70"/>
                  </a:lnTo>
                  <a:lnTo>
                    <a:pt x="60" y="70"/>
                  </a:lnTo>
                  <a:lnTo>
                    <a:pt x="56" y="70"/>
                  </a:lnTo>
                  <a:lnTo>
                    <a:pt x="52" y="74"/>
                  </a:lnTo>
                  <a:lnTo>
                    <a:pt x="56" y="74"/>
                  </a:lnTo>
                  <a:lnTo>
                    <a:pt x="56" y="70"/>
                  </a:lnTo>
                  <a:lnTo>
                    <a:pt x="60" y="74"/>
                  </a:lnTo>
                  <a:lnTo>
                    <a:pt x="56" y="74"/>
                  </a:lnTo>
                  <a:lnTo>
                    <a:pt x="56" y="78"/>
                  </a:lnTo>
                  <a:lnTo>
                    <a:pt x="60" y="74"/>
                  </a:lnTo>
                  <a:lnTo>
                    <a:pt x="64" y="74"/>
                  </a:lnTo>
                  <a:lnTo>
                    <a:pt x="68" y="74"/>
                  </a:lnTo>
                  <a:lnTo>
                    <a:pt x="68" y="70"/>
                  </a:lnTo>
                  <a:lnTo>
                    <a:pt x="72" y="70"/>
                  </a:lnTo>
                  <a:lnTo>
                    <a:pt x="72" y="74"/>
                  </a:lnTo>
                  <a:lnTo>
                    <a:pt x="76" y="74"/>
                  </a:lnTo>
                  <a:lnTo>
                    <a:pt x="76" y="70"/>
                  </a:lnTo>
                  <a:lnTo>
                    <a:pt x="80" y="70"/>
                  </a:lnTo>
                  <a:lnTo>
                    <a:pt x="82" y="74"/>
                  </a:lnTo>
                  <a:lnTo>
                    <a:pt x="86" y="74"/>
                  </a:lnTo>
                  <a:lnTo>
                    <a:pt x="86" y="70"/>
                  </a:lnTo>
                  <a:lnTo>
                    <a:pt x="90" y="70"/>
                  </a:lnTo>
                  <a:lnTo>
                    <a:pt x="90" y="74"/>
                  </a:lnTo>
                  <a:lnTo>
                    <a:pt x="90" y="78"/>
                  </a:lnTo>
                  <a:lnTo>
                    <a:pt x="90" y="82"/>
                  </a:lnTo>
                  <a:lnTo>
                    <a:pt x="86" y="82"/>
                  </a:lnTo>
                  <a:lnTo>
                    <a:pt x="86" y="86"/>
                  </a:lnTo>
                  <a:lnTo>
                    <a:pt x="86" y="90"/>
                  </a:lnTo>
                  <a:lnTo>
                    <a:pt x="82" y="92"/>
                  </a:lnTo>
                  <a:lnTo>
                    <a:pt x="82" y="96"/>
                  </a:lnTo>
                  <a:lnTo>
                    <a:pt x="80" y="96"/>
                  </a:lnTo>
                  <a:lnTo>
                    <a:pt x="80" y="100"/>
                  </a:lnTo>
                  <a:lnTo>
                    <a:pt x="76" y="100"/>
                  </a:lnTo>
                  <a:lnTo>
                    <a:pt x="72" y="100"/>
                  </a:lnTo>
                  <a:lnTo>
                    <a:pt x="76" y="100"/>
                  </a:lnTo>
                  <a:lnTo>
                    <a:pt x="80" y="100"/>
                  </a:lnTo>
                  <a:lnTo>
                    <a:pt x="80" y="104"/>
                  </a:lnTo>
                  <a:lnTo>
                    <a:pt x="76" y="104"/>
                  </a:lnTo>
                  <a:lnTo>
                    <a:pt x="72" y="108"/>
                  </a:lnTo>
                  <a:lnTo>
                    <a:pt x="68" y="108"/>
                  </a:lnTo>
                  <a:lnTo>
                    <a:pt x="64" y="108"/>
                  </a:lnTo>
                  <a:lnTo>
                    <a:pt x="68" y="108"/>
                  </a:lnTo>
                  <a:lnTo>
                    <a:pt x="72" y="112"/>
                  </a:lnTo>
                  <a:lnTo>
                    <a:pt x="76" y="112"/>
                  </a:lnTo>
                  <a:lnTo>
                    <a:pt x="76" y="108"/>
                  </a:lnTo>
                  <a:lnTo>
                    <a:pt x="80" y="108"/>
                  </a:lnTo>
                  <a:lnTo>
                    <a:pt x="82" y="108"/>
                  </a:lnTo>
                  <a:lnTo>
                    <a:pt x="82" y="112"/>
                  </a:lnTo>
                  <a:lnTo>
                    <a:pt x="86" y="112"/>
                  </a:lnTo>
                  <a:lnTo>
                    <a:pt x="86" y="116"/>
                  </a:lnTo>
                  <a:lnTo>
                    <a:pt x="90" y="116"/>
                  </a:lnTo>
                  <a:lnTo>
                    <a:pt x="90" y="120"/>
                  </a:lnTo>
                  <a:lnTo>
                    <a:pt x="94" y="120"/>
                  </a:lnTo>
                  <a:lnTo>
                    <a:pt x="94" y="122"/>
                  </a:lnTo>
                  <a:lnTo>
                    <a:pt x="94" y="126"/>
                  </a:lnTo>
                  <a:lnTo>
                    <a:pt x="94" y="130"/>
                  </a:lnTo>
                  <a:lnTo>
                    <a:pt x="98" y="130"/>
                  </a:lnTo>
                  <a:lnTo>
                    <a:pt x="98" y="134"/>
                  </a:lnTo>
                  <a:lnTo>
                    <a:pt x="98" y="138"/>
                  </a:lnTo>
                  <a:lnTo>
                    <a:pt x="102" y="138"/>
                  </a:lnTo>
                  <a:lnTo>
                    <a:pt x="106" y="142"/>
                  </a:lnTo>
                  <a:lnTo>
                    <a:pt x="108" y="142"/>
                  </a:lnTo>
                  <a:lnTo>
                    <a:pt x="108" y="146"/>
                  </a:lnTo>
                  <a:lnTo>
                    <a:pt x="112" y="146"/>
                  </a:lnTo>
                  <a:lnTo>
                    <a:pt x="112" y="150"/>
                  </a:lnTo>
                  <a:lnTo>
                    <a:pt x="116" y="150"/>
                  </a:lnTo>
                  <a:lnTo>
                    <a:pt x="112" y="150"/>
                  </a:lnTo>
                  <a:lnTo>
                    <a:pt x="112" y="152"/>
                  </a:lnTo>
                  <a:lnTo>
                    <a:pt x="112" y="156"/>
                  </a:lnTo>
                  <a:lnTo>
                    <a:pt x="116" y="156"/>
                  </a:lnTo>
                  <a:lnTo>
                    <a:pt x="116" y="160"/>
                  </a:lnTo>
                  <a:lnTo>
                    <a:pt x="120" y="160"/>
                  </a:lnTo>
                  <a:lnTo>
                    <a:pt x="116" y="164"/>
                  </a:lnTo>
                  <a:lnTo>
                    <a:pt x="116" y="160"/>
                  </a:lnTo>
                  <a:lnTo>
                    <a:pt x="120" y="160"/>
                  </a:lnTo>
                  <a:lnTo>
                    <a:pt x="116" y="160"/>
                  </a:lnTo>
                  <a:lnTo>
                    <a:pt x="112" y="160"/>
                  </a:lnTo>
                  <a:lnTo>
                    <a:pt x="108" y="160"/>
                  </a:lnTo>
                  <a:lnTo>
                    <a:pt x="106" y="160"/>
                  </a:lnTo>
                  <a:lnTo>
                    <a:pt x="108" y="160"/>
                  </a:lnTo>
                  <a:lnTo>
                    <a:pt x="112" y="160"/>
                  </a:lnTo>
                  <a:lnTo>
                    <a:pt x="116" y="160"/>
                  </a:lnTo>
                  <a:lnTo>
                    <a:pt x="116" y="164"/>
                  </a:lnTo>
                  <a:lnTo>
                    <a:pt x="120" y="164"/>
                  </a:lnTo>
                  <a:lnTo>
                    <a:pt x="120" y="168"/>
                  </a:lnTo>
                  <a:lnTo>
                    <a:pt x="120" y="172"/>
                  </a:lnTo>
                  <a:lnTo>
                    <a:pt x="120" y="176"/>
                  </a:lnTo>
                  <a:lnTo>
                    <a:pt x="116" y="176"/>
                  </a:lnTo>
                  <a:lnTo>
                    <a:pt x="120" y="180"/>
                  </a:lnTo>
                  <a:lnTo>
                    <a:pt x="124" y="180"/>
                  </a:lnTo>
                  <a:lnTo>
                    <a:pt x="124" y="176"/>
                  </a:lnTo>
                  <a:lnTo>
                    <a:pt x="128" y="176"/>
                  </a:lnTo>
                  <a:lnTo>
                    <a:pt x="132" y="176"/>
                  </a:lnTo>
                  <a:lnTo>
                    <a:pt x="136" y="176"/>
                  </a:lnTo>
                  <a:lnTo>
                    <a:pt x="138" y="180"/>
                  </a:lnTo>
                  <a:lnTo>
                    <a:pt x="142" y="182"/>
                  </a:lnTo>
                  <a:lnTo>
                    <a:pt x="142" y="186"/>
                  </a:lnTo>
                  <a:lnTo>
                    <a:pt x="138" y="190"/>
                  </a:lnTo>
                  <a:lnTo>
                    <a:pt x="138" y="194"/>
                  </a:lnTo>
                  <a:lnTo>
                    <a:pt x="136" y="198"/>
                  </a:lnTo>
                  <a:lnTo>
                    <a:pt x="132" y="194"/>
                  </a:lnTo>
                  <a:lnTo>
                    <a:pt x="136" y="198"/>
                  </a:lnTo>
                  <a:lnTo>
                    <a:pt x="136" y="202"/>
                  </a:lnTo>
                  <a:lnTo>
                    <a:pt x="132" y="202"/>
                  </a:lnTo>
                  <a:lnTo>
                    <a:pt x="132" y="198"/>
                  </a:lnTo>
                  <a:lnTo>
                    <a:pt x="132" y="202"/>
                  </a:lnTo>
                  <a:lnTo>
                    <a:pt x="128" y="202"/>
                  </a:lnTo>
                  <a:lnTo>
                    <a:pt x="132" y="202"/>
                  </a:lnTo>
                  <a:lnTo>
                    <a:pt x="132" y="206"/>
                  </a:lnTo>
                  <a:lnTo>
                    <a:pt x="128" y="206"/>
                  </a:lnTo>
                  <a:lnTo>
                    <a:pt x="124" y="206"/>
                  </a:lnTo>
                  <a:lnTo>
                    <a:pt x="120" y="210"/>
                  </a:lnTo>
                  <a:lnTo>
                    <a:pt x="124" y="210"/>
                  </a:lnTo>
                  <a:lnTo>
                    <a:pt x="124" y="206"/>
                  </a:lnTo>
                  <a:lnTo>
                    <a:pt x="128" y="206"/>
                  </a:lnTo>
                  <a:lnTo>
                    <a:pt x="128" y="210"/>
                  </a:lnTo>
                  <a:lnTo>
                    <a:pt x="124" y="210"/>
                  </a:lnTo>
                  <a:lnTo>
                    <a:pt x="128" y="210"/>
                  </a:lnTo>
                  <a:lnTo>
                    <a:pt x="132" y="210"/>
                  </a:lnTo>
                  <a:lnTo>
                    <a:pt x="136" y="210"/>
                  </a:lnTo>
                  <a:lnTo>
                    <a:pt x="136" y="212"/>
                  </a:lnTo>
                  <a:lnTo>
                    <a:pt x="136" y="216"/>
                  </a:lnTo>
                  <a:lnTo>
                    <a:pt x="132" y="216"/>
                  </a:lnTo>
                  <a:lnTo>
                    <a:pt x="132" y="220"/>
                  </a:lnTo>
                  <a:lnTo>
                    <a:pt x="128" y="220"/>
                  </a:lnTo>
                  <a:lnTo>
                    <a:pt x="128" y="216"/>
                  </a:lnTo>
                  <a:lnTo>
                    <a:pt x="128" y="220"/>
                  </a:lnTo>
                  <a:lnTo>
                    <a:pt x="124" y="220"/>
                  </a:lnTo>
                  <a:lnTo>
                    <a:pt x="120" y="220"/>
                  </a:lnTo>
                  <a:lnTo>
                    <a:pt x="120" y="224"/>
                  </a:lnTo>
                  <a:lnTo>
                    <a:pt x="116" y="220"/>
                  </a:lnTo>
                  <a:lnTo>
                    <a:pt x="112" y="220"/>
                  </a:lnTo>
                  <a:lnTo>
                    <a:pt x="108" y="220"/>
                  </a:lnTo>
                  <a:lnTo>
                    <a:pt x="106" y="220"/>
                  </a:lnTo>
                  <a:lnTo>
                    <a:pt x="106" y="224"/>
                  </a:lnTo>
                  <a:lnTo>
                    <a:pt x="106" y="220"/>
                  </a:lnTo>
                  <a:lnTo>
                    <a:pt x="102" y="220"/>
                  </a:lnTo>
                  <a:lnTo>
                    <a:pt x="98" y="220"/>
                  </a:lnTo>
                  <a:lnTo>
                    <a:pt x="94" y="224"/>
                  </a:lnTo>
                  <a:lnTo>
                    <a:pt x="90" y="224"/>
                  </a:lnTo>
                  <a:lnTo>
                    <a:pt x="86" y="224"/>
                  </a:lnTo>
                  <a:lnTo>
                    <a:pt x="90" y="224"/>
                  </a:lnTo>
                  <a:lnTo>
                    <a:pt x="86" y="224"/>
                  </a:lnTo>
                  <a:lnTo>
                    <a:pt x="82" y="224"/>
                  </a:lnTo>
                  <a:lnTo>
                    <a:pt x="82" y="228"/>
                  </a:lnTo>
                  <a:lnTo>
                    <a:pt x="82" y="224"/>
                  </a:lnTo>
                  <a:lnTo>
                    <a:pt x="80" y="224"/>
                  </a:lnTo>
                  <a:lnTo>
                    <a:pt x="76" y="224"/>
                  </a:lnTo>
                  <a:lnTo>
                    <a:pt x="72" y="224"/>
                  </a:lnTo>
                  <a:lnTo>
                    <a:pt x="68" y="224"/>
                  </a:lnTo>
                  <a:lnTo>
                    <a:pt x="68" y="228"/>
                  </a:lnTo>
                  <a:lnTo>
                    <a:pt x="64" y="232"/>
                  </a:lnTo>
                  <a:lnTo>
                    <a:pt x="64" y="236"/>
                  </a:lnTo>
                  <a:lnTo>
                    <a:pt x="60" y="232"/>
                  </a:lnTo>
                  <a:lnTo>
                    <a:pt x="56" y="232"/>
                  </a:lnTo>
                  <a:lnTo>
                    <a:pt x="52" y="232"/>
                  </a:lnTo>
                  <a:lnTo>
                    <a:pt x="50" y="232"/>
                  </a:lnTo>
                  <a:lnTo>
                    <a:pt x="46" y="236"/>
                  </a:lnTo>
                  <a:lnTo>
                    <a:pt x="46" y="240"/>
                  </a:lnTo>
                  <a:lnTo>
                    <a:pt x="42" y="240"/>
                  </a:lnTo>
                  <a:lnTo>
                    <a:pt x="42" y="236"/>
                  </a:lnTo>
                  <a:lnTo>
                    <a:pt x="38" y="236"/>
                  </a:lnTo>
                  <a:lnTo>
                    <a:pt x="38" y="240"/>
                  </a:lnTo>
                  <a:lnTo>
                    <a:pt x="34" y="240"/>
                  </a:lnTo>
                  <a:lnTo>
                    <a:pt x="34" y="236"/>
                  </a:lnTo>
                  <a:lnTo>
                    <a:pt x="38" y="236"/>
                  </a:lnTo>
                  <a:lnTo>
                    <a:pt x="42" y="232"/>
                  </a:lnTo>
                  <a:lnTo>
                    <a:pt x="46" y="228"/>
                  </a:lnTo>
                  <a:lnTo>
                    <a:pt x="46" y="224"/>
                  </a:lnTo>
                  <a:lnTo>
                    <a:pt x="50" y="224"/>
                  </a:lnTo>
                  <a:lnTo>
                    <a:pt x="52" y="220"/>
                  </a:lnTo>
                  <a:lnTo>
                    <a:pt x="52" y="216"/>
                  </a:lnTo>
                  <a:lnTo>
                    <a:pt x="56" y="216"/>
                  </a:lnTo>
                  <a:lnTo>
                    <a:pt x="56" y="212"/>
                  </a:lnTo>
                  <a:lnTo>
                    <a:pt x="60" y="212"/>
                  </a:lnTo>
                  <a:lnTo>
                    <a:pt x="64" y="212"/>
                  </a:lnTo>
                  <a:lnTo>
                    <a:pt x="68" y="212"/>
                  </a:lnTo>
                  <a:lnTo>
                    <a:pt x="76" y="212"/>
                  </a:lnTo>
                  <a:lnTo>
                    <a:pt x="76" y="210"/>
                  </a:lnTo>
                  <a:lnTo>
                    <a:pt x="76" y="206"/>
                  </a:lnTo>
                  <a:lnTo>
                    <a:pt x="80" y="206"/>
                  </a:lnTo>
                  <a:lnTo>
                    <a:pt x="80" y="202"/>
                  </a:lnTo>
                  <a:lnTo>
                    <a:pt x="82" y="202"/>
                  </a:lnTo>
                  <a:lnTo>
                    <a:pt x="80" y="202"/>
                  </a:lnTo>
                  <a:lnTo>
                    <a:pt x="80" y="206"/>
                  </a:lnTo>
                  <a:lnTo>
                    <a:pt x="76" y="206"/>
                  </a:lnTo>
                  <a:lnTo>
                    <a:pt x="72" y="206"/>
                  </a:lnTo>
                  <a:lnTo>
                    <a:pt x="72" y="210"/>
                  </a:lnTo>
                  <a:lnTo>
                    <a:pt x="68" y="210"/>
                  </a:lnTo>
                  <a:lnTo>
                    <a:pt x="64" y="210"/>
                  </a:lnTo>
                  <a:lnTo>
                    <a:pt x="64" y="206"/>
                  </a:lnTo>
                  <a:lnTo>
                    <a:pt x="60" y="206"/>
                  </a:lnTo>
                  <a:lnTo>
                    <a:pt x="56" y="206"/>
                  </a:lnTo>
                  <a:lnTo>
                    <a:pt x="60" y="202"/>
                  </a:lnTo>
                  <a:lnTo>
                    <a:pt x="56" y="202"/>
                  </a:lnTo>
                  <a:lnTo>
                    <a:pt x="52" y="202"/>
                  </a:lnTo>
                  <a:lnTo>
                    <a:pt x="50" y="202"/>
                  </a:lnTo>
                  <a:lnTo>
                    <a:pt x="50" y="206"/>
                  </a:lnTo>
                  <a:lnTo>
                    <a:pt x="50" y="202"/>
                  </a:lnTo>
                  <a:lnTo>
                    <a:pt x="50" y="206"/>
                  </a:lnTo>
                  <a:lnTo>
                    <a:pt x="46" y="206"/>
                  </a:lnTo>
                  <a:lnTo>
                    <a:pt x="46" y="202"/>
                  </a:lnTo>
                  <a:lnTo>
                    <a:pt x="50" y="202"/>
                  </a:lnTo>
                  <a:lnTo>
                    <a:pt x="46" y="202"/>
                  </a:lnTo>
                  <a:lnTo>
                    <a:pt x="42" y="202"/>
                  </a:lnTo>
                  <a:lnTo>
                    <a:pt x="46" y="202"/>
                  </a:lnTo>
                  <a:lnTo>
                    <a:pt x="46" y="198"/>
                  </a:lnTo>
                  <a:lnTo>
                    <a:pt x="42" y="198"/>
                  </a:lnTo>
                  <a:lnTo>
                    <a:pt x="46" y="198"/>
                  </a:lnTo>
                  <a:lnTo>
                    <a:pt x="50" y="194"/>
                  </a:lnTo>
                  <a:lnTo>
                    <a:pt x="52" y="194"/>
                  </a:lnTo>
                  <a:lnTo>
                    <a:pt x="56" y="190"/>
                  </a:lnTo>
                  <a:lnTo>
                    <a:pt x="56" y="186"/>
                  </a:lnTo>
                  <a:lnTo>
                    <a:pt x="60" y="186"/>
                  </a:lnTo>
                  <a:lnTo>
                    <a:pt x="60" y="182"/>
                  </a:lnTo>
                  <a:lnTo>
                    <a:pt x="56" y="182"/>
                  </a:lnTo>
                  <a:lnTo>
                    <a:pt x="60" y="180"/>
                  </a:lnTo>
                  <a:lnTo>
                    <a:pt x="56" y="180"/>
                  </a:lnTo>
                  <a:lnTo>
                    <a:pt x="56" y="176"/>
                  </a:lnTo>
                  <a:lnTo>
                    <a:pt x="52" y="176"/>
                  </a:lnTo>
                  <a:lnTo>
                    <a:pt x="52" y="180"/>
                  </a:lnTo>
                  <a:lnTo>
                    <a:pt x="50" y="180"/>
                  </a:lnTo>
                  <a:lnTo>
                    <a:pt x="50" y="176"/>
                  </a:lnTo>
                  <a:lnTo>
                    <a:pt x="52" y="176"/>
                  </a:lnTo>
                  <a:lnTo>
                    <a:pt x="56" y="172"/>
                  </a:lnTo>
                  <a:lnTo>
                    <a:pt x="56" y="168"/>
                  </a:lnTo>
                  <a:lnTo>
                    <a:pt x="60" y="168"/>
                  </a:lnTo>
                  <a:lnTo>
                    <a:pt x="64" y="168"/>
                  </a:lnTo>
                  <a:lnTo>
                    <a:pt x="68" y="168"/>
                  </a:lnTo>
                  <a:lnTo>
                    <a:pt x="72" y="168"/>
                  </a:lnTo>
                  <a:lnTo>
                    <a:pt x="72" y="164"/>
                  </a:lnTo>
                  <a:lnTo>
                    <a:pt x="76" y="168"/>
                  </a:lnTo>
                  <a:lnTo>
                    <a:pt x="80" y="168"/>
                  </a:lnTo>
                  <a:lnTo>
                    <a:pt x="76" y="168"/>
                  </a:lnTo>
                  <a:lnTo>
                    <a:pt x="76" y="164"/>
                  </a:lnTo>
                  <a:lnTo>
                    <a:pt x="72" y="164"/>
                  </a:lnTo>
                  <a:lnTo>
                    <a:pt x="72" y="160"/>
                  </a:lnTo>
                  <a:lnTo>
                    <a:pt x="76" y="160"/>
                  </a:lnTo>
                  <a:lnTo>
                    <a:pt x="72" y="156"/>
                  </a:lnTo>
                  <a:lnTo>
                    <a:pt x="76" y="152"/>
                  </a:lnTo>
                  <a:lnTo>
                    <a:pt x="76" y="150"/>
                  </a:lnTo>
                  <a:lnTo>
                    <a:pt x="72" y="152"/>
                  </a:lnTo>
                  <a:lnTo>
                    <a:pt x="72" y="150"/>
                  </a:lnTo>
                  <a:lnTo>
                    <a:pt x="68" y="150"/>
                  </a:lnTo>
                  <a:lnTo>
                    <a:pt x="68" y="146"/>
                  </a:lnTo>
                  <a:lnTo>
                    <a:pt x="68" y="142"/>
                  </a:lnTo>
                  <a:lnTo>
                    <a:pt x="64" y="142"/>
                  </a:lnTo>
                  <a:lnTo>
                    <a:pt x="64" y="138"/>
                  </a:lnTo>
                  <a:lnTo>
                    <a:pt x="68" y="134"/>
                  </a:lnTo>
                  <a:lnTo>
                    <a:pt x="72" y="134"/>
                  </a:lnTo>
                  <a:lnTo>
                    <a:pt x="76" y="134"/>
                  </a:lnTo>
                  <a:lnTo>
                    <a:pt x="76" y="130"/>
                  </a:lnTo>
                  <a:lnTo>
                    <a:pt x="72" y="130"/>
                  </a:lnTo>
                  <a:lnTo>
                    <a:pt x="68" y="130"/>
                  </a:lnTo>
                  <a:lnTo>
                    <a:pt x="64" y="130"/>
                  </a:lnTo>
                  <a:lnTo>
                    <a:pt x="64" y="134"/>
                  </a:lnTo>
                  <a:lnTo>
                    <a:pt x="60" y="134"/>
                  </a:lnTo>
                  <a:lnTo>
                    <a:pt x="60" y="138"/>
                  </a:lnTo>
                  <a:lnTo>
                    <a:pt x="56" y="138"/>
                  </a:lnTo>
                  <a:lnTo>
                    <a:pt x="52" y="134"/>
                  </a:lnTo>
                  <a:lnTo>
                    <a:pt x="52" y="138"/>
                  </a:lnTo>
                  <a:lnTo>
                    <a:pt x="56" y="138"/>
                  </a:lnTo>
                  <a:lnTo>
                    <a:pt x="52" y="138"/>
                  </a:lnTo>
                  <a:lnTo>
                    <a:pt x="50" y="134"/>
                  </a:lnTo>
                  <a:lnTo>
                    <a:pt x="46" y="134"/>
                  </a:lnTo>
                  <a:lnTo>
                    <a:pt x="46" y="138"/>
                  </a:lnTo>
                  <a:lnTo>
                    <a:pt x="50" y="138"/>
                  </a:lnTo>
                  <a:lnTo>
                    <a:pt x="50" y="138"/>
                  </a:lnTo>
                  <a:lnTo>
                    <a:pt x="50" y="138"/>
                  </a:lnTo>
                  <a:close/>
                  <a:moveTo>
                    <a:pt x="22" y="66"/>
                  </a:moveTo>
                  <a:lnTo>
                    <a:pt x="22" y="62"/>
                  </a:lnTo>
                  <a:lnTo>
                    <a:pt x="20" y="66"/>
                  </a:lnTo>
                  <a:lnTo>
                    <a:pt x="22" y="66"/>
                  </a:lnTo>
                  <a:lnTo>
                    <a:pt x="20" y="70"/>
                  </a:lnTo>
                  <a:lnTo>
                    <a:pt x="16" y="70"/>
                  </a:lnTo>
                  <a:lnTo>
                    <a:pt x="20" y="66"/>
                  </a:lnTo>
                  <a:lnTo>
                    <a:pt x="16" y="66"/>
                  </a:lnTo>
                  <a:lnTo>
                    <a:pt x="16" y="62"/>
                  </a:lnTo>
                  <a:lnTo>
                    <a:pt x="16" y="60"/>
                  </a:lnTo>
                  <a:lnTo>
                    <a:pt x="20" y="60"/>
                  </a:lnTo>
                  <a:lnTo>
                    <a:pt x="20" y="62"/>
                  </a:lnTo>
                  <a:lnTo>
                    <a:pt x="20" y="60"/>
                  </a:lnTo>
                  <a:lnTo>
                    <a:pt x="22" y="56"/>
                  </a:lnTo>
                  <a:lnTo>
                    <a:pt x="26" y="56"/>
                  </a:lnTo>
                  <a:lnTo>
                    <a:pt x="26" y="52"/>
                  </a:lnTo>
                  <a:lnTo>
                    <a:pt x="26" y="56"/>
                  </a:lnTo>
                  <a:lnTo>
                    <a:pt x="30" y="56"/>
                  </a:lnTo>
                  <a:lnTo>
                    <a:pt x="26" y="56"/>
                  </a:lnTo>
                  <a:lnTo>
                    <a:pt x="26" y="60"/>
                  </a:lnTo>
                  <a:lnTo>
                    <a:pt x="30" y="60"/>
                  </a:lnTo>
                  <a:lnTo>
                    <a:pt x="26" y="60"/>
                  </a:lnTo>
                  <a:lnTo>
                    <a:pt x="26" y="62"/>
                  </a:lnTo>
                  <a:lnTo>
                    <a:pt x="22" y="62"/>
                  </a:lnTo>
                  <a:lnTo>
                    <a:pt x="26" y="62"/>
                  </a:lnTo>
                  <a:lnTo>
                    <a:pt x="22" y="66"/>
                  </a:lnTo>
                  <a:lnTo>
                    <a:pt x="22" y="66"/>
                  </a:lnTo>
                  <a:lnTo>
                    <a:pt x="22" y="66"/>
                  </a:lnTo>
                  <a:close/>
                  <a:moveTo>
                    <a:pt x="16" y="74"/>
                  </a:moveTo>
                  <a:lnTo>
                    <a:pt x="12" y="74"/>
                  </a:lnTo>
                  <a:lnTo>
                    <a:pt x="8" y="74"/>
                  </a:lnTo>
                  <a:lnTo>
                    <a:pt x="12" y="74"/>
                  </a:lnTo>
                  <a:lnTo>
                    <a:pt x="16" y="70"/>
                  </a:lnTo>
                  <a:lnTo>
                    <a:pt x="16" y="74"/>
                  </a:lnTo>
                  <a:lnTo>
                    <a:pt x="16" y="74"/>
                  </a:lnTo>
                  <a:lnTo>
                    <a:pt x="16" y="74"/>
                  </a:lnTo>
                  <a:close/>
                  <a:moveTo>
                    <a:pt x="34" y="86"/>
                  </a:moveTo>
                  <a:lnTo>
                    <a:pt x="30" y="86"/>
                  </a:lnTo>
                  <a:lnTo>
                    <a:pt x="30" y="82"/>
                  </a:lnTo>
                  <a:lnTo>
                    <a:pt x="30" y="86"/>
                  </a:lnTo>
                  <a:lnTo>
                    <a:pt x="30" y="82"/>
                  </a:lnTo>
                  <a:lnTo>
                    <a:pt x="26" y="86"/>
                  </a:lnTo>
                  <a:lnTo>
                    <a:pt x="26" y="82"/>
                  </a:lnTo>
                  <a:lnTo>
                    <a:pt x="22" y="82"/>
                  </a:lnTo>
                  <a:lnTo>
                    <a:pt x="26" y="82"/>
                  </a:lnTo>
                  <a:lnTo>
                    <a:pt x="22" y="78"/>
                  </a:lnTo>
                  <a:lnTo>
                    <a:pt x="22" y="82"/>
                  </a:lnTo>
                  <a:lnTo>
                    <a:pt x="22" y="78"/>
                  </a:lnTo>
                  <a:lnTo>
                    <a:pt x="20" y="78"/>
                  </a:lnTo>
                  <a:lnTo>
                    <a:pt x="22" y="74"/>
                  </a:lnTo>
                  <a:lnTo>
                    <a:pt x="26" y="74"/>
                  </a:lnTo>
                  <a:lnTo>
                    <a:pt x="26" y="70"/>
                  </a:lnTo>
                  <a:lnTo>
                    <a:pt x="30" y="74"/>
                  </a:lnTo>
                  <a:lnTo>
                    <a:pt x="30" y="78"/>
                  </a:lnTo>
                  <a:lnTo>
                    <a:pt x="30" y="82"/>
                  </a:lnTo>
                  <a:lnTo>
                    <a:pt x="34" y="82"/>
                  </a:lnTo>
                  <a:lnTo>
                    <a:pt x="38" y="82"/>
                  </a:lnTo>
                  <a:lnTo>
                    <a:pt x="34" y="86"/>
                  </a:lnTo>
                  <a:lnTo>
                    <a:pt x="34" y="86"/>
                  </a:lnTo>
                  <a:lnTo>
                    <a:pt x="34" y="86"/>
                  </a:lnTo>
                  <a:close/>
                  <a:moveTo>
                    <a:pt x="30" y="82"/>
                  </a:moveTo>
                  <a:lnTo>
                    <a:pt x="30" y="78"/>
                  </a:lnTo>
                  <a:lnTo>
                    <a:pt x="30" y="74"/>
                  </a:lnTo>
                  <a:lnTo>
                    <a:pt x="30" y="78"/>
                  </a:lnTo>
                  <a:lnTo>
                    <a:pt x="30" y="82"/>
                  </a:lnTo>
                  <a:lnTo>
                    <a:pt x="30" y="82"/>
                  </a:lnTo>
                  <a:lnTo>
                    <a:pt x="30" y="82"/>
                  </a:lnTo>
                  <a:close/>
                  <a:moveTo>
                    <a:pt x="12" y="78"/>
                  </a:moveTo>
                  <a:lnTo>
                    <a:pt x="16" y="78"/>
                  </a:lnTo>
                  <a:lnTo>
                    <a:pt x="12" y="78"/>
                  </a:lnTo>
                  <a:lnTo>
                    <a:pt x="12" y="78"/>
                  </a:lnTo>
                  <a:lnTo>
                    <a:pt x="12" y="78"/>
                  </a:lnTo>
                  <a:close/>
                  <a:moveTo>
                    <a:pt x="16" y="86"/>
                  </a:moveTo>
                  <a:lnTo>
                    <a:pt x="12" y="86"/>
                  </a:lnTo>
                  <a:lnTo>
                    <a:pt x="12" y="82"/>
                  </a:lnTo>
                  <a:lnTo>
                    <a:pt x="12" y="78"/>
                  </a:lnTo>
                  <a:lnTo>
                    <a:pt x="16" y="78"/>
                  </a:lnTo>
                  <a:lnTo>
                    <a:pt x="16" y="82"/>
                  </a:lnTo>
                  <a:lnTo>
                    <a:pt x="12" y="82"/>
                  </a:lnTo>
                  <a:lnTo>
                    <a:pt x="12" y="78"/>
                  </a:lnTo>
                  <a:lnTo>
                    <a:pt x="12" y="82"/>
                  </a:lnTo>
                  <a:lnTo>
                    <a:pt x="12" y="86"/>
                  </a:lnTo>
                  <a:lnTo>
                    <a:pt x="16" y="86"/>
                  </a:lnTo>
                  <a:lnTo>
                    <a:pt x="16" y="86"/>
                  </a:lnTo>
                  <a:lnTo>
                    <a:pt x="16" y="86"/>
                  </a:lnTo>
                  <a:close/>
                  <a:moveTo>
                    <a:pt x="12" y="90"/>
                  </a:moveTo>
                  <a:lnTo>
                    <a:pt x="8" y="90"/>
                  </a:lnTo>
                  <a:lnTo>
                    <a:pt x="12" y="86"/>
                  </a:lnTo>
                  <a:lnTo>
                    <a:pt x="12" y="90"/>
                  </a:lnTo>
                  <a:lnTo>
                    <a:pt x="12" y="90"/>
                  </a:lnTo>
                  <a:lnTo>
                    <a:pt x="12" y="90"/>
                  </a:lnTo>
                  <a:close/>
                  <a:moveTo>
                    <a:pt x="26" y="90"/>
                  </a:moveTo>
                  <a:lnTo>
                    <a:pt x="26" y="86"/>
                  </a:lnTo>
                  <a:lnTo>
                    <a:pt x="26" y="90"/>
                  </a:lnTo>
                  <a:lnTo>
                    <a:pt x="26" y="90"/>
                  </a:lnTo>
                  <a:lnTo>
                    <a:pt x="26" y="90"/>
                  </a:lnTo>
                  <a:close/>
                  <a:moveTo>
                    <a:pt x="22" y="96"/>
                  </a:moveTo>
                  <a:lnTo>
                    <a:pt x="22" y="92"/>
                  </a:lnTo>
                  <a:lnTo>
                    <a:pt x="26" y="92"/>
                  </a:lnTo>
                  <a:lnTo>
                    <a:pt x="22" y="96"/>
                  </a:lnTo>
                  <a:lnTo>
                    <a:pt x="22" y="96"/>
                  </a:lnTo>
                  <a:lnTo>
                    <a:pt x="22" y="96"/>
                  </a:lnTo>
                  <a:close/>
                  <a:moveTo>
                    <a:pt x="30" y="96"/>
                  </a:moveTo>
                  <a:lnTo>
                    <a:pt x="34" y="96"/>
                  </a:lnTo>
                  <a:lnTo>
                    <a:pt x="34" y="100"/>
                  </a:lnTo>
                  <a:lnTo>
                    <a:pt x="38" y="100"/>
                  </a:lnTo>
                  <a:lnTo>
                    <a:pt x="34" y="100"/>
                  </a:lnTo>
                  <a:lnTo>
                    <a:pt x="34" y="104"/>
                  </a:lnTo>
                  <a:lnTo>
                    <a:pt x="34" y="100"/>
                  </a:lnTo>
                  <a:lnTo>
                    <a:pt x="30" y="104"/>
                  </a:lnTo>
                  <a:lnTo>
                    <a:pt x="26" y="104"/>
                  </a:lnTo>
                  <a:lnTo>
                    <a:pt x="26" y="100"/>
                  </a:lnTo>
                  <a:lnTo>
                    <a:pt x="26" y="104"/>
                  </a:lnTo>
                  <a:lnTo>
                    <a:pt x="30" y="100"/>
                  </a:lnTo>
                  <a:lnTo>
                    <a:pt x="26" y="100"/>
                  </a:lnTo>
                  <a:lnTo>
                    <a:pt x="30" y="100"/>
                  </a:lnTo>
                  <a:lnTo>
                    <a:pt x="30" y="96"/>
                  </a:lnTo>
                  <a:lnTo>
                    <a:pt x="30" y="100"/>
                  </a:lnTo>
                  <a:lnTo>
                    <a:pt x="26" y="96"/>
                  </a:lnTo>
                  <a:lnTo>
                    <a:pt x="30" y="96"/>
                  </a:lnTo>
                  <a:lnTo>
                    <a:pt x="30" y="96"/>
                  </a:lnTo>
                  <a:lnTo>
                    <a:pt x="30" y="96"/>
                  </a:lnTo>
                  <a:close/>
                  <a:moveTo>
                    <a:pt x="20" y="100"/>
                  </a:moveTo>
                  <a:lnTo>
                    <a:pt x="16" y="96"/>
                  </a:lnTo>
                  <a:lnTo>
                    <a:pt x="20" y="96"/>
                  </a:lnTo>
                  <a:lnTo>
                    <a:pt x="20" y="100"/>
                  </a:lnTo>
                  <a:lnTo>
                    <a:pt x="20" y="100"/>
                  </a:lnTo>
                  <a:lnTo>
                    <a:pt x="20" y="100"/>
                  </a:lnTo>
                  <a:close/>
                  <a:moveTo>
                    <a:pt x="30" y="116"/>
                  </a:moveTo>
                  <a:lnTo>
                    <a:pt x="30" y="112"/>
                  </a:lnTo>
                  <a:lnTo>
                    <a:pt x="30" y="108"/>
                  </a:lnTo>
                  <a:lnTo>
                    <a:pt x="34" y="108"/>
                  </a:lnTo>
                  <a:lnTo>
                    <a:pt x="34" y="112"/>
                  </a:lnTo>
                  <a:lnTo>
                    <a:pt x="30" y="112"/>
                  </a:lnTo>
                  <a:lnTo>
                    <a:pt x="30" y="116"/>
                  </a:lnTo>
                  <a:lnTo>
                    <a:pt x="30" y="116"/>
                  </a:lnTo>
                  <a:lnTo>
                    <a:pt x="30" y="116"/>
                  </a:lnTo>
                  <a:close/>
                  <a:moveTo>
                    <a:pt x="26" y="120"/>
                  </a:moveTo>
                  <a:lnTo>
                    <a:pt x="26" y="116"/>
                  </a:lnTo>
                  <a:lnTo>
                    <a:pt x="22" y="116"/>
                  </a:lnTo>
                  <a:lnTo>
                    <a:pt x="26" y="112"/>
                  </a:lnTo>
                  <a:lnTo>
                    <a:pt x="30" y="112"/>
                  </a:lnTo>
                  <a:lnTo>
                    <a:pt x="30" y="116"/>
                  </a:lnTo>
                  <a:lnTo>
                    <a:pt x="26" y="120"/>
                  </a:lnTo>
                  <a:lnTo>
                    <a:pt x="26" y="120"/>
                  </a:lnTo>
                  <a:lnTo>
                    <a:pt x="26" y="120"/>
                  </a:lnTo>
                  <a:close/>
                  <a:moveTo>
                    <a:pt x="46" y="116"/>
                  </a:moveTo>
                  <a:lnTo>
                    <a:pt x="42" y="112"/>
                  </a:lnTo>
                  <a:lnTo>
                    <a:pt x="46" y="112"/>
                  </a:lnTo>
                  <a:lnTo>
                    <a:pt x="46" y="116"/>
                  </a:lnTo>
                  <a:lnTo>
                    <a:pt x="46" y="116"/>
                  </a:lnTo>
                  <a:lnTo>
                    <a:pt x="46" y="116"/>
                  </a:lnTo>
                  <a:close/>
                  <a:moveTo>
                    <a:pt x="42" y="122"/>
                  </a:moveTo>
                  <a:lnTo>
                    <a:pt x="42" y="120"/>
                  </a:lnTo>
                  <a:lnTo>
                    <a:pt x="42" y="116"/>
                  </a:lnTo>
                  <a:lnTo>
                    <a:pt x="46" y="120"/>
                  </a:lnTo>
                  <a:lnTo>
                    <a:pt x="46" y="122"/>
                  </a:lnTo>
                  <a:lnTo>
                    <a:pt x="42" y="122"/>
                  </a:lnTo>
                  <a:lnTo>
                    <a:pt x="42" y="122"/>
                  </a:lnTo>
                  <a:lnTo>
                    <a:pt x="42" y="122"/>
                  </a:lnTo>
                  <a:close/>
                  <a:moveTo>
                    <a:pt x="22" y="152"/>
                  </a:moveTo>
                  <a:lnTo>
                    <a:pt x="20" y="150"/>
                  </a:lnTo>
                  <a:lnTo>
                    <a:pt x="20" y="146"/>
                  </a:lnTo>
                  <a:lnTo>
                    <a:pt x="16" y="146"/>
                  </a:lnTo>
                  <a:lnTo>
                    <a:pt x="16" y="150"/>
                  </a:lnTo>
                  <a:lnTo>
                    <a:pt x="12" y="150"/>
                  </a:lnTo>
                  <a:lnTo>
                    <a:pt x="8" y="150"/>
                  </a:lnTo>
                  <a:lnTo>
                    <a:pt x="4" y="150"/>
                  </a:lnTo>
                  <a:lnTo>
                    <a:pt x="4" y="146"/>
                  </a:lnTo>
                  <a:lnTo>
                    <a:pt x="0" y="146"/>
                  </a:lnTo>
                  <a:lnTo>
                    <a:pt x="0" y="142"/>
                  </a:lnTo>
                  <a:lnTo>
                    <a:pt x="4" y="142"/>
                  </a:lnTo>
                  <a:lnTo>
                    <a:pt x="8" y="142"/>
                  </a:lnTo>
                  <a:lnTo>
                    <a:pt x="4" y="138"/>
                  </a:lnTo>
                  <a:lnTo>
                    <a:pt x="8" y="138"/>
                  </a:lnTo>
                  <a:lnTo>
                    <a:pt x="12" y="134"/>
                  </a:lnTo>
                  <a:lnTo>
                    <a:pt x="12" y="130"/>
                  </a:lnTo>
                  <a:lnTo>
                    <a:pt x="16" y="130"/>
                  </a:lnTo>
                  <a:lnTo>
                    <a:pt x="20" y="126"/>
                  </a:lnTo>
                  <a:lnTo>
                    <a:pt x="22" y="126"/>
                  </a:lnTo>
                  <a:lnTo>
                    <a:pt x="26" y="126"/>
                  </a:lnTo>
                  <a:lnTo>
                    <a:pt x="30" y="126"/>
                  </a:lnTo>
                  <a:lnTo>
                    <a:pt x="30" y="130"/>
                  </a:lnTo>
                  <a:lnTo>
                    <a:pt x="34" y="134"/>
                  </a:lnTo>
                  <a:lnTo>
                    <a:pt x="34" y="138"/>
                  </a:lnTo>
                  <a:lnTo>
                    <a:pt x="34" y="142"/>
                  </a:lnTo>
                  <a:lnTo>
                    <a:pt x="34" y="138"/>
                  </a:lnTo>
                  <a:lnTo>
                    <a:pt x="38" y="138"/>
                  </a:lnTo>
                  <a:lnTo>
                    <a:pt x="38" y="142"/>
                  </a:lnTo>
                  <a:lnTo>
                    <a:pt x="38" y="146"/>
                  </a:lnTo>
                  <a:lnTo>
                    <a:pt x="38" y="142"/>
                  </a:lnTo>
                  <a:lnTo>
                    <a:pt x="34" y="142"/>
                  </a:lnTo>
                  <a:lnTo>
                    <a:pt x="38" y="142"/>
                  </a:lnTo>
                  <a:lnTo>
                    <a:pt x="38" y="146"/>
                  </a:lnTo>
                  <a:lnTo>
                    <a:pt x="38" y="150"/>
                  </a:lnTo>
                  <a:lnTo>
                    <a:pt x="34" y="150"/>
                  </a:lnTo>
                  <a:lnTo>
                    <a:pt x="34" y="152"/>
                  </a:lnTo>
                  <a:lnTo>
                    <a:pt x="30" y="152"/>
                  </a:lnTo>
                  <a:lnTo>
                    <a:pt x="26" y="150"/>
                  </a:lnTo>
                  <a:lnTo>
                    <a:pt x="26" y="152"/>
                  </a:lnTo>
                  <a:lnTo>
                    <a:pt x="22" y="152"/>
                  </a:lnTo>
                  <a:lnTo>
                    <a:pt x="22" y="152"/>
                  </a:lnTo>
                  <a:lnTo>
                    <a:pt x="22" y="152"/>
                  </a:lnTo>
                  <a:close/>
                  <a:moveTo>
                    <a:pt x="52" y="172"/>
                  </a:moveTo>
                  <a:lnTo>
                    <a:pt x="52" y="168"/>
                  </a:lnTo>
                  <a:lnTo>
                    <a:pt x="52" y="164"/>
                  </a:lnTo>
                  <a:lnTo>
                    <a:pt x="56" y="164"/>
                  </a:lnTo>
                  <a:lnTo>
                    <a:pt x="56" y="168"/>
                  </a:lnTo>
                  <a:lnTo>
                    <a:pt x="60" y="168"/>
                  </a:lnTo>
                  <a:lnTo>
                    <a:pt x="56" y="168"/>
                  </a:lnTo>
                  <a:lnTo>
                    <a:pt x="56" y="172"/>
                  </a:lnTo>
                  <a:lnTo>
                    <a:pt x="52" y="172"/>
                  </a:lnTo>
                  <a:lnTo>
                    <a:pt x="52" y="172"/>
                  </a:lnTo>
                  <a:lnTo>
                    <a:pt x="52" y="172"/>
                  </a:lnTo>
                  <a:close/>
                  <a:moveTo>
                    <a:pt x="128" y="210"/>
                  </a:moveTo>
                  <a:lnTo>
                    <a:pt x="132" y="210"/>
                  </a:lnTo>
                  <a:lnTo>
                    <a:pt x="128" y="210"/>
                  </a:lnTo>
                  <a:lnTo>
                    <a:pt x="128" y="210"/>
                  </a:lnTo>
                  <a:lnTo>
                    <a:pt x="128" y="210"/>
                  </a:lnTo>
                  <a:close/>
                  <a:moveTo>
                    <a:pt x="98" y="224"/>
                  </a:moveTo>
                  <a:lnTo>
                    <a:pt x="94" y="224"/>
                  </a:lnTo>
                  <a:lnTo>
                    <a:pt x="98" y="220"/>
                  </a:lnTo>
                  <a:lnTo>
                    <a:pt x="102" y="224"/>
                  </a:lnTo>
                  <a:lnTo>
                    <a:pt x="98" y="224"/>
                  </a:lnTo>
                  <a:lnTo>
                    <a:pt x="98" y="224"/>
                  </a:lnTo>
                  <a:lnTo>
                    <a:pt x="98" y="2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7"/>
            <p:cNvSpPr>
              <a:spLocks/>
            </p:cNvSpPr>
            <p:nvPr/>
          </p:nvSpPr>
          <p:spPr bwMode="auto">
            <a:xfrm>
              <a:off x="4197350" y="3514793"/>
              <a:ext cx="463550" cy="527050"/>
            </a:xfrm>
            <a:custGeom>
              <a:avLst/>
              <a:gdLst>
                <a:gd name="T0" fmla="*/ 202 w 292"/>
                <a:gd name="T1" fmla="*/ 10 h 332"/>
                <a:gd name="T2" fmla="*/ 214 w 292"/>
                <a:gd name="T3" fmla="*/ 4 h 332"/>
                <a:gd name="T4" fmla="*/ 224 w 292"/>
                <a:gd name="T5" fmla="*/ 4 h 332"/>
                <a:gd name="T6" fmla="*/ 228 w 292"/>
                <a:gd name="T7" fmla="*/ 4 h 332"/>
                <a:gd name="T8" fmla="*/ 236 w 292"/>
                <a:gd name="T9" fmla="*/ 8 h 332"/>
                <a:gd name="T10" fmla="*/ 246 w 292"/>
                <a:gd name="T11" fmla="*/ 8 h 332"/>
                <a:gd name="T12" fmla="*/ 240 w 292"/>
                <a:gd name="T13" fmla="*/ 10 h 332"/>
                <a:gd name="T14" fmla="*/ 244 w 292"/>
                <a:gd name="T15" fmla="*/ 26 h 332"/>
                <a:gd name="T16" fmla="*/ 240 w 292"/>
                <a:gd name="T17" fmla="*/ 44 h 332"/>
                <a:gd name="T18" fmla="*/ 232 w 292"/>
                <a:gd name="T19" fmla="*/ 56 h 332"/>
                <a:gd name="T20" fmla="*/ 232 w 292"/>
                <a:gd name="T21" fmla="*/ 66 h 332"/>
                <a:gd name="T22" fmla="*/ 240 w 292"/>
                <a:gd name="T23" fmla="*/ 78 h 332"/>
                <a:gd name="T24" fmla="*/ 246 w 292"/>
                <a:gd name="T25" fmla="*/ 90 h 332"/>
                <a:gd name="T26" fmla="*/ 254 w 292"/>
                <a:gd name="T27" fmla="*/ 112 h 332"/>
                <a:gd name="T28" fmla="*/ 258 w 292"/>
                <a:gd name="T29" fmla="*/ 130 h 332"/>
                <a:gd name="T30" fmla="*/ 262 w 292"/>
                <a:gd name="T31" fmla="*/ 142 h 332"/>
                <a:gd name="T32" fmla="*/ 262 w 292"/>
                <a:gd name="T33" fmla="*/ 160 h 332"/>
                <a:gd name="T34" fmla="*/ 262 w 292"/>
                <a:gd name="T35" fmla="*/ 180 h 332"/>
                <a:gd name="T36" fmla="*/ 266 w 292"/>
                <a:gd name="T37" fmla="*/ 194 h 332"/>
                <a:gd name="T38" fmla="*/ 266 w 292"/>
                <a:gd name="T39" fmla="*/ 216 h 332"/>
                <a:gd name="T40" fmla="*/ 270 w 292"/>
                <a:gd name="T41" fmla="*/ 232 h 332"/>
                <a:gd name="T42" fmla="*/ 284 w 292"/>
                <a:gd name="T43" fmla="*/ 236 h 332"/>
                <a:gd name="T44" fmla="*/ 288 w 292"/>
                <a:gd name="T45" fmla="*/ 254 h 332"/>
                <a:gd name="T46" fmla="*/ 270 w 292"/>
                <a:gd name="T47" fmla="*/ 270 h 332"/>
                <a:gd name="T48" fmla="*/ 246 w 292"/>
                <a:gd name="T49" fmla="*/ 284 h 332"/>
                <a:gd name="T50" fmla="*/ 228 w 292"/>
                <a:gd name="T51" fmla="*/ 300 h 332"/>
                <a:gd name="T52" fmla="*/ 210 w 292"/>
                <a:gd name="T53" fmla="*/ 320 h 332"/>
                <a:gd name="T54" fmla="*/ 188 w 292"/>
                <a:gd name="T55" fmla="*/ 328 h 332"/>
                <a:gd name="T56" fmla="*/ 170 w 292"/>
                <a:gd name="T57" fmla="*/ 328 h 332"/>
                <a:gd name="T58" fmla="*/ 162 w 292"/>
                <a:gd name="T59" fmla="*/ 314 h 332"/>
                <a:gd name="T60" fmla="*/ 150 w 292"/>
                <a:gd name="T61" fmla="*/ 306 h 332"/>
                <a:gd name="T62" fmla="*/ 142 w 292"/>
                <a:gd name="T63" fmla="*/ 300 h 332"/>
                <a:gd name="T64" fmla="*/ 128 w 292"/>
                <a:gd name="T65" fmla="*/ 284 h 332"/>
                <a:gd name="T66" fmla="*/ 106 w 292"/>
                <a:gd name="T67" fmla="*/ 266 h 332"/>
                <a:gd name="T68" fmla="*/ 80 w 292"/>
                <a:gd name="T69" fmla="*/ 242 h 332"/>
                <a:gd name="T70" fmla="*/ 56 w 292"/>
                <a:gd name="T71" fmla="*/ 224 h 332"/>
                <a:gd name="T72" fmla="*/ 34 w 292"/>
                <a:gd name="T73" fmla="*/ 210 h 332"/>
                <a:gd name="T74" fmla="*/ 20 w 292"/>
                <a:gd name="T75" fmla="*/ 198 h 332"/>
                <a:gd name="T76" fmla="*/ 0 w 292"/>
                <a:gd name="T77" fmla="*/ 180 h 332"/>
                <a:gd name="T78" fmla="*/ 4 w 292"/>
                <a:gd name="T79" fmla="*/ 154 h 332"/>
                <a:gd name="T80" fmla="*/ 16 w 292"/>
                <a:gd name="T81" fmla="*/ 146 h 332"/>
                <a:gd name="T82" fmla="*/ 30 w 292"/>
                <a:gd name="T83" fmla="*/ 142 h 332"/>
                <a:gd name="T84" fmla="*/ 42 w 292"/>
                <a:gd name="T85" fmla="*/ 134 h 332"/>
                <a:gd name="T86" fmla="*/ 54 w 292"/>
                <a:gd name="T87" fmla="*/ 126 h 332"/>
                <a:gd name="T88" fmla="*/ 68 w 292"/>
                <a:gd name="T89" fmla="*/ 116 h 332"/>
                <a:gd name="T90" fmla="*/ 68 w 292"/>
                <a:gd name="T91" fmla="*/ 108 h 332"/>
                <a:gd name="T92" fmla="*/ 76 w 292"/>
                <a:gd name="T93" fmla="*/ 100 h 332"/>
                <a:gd name="T94" fmla="*/ 94 w 292"/>
                <a:gd name="T95" fmla="*/ 94 h 332"/>
                <a:gd name="T96" fmla="*/ 110 w 292"/>
                <a:gd name="T97" fmla="*/ 94 h 332"/>
                <a:gd name="T98" fmla="*/ 106 w 292"/>
                <a:gd name="T99" fmla="*/ 86 h 332"/>
                <a:gd name="T100" fmla="*/ 102 w 292"/>
                <a:gd name="T101" fmla="*/ 66 h 332"/>
                <a:gd name="T102" fmla="*/ 98 w 292"/>
                <a:gd name="T103" fmla="*/ 52 h 332"/>
                <a:gd name="T104" fmla="*/ 94 w 292"/>
                <a:gd name="T105" fmla="*/ 40 h 332"/>
                <a:gd name="T106" fmla="*/ 106 w 292"/>
                <a:gd name="T107" fmla="*/ 34 h 332"/>
                <a:gd name="T108" fmla="*/ 120 w 292"/>
                <a:gd name="T109" fmla="*/ 22 h 332"/>
                <a:gd name="T110" fmla="*/ 132 w 292"/>
                <a:gd name="T111" fmla="*/ 18 h 332"/>
                <a:gd name="T112" fmla="*/ 142 w 292"/>
                <a:gd name="T113" fmla="*/ 10 h 332"/>
                <a:gd name="T114" fmla="*/ 162 w 292"/>
                <a:gd name="T115" fmla="*/ 10 h 332"/>
                <a:gd name="T116" fmla="*/ 176 w 292"/>
                <a:gd name="T117" fmla="*/ 8 h 332"/>
                <a:gd name="T118" fmla="*/ 188 w 292"/>
                <a:gd name="T119"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2" h="332">
                  <a:moveTo>
                    <a:pt x="188" y="4"/>
                  </a:moveTo>
                  <a:lnTo>
                    <a:pt x="192" y="4"/>
                  </a:lnTo>
                  <a:lnTo>
                    <a:pt x="194" y="8"/>
                  </a:lnTo>
                  <a:lnTo>
                    <a:pt x="198" y="10"/>
                  </a:lnTo>
                  <a:lnTo>
                    <a:pt x="202" y="10"/>
                  </a:lnTo>
                  <a:lnTo>
                    <a:pt x="202" y="8"/>
                  </a:lnTo>
                  <a:lnTo>
                    <a:pt x="206" y="8"/>
                  </a:lnTo>
                  <a:lnTo>
                    <a:pt x="210" y="8"/>
                  </a:lnTo>
                  <a:lnTo>
                    <a:pt x="210" y="4"/>
                  </a:lnTo>
                  <a:lnTo>
                    <a:pt x="214" y="4"/>
                  </a:lnTo>
                  <a:lnTo>
                    <a:pt x="214" y="0"/>
                  </a:lnTo>
                  <a:lnTo>
                    <a:pt x="216" y="0"/>
                  </a:lnTo>
                  <a:lnTo>
                    <a:pt x="216" y="4"/>
                  </a:lnTo>
                  <a:lnTo>
                    <a:pt x="220" y="4"/>
                  </a:lnTo>
                  <a:lnTo>
                    <a:pt x="224" y="4"/>
                  </a:lnTo>
                  <a:lnTo>
                    <a:pt x="228" y="4"/>
                  </a:lnTo>
                  <a:lnTo>
                    <a:pt x="224" y="4"/>
                  </a:lnTo>
                  <a:lnTo>
                    <a:pt x="224" y="0"/>
                  </a:lnTo>
                  <a:lnTo>
                    <a:pt x="228" y="0"/>
                  </a:lnTo>
                  <a:lnTo>
                    <a:pt x="228" y="4"/>
                  </a:lnTo>
                  <a:lnTo>
                    <a:pt x="228" y="0"/>
                  </a:lnTo>
                  <a:lnTo>
                    <a:pt x="228" y="4"/>
                  </a:lnTo>
                  <a:lnTo>
                    <a:pt x="232" y="4"/>
                  </a:lnTo>
                  <a:lnTo>
                    <a:pt x="236" y="4"/>
                  </a:lnTo>
                  <a:lnTo>
                    <a:pt x="236" y="8"/>
                  </a:lnTo>
                  <a:lnTo>
                    <a:pt x="240" y="8"/>
                  </a:lnTo>
                  <a:lnTo>
                    <a:pt x="240" y="4"/>
                  </a:lnTo>
                  <a:lnTo>
                    <a:pt x="244" y="4"/>
                  </a:lnTo>
                  <a:lnTo>
                    <a:pt x="246" y="4"/>
                  </a:lnTo>
                  <a:lnTo>
                    <a:pt x="246" y="8"/>
                  </a:lnTo>
                  <a:lnTo>
                    <a:pt x="244" y="8"/>
                  </a:lnTo>
                  <a:lnTo>
                    <a:pt x="244" y="10"/>
                  </a:lnTo>
                  <a:lnTo>
                    <a:pt x="240" y="10"/>
                  </a:lnTo>
                  <a:lnTo>
                    <a:pt x="240" y="14"/>
                  </a:lnTo>
                  <a:lnTo>
                    <a:pt x="240" y="10"/>
                  </a:lnTo>
                  <a:lnTo>
                    <a:pt x="244" y="14"/>
                  </a:lnTo>
                  <a:lnTo>
                    <a:pt x="244" y="18"/>
                  </a:lnTo>
                  <a:lnTo>
                    <a:pt x="240" y="22"/>
                  </a:lnTo>
                  <a:lnTo>
                    <a:pt x="240" y="26"/>
                  </a:lnTo>
                  <a:lnTo>
                    <a:pt x="244" y="26"/>
                  </a:lnTo>
                  <a:lnTo>
                    <a:pt x="244" y="30"/>
                  </a:lnTo>
                  <a:lnTo>
                    <a:pt x="244" y="34"/>
                  </a:lnTo>
                  <a:lnTo>
                    <a:pt x="244" y="38"/>
                  </a:lnTo>
                  <a:lnTo>
                    <a:pt x="240" y="40"/>
                  </a:lnTo>
                  <a:lnTo>
                    <a:pt x="240" y="44"/>
                  </a:lnTo>
                  <a:lnTo>
                    <a:pt x="240" y="48"/>
                  </a:lnTo>
                  <a:lnTo>
                    <a:pt x="236" y="48"/>
                  </a:lnTo>
                  <a:lnTo>
                    <a:pt x="236" y="52"/>
                  </a:lnTo>
                  <a:lnTo>
                    <a:pt x="236" y="56"/>
                  </a:lnTo>
                  <a:lnTo>
                    <a:pt x="232" y="56"/>
                  </a:lnTo>
                  <a:lnTo>
                    <a:pt x="232" y="60"/>
                  </a:lnTo>
                  <a:lnTo>
                    <a:pt x="228" y="60"/>
                  </a:lnTo>
                  <a:lnTo>
                    <a:pt x="228" y="64"/>
                  </a:lnTo>
                  <a:lnTo>
                    <a:pt x="232" y="64"/>
                  </a:lnTo>
                  <a:lnTo>
                    <a:pt x="232" y="66"/>
                  </a:lnTo>
                  <a:lnTo>
                    <a:pt x="232" y="70"/>
                  </a:lnTo>
                  <a:lnTo>
                    <a:pt x="232" y="74"/>
                  </a:lnTo>
                  <a:lnTo>
                    <a:pt x="236" y="74"/>
                  </a:lnTo>
                  <a:lnTo>
                    <a:pt x="240" y="74"/>
                  </a:lnTo>
                  <a:lnTo>
                    <a:pt x="240" y="78"/>
                  </a:lnTo>
                  <a:lnTo>
                    <a:pt x="240" y="82"/>
                  </a:lnTo>
                  <a:lnTo>
                    <a:pt x="244" y="82"/>
                  </a:lnTo>
                  <a:lnTo>
                    <a:pt x="244" y="86"/>
                  </a:lnTo>
                  <a:lnTo>
                    <a:pt x="244" y="90"/>
                  </a:lnTo>
                  <a:lnTo>
                    <a:pt x="246" y="90"/>
                  </a:lnTo>
                  <a:lnTo>
                    <a:pt x="250" y="94"/>
                  </a:lnTo>
                  <a:lnTo>
                    <a:pt x="250" y="96"/>
                  </a:lnTo>
                  <a:lnTo>
                    <a:pt x="254" y="96"/>
                  </a:lnTo>
                  <a:lnTo>
                    <a:pt x="254" y="104"/>
                  </a:lnTo>
                  <a:lnTo>
                    <a:pt x="254" y="112"/>
                  </a:lnTo>
                  <a:lnTo>
                    <a:pt x="254" y="116"/>
                  </a:lnTo>
                  <a:lnTo>
                    <a:pt x="258" y="120"/>
                  </a:lnTo>
                  <a:lnTo>
                    <a:pt x="258" y="124"/>
                  </a:lnTo>
                  <a:lnTo>
                    <a:pt x="258" y="126"/>
                  </a:lnTo>
                  <a:lnTo>
                    <a:pt x="258" y="130"/>
                  </a:lnTo>
                  <a:lnTo>
                    <a:pt x="254" y="130"/>
                  </a:lnTo>
                  <a:lnTo>
                    <a:pt x="258" y="134"/>
                  </a:lnTo>
                  <a:lnTo>
                    <a:pt x="258" y="138"/>
                  </a:lnTo>
                  <a:lnTo>
                    <a:pt x="262" y="138"/>
                  </a:lnTo>
                  <a:lnTo>
                    <a:pt x="262" y="142"/>
                  </a:lnTo>
                  <a:lnTo>
                    <a:pt x="262" y="146"/>
                  </a:lnTo>
                  <a:lnTo>
                    <a:pt x="262" y="150"/>
                  </a:lnTo>
                  <a:lnTo>
                    <a:pt x="262" y="154"/>
                  </a:lnTo>
                  <a:lnTo>
                    <a:pt x="262" y="156"/>
                  </a:lnTo>
                  <a:lnTo>
                    <a:pt x="262" y="160"/>
                  </a:lnTo>
                  <a:lnTo>
                    <a:pt x="262" y="164"/>
                  </a:lnTo>
                  <a:lnTo>
                    <a:pt x="262" y="168"/>
                  </a:lnTo>
                  <a:lnTo>
                    <a:pt x="266" y="172"/>
                  </a:lnTo>
                  <a:lnTo>
                    <a:pt x="266" y="176"/>
                  </a:lnTo>
                  <a:lnTo>
                    <a:pt x="262" y="180"/>
                  </a:lnTo>
                  <a:lnTo>
                    <a:pt x="262" y="182"/>
                  </a:lnTo>
                  <a:lnTo>
                    <a:pt x="262" y="186"/>
                  </a:lnTo>
                  <a:lnTo>
                    <a:pt x="262" y="190"/>
                  </a:lnTo>
                  <a:lnTo>
                    <a:pt x="266" y="190"/>
                  </a:lnTo>
                  <a:lnTo>
                    <a:pt x="266" y="194"/>
                  </a:lnTo>
                  <a:lnTo>
                    <a:pt x="262" y="198"/>
                  </a:lnTo>
                  <a:lnTo>
                    <a:pt x="258" y="202"/>
                  </a:lnTo>
                  <a:lnTo>
                    <a:pt x="258" y="206"/>
                  </a:lnTo>
                  <a:lnTo>
                    <a:pt x="262" y="212"/>
                  </a:lnTo>
                  <a:lnTo>
                    <a:pt x="266" y="216"/>
                  </a:lnTo>
                  <a:lnTo>
                    <a:pt x="266" y="220"/>
                  </a:lnTo>
                  <a:lnTo>
                    <a:pt x="266" y="224"/>
                  </a:lnTo>
                  <a:lnTo>
                    <a:pt x="266" y="228"/>
                  </a:lnTo>
                  <a:lnTo>
                    <a:pt x="270" y="228"/>
                  </a:lnTo>
                  <a:lnTo>
                    <a:pt x="270" y="232"/>
                  </a:lnTo>
                  <a:lnTo>
                    <a:pt x="272" y="236"/>
                  </a:lnTo>
                  <a:lnTo>
                    <a:pt x="272" y="232"/>
                  </a:lnTo>
                  <a:lnTo>
                    <a:pt x="276" y="232"/>
                  </a:lnTo>
                  <a:lnTo>
                    <a:pt x="280" y="236"/>
                  </a:lnTo>
                  <a:lnTo>
                    <a:pt x="284" y="236"/>
                  </a:lnTo>
                  <a:lnTo>
                    <a:pt x="288" y="236"/>
                  </a:lnTo>
                  <a:lnTo>
                    <a:pt x="292" y="242"/>
                  </a:lnTo>
                  <a:lnTo>
                    <a:pt x="292" y="250"/>
                  </a:lnTo>
                  <a:lnTo>
                    <a:pt x="292" y="254"/>
                  </a:lnTo>
                  <a:lnTo>
                    <a:pt x="288" y="254"/>
                  </a:lnTo>
                  <a:lnTo>
                    <a:pt x="280" y="262"/>
                  </a:lnTo>
                  <a:lnTo>
                    <a:pt x="276" y="262"/>
                  </a:lnTo>
                  <a:lnTo>
                    <a:pt x="276" y="266"/>
                  </a:lnTo>
                  <a:lnTo>
                    <a:pt x="272" y="266"/>
                  </a:lnTo>
                  <a:lnTo>
                    <a:pt x="270" y="270"/>
                  </a:lnTo>
                  <a:lnTo>
                    <a:pt x="266" y="270"/>
                  </a:lnTo>
                  <a:lnTo>
                    <a:pt x="262" y="272"/>
                  </a:lnTo>
                  <a:lnTo>
                    <a:pt x="258" y="276"/>
                  </a:lnTo>
                  <a:lnTo>
                    <a:pt x="250" y="280"/>
                  </a:lnTo>
                  <a:lnTo>
                    <a:pt x="246" y="284"/>
                  </a:lnTo>
                  <a:lnTo>
                    <a:pt x="246" y="288"/>
                  </a:lnTo>
                  <a:lnTo>
                    <a:pt x="240" y="292"/>
                  </a:lnTo>
                  <a:lnTo>
                    <a:pt x="236" y="296"/>
                  </a:lnTo>
                  <a:lnTo>
                    <a:pt x="232" y="296"/>
                  </a:lnTo>
                  <a:lnTo>
                    <a:pt x="228" y="300"/>
                  </a:lnTo>
                  <a:lnTo>
                    <a:pt x="220" y="306"/>
                  </a:lnTo>
                  <a:lnTo>
                    <a:pt x="216" y="310"/>
                  </a:lnTo>
                  <a:lnTo>
                    <a:pt x="216" y="314"/>
                  </a:lnTo>
                  <a:lnTo>
                    <a:pt x="214" y="316"/>
                  </a:lnTo>
                  <a:lnTo>
                    <a:pt x="210" y="320"/>
                  </a:lnTo>
                  <a:lnTo>
                    <a:pt x="206" y="324"/>
                  </a:lnTo>
                  <a:lnTo>
                    <a:pt x="202" y="324"/>
                  </a:lnTo>
                  <a:lnTo>
                    <a:pt x="198" y="324"/>
                  </a:lnTo>
                  <a:lnTo>
                    <a:pt x="194" y="324"/>
                  </a:lnTo>
                  <a:lnTo>
                    <a:pt x="188" y="328"/>
                  </a:lnTo>
                  <a:lnTo>
                    <a:pt x="184" y="328"/>
                  </a:lnTo>
                  <a:lnTo>
                    <a:pt x="180" y="328"/>
                  </a:lnTo>
                  <a:lnTo>
                    <a:pt x="176" y="328"/>
                  </a:lnTo>
                  <a:lnTo>
                    <a:pt x="172" y="332"/>
                  </a:lnTo>
                  <a:lnTo>
                    <a:pt x="170" y="328"/>
                  </a:lnTo>
                  <a:lnTo>
                    <a:pt x="170" y="324"/>
                  </a:lnTo>
                  <a:lnTo>
                    <a:pt x="170" y="320"/>
                  </a:lnTo>
                  <a:lnTo>
                    <a:pt x="170" y="316"/>
                  </a:lnTo>
                  <a:lnTo>
                    <a:pt x="166" y="314"/>
                  </a:lnTo>
                  <a:lnTo>
                    <a:pt x="162" y="314"/>
                  </a:lnTo>
                  <a:lnTo>
                    <a:pt x="158" y="314"/>
                  </a:lnTo>
                  <a:lnTo>
                    <a:pt x="158" y="310"/>
                  </a:lnTo>
                  <a:lnTo>
                    <a:pt x="154" y="310"/>
                  </a:lnTo>
                  <a:lnTo>
                    <a:pt x="150" y="310"/>
                  </a:lnTo>
                  <a:lnTo>
                    <a:pt x="150" y="306"/>
                  </a:lnTo>
                  <a:lnTo>
                    <a:pt x="146" y="306"/>
                  </a:lnTo>
                  <a:lnTo>
                    <a:pt x="146" y="302"/>
                  </a:lnTo>
                  <a:lnTo>
                    <a:pt x="142" y="302"/>
                  </a:lnTo>
                  <a:lnTo>
                    <a:pt x="140" y="300"/>
                  </a:lnTo>
                  <a:lnTo>
                    <a:pt x="142" y="300"/>
                  </a:lnTo>
                  <a:lnTo>
                    <a:pt x="142" y="296"/>
                  </a:lnTo>
                  <a:lnTo>
                    <a:pt x="140" y="296"/>
                  </a:lnTo>
                  <a:lnTo>
                    <a:pt x="136" y="292"/>
                  </a:lnTo>
                  <a:lnTo>
                    <a:pt x="132" y="284"/>
                  </a:lnTo>
                  <a:lnTo>
                    <a:pt x="128" y="284"/>
                  </a:lnTo>
                  <a:lnTo>
                    <a:pt x="124" y="280"/>
                  </a:lnTo>
                  <a:lnTo>
                    <a:pt x="116" y="276"/>
                  </a:lnTo>
                  <a:lnTo>
                    <a:pt x="114" y="272"/>
                  </a:lnTo>
                  <a:lnTo>
                    <a:pt x="110" y="270"/>
                  </a:lnTo>
                  <a:lnTo>
                    <a:pt x="106" y="266"/>
                  </a:lnTo>
                  <a:lnTo>
                    <a:pt x="98" y="262"/>
                  </a:lnTo>
                  <a:lnTo>
                    <a:pt x="94" y="258"/>
                  </a:lnTo>
                  <a:lnTo>
                    <a:pt x="90" y="250"/>
                  </a:lnTo>
                  <a:lnTo>
                    <a:pt x="84" y="246"/>
                  </a:lnTo>
                  <a:lnTo>
                    <a:pt x="80" y="242"/>
                  </a:lnTo>
                  <a:lnTo>
                    <a:pt x="76" y="240"/>
                  </a:lnTo>
                  <a:lnTo>
                    <a:pt x="72" y="236"/>
                  </a:lnTo>
                  <a:lnTo>
                    <a:pt x="64" y="232"/>
                  </a:lnTo>
                  <a:lnTo>
                    <a:pt x="60" y="228"/>
                  </a:lnTo>
                  <a:lnTo>
                    <a:pt x="56" y="224"/>
                  </a:lnTo>
                  <a:lnTo>
                    <a:pt x="54" y="224"/>
                  </a:lnTo>
                  <a:lnTo>
                    <a:pt x="50" y="220"/>
                  </a:lnTo>
                  <a:lnTo>
                    <a:pt x="46" y="216"/>
                  </a:lnTo>
                  <a:lnTo>
                    <a:pt x="42" y="212"/>
                  </a:lnTo>
                  <a:lnTo>
                    <a:pt x="34" y="210"/>
                  </a:lnTo>
                  <a:lnTo>
                    <a:pt x="30" y="206"/>
                  </a:lnTo>
                  <a:lnTo>
                    <a:pt x="28" y="202"/>
                  </a:lnTo>
                  <a:lnTo>
                    <a:pt x="24" y="202"/>
                  </a:lnTo>
                  <a:lnTo>
                    <a:pt x="24" y="198"/>
                  </a:lnTo>
                  <a:lnTo>
                    <a:pt x="20" y="198"/>
                  </a:lnTo>
                  <a:lnTo>
                    <a:pt x="16" y="194"/>
                  </a:lnTo>
                  <a:lnTo>
                    <a:pt x="8" y="190"/>
                  </a:lnTo>
                  <a:lnTo>
                    <a:pt x="8" y="186"/>
                  </a:lnTo>
                  <a:lnTo>
                    <a:pt x="0" y="182"/>
                  </a:lnTo>
                  <a:lnTo>
                    <a:pt x="0" y="180"/>
                  </a:lnTo>
                  <a:lnTo>
                    <a:pt x="0" y="176"/>
                  </a:lnTo>
                  <a:lnTo>
                    <a:pt x="0" y="172"/>
                  </a:lnTo>
                  <a:lnTo>
                    <a:pt x="0" y="156"/>
                  </a:lnTo>
                  <a:lnTo>
                    <a:pt x="4" y="156"/>
                  </a:lnTo>
                  <a:lnTo>
                    <a:pt x="4" y="154"/>
                  </a:lnTo>
                  <a:lnTo>
                    <a:pt x="8" y="154"/>
                  </a:lnTo>
                  <a:lnTo>
                    <a:pt x="8" y="150"/>
                  </a:lnTo>
                  <a:lnTo>
                    <a:pt x="12" y="150"/>
                  </a:lnTo>
                  <a:lnTo>
                    <a:pt x="12" y="146"/>
                  </a:lnTo>
                  <a:lnTo>
                    <a:pt x="16" y="146"/>
                  </a:lnTo>
                  <a:lnTo>
                    <a:pt x="20" y="146"/>
                  </a:lnTo>
                  <a:lnTo>
                    <a:pt x="20" y="142"/>
                  </a:lnTo>
                  <a:lnTo>
                    <a:pt x="24" y="142"/>
                  </a:lnTo>
                  <a:lnTo>
                    <a:pt x="28" y="142"/>
                  </a:lnTo>
                  <a:lnTo>
                    <a:pt x="30" y="142"/>
                  </a:lnTo>
                  <a:lnTo>
                    <a:pt x="30" y="138"/>
                  </a:lnTo>
                  <a:lnTo>
                    <a:pt x="34" y="138"/>
                  </a:lnTo>
                  <a:lnTo>
                    <a:pt x="38" y="138"/>
                  </a:lnTo>
                  <a:lnTo>
                    <a:pt x="42" y="138"/>
                  </a:lnTo>
                  <a:lnTo>
                    <a:pt x="42" y="134"/>
                  </a:lnTo>
                  <a:lnTo>
                    <a:pt x="46" y="134"/>
                  </a:lnTo>
                  <a:lnTo>
                    <a:pt x="50" y="134"/>
                  </a:lnTo>
                  <a:lnTo>
                    <a:pt x="50" y="130"/>
                  </a:lnTo>
                  <a:lnTo>
                    <a:pt x="54" y="130"/>
                  </a:lnTo>
                  <a:lnTo>
                    <a:pt x="54" y="126"/>
                  </a:lnTo>
                  <a:lnTo>
                    <a:pt x="54" y="124"/>
                  </a:lnTo>
                  <a:lnTo>
                    <a:pt x="56" y="124"/>
                  </a:lnTo>
                  <a:lnTo>
                    <a:pt x="60" y="124"/>
                  </a:lnTo>
                  <a:lnTo>
                    <a:pt x="64" y="120"/>
                  </a:lnTo>
                  <a:lnTo>
                    <a:pt x="68" y="116"/>
                  </a:lnTo>
                  <a:lnTo>
                    <a:pt x="72" y="116"/>
                  </a:lnTo>
                  <a:lnTo>
                    <a:pt x="72" y="112"/>
                  </a:lnTo>
                  <a:lnTo>
                    <a:pt x="68" y="112"/>
                  </a:lnTo>
                  <a:lnTo>
                    <a:pt x="72" y="108"/>
                  </a:lnTo>
                  <a:lnTo>
                    <a:pt x="68" y="108"/>
                  </a:lnTo>
                  <a:lnTo>
                    <a:pt x="68" y="104"/>
                  </a:lnTo>
                  <a:lnTo>
                    <a:pt x="72" y="100"/>
                  </a:lnTo>
                  <a:lnTo>
                    <a:pt x="72" y="104"/>
                  </a:lnTo>
                  <a:lnTo>
                    <a:pt x="76" y="104"/>
                  </a:lnTo>
                  <a:lnTo>
                    <a:pt x="76" y="100"/>
                  </a:lnTo>
                  <a:lnTo>
                    <a:pt x="80" y="100"/>
                  </a:lnTo>
                  <a:lnTo>
                    <a:pt x="84" y="100"/>
                  </a:lnTo>
                  <a:lnTo>
                    <a:pt x="84" y="96"/>
                  </a:lnTo>
                  <a:lnTo>
                    <a:pt x="90" y="94"/>
                  </a:lnTo>
                  <a:lnTo>
                    <a:pt x="94" y="94"/>
                  </a:lnTo>
                  <a:lnTo>
                    <a:pt x="98" y="94"/>
                  </a:lnTo>
                  <a:lnTo>
                    <a:pt x="102" y="94"/>
                  </a:lnTo>
                  <a:lnTo>
                    <a:pt x="106" y="94"/>
                  </a:lnTo>
                  <a:lnTo>
                    <a:pt x="106" y="96"/>
                  </a:lnTo>
                  <a:lnTo>
                    <a:pt x="110" y="94"/>
                  </a:lnTo>
                  <a:lnTo>
                    <a:pt x="106" y="94"/>
                  </a:lnTo>
                  <a:lnTo>
                    <a:pt x="106" y="90"/>
                  </a:lnTo>
                  <a:lnTo>
                    <a:pt x="110" y="90"/>
                  </a:lnTo>
                  <a:lnTo>
                    <a:pt x="110" y="86"/>
                  </a:lnTo>
                  <a:lnTo>
                    <a:pt x="106" y="86"/>
                  </a:lnTo>
                  <a:lnTo>
                    <a:pt x="106" y="82"/>
                  </a:lnTo>
                  <a:lnTo>
                    <a:pt x="102" y="78"/>
                  </a:lnTo>
                  <a:lnTo>
                    <a:pt x="102" y="74"/>
                  </a:lnTo>
                  <a:lnTo>
                    <a:pt x="102" y="70"/>
                  </a:lnTo>
                  <a:lnTo>
                    <a:pt x="102" y="66"/>
                  </a:lnTo>
                  <a:lnTo>
                    <a:pt x="98" y="64"/>
                  </a:lnTo>
                  <a:lnTo>
                    <a:pt x="102" y="64"/>
                  </a:lnTo>
                  <a:lnTo>
                    <a:pt x="102" y="60"/>
                  </a:lnTo>
                  <a:lnTo>
                    <a:pt x="98" y="56"/>
                  </a:lnTo>
                  <a:lnTo>
                    <a:pt x="98" y="52"/>
                  </a:lnTo>
                  <a:lnTo>
                    <a:pt x="102" y="52"/>
                  </a:lnTo>
                  <a:lnTo>
                    <a:pt x="98" y="52"/>
                  </a:lnTo>
                  <a:lnTo>
                    <a:pt x="98" y="48"/>
                  </a:lnTo>
                  <a:lnTo>
                    <a:pt x="98" y="44"/>
                  </a:lnTo>
                  <a:lnTo>
                    <a:pt x="94" y="40"/>
                  </a:lnTo>
                  <a:lnTo>
                    <a:pt x="98" y="40"/>
                  </a:lnTo>
                  <a:lnTo>
                    <a:pt x="98" y="38"/>
                  </a:lnTo>
                  <a:lnTo>
                    <a:pt x="102" y="38"/>
                  </a:lnTo>
                  <a:lnTo>
                    <a:pt x="102" y="34"/>
                  </a:lnTo>
                  <a:lnTo>
                    <a:pt x="106" y="34"/>
                  </a:lnTo>
                  <a:lnTo>
                    <a:pt x="106" y="30"/>
                  </a:lnTo>
                  <a:lnTo>
                    <a:pt x="110" y="30"/>
                  </a:lnTo>
                  <a:lnTo>
                    <a:pt x="114" y="26"/>
                  </a:lnTo>
                  <a:lnTo>
                    <a:pt x="116" y="26"/>
                  </a:lnTo>
                  <a:lnTo>
                    <a:pt x="120" y="22"/>
                  </a:lnTo>
                  <a:lnTo>
                    <a:pt x="120" y="26"/>
                  </a:lnTo>
                  <a:lnTo>
                    <a:pt x="124" y="26"/>
                  </a:lnTo>
                  <a:lnTo>
                    <a:pt x="124" y="22"/>
                  </a:lnTo>
                  <a:lnTo>
                    <a:pt x="128" y="18"/>
                  </a:lnTo>
                  <a:lnTo>
                    <a:pt x="132" y="18"/>
                  </a:lnTo>
                  <a:lnTo>
                    <a:pt x="132" y="14"/>
                  </a:lnTo>
                  <a:lnTo>
                    <a:pt x="136" y="14"/>
                  </a:lnTo>
                  <a:lnTo>
                    <a:pt x="140" y="14"/>
                  </a:lnTo>
                  <a:lnTo>
                    <a:pt x="140" y="10"/>
                  </a:lnTo>
                  <a:lnTo>
                    <a:pt x="142" y="10"/>
                  </a:lnTo>
                  <a:lnTo>
                    <a:pt x="146" y="10"/>
                  </a:lnTo>
                  <a:lnTo>
                    <a:pt x="150" y="10"/>
                  </a:lnTo>
                  <a:lnTo>
                    <a:pt x="154" y="10"/>
                  </a:lnTo>
                  <a:lnTo>
                    <a:pt x="158" y="10"/>
                  </a:lnTo>
                  <a:lnTo>
                    <a:pt x="162" y="10"/>
                  </a:lnTo>
                  <a:lnTo>
                    <a:pt x="166" y="10"/>
                  </a:lnTo>
                  <a:lnTo>
                    <a:pt x="166" y="8"/>
                  </a:lnTo>
                  <a:lnTo>
                    <a:pt x="170" y="8"/>
                  </a:lnTo>
                  <a:lnTo>
                    <a:pt x="172" y="8"/>
                  </a:lnTo>
                  <a:lnTo>
                    <a:pt x="176" y="8"/>
                  </a:lnTo>
                  <a:lnTo>
                    <a:pt x="176" y="4"/>
                  </a:lnTo>
                  <a:lnTo>
                    <a:pt x="180" y="4"/>
                  </a:lnTo>
                  <a:lnTo>
                    <a:pt x="184" y="4"/>
                  </a:lnTo>
                  <a:lnTo>
                    <a:pt x="188" y="4"/>
                  </a:lnTo>
                  <a:lnTo>
                    <a:pt x="188" y="4"/>
                  </a:lnTo>
                  <a:lnTo>
                    <a:pt x="188"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8"/>
            <p:cNvSpPr>
              <a:spLocks noEditPoints="1"/>
            </p:cNvSpPr>
            <p:nvPr/>
          </p:nvSpPr>
          <p:spPr bwMode="auto">
            <a:xfrm>
              <a:off x="4660900" y="4680018"/>
              <a:ext cx="273050" cy="374650"/>
            </a:xfrm>
            <a:custGeom>
              <a:avLst/>
              <a:gdLst>
                <a:gd name="T0" fmla="*/ 10 w 172"/>
                <a:gd name="T1" fmla="*/ 12 h 236"/>
                <a:gd name="T2" fmla="*/ 4 w 172"/>
                <a:gd name="T3" fmla="*/ 22 h 236"/>
                <a:gd name="T4" fmla="*/ 4 w 172"/>
                <a:gd name="T5" fmla="*/ 8 h 236"/>
                <a:gd name="T6" fmla="*/ 14 w 172"/>
                <a:gd name="T7" fmla="*/ 0 h 236"/>
                <a:gd name="T8" fmla="*/ 18 w 172"/>
                <a:gd name="T9" fmla="*/ 4 h 236"/>
                <a:gd name="T10" fmla="*/ 152 w 172"/>
                <a:gd name="T11" fmla="*/ 232 h 236"/>
                <a:gd name="T12" fmla="*/ 134 w 172"/>
                <a:gd name="T13" fmla="*/ 232 h 236"/>
                <a:gd name="T14" fmla="*/ 122 w 172"/>
                <a:gd name="T15" fmla="*/ 232 h 236"/>
                <a:gd name="T16" fmla="*/ 108 w 172"/>
                <a:gd name="T17" fmla="*/ 232 h 236"/>
                <a:gd name="T18" fmla="*/ 96 w 172"/>
                <a:gd name="T19" fmla="*/ 228 h 236"/>
                <a:gd name="T20" fmla="*/ 82 w 172"/>
                <a:gd name="T21" fmla="*/ 224 h 236"/>
                <a:gd name="T22" fmla="*/ 52 w 172"/>
                <a:gd name="T23" fmla="*/ 224 h 236"/>
                <a:gd name="T24" fmla="*/ 34 w 172"/>
                <a:gd name="T25" fmla="*/ 224 h 236"/>
                <a:gd name="T26" fmla="*/ 22 w 172"/>
                <a:gd name="T27" fmla="*/ 216 h 236"/>
                <a:gd name="T28" fmla="*/ 8 w 172"/>
                <a:gd name="T29" fmla="*/ 220 h 236"/>
                <a:gd name="T30" fmla="*/ 0 w 172"/>
                <a:gd name="T31" fmla="*/ 212 h 236"/>
                <a:gd name="T32" fmla="*/ 0 w 172"/>
                <a:gd name="T33" fmla="*/ 198 h 236"/>
                <a:gd name="T34" fmla="*/ 4 w 172"/>
                <a:gd name="T35" fmla="*/ 182 h 236"/>
                <a:gd name="T36" fmla="*/ 8 w 172"/>
                <a:gd name="T37" fmla="*/ 168 h 236"/>
                <a:gd name="T38" fmla="*/ 8 w 172"/>
                <a:gd name="T39" fmla="*/ 154 h 236"/>
                <a:gd name="T40" fmla="*/ 14 w 172"/>
                <a:gd name="T41" fmla="*/ 146 h 236"/>
                <a:gd name="T42" fmla="*/ 18 w 172"/>
                <a:gd name="T43" fmla="*/ 142 h 236"/>
                <a:gd name="T44" fmla="*/ 26 w 172"/>
                <a:gd name="T45" fmla="*/ 130 h 236"/>
                <a:gd name="T46" fmla="*/ 26 w 172"/>
                <a:gd name="T47" fmla="*/ 116 h 236"/>
                <a:gd name="T48" fmla="*/ 22 w 172"/>
                <a:gd name="T49" fmla="*/ 100 h 236"/>
                <a:gd name="T50" fmla="*/ 18 w 172"/>
                <a:gd name="T51" fmla="*/ 90 h 236"/>
                <a:gd name="T52" fmla="*/ 18 w 172"/>
                <a:gd name="T53" fmla="*/ 74 h 236"/>
                <a:gd name="T54" fmla="*/ 18 w 172"/>
                <a:gd name="T55" fmla="*/ 74 h 236"/>
                <a:gd name="T56" fmla="*/ 22 w 172"/>
                <a:gd name="T57" fmla="*/ 64 h 236"/>
                <a:gd name="T58" fmla="*/ 14 w 172"/>
                <a:gd name="T59" fmla="*/ 52 h 236"/>
                <a:gd name="T60" fmla="*/ 10 w 172"/>
                <a:gd name="T61" fmla="*/ 42 h 236"/>
                <a:gd name="T62" fmla="*/ 4 w 172"/>
                <a:gd name="T63" fmla="*/ 26 h 236"/>
                <a:gd name="T64" fmla="*/ 14 w 172"/>
                <a:gd name="T65" fmla="*/ 22 h 236"/>
                <a:gd name="T66" fmla="*/ 22 w 172"/>
                <a:gd name="T67" fmla="*/ 22 h 236"/>
                <a:gd name="T68" fmla="*/ 34 w 172"/>
                <a:gd name="T69" fmla="*/ 26 h 236"/>
                <a:gd name="T70" fmla="*/ 56 w 172"/>
                <a:gd name="T71" fmla="*/ 22 h 236"/>
                <a:gd name="T72" fmla="*/ 66 w 172"/>
                <a:gd name="T73" fmla="*/ 26 h 236"/>
                <a:gd name="T74" fmla="*/ 70 w 172"/>
                <a:gd name="T75" fmla="*/ 42 h 236"/>
                <a:gd name="T76" fmla="*/ 74 w 172"/>
                <a:gd name="T77" fmla="*/ 52 h 236"/>
                <a:gd name="T78" fmla="*/ 82 w 172"/>
                <a:gd name="T79" fmla="*/ 64 h 236"/>
                <a:gd name="T80" fmla="*/ 90 w 172"/>
                <a:gd name="T81" fmla="*/ 60 h 236"/>
                <a:gd name="T82" fmla="*/ 108 w 172"/>
                <a:gd name="T83" fmla="*/ 60 h 236"/>
                <a:gd name="T84" fmla="*/ 108 w 172"/>
                <a:gd name="T85" fmla="*/ 52 h 236"/>
                <a:gd name="T86" fmla="*/ 120 w 172"/>
                <a:gd name="T87" fmla="*/ 44 h 236"/>
                <a:gd name="T88" fmla="*/ 122 w 172"/>
                <a:gd name="T89" fmla="*/ 48 h 236"/>
                <a:gd name="T90" fmla="*/ 142 w 172"/>
                <a:gd name="T91" fmla="*/ 52 h 236"/>
                <a:gd name="T92" fmla="*/ 142 w 172"/>
                <a:gd name="T93" fmla="*/ 68 h 236"/>
                <a:gd name="T94" fmla="*/ 142 w 172"/>
                <a:gd name="T95" fmla="*/ 82 h 236"/>
                <a:gd name="T96" fmla="*/ 146 w 172"/>
                <a:gd name="T97" fmla="*/ 98 h 236"/>
                <a:gd name="T98" fmla="*/ 146 w 172"/>
                <a:gd name="T99" fmla="*/ 108 h 236"/>
                <a:gd name="T100" fmla="*/ 150 w 172"/>
                <a:gd name="T101" fmla="*/ 112 h 236"/>
                <a:gd name="T102" fmla="*/ 164 w 172"/>
                <a:gd name="T103" fmla="*/ 112 h 236"/>
                <a:gd name="T104" fmla="*/ 172 w 172"/>
                <a:gd name="T105" fmla="*/ 112 h 236"/>
                <a:gd name="T106" fmla="*/ 172 w 172"/>
                <a:gd name="T107" fmla="*/ 126 h 236"/>
                <a:gd name="T108" fmla="*/ 172 w 172"/>
                <a:gd name="T109" fmla="*/ 146 h 236"/>
                <a:gd name="T110" fmla="*/ 156 w 172"/>
                <a:gd name="T111" fmla="*/ 146 h 236"/>
                <a:gd name="T112" fmla="*/ 142 w 172"/>
                <a:gd name="T113" fmla="*/ 160 h 236"/>
                <a:gd name="T114" fmla="*/ 142 w 172"/>
                <a:gd name="T115" fmla="*/ 180 h 236"/>
                <a:gd name="T116" fmla="*/ 146 w 172"/>
                <a:gd name="T117" fmla="*/ 202 h 236"/>
                <a:gd name="T118" fmla="*/ 150 w 172"/>
                <a:gd name="T119" fmla="*/ 212 h 236"/>
                <a:gd name="T120" fmla="*/ 164 w 172"/>
                <a:gd name="T121" fmla="*/ 2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 h="236">
                  <a:moveTo>
                    <a:pt x="18" y="4"/>
                  </a:moveTo>
                  <a:lnTo>
                    <a:pt x="14" y="4"/>
                  </a:lnTo>
                  <a:lnTo>
                    <a:pt x="10" y="8"/>
                  </a:lnTo>
                  <a:lnTo>
                    <a:pt x="10" y="12"/>
                  </a:lnTo>
                  <a:lnTo>
                    <a:pt x="10" y="14"/>
                  </a:lnTo>
                  <a:lnTo>
                    <a:pt x="10" y="22"/>
                  </a:lnTo>
                  <a:lnTo>
                    <a:pt x="8" y="22"/>
                  </a:lnTo>
                  <a:lnTo>
                    <a:pt x="4" y="22"/>
                  </a:lnTo>
                  <a:lnTo>
                    <a:pt x="4" y="18"/>
                  </a:lnTo>
                  <a:lnTo>
                    <a:pt x="4" y="14"/>
                  </a:lnTo>
                  <a:lnTo>
                    <a:pt x="4" y="12"/>
                  </a:lnTo>
                  <a:lnTo>
                    <a:pt x="4" y="8"/>
                  </a:lnTo>
                  <a:lnTo>
                    <a:pt x="4" y="4"/>
                  </a:lnTo>
                  <a:lnTo>
                    <a:pt x="8" y="4"/>
                  </a:lnTo>
                  <a:lnTo>
                    <a:pt x="10" y="0"/>
                  </a:lnTo>
                  <a:lnTo>
                    <a:pt x="14" y="0"/>
                  </a:lnTo>
                  <a:lnTo>
                    <a:pt x="14" y="4"/>
                  </a:lnTo>
                  <a:lnTo>
                    <a:pt x="18" y="4"/>
                  </a:lnTo>
                  <a:lnTo>
                    <a:pt x="18" y="4"/>
                  </a:lnTo>
                  <a:lnTo>
                    <a:pt x="18" y="4"/>
                  </a:lnTo>
                  <a:close/>
                  <a:moveTo>
                    <a:pt x="164" y="228"/>
                  </a:moveTo>
                  <a:lnTo>
                    <a:pt x="160" y="228"/>
                  </a:lnTo>
                  <a:lnTo>
                    <a:pt x="156" y="228"/>
                  </a:lnTo>
                  <a:lnTo>
                    <a:pt x="152" y="232"/>
                  </a:lnTo>
                  <a:lnTo>
                    <a:pt x="150" y="232"/>
                  </a:lnTo>
                  <a:lnTo>
                    <a:pt x="142" y="232"/>
                  </a:lnTo>
                  <a:lnTo>
                    <a:pt x="134" y="236"/>
                  </a:lnTo>
                  <a:lnTo>
                    <a:pt x="134" y="232"/>
                  </a:lnTo>
                  <a:lnTo>
                    <a:pt x="130" y="232"/>
                  </a:lnTo>
                  <a:lnTo>
                    <a:pt x="126" y="236"/>
                  </a:lnTo>
                  <a:lnTo>
                    <a:pt x="122" y="236"/>
                  </a:lnTo>
                  <a:lnTo>
                    <a:pt x="122" y="232"/>
                  </a:lnTo>
                  <a:lnTo>
                    <a:pt x="120" y="232"/>
                  </a:lnTo>
                  <a:lnTo>
                    <a:pt x="116" y="232"/>
                  </a:lnTo>
                  <a:lnTo>
                    <a:pt x="112" y="232"/>
                  </a:lnTo>
                  <a:lnTo>
                    <a:pt x="108" y="232"/>
                  </a:lnTo>
                  <a:lnTo>
                    <a:pt x="104" y="232"/>
                  </a:lnTo>
                  <a:lnTo>
                    <a:pt x="100" y="232"/>
                  </a:lnTo>
                  <a:lnTo>
                    <a:pt x="96" y="232"/>
                  </a:lnTo>
                  <a:lnTo>
                    <a:pt x="96" y="228"/>
                  </a:lnTo>
                  <a:lnTo>
                    <a:pt x="94" y="224"/>
                  </a:lnTo>
                  <a:lnTo>
                    <a:pt x="90" y="224"/>
                  </a:lnTo>
                  <a:lnTo>
                    <a:pt x="86" y="224"/>
                  </a:lnTo>
                  <a:lnTo>
                    <a:pt x="82" y="224"/>
                  </a:lnTo>
                  <a:lnTo>
                    <a:pt x="78" y="224"/>
                  </a:lnTo>
                  <a:lnTo>
                    <a:pt x="66" y="224"/>
                  </a:lnTo>
                  <a:lnTo>
                    <a:pt x="60" y="224"/>
                  </a:lnTo>
                  <a:lnTo>
                    <a:pt x="52" y="224"/>
                  </a:lnTo>
                  <a:lnTo>
                    <a:pt x="44" y="224"/>
                  </a:lnTo>
                  <a:lnTo>
                    <a:pt x="40" y="224"/>
                  </a:lnTo>
                  <a:lnTo>
                    <a:pt x="38" y="224"/>
                  </a:lnTo>
                  <a:lnTo>
                    <a:pt x="34" y="224"/>
                  </a:lnTo>
                  <a:lnTo>
                    <a:pt x="30" y="224"/>
                  </a:lnTo>
                  <a:lnTo>
                    <a:pt x="30" y="220"/>
                  </a:lnTo>
                  <a:lnTo>
                    <a:pt x="26" y="220"/>
                  </a:lnTo>
                  <a:lnTo>
                    <a:pt x="22" y="216"/>
                  </a:lnTo>
                  <a:lnTo>
                    <a:pt x="18" y="216"/>
                  </a:lnTo>
                  <a:lnTo>
                    <a:pt x="14" y="216"/>
                  </a:lnTo>
                  <a:lnTo>
                    <a:pt x="10" y="220"/>
                  </a:lnTo>
                  <a:lnTo>
                    <a:pt x="8" y="220"/>
                  </a:lnTo>
                  <a:lnTo>
                    <a:pt x="4" y="220"/>
                  </a:lnTo>
                  <a:lnTo>
                    <a:pt x="0" y="220"/>
                  </a:lnTo>
                  <a:lnTo>
                    <a:pt x="0" y="216"/>
                  </a:lnTo>
                  <a:lnTo>
                    <a:pt x="0" y="212"/>
                  </a:lnTo>
                  <a:lnTo>
                    <a:pt x="0" y="210"/>
                  </a:lnTo>
                  <a:lnTo>
                    <a:pt x="0" y="206"/>
                  </a:lnTo>
                  <a:lnTo>
                    <a:pt x="0" y="202"/>
                  </a:lnTo>
                  <a:lnTo>
                    <a:pt x="0" y="198"/>
                  </a:lnTo>
                  <a:lnTo>
                    <a:pt x="0" y="194"/>
                  </a:lnTo>
                  <a:lnTo>
                    <a:pt x="4" y="190"/>
                  </a:lnTo>
                  <a:lnTo>
                    <a:pt x="4" y="186"/>
                  </a:lnTo>
                  <a:lnTo>
                    <a:pt x="4" y="182"/>
                  </a:lnTo>
                  <a:lnTo>
                    <a:pt x="4" y="180"/>
                  </a:lnTo>
                  <a:lnTo>
                    <a:pt x="8" y="176"/>
                  </a:lnTo>
                  <a:lnTo>
                    <a:pt x="8" y="172"/>
                  </a:lnTo>
                  <a:lnTo>
                    <a:pt x="8" y="168"/>
                  </a:lnTo>
                  <a:lnTo>
                    <a:pt x="8" y="164"/>
                  </a:lnTo>
                  <a:lnTo>
                    <a:pt x="8" y="160"/>
                  </a:lnTo>
                  <a:lnTo>
                    <a:pt x="10" y="156"/>
                  </a:lnTo>
                  <a:lnTo>
                    <a:pt x="8" y="154"/>
                  </a:lnTo>
                  <a:lnTo>
                    <a:pt x="10" y="154"/>
                  </a:lnTo>
                  <a:lnTo>
                    <a:pt x="10" y="150"/>
                  </a:lnTo>
                  <a:lnTo>
                    <a:pt x="14" y="150"/>
                  </a:lnTo>
                  <a:lnTo>
                    <a:pt x="14" y="146"/>
                  </a:lnTo>
                  <a:lnTo>
                    <a:pt x="14" y="142"/>
                  </a:lnTo>
                  <a:lnTo>
                    <a:pt x="18" y="142"/>
                  </a:lnTo>
                  <a:lnTo>
                    <a:pt x="18" y="138"/>
                  </a:lnTo>
                  <a:lnTo>
                    <a:pt x="18" y="142"/>
                  </a:lnTo>
                  <a:lnTo>
                    <a:pt x="22" y="138"/>
                  </a:lnTo>
                  <a:lnTo>
                    <a:pt x="22" y="134"/>
                  </a:lnTo>
                  <a:lnTo>
                    <a:pt x="26" y="134"/>
                  </a:lnTo>
                  <a:lnTo>
                    <a:pt x="26" y="130"/>
                  </a:lnTo>
                  <a:lnTo>
                    <a:pt x="26" y="126"/>
                  </a:lnTo>
                  <a:lnTo>
                    <a:pt x="26" y="124"/>
                  </a:lnTo>
                  <a:lnTo>
                    <a:pt x="26" y="120"/>
                  </a:lnTo>
                  <a:lnTo>
                    <a:pt x="26" y="116"/>
                  </a:lnTo>
                  <a:lnTo>
                    <a:pt x="30" y="112"/>
                  </a:lnTo>
                  <a:lnTo>
                    <a:pt x="26" y="108"/>
                  </a:lnTo>
                  <a:lnTo>
                    <a:pt x="26" y="104"/>
                  </a:lnTo>
                  <a:lnTo>
                    <a:pt x="22" y="100"/>
                  </a:lnTo>
                  <a:lnTo>
                    <a:pt x="22" y="98"/>
                  </a:lnTo>
                  <a:lnTo>
                    <a:pt x="22" y="94"/>
                  </a:lnTo>
                  <a:lnTo>
                    <a:pt x="18" y="94"/>
                  </a:lnTo>
                  <a:lnTo>
                    <a:pt x="18" y="90"/>
                  </a:lnTo>
                  <a:lnTo>
                    <a:pt x="18" y="86"/>
                  </a:lnTo>
                  <a:lnTo>
                    <a:pt x="18" y="82"/>
                  </a:lnTo>
                  <a:lnTo>
                    <a:pt x="14" y="78"/>
                  </a:lnTo>
                  <a:lnTo>
                    <a:pt x="18" y="74"/>
                  </a:lnTo>
                  <a:lnTo>
                    <a:pt x="18" y="78"/>
                  </a:lnTo>
                  <a:lnTo>
                    <a:pt x="14" y="78"/>
                  </a:lnTo>
                  <a:lnTo>
                    <a:pt x="18" y="78"/>
                  </a:lnTo>
                  <a:lnTo>
                    <a:pt x="18" y="74"/>
                  </a:lnTo>
                  <a:lnTo>
                    <a:pt x="22" y="74"/>
                  </a:lnTo>
                  <a:lnTo>
                    <a:pt x="22" y="70"/>
                  </a:lnTo>
                  <a:lnTo>
                    <a:pt x="22" y="68"/>
                  </a:lnTo>
                  <a:lnTo>
                    <a:pt x="22" y="64"/>
                  </a:lnTo>
                  <a:lnTo>
                    <a:pt x="18" y="64"/>
                  </a:lnTo>
                  <a:lnTo>
                    <a:pt x="18" y="60"/>
                  </a:lnTo>
                  <a:lnTo>
                    <a:pt x="18" y="56"/>
                  </a:lnTo>
                  <a:lnTo>
                    <a:pt x="14" y="52"/>
                  </a:lnTo>
                  <a:lnTo>
                    <a:pt x="14" y="48"/>
                  </a:lnTo>
                  <a:lnTo>
                    <a:pt x="14" y="44"/>
                  </a:lnTo>
                  <a:lnTo>
                    <a:pt x="14" y="42"/>
                  </a:lnTo>
                  <a:lnTo>
                    <a:pt x="10" y="42"/>
                  </a:lnTo>
                  <a:lnTo>
                    <a:pt x="10" y="38"/>
                  </a:lnTo>
                  <a:lnTo>
                    <a:pt x="8" y="34"/>
                  </a:lnTo>
                  <a:lnTo>
                    <a:pt x="8" y="30"/>
                  </a:lnTo>
                  <a:lnTo>
                    <a:pt x="4" y="26"/>
                  </a:lnTo>
                  <a:lnTo>
                    <a:pt x="8" y="26"/>
                  </a:lnTo>
                  <a:lnTo>
                    <a:pt x="10" y="26"/>
                  </a:lnTo>
                  <a:lnTo>
                    <a:pt x="14" y="26"/>
                  </a:lnTo>
                  <a:lnTo>
                    <a:pt x="14" y="22"/>
                  </a:lnTo>
                  <a:lnTo>
                    <a:pt x="18" y="22"/>
                  </a:lnTo>
                  <a:lnTo>
                    <a:pt x="18" y="26"/>
                  </a:lnTo>
                  <a:lnTo>
                    <a:pt x="18" y="22"/>
                  </a:lnTo>
                  <a:lnTo>
                    <a:pt x="22" y="22"/>
                  </a:lnTo>
                  <a:lnTo>
                    <a:pt x="26" y="22"/>
                  </a:lnTo>
                  <a:lnTo>
                    <a:pt x="30" y="22"/>
                  </a:lnTo>
                  <a:lnTo>
                    <a:pt x="34" y="22"/>
                  </a:lnTo>
                  <a:lnTo>
                    <a:pt x="34" y="26"/>
                  </a:lnTo>
                  <a:lnTo>
                    <a:pt x="38" y="26"/>
                  </a:lnTo>
                  <a:lnTo>
                    <a:pt x="40" y="22"/>
                  </a:lnTo>
                  <a:lnTo>
                    <a:pt x="44" y="22"/>
                  </a:lnTo>
                  <a:lnTo>
                    <a:pt x="56" y="22"/>
                  </a:lnTo>
                  <a:lnTo>
                    <a:pt x="60" y="22"/>
                  </a:lnTo>
                  <a:lnTo>
                    <a:pt x="64" y="22"/>
                  </a:lnTo>
                  <a:lnTo>
                    <a:pt x="66" y="22"/>
                  </a:lnTo>
                  <a:lnTo>
                    <a:pt x="66" y="26"/>
                  </a:lnTo>
                  <a:lnTo>
                    <a:pt x="66" y="30"/>
                  </a:lnTo>
                  <a:lnTo>
                    <a:pt x="66" y="34"/>
                  </a:lnTo>
                  <a:lnTo>
                    <a:pt x="70" y="38"/>
                  </a:lnTo>
                  <a:lnTo>
                    <a:pt x="70" y="42"/>
                  </a:lnTo>
                  <a:lnTo>
                    <a:pt x="70" y="44"/>
                  </a:lnTo>
                  <a:lnTo>
                    <a:pt x="70" y="48"/>
                  </a:lnTo>
                  <a:lnTo>
                    <a:pt x="74" y="48"/>
                  </a:lnTo>
                  <a:lnTo>
                    <a:pt x="74" y="52"/>
                  </a:lnTo>
                  <a:lnTo>
                    <a:pt x="78" y="56"/>
                  </a:lnTo>
                  <a:lnTo>
                    <a:pt x="78" y="60"/>
                  </a:lnTo>
                  <a:lnTo>
                    <a:pt x="82" y="60"/>
                  </a:lnTo>
                  <a:lnTo>
                    <a:pt x="82" y="64"/>
                  </a:lnTo>
                  <a:lnTo>
                    <a:pt x="86" y="60"/>
                  </a:lnTo>
                  <a:lnTo>
                    <a:pt x="86" y="64"/>
                  </a:lnTo>
                  <a:lnTo>
                    <a:pt x="90" y="64"/>
                  </a:lnTo>
                  <a:lnTo>
                    <a:pt x="90" y="60"/>
                  </a:lnTo>
                  <a:lnTo>
                    <a:pt x="94" y="60"/>
                  </a:lnTo>
                  <a:lnTo>
                    <a:pt x="96" y="60"/>
                  </a:lnTo>
                  <a:lnTo>
                    <a:pt x="100" y="60"/>
                  </a:lnTo>
                  <a:lnTo>
                    <a:pt x="108" y="60"/>
                  </a:lnTo>
                  <a:lnTo>
                    <a:pt x="104" y="60"/>
                  </a:lnTo>
                  <a:lnTo>
                    <a:pt x="104" y="56"/>
                  </a:lnTo>
                  <a:lnTo>
                    <a:pt x="108" y="56"/>
                  </a:lnTo>
                  <a:lnTo>
                    <a:pt x="108" y="52"/>
                  </a:lnTo>
                  <a:lnTo>
                    <a:pt x="108" y="48"/>
                  </a:lnTo>
                  <a:lnTo>
                    <a:pt x="108" y="44"/>
                  </a:lnTo>
                  <a:lnTo>
                    <a:pt x="116" y="44"/>
                  </a:lnTo>
                  <a:lnTo>
                    <a:pt x="120" y="44"/>
                  </a:lnTo>
                  <a:lnTo>
                    <a:pt x="120" y="42"/>
                  </a:lnTo>
                  <a:lnTo>
                    <a:pt x="122" y="42"/>
                  </a:lnTo>
                  <a:lnTo>
                    <a:pt x="122" y="44"/>
                  </a:lnTo>
                  <a:lnTo>
                    <a:pt x="122" y="48"/>
                  </a:lnTo>
                  <a:lnTo>
                    <a:pt x="130" y="48"/>
                  </a:lnTo>
                  <a:lnTo>
                    <a:pt x="138" y="48"/>
                  </a:lnTo>
                  <a:lnTo>
                    <a:pt x="142" y="48"/>
                  </a:lnTo>
                  <a:lnTo>
                    <a:pt x="142" y="52"/>
                  </a:lnTo>
                  <a:lnTo>
                    <a:pt x="142" y="56"/>
                  </a:lnTo>
                  <a:lnTo>
                    <a:pt x="142" y="60"/>
                  </a:lnTo>
                  <a:lnTo>
                    <a:pt x="142" y="64"/>
                  </a:lnTo>
                  <a:lnTo>
                    <a:pt x="142" y="68"/>
                  </a:lnTo>
                  <a:lnTo>
                    <a:pt x="142" y="70"/>
                  </a:lnTo>
                  <a:lnTo>
                    <a:pt x="142" y="74"/>
                  </a:lnTo>
                  <a:lnTo>
                    <a:pt x="142" y="78"/>
                  </a:lnTo>
                  <a:lnTo>
                    <a:pt x="142" y="82"/>
                  </a:lnTo>
                  <a:lnTo>
                    <a:pt x="142" y="86"/>
                  </a:lnTo>
                  <a:lnTo>
                    <a:pt x="142" y="90"/>
                  </a:lnTo>
                  <a:lnTo>
                    <a:pt x="146" y="94"/>
                  </a:lnTo>
                  <a:lnTo>
                    <a:pt x="146" y="98"/>
                  </a:lnTo>
                  <a:lnTo>
                    <a:pt x="150" y="100"/>
                  </a:lnTo>
                  <a:lnTo>
                    <a:pt x="150" y="104"/>
                  </a:lnTo>
                  <a:lnTo>
                    <a:pt x="150" y="108"/>
                  </a:lnTo>
                  <a:lnTo>
                    <a:pt x="146" y="108"/>
                  </a:lnTo>
                  <a:lnTo>
                    <a:pt x="146" y="112"/>
                  </a:lnTo>
                  <a:lnTo>
                    <a:pt x="146" y="116"/>
                  </a:lnTo>
                  <a:lnTo>
                    <a:pt x="150" y="116"/>
                  </a:lnTo>
                  <a:lnTo>
                    <a:pt x="150" y="112"/>
                  </a:lnTo>
                  <a:lnTo>
                    <a:pt x="152" y="112"/>
                  </a:lnTo>
                  <a:lnTo>
                    <a:pt x="156" y="112"/>
                  </a:lnTo>
                  <a:lnTo>
                    <a:pt x="160" y="112"/>
                  </a:lnTo>
                  <a:lnTo>
                    <a:pt x="164" y="112"/>
                  </a:lnTo>
                  <a:lnTo>
                    <a:pt x="168" y="112"/>
                  </a:lnTo>
                  <a:lnTo>
                    <a:pt x="172" y="112"/>
                  </a:lnTo>
                  <a:lnTo>
                    <a:pt x="172" y="108"/>
                  </a:lnTo>
                  <a:lnTo>
                    <a:pt x="172" y="112"/>
                  </a:lnTo>
                  <a:lnTo>
                    <a:pt x="172" y="116"/>
                  </a:lnTo>
                  <a:lnTo>
                    <a:pt x="172" y="120"/>
                  </a:lnTo>
                  <a:lnTo>
                    <a:pt x="172" y="124"/>
                  </a:lnTo>
                  <a:lnTo>
                    <a:pt x="172" y="126"/>
                  </a:lnTo>
                  <a:lnTo>
                    <a:pt x="172" y="134"/>
                  </a:lnTo>
                  <a:lnTo>
                    <a:pt x="172" y="138"/>
                  </a:lnTo>
                  <a:lnTo>
                    <a:pt x="172" y="142"/>
                  </a:lnTo>
                  <a:lnTo>
                    <a:pt x="172" y="146"/>
                  </a:lnTo>
                  <a:lnTo>
                    <a:pt x="168" y="146"/>
                  </a:lnTo>
                  <a:lnTo>
                    <a:pt x="164" y="146"/>
                  </a:lnTo>
                  <a:lnTo>
                    <a:pt x="160" y="146"/>
                  </a:lnTo>
                  <a:lnTo>
                    <a:pt x="156" y="146"/>
                  </a:lnTo>
                  <a:lnTo>
                    <a:pt x="150" y="146"/>
                  </a:lnTo>
                  <a:lnTo>
                    <a:pt x="142" y="146"/>
                  </a:lnTo>
                  <a:lnTo>
                    <a:pt x="142" y="154"/>
                  </a:lnTo>
                  <a:lnTo>
                    <a:pt x="142" y="160"/>
                  </a:lnTo>
                  <a:lnTo>
                    <a:pt x="142" y="164"/>
                  </a:lnTo>
                  <a:lnTo>
                    <a:pt x="142" y="172"/>
                  </a:lnTo>
                  <a:lnTo>
                    <a:pt x="142" y="176"/>
                  </a:lnTo>
                  <a:lnTo>
                    <a:pt x="142" y="180"/>
                  </a:lnTo>
                  <a:lnTo>
                    <a:pt x="142" y="190"/>
                  </a:lnTo>
                  <a:lnTo>
                    <a:pt x="142" y="198"/>
                  </a:lnTo>
                  <a:lnTo>
                    <a:pt x="142" y="202"/>
                  </a:lnTo>
                  <a:lnTo>
                    <a:pt x="146" y="202"/>
                  </a:lnTo>
                  <a:lnTo>
                    <a:pt x="146" y="206"/>
                  </a:lnTo>
                  <a:lnTo>
                    <a:pt x="146" y="210"/>
                  </a:lnTo>
                  <a:lnTo>
                    <a:pt x="150" y="210"/>
                  </a:lnTo>
                  <a:lnTo>
                    <a:pt x="150" y="212"/>
                  </a:lnTo>
                  <a:lnTo>
                    <a:pt x="152" y="216"/>
                  </a:lnTo>
                  <a:lnTo>
                    <a:pt x="160" y="224"/>
                  </a:lnTo>
                  <a:lnTo>
                    <a:pt x="164" y="228"/>
                  </a:lnTo>
                  <a:lnTo>
                    <a:pt x="164" y="228"/>
                  </a:lnTo>
                  <a:lnTo>
                    <a:pt x="164" y="2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9"/>
            <p:cNvSpPr>
              <a:spLocks/>
            </p:cNvSpPr>
            <p:nvPr/>
          </p:nvSpPr>
          <p:spPr bwMode="auto">
            <a:xfrm>
              <a:off x="4413250" y="4219643"/>
              <a:ext cx="69850" cy="171450"/>
            </a:xfrm>
            <a:custGeom>
              <a:avLst/>
              <a:gdLst>
                <a:gd name="T0" fmla="*/ 30 w 44"/>
                <a:gd name="T1" fmla="*/ 90 h 108"/>
                <a:gd name="T2" fmla="*/ 26 w 44"/>
                <a:gd name="T3" fmla="*/ 96 h 108"/>
                <a:gd name="T4" fmla="*/ 26 w 44"/>
                <a:gd name="T5" fmla="*/ 104 h 108"/>
                <a:gd name="T6" fmla="*/ 26 w 44"/>
                <a:gd name="T7" fmla="*/ 104 h 108"/>
                <a:gd name="T8" fmla="*/ 22 w 44"/>
                <a:gd name="T9" fmla="*/ 104 h 108"/>
                <a:gd name="T10" fmla="*/ 18 w 44"/>
                <a:gd name="T11" fmla="*/ 108 h 108"/>
                <a:gd name="T12" fmla="*/ 10 w 44"/>
                <a:gd name="T13" fmla="*/ 108 h 108"/>
                <a:gd name="T14" fmla="*/ 10 w 44"/>
                <a:gd name="T15" fmla="*/ 108 h 108"/>
                <a:gd name="T16" fmla="*/ 14 w 44"/>
                <a:gd name="T17" fmla="*/ 108 h 108"/>
                <a:gd name="T18" fmla="*/ 10 w 44"/>
                <a:gd name="T19" fmla="*/ 100 h 108"/>
                <a:gd name="T20" fmla="*/ 10 w 44"/>
                <a:gd name="T21" fmla="*/ 100 h 108"/>
                <a:gd name="T22" fmla="*/ 10 w 44"/>
                <a:gd name="T23" fmla="*/ 96 h 108"/>
                <a:gd name="T24" fmla="*/ 10 w 44"/>
                <a:gd name="T25" fmla="*/ 90 h 108"/>
                <a:gd name="T26" fmla="*/ 10 w 44"/>
                <a:gd name="T27" fmla="*/ 86 h 108"/>
                <a:gd name="T28" fmla="*/ 10 w 44"/>
                <a:gd name="T29" fmla="*/ 78 h 108"/>
                <a:gd name="T30" fmla="*/ 10 w 44"/>
                <a:gd name="T31" fmla="*/ 66 h 108"/>
                <a:gd name="T32" fmla="*/ 10 w 44"/>
                <a:gd name="T33" fmla="*/ 60 h 108"/>
                <a:gd name="T34" fmla="*/ 10 w 44"/>
                <a:gd name="T35" fmla="*/ 56 h 108"/>
                <a:gd name="T36" fmla="*/ 6 w 44"/>
                <a:gd name="T37" fmla="*/ 56 h 108"/>
                <a:gd name="T38" fmla="*/ 6 w 44"/>
                <a:gd name="T39" fmla="*/ 52 h 108"/>
                <a:gd name="T40" fmla="*/ 6 w 44"/>
                <a:gd name="T41" fmla="*/ 48 h 108"/>
                <a:gd name="T42" fmla="*/ 6 w 44"/>
                <a:gd name="T43" fmla="*/ 40 h 108"/>
                <a:gd name="T44" fmla="*/ 0 w 44"/>
                <a:gd name="T45" fmla="*/ 38 h 108"/>
                <a:gd name="T46" fmla="*/ 0 w 44"/>
                <a:gd name="T47" fmla="*/ 34 h 108"/>
                <a:gd name="T48" fmla="*/ 0 w 44"/>
                <a:gd name="T49" fmla="*/ 30 h 108"/>
                <a:gd name="T50" fmla="*/ 0 w 44"/>
                <a:gd name="T51" fmla="*/ 26 h 108"/>
                <a:gd name="T52" fmla="*/ 2 w 44"/>
                <a:gd name="T53" fmla="*/ 22 h 108"/>
                <a:gd name="T54" fmla="*/ 6 w 44"/>
                <a:gd name="T55" fmla="*/ 18 h 108"/>
                <a:gd name="T56" fmla="*/ 6 w 44"/>
                <a:gd name="T57" fmla="*/ 18 h 108"/>
                <a:gd name="T58" fmla="*/ 10 w 44"/>
                <a:gd name="T59" fmla="*/ 18 h 108"/>
                <a:gd name="T60" fmla="*/ 14 w 44"/>
                <a:gd name="T61" fmla="*/ 18 h 108"/>
                <a:gd name="T62" fmla="*/ 18 w 44"/>
                <a:gd name="T63" fmla="*/ 18 h 108"/>
                <a:gd name="T64" fmla="*/ 18 w 44"/>
                <a:gd name="T65" fmla="*/ 14 h 108"/>
                <a:gd name="T66" fmla="*/ 22 w 44"/>
                <a:gd name="T67" fmla="*/ 12 h 108"/>
                <a:gd name="T68" fmla="*/ 22 w 44"/>
                <a:gd name="T69" fmla="*/ 8 h 108"/>
                <a:gd name="T70" fmla="*/ 26 w 44"/>
                <a:gd name="T71" fmla="*/ 4 h 108"/>
                <a:gd name="T72" fmla="*/ 30 w 44"/>
                <a:gd name="T73" fmla="*/ 0 h 108"/>
                <a:gd name="T74" fmla="*/ 34 w 44"/>
                <a:gd name="T75" fmla="*/ 8 h 108"/>
                <a:gd name="T76" fmla="*/ 36 w 44"/>
                <a:gd name="T77" fmla="*/ 12 h 108"/>
                <a:gd name="T78" fmla="*/ 36 w 44"/>
                <a:gd name="T79" fmla="*/ 12 h 108"/>
                <a:gd name="T80" fmla="*/ 40 w 44"/>
                <a:gd name="T81" fmla="*/ 14 h 108"/>
                <a:gd name="T82" fmla="*/ 40 w 44"/>
                <a:gd name="T83" fmla="*/ 22 h 108"/>
                <a:gd name="T84" fmla="*/ 40 w 44"/>
                <a:gd name="T85" fmla="*/ 26 h 108"/>
                <a:gd name="T86" fmla="*/ 40 w 44"/>
                <a:gd name="T87" fmla="*/ 30 h 108"/>
                <a:gd name="T88" fmla="*/ 44 w 44"/>
                <a:gd name="T89" fmla="*/ 30 h 108"/>
                <a:gd name="T90" fmla="*/ 40 w 44"/>
                <a:gd name="T91" fmla="*/ 38 h 108"/>
                <a:gd name="T92" fmla="*/ 40 w 44"/>
                <a:gd name="T93" fmla="*/ 38 h 108"/>
                <a:gd name="T94" fmla="*/ 40 w 44"/>
                <a:gd name="T95" fmla="*/ 40 h 108"/>
                <a:gd name="T96" fmla="*/ 36 w 44"/>
                <a:gd name="T97" fmla="*/ 44 h 108"/>
                <a:gd name="T98" fmla="*/ 36 w 44"/>
                <a:gd name="T99" fmla="*/ 48 h 108"/>
                <a:gd name="T100" fmla="*/ 34 w 44"/>
                <a:gd name="T101" fmla="*/ 52 h 108"/>
                <a:gd name="T102" fmla="*/ 34 w 44"/>
                <a:gd name="T103" fmla="*/ 56 h 108"/>
                <a:gd name="T104" fmla="*/ 30 w 44"/>
                <a:gd name="T105" fmla="*/ 60 h 108"/>
                <a:gd name="T106" fmla="*/ 30 w 44"/>
                <a:gd name="T107" fmla="*/ 60 h 108"/>
                <a:gd name="T108" fmla="*/ 26 w 44"/>
                <a:gd name="T109" fmla="*/ 66 h 108"/>
                <a:gd name="T110" fmla="*/ 26 w 44"/>
                <a:gd name="T111" fmla="*/ 70 h 108"/>
                <a:gd name="T112" fmla="*/ 26 w 44"/>
                <a:gd name="T113" fmla="*/ 74 h 108"/>
                <a:gd name="T114" fmla="*/ 26 w 44"/>
                <a:gd name="T115" fmla="*/ 78 h 108"/>
                <a:gd name="T116" fmla="*/ 26 w 44"/>
                <a:gd name="T117" fmla="*/ 82 h 108"/>
                <a:gd name="T118" fmla="*/ 26 w 44"/>
                <a:gd name="T11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08">
                  <a:moveTo>
                    <a:pt x="26" y="82"/>
                  </a:moveTo>
                  <a:lnTo>
                    <a:pt x="26" y="82"/>
                  </a:lnTo>
                  <a:lnTo>
                    <a:pt x="26" y="86"/>
                  </a:lnTo>
                  <a:lnTo>
                    <a:pt x="30" y="90"/>
                  </a:lnTo>
                  <a:lnTo>
                    <a:pt x="30" y="92"/>
                  </a:lnTo>
                  <a:lnTo>
                    <a:pt x="26" y="92"/>
                  </a:lnTo>
                  <a:lnTo>
                    <a:pt x="26" y="96"/>
                  </a:lnTo>
                  <a:lnTo>
                    <a:pt x="26" y="96"/>
                  </a:lnTo>
                  <a:lnTo>
                    <a:pt x="26" y="96"/>
                  </a:lnTo>
                  <a:lnTo>
                    <a:pt x="26" y="100"/>
                  </a:lnTo>
                  <a:lnTo>
                    <a:pt x="26" y="100"/>
                  </a:lnTo>
                  <a:lnTo>
                    <a:pt x="26" y="104"/>
                  </a:lnTo>
                  <a:lnTo>
                    <a:pt x="26" y="104"/>
                  </a:lnTo>
                  <a:lnTo>
                    <a:pt x="26" y="104"/>
                  </a:lnTo>
                  <a:lnTo>
                    <a:pt x="26" y="104"/>
                  </a:lnTo>
                  <a:lnTo>
                    <a:pt x="26" y="104"/>
                  </a:lnTo>
                  <a:lnTo>
                    <a:pt x="22" y="104"/>
                  </a:lnTo>
                  <a:lnTo>
                    <a:pt x="22" y="104"/>
                  </a:lnTo>
                  <a:lnTo>
                    <a:pt x="22" y="104"/>
                  </a:lnTo>
                  <a:lnTo>
                    <a:pt x="22" y="104"/>
                  </a:lnTo>
                  <a:lnTo>
                    <a:pt x="22" y="104"/>
                  </a:lnTo>
                  <a:lnTo>
                    <a:pt x="22" y="104"/>
                  </a:lnTo>
                  <a:lnTo>
                    <a:pt x="22" y="108"/>
                  </a:lnTo>
                  <a:lnTo>
                    <a:pt x="18" y="108"/>
                  </a:lnTo>
                  <a:lnTo>
                    <a:pt x="18" y="108"/>
                  </a:lnTo>
                  <a:lnTo>
                    <a:pt x="14" y="108"/>
                  </a:lnTo>
                  <a:lnTo>
                    <a:pt x="14" y="108"/>
                  </a:lnTo>
                  <a:lnTo>
                    <a:pt x="10" y="108"/>
                  </a:lnTo>
                  <a:lnTo>
                    <a:pt x="10" y="108"/>
                  </a:lnTo>
                  <a:lnTo>
                    <a:pt x="10" y="108"/>
                  </a:lnTo>
                  <a:lnTo>
                    <a:pt x="10" y="108"/>
                  </a:lnTo>
                  <a:lnTo>
                    <a:pt x="10" y="108"/>
                  </a:lnTo>
                  <a:lnTo>
                    <a:pt x="10" y="108"/>
                  </a:lnTo>
                  <a:lnTo>
                    <a:pt x="14" y="108"/>
                  </a:lnTo>
                  <a:lnTo>
                    <a:pt x="14" y="108"/>
                  </a:lnTo>
                  <a:lnTo>
                    <a:pt x="14" y="108"/>
                  </a:lnTo>
                  <a:lnTo>
                    <a:pt x="14" y="104"/>
                  </a:lnTo>
                  <a:lnTo>
                    <a:pt x="14" y="104"/>
                  </a:lnTo>
                  <a:lnTo>
                    <a:pt x="10" y="100"/>
                  </a:lnTo>
                  <a:lnTo>
                    <a:pt x="10" y="100"/>
                  </a:lnTo>
                  <a:lnTo>
                    <a:pt x="10" y="100"/>
                  </a:lnTo>
                  <a:lnTo>
                    <a:pt x="10" y="100"/>
                  </a:lnTo>
                  <a:lnTo>
                    <a:pt x="10" y="100"/>
                  </a:lnTo>
                  <a:lnTo>
                    <a:pt x="10" y="100"/>
                  </a:lnTo>
                  <a:lnTo>
                    <a:pt x="10" y="100"/>
                  </a:lnTo>
                  <a:lnTo>
                    <a:pt x="10" y="96"/>
                  </a:lnTo>
                  <a:lnTo>
                    <a:pt x="10" y="96"/>
                  </a:lnTo>
                  <a:lnTo>
                    <a:pt x="10" y="96"/>
                  </a:lnTo>
                  <a:lnTo>
                    <a:pt x="10" y="96"/>
                  </a:lnTo>
                  <a:lnTo>
                    <a:pt x="10" y="92"/>
                  </a:lnTo>
                  <a:lnTo>
                    <a:pt x="10" y="92"/>
                  </a:lnTo>
                  <a:lnTo>
                    <a:pt x="10" y="90"/>
                  </a:lnTo>
                  <a:lnTo>
                    <a:pt x="10" y="90"/>
                  </a:lnTo>
                  <a:lnTo>
                    <a:pt x="10" y="86"/>
                  </a:lnTo>
                  <a:lnTo>
                    <a:pt x="10" y="86"/>
                  </a:lnTo>
                  <a:lnTo>
                    <a:pt x="10" y="86"/>
                  </a:lnTo>
                  <a:lnTo>
                    <a:pt x="10" y="86"/>
                  </a:lnTo>
                  <a:lnTo>
                    <a:pt x="10" y="86"/>
                  </a:lnTo>
                  <a:lnTo>
                    <a:pt x="10" y="82"/>
                  </a:lnTo>
                  <a:lnTo>
                    <a:pt x="10" y="78"/>
                  </a:lnTo>
                  <a:lnTo>
                    <a:pt x="10" y="70"/>
                  </a:lnTo>
                  <a:lnTo>
                    <a:pt x="10" y="70"/>
                  </a:lnTo>
                  <a:lnTo>
                    <a:pt x="10" y="70"/>
                  </a:lnTo>
                  <a:lnTo>
                    <a:pt x="10" y="66"/>
                  </a:lnTo>
                  <a:lnTo>
                    <a:pt x="10" y="64"/>
                  </a:lnTo>
                  <a:lnTo>
                    <a:pt x="10" y="64"/>
                  </a:lnTo>
                  <a:lnTo>
                    <a:pt x="10" y="60"/>
                  </a:lnTo>
                  <a:lnTo>
                    <a:pt x="10" y="60"/>
                  </a:lnTo>
                  <a:lnTo>
                    <a:pt x="10" y="56"/>
                  </a:lnTo>
                  <a:lnTo>
                    <a:pt x="10" y="56"/>
                  </a:lnTo>
                  <a:lnTo>
                    <a:pt x="10" y="56"/>
                  </a:lnTo>
                  <a:lnTo>
                    <a:pt x="10" y="56"/>
                  </a:lnTo>
                  <a:lnTo>
                    <a:pt x="10" y="56"/>
                  </a:lnTo>
                  <a:lnTo>
                    <a:pt x="6" y="56"/>
                  </a:lnTo>
                  <a:lnTo>
                    <a:pt x="6" y="56"/>
                  </a:lnTo>
                  <a:lnTo>
                    <a:pt x="6" y="56"/>
                  </a:lnTo>
                  <a:lnTo>
                    <a:pt x="6" y="52"/>
                  </a:lnTo>
                  <a:lnTo>
                    <a:pt x="6" y="52"/>
                  </a:lnTo>
                  <a:lnTo>
                    <a:pt x="6" y="52"/>
                  </a:lnTo>
                  <a:lnTo>
                    <a:pt x="6" y="52"/>
                  </a:lnTo>
                  <a:lnTo>
                    <a:pt x="6" y="52"/>
                  </a:lnTo>
                  <a:lnTo>
                    <a:pt x="6" y="52"/>
                  </a:lnTo>
                  <a:lnTo>
                    <a:pt x="6" y="48"/>
                  </a:lnTo>
                  <a:lnTo>
                    <a:pt x="6" y="48"/>
                  </a:lnTo>
                  <a:lnTo>
                    <a:pt x="6" y="44"/>
                  </a:lnTo>
                  <a:lnTo>
                    <a:pt x="6" y="44"/>
                  </a:lnTo>
                  <a:lnTo>
                    <a:pt x="6" y="40"/>
                  </a:lnTo>
                  <a:lnTo>
                    <a:pt x="6" y="40"/>
                  </a:lnTo>
                  <a:lnTo>
                    <a:pt x="2" y="40"/>
                  </a:lnTo>
                  <a:lnTo>
                    <a:pt x="2" y="40"/>
                  </a:lnTo>
                  <a:lnTo>
                    <a:pt x="2" y="40"/>
                  </a:lnTo>
                  <a:lnTo>
                    <a:pt x="0" y="38"/>
                  </a:lnTo>
                  <a:lnTo>
                    <a:pt x="0" y="34"/>
                  </a:lnTo>
                  <a:lnTo>
                    <a:pt x="0" y="34"/>
                  </a:lnTo>
                  <a:lnTo>
                    <a:pt x="0" y="34"/>
                  </a:lnTo>
                  <a:lnTo>
                    <a:pt x="0" y="34"/>
                  </a:lnTo>
                  <a:lnTo>
                    <a:pt x="0" y="34"/>
                  </a:lnTo>
                  <a:lnTo>
                    <a:pt x="0" y="30"/>
                  </a:lnTo>
                  <a:lnTo>
                    <a:pt x="0" y="30"/>
                  </a:lnTo>
                  <a:lnTo>
                    <a:pt x="0" y="30"/>
                  </a:lnTo>
                  <a:lnTo>
                    <a:pt x="0" y="30"/>
                  </a:lnTo>
                  <a:lnTo>
                    <a:pt x="0" y="30"/>
                  </a:lnTo>
                  <a:lnTo>
                    <a:pt x="0" y="30"/>
                  </a:lnTo>
                  <a:lnTo>
                    <a:pt x="0" y="26"/>
                  </a:lnTo>
                  <a:lnTo>
                    <a:pt x="0" y="26"/>
                  </a:lnTo>
                  <a:lnTo>
                    <a:pt x="2" y="26"/>
                  </a:lnTo>
                  <a:lnTo>
                    <a:pt x="2" y="26"/>
                  </a:lnTo>
                  <a:lnTo>
                    <a:pt x="2" y="22"/>
                  </a:lnTo>
                  <a:lnTo>
                    <a:pt x="2" y="22"/>
                  </a:lnTo>
                  <a:lnTo>
                    <a:pt x="6" y="22"/>
                  </a:lnTo>
                  <a:lnTo>
                    <a:pt x="6" y="22"/>
                  </a:lnTo>
                  <a:lnTo>
                    <a:pt x="6" y="18"/>
                  </a:lnTo>
                  <a:lnTo>
                    <a:pt x="6" y="18"/>
                  </a:lnTo>
                  <a:lnTo>
                    <a:pt x="6" y="18"/>
                  </a:lnTo>
                  <a:lnTo>
                    <a:pt x="6" y="18"/>
                  </a:lnTo>
                  <a:lnTo>
                    <a:pt x="6" y="18"/>
                  </a:lnTo>
                  <a:lnTo>
                    <a:pt x="6" y="18"/>
                  </a:lnTo>
                  <a:lnTo>
                    <a:pt x="10" y="18"/>
                  </a:lnTo>
                  <a:lnTo>
                    <a:pt x="10" y="18"/>
                  </a:lnTo>
                  <a:lnTo>
                    <a:pt x="10" y="18"/>
                  </a:lnTo>
                  <a:lnTo>
                    <a:pt x="10" y="18"/>
                  </a:lnTo>
                  <a:lnTo>
                    <a:pt x="10" y="18"/>
                  </a:lnTo>
                  <a:lnTo>
                    <a:pt x="14" y="18"/>
                  </a:lnTo>
                  <a:lnTo>
                    <a:pt x="14" y="18"/>
                  </a:lnTo>
                  <a:lnTo>
                    <a:pt x="14" y="18"/>
                  </a:lnTo>
                  <a:lnTo>
                    <a:pt x="14" y="18"/>
                  </a:lnTo>
                  <a:lnTo>
                    <a:pt x="18" y="18"/>
                  </a:lnTo>
                  <a:lnTo>
                    <a:pt x="18" y="18"/>
                  </a:lnTo>
                  <a:lnTo>
                    <a:pt x="18" y="18"/>
                  </a:lnTo>
                  <a:lnTo>
                    <a:pt x="18" y="18"/>
                  </a:lnTo>
                  <a:lnTo>
                    <a:pt x="18" y="18"/>
                  </a:lnTo>
                  <a:lnTo>
                    <a:pt x="18" y="14"/>
                  </a:lnTo>
                  <a:lnTo>
                    <a:pt x="22" y="14"/>
                  </a:lnTo>
                  <a:lnTo>
                    <a:pt x="22" y="14"/>
                  </a:lnTo>
                  <a:lnTo>
                    <a:pt x="22" y="12"/>
                  </a:lnTo>
                  <a:lnTo>
                    <a:pt x="22" y="12"/>
                  </a:lnTo>
                  <a:lnTo>
                    <a:pt x="22" y="12"/>
                  </a:lnTo>
                  <a:lnTo>
                    <a:pt x="22" y="12"/>
                  </a:lnTo>
                  <a:lnTo>
                    <a:pt x="22" y="8"/>
                  </a:lnTo>
                  <a:lnTo>
                    <a:pt x="22" y="8"/>
                  </a:lnTo>
                  <a:lnTo>
                    <a:pt x="22" y="4"/>
                  </a:lnTo>
                  <a:lnTo>
                    <a:pt x="22" y="4"/>
                  </a:lnTo>
                  <a:lnTo>
                    <a:pt x="26" y="4"/>
                  </a:lnTo>
                  <a:lnTo>
                    <a:pt x="26" y="4"/>
                  </a:lnTo>
                  <a:lnTo>
                    <a:pt x="26" y="4"/>
                  </a:lnTo>
                  <a:lnTo>
                    <a:pt x="26" y="4"/>
                  </a:lnTo>
                  <a:lnTo>
                    <a:pt x="30" y="4"/>
                  </a:lnTo>
                  <a:lnTo>
                    <a:pt x="30" y="0"/>
                  </a:lnTo>
                  <a:lnTo>
                    <a:pt x="30" y="4"/>
                  </a:lnTo>
                  <a:lnTo>
                    <a:pt x="30" y="4"/>
                  </a:lnTo>
                  <a:lnTo>
                    <a:pt x="34" y="8"/>
                  </a:lnTo>
                  <a:lnTo>
                    <a:pt x="34" y="8"/>
                  </a:lnTo>
                  <a:lnTo>
                    <a:pt x="34" y="8"/>
                  </a:lnTo>
                  <a:lnTo>
                    <a:pt x="34" y="12"/>
                  </a:lnTo>
                  <a:lnTo>
                    <a:pt x="36" y="12"/>
                  </a:lnTo>
                  <a:lnTo>
                    <a:pt x="36" y="12"/>
                  </a:lnTo>
                  <a:lnTo>
                    <a:pt x="36" y="12"/>
                  </a:lnTo>
                  <a:lnTo>
                    <a:pt x="36" y="12"/>
                  </a:lnTo>
                  <a:lnTo>
                    <a:pt x="36" y="12"/>
                  </a:lnTo>
                  <a:lnTo>
                    <a:pt x="36" y="12"/>
                  </a:lnTo>
                  <a:lnTo>
                    <a:pt x="36" y="12"/>
                  </a:lnTo>
                  <a:lnTo>
                    <a:pt x="40" y="14"/>
                  </a:lnTo>
                  <a:lnTo>
                    <a:pt x="40" y="14"/>
                  </a:lnTo>
                  <a:lnTo>
                    <a:pt x="40" y="14"/>
                  </a:lnTo>
                  <a:lnTo>
                    <a:pt x="36" y="14"/>
                  </a:lnTo>
                  <a:lnTo>
                    <a:pt x="36" y="18"/>
                  </a:lnTo>
                  <a:lnTo>
                    <a:pt x="40" y="22"/>
                  </a:lnTo>
                  <a:lnTo>
                    <a:pt x="40" y="22"/>
                  </a:lnTo>
                  <a:lnTo>
                    <a:pt x="40" y="22"/>
                  </a:lnTo>
                  <a:lnTo>
                    <a:pt x="40" y="22"/>
                  </a:lnTo>
                  <a:lnTo>
                    <a:pt x="40" y="26"/>
                  </a:lnTo>
                  <a:lnTo>
                    <a:pt x="40" y="26"/>
                  </a:lnTo>
                  <a:lnTo>
                    <a:pt x="40" y="26"/>
                  </a:lnTo>
                  <a:lnTo>
                    <a:pt x="40" y="26"/>
                  </a:lnTo>
                  <a:lnTo>
                    <a:pt x="40" y="30"/>
                  </a:lnTo>
                  <a:lnTo>
                    <a:pt x="40" y="30"/>
                  </a:lnTo>
                  <a:lnTo>
                    <a:pt x="40" y="30"/>
                  </a:lnTo>
                  <a:lnTo>
                    <a:pt x="40" y="30"/>
                  </a:lnTo>
                  <a:lnTo>
                    <a:pt x="44" y="30"/>
                  </a:lnTo>
                  <a:lnTo>
                    <a:pt x="44" y="30"/>
                  </a:lnTo>
                  <a:lnTo>
                    <a:pt x="44" y="34"/>
                  </a:lnTo>
                  <a:lnTo>
                    <a:pt x="40" y="34"/>
                  </a:lnTo>
                  <a:lnTo>
                    <a:pt x="40" y="38"/>
                  </a:lnTo>
                  <a:lnTo>
                    <a:pt x="40" y="38"/>
                  </a:lnTo>
                  <a:lnTo>
                    <a:pt x="40" y="38"/>
                  </a:lnTo>
                  <a:lnTo>
                    <a:pt x="40" y="38"/>
                  </a:lnTo>
                  <a:lnTo>
                    <a:pt x="40" y="38"/>
                  </a:lnTo>
                  <a:lnTo>
                    <a:pt x="40" y="38"/>
                  </a:lnTo>
                  <a:lnTo>
                    <a:pt x="40" y="40"/>
                  </a:lnTo>
                  <a:lnTo>
                    <a:pt x="40" y="40"/>
                  </a:lnTo>
                  <a:lnTo>
                    <a:pt x="40" y="40"/>
                  </a:lnTo>
                  <a:lnTo>
                    <a:pt x="40" y="40"/>
                  </a:lnTo>
                  <a:lnTo>
                    <a:pt x="40" y="44"/>
                  </a:lnTo>
                  <a:lnTo>
                    <a:pt x="40" y="44"/>
                  </a:lnTo>
                  <a:lnTo>
                    <a:pt x="36" y="44"/>
                  </a:lnTo>
                  <a:lnTo>
                    <a:pt x="36" y="44"/>
                  </a:lnTo>
                  <a:lnTo>
                    <a:pt x="36" y="44"/>
                  </a:lnTo>
                  <a:lnTo>
                    <a:pt x="36" y="48"/>
                  </a:lnTo>
                  <a:lnTo>
                    <a:pt x="36" y="48"/>
                  </a:lnTo>
                  <a:lnTo>
                    <a:pt x="36" y="48"/>
                  </a:lnTo>
                  <a:lnTo>
                    <a:pt x="36" y="48"/>
                  </a:lnTo>
                  <a:lnTo>
                    <a:pt x="36" y="48"/>
                  </a:lnTo>
                  <a:lnTo>
                    <a:pt x="36" y="48"/>
                  </a:lnTo>
                  <a:lnTo>
                    <a:pt x="34" y="52"/>
                  </a:lnTo>
                  <a:lnTo>
                    <a:pt x="34" y="52"/>
                  </a:lnTo>
                  <a:lnTo>
                    <a:pt x="34" y="52"/>
                  </a:lnTo>
                  <a:lnTo>
                    <a:pt x="34" y="52"/>
                  </a:lnTo>
                  <a:lnTo>
                    <a:pt x="34" y="56"/>
                  </a:lnTo>
                  <a:lnTo>
                    <a:pt x="34" y="56"/>
                  </a:lnTo>
                  <a:lnTo>
                    <a:pt x="34" y="60"/>
                  </a:lnTo>
                  <a:lnTo>
                    <a:pt x="30" y="60"/>
                  </a:lnTo>
                  <a:lnTo>
                    <a:pt x="30" y="60"/>
                  </a:lnTo>
                  <a:lnTo>
                    <a:pt x="30" y="60"/>
                  </a:lnTo>
                  <a:lnTo>
                    <a:pt x="30" y="60"/>
                  </a:lnTo>
                  <a:lnTo>
                    <a:pt x="30" y="60"/>
                  </a:lnTo>
                  <a:lnTo>
                    <a:pt x="30" y="60"/>
                  </a:lnTo>
                  <a:lnTo>
                    <a:pt x="26" y="64"/>
                  </a:lnTo>
                  <a:lnTo>
                    <a:pt x="26" y="64"/>
                  </a:lnTo>
                  <a:lnTo>
                    <a:pt x="26" y="64"/>
                  </a:lnTo>
                  <a:lnTo>
                    <a:pt x="26" y="66"/>
                  </a:lnTo>
                  <a:lnTo>
                    <a:pt x="26" y="66"/>
                  </a:lnTo>
                  <a:lnTo>
                    <a:pt x="26" y="66"/>
                  </a:lnTo>
                  <a:lnTo>
                    <a:pt x="26" y="66"/>
                  </a:lnTo>
                  <a:lnTo>
                    <a:pt x="26" y="70"/>
                  </a:lnTo>
                  <a:lnTo>
                    <a:pt x="26" y="70"/>
                  </a:lnTo>
                  <a:lnTo>
                    <a:pt x="26" y="70"/>
                  </a:lnTo>
                  <a:lnTo>
                    <a:pt x="26" y="70"/>
                  </a:lnTo>
                  <a:lnTo>
                    <a:pt x="26" y="74"/>
                  </a:lnTo>
                  <a:lnTo>
                    <a:pt x="26" y="74"/>
                  </a:lnTo>
                  <a:lnTo>
                    <a:pt x="26" y="74"/>
                  </a:lnTo>
                  <a:lnTo>
                    <a:pt x="26" y="74"/>
                  </a:lnTo>
                  <a:lnTo>
                    <a:pt x="26" y="78"/>
                  </a:lnTo>
                  <a:lnTo>
                    <a:pt x="26" y="78"/>
                  </a:lnTo>
                  <a:lnTo>
                    <a:pt x="26" y="78"/>
                  </a:lnTo>
                  <a:lnTo>
                    <a:pt x="26" y="78"/>
                  </a:lnTo>
                  <a:lnTo>
                    <a:pt x="26" y="82"/>
                  </a:lnTo>
                  <a:lnTo>
                    <a:pt x="26" y="82"/>
                  </a:lnTo>
                  <a:lnTo>
                    <a:pt x="26" y="82"/>
                  </a:lnTo>
                  <a:lnTo>
                    <a:pt x="26" y="82"/>
                  </a:lnTo>
                  <a:lnTo>
                    <a:pt x="26" y="82"/>
                  </a:lnTo>
                  <a:lnTo>
                    <a:pt x="26" y="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30"/>
            <p:cNvSpPr>
              <a:spLocks/>
            </p:cNvSpPr>
            <p:nvPr/>
          </p:nvSpPr>
          <p:spPr bwMode="auto">
            <a:xfrm>
              <a:off x="4841875" y="5048318"/>
              <a:ext cx="206375" cy="254000"/>
            </a:xfrm>
            <a:custGeom>
              <a:avLst/>
              <a:gdLst>
                <a:gd name="T0" fmla="*/ 82 w 130"/>
                <a:gd name="T1" fmla="*/ 124 h 160"/>
                <a:gd name="T2" fmla="*/ 80 w 130"/>
                <a:gd name="T3" fmla="*/ 134 h 160"/>
                <a:gd name="T4" fmla="*/ 76 w 130"/>
                <a:gd name="T5" fmla="*/ 142 h 160"/>
                <a:gd name="T6" fmla="*/ 68 w 130"/>
                <a:gd name="T7" fmla="*/ 142 h 160"/>
                <a:gd name="T8" fmla="*/ 64 w 130"/>
                <a:gd name="T9" fmla="*/ 138 h 160"/>
                <a:gd name="T10" fmla="*/ 60 w 130"/>
                <a:gd name="T11" fmla="*/ 138 h 160"/>
                <a:gd name="T12" fmla="*/ 54 w 130"/>
                <a:gd name="T13" fmla="*/ 134 h 160"/>
                <a:gd name="T14" fmla="*/ 46 w 130"/>
                <a:gd name="T15" fmla="*/ 130 h 160"/>
                <a:gd name="T16" fmla="*/ 42 w 130"/>
                <a:gd name="T17" fmla="*/ 138 h 160"/>
                <a:gd name="T18" fmla="*/ 38 w 130"/>
                <a:gd name="T19" fmla="*/ 146 h 160"/>
                <a:gd name="T20" fmla="*/ 30 w 130"/>
                <a:gd name="T21" fmla="*/ 152 h 160"/>
                <a:gd name="T22" fmla="*/ 26 w 130"/>
                <a:gd name="T23" fmla="*/ 156 h 160"/>
                <a:gd name="T24" fmla="*/ 26 w 130"/>
                <a:gd name="T25" fmla="*/ 160 h 160"/>
                <a:gd name="T26" fmla="*/ 20 w 130"/>
                <a:gd name="T27" fmla="*/ 160 h 160"/>
                <a:gd name="T28" fmla="*/ 16 w 130"/>
                <a:gd name="T29" fmla="*/ 160 h 160"/>
                <a:gd name="T30" fmla="*/ 12 w 130"/>
                <a:gd name="T31" fmla="*/ 160 h 160"/>
                <a:gd name="T32" fmla="*/ 8 w 130"/>
                <a:gd name="T33" fmla="*/ 152 h 160"/>
                <a:gd name="T34" fmla="*/ 12 w 130"/>
                <a:gd name="T35" fmla="*/ 150 h 160"/>
                <a:gd name="T36" fmla="*/ 8 w 130"/>
                <a:gd name="T37" fmla="*/ 138 h 160"/>
                <a:gd name="T38" fmla="*/ 4 w 130"/>
                <a:gd name="T39" fmla="*/ 128 h 160"/>
                <a:gd name="T40" fmla="*/ 0 w 130"/>
                <a:gd name="T41" fmla="*/ 124 h 160"/>
                <a:gd name="T42" fmla="*/ 0 w 130"/>
                <a:gd name="T43" fmla="*/ 104 h 160"/>
                <a:gd name="T44" fmla="*/ 0 w 130"/>
                <a:gd name="T45" fmla="*/ 90 h 160"/>
                <a:gd name="T46" fmla="*/ 0 w 130"/>
                <a:gd name="T47" fmla="*/ 74 h 160"/>
                <a:gd name="T48" fmla="*/ 16 w 130"/>
                <a:gd name="T49" fmla="*/ 68 h 160"/>
                <a:gd name="T50" fmla="*/ 16 w 130"/>
                <a:gd name="T51" fmla="*/ 22 h 160"/>
                <a:gd name="T52" fmla="*/ 26 w 130"/>
                <a:gd name="T53" fmla="*/ 8 h 160"/>
                <a:gd name="T54" fmla="*/ 46 w 130"/>
                <a:gd name="T55" fmla="*/ 4 h 160"/>
                <a:gd name="T56" fmla="*/ 50 w 130"/>
                <a:gd name="T57" fmla="*/ 8 h 160"/>
                <a:gd name="T58" fmla="*/ 54 w 130"/>
                <a:gd name="T59" fmla="*/ 12 h 160"/>
                <a:gd name="T60" fmla="*/ 56 w 130"/>
                <a:gd name="T61" fmla="*/ 8 h 160"/>
                <a:gd name="T62" fmla="*/ 64 w 130"/>
                <a:gd name="T63" fmla="*/ 4 h 160"/>
                <a:gd name="T64" fmla="*/ 68 w 130"/>
                <a:gd name="T65" fmla="*/ 0 h 160"/>
                <a:gd name="T66" fmla="*/ 76 w 130"/>
                <a:gd name="T67" fmla="*/ 0 h 160"/>
                <a:gd name="T68" fmla="*/ 76 w 130"/>
                <a:gd name="T69" fmla="*/ 4 h 160"/>
                <a:gd name="T70" fmla="*/ 80 w 130"/>
                <a:gd name="T71" fmla="*/ 8 h 160"/>
                <a:gd name="T72" fmla="*/ 82 w 130"/>
                <a:gd name="T73" fmla="*/ 18 h 160"/>
                <a:gd name="T74" fmla="*/ 86 w 130"/>
                <a:gd name="T75" fmla="*/ 22 h 160"/>
                <a:gd name="T76" fmla="*/ 90 w 130"/>
                <a:gd name="T77" fmla="*/ 30 h 160"/>
                <a:gd name="T78" fmla="*/ 94 w 130"/>
                <a:gd name="T79" fmla="*/ 34 h 160"/>
                <a:gd name="T80" fmla="*/ 102 w 130"/>
                <a:gd name="T81" fmla="*/ 38 h 160"/>
                <a:gd name="T82" fmla="*/ 106 w 130"/>
                <a:gd name="T83" fmla="*/ 46 h 160"/>
                <a:gd name="T84" fmla="*/ 110 w 130"/>
                <a:gd name="T85" fmla="*/ 46 h 160"/>
                <a:gd name="T86" fmla="*/ 110 w 130"/>
                <a:gd name="T87" fmla="*/ 52 h 160"/>
                <a:gd name="T88" fmla="*/ 112 w 130"/>
                <a:gd name="T89" fmla="*/ 64 h 160"/>
                <a:gd name="T90" fmla="*/ 116 w 130"/>
                <a:gd name="T91" fmla="*/ 68 h 160"/>
                <a:gd name="T92" fmla="*/ 120 w 130"/>
                <a:gd name="T93" fmla="*/ 68 h 160"/>
                <a:gd name="T94" fmla="*/ 126 w 130"/>
                <a:gd name="T95" fmla="*/ 68 h 160"/>
                <a:gd name="T96" fmla="*/ 126 w 130"/>
                <a:gd name="T97" fmla="*/ 74 h 160"/>
                <a:gd name="T98" fmla="*/ 130 w 130"/>
                <a:gd name="T99" fmla="*/ 74 h 160"/>
                <a:gd name="T100" fmla="*/ 126 w 130"/>
                <a:gd name="T101" fmla="*/ 78 h 160"/>
                <a:gd name="T102" fmla="*/ 126 w 130"/>
                <a:gd name="T103" fmla="*/ 82 h 160"/>
                <a:gd name="T104" fmla="*/ 116 w 130"/>
                <a:gd name="T105" fmla="*/ 86 h 160"/>
                <a:gd name="T106" fmla="*/ 112 w 130"/>
                <a:gd name="T107" fmla="*/ 90 h 160"/>
                <a:gd name="T108" fmla="*/ 110 w 130"/>
                <a:gd name="T109" fmla="*/ 98 h 160"/>
                <a:gd name="T110" fmla="*/ 102 w 130"/>
                <a:gd name="T111" fmla="*/ 100 h 160"/>
                <a:gd name="T112" fmla="*/ 98 w 130"/>
                <a:gd name="T113" fmla="*/ 108 h 160"/>
                <a:gd name="T114" fmla="*/ 94 w 130"/>
                <a:gd name="T115" fmla="*/ 116 h 160"/>
                <a:gd name="T116" fmla="*/ 90 w 130"/>
                <a:gd name="T11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 h="160">
                  <a:moveTo>
                    <a:pt x="90" y="120"/>
                  </a:moveTo>
                  <a:lnTo>
                    <a:pt x="90" y="120"/>
                  </a:lnTo>
                  <a:lnTo>
                    <a:pt x="90" y="120"/>
                  </a:lnTo>
                  <a:lnTo>
                    <a:pt x="90" y="120"/>
                  </a:lnTo>
                  <a:lnTo>
                    <a:pt x="86" y="120"/>
                  </a:lnTo>
                  <a:lnTo>
                    <a:pt x="86" y="120"/>
                  </a:lnTo>
                  <a:lnTo>
                    <a:pt x="82" y="124"/>
                  </a:lnTo>
                  <a:lnTo>
                    <a:pt x="82" y="124"/>
                  </a:lnTo>
                  <a:lnTo>
                    <a:pt x="82" y="124"/>
                  </a:lnTo>
                  <a:lnTo>
                    <a:pt x="82" y="124"/>
                  </a:lnTo>
                  <a:lnTo>
                    <a:pt x="82" y="128"/>
                  </a:lnTo>
                  <a:lnTo>
                    <a:pt x="82" y="130"/>
                  </a:lnTo>
                  <a:lnTo>
                    <a:pt x="80" y="134"/>
                  </a:lnTo>
                  <a:lnTo>
                    <a:pt x="80" y="134"/>
                  </a:lnTo>
                  <a:lnTo>
                    <a:pt x="80" y="138"/>
                  </a:lnTo>
                  <a:lnTo>
                    <a:pt x="80" y="138"/>
                  </a:lnTo>
                  <a:lnTo>
                    <a:pt x="80" y="138"/>
                  </a:lnTo>
                  <a:lnTo>
                    <a:pt x="80" y="138"/>
                  </a:lnTo>
                  <a:lnTo>
                    <a:pt x="76" y="138"/>
                  </a:lnTo>
                  <a:lnTo>
                    <a:pt x="76" y="142"/>
                  </a:lnTo>
                  <a:lnTo>
                    <a:pt x="76" y="142"/>
                  </a:lnTo>
                  <a:lnTo>
                    <a:pt x="72" y="142"/>
                  </a:lnTo>
                  <a:lnTo>
                    <a:pt x="72" y="138"/>
                  </a:lnTo>
                  <a:lnTo>
                    <a:pt x="72" y="138"/>
                  </a:lnTo>
                  <a:lnTo>
                    <a:pt x="72" y="138"/>
                  </a:lnTo>
                  <a:lnTo>
                    <a:pt x="72" y="138"/>
                  </a:lnTo>
                  <a:lnTo>
                    <a:pt x="72" y="142"/>
                  </a:lnTo>
                  <a:lnTo>
                    <a:pt x="68" y="142"/>
                  </a:lnTo>
                  <a:lnTo>
                    <a:pt x="68" y="142"/>
                  </a:lnTo>
                  <a:lnTo>
                    <a:pt x="68" y="142"/>
                  </a:lnTo>
                  <a:lnTo>
                    <a:pt x="68" y="142"/>
                  </a:lnTo>
                  <a:lnTo>
                    <a:pt x="64" y="142"/>
                  </a:lnTo>
                  <a:lnTo>
                    <a:pt x="64" y="142"/>
                  </a:lnTo>
                  <a:lnTo>
                    <a:pt x="64" y="142"/>
                  </a:lnTo>
                  <a:lnTo>
                    <a:pt x="64" y="138"/>
                  </a:lnTo>
                  <a:lnTo>
                    <a:pt x="64" y="138"/>
                  </a:lnTo>
                  <a:lnTo>
                    <a:pt x="64" y="142"/>
                  </a:lnTo>
                  <a:lnTo>
                    <a:pt x="60" y="142"/>
                  </a:lnTo>
                  <a:lnTo>
                    <a:pt x="60" y="138"/>
                  </a:lnTo>
                  <a:lnTo>
                    <a:pt x="60" y="138"/>
                  </a:lnTo>
                  <a:lnTo>
                    <a:pt x="60" y="138"/>
                  </a:lnTo>
                  <a:lnTo>
                    <a:pt x="60" y="138"/>
                  </a:lnTo>
                  <a:lnTo>
                    <a:pt x="60" y="138"/>
                  </a:lnTo>
                  <a:lnTo>
                    <a:pt x="56" y="138"/>
                  </a:lnTo>
                  <a:lnTo>
                    <a:pt x="56" y="138"/>
                  </a:lnTo>
                  <a:lnTo>
                    <a:pt x="56" y="138"/>
                  </a:lnTo>
                  <a:lnTo>
                    <a:pt x="56" y="138"/>
                  </a:lnTo>
                  <a:lnTo>
                    <a:pt x="56" y="138"/>
                  </a:lnTo>
                  <a:lnTo>
                    <a:pt x="54" y="134"/>
                  </a:lnTo>
                  <a:lnTo>
                    <a:pt x="54" y="134"/>
                  </a:lnTo>
                  <a:lnTo>
                    <a:pt x="54" y="134"/>
                  </a:lnTo>
                  <a:lnTo>
                    <a:pt x="54" y="134"/>
                  </a:lnTo>
                  <a:lnTo>
                    <a:pt x="54" y="134"/>
                  </a:lnTo>
                  <a:lnTo>
                    <a:pt x="50" y="130"/>
                  </a:lnTo>
                  <a:lnTo>
                    <a:pt x="50" y="130"/>
                  </a:lnTo>
                  <a:lnTo>
                    <a:pt x="46" y="130"/>
                  </a:lnTo>
                  <a:lnTo>
                    <a:pt x="46" y="130"/>
                  </a:lnTo>
                  <a:lnTo>
                    <a:pt x="42" y="130"/>
                  </a:lnTo>
                  <a:lnTo>
                    <a:pt x="42" y="130"/>
                  </a:lnTo>
                  <a:lnTo>
                    <a:pt x="42" y="134"/>
                  </a:lnTo>
                  <a:lnTo>
                    <a:pt x="42" y="134"/>
                  </a:lnTo>
                  <a:lnTo>
                    <a:pt x="42" y="138"/>
                  </a:lnTo>
                  <a:lnTo>
                    <a:pt x="42" y="138"/>
                  </a:lnTo>
                  <a:lnTo>
                    <a:pt x="42" y="138"/>
                  </a:lnTo>
                  <a:lnTo>
                    <a:pt x="38" y="138"/>
                  </a:lnTo>
                  <a:lnTo>
                    <a:pt x="38" y="138"/>
                  </a:lnTo>
                  <a:lnTo>
                    <a:pt x="38" y="142"/>
                  </a:lnTo>
                  <a:lnTo>
                    <a:pt x="38" y="142"/>
                  </a:lnTo>
                  <a:lnTo>
                    <a:pt x="38" y="146"/>
                  </a:lnTo>
                  <a:lnTo>
                    <a:pt x="38" y="146"/>
                  </a:lnTo>
                  <a:lnTo>
                    <a:pt x="38" y="146"/>
                  </a:lnTo>
                  <a:lnTo>
                    <a:pt x="38" y="146"/>
                  </a:lnTo>
                  <a:lnTo>
                    <a:pt x="38" y="146"/>
                  </a:lnTo>
                  <a:lnTo>
                    <a:pt x="34" y="150"/>
                  </a:lnTo>
                  <a:lnTo>
                    <a:pt x="34" y="150"/>
                  </a:lnTo>
                  <a:lnTo>
                    <a:pt x="30" y="150"/>
                  </a:lnTo>
                  <a:lnTo>
                    <a:pt x="30" y="152"/>
                  </a:lnTo>
                  <a:lnTo>
                    <a:pt x="30" y="152"/>
                  </a:lnTo>
                  <a:lnTo>
                    <a:pt x="30" y="152"/>
                  </a:lnTo>
                  <a:lnTo>
                    <a:pt x="30" y="152"/>
                  </a:lnTo>
                  <a:lnTo>
                    <a:pt x="30" y="156"/>
                  </a:lnTo>
                  <a:lnTo>
                    <a:pt x="30" y="156"/>
                  </a:lnTo>
                  <a:lnTo>
                    <a:pt x="26" y="156"/>
                  </a:lnTo>
                  <a:lnTo>
                    <a:pt x="26" y="156"/>
                  </a:lnTo>
                  <a:lnTo>
                    <a:pt x="26" y="156"/>
                  </a:lnTo>
                  <a:lnTo>
                    <a:pt x="26" y="156"/>
                  </a:lnTo>
                  <a:lnTo>
                    <a:pt x="26" y="156"/>
                  </a:lnTo>
                  <a:lnTo>
                    <a:pt x="26" y="156"/>
                  </a:lnTo>
                  <a:lnTo>
                    <a:pt x="26" y="156"/>
                  </a:lnTo>
                  <a:lnTo>
                    <a:pt x="26" y="160"/>
                  </a:lnTo>
                  <a:lnTo>
                    <a:pt x="26" y="160"/>
                  </a:lnTo>
                  <a:lnTo>
                    <a:pt x="24" y="160"/>
                  </a:lnTo>
                  <a:lnTo>
                    <a:pt x="24" y="160"/>
                  </a:lnTo>
                  <a:lnTo>
                    <a:pt x="24" y="160"/>
                  </a:lnTo>
                  <a:lnTo>
                    <a:pt x="24" y="160"/>
                  </a:lnTo>
                  <a:lnTo>
                    <a:pt x="24" y="160"/>
                  </a:lnTo>
                  <a:lnTo>
                    <a:pt x="20" y="160"/>
                  </a:lnTo>
                  <a:lnTo>
                    <a:pt x="20" y="160"/>
                  </a:lnTo>
                  <a:lnTo>
                    <a:pt x="20" y="160"/>
                  </a:lnTo>
                  <a:lnTo>
                    <a:pt x="20" y="160"/>
                  </a:lnTo>
                  <a:lnTo>
                    <a:pt x="20" y="160"/>
                  </a:lnTo>
                  <a:lnTo>
                    <a:pt x="20" y="160"/>
                  </a:lnTo>
                  <a:lnTo>
                    <a:pt x="16" y="160"/>
                  </a:lnTo>
                  <a:lnTo>
                    <a:pt x="16" y="160"/>
                  </a:lnTo>
                  <a:lnTo>
                    <a:pt x="16" y="160"/>
                  </a:lnTo>
                  <a:lnTo>
                    <a:pt x="16" y="160"/>
                  </a:lnTo>
                  <a:lnTo>
                    <a:pt x="16" y="160"/>
                  </a:lnTo>
                  <a:lnTo>
                    <a:pt x="16" y="160"/>
                  </a:lnTo>
                  <a:lnTo>
                    <a:pt x="16" y="160"/>
                  </a:lnTo>
                  <a:lnTo>
                    <a:pt x="12" y="160"/>
                  </a:lnTo>
                  <a:lnTo>
                    <a:pt x="12" y="160"/>
                  </a:lnTo>
                  <a:lnTo>
                    <a:pt x="12" y="160"/>
                  </a:lnTo>
                  <a:lnTo>
                    <a:pt x="12" y="160"/>
                  </a:lnTo>
                  <a:lnTo>
                    <a:pt x="12" y="160"/>
                  </a:lnTo>
                  <a:lnTo>
                    <a:pt x="12" y="160"/>
                  </a:lnTo>
                  <a:lnTo>
                    <a:pt x="12" y="160"/>
                  </a:lnTo>
                  <a:lnTo>
                    <a:pt x="8" y="160"/>
                  </a:lnTo>
                  <a:lnTo>
                    <a:pt x="8" y="156"/>
                  </a:lnTo>
                  <a:lnTo>
                    <a:pt x="8" y="152"/>
                  </a:lnTo>
                  <a:lnTo>
                    <a:pt x="8" y="152"/>
                  </a:lnTo>
                  <a:lnTo>
                    <a:pt x="8" y="152"/>
                  </a:lnTo>
                  <a:lnTo>
                    <a:pt x="8" y="152"/>
                  </a:lnTo>
                  <a:lnTo>
                    <a:pt x="8" y="152"/>
                  </a:lnTo>
                  <a:lnTo>
                    <a:pt x="12" y="152"/>
                  </a:lnTo>
                  <a:lnTo>
                    <a:pt x="12" y="150"/>
                  </a:lnTo>
                  <a:lnTo>
                    <a:pt x="12" y="150"/>
                  </a:lnTo>
                  <a:lnTo>
                    <a:pt x="12" y="150"/>
                  </a:lnTo>
                  <a:lnTo>
                    <a:pt x="12" y="146"/>
                  </a:lnTo>
                  <a:lnTo>
                    <a:pt x="12" y="142"/>
                  </a:lnTo>
                  <a:lnTo>
                    <a:pt x="12" y="142"/>
                  </a:lnTo>
                  <a:lnTo>
                    <a:pt x="12" y="142"/>
                  </a:lnTo>
                  <a:lnTo>
                    <a:pt x="8" y="138"/>
                  </a:lnTo>
                  <a:lnTo>
                    <a:pt x="8" y="138"/>
                  </a:lnTo>
                  <a:lnTo>
                    <a:pt x="12" y="138"/>
                  </a:lnTo>
                  <a:lnTo>
                    <a:pt x="8" y="134"/>
                  </a:lnTo>
                  <a:lnTo>
                    <a:pt x="8" y="134"/>
                  </a:lnTo>
                  <a:lnTo>
                    <a:pt x="8" y="134"/>
                  </a:lnTo>
                  <a:lnTo>
                    <a:pt x="8" y="130"/>
                  </a:lnTo>
                  <a:lnTo>
                    <a:pt x="8" y="130"/>
                  </a:lnTo>
                  <a:lnTo>
                    <a:pt x="4" y="128"/>
                  </a:lnTo>
                  <a:lnTo>
                    <a:pt x="4" y="128"/>
                  </a:lnTo>
                  <a:lnTo>
                    <a:pt x="4" y="124"/>
                  </a:lnTo>
                  <a:lnTo>
                    <a:pt x="4" y="124"/>
                  </a:lnTo>
                  <a:lnTo>
                    <a:pt x="0" y="124"/>
                  </a:lnTo>
                  <a:lnTo>
                    <a:pt x="0" y="124"/>
                  </a:lnTo>
                  <a:lnTo>
                    <a:pt x="0" y="124"/>
                  </a:lnTo>
                  <a:lnTo>
                    <a:pt x="0" y="124"/>
                  </a:lnTo>
                  <a:lnTo>
                    <a:pt x="0" y="124"/>
                  </a:lnTo>
                  <a:lnTo>
                    <a:pt x="0" y="124"/>
                  </a:lnTo>
                  <a:lnTo>
                    <a:pt x="0" y="120"/>
                  </a:lnTo>
                  <a:lnTo>
                    <a:pt x="0" y="116"/>
                  </a:lnTo>
                  <a:lnTo>
                    <a:pt x="0" y="112"/>
                  </a:lnTo>
                  <a:lnTo>
                    <a:pt x="0" y="108"/>
                  </a:lnTo>
                  <a:lnTo>
                    <a:pt x="0" y="104"/>
                  </a:lnTo>
                  <a:lnTo>
                    <a:pt x="0" y="104"/>
                  </a:lnTo>
                  <a:lnTo>
                    <a:pt x="0" y="100"/>
                  </a:lnTo>
                  <a:lnTo>
                    <a:pt x="0" y="98"/>
                  </a:lnTo>
                  <a:lnTo>
                    <a:pt x="0" y="98"/>
                  </a:lnTo>
                  <a:lnTo>
                    <a:pt x="0" y="94"/>
                  </a:lnTo>
                  <a:lnTo>
                    <a:pt x="0" y="90"/>
                  </a:lnTo>
                  <a:lnTo>
                    <a:pt x="0" y="90"/>
                  </a:lnTo>
                  <a:lnTo>
                    <a:pt x="0" y="90"/>
                  </a:lnTo>
                  <a:lnTo>
                    <a:pt x="0" y="86"/>
                  </a:lnTo>
                  <a:lnTo>
                    <a:pt x="0" y="82"/>
                  </a:lnTo>
                  <a:lnTo>
                    <a:pt x="0" y="78"/>
                  </a:lnTo>
                  <a:lnTo>
                    <a:pt x="0" y="74"/>
                  </a:lnTo>
                  <a:lnTo>
                    <a:pt x="0" y="74"/>
                  </a:lnTo>
                  <a:lnTo>
                    <a:pt x="0" y="74"/>
                  </a:lnTo>
                  <a:lnTo>
                    <a:pt x="4" y="74"/>
                  </a:lnTo>
                  <a:lnTo>
                    <a:pt x="8" y="74"/>
                  </a:lnTo>
                  <a:lnTo>
                    <a:pt x="12" y="74"/>
                  </a:lnTo>
                  <a:lnTo>
                    <a:pt x="16" y="74"/>
                  </a:lnTo>
                  <a:lnTo>
                    <a:pt x="16" y="72"/>
                  </a:lnTo>
                  <a:lnTo>
                    <a:pt x="16" y="72"/>
                  </a:lnTo>
                  <a:lnTo>
                    <a:pt x="16" y="68"/>
                  </a:lnTo>
                  <a:lnTo>
                    <a:pt x="16" y="60"/>
                  </a:lnTo>
                  <a:lnTo>
                    <a:pt x="16" y="56"/>
                  </a:lnTo>
                  <a:lnTo>
                    <a:pt x="16" y="56"/>
                  </a:lnTo>
                  <a:lnTo>
                    <a:pt x="16" y="52"/>
                  </a:lnTo>
                  <a:lnTo>
                    <a:pt x="16" y="42"/>
                  </a:lnTo>
                  <a:lnTo>
                    <a:pt x="16" y="38"/>
                  </a:lnTo>
                  <a:lnTo>
                    <a:pt x="16" y="22"/>
                  </a:lnTo>
                  <a:lnTo>
                    <a:pt x="16" y="16"/>
                  </a:lnTo>
                  <a:lnTo>
                    <a:pt x="16" y="12"/>
                  </a:lnTo>
                  <a:lnTo>
                    <a:pt x="16" y="8"/>
                  </a:lnTo>
                  <a:lnTo>
                    <a:pt x="16" y="8"/>
                  </a:lnTo>
                  <a:lnTo>
                    <a:pt x="20" y="8"/>
                  </a:lnTo>
                  <a:lnTo>
                    <a:pt x="20" y="8"/>
                  </a:lnTo>
                  <a:lnTo>
                    <a:pt x="26" y="8"/>
                  </a:lnTo>
                  <a:lnTo>
                    <a:pt x="30" y="4"/>
                  </a:lnTo>
                  <a:lnTo>
                    <a:pt x="34" y="4"/>
                  </a:lnTo>
                  <a:lnTo>
                    <a:pt x="38" y="4"/>
                  </a:lnTo>
                  <a:lnTo>
                    <a:pt x="46" y="4"/>
                  </a:lnTo>
                  <a:lnTo>
                    <a:pt x="46" y="4"/>
                  </a:lnTo>
                  <a:lnTo>
                    <a:pt x="46" y="4"/>
                  </a:lnTo>
                  <a:lnTo>
                    <a:pt x="46" y="4"/>
                  </a:lnTo>
                  <a:lnTo>
                    <a:pt x="50" y="4"/>
                  </a:lnTo>
                  <a:lnTo>
                    <a:pt x="50" y="4"/>
                  </a:lnTo>
                  <a:lnTo>
                    <a:pt x="50" y="4"/>
                  </a:lnTo>
                  <a:lnTo>
                    <a:pt x="50" y="4"/>
                  </a:lnTo>
                  <a:lnTo>
                    <a:pt x="50" y="8"/>
                  </a:lnTo>
                  <a:lnTo>
                    <a:pt x="50" y="8"/>
                  </a:lnTo>
                  <a:lnTo>
                    <a:pt x="50" y="8"/>
                  </a:lnTo>
                  <a:lnTo>
                    <a:pt x="50" y="8"/>
                  </a:lnTo>
                  <a:lnTo>
                    <a:pt x="50" y="8"/>
                  </a:lnTo>
                  <a:lnTo>
                    <a:pt x="50" y="8"/>
                  </a:lnTo>
                  <a:lnTo>
                    <a:pt x="50" y="12"/>
                  </a:lnTo>
                  <a:lnTo>
                    <a:pt x="50" y="12"/>
                  </a:lnTo>
                  <a:lnTo>
                    <a:pt x="54" y="12"/>
                  </a:lnTo>
                  <a:lnTo>
                    <a:pt x="54" y="12"/>
                  </a:lnTo>
                  <a:lnTo>
                    <a:pt x="54" y="12"/>
                  </a:lnTo>
                  <a:lnTo>
                    <a:pt x="54" y="8"/>
                  </a:lnTo>
                  <a:lnTo>
                    <a:pt x="54" y="8"/>
                  </a:lnTo>
                  <a:lnTo>
                    <a:pt x="54" y="8"/>
                  </a:lnTo>
                  <a:lnTo>
                    <a:pt x="56" y="8"/>
                  </a:lnTo>
                  <a:lnTo>
                    <a:pt x="56" y="8"/>
                  </a:lnTo>
                  <a:lnTo>
                    <a:pt x="56" y="8"/>
                  </a:lnTo>
                  <a:lnTo>
                    <a:pt x="56" y="8"/>
                  </a:lnTo>
                  <a:lnTo>
                    <a:pt x="56" y="4"/>
                  </a:lnTo>
                  <a:lnTo>
                    <a:pt x="60" y="4"/>
                  </a:lnTo>
                  <a:lnTo>
                    <a:pt x="60" y="0"/>
                  </a:lnTo>
                  <a:lnTo>
                    <a:pt x="64" y="0"/>
                  </a:lnTo>
                  <a:lnTo>
                    <a:pt x="64" y="0"/>
                  </a:lnTo>
                  <a:lnTo>
                    <a:pt x="64" y="4"/>
                  </a:lnTo>
                  <a:lnTo>
                    <a:pt x="64" y="4"/>
                  </a:lnTo>
                  <a:lnTo>
                    <a:pt x="64" y="4"/>
                  </a:lnTo>
                  <a:lnTo>
                    <a:pt x="64" y="4"/>
                  </a:lnTo>
                  <a:lnTo>
                    <a:pt x="64" y="4"/>
                  </a:lnTo>
                  <a:lnTo>
                    <a:pt x="64" y="4"/>
                  </a:lnTo>
                  <a:lnTo>
                    <a:pt x="68" y="0"/>
                  </a:lnTo>
                  <a:lnTo>
                    <a:pt x="68" y="0"/>
                  </a:lnTo>
                  <a:lnTo>
                    <a:pt x="72" y="0"/>
                  </a:lnTo>
                  <a:lnTo>
                    <a:pt x="72" y="0"/>
                  </a:lnTo>
                  <a:lnTo>
                    <a:pt x="72" y="0"/>
                  </a:lnTo>
                  <a:lnTo>
                    <a:pt x="72" y="0"/>
                  </a:lnTo>
                  <a:lnTo>
                    <a:pt x="72" y="0"/>
                  </a:lnTo>
                  <a:lnTo>
                    <a:pt x="72" y="0"/>
                  </a:lnTo>
                  <a:lnTo>
                    <a:pt x="76" y="0"/>
                  </a:lnTo>
                  <a:lnTo>
                    <a:pt x="76" y="0"/>
                  </a:lnTo>
                  <a:lnTo>
                    <a:pt x="76" y="0"/>
                  </a:lnTo>
                  <a:lnTo>
                    <a:pt x="76" y="0"/>
                  </a:lnTo>
                  <a:lnTo>
                    <a:pt x="76" y="0"/>
                  </a:lnTo>
                  <a:lnTo>
                    <a:pt x="76" y="0"/>
                  </a:lnTo>
                  <a:lnTo>
                    <a:pt x="76" y="4"/>
                  </a:lnTo>
                  <a:lnTo>
                    <a:pt x="76" y="4"/>
                  </a:lnTo>
                  <a:lnTo>
                    <a:pt x="76" y="4"/>
                  </a:lnTo>
                  <a:lnTo>
                    <a:pt x="76" y="4"/>
                  </a:lnTo>
                  <a:lnTo>
                    <a:pt x="80" y="8"/>
                  </a:lnTo>
                  <a:lnTo>
                    <a:pt x="80" y="8"/>
                  </a:lnTo>
                  <a:lnTo>
                    <a:pt x="80" y="8"/>
                  </a:lnTo>
                  <a:lnTo>
                    <a:pt x="80" y="8"/>
                  </a:lnTo>
                  <a:lnTo>
                    <a:pt x="80" y="8"/>
                  </a:lnTo>
                  <a:lnTo>
                    <a:pt x="80" y="12"/>
                  </a:lnTo>
                  <a:lnTo>
                    <a:pt x="80" y="12"/>
                  </a:lnTo>
                  <a:lnTo>
                    <a:pt x="80" y="12"/>
                  </a:lnTo>
                  <a:lnTo>
                    <a:pt x="82" y="12"/>
                  </a:lnTo>
                  <a:lnTo>
                    <a:pt x="82" y="16"/>
                  </a:lnTo>
                  <a:lnTo>
                    <a:pt x="82" y="18"/>
                  </a:lnTo>
                  <a:lnTo>
                    <a:pt x="82" y="18"/>
                  </a:lnTo>
                  <a:lnTo>
                    <a:pt x="86" y="18"/>
                  </a:lnTo>
                  <a:lnTo>
                    <a:pt x="86" y="18"/>
                  </a:lnTo>
                  <a:lnTo>
                    <a:pt x="86" y="18"/>
                  </a:lnTo>
                  <a:lnTo>
                    <a:pt x="86" y="18"/>
                  </a:lnTo>
                  <a:lnTo>
                    <a:pt x="86" y="22"/>
                  </a:lnTo>
                  <a:lnTo>
                    <a:pt x="86" y="22"/>
                  </a:lnTo>
                  <a:lnTo>
                    <a:pt x="86" y="22"/>
                  </a:lnTo>
                  <a:lnTo>
                    <a:pt x="86" y="22"/>
                  </a:lnTo>
                  <a:lnTo>
                    <a:pt x="86" y="26"/>
                  </a:lnTo>
                  <a:lnTo>
                    <a:pt x="86" y="26"/>
                  </a:lnTo>
                  <a:lnTo>
                    <a:pt x="86" y="30"/>
                  </a:lnTo>
                  <a:lnTo>
                    <a:pt x="86" y="30"/>
                  </a:lnTo>
                  <a:lnTo>
                    <a:pt x="86" y="30"/>
                  </a:lnTo>
                  <a:lnTo>
                    <a:pt x="90" y="30"/>
                  </a:lnTo>
                  <a:lnTo>
                    <a:pt x="90" y="30"/>
                  </a:lnTo>
                  <a:lnTo>
                    <a:pt x="90" y="30"/>
                  </a:lnTo>
                  <a:lnTo>
                    <a:pt x="90" y="34"/>
                  </a:lnTo>
                  <a:lnTo>
                    <a:pt x="94" y="34"/>
                  </a:lnTo>
                  <a:lnTo>
                    <a:pt x="94" y="34"/>
                  </a:lnTo>
                  <a:lnTo>
                    <a:pt x="94" y="34"/>
                  </a:lnTo>
                  <a:lnTo>
                    <a:pt x="94" y="34"/>
                  </a:lnTo>
                  <a:lnTo>
                    <a:pt x="94" y="34"/>
                  </a:lnTo>
                  <a:lnTo>
                    <a:pt x="94" y="34"/>
                  </a:lnTo>
                  <a:lnTo>
                    <a:pt x="94" y="34"/>
                  </a:lnTo>
                  <a:lnTo>
                    <a:pt x="94" y="38"/>
                  </a:lnTo>
                  <a:lnTo>
                    <a:pt x="98" y="38"/>
                  </a:lnTo>
                  <a:lnTo>
                    <a:pt x="102" y="38"/>
                  </a:lnTo>
                  <a:lnTo>
                    <a:pt x="102" y="38"/>
                  </a:lnTo>
                  <a:lnTo>
                    <a:pt x="102" y="42"/>
                  </a:lnTo>
                  <a:lnTo>
                    <a:pt x="106" y="42"/>
                  </a:lnTo>
                  <a:lnTo>
                    <a:pt x="106" y="42"/>
                  </a:lnTo>
                  <a:lnTo>
                    <a:pt x="106" y="46"/>
                  </a:lnTo>
                  <a:lnTo>
                    <a:pt x="106" y="46"/>
                  </a:lnTo>
                  <a:lnTo>
                    <a:pt x="106" y="46"/>
                  </a:lnTo>
                  <a:lnTo>
                    <a:pt x="106" y="46"/>
                  </a:lnTo>
                  <a:lnTo>
                    <a:pt x="106" y="46"/>
                  </a:lnTo>
                  <a:lnTo>
                    <a:pt x="106" y="46"/>
                  </a:lnTo>
                  <a:lnTo>
                    <a:pt x="106" y="46"/>
                  </a:lnTo>
                  <a:lnTo>
                    <a:pt x="106" y="46"/>
                  </a:lnTo>
                  <a:lnTo>
                    <a:pt x="106" y="46"/>
                  </a:lnTo>
                  <a:lnTo>
                    <a:pt x="110" y="46"/>
                  </a:lnTo>
                  <a:lnTo>
                    <a:pt x="110" y="46"/>
                  </a:lnTo>
                  <a:lnTo>
                    <a:pt x="110" y="46"/>
                  </a:lnTo>
                  <a:lnTo>
                    <a:pt x="110" y="48"/>
                  </a:lnTo>
                  <a:lnTo>
                    <a:pt x="110" y="52"/>
                  </a:lnTo>
                  <a:lnTo>
                    <a:pt x="110" y="52"/>
                  </a:lnTo>
                  <a:lnTo>
                    <a:pt x="110" y="52"/>
                  </a:lnTo>
                  <a:lnTo>
                    <a:pt x="110" y="52"/>
                  </a:lnTo>
                  <a:lnTo>
                    <a:pt x="110" y="52"/>
                  </a:lnTo>
                  <a:lnTo>
                    <a:pt x="110" y="56"/>
                  </a:lnTo>
                  <a:lnTo>
                    <a:pt x="110" y="56"/>
                  </a:lnTo>
                  <a:lnTo>
                    <a:pt x="110" y="60"/>
                  </a:lnTo>
                  <a:lnTo>
                    <a:pt x="110" y="60"/>
                  </a:lnTo>
                  <a:lnTo>
                    <a:pt x="112" y="60"/>
                  </a:lnTo>
                  <a:lnTo>
                    <a:pt x="112" y="60"/>
                  </a:lnTo>
                  <a:lnTo>
                    <a:pt x="112" y="64"/>
                  </a:lnTo>
                  <a:lnTo>
                    <a:pt x="112" y="64"/>
                  </a:lnTo>
                  <a:lnTo>
                    <a:pt x="112" y="64"/>
                  </a:lnTo>
                  <a:lnTo>
                    <a:pt x="112" y="64"/>
                  </a:lnTo>
                  <a:lnTo>
                    <a:pt x="112" y="64"/>
                  </a:lnTo>
                  <a:lnTo>
                    <a:pt x="112" y="68"/>
                  </a:lnTo>
                  <a:lnTo>
                    <a:pt x="116" y="68"/>
                  </a:lnTo>
                  <a:lnTo>
                    <a:pt x="116" y="68"/>
                  </a:lnTo>
                  <a:lnTo>
                    <a:pt x="116" y="68"/>
                  </a:lnTo>
                  <a:lnTo>
                    <a:pt x="116" y="68"/>
                  </a:lnTo>
                  <a:lnTo>
                    <a:pt x="120" y="68"/>
                  </a:lnTo>
                  <a:lnTo>
                    <a:pt x="120" y="68"/>
                  </a:lnTo>
                  <a:lnTo>
                    <a:pt x="120" y="68"/>
                  </a:lnTo>
                  <a:lnTo>
                    <a:pt x="120" y="68"/>
                  </a:lnTo>
                  <a:lnTo>
                    <a:pt x="120" y="68"/>
                  </a:lnTo>
                  <a:lnTo>
                    <a:pt x="120" y="68"/>
                  </a:lnTo>
                  <a:lnTo>
                    <a:pt x="120" y="68"/>
                  </a:lnTo>
                  <a:lnTo>
                    <a:pt x="124" y="68"/>
                  </a:lnTo>
                  <a:lnTo>
                    <a:pt x="126" y="68"/>
                  </a:lnTo>
                  <a:lnTo>
                    <a:pt x="126" y="68"/>
                  </a:lnTo>
                  <a:lnTo>
                    <a:pt x="126" y="68"/>
                  </a:lnTo>
                  <a:lnTo>
                    <a:pt x="126" y="68"/>
                  </a:lnTo>
                  <a:lnTo>
                    <a:pt x="126" y="72"/>
                  </a:lnTo>
                  <a:lnTo>
                    <a:pt x="126" y="72"/>
                  </a:lnTo>
                  <a:lnTo>
                    <a:pt x="126" y="72"/>
                  </a:lnTo>
                  <a:lnTo>
                    <a:pt x="126" y="72"/>
                  </a:lnTo>
                  <a:lnTo>
                    <a:pt x="126" y="72"/>
                  </a:lnTo>
                  <a:lnTo>
                    <a:pt x="126" y="72"/>
                  </a:lnTo>
                  <a:lnTo>
                    <a:pt x="126" y="74"/>
                  </a:lnTo>
                  <a:lnTo>
                    <a:pt x="126" y="74"/>
                  </a:lnTo>
                  <a:lnTo>
                    <a:pt x="126" y="74"/>
                  </a:lnTo>
                  <a:lnTo>
                    <a:pt x="126" y="74"/>
                  </a:lnTo>
                  <a:lnTo>
                    <a:pt x="126" y="74"/>
                  </a:lnTo>
                  <a:lnTo>
                    <a:pt x="130" y="74"/>
                  </a:lnTo>
                  <a:lnTo>
                    <a:pt x="130" y="74"/>
                  </a:lnTo>
                  <a:lnTo>
                    <a:pt x="130" y="74"/>
                  </a:lnTo>
                  <a:lnTo>
                    <a:pt x="130" y="74"/>
                  </a:lnTo>
                  <a:lnTo>
                    <a:pt x="130" y="74"/>
                  </a:lnTo>
                  <a:lnTo>
                    <a:pt x="130" y="74"/>
                  </a:lnTo>
                  <a:lnTo>
                    <a:pt x="130" y="74"/>
                  </a:lnTo>
                  <a:lnTo>
                    <a:pt x="130" y="74"/>
                  </a:lnTo>
                  <a:lnTo>
                    <a:pt x="126" y="78"/>
                  </a:lnTo>
                  <a:lnTo>
                    <a:pt x="126" y="78"/>
                  </a:lnTo>
                  <a:lnTo>
                    <a:pt x="126" y="78"/>
                  </a:lnTo>
                  <a:lnTo>
                    <a:pt x="126" y="78"/>
                  </a:lnTo>
                  <a:lnTo>
                    <a:pt x="126" y="78"/>
                  </a:lnTo>
                  <a:lnTo>
                    <a:pt x="126" y="78"/>
                  </a:lnTo>
                  <a:lnTo>
                    <a:pt x="126" y="78"/>
                  </a:lnTo>
                  <a:lnTo>
                    <a:pt x="126" y="82"/>
                  </a:lnTo>
                  <a:lnTo>
                    <a:pt x="126" y="82"/>
                  </a:lnTo>
                  <a:lnTo>
                    <a:pt x="124" y="82"/>
                  </a:lnTo>
                  <a:lnTo>
                    <a:pt x="124" y="82"/>
                  </a:lnTo>
                  <a:lnTo>
                    <a:pt x="120" y="82"/>
                  </a:lnTo>
                  <a:lnTo>
                    <a:pt x="120" y="82"/>
                  </a:lnTo>
                  <a:lnTo>
                    <a:pt x="116" y="82"/>
                  </a:lnTo>
                  <a:lnTo>
                    <a:pt x="116" y="86"/>
                  </a:lnTo>
                  <a:lnTo>
                    <a:pt x="116" y="86"/>
                  </a:lnTo>
                  <a:lnTo>
                    <a:pt x="116" y="86"/>
                  </a:lnTo>
                  <a:lnTo>
                    <a:pt x="116" y="86"/>
                  </a:lnTo>
                  <a:lnTo>
                    <a:pt x="116" y="86"/>
                  </a:lnTo>
                  <a:lnTo>
                    <a:pt x="116" y="86"/>
                  </a:lnTo>
                  <a:lnTo>
                    <a:pt x="116" y="86"/>
                  </a:lnTo>
                  <a:lnTo>
                    <a:pt x="112" y="90"/>
                  </a:lnTo>
                  <a:lnTo>
                    <a:pt x="112" y="90"/>
                  </a:lnTo>
                  <a:lnTo>
                    <a:pt x="112" y="90"/>
                  </a:lnTo>
                  <a:lnTo>
                    <a:pt x="110" y="94"/>
                  </a:lnTo>
                  <a:lnTo>
                    <a:pt x="110" y="94"/>
                  </a:lnTo>
                  <a:lnTo>
                    <a:pt x="110" y="94"/>
                  </a:lnTo>
                  <a:lnTo>
                    <a:pt x="110" y="98"/>
                  </a:lnTo>
                  <a:lnTo>
                    <a:pt x="110" y="98"/>
                  </a:lnTo>
                  <a:lnTo>
                    <a:pt x="110" y="98"/>
                  </a:lnTo>
                  <a:lnTo>
                    <a:pt x="106" y="98"/>
                  </a:lnTo>
                  <a:lnTo>
                    <a:pt x="106" y="98"/>
                  </a:lnTo>
                  <a:lnTo>
                    <a:pt x="106" y="98"/>
                  </a:lnTo>
                  <a:lnTo>
                    <a:pt x="106" y="98"/>
                  </a:lnTo>
                  <a:lnTo>
                    <a:pt x="106" y="98"/>
                  </a:lnTo>
                  <a:lnTo>
                    <a:pt x="102" y="100"/>
                  </a:lnTo>
                  <a:lnTo>
                    <a:pt x="102" y="100"/>
                  </a:lnTo>
                  <a:lnTo>
                    <a:pt x="102" y="100"/>
                  </a:lnTo>
                  <a:lnTo>
                    <a:pt x="102" y="100"/>
                  </a:lnTo>
                  <a:lnTo>
                    <a:pt x="98" y="100"/>
                  </a:lnTo>
                  <a:lnTo>
                    <a:pt x="98" y="104"/>
                  </a:lnTo>
                  <a:lnTo>
                    <a:pt x="98" y="104"/>
                  </a:lnTo>
                  <a:lnTo>
                    <a:pt x="98" y="104"/>
                  </a:lnTo>
                  <a:lnTo>
                    <a:pt x="98" y="108"/>
                  </a:lnTo>
                  <a:lnTo>
                    <a:pt x="98" y="108"/>
                  </a:lnTo>
                  <a:lnTo>
                    <a:pt x="98" y="112"/>
                  </a:lnTo>
                  <a:lnTo>
                    <a:pt x="98" y="112"/>
                  </a:lnTo>
                  <a:lnTo>
                    <a:pt x="98" y="112"/>
                  </a:lnTo>
                  <a:lnTo>
                    <a:pt x="98" y="116"/>
                  </a:lnTo>
                  <a:lnTo>
                    <a:pt x="94" y="116"/>
                  </a:lnTo>
                  <a:lnTo>
                    <a:pt x="94" y="116"/>
                  </a:lnTo>
                  <a:lnTo>
                    <a:pt x="94" y="116"/>
                  </a:lnTo>
                  <a:lnTo>
                    <a:pt x="94" y="120"/>
                  </a:lnTo>
                  <a:lnTo>
                    <a:pt x="94" y="120"/>
                  </a:lnTo>
                  <a:lnTo>
                    <a:pt x="90" y="120"/>
                  </a:lnTo>
                  <a:lnTo>
                    <a:pt x="90" y="120"/>
                  </a:lnTo>
                  <a:lnTo>
                    <a:pt x="90" y="120"/>
                  </a:lnTo>
                  <a:lnTo>
                    <a:pt x="90" y="120"/>
                  </a:lnTo>
                  <a:lnTo>
                    <a:pt x="90" y="120"/>
                  </a:lnTo>
                  <a:lnTo>
                    <a:pt x="90" y="120"/>
                  </a:lnTo>
                  <a:lnTo>
                    <a:pt x="9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31"/>
            <p:cNvSpPr>
              <a:spLocks/>
            </p:cNvSpPr>
            <p:nvPr/>
          </p:nvSpPr>
          <p:spPr bwMode="auto">
            <a:xfrm>
              <a:off x="4270375" y="4146618"/>
              <a:ext cx="177800" cy="155575"/>
            </a:xfrm>
            <a:custGeom>
              <a:avLst/>
              <a:gdLst>
                <a:gd name="T0" fmla="*/ 86 w 112"/>
                <a:gd name="T1" fmla="*/ 72 h 98"/>
                <a:gd name="T2" fmla="*/ 82 w 112"/>
                <a:gd name="T3" fmla="*/ 72 h 98"/>
                <a:gd name="T4" fmla="*/ 74 w 112"/>
                <a:gd name="T5" fmla="*/ 68 h 98"/>
                <a:gd name="T6" fmla="*/ 66 w 112"/>
                <a:gd name="T7" fmla="*/ 72 h 98"/>
                <a:gd name="T8" fmla="*/ 64 w 112"/>
                <a:gd name="T9" fmla="*/ 72 h 98"/>
                <a:gd name="T10" fmla="*/ 56 w 112"/>
                <a:gd name="T11" fmla="*/ 72 h 98"/>
                <a:gd name="T12" fmla="*/ 38 w 112"/>
                <a:gd name="T13" fmla="*/ 72 h 98"/>
                <a:gd name="T14" fmla="*/ 38 w 112"/>
                <a:gd name="T15" fmla="*/ 80 h 98"/>
                <a:gd name="T16" fmla="*/ 38 w 112"/>
                <a:gd name="T17" fmla="*/ 86 h 98"/>
                <a:gd name="T18" fmla="*/ 38 w 112"/>
                <a:gd name="T19" fmla="*/ 94 h 98"/>
                <a:gd name="T20" fmla="*/ 38 w 112"/>
                <a:gd name="T21" fmla="*/ 94 h 98"/>
                <a:gd name="T22" fmla="*/ 40 w 112"/>
                <a:gd name="T23" fmla="*/ 98 h 98"/>
                <a:gd name="T24" fmla="*/ 38 w 112"/>
                <a:gd name="T25" fmla="*/ 98 h 98"/>
                <a:gd name="T26" fmla="*/ 34 w 112"/>
                <a:gd name="T27" fmla="*/ 90 h 98"/>
                <a:gd name="T28" fmla="*/ 26 w 112"/>
                <a:gd name="T29" fmla="*/ 90 h 98"/>
                <a:gd name="T30" fmla="*/ 22 w 112"/>
                <a:gd name="T31" fmla="*/ 90 h 98"/>
                <a:gd name="T32" fmla="*/ 18 w 112"/>
                <a:gd name="T33" fmla="*/ 94 h 98"/>
                <a:gd name="T34" fmla="*/ 14 w 112"/>
                <a:gd name="T35" fmla="*/ 94 h 98"/>
                <a:gd name="T36" fmla="*/ 12 w 112"/>
                <a:gd name="T37" fmla="*/ 94 h 98"/>
                <a:gd name="T38" fmla="*/ 8 w 112"/>
                <a:gd name="T39" fmla="*/ 84 h 98"/>
                <a:gd name="T40" fmla="*/ 4 w 112"/>
                <a:gd name="T41" fmla="*/ 84 h 98"/>
                <a:gd name="T42" fmla="*/ 0 w 112"/>
                <a:gd name="T43" fmla="*/ 80 h 98"/>
                <a:gd name="T44" fmla="*/ 0 w 112"/>
                <a:gd name="T45" fmla="*/ 76 h 98"/>
                <a:gd name="T46" fmla="*/ 0 w 112"/>
                <a:gd name="T47" fmla="*/ 72 h 98"/>
                <a:gd name="T48" fmla="*/ 4 w 112"/>
                <a:gd name="T49" fmla="*/ 68 h 98"/>
                <a:gd name="T50" fmla="*/ 4 w 112"/>
                <a:gd name="T51" fmla="*/ 60 h 98"/>
                <a:gd name="T52" fmla="*/ 8 w 112"/>
                <a:gd name="T53" fmla="*/ 54 h 98"/>
                <a:gd name="T54" fmla="*/ 12 w 112"/>
                <a:gd name="T55" fmla="*/ 54 h 98"/>
                <a:gd name="T56" fmla="*/ 14 w 112"/>
                <a:gd name="T57" fmla="*/ 46 h 98"/>
                <a:gd name="T58" fmla="*/ 14 w 112"/>
                <a:gd name="T59" fmla="*/ 42 h 98"/>
                <a:gd name="T60" fmla="*/ 18 w 112"/>
                <a:gd name="T61" fmla="*/ 42 h 98"/>
                <a:gd name="T62" fmla="*/ 18 w 112"/>
                <a:gd name="T63" fmla="*/ 38 h 98"/>
                <a:gd name="T64" fmla="*/ 18 w 112"/>
                <a:gd name="T65" fmla="*/ 34 h 98"/>
                <a:gd name="T66" fmla="*/ 22 w 112"/>
                <a:gd name="T67" fmla="*/ 28 h 98"/>
                <a:gd name="T68" fmla="*/ 30 w 112"/>
                <a:gd name="T69" fmla="*/ 34 h 98"/>
                <a:gd name="T70" fmla="*/ 30 w 112"/>
                <a:gd name="T71" fmla="*/ 34 h 98"/>
                <a:gd name="T72" fmla="*/ 30 w 112"/>
                <a:gd name="T73" fmla="*/ 30 h 98"/>
                <a:gd name="T74" fmla="*/ 34 w 112"/>
                <a:gd name="T75" fmla="*/ 28 h 98"/>
                <a:gd name="T76" fmla="*/ 38 w 112"/>
                <a:gd name="T77" fmla="*/ 28 h 98"/>
                <a:gd name="T78" fmla="*/ 38 w 112"/>
                <a:gd name="T79" fmla="*/ 20 h 98"/>
                <a:gd name="T80" fmla="*/ 44 w 112"/>
                <a:gd name="T81" fmla="*/ 16 h 98"/>
                <a:gd name="T82" fmla="*/ 48 w 112"/>
                <a:gd name="T83" fmla="*/ 16 h 98"/>
                <a:gd name="T84" fmla="*/ 52 w 112"/>
                <a:gd name="T85" fmla="*/ 12 h 98"/>
                <a:gd name="T86" fmla="*/ 64 w 112"/>
                <a:gd name="T87" fmla="*/ 4 h 98"/>
                <a:gd name="T88" fmla="*/ 70 w 112"/>
                <a:gd name="T89" fmla="*/ 0 h 98"/>
                <a:gd name="T90" fmla="*/ 82 w 112"/>
                <a:gd name="T91" fmla="*/ 4 h 98"/>
                <a:gd name="T92" fmla="*/ 82 w 112"/>
                <a:gd name="T93" fmla="*/ 12 h 98"/>
                <a:gd name="T94" fmla="*/ 82 w 112"/>
                <a:gd name="T95" fmla="*/ 16 h 98"/>
                <a:gd name="T96" fmla="*/ 86 w 112"/>
                <a:gd name="T97" fmla="*/ 24 h 98"/>
                <a:gd name="T98" fmla="*/ 92 w 112"/>
                <a:gd name="T99" fmla="*/ 28 h 98"/>
                <a:gd name="T100" fmla="*/ 96 w 112"/>
                <a:gd name="T101" fmla="*/ 30 h 98"/>
                <a:gd name="T102" fmla="*/ 92 w 112"/>
                <a:gd name="T103" fmla="*/ 30 h 98"/>
                <a:gd name="T104" fmla="*/ 92 w 112"/>
                <a:gd name="T105" fmla="*/ 34 h 98"/>
                <a:gd name="T106" fmla="*/ 100 w 112"/>
                <a:gd name="T107" fmla="*/ 42 h 98"/>
                <a:gd name="T108" fmla="*/ 108 w 112"/>
                <a:gd name="T109" fmla="*/ 42 h 98"/>
                <a:gd name="T110" fmla="*/ 108 w 112"/>
                <a:gd name="T111" fmla="*/ 46 h 98"/>
                <a:gd name="T112" fmla="*/ 112 w 112"/>
                <a:gd name="T113" fmla="*/ 56 h 98"/>
                <a:gd name="T114" fmla="*/ 108 w 112"/>
                <a:gd name="T115" fmla="*/ 60 h 98"/>
                <a:gd name="T116" fmla="*/ 108 w 112"/>
                <a:gd name="T117" fmla="*/ 64 h 98"/>
                <a:gd name="T118" fmla="*/ 100 w 112"/>
                <a:gd name="T119" fmla="*/ 64 h 98"/>
                <a:gd name="T120" fmla="*/ 96 w 112"/>
                <a:gd name="T121" fmla="*/ 64 h 98"/>
                <a:gd name="T122" fmla="*/ 96 w 112"/>
                <a:gd name="T123" fmla="*/ 64 h 98"/>
                <a:gd name="T124" fmla="*/ 92 w 112"/>
                <a:gd name="T125" fmla="*/ 7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98">
                  <a:moveTo>
                    <a:pt x="90" y="72"/>
                  </a:moveTo>
                  <a:lnTo>
                    <a:pt x="90" y="72"/>
                  </a:lnTo>
                  <a:lnTo>
                    <a:pt x="90" y="72"/>
                  </a:lnTo>
                  <a:lnTo>
                    <a:pt x="90" y="72"/>
                  </a:lnTo>
                  <a:lnTo>
                    <a:pt x="86" y="72"/>
                  </a:lnTo>
                  <a:lnTo>
                    <a:pt x="86" y="72"/>
                  </a:lnTo>
                  <a:lnTo>
                    <a:pt x="86" y="72"/>
                  </a:lnTo>
                  <a:lnTo>
                    <a:pt x="86" y="72"/>
                  </a:lnTo>
                  <a:lnTo>
                    <a:pt x="86" y="72"/>
                  </a:lnTo>
                  <a:lnTo>
                    <a:pt x="82" y="72"/>
                  </a:lnTo>
                  <a:lnTo>
                    <a:pt x="82" y="72"/>
                  </a:lnTo>
                  <a:lnTo>
                    <a:pt x="78" y="68"/>
                  </a:lnTo>
                  <a:lnTo>
                    <a:pt x="78" y="68"/>
                  </a:lnTo>
                  <a:lnTo>
                    <a:pt x="74" y="68"/>
                  </a:lnTo>
                  <a:lnTo>
                    <a:pt x="74" y="68"/>
                  </a:lnTo>
                  <a:lnTo>
                    <a:pt x="74" y="68"/>
                  </a:lnTo>
                  <a:lnTo>
                    <a:pt x="74" y="68"/>
                  </a:lnTo>
                  <a:lnTo>
                    <a:pt x="74" y="72"/>
                  </a:lnTo>
                  <a:lnTo>
                    <a:pt x="70" y="72"/>
                  </a:lnTo>
                  <a:lnTo>
                    <a:pt x="66" y="72"/>
                  </a:lnTo>
                  <a:lnTo>
                    <a:pt x="66" y="72"/>
                  </a:lnTo>
                  <a:lnTo>
                    <a:pt x="66" y="72"/>
                  </a:lnTo>
                  <a:lnTo>
                    <a:pt x="66" y="72"/>
                  </a:lnTo>
                  <a:lnTo>
                    <a:pt x="66" y="72"/>
                  </a:lnTo>
                  <a:lnTo>
                    <a:pt x="64" y="72"/>
                  </a:lnTo>
                  <a:lnTo>
                    <a:pt x="64" y="72"/>
                  </a:lnTo>
                  <a:lnTo>
                    <a:pt x="60" y="72"/>
                  </a:lnTo>
                  <a:lnTo>
                    <a:pt x="60" y="72"/>
                  </a:lnTo>
                  <a:lnTo>
                    <a:pt x="56" y="72"/>
                  </a:lnTo>
                  <a:lnTo>
                    <a:pt x="56" y="72"/>
                  </a:lnTo>
                  <a:lnTo>
                    <a:pt x="52" y="72"/>
                  </a:lnTo>
                  <a:lnTo>
                    <a:pt x="48" y="72"/>
                  </a:lnTo>
                  <a:lnTo>
                    <a:pt x="44" y="72"/>
                  </a:lnTo>
                  <a:lnTo>
                    <a:pt x="40" y="72"/>
                  </a:lnTo>
                  <a:lnTo>
                    <a:pt x="38" y="72"/>
                  </a:lnTo>
                  <a:lnTo>
                    <a:pt x="38" y="72"/>
                  </a:lnTo>
                  <a:lnTo>
                    <a:pt x="38" y="72"/>
                  </a:lnTo>
                  <a:lnTo>
                    <a:pt x="38" y="76"/>
                  </a:lnTo>
                  <a:lnTo>
                    <a:pt x="38" y="76"/>
                  </a:lnTo>
                  <a:lnTo>
                    <a:pt x="38" y="80"/>
                  </a:lnTo>
                  <a:lnTo>
                    <a:pt x="38" y="80"/>
                  </a:lnTo>
                  <a:lnTo>
                    <a:pt x="38" y="80"/>
                  </a:lnTo>
                  <a:lnTo>
                    <a:pt x="38" y="84"/>
                  </a:lnTo>
                  <a:lnTo>
                    <a:pt x="38" y="84"/>
                  </a:lnTo>
                  <a:lnTo>
                    <a:pt x="38" y="86"/>
                  </a:lnTo>
                  <a:lnTo>
                    <a:pt x="38" y="86"/>
                  </a:lnTo>
                  <a:lnTo>
                    <a:pt x="38" y="86"/>
                  </a:lnTo>
                  <a:lnTo>
                    <a:pt x="38" y="90"/>
                  </a:lnTo>
                  <a:lnTo>
                    <a:pt x="40" y="90"/>
                  </a:lnTo>
                  <a:lnTo>
                    <a:pt x="38" y="94"/>
                  </a:lnTo>
                  <a:lnTo>
                    <a:pt x="38" y="94"/>
                  </a:lnTo>
                  <a:lnTo>
                    <a:pt x="40" y="94"/>
                  </a:lnTo>
                  <a:lnTo>
                    <a:pt x="40" y="94"/>
                  </a:lnTo>
                  <a:lnTo>
                    <a:pt x="40" y="94"/>
                  </a:lnTo>
                  <a:lnTo>
                    <a:pt x="38" y="94"/>
                  </a:lnTo>
                  <a:lnTo>
                    <a:pt x="38" y="98"/>
                  </a:lnTo>
                  <a:lnTo>
                    <a:pt x="40" y="98"/>
                  </a:lnTo>
                  <a:lnTo>
                    <a:pt x="40" y="98"/>
                  </a:lnTo>
                  <a:lnTo>
                    <a:pt x="40" y="98"/>
                  </a:lnTo>
                  <a:lnTo>
                    <a:pt x="40" y="98"/>
                  </a:lnTo>
                  <a:lnTo>
                    <a:pt x="40" y="98"/>
                  </a:lnTo>
                  <a:lnTo>
                    <a:pt x="40" y="98"/>
                  </a:lnTo>
                  <a:lnTo>
                    <a:pt x="38" y="98"/>
                  </a:lnTo>
                  <a:lnTo>
                    <a:pt x="38" y="98"/>
                  </a:lnTo>
                  <a:lnTo>
                    <a:pt x="38" y="98"/>
                  </a:lnTo>
                  <a:lnTo>
                    <a:pt x="38" y="98"/>
                  </a:lnTo>
                  <a:lnTo>
                    <a:pt x="38" y="94"/>
                  </a:lnTo>
                  <a:lnTo>
                    <a:pt x="38" y="94"/>
                  </a:lnTo>
                  <a:lnTo>
                    <a:pt x="38" y="94"/>
                  </a:lnTo>
                  <a:lnTo>
                    <a:pt x="34" y="90"/>
                  </a:lnTo>
                  <a:lnTo>
                    <a:pt x="34" y="90"/>
                  </a:lnTo>
                  <a:lnTo>
                    <a:pt x="30" y="90"/>
                  </a:lnTo>
                  <a:lnTo>
                    <a:pt x="26" y="90"/>
                  </a:lnTo>
                  <a:lnTo>
                    <a:pt x="26" y="90"/>
                  </a:lnTo>
                  <a:lnTo>
                    <a:pt x="26" y="90"/>
                  </a:lnTo>
                  <a:lnTo>
                    <a:pt x="22" y="90"/>
                  </a:lnTo>
                  <a:lnTo>
                    <a:pt x="22" y="90"/>
                  </a:lnTo>
                  <a:lnTo>
                    <a:pt x="22" y="90"/>
                  </a:lnTo>
                  <a:lnTo>
                    <a:pt x="22" y="90"/>
                  </a:lnTo>
                  <a:lnTo>
                    <a:pt x="22" y="90"/>
                  </a:lnTo>
                  <a:lnTo>
                    <a:pt x="18" y="90"/>
                  </a:lnTo>
                  <a:lnTo>
                    <a:pt x="18" y="94"/>
                  </a:lnTo>
                  <a:lnTo>
                    <a:pt x="18" y="94"/>
                  </a:lnTo>
                  <a:lnTo>
                    <a:pt x="18" y="94"/>
                  </a:lnTo>
                  <a:lnTo>
                    <a:pt x="18" y="94"/>
                  </a:lnTo>
                  <a:lnTo>
                    <a:pt x="18" y="94"/>
                  </a:lnTo>
                  <a:lnTo>
                    <a:pt x="18" y="94"/>
                  </a:lnTo>
                  <a:lnTo>
                    <a:pt x="14" y="94"/>
                  </a:lnTo>
                  <a:lnTo>
                    <a:pt x="14" y="94"/>
                  </a:lnTo>
                  <a:lnTo>
                    <a:pt x="14" y="94"/>
                  </a:lnTo>
                  <a:lnTo>
                    <a:pt x="12" y="94"/>
                  </a:lnTo>
                  <a:lnTo>
                    <a:pt x="12" y="94"/>
                  </a:lnTo>
                  <a:lnTo>
                    <a:pt x="12" y="94"/>
                  </a:lnTo>
                  <a:lnTo>
                    <a:pt x="12" y="94"/>
                  </a:lnTo>
                  <a:lnTo>
                    <a:pt x="12" y="94"/>
                  </a:lnTo>
                  <a:lnTo>
                    <a:pt x="12" y="90"/>
                  </a:lnTo>
                  <a:lnTo>
                    <a:pt x="12" y="90"/>
                  </a:lnTo>
                  <a:lnTo>
                    <a:pt x="8" y="90"/>
                  </a:lnTo>
                  <a:lnTo>
                    <a:pt x="8" y="86"/>
                  </a:lnTo>
                  <a:lnTo>
                    <a:pt x="8" y="84"/>
                  </a:lnTo>
                  <a:lnTo>
                    <a:pt x="4" y="84"/>
                  </a:lnTo>
                  <a:lnTo>
                    <a:pt x="4" y="84"/>
                  </a:lnTo>
                  <a:lnTo>
                    <a:pt x="4" y="84"/>
                  </a:lnTo>
                  <a:lnTo>
                    <a:pt x="4" y="84"/>
                  </a:lnTo>
                  <a:lnTo>
                    <a:pt x="4" y="84"/>
                  </a:lnTo>
                  <a:lnTo>
                    <a:pt x="0" y="84"/>
                  </a:lnTo>
                  <a:lnTo>
                    <a:pt x="0" y="84"/>
                  </a:lnTo>
                  <a:lnTo>
                    <a:pt x="0" y="84"/>
                  </a:lnTo>
                  <a:lnTo>
                    <a:pt x="0" y="84"/>
                  </a:lnTo>
                  <a:lnTo>
                    <a:pt x="0" y="80"/>
                  </a:lnTo>
                  <a:lnTo>
                    <a:pt x="0" y="80"/>
                  </a:lnTo>
                  <a:lnTo>
                    <a:pt x="0" y="76"/>
                  </a:lnTo>
                  <a:lnTo>
                    <a:pt x="0" y="76"/>
                  </a:lnTo>
                  <a:lnTo>
                    <a:pt x="0" y="76"/>
                  </a:lnTo>
                  <a:lnTo>
                    <a:pt x="0" y="76"/>
                  </a:lnTo>
                  <a:lnTo>
                    <a:pt x="0" y="76"/>
                  </a:lnTo>
                  <a:lnTo>
                    <a:pt x="0" y="72"/>
                  </a:lnTo>
                  <a:lnTo>
                    <a:pt x="0" y="72"/>
                  </a:lnTo>
                  <a:lnTo>
                    <a:pt x="0" y="72"/>
                  </a:lnTo>
                  <a:lnTo>
                    <a:pt x="0" y="72"/>
                  </a:lnTo>
                  <a:lnTo>
                    <a:pt x="0" y="72"/>
                  </a:lnTo>
                  <a:lnTo>
                    <a:pt x="4" y="72"/>
                  </a:lnTo>
                  <a:lnTo>
                    <a:pt x="4" y="68"/>
                  </a:lnTo>
                  <a:lnTo>
                    <a:pt x="4" y="68"/>
                  </a:lnTo>
                  <a:lnTo>
                    <a:pt x="4" y="68"/>
                  </a:lnTo>
                  <a:lnTo>
                    <a:pt x="4" y="68"/>
                  </a:lnTo>
                  <a:lnTo>
                    <a:pt x="4" y="64"/>
                  </a:lnTo>
                  <a:lnTo>
                    <a:pt x="4" y="60"/>
                  </a:lnTo>
                  <a:lnTo>
                    <a:pt x="4" y="60"/>
                  </a:lnTo>
                  <a:lnTo>
                    <a:pt x="4" y="60"/>
                  </a:lnTo>
                  <a:lnTo>
                    <a:pt x="4" y="56"/>
                  </a:lnTo>
                  <a:lnTo>
                    <a:pt x="4" y="56"/>
                  </a:lnTo>
                  <a:lnTo>
                    <a:pt x="4" y="56"/>
                  </a:lnTo>
                  <a:lnTo>
                    <a:pt x="4" y="56"/>
                  </a:lnTo>
                  <a:lnTo>
                    <a:pt x="8" y="54"/>
                  </a:lnTo>
                  <a:lnTo>
                    <a:pt x="8" y="54"/>
                  </a:lnTo>
                  <a:lnTo>
                    <a:pt x="8" y="54"/>
                  </a:lnTo>
                  <a:lnTo>
                    <a:pt x="12" y="54"/>
                  </a:lnTo>
                  <a:lnTo>
                    <a:pt x="12" y="54"/>
                  </a:lnTo>
                  <a:lnTo>
                    <a:pt x="12" y="54"/>
                  </a:lnTo>
                  <a:lnTo>
                    <a:pt x="12" y="54"/>
                  </a:lnTo>
                  <a:lnTo>
                    <a:pt x="14" y="50"/>
                  </a:lnTo>
                  <a:lnTo>
                    <a:pt x="14" y="50"/>
                  </a:lnTo>
                  <a:lnTo>
                    <a:pt x="14" y="50"/>
                  </a:lnTo>
                  <a:lnTo>
                    <a:pt x="14" y="46"/>
                  </a:lnTo>
                  <a:lnTo>
                    <a:pt x="14" y="46"/>
                  </a:lnTo>
                  <a:lnTo>
                    <a:pt x="14" y="46"/>
                  </a:lnTo>
                  <a:lnTo>
                    <a:pt x="14" y="46"/>
                  </a:lnTo>
                  <a:lnTo>
                    <a:pt x="14" y="42"/>
                  </a:lnTo>
                  <a:lnTo>
                    <a:pt x="14" y="42"/>
                  </a:lnTo>
                  <a:lnTo>
                    <a:pt x="14" y="42"/>
                  </a:lnTo>
                  <a:lnTo>
                    <a:pt x="14" y="42"/>
                  </a:lnTo>
                  <a:lnTo>
                    <a:pt x="14" y="42"/>
                  </a:lnTo>
                  <a:lnTo>
                    <a:pt x="18" y="42"/>
                  </a:lnTo>
                  <a:lnTo>
                    <a:pt x="18" y="42"/>
                  </a:lnTo>
                  <a:lnTo>
                    <a:pt x="18" y="42"/>
                  </a:lnTo>
                  <a:lnTo>
                    <a:pt x="18" y="42"/>
                  </a:lnTo>
                  <a:lnTo>
                    <a:pt x="18" y="38"/>
                  </a:lnTo>
                  <a:lnTo>
                    <a:pt x="18" y="38"/>
                  </a:lnTo>
                  <a:lnTo>
                    <a:pt x="18" y="38"/>
                  </a:lnTo>
                  <a:lnTo>
                    <a:pt x="18" y="38"/>
                  </a:lnTo>
                  <a:lnTo>
                    <a:pt x="18" y="38"/>
                  </a:lnTo>
                  <a:lnTo>
                    <a:pt x="18" y="34"/>
                  </a:lnTo>
                  <a:lnTo>
                    <a:pt x="18" y="34"/>
                  </a:lnTo>
                  <a:lnTo>
                    <a:pt x="18" y="34"/>
                  </a:lnTo>
                  <a:lnTo>
                    <a:pt x="18" y="30"/>
                  </a:lnTo>
                  <a:lnTo>
                    <a:pt x="18" y="30"/>
                  </a:lnTo>
                  <a:lnTo>
                    <a:pt x="22" y="28"/>
                  </a:lnTo>
                  <a:lnTo>
                    <a:pt x="22" y="28"/>
                  </a:lnTo>
                  <a:lnTo>
                    <a:pt x="22" y="28"/>
                  </a:lnTo>
                  <a:lnTo>
                    <a:pt x="22" y="30"/>
                  </a:lnTo>
                  <a:lnTo>
                    <a:pt x="26" y="30"/>
                  </a:lnTo>
                  <a:lnTo>
                    <a:pt x="26" y="34"/>
                  </a:lnTo>
                  <a:lnTo>
                    <a:pt x="26" y="34"/>
                  </a:lnTo>
                  <a:lnTo>
                    <a:pt x="30" y="34"/>
                  </a:lnTo>
                  <a:lnTo>
                    <a:pt x="30" y="34"/>
                  </a:lnTo>
                  <a:lnTo>
                    <a:pt x="30" y="34"/>
                  </a:lnTo>
                  <a:lnTo>
                    <a:pt x="30" y="34"/>
                  </a:lnTo>
                  <a:lnTo>
                    <a:pt x="30" y="34"/>
                  </a:lnTo>
                  <a:lnTo>
                    <a:pt x="30" y="34"/>
                  </a:lnTo>
                  <a:lnTo>
                    <a:pt x="30" y="34"/>
                  </a:lnTo>
                  <a:lnTo>
                    <a:pt x="30" y="30"/>
                  </a:lnTo>
                  <a:lnTo>
                    <a:pt x="30" y="30"/>
                  </a:lnTo>
                  <a:lnTo>
                    <a:pt x="30" y="30"/>
                  </a:lnTo>
                  <a:lnTo>
                    <a:pt x="30" y="30"/>
                  </a:lnTo>
                  <a:lnTo>
                    <a:pt x="34" y="30"/>
                  </a:lnTo>
                  <a:lnTo>
                    <a:pt x="34" y="30"/>
                  </a:lnTo>
                  <a:lnTo>
                    <a:pt x="34" y="30"/>
                  </a:lnTo>
                  <a:lnTo>
                    <a:pt x="34" y="28"/>
                  </a:lnTo>
                  <a:lnTo>
                    <a:pt x="34" y="28"/>
                  </a:lnTo>
                  <a:lnTo>
                    <a:pt x="34" y="24"/>
                  </a:lnTo>
                  <a:lnTo>
                    <a:pt x="34" y="24"/>
                  </a:lnTo>
                  <a:lnTo>
                    <a:pt x="34" y="28"/>
                  </a:lnTo>
                  <a:lnTo>
                    <a:pt x="38" y="28"/>
                  </a:lnTo>
                  <a:lnTo>
                    <a:pt x="38" y="28"/>
                  </a:lnTo>
                  <a:lnTo>
                    <a:pt x="38" y="28"/>
                  </a:lnTo>
                  <a:lnTo>
                    <a:pt x="38" y="24"/>
                  </a:lnTo>
                  <a:lnTo>
                    <a:pt x="38" y="24"/>
                  </a:lnTo>
                  <a:lnTo>
                    <a:pt x="38" y="20"/>
                  </a:lnTo>
                  <a:lnTo>
                    <a:pt x="38" y="20"/>
                  </a:lnTo>
                  <a:lnTo>
                    <a:pt x="40" y="16"/>
                  </a:lnTo>
                  <a:lnTo>
                    <a:pt x="40" y="16"/>
                  </a:lnTo>
                  <a:lnTo>
                    <a:pt x="44" y="16"/>
                  </a:lnTo>
                  <a:lnTo>
                    <a:pt x="44" y="16"/>
                  </a:lnTo>
                  <a:lnTo>
                    <a:pt x="44" y="16"/>
                  </a:lnTo>
                  <a:lnTo>
                    <a:pt x="44" y="16"/>
                  </a:lnTo>
                  <a:lnTo>
                    <a:pt x="48" y="16"/>
                  </a:lnTo>
                  <a:lnTo>
                    <a:pt x="48" y="16"/>
                  </a:lnTo>
                  <a:lnTo>
                    <a:pt x="48" y="16"/>
                  </a:lnTo>
                  <a:lnTo>
                    <a:pt x="48" y="16"/>
                  </a:lnTo>
                  <a:lnTo>
                    <a:pt x="48" y="12"/>
                  </a:lnTo>
                  <a:lnTo>
                    <a:pt x="48" y="12"/>
                  </a:lnTo>
                  <a:lnTo>
                    <a:pt x="48" y="12"/>
                  </a:lnTo>
                  <a:lnTo>
                    <a:pt x="48" y="12"/>
                  </a:lnTo>
                  <a:lnTo>
                    <a:pt x="52" y="12"/>
                  </a:lnTo>
                  <a:lnTo>
                    <a:pt x="52" y="12"/>
                  </a:lnTo>
                  <a:lnTo>
                    <a:pt x="56" y="12"/>
                  </a:lnTo>
                  <a:lnTo>
                    <a:pt x="60" y="8"/>
                  </a:lnTo>
                  <a:lnTo>
                    <a:pt x="60" y="8"/>
                  </a:lnTo>
                  <a:lnTo>
                    <a:pt x="64" y="4"/>
                  </a:lnTo>
                  <a:lnTo>
                    <a:pt x="64" y="4"/>
                  </a:lnTo>
                  <a:lnTo>
                    <a:pt x="64" y="4"/>
                  </a:lnTo>
                  <a:lnTo>
                    <a:pt x="66" y="0"/>
                  </a:lnTo>
                  <a:lnTo>
                    <a:pt x="66" y="0"/>
                  </a:lnTo>
                  <a:lnTo>
                    <a:pt x="70" y="0"/>
                  </a:lnTo>
                  <a:lnTo>
                    <a:pt x="74" y="0"/>
                  </a:lnTo>
                  <a:lnTo>
                    <a:pt x="74" y="0"/>
                  </a:lnTo>
                  <a:lnTo>
                    <a:pt x="78" y="0"/>
                  </a:lnTo>
                  <a:lnTo>
                    <a:pt x="82" y="4"/>
                  </a:lnTo>
                  <a:lnTo>
                    <a:pt x="82" y="4"/>
                  </a:lnTo>
                  <a:lnTo>
                    <a:pt x="82" y="4"/>
                  </a:lnTo>
                  <a:lnTo>
                    <a:pt x="82" y="4"/>
                  </a:lnTo>
                  <a:lnTo>
                    <a:pt x="82" y="8"/>
                  </a:lnTo>
                  <a:lnTo>
                    <a:pt x="82" y="8"/>
                  </a:lnTo>
                  <a:lnTo>
                    <a:pt x="82" y="12"/>
                  </a:lnTo>
                  <a:lnTo>
                    <a:pt x="82" y="12"/>
                  </a:lnTo>
                  <a:lnTo>
                    <a:pt x="82" y="12"/>
                  </a:lnTo>
                  <a:lnTo>
                    <a:pt x="82" y="12"/>
                  </a:lnTo>
                  <a:lnTo>
                    <a:pt x="82" y="12"/>
                  </a:lnTo>
                  <a:lnTo>
                    <a:pt x="82" y="16"/>
                  </a:lnTo>
                  <a:lnTo>
                    <a:pt x="86" y="16"/>
                  </a:lnTo>
                  <a:lnTo>
                    <a:pt x="82" y="16"/>
                  </a:lnTo>
                  <a:lnTo>
                    <a:pt x="82" y="16"/>
                  </a:lnTo>
                  <a:lnTo>
                    <a:pt x="86" y="20"/>
                  </a:lnTo>
                  <a:lnTo>
                    <a:pt x="86" y="24"/>
                  </a:lnTo>
                  <a:lnTo>
                    <a:pt x="86" y="24"/>
                  </a:lnTo>
                  <a:lnTo>
                    <a:pt x="86" y="28"/>
                  </a:lnTo>
                  <a:lnTo>
                    <a:pt x="90" y="28"/>
                  </a:lnTo>
                  <a:lnTo>
                    <a:pt x="92" y="28"/>
                  </a:lnTo>
                  <a:lnTo>
                    <a:pt x="92" y="28"/>
                  </a:lnTo>
                  <a:lnTo>
                    <a:pt x="92" y="28"/>
                  </a:lnTo>
                  <a:lnTo>
                    <a:pt x="92" y="30"/>
                  </a:lnTo>
                  <a:lnTo>
                    <a:pt x="92" y="30"/>
                  </a:lnTo>
                  <a:lnTo>
                    <a:pt x="92" y="30"/>
                  </a:lnTo>
                  <a:lnTo>
                    <a:pt x="96" y="30"/>
                  </a:lnTo>
                  <a:lnTo>
                    <a:pt x="96" y="30"/>
                  </a:lnTo>
                  <a:lnTo>
                    <a:pt x="96" y="30"/>
                  </a:lnTo>
                  <a:lnTo>
                    <a:pt x="92" y="30"/>
                  </a:lnTo>
                  <a:lnTo>
                    <a:pt x="92" y="30"/>
                  </a:lnTo>
                  <a:lnTo>
                    <a:pt x="92" y="30"/>
                  </a:lnTo>
                  <a:lnTo>
                    <a:pt x="92" y="30"/>
                  </a:lnTo>
                  <a:lnTo>
                    <a:pt x="92" y="30"/>
                  </a:lnTo>
                  <a:lnTo>
                    <a:pt x="92" y="30"/>
                  </a:lnTo>
                  <a:lnTo>
                    <a:pt x="92" y="30"/>
                  </a:lnTo>
                  <a:lnTo>
                    <a:pt x="92" y="34"/>
                  </a:lnTo>
                  <a:lnTo>
                    <a:pt x="92" y="34"/>
                  </a:lnTo>
                  <a:lnTo>
                    <a:pt x="92" y="38"/>
                  </a:lnTo>
                  <a:lnTo>
                    <a:pt x="92" y="38"/>
                  </a:lnTo>
                  <a:lnTo>
                    <a:pt x="96" y="38"/>
                  </a:lnTo>
                  <a:lnTo>
                    <a:pt x="100" y="42"/>
                  </a:lnTo>
                  <a:lnTo>
                    <a:pt x="104" y="46"/>
                  </a:lnTo>
                  <a:lnTo>
                    <a:pt x="104" y="42"/>
                  </a:lnTo>
                  <a:lnTo>
                    <a:pt x="108" y="42"/>
                  </a:lnTo>
                  <a:lnTo>
                    <a:pt x="108" y="42"/>
                  </a:lnTo>
                  <a:lnTo>
                    <a:pt x="108" y="42"/>
                  </a:lnTo>
                  <a:lnTo>
                    <a:pt x="108" y="42"/>
                  </a:lnTo>
                  <a:lnTo>
                    <a:pt x="108" y="46"/>
                  </a:lnTo>
                  <a:lnTo>
                    <a:pt x="112" y="46"/>
                  </a:lnTo>
                  <a:lnTo>
                    <a:pt x="108" y="46"/>
                  </a:lnTo>
                  <a:lnTo>
                    <a:pt x="108" y="46"/>
                  </a:lnTo>
                  <a:lnTo>
                    <a:pt x="108" y="50"/>
                  </a:lnTo>
                  <a:lnTo>
                    <a:pt x="108" y="50"/>
                  </a:lnTo>
                  <a:lnTo>
                    <a:pt x="112" y="54"/>
                  </a:lnTo>
                  <a:lnTo>
                    <a:pt x="112" y="56"/>
                  </a:lnTo>
                  <a:lnTo>
                    <a:pt x="112" y="56"/>
                  </a:lnTo>
                  <a:lnTo>
                    <a:pt x="112" y="56"/>
                  </a:lnTo>
                  <a:lnTo>
                    <a:pt x="112" y="56"/>
                  </a:lnTo>
                  <a:lnTo>
                    <a:pt x="112" y="60"/>
                  </a:lnTo>
                  <a:lnTo>
                    <a:pt x="112" y="60"/>
                  </a:lnTo>
                  <a:lnTo>
                    <a:pt x="108" y="60"/>
                  </a:lnTo>
                  <a:lnTo>
                    <a:pt x="108" y="64"/>
                  </a:lnTo>
                  <a:lnTo>
                    <a:pt x="108" y="64"/>
                  </a:lnTo>
                  <a:lnTo>
                    <a:pt x="108" y="64"/>
                  </a:lnTo>
                  <a:lnTo>
                    <a:pt x="108" y="64"/>
                  </a:lnTo>
                  <a:lnTo>
                    <a:pt x="108" y="64"/>
                  </a:lnTo>
                  <a:lnTo>
                    <a:pt x="104" y="64"/>
                  </a:lnTo>
                  <a:lnTo>
                    <a:pt x="104" y="64"/>
                  </a:lnTo>
                  <a:lnTo>
                    <a:pt x="104" y="64"/>
                  </a:lnTo>
                  <a:lnTo>
                    <a:pt x="104" y="64"/>
                  </a:lnTo>
                  <a:lnTo>
                    <a:pt x="100" y="64"/>
                  </a:lnTo>
                  <a:lnTo>
                    <a:pt x="100" y="64"/>
                  </a:lnTo>
                  <a:lnTo>
                    <a:pt x="100" y="64"/>
                  </a:lnTo>
                  <a:lnTo>
                    <a:pt x="100" y="64"/>
                  </a:lnTo>
                  <a:lnTo>
                    <a:pt x="100" y="64"/>
                  </a:lnTo>
                  <a:lnTo>
                    <a:pt x="96" y="64"/>
                  </a:lnTo>
                  <a:lnTo>
                    <a:pt x="96" y="64"/>
                  </a:lnTo>
                  <a:lnTo>
                    <a:pt x="96" y="64"/>
                  </a:lnTo>
                  <a:lnTo>
                    <a:pt x="96" y="64"/>
                  </a:lnTo>
                  <a:lnTo>
                    <a:pt x="96" y="64"/>
                  </a:lnTo>
                  <a:lnTo>
                    <a:pt x="96" y="64"/>
                  </a:lnTo>
                  <a:lnTo>
                    <a:pt x="96" y="68"/>
                  </a:lnTo>
                  <a:lnTo>
                    <a:pt x="96" y="68"/>
                  </a:lnTo>
                  <a:lnTo>
                    <a:pt x="92" y="68"/>
                  </a:lnTo>
                  <a:lnTo>
                    <a:pt x="92" y="68"/>
                  </a:lnTo>
                  <a:lnTo>
                    <a:pt x="92" y="72"/>
                  </a:lnTo>
                  <a:lnTo>
                    <a:pt x="92" y="72"/>
                  </a:lnTo>
                  <a:lnTo>
                    <a:pt x="90" y="72"/>
                  </a:lnTo>
                  <a:lnTo>
                    <a:pt x="90" y="72"/>
                  </a:lnTo>
                  <a:lnTo>
                    <a:pt x="90"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32"/>
            <p:cNvSpPr>
              <a:spLocks/>
            </p:cNvSpPr>
            <p:nvPr/>
          </p:nvSpPr>
          <p:spPr bwMode="auto">
            <a:xfrm>
              <a:off x="5045075" y="4622868"/>
              <a:ext cx="41275" cy="57150"/>
            </a:xfrm>
            <a:custGeom>
              <a:avLst/>
              <a:gdLst>
                <a:gd name="T0" fmla="*/ 26 w 26"/>
                <a:gd name="T1" fmla="*/ 14 h 36"/>
                <a:gd name="T2" fmla="*/ 26 w 26"/>
                <a:gd name="T3" fmla="*/ 18 h 36"/>
                <a:gd name="T4" fmla="*/ 22 w 26"/>
                <a:gd name="T5" fmla="*/ 18 h 36"/>
                <a:gd name="T6" fmla="*/ 22 w 26"/>
                <a:gd name="T7" fmla="*/ 18 h 36"/>
                <a:gd name="T8" fmla="*/ 22 w 26"/>
                <a:gd name="T9" fmla="*/ 18 h 36"/>
                <a:gd name="T10" fmla="*/ 22 w 26"/>
                <a:gd name="T11" fmla="*/ 18 h 36"/>
                <a:gd name="T12" fmla="*/ 18 w 26"/>
                <a:gd name="T13" fmla="*/ 22 h 36"/>
                <a:gd name="T14" fmla="*/ 18 w 26"/>
                <a:gd name="T15" fmla="*/ 24 h 36"/>
                <a:gd name="T16" fmla="*/ 18 w 26"/>
                <a:gd name="T17" fmla="*/ 24 h 36"/>
                <a:gd name="T18" fmla="*/ 18 w 26"/>
                <a:gd name="T19" fmla="*/ 28 h 36"/>
                <a:gd name="T20" fmla="*/ 10 w 26"/>
                <a:gd name="T21" fmla="*/ 36 h 36"/>
                <a:gd name="T22" fmla="*/ 8 w 26"/>
                <a:gd name="T23" fmla="*/ 36 h 36"/>
                <a:gd name="T24" fmla="*/ 8 w 26"/>
                <a:gd name="T25" fmla="*/ 32 h 36"/>
                <a:gd name="T26" fmla="*/ 4 w 26"/>
                <a:gd name="T27" fmla="*/ 28 h 36"/>
                <a:gd name="T28" fmla="*/ 4 w 26"/>
                <a:gd name="T29" fmla="*/ 28 h 36"/>
                <a:gd name="T30" fmla="*/ 4 w 26"/>
                <a:gd name="T31" fmla="*/ 28 h 36"/>
                <a:gd name="T32" fmla="*/ 4 w 26"/>
                <a:gd name="T33" fmla="*/ 24 h 36"/>
                <a:gd name="T34" fmla="*/ 4 w 26"/>
                <a:gd name="T35" fmla="*/ 24 h 36"/>
                <a:gd name="T36" fmla="*/ 4 w 26"/>
                <a:gd name="T37" fmla="*/ 22 h 36"/>
                <a:gd name="T38" fmla="*/ 4 w 26"/>
                <a:gd name="T39" fmla="*/ 18 h 36"/>
                <a:gd name="T40" fmla="*/ 4 w 26"/>
                <a:gd name="T41" fmla="*/ 18 h 36"/>
                <a:gd name="T42" fmla="*/ 4 w 26"/>
                <a:gd name="T43" fmla="*/ 14 h 36"/>
                <a:gd name="T44" fmla="*/ 4 w 26"/>
                <a:gd name="T45" fmla="*/ 10 h 36"/>
                <a:gd name="T46" fmla="*/ 0 w 26"/>
                <a:gd name="T47" fmla="*/ 8 h 36"/>
                <a:gd name="T48" fmla="*/ 0 w 26"/>
                <a:gd name="T49" fmla="*/ 8 h 36"/>
                <a:gd name="T50" fmla="*/ 0 w 26"/>
                <a:gd name="T51" fmla="*/ 8 h 36"/>
                <a:gd name="T52" fmla="*/ 4 w 26"/>
                <a:gd name="T53" fmla="*/ 4 h 36"/>
                <a:gd name="T54" fmla="*/ 4 w 26"/>
                <a:gd name="T55" fmla="*/ 8 h 36"/>
                <a:gd name="T56" fmla="*/ 4 w 26"/>
                <a:gd name="T57" fmla="*/ 8 h 36"/>
                <a:gd name="T58" fmla="*/ 8 w 26"/>
                <a:gd name="T59" fmla="*/ 8 h 36"/>
                <a:gd name="T60" fmla="*/ 8 w 26"/>
                <a:gd name="T61" fmla="*/ 8 h 36"/>
                <a:gd name="T62" fmla="*/ 8 w 26"/>
                <a:gd name="T63" fmla="*/ 8 h 36"/>
                <a:gd name="T64" fmla="*/ 10 w 26"/>
                <a:gd name="T65" fmla="*/ 8 h 36"/>
                <a:gd name="T66" fmla="*/ 10 w 26"/>
                <a:gd name="T67" fmla="*/ 8 h 36"/>
                <a:gd name="T68" fmla="*/ 14 w 26"/>
                <a:gd name="T69" fmla="*/ 4 h 36"/>
                <a:gd name="T70" fmla="*/ 14 w 26"/>
                <a:gd name="T71" fmla="*/ 0 h 36"/>
                <a:gd name="T72" fmla="*/ 14 w 26"/>
                <a:gd name="T73" fmla="*/ 4 h 36"/>
                <a:gd name="T74" fmla="*/ 18 w 26"/>
                <a:gd name="T75" fmla="*/ 0 h 36"/>
                <a:gd name="T76" fmla="*/ 22 w 26"/>
                <a:gd name="T77" fmla="*/ 0 h 36"/>
                <a:gd name="T78" fmla="*/ 22 w 26"/>
                <a:gd name="T79" fmla="*/ 0 h 36"/>
                <a:gd name="T80" fmla="*/ 18 w 26"/>
                <a:gd name="T81" fmla="*/ 10 h 36"/>
                <a:gd name="T82" fmla="*/ 22 w 26"/>
                <a:gd name="T83" fmla="*/ 10 h 36"/>
                <a:gd name="T84" fmla="*/ 22 w 26"/>
                <a:gd name="T85" fmla="*/ 10 h 36"/>
                <a:gd name="T86" fmla="*/ 26 w 26"/>
                <a:gd name="T87"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6">
                  <a:moveTo>
                    <a:pt x="26" y="10"/>
                  </a:moveTo>
                  <a:lnTo>
                    <a:pt x="26" y="10"/>
                  </a:lnTo>
                  <a:lnTo>
                    <a:pt x="26" y="14"/>
                  </a:lnTo>
                  <a:lnTo>
                    <a:pt x="26" y="14"/>
                  </a:lnTo>
                  <a:lnTo>
                    <a:pt x="26" y="14"/>
                  </a:lnTo>
                  <a:lnTo>
                    <a:pt x="26" y="18"/>
                  </a:lnTo>
                  <a:lnTo>
                    <a:pt x="26" y="18"/>
                  </a:lnTo>
                  <a:lnTo>
                    <a:pt x="26" y="18"/>
                  </a:lnTo>
                  <a:lnTo>
                    <a:pt x="22" y="18"/>
                  </a:lnTo>
                  <a:lnTo>
                    <a:pt x="22" y="18"/>
                  </a:lnTo>
                  <a:lnTo>
                    <a:pt x="22" y="18"/>
                  </a:lnTo>
                  <a:lnTo>
                    <a:pt x="22" y="18"/>
                  </a:lnTo>
                  <a:lnTo>
                    <a:pt x="22" y="18"/>
                  </a:lnTo>
                  <a:lnTo>
                    <a:pt x="22" y="18"/>
                  </a:lnTo>
                  <a:lnTo>
                    <a:pt x="22" y="18"/>
                  </a:lnTo>
                  <a:lnTo>
                    <a:pt x="22" y="18"/>
                  </a:lnTo>
                  <a:lnTo>
                    <a:pt x="22" y="18"/>
                  </a:lnTo>
                  <a:lnTo>
                    <a:pt x="22" y="18"/>
                  </a:lnTo>
                  <a:lnTo>
                    <a:pt x="22" y="22"/>
                  </a:lnTo>
                  <a:lnTo>
                    <a:pt x="22" y="22"/>
                  </a:lnTo>
                  <a:lnTo>
                    <a:pt x="18" y="22"/>
                  </a:lnTo>
                  <a:lnTo>
                    <a:pt x="18" y="24"/>
                  </a:lnTo>
                  <a:lnTo>
                    <a:pt x="18" y="24"/>
                  </a:lnTo>
                  <a:lnTo>
                    <a:pt x="18" y="24"/>
                  </a:lnTo>
                  <a:lnTo>
                    <a:pt x="18" y="24"/>
                  </a:lnTo>
                  <a:lnTo>
                    <a:pt x="18" y="24"/>
                  </a:lnTo>
                  <a:lnTo>
                    <a:pt x="18" y="24"/>
                  </a:lnTo>
                  <a:lnTo>
                    <a:pt x="18" y="28"/>
                  </a:lnTo>
                  <a:lnTo>
                    <a:pt x="18" y="28"/>
                  </a:lnTo>
                  <a:lnTo>
                    <a:pt x="18" y="28"/>
                  </a:lnTo>
                  <a:lnTo>
                    <a:pt x="14" y="32"/>
                  </a:lnTo>
                  <a:lnTo>
                    <a:pt x="14" y="32"/>
                  </a:lnTo>
                  <a:lnTo>
                    <a:pt x="10" y="36"/>
                  </a:lnTo>
                  <a:lnTo>
                    <a:pt x="10" y="36"/>
                  </a:lnTo>
                  <a:lnTo>
                    <a:pt x="8" y="36"/>
                  </a:lnTo>
                  <a:lnTo>
                    <a:pt x="8" y="36"/>
                  </a:lnTo>
                  <a:lnTo>
                    <a:pt x="8" y="36"/>
                  </a:lnTo>
                  <a:lnTo>
                    <a:pt x="8" y="32"/>
                  </a:lnTo>
                  <a:lnTo>
                    <a:pt x="8" y="32"/>
                  </a:lnTo>
                  <a:lnTo>
                    <a:pt x="8" y="32"/>
                  </a:lnTo>
                  <a:lnTo>
                    <a:pt x="8" y="32"/>
                  </a:lnTo>
                  <a:lnTo>
                    <a:pt x="4" y="28"/>
                  </a:lnTo>
                  <a:lnTo>
                    <a:pt x="4" y="28"/>
                  </a:lnTo>
                  <a:lnTo>
                    <a:pt x="4" y="28"/>
                  </a:lnTo>
                  <a:lnTo>
                    <a:pt x="4" y="28"/>
                  </a:lnTo>
                  <a:lnTo>
                    <a:pt x="4" y="28"/>
                  </a:lnTo>
                  <a:lnTo>
                    <a:pt x="4" y="28"/>
                  </a:lnTo>
                  <a:lnTo>
                    <a:pt x="4" y="28"/>
                  </a:lnTo>
                  <a:lnTo>
                    <a:pt x="4" y="24"/>
                  </a:lnTo>
                  <a:lnTo>
                    <a:pt x="4" y="24"/>
                  </a:lnTo>
                  <a:lnTo>
                    <a:pt x="4" y="24"/>
                  </a:lnTo>
                  <a:lnTo>
                    <a:pt x="4" y="24"/>
                  </a:lnTo>
                  <a:lnTo>
                    <a:pt x="4" y="24"/>
                  </a:lnTo>
                  <a:lnTo>
                    <a:pt x="4" y="24"/>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4"/>
                  </a:lnTo>
                  <a:lnTo>
                    <a:pt x="4" y="10"/>
                  </a:lnTo>
                  <a:lnTo>
                    <a:pt x="4" y="10"/>
                  </a:lnTo>
                  <a:lnTo>
                    <a:pt x="4" y="10"/>
                  </a:lnTo>
                  <a:lnTo>
                    <a:pt x="0" y="8"/>
                  </a:lnTo>
                  <a:lnTo>
                    <a:pt x="0" y="8"/>
                  </a:lnTo>
                  <a:lnTo>
                    <a:pt x="0" y="8"/>
                  </a:lnTo>
                  <a:lnTo>
                    <a:pt x="0" y="8"/>
                  </a:lnTo>
                  <a:lnTo>
                    <a:pt x="0" y="8"/>
                  </a:lnTo>
                  <a:lnTo>
                    <a:pt x="0" y="8"/>
                  </a:lnTo>
                  <a:lnTo>
                    <a:pt x="0" y="8"/>
                  </a:lnTo>
                  <a:lnTo>
                    <a:pt x="0" y="4"/>
                  </a:lnTo>
                  <a:lnTo>
                    <a:pt x="0" y="4"/>
                  </a:lnTo>
                  <a:lnTo>
                    <a:pt x="4" y="4"/>
                  </a:lnTo>
                  <a:lnTo>
                    <a:pt x="4" y="8"/>
                  </a:lnTo>
                  <a:lnTo>
                    <a:pt x="4" y="8"/>
                  </a:lnTo>
                  <a:lnTo>
                    <a:pt x="4" y="8"/>
                  </a:lnTo>
                  <a:lnTo>
                    <a:pt x="4" y="8"/>
                  </a:lnTo>
                  <a:lnTo>
                    <a:pt x="4" y="8"/>
                  </a:lnTo>
                  <a:lnTo>
                    <a:pt x="4" y="8"/>
                  </a:lnTo>
                  <a:lnTo>
                    <a:pt x="4" y="8"/>
                  </a:lnTo>
                  <a:lnTo>
                    <a:pt x="4" y="8"/>
                  </a:lnTo>
                  <a:lnTo>
                    <a:pt x="8"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4" y="8"/>
                  </a:lnTo>
                  <a:lnTo>
                    <a:pt x="14" y="8"/>
                  </a:lnTo>
                  <a:lnTo>
                    <a:pt x="14" y="4"/>
                  </a:lnTo>
                  <a:lnTo>
                    <a:pt x="14" y="0"/>
                  </a:lnTo>
                  <a:lnTo>
                    <a:pt x="14" y="0"/>
                  </a:lnTo>
                  <a:lnTo>
                    <a:pt x="14" y="0"/>
                  </a:lnTo>
                  <a:lnTo>
                    <a:pt x="14" y="0"/>
                  </a:lnTo>
                  <a:lnTo>
                    <a:pt x="14" y="4"/>
                  </a:lnTo>
                  <a:lnTo>
                    <a:pt x="14" y="4"/>
                  </a:lnTo>
                  <a:lnTo>
                    <a:pt x="14" y="4"/>
                  </a:lnTo>
                  <a:lnTo>
                    <a:pt x="18" y="0"/>
                  </a:lnTo>
                  <a:lnTo>
                    <a:pt x="18" y="0"/>
                  </a:lnTo>
                  <a:lnTo>
                    <a:pt x="18" y="0"/>
                  </a:lnTo>
                  <a:lnTo>
                    <a:pt x="22" y="0"/>
                  </a:lnTo>
                  <a:lnTo>
                    <a:pt x="22" y="0"/>
                  </a:lnTo>
                  <a:lnTo>
                    <a:pt x="22" y="0"/>
                  </a:lnTo>
                  <a:lnTo>
                    <a:pt x="22" y="0"/>
                  </a:lnTo>
                  <a:lnTo>
                    <a:pt x="22" y="0"/>
                  </a:lnTo>
                  <a:lnTo>
                    <a:pt x="22" y="4"/>
                  </a:lnTo>
                  <a:lnTo>
                    <a:pt x="22" y="4"/>
                  </a:lnTo>
                  <a:lnTo>
                    <a:pt x="18" y="10"/>
                  </a:lnTo>
                  <a:lnTo>
                    <a:pt x="22" y="10"/>
                  </a:lnTo>
                  <a:lnTo>
                    <a:pt x="22" y="10"/>
                  </a:lnTo>
                  <a:lnTo>
                    <a:pt x="22" y="10"/>
                  </a:lnTo>
                  <a:lnTo>
                    <a:pt x="22" y="10"/>
                  </a:lnTo>
                  <a:lnTo>
                    <a:pt x="22" y="10"/>
                  </a:lnTo>
                  <a:lnTo>
                    <a:pt x="22" y="10"/>
                  </a:lnTo>
                  <a:lnTo>
                    <a:pt x="26" y="10"/>
                  </a:lnTo>
                  <a:lnTo>
                    <a:pt x="26" y="10"/>
                  </a:lnTo>
                  <a:lnTo>
                    <a:pt x="26" y="10"/>
                  </a:lnTo>
                  <a:lnTo>
                    <a:pt x="26"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33"/>
            <p:cNvSpPr>
              <a:spLocks/>
            </p:cNvSpPr>
            <p:nvPr/>
          </p:nvSpPr>
          <p:spPr bwMode="auto">
            <a:xfrm>
              <a:off x="4581525" y="4200593"/>
              <a:ext cx="180975" cy="314325"/>
            </a:xfrm>
            <a:custGeom>
              <a:avLst/>
              <a:gdLst>
                <a:gd name="T0" fmla="*/ 24 w 114"/>
                <a:gd name="T1" fmla="*/ 188 h 198"/>
                <a:gd name="T2" fmla="*/ 20 w 114"/>
                <a:gd name="T3" fmla="*/ 176 h 198"/>
                <a:gd name="T4" fmla="*/ 20 w 114"/>
                <a:gd name="T5" fmla="*/ 168 h 198"/>
                <a:gd name="T6" fmla="*/ 20 w 114"/>
                <a:gd name="T7" fmla="*/ 162 h 198"/>
                <a:gd name="T8" fmla="*/ 12 w 114"/>
                <a:gd name="T9" fmla="*/ 162 h 198"/>
                <a:gd name="T10" fmla="*/ 8 w 114"/>
                <a:gd name="T11" fmla="*/ 154 h 198"/>
                <a:gd name="T12" fmla="*/ 8 w 114"/>
                <a:gd name="T13" fmla="*/ 150 h 198"/>
                <a:gd name="T14" fmla="*/ 4 w 114"/>
                <a:gd name="T15" fmla="*/ 150 h 198"/>
                <a:gd name="T16" fmla="*/ 4 w 114"/>
                <a:gd name="T17" fmla="*/ 142 h 198"/>
                <a:gd name="T18" fmla="*/ 8 w 114"/>
                <a:gd name="T19" fmla="*/ 132 h 198"/>
                <a:gd name="T20" fmla="*/ 12 w 114"/>
                <a:gd name="T21" fmla="*/ 120 h 198"/>
                <a:gd name="T22" fmla="*/ 20 w 114"/>
                <a:gd name="T23" fmla="*/ 112 h 198"/>
                <a:gd name="T24" fmla="*/ 26 w 114"/>
                <a:gd name="T25" fmla="*/ 106 h 198"/>
                <a:gd name="T26" fmla="*/ 30 w 114"/>
                <a:gd name="T27" fmla="*/ 106 h 198"/>
                <a:gd name="T28" fmla="*/ 38 w 114"/>
                <a:gd name="T29" fmla="*/ 108 h 198"/>
                <a:gd name="T30" fmla="*/ 42 w 114"/>
                <a:gd name="T31" fmla="*/ 116 h 198"/>
                <a:gd name="T32" fmla="*/ 46 w 114"/>
                <a:gd name="T33" fmla="*/ 108 h 198"/>
                <a:gd name="T34" fmla="*/ 50 w 114"/>
                <a:gd name="T35" fmla="*/ 98 h 198"/>
                <a:gd name="T36" fmla="*/ 54 w 114"/>
                <a:gd name="T37" fmla="*/ 90 h 198"/>
                <a:gd name="T38" fmla="*/ 54 w 114"/>
                <a:gd name="T39" fmla="*/ 86 h 198"/>
                <a:gd name="T40" fmla="*/ 56 w 114"/>
                <a:gd name="T41" fmla="*/ 78 h 198"/>
                <a:gd name="T42" fmla="*/ 64 w 114"/>
                <a:gd name="T43" fmla="*/ 72 h 198"/>
                <a:gd name="T44" fmla="*/ 68 w 114"/>
                <a:gd name="T45" fmla="*/ 64 h 198"/>
                <a:gd name="T46" fmla="*/ 68 w 114"/>
                <a:gd name="T47" fmla="*/ 52 h 198"/>
                <a:gd name="T48" fmla="*/ 72 w 114"/>
                <a:gd name="T49" fmla="*/ 46 h 198"/>
                <a:gd name="T50" fmla="*/ 80 w 114"/>
                <a:gd name="T51" fmla="*/ 34 h 198"/>
                <a:gd name="T52" fmla="*/ 86 w 114"/>
                <a:gd name="T53" fmla="*/ 30 h 198"/>
                <a:gd name="T54" fmla="*/ 86 w 114"/>
                <a:gd name="T55" fmla="*/ 22 h 198"/>
                <a:gd name="T56" fmla="*/ 86 w 114"/>
                <a:gd name="T57" fmla="*/ 20 h 198"/>
                <a:gd name="T58" fmla="*/ 86 w 114"/>
                <a:gd name="T59" fmla="*/ 16 h 198"/>
                <a:gd name="T60" fmla="*/ 84 w 114"/>
                <a:gd name="T61" fmla="*/ 8 h 198"/>
                <a:gd name="T62" fmla="*/ 84 w 114"/>
                <a:gd name="T63" fmla="*/ 0 h 198"/>
                <a:gd name="T64" fmla="*/ 86 w 114"/>
                <a:gd name="T65" fmla="*/ 8 h 198"/>
                <a:gd name="T66" fmla="*/ 94 w 114"/>
                <a:gd name="T67" fmla="*/ 20 h 198"/>
                <a:gd name="T68" fmla="*/ 94 w 114"/>
                <a:gd name="T69" fmla="*/ 30 h 198"/>
                <a:gd name="T70" fmla="*/ 94 w 114"/>
                <a:gd name="T71" fmla="*/ 42 h 198"/>
                <a:gd name="T72" fmla="*/ 98 w 114"/>
                <a:gd name="T73" fmla="*/ 50 h 198"/>
                <a:gd name="T74" fmla="*/ 98 w 114"/>
                <a:gd name="T75" fmla="*/ 56 h 198"/>
                <a:gd name="T76" fmla="*/ 86 w 114"/>
                <a:gd name="T77" fmla="*/ 56 h 198"/>
                <a:gd name="T78" fmla="*/ 84 w 114"/>
                <a:gd name="T79" fmla="*/ 68 h 198"/>
                <a:gd name="T80" fmla="*/ 94 w 114"/>
                <a:gd name="T81" fmla="*/ 76 h 198"/>
                <a:gd name="T82" fmla="*/ 98 w 114"/>
                <a:gd name="T83" fmla="*/ 86 h 198"/>
                <a:gd name="T84" fmla="*/ 102 w 114"/>
                <a:gd name="T85" fmla="*/ 94 h 198"/>
                <a:gd name="T86" fmla="*/ 98 w 114"/>
                <a:gd name="T87" fmla="*/ 102 h 198"/>
                <a:gd name="T88" fmla="*/ 94 w 114"/>
                <a:gd name="T89" fmla="*/ 108 h 198"/>
                <a:gd name="T90" fmla="*/ 90 w 114"/>
                <a:gd name="T91" fmla="*/ 120 h 198"/>
                <a:gd name="T92" fmla="*/ 86 w 114"/>
                <a:gd name="T93" fmla="*/ 128 h 198"/>
                <a:gd name="T94" fmla="*/ 86 w 114"/>
                <a:gd name="T95" fmla="*/ 134 h 198"/>
                <a:gd name="T96" fmla="*/ 90 w 114"/>
                <a:gd name="T97" fmla="*/ 146 h 198"/>
                <a:gd name="T98" fmla="*/ 94 w 114"/>
                <a:gd name="T99" fmla="*/ 154 h 198"/>
                <a:gd name="T100" fmla="*/ 98 w 114"/>
                <a:gd name="T101" fmla="*/ 162 h 198"/>
                <a:gd name="T102" fmla="*/ 106 w 114"/>
                <a:gd name="T103" fmla="*/ 172 h 198"/>
                <a:gd name="T104" fmla="*/ 110 w 114"/>
                <a:gd name="T105" fmla="*/ 184 h 198"/>
                <a:gd name="T106" fmla="*/ 110 w 114"/>
                <a:gd name="T107" fmla="*/ 188 h 198"/>
                <a:gd name="T108" fmla="*/ 110 w 114"/>
                <a:gd name="T109" fmla="*/ 198 h 198"/>
                <a:gd name="T110" fmla="*/ 102 w 114"/>
                <a:gd name="T111" fmla="*/ 194 h 198"/>
                <a:gd name="T112" fmla="*/ 94 w 114"/>
                <a:gd name="T113" fmla="*/ 190 h 198"/>
                <a:gd name="T114" fmla="*/ 84 w 114"/>
                <a:gd name="T115" fmla="*/ 190 h 198"/>
                <a:gd name="T116" fmla="*/ 68 w 114"/>
                <a:gd name="T117" fmla="*/ 188 h 198"/>
                <a:gd name="T118" fmla="*/ 56 w 114"/>
                <a:gd name="T119" fmla="*/ 188 h 198"/>
                <a:gd name="T120" fmla="*/ 46 w 114"/>
                <a:gd name="T121" fmla="*/ 188 h 198"/>
                <a:gd name="T122" fmla="*/ 38 w 114"/>
                <a:gd name="T123" fmla="*/ 190 h 198"/>
                <a:gd name="T124" fmla="*/ 26 w 114"/>
                <a:gd name="T125" fmla="*/ 1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 h="198">
                  <a:moveTo>
                    <a:pt x="26" y="190"/>
                  </a:moveTo>
                  <a:lnTo>
                    <a:pt x="24" y="190"/>
                  </a:lnTo>
                  <a:lnTo>
                    <a:pt x="24" y="188"/>
                  </a:lnTo>
                  <a:lnTo>
                    <a:pt x="20" y="188"/>
                  </a:lnTo>
                  <a:lnTo>
                    <a:pt x="20" y="184"/>
                  </a:lnTo>
                  <a:lnTo>
                    <a:pt x="20" y="176"/>
                  </a:lnTo>
                  <a:lnTo>
                    <a:pt x="24" y="176"/>
                  </a:lnTo>
                  <a:lnTo>
                    <a:pt x="24" y="172"/>
                  </a:lnTo>
                  <a:lnTo>
                    <a:pt x="20" y="168"/>
                  </a:lnTo>
                  <a:lnTo>
                    <a:pt x="20" y="164"/>
                  </a:lnTo>
                  <a:lnTo>
                    <a:pt x="16" y="162"/>
                  </a:lnTo>
                  <a:lnTo>
                    <a:pt x="20" y="162"/>
                  </a:lnTo>
                  <a:lnTo>
                    <a:pt x="16" y="158"/>
                  </a:lnTo>
                  <a:lnTo>
                    <a:pt x="16" y="162"/>
                  </a:lnTo>
                  <a:lnTo>
                    <a:pt x="12" y="162"/>
                  </a:lnTo>
                  <a:lnTo>
                    <a:pt x="12" y="158"/>
                  </a:lnTo>
                  <a:lnTo>
                    <a:pt x="8" y="158"/>
                  </a:lnTo>
                  <a:lnTo>
                    <a:pt x="8" y="154"/>
                  </a:lnTo>
                  <a:lnTo>
                    <a:pt x="8" y="150"/>
                  </a:lnTo>
                  <a:lnTo>
                    <a:pt x="8" y="146"/>
                  </a:lnTo>
                  <a:lnTo>
                    <a:pt x="8" y="150"/>
                  </a:lnTo>
                  <a:lnTo>
                    <a:pt x="4" y="150"/>
                  </a:lnTo>
                  <a:lnTo>
                    <a:pt x="4" y="146"/>
                  </a:lnTo>
                  <a:lnTo>
                    <a:pt x="4" y="150"/>
                  </a:lnTo>
                  <a:lnTo>
                    <a:pt x="0" y="150"/>
                  </a:lnTo>
                  <a:lnTo>
                    <a:pt x="0" y="146"/>
                  </a:lnTo>
                  <a:lnTo>
                    <a:pt x="4" y="142"/>
                  </a:lnTo>
                  <a:lnTo>
                    <a:pt x="4" y="138"/>
                  </a:lnTo>
                  <a:lnTo>
                    <a:pt x="8" y="134"/>
                  </a:lnTo>
                  <a:lnTo>
                    <a:pt x="8" y="132"/>
                  </a:lnTo>
                  <a:lnTo>
                    <a:pt x="8" y="128"/>
                  </a:lnTo>
                  <a:lnTo>
                    <a:pt x="8" y="124"/>
                  </a:lnTo>
                  <a:lnTo>
                    <a:pt x="12" y="120"/>
                  </a:lnTo>
                  <a:lnTo>
                    <a:pt x="16" y="116"/>
                  </a:lnTo>
                  <a:lnTo>
                    <a:pt x="20" y="116"/>
                  </a:lnTo>
                  <a:lnTo>
                    <a:pt x="20" y="112"/>
                  </a:lnTo>
                  <a:lnTo>
                    <a:pt x="20" y="108"/>
                  </a:lnTo>
                  <a:lnTo>
                    <a:pt x="24" y="108"/>
                  </a:lnTo>
                  <a:lnTo>
                    <a:pt x="26" y="106"/>
                  </a:lnTo>
                  <a:lnTo>
                    <a:pt x="26" y="108"/>
                  </a:lnTo>
                  <a:lnTo>
                    <a:pt x="30" y="108"/>
                  </a:lnTo>
                  <a:lnTo>
                    <a:pt x="30" y="106"/>
                  </a:lnTo>
                  <a:lnTo>
                    <a:pt x="34" y="106"/>
                  </a:lnTo>
                  <a:lnTo>
                    <a:pt x="34" y="108"/>
                  </a:lnTo>
                  <a:lnTo>
                    <a:pt x="38" y="108"/>
                  </a:lnTo>
                  <a:lnTo>
                    <a:pt x="38" y="112"/>
                  </a:lnTo>
                  <a:lnTo>
                    <a:pt x="38" y="116"/>
                  </a:lnTo>
                  <a:lnTo>
                    <a:pt x="42" y="116"/>
                  </a:lnTo>
                  <a:lnTo>
                    <a:pt x="42" y="112"/>
                  </a:lnTo>
                  <a:lnTo>
                    <a:pt x="46" y="112"/>
                  </a:lnTo>
                  <a:lnTo>
                    <a:pt x="46" y="108"/>
                  </a:lnTo>
                  <a:lnTo>
                    <a:pt x="50" y="106"/>
                  </a:lnTo>
                  <a:lnTo>
                    <a:pt x="50" y="102"/>
                  </a:lnTo>
                  <a:lnTo>
                    <a:pt x="50" y="98"/>
                  </a:lnTo>
                  <a:lnTo>
                    <a:pt x="54" y="98"/>
                  </a:lnTo>
                  <a:lnTo>
                    <a:pt x="54" y="94"/>
                  </a:lnTo>
                  <a:lnTo>
                    <a:pt x="54" y="90"/>
                  </a:lnTo>
                  <a:lnTo>
                    <a:pt x="54" y="86"/>
                  </a:lnTo>
                  <a:lnTo>
                    <a:pt x="56" y="86"/>
                  </a:lnTo>
                  <a:lnTo>
                    <a:pt x="54" y="86"/>
                  </a:lnTo>
                  <a:lnTo>
                    <a:pt x="54" y="82"/>
                  </a:lnTo>
                  <a:lnTo>
                    <a:pt x="56" y="82"/>
                  </a:lnTo>
                  <a:lnTo>
                    <a:pt x="56" y="78"/>
                  </a:lnTo>
                  <a:lnTo>
                    <a:pt x="60" y="78"/>
                  </a:lnTo>
                  <a:lnTo>
                    <a:pt x="64" y="76"/>
                  </a:lnTo>
                  <a:lnTo>
                    <a:pt x="64" y="72"/>
                  </a:lnTo>
                  <a:lnTo>
                    <a:pt x="64" y="68"/>
                  </a:lnTo>
                  <a:lnTo>
                    <a:pt x="64" y="64"/>
                  </a:lnTo>
                  <a:lnTo>
                    <a:pt x="68" y="64"/>
                  </a:lnTo>
                  <a:lnTo>
                    <a:pt x="68" y="60"/>
                  </a:lnTo>
                  <a:lnTo>
                    <a:pt x="68" y="56"/>
                  </a:lnTo>
                  <a:lnTo>
                    <a:pt x="68" y="52"/>
                  </a:lnTo>
                  <a:lnTo>
                    <a:pt x="72" y="52"/>
                  </a:lnTo>
                  <a:lnTo>
                    <a:pt x="72" y="50"/>
                  </a:lnTo>
                  <a:lnTo>
                    <a:pt x="72" y="46"/>
                  </a:lnTo>
                  <a:lnTo>
                    <a:pt x="76" y="42"/>
                  </a:lnTo>
                  <a:lnTo>
                    <a:pt x="76" y="38"/>
                  </a:lnTo>
                  <a:lnTo>
                    <a:pt x="80" y="34"/>
                  </a:lnTo>
                  <a:lnTo>
                    <a:pt x="84" y="34"/>
                  </a:lnTo>
                  <a:lnTo>
                    <a:pt x="84" y="30"/>
                  </a:lnTo>
                  <a:lnTo>
                    <a:pt x="86" y="30"/>
                  </a:lnTo>
                  <a:lnTo>
                    <a:pt x="90" y="26"/>
                  </a:lnTo>
                  <a:lnTo>
                    <a:pt x="86" y="26"/>
                  </a:lnTo>
                  <a:lnTo>
                    <a:pt x="86" y="22"/>
                  </a:lnTo>
                  <a:lnTo>
                    <a:pt x="90" y="22"/>
                  </a:lnTo>
                  <a:lnTo>
                    <a:pt x="90" y="20"/>
                  </a:lnTo>
                  <a:lnTo>
                    <a:pt x="86" y="20"/>
                  </a:lnTo>
                  <a:lnTo>
                    <a:pt x="90" y="20"/>
                  </a:lnTo>
                  <a:lnTo>
                    <a:pt x="90" y="16"/>
                  </a:lnTo>
                  <a:lnTo>
                    <a:pt x="86" y="16"/>
                  </a:lnTo>
                  <a:lnTo>
                    <a:pt x="84" y="16"/>
                  </a:lnTo>
                  <a:lnTo>
                    <a:pt x="84" y="12"/>
                  </a:lnTo>
                  <a:lnTo>
                    <a:pt x="84" y="8"/>
                  </a:lnTo>
                  <a:lnTo>
                    <a:pt x="84" y="4"/>
                  </a:lnTo>
                  <a:lnTo>
                    <a:pt x="80" y="0"/>
                  </a:lnTo>
                  <a:lnTo>
                    <a:pt x="84" y="0"/>
                  </a:lnTo>
                  <a:lnTo>
                    <a:pt x="86" y="0"/>
                  </a:lnTo>
                  <a:lnTo>
                    <a:pt x="86" y="4"/>
                  </a:lnTo>
                  <a:lnTo>
                    <a:pt x="86" y="8"/>
                  </a:lnTo>
                  <a:lnTo>
                    <a:pt x="90" y="8"/>
                  </a:lnTo>
                  <a:lnTo>
                    <a:pt x="94" y="16"/>
                  </a:lnTo>
                  <a:lnTo>
                    <a:pt x="94" y="20"/>
                  </a:lnTo>
                  <a:lnTo>
                    <a:pt x="94" y="22"/>
                  </a:lnTo>
                  <a:lnTo>
                    <a:pt x="94" y="26"/>
                  </a:lnTo>
                  <a:lnTo>
                    <a:pt x="94" y="30"/>
                  </a:lnTo>
                  <a:lnTo>
                    <a:pt x="94" y="34"/>
                  </a:lnTo>
                  <a:lnTo>
                    <a:pt x="94" y="38"/>
                  </a:lnTo>
                  <a:lnTo>
                    <a:pt x="94" y="42"/>
                  </a:lnTo>
                  <a:lnTo>
                    <a:pt x="94" y="46"/>
                  </a:lnTo>
                  <a:lnTo>
                    <a:pt x="98" y="46"/>
                  </a:lnTo>
                  <a:lnTo>
                    <a:pt x="98" y="50"/>
                  </a:lnTo>
                  <a:lnTo>
                    <a:pt x="102" y="52"/>
                  </a:lnTo>
                  <a:lnTo>
                    <a:pt x="102" y="56"/>
                  </a:lnTo>
                  <a:lnTo>
                    <a:pt x="98" y="56"/>
                  </a:lnTo>
                  <a:lnTo>
                    <a:pt x="94" y="56"/>
                  </a:lnTo>
                  <a:lnTo>
                    <a:pt x="90" y="56"/>
                  </a:lnTo>
                  <a:lnTo>
                    <a:pt x="86" y="56"/>
                  </a:lnTo>
                  <a:lnTo>
                    <a:pt x="84" y="56"/>
                  </a:lnTo>
                  <a:lnTo>
                    <a:pt x="80" y="60"/>
                  </a:lnTo>
                  <a:lnTo>
                    <a:pt x="84" y="68"/>
                  </a:lnTo>
                  <a:lnTo>
                    <a:pt x="86" y="72"/>
                  </a:lnTo>
                  <a:lnTo>
                    <a:pt x="90" y="76"/>
                  </a:lnTo>
                  <a:lnTo>
                    <a:pt x="94" y="76"/>
                  </a:lnTo>
                  <a:lnTo>
                    <a:pt x="94" y="78"/>
                  </a:lnTo>
                  <a:lnTo>
                    <a:pt x="98" y="82"/>
                  </a:lnTo>
                  <a:lnTo>
                    <a:pt x="98" y="86"/>
                  </a:lnTo>
                  <a:lnTo>
                    <a:pt x="98" y="90"/>
                  </a:lnTo>
                  <a:lnTo>
                    <a:pt x="102" y="90"/>
                  </a:lnTo>
                  <a:lnTo>
                    <a:pt x="102" y="94"/>
                  </a:lnTo>
                  <a:lnTo>
                    <a:pt x="102" y="98"/>
                  </a:lnTo>
                  <a:lnTo>
                    <a:pt x="102" y="102"/>
                  </a:lnTo>
                  <a:lnTo>
                    <a:pt x="98" y="102"/>
                  </a:lnTo>
                  <a:lnTo>
                    <a:pt x="98" y="106"/>
                  </a:lnTo>
                  <a:lnTo>
                    <a:pt x="94" y="106"/>
                  </a:lnTo>
                  <a:lnTo>
                    <a:pt x="94" y="108"/>
                  </a:lnTo>
                  <a:lnTo>
                    <a:pt x="94" y="112"/>
                  </a:lnTo>
                  <a:lnTo>
                    <a:pt x="90" y="116"/>
                  </a:lnTo>
                  <a:lnTo>
                    <a:pt x="90" y="120"/>
                  </a:lnTo>
                  <a:lnTo>
                    <a:pt x="86" y="120"/>
                  </a:lnTo>
                  <a:lnTo>
                    <a:pt x="86" y="124"/>
                  </a:lnTo>
                  <a:lnTo>
                    <a:pt x="86" y="128"/>
                  </a:lnTo>
                  <a:lnTo>
                    <a:pt x="90" y="128"/>
                  </a:lnTo>
                  <a:lnTo>
                    <a:pt x="86" y="132"/>
                  </a:lnTo>
                  <a:lnTo>
                    <a:pt x="86" y="134"/>
                  </a:lnTo>
                  <a:lnTo>
                    <a:pt x="90" y="138"/>
                  </a:lnTo>
                  <a:lnTo>
                    <a:pt x="90" y="142"/>
                  </a:lnTo>
                  <a:lnTo>
                    <a:pt x="90" y="146"/>
                  </a:lnTo>
                  <a:lnTo>
                    <a:pt x="90" y="150"/>
                  </a:lnTo>
                  <a:lnTo>
                    <a:pt x="94" y="150"/>
                  </a:lnTo>
                  <a:lnTo>
                    <a:pt x="94" y="154"/>
                  </a:lnTo>
                  <a:lnTo>
                    <a:pt x="94" y="158"/>
                  </a:lnTo>
                  <a:lnTo>
                    <a:pt x="94" y="162"/>
                  </a:lnTo>
                  <a:lnTo>
                    <a:pt x="98" y="162"/>
                  </a:lnTo>
                  <a:lnTo>
                    <a:pt x="98" y="164"/>
                  </a:lnTo>
                  <a:lnTo>
                    <a:pt x="102" y="168"/>
                  </a:lnTo>
                  <a:lnTo>
                    <a:pt x="106" y="172"/>
                  </a:lnTo>
                  <a:lnTo>
                    <a:pt x="110" y="176"/>
                  </a:lnTo>
                  <a:lnTo>
                    <a:pt x="110" y="180"/>
                  </a:lnTo>
                  <a:lnTo>
                    <a:pt x="110" y="184"/>
                  </a:lnTo>
                  <a:lnTo>
                    <a:pt x="110" y="188"/>
                  </a:lnTo>
                  <a:lnTo>
                    <a:pt x="114" y="188"/>
                  </a:lnTo>
                  <a:lnTo>
                    <a:pt x="110" y="188"/>
                  </a:lnTo>
                  <a:lnTo>
                    <a:pt x="110" y="190"/>
                  </a:lnTo>
                  <a:lnTo>
                    <a:pt x="110" y="194"/>
                  </a:lnTo>
                  <a:lnTo>
                    <a:pt x="110" y="198"/>
                  </a:lnTo>
                  <a:lnTo>
                    <a:pt x="110" y="194"/>
                  </a:lnTo>
                  <a:lnTo>
                    <a:pt x="106" y="194"/>
                  </a:lnTo>
                  <a:lnTo>
                    <a:pt x="102" y="194"/>
                  </a:lnTo>
                  <a:lnTo>
                    <a:pt x="102" y="190"/>
                  </a:lnTo>
                  <a:lnTo>
                    <a:pt x="98" y="190"/>
                  </a:lnTo>
                  <a:lnTo>
                    <a:pt x="94" y="190"/>
                  </a:lnTo>
                  <a:lnTo>
                    <a:pt x="90" y="190"/>
                  </a:lnTo>
                  <a:lnTo>
                    <a:pt x="86" y="190"/>
                  </a:lnTo>
                  <a:lnTo>
                    <a:pt x="84" y="190"/>
                  </a:lnTo>
                  <a:lnTo>
                    <a:pt x="76" y="190"/>
                  </a:lnTo>
                  <a:lnTo>
                    <a:pt x="68" y="190"/>
                  </a:lnTo>
                  <a:lnTo>
                    <a:pt x="68" y="188"/>
                  </a:lnTo>
                  <a:lnTo>
                    <a:pt x="64" y="188"/>
                  </a:lnTo>
                  <a:lnTo>
                    <a:pt x="60" y="188"/>
                  </a:lnTo>
                  <a:lnTo>
                    <a:pt x="56" y="188"/>
                  </a:lnTo>
                  <a:lnTo>
                    <a:pt x="54" y="188"/>
                  </a:lnTo>
                  <a:lnTo>
                    <a:pt x="50" y="188"/>
                  </a:lnTo>
                  <a:lnTo>
                    <a:pt x="46" y="188"/>
                  </a:lnTo>
                  <a:lnTo>
                    <a:pt x="42" y="188"/>
                  </a:lnTo>
                  <a:lnTo>
                    <a:pt x="42" y="190"/>
                  </a:lnTo>
                  <a:lnTo>
                    <a:pt x="38" y="190"/>
                  </a:lnTo>
                  <a:lnTo>
                    <a:pt x="30" y="190"/>
                  </a:lnTo>
                  <a:lnTo>
                    <a:pt x="26" y="190"/>
                  </a:lnTo>
                  <a:lnTo>
                    <a:pt x="26" y="190"/>
                  </a:lnTo>
                  <a:lnTo>
                    <a:pt x="26" y="1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34"/>
            <p:cNvSpPr>
              <a:spLocks noEditPoints="1"/>
            </p:cNvSpPr>
            <p:nvPr/>
          </p:nvSpPr>
          <p:spPr bwMode="auto">
            <a:xfrm>
              <a:off x="3825875" y="4089468"/>
              <a:ext cx="60325" cy="63500"/>
            </a:xfrm>
            <a:custGeom>
              <a:avLst/>
              <a:gdLst>
                <a:gd name="T0" fmla="*/ 0 w 38"/>
                <a:gd name="T1" fmla="*/ 4 h 40"/>
                <a:gd name="T2" fmla="*/ 0 w 38"/>
                <a:gd name="T3" fmla="*/ 4 h 40"/>
                <a:gd name="T4" fmla="*/ 4 w 38"/>
                <a:gd name="T5" fmla="*/ 0 h 40"/>
                <a:gd name="T6" fmla="*/ 4 w 38"/>
                <a:gd name="T7" fmla="*/ 4 h 40"/>
                <a:gd name="T8" fmla="*/ 4 w 38"/>
                <a:gd name="T9" fmla="*/ 4 h 40"/>
                <a:gd name="T10" fmla="*/ 4 w 38"/>
                <a:gd name="T11" fmla="*/ 4 h 40"/>
                <a:gd name="T12" fmla="*/ 0 w 38"/>
                <a:gd name="T13" fmla="*/ 4 h 40"/>
                <a:gd name="T14" fmla="*/ 0 w 38"/>
                <a:gd name="T15" fmla="*/ 4 h 40"/>
                <a:gd name="T16" fmla="*/ 4 w 38"/>
                <a:gd name="T17" fmla="*/ 8 h 40"/>
                <a:gd name="T18" fmla="*/ 4 w 38"/>
                <a:gd name="T19" fmla="*/ 8 h 40"/>
                <a:gd name="T20" fmla="*/ 4 w 38"/>
                <a:gd name="T21" fmla="*/ 4 h 40"/>
                <a:gd name="T22" fmla="*/ 8 w 38"/>
                <a:gd name="T23" fmla="*/ 8 h 40"/>
                <a:gd name="T24" fmla="*/ 4 w 38"/>
                <a:gd name="T25" fmla="*/ 8 h 40"/>
                <a:gd name="T26" fmla="*/ 34 w 38"/>
                <a:gd name="T27" fmla="*/ 10 h 40"/>
                <a:gd name="T28" fmla="*/ 34 w 38"/>
                <a:gd name="T29" fmla="*/ 8 h 40"/>
                <a:gd name="T30" fmla="*/ 34 w 38"/>
                <a:gd name="T31" fmla="*/ 8 h 40"/>
                <a:gd name="T32" fmla="*/ 34 w 38"/>
                <a:gd name="T33" fmla="*/ 8 h 40"/>
                <a:gd name="T34" fmla="*/ 34 w 38"/>
                <a:gd name="T35" fmla="*/ 10 h 40"/>
                <a:gd name="T36" fmla="*/ 16 w 38"/>
                <a:gd name="T37" fmla="*/ 10 h 40"/>
                <a:gd name="T38" fmla="*/ 12 w 38"/>
                <a:gd name="T39" fmla="*/ 10 h 40"/>
                <a:gd name="T40" fmla="*/ 16 w 38"/>
                <a:gd name="T41" fmla="*/ 10 h 40"/>
                <a:gd name="T42" fmla="*/ 20 w 38"/>
                <a:gd name="T43" fmla="*/ 10 h 40"/>
                <a:gd name="T44" fmla="*/ 20 w 38"/>
                <a:gd name="T45" fmla="*/ 10 h 40"/>
                <a:gd name="T46" fmla="*/ 16 w 38"/>
                <a:gd name="T47" fmla="*/ 10 h 40"/>
                <a:gd name="T48" fmla="*/ 16 w 38"/>
                <a:gd name="T49" fmla="*/ 10 h 40"/>
                <a:gd name="T50" fmla="*/ 16 w 38"/>
                <a:gd name="T51" fmla="*/ 10 h 40"/>
                <a:gd name="T52" fmla="*/ 16 w 38"/>
                <a:gd name="T53" fmla="*/ 10 h 40"/>
                <a:gd name="T54" fmla="*/ 16 w 38"/>
                <a:gd name="T55" fmla="*/ 10 h 40"/>
                <a:gd name="T56" fmla="*/ 34 w 38"/>
                <a:gd name="T57" fmla="*/ 22 h 40"/>
                <a:gd name="T58" fmla="*/ 34 w 38"/>
                <a:gd name="T59" fmla="*/ 22 h 40"/>
                <a:gd name="T60" fmla="*/ 34 w 38"/>
                <a:gd name="T61" fmla="*/ 18 h 40"/>
                <a:gd name="T62" fmla="*/ 38 w 38"/>
                <a:gd name="T63" fmla="*/ 18 h 40"/>
                <a:gd name="T64" fmla="*/ 38 w 38"/>
                <a:gd name="T65" fmla="*/ 18 h 40"/>
                <a:gd name="T66" fmla="*/ 34 w 38"/>
                <a:gd name="T67" fmla="*/ 22 h 40"/>
                <a:gd name="T68" fmla="*/ 30 w 38"/>
                <a:gd name="T69" fmla="*/ 38 h 40"/>
                <a:gd name="T70" fmla="*/ 30 w 38"/>
                <a:gd name="T71" fmla="*/ 38 h 40"/>
                <a:gd name="T72" fmla="*/ 30 w 38"/>
                <a:gd name="T73" fmla="*/ 34 h 40"/>
                <a:gd name="T74" fmla="*/ 30 w 38"/>
                <a:gd name="T75" fmla="*/ 34 h 40"/>
                <a:gd name="T76" fmla="*/ 30 w 38"/>
                <a:gd name="T77" fmla="*/ 38 h 40"/>
                <a:gd name="T78" fmla="*/ 30 w 38"/>
                <a:gd name="T79" fmla="*/ 38 h 40"/>
                <a:gd name="T80" fmla="*/ 24 w 38"/>
                <a:gd name="T81" fmla="*/ 40 h 40"/>
                <a:gd name="T82" fmla="*/ 24 w 38"/>
                <a:gd name="T83" fmla="*/ 38 h 40"/>
                <a:gd name="T84" fmla="*/ 24 w 38"/>
                <a:gd name="T85" fmla="*/ 38 h 40"/>
                <a:gd name="T86" fmla="*/ 24 w 38"/>
                <a:gd name="T87" fmla="*/ 34 h 40"/>
                <a:gd name="T88" fmla="*/ 26 w 38"/>
                <a:gd name="T89" fmla="*/ 38 h 40"/>
                <a:gd name="T90" fmla="*/ 26 w 38"/>
                <a:gd name="T91" fmla="*/ 38 h 40"/>
                <a:gd name="T92" fmla="*/ 26 w 38"/>
                <a:gd name="T93" fmla="*/ 40 h 40"/>
                <a:gd name="T94" fmla="*/ 12 w 38"/>
                <a:gd name="T95" fmla="*/ 40 h 40"/>
                <a:gd name="T96" fmla="*/ 12 w 38"/>
                <a:gd name="T97" fmla="*/ 40 h 40"/>
                <a:gd name="T98" fmla="*/ 12 w 38"/>
                <a:gd name="T99" fmla="*/ 40 h 40"/>
                <a:gd name="T100" fmla="*/ 12 w 38"/>
                <a:gd name="T101" fmla="*/ 38 h 40"/>
                <a:gd name="T102" fmla="*/ 16 w 38"/>
                <a:gd name="T103" fmla="*/ 38 h 40"/>
                <a:gd name="T104" fmla="*/ 16 w 38"/>
                <a:gd name="T105" fmla="*/ 40 h 40"/>
                <a:gd name="T106" fmla="*/ 16 w 38"/>
                <a:gd name="T107" fmla="*/ 40 h 40"/>
                <a:gd name="T108" fmla="*/ 12 w 38"/>
                <a:gd name="T10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 h="40">
                  <a:moveTo>
                    <a:pt x="0" y="4"/>
                  </a:moveTo>
                  <a:lnTo>
                    <a:pt x="0" y="4"/>
                  </a:lnTo>
                  <a:lnTo>
                    <a:pt x="0" y="4"/>
                  </a:lnTo>
                  <a:lnTo>
                    <a:pt x="0" y="4"/>
                  </a:lnTo>
                  <a:lnTo>
                    <a:pt x="0" y="4"/>
                  </a:lnTo>
                  <a:lnTo>
                    <a:pt x="0" y="4"/>
                  </a:lnTo>
                  <a:lnTo>
                    <a:pt x="0" y="4"/>
                  </a:lnTo>
                  <a:lnTo>
                    <a:pt x="0" y="0"/>
                  </a:lnTo>
                  <a:lnTo>
                    <a:pt x="4" y="0"/>
                  </a:lnTo>
                  <a:lnTo>
                    <a:pt x="4" y="0"/>
                  </a:lnTo>
                  <a:lnTo>
                    <a:pt x="4" y="0"/>
                  </a:lnTo>
                  <a:lnTo>
                    <a:pt x="4" y="4"/>
                  </a:lnTo>
                  <a:lnTo>
                    <a:pt x="4" y="4"/>
                  </a:lnTo>
                  <a:lnTo>
                    <a:pt x="4" y="4"/>
                  </a:lnTo>
                  <a:lnTo>
                    <a:pt x="4" y="4"/>
                  </a:lnTo>
                  <a:lnTo>
                    <a:pt x="4" y="4"/>
                  </a:lnTo>
                  <a:lnTo>
                    <a:pt x="4" y="4"/>
                  </a:lnTo>
                  <a:lnTo>
                    <a:pt x="4" y="4"/>
                  </a:lnTo>
                  <a:lnTo>
                    <a:pt x="4" y="4"/>
                  </a:lnTo>
                  <a:lnTo>
                    <a:pt x="0" y="4"/>
                  </a:lnTo>
                  <a:lnTo>
                    <a:pt x="0" y="4"/>
                  </a:lnTo>
                  <a:lnTo>
                    <a:pt x="0" y="4"/>
                  </a:lnTo>
                  <a:lnTo>
                    <a:pt x="0" y="4"/>
                  </a:lnTo>
                  <a:lnTo>
                    <a:pt x="0" y="4"/>
                  </a:lnTo>
                  <a:lnTo>
                    <a:pt x="0" y="4"/>
                  </a:lnTo>
                  <a:close/>
                  <a:moveTo>
                    <a:pt x="4" y="8"/>
                  </a:moveTo>
                  <a:lnTo>
                    <a:pt x="4" y="8"/>
                  </a:lnTo>
                  <a:lnTo>
                    <a:pt x="4" y="8"/>
                  </a:lnTo>
                  <a:lnTo>
                    <a:pt x="4" y="8"/>
                  </a:lnTo>
                  <a:lnTo>
                    <a:pt x="4" y="8"/>
                  </a:lnTo>
                  <a:lnTo>
                    <a:pt x="4" y="4"/>
                  </a:lnTo>
                  <a:lnTo>
                    <a:pt x="4" y="4"/>
                  </a:lnTo>
                  <a:lnTo>
                    <a:pt x="4" y="4"/>
                  </a:lnTo>
                  <a:lnTo>
                    <a:pt x="8" y="8"/>
                  </a:lnTo>
                  <a:lnTo>
                    <a:pt x="8" y="8"/>
                  </a:lnTo>
                  <a:lnTo>
                    <a:pt x="8" y="8"/>
                  </a:lnTo>
                  <a:lnTo>
                    <a:pt x="8" y="8"/>
                  </a:lnTo>
                  <a:lnTo>
                    <a:pt x="4" y="8"/>
                  </a:lnTo>
                  <a:lnTo>
                    <a:pt x="4" y="8"/>
                  </a:lnTo>
                  <a:lnTo>
                    <a:pt x="4" y="8"/>
                  </a:lnTo>
                  <a:lnTo>
                    <a:pt x="4" y="8"/>
                  </a:lnTo>
                  <a:close/>
                  <a:moveTo>
                    <a:pt x="34" y="10"/>
                  </a:moveTo>
                  <a:lnTo>
                    <a:pt x="34" y="10"/>
                  </a:lnTo>
                  <a:lnTo>
                    <a:pt x="34" y="10"/>
                  </a:lnTo>
                  <a:lnTo>
                    <a:pt x="34" y="8"/>
                  </a:lnTo>
                  <a:lnTo>
                    <a:pt x="34" y="8"/>
                  </a:lnTo>
                  <a:lnTo>
                    <a:pt x="34" y="8"/>
                  </a:lnTo>
                  <a:lnTo>
                    <a:pt x="34" y="8"/>
                  </a:lnTo>
                  <a:lnTo>
                    <a:pt x="34" y="8"/>
                  </a:lnTo>
                  <a:lnTo>
                    <a:pt x="34" y="8"/>
                  </a:lnTo>
                  <a:lnTo>
                    <a:pt x="34" y="8"/>
                  </a:lnTo>
                  <a:lnTo>
                    <a:pt x="34" y="10"/>
                  </a:lnTo>
                  <a:lnTo>
                    <a:pt x="34" y="10"/>
                  </a:lnTo>
                  <a:lnTo>
                    <a:pt x="34" y="10"/>
                  </a:lnTo>
                  <a:lnTo>
                    <a:pt x="34" y="10"/>
                  </a:lnTo>
                  <a:lnTo>
                    <a:pt x="34" y="10"/>
                  </a:lnTo>
                  <a:close/>
                  <a:moveTo>
                    <a:pt x="16" y="10"/>
                  </a:moveTo>
                  <a:lnTo>
                    <a:pt x="12" y="10"/>
                  </a:lnTo>
                  <a:lnTo>
                    <a:pt x="12" y="10"/>
                  </a:lnTo>
                  <a:lnTo>
                    <a:pt x="12" y="10"/>
                  </a:lnTo>
                  <a:lnTo>
                    <a:pt x="12" y="10"/>
                  </a:lnTo>
                  <a:lnTo>
                    <a:pt x="16" y="10"/>
                  </a:lnTo>
                  <a:lnTo>
                    <a:pt x="16" y="10"/>
                  </a:lnTo>
                  <a:lnTo>
                    <a:pt x="16" y="10"/>
                  </a:lnTo>
                  <a:lnTo>
                    <a:pt x="16"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close/>
                  <a:moveTo>
                    <a:pt x="34" y="22"/>
                  </a:moveTo>
                  <a:lnTo>
                    <a:pt x="34" y="22"/>
                  </a:lnTo>
                  <a:lnTo>
                    <a:pt x="34" y="22"/>
                  </a:lnTo>
                  <a:lnTo>
                    <a:pt x="34" y="22"/>
                  </a:lnTo>
                  <a:lnTo>
                    <a:pt x="34" y="18"/>
                  </a:lnTo>
                  <a:lnTo>
                    <a:pt x="34" y="18"/>
                  </a:lnTo>
                  <a:lnTo>
                    <a:pt x="34" y="18"/>
                  </a:lnTo>
                  <a:lnTo>
                    <a:pt x="34" y="18"/>
                  </a:lnTo>
                  <a:lnTo>
                    <a:pt x="38" y="18"/>
                  </a:lnTo>
                  <a:lnTo>
                    <a:pt x="38" y="18"/>
                  </a:lnTo>
                  <a:lnTo>
                    <a:pt x="38" y="18"/>
                  </a:lnTo>
                  <a:lnTo>
                    <a:pt x="38" y="18"/>
                  </a:lnTo>
                  <a:lnTo>
                    <a:pt x="38" y="18"/>
                  </a:lnTo>
                  <a:lnTo>
                    <a:pt x="38" y="18"/>
                  </a:lnTo>
                  <a:lnTo>
                    <a:pt x="38" y="22"/>
                  </a:lnTo>
                  <a:lnTo>
                    <a:pt x="34" y="22"/>
                  </a:lnTo>
                  <a:lnTo>
                    <a:pt x="34" y="22"/>
                  </a:lnTo>
                  <a:lnTo>
                    <a:pt x="34" y="22"/>
                  </a:lnTo>
                  <a:close/>
                  <a:moveTo>
                    <a:pt x="30" y="38"/>
                  </a:moveTo>
                  <a:lnTo>
                    <a:pt x="30" y="38"/>
                  </a:lnTo>
                  <a:lnTo>
                    <a:pt x="30" y="38"/>
                  </a:lnTo>
                  <a:lnTo>
                    <a:pt x="30" y="38"/>
                  </a:lnTo>
                  <a:lnTo>
                    <a:pt x="30" y="38"/>
                  </a:lnTo>
                  <a:lnTo>
                    <a:pt x="30" y="34"/>
                  </a:lnTo>
                  <a:lnTo>
                    <a:pt x="30" y="34"/>
                  </a:lnTo>
                  <a:lnTo>
                    <a:pt x="30" y="34"/>
                  </a:lnTo>
                  <a:lnTo>
                    <a:pt x="30" y="34"/>
                  </a:lnTo>
                  <a:lnTo>
                    <a:pt x="30" y="34"/>
                  </a:lnTo>
                  <a:lnTo>
                    <a:pt x="30" y="38"/>
                  </a:lnTo>
                  <a:lnTo>
                    <a:pt x="30" y="38"/>
                  </a:lnTo>
                  <a:lnTo>
                    <a:pt x="30" y="38"/>
                  </a:lnTo>
                  <a:lnTo>
                    <a:pt x="30" y="38"/>
                  </a:lnTo>
                  <a:lnTo>
                    <a:pt x="30" y="38"/>
                  </a:lnTo>
                  <a:lnTo>
                    <a:pt x="30" y="38"/>
                  </a:lnTo>
                  <a:close/>
                  <a:moveTo>
                    <a:pt x="26" y="40"/>
                  </a:moveTo>
                  <a:lnTo>
                    <a:pt x="24" y="40"/>
                  </a:lnTo>
                  <a:lnTo>
                    <a:pt x="24" y="40"/>
                  </a:lnTo>
                  <a:lnTo>
                    <a:pt x="24" y="40"/>
                  </a:lnTo>
                  <a:lnTo>
                    <a:pt x="24" y="40"/>
                  </a:lnTo>
                  <a:lnTo>
                    <a:pt x="24" y="38"/>
                  </a:lnTo>
                  <a:lnTo>
                    <a:pt x="24" y="38"/>
                  </a:lnTo>
                  <a:lnTo>
                    <a:pt x="24" y="38"/>
                  </a:lnTo>
                  <a:lnTo>
                    <a:pt x="24" y="38"/>
                  </a:lnTo>
                  <a:lnTo>
                    <a:pt x="24" y="34"/>
                  </a:lnTo>
                  <a:lnTo>
                    <a:pt x="24" y="34"/>
                  </a:lnTo>
                  <a:lnTo>
                    <a:pt x="24" y="34"/>
                  </a:lnTo>
                  <a:lnTo>
                    <a:pt x="24" y="38"/>
                  </a:lnTo>
                  <a:lnTo>
                    <a:pt x="26" y="38"/>
                  </a:lnTo>
                  <a:lnTo>
                    <a:pt x="26" y="38"/>
                  </a:lnTo>
                  <a:lnTo>
                    <a:pt x="26" y="38"/>
                  </a:lnTo>
                  <a:lnTo>
                    <a:pt x="26" y="38"/>
                  </a:lnTo>
                  <a:lnTo>
                    <a:pt x="26" y="38"/>
                  </a:lnTo>
                  <a:lnTo>
                    <a:pt x="26" y="40"/>
                  </a:lnTo>
                  <a:lnTo>
                    <a:pt x="26" y="40"/>
                  </a:lnTo>
                  <a:lnTo>
                    <a:pt x="26" y="40"/>
                  </a:lnTo>
                  <a:close/>
                  <a:moveTo>
                    <a:pt x="12" y="40"/>
                  </a:moveTo>
                  <a:lnTo>
                    <a:pt x="12" y="40"/>
                  </a:lnTo>
                  <a:lnTo>
                    <a:pt x="12" y="40"/>
                  </a:lnTo>
                  <a:lnTo>
                    <a:pt x="12" y="40"/>
                  </a:lnTo>
                  <a:lnTo>
                    <a:pt x="12" y="40"/>
                  </a:lnTo>
                  <a:lnTo>
                    <a:pt x="12" y="40"/>
                  </a:lnTo>
                  <a:lnTo>
                    <a:pt x="12" y="40"/>
                  </a:lnTo>
                  <a:lnTo>
                    <a:pt x="12" y="40"/>
                  </a:lnTo>
                  <a:lnTo>
                    <a:pt x="12" y="40"/>
                  </a:lnTo>
                  <a:lnTo>
                    <a:pt x="12" y="38"/>
                  </a:lnTo>
                  <a:lnTo>
                    <a:pt x="12" y="38"/>
                  </a:lnTo>
                  <a:lnTo>
                    <a:pt x="12" y="38"/>
                  </a:lnTo>
                  <a:lnTo>
                    <a:pt x="12" y="38"/>
                  </a:lnTo>
                  <a:lnTo>
                    <a:pt x="16" y="38"/>
                  </a:lnTo>
                  <a:lnTo>
                    <a:pt x="16" y="38"/>
                  </a:lnTo>
                  <a:lnTo>
                    <a:pt x="16" y="38"/>
                  </a:lnTo>
                  <a:lnTo>
                    <a:pt x="16" y="40"/>
                  </a:lnTo>
                  <a:lnTo>
                    <a:pt x="16" y="40"/>
                  </a:lnTo>
                  <a:lnTo>
                    <a:pt x="16" y="40"/>
                  </a:lnTo>
                  <a:lnTo>
                    <a:pt x="16" y="40"/>
                  </a:lnTo>
                  <a:lnTo>
                    <a:pt x="16" y="40"/>
                  </a:lnTo>
                  <a:lnTo>
                    <a:pt x="16" y="40"/>
                  </a:lnTo>
                  <a:lnTo>
                    <a:pt x="16" y="40"/>
                  </a:lnTo>
                  <a:lnTo>
                    <a:pt x="12" y="40"/>
                  </a:lnTo>
                  <a:lnTo>
                    <a:pt x="12" y="40"/>
                  </a:lnTo>
                  <a:lnTo>
                    <a:pt x="12"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35"/>
            <p:cNvSpPr>
              <a:spLocks/>
            </p:cNvSpPr>
            <p:nvPr/>
          </p:nvSpPr>
          <p:spPr bwMode="auto">
            <a:xfrm>
              <a:off x="4721225" y="4260918"/>
              <a:ext cx="288925" cy="238125"/>
            </a:xfrm>
            <a:custGeom>
              <a:avLst/>
              <a:gdLst>
                <a:gd name="T0" fmla="*/ 82 w 182"/>
                <a:gd name="T1" fmla="*/ 104 h 150"/>
                <a:gd name="T2" fmla="*/ 70 w 182"/>
                <a:gd name="T3" fmla="*/ 102 h 150"/>
                <a:gd name="T4" fmla="*/ 58 w 182"/>
                <a:gd name="T5" fmla="*/ 112 h 150"/>
                <a:gd name="T6" fmla="*/ 58 w 182"/>
                <a:gd name="T7" fmla="*/ 116 h 150"/>
                <a:gd name="T8" fmla="*/ 58 w 182"/>
                <a:gd name="T9" fmla="*/ 132 h 150"/>
                <a:gd name="T10" fmla="*/ 52 w 182"/>
                <a:gd name="T11" fmla="*/ 132 h 150"/>
                <a:gd name="T12" fmla="*/ 40 w 182"/>
                <a:gd name="T13" fmla="*/ 128 h 150"/>
                <a:gd name="T14" fmla="*/ 32 w 182"/>
                <a:gd name="T15" fmla="*/ 128 h 150"/>
                <a:gd name="T16" fmla="*/ 26 w 182"/>
                <a:gd name="T17" fmla="*/ 138 h 150"/>
                <a:gd name="T18" fmla="*/ 26 w 182"/>
                <a:gd name="T19" fmla="*/ 146 h 150"/>
                <a:gd name="T20" fmla="*/ 22 w 182"/>
                <a:gd name="T21" fmla="*/ 142 h 150"/>
                <a:gd name="T22" fmla="*/ 10 w 182"/>
                <a:gd name="T23" fmla="*/ 128 h 150"/>
                <a:gd name="T24" fmla="*/ 6 w 182"/>
                <a:gd name="T25" fmla="*/ 116 h 150"/>
                <a:gd name="T26" fmla="*/ 2 w 182"/>
                <a:gd name="T27" fmla="*/ 104 h 150"/>
                <a:gd name="T28" fmla="*/ 2 w 182"/>
                <a:gd name="T29" fmla="*/ 90 h 150"/>
                <a:gd name="T30" fmla="*/ 2 w 182"/>
                <a:gd name="T31" fmla="*/ 82 h 150"/>
                <a:gd name="T32" fmla="*/ 6 w 182"/>
                <a:gd name="T33" fmla="*/ 68 h 150"/>
                <a:gd name="T34" fmla="*/ 14 w 182"/>
                <a:gd name="T35" fmla="*/ 60 h 150"/>
                <a:gd name="T36" fmla="*/ 26 w 182"/>
                <a:gd name="T37" fmla="*/ 56 h 150"/>
                <a:gd name="T38" fmla="*/ 32 w 182"/>
                <a:gd name="T39" fmla="*/ 56 h 150"/>
                <a:gd name="T40" fmla="*/ 48 w 182"/>
                <a:gd name="T41" fmla="*/ 52 h 150"/>
                <a:gd name="T42" fmla="*/ 58 w 182"/>
                <a:gd name="T43" fmla="*/ 48 h 150"/>
                <a:gd name="T44" fmla="*/ 66 w 182"/>
                <a:gd name="T45" fmla="*/ 42 h 150"/>
                <a:gd name="T46" fmla="*/ 70 w 182"/>
                <a:gd name="T47" fmla="*/ 34 h 150"/>
                <a:gd name="T48" fmla="*/ 84 w 182"/>
                <a:gd name="T49" fmla="*/ 34 h 150"/>
                <a:gd name="T50" fmla="*/ 96 w 182"/>
                <a:gd name="T51" fmla="*/ 18 h 150"/>
                <a:gd name="T52" fmla="*/ 104 w 182"/>
                <a:gd name="T53" fmla="*/ 12 h 150"/>
                <a:gd name="T54" fmla="*/ 108 w 182"/>
                <a:gd name="T55" fmla="*/ 4 h 150"/>
                <a:gd name="T56" fmla="*/ 118 w 182"/>
                <a:gd name="T57" fmla="*/ 0 h 150"/>
                <a:gd name="T58" fmla="*/ 126 w 182"/>
                <a:gd name="T59" fmla="*/ 14 h 150"/>
                <a:gd name="T60" fmla="*/ 130 w 182"/>
                <a:gd name="T61" fmla="*/ 30 h 150"/>
                <a:gd name="T62" fmla="*/ 126 w 182"/>
                <a:gd name="T63" fmla="*/ 42 h 150"/>
                <a:gd name="T64" fmla="*/ 134 w 182"/>
                <a:gd name="T65" fmla="*/ 42 h 150"/>
                <a:gd name="T66" fmla="*/ 140 w 182"/>
                <a:gd name="T67" fmla="*/ 48 h 150"/>
                <a:gd name="T68" fmla="*/ 152 w 182"/>
                <a:gd name="T69" fmla="*/ 52 h 150"/>
                <a:gd name="T70" fmla="*/ 156 w 182"/>
                <a:gd name="T71" fmla="*/ 64 h 150"/>
                <a:gd name="T72" fmla="*/ 166 w 182"/>
                <a:gd name="T73" fmla="*/ 74 h 150"/>
                <a:gd name="T74" fmla="*/ 166 w 182"/>
                <a:gd name="T75" fmla="*/ 82 h 150"/>
                <a:gd name="T76" fmla="*/ 174 w 182"/>
                <a:gd name="T77" fmla="*/ 90 h 150"/>
                <a:gd name="T78" fmla="*/ 178 w 182"/>
                <a:gd name="T79" fmla="*/ 94 h 150"/>
                <a:gd name="T80" fmla="*/ 182 w 182"/>
                <a:gd name="T81" fmla="*/ 104 h 150"/>
                <a:gd name="T82" fmla="*/ 170 w 182"/>
                <a:gd name="T83" fmla="*/ 102 h 150"/>
                <a:gd name="T84" fmla="*/ 162 w 182"/>
                <a:gd name="T85" fmla="*/ 102 h 150"/>
                <a:gd name="T86" fmla="*/ 152 w 182"/>
                <a:gd name="T87" fmla="*/ 98 h 150"/>
                <a:gd name="T88" fmla="*/ 144 w 182"/>
                <a:gd name="T89" fmla="*/ 104 h 150"/>
                <a:gd name="T90" fmla="*/ 136 w 182"/>
                <a:gd name="T91" fmla="*/ 104 h 150"/>
                <a:gd name="T92" fmla="*/ 122 w 182"/>
                <a:gd name="T93" fmla="*/ 108 h 150"/>
                <a:gd name="T94" fmla="*/ 114 w 182"/>
                <a:gd name="T95" fmla="*/ 108 h 150"/>
                <a:gd name="T96" fmla="*/ 110 w 182"/>
                <a:gd name="T97" fmla="*/ 120 h 150"/>
                <a:gd name="T98" fmla="*/ 100 w 182"/>
                <a:gd name="T99" fmla="*/ 116 h 150"/>
                <a:gd name="T100" fmla="*/ 84 w 182"/>
                <a:gd name="T101"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150">
                  <a:moveTo>
                    <a:pt x="84" y="112"/>
                  </a:moveTo>
                  <a:lnTo>
                    <a:pt x="84" y="108"/>
                  </a:lnTo>
                  <a:lnTo>
                    <a:pt x="82" y="108"/>
                  </a:lnTo>
                  <a:lnTo>
                    <a:pt x="82" y="104"/>
                  </a:lnTo>
                  <a:lnTo>
                    <a:pt x="78" y="104"/>
                  </a:lnTo>
                  <a:lnTo>
                    <a:pt x="74" y="104"/>
                  </a:lnTo>
                  <a:lnTo>
                    <a:pt x="74" y="102"/>
                  </a:lnTo>
                  <a:lnTo>
                    <a:pt x="70" y="102"/>
                  </a:lnTo>
                  <a:lnTo>
                    <a:pt x="66" y="104"/>
                  </a:lnTo>
                  <a:lnTo>
                    <a:pt x="62" y="104"/>
                  </a:lnTo>
                  <a:lnTo>
                    <a:pt x="62" y="108"/>
                  </a:lnTo>
                  <a:lnTo>
                    <a:pt x="58" y="112"/>
                  </a:lnTo>
                  <a:lnTo>
                    <a:pt x="58" y="116"/>
                  </a:lnTo>
                  <a:lnTo>
                    <a:pt x="58" y="112"/>
                  </a:lnTo>
                  <a:lnTo>
                    <a:pt x="54" y="116"/>
                  </a:lnTo>
                  <a:lnTo>
                    <a:pt x="58" y="116"/>
                  </a:lnTo>
                  <a:lnTo>
                    <a:pt x="58" y="120"/>
                  </a:lnTo>
                  <a:lnTo>
                    <a:pt x="58" y="124"/>
                  </a:lnTo>
                  <a:lnTo>
                    <a:pt x="58" y="128"/>
                  </a:lnTo>
                  <a:lnTo>
                    <a:pt x="58" y="132"/>
                  </a:lnTo>
                  <a:lnTo>
                    <a:pt x="58" y="128"/>
                  </a:lnTo>
                  <a:lnTo>
                    <a:pt x="54" y="128"/>
                  </a:lnTo>
                  <a:lnTo>
                    <a:pt x="52" y="128"/>
                  </a:lnTo>
                  <a:lnTo>
                    <a:pt x="52" y="132"/>
                  </a:lnTo>
                  <a:lnTo>
                    <a:pt x="52" y="128"/>
                  </a:lnTo>
                  <a:lnTo>
                    <a:pt x="48" y="128"/>
                  </a:lnTo>
                  <a:lnTo>
                    <a:pt x="44" y="128"/>
                  </a:lnTo>
                  <a:lnTo>
                    <a:pt x="40" y="128"/>
                  </a:lnTo>
                  <a:lnTo>
                    <a:pt x="40" y="124"/>
                  </a:lnTo>
                  <a:lnTo>
                    <a:pt x="40" y="128"/>
                  </a:lnTo>
                  <a:lnTo>
                    <a:pt x="36" y="128"/>
                  </a:lnTo>
                  <a:lnTo>
                    <a:pt x="32" y="128"/>
                  </a:lnTo>
                  <a:lnTo>
                    <a:pt x="28" y="128"/>
                  </a:lnTo>
                  <a:lnTo>
                    <a:pt x="28" y="132"/>
                  </a:lnTo>
                  <a:lnTo>
                    <a:pt x="28" y="134"/>
                  </a:lnTo>
                  <a:lnTo>
                    <a:pt x="26" y="138"/>
                  </a:lnTo>
                  <a:lnTo>
                    <a:pt x="28" y="138"/>
                  </a:lnTo>
                  <a:lnTo>
                    <a:pt x="28" y="142"/>
                  </a:lnTo>
                  <a:lnTo>
                    <a:pt x="26" y="142"/>
                  </a:lnTo>
                  <a:lnTo>
                    <a:pt x="26" y="146"/>
                  </a:lnTo>
                  <a:lnTo>
                    <a:pt x="26" y="150"/>
                  </a:lnTo>
                  <a:lnTo>
                    <a:pt x="22" y="150"/>
                  </a:lnTo>
                  <a:lnTo>
                    <a:pt x="22" y="146"/>
                  </a:lnTo>
                  <a:lnTo>
                    <a:pt x="22" y="142"/>
                  </a:lnTo>
                  <a:lnTo>
                    <a:pt x="22" y="138"/>
                  </a:lnTo>
                  <a:lnTo>
                    <a:pt x="18" y="134"/>
                  </a:lnTo>
                  <a:lnTo>
                    <a:pt x="14" y="132"/>
                  </a:lnTo>
                  <a:lnTo>
                    <a:pt x="10" y="128"/>
                  </a:lnTo>
                  <a:lnTo>
                    <a:pt x="10" y="124"/>
                  </a:lnTo>
                  <a:lnTo>
                    <a:pt x="6" y="124"/>
                  </a:lnTo>
                  <a:lnTo>
                    <a:pt x="6" y="120"/>
                  </a:lnTo>
                  <a:lnTo>
                    <a:pt x="6" y="116"/>
                  </a:lnTo>
                  <a:lnTo>
                    <a:pt x="6" y="112"/>
                  </a:lnTo>
                  <a:lnTo>
                    <a:pt x="2" y="112"/>
                  </a:lnTo>
                  <a:lnTo>
                    <a:pt x="2" y="108"/>
                  </a:lnTo>
                  <a:lnTo>
                    <a:pt x="2" y="104"/>
                  </a:lnTo>
                  <a:lnTo>
                    <a:pt x="2" y="102"/>
                  </a:lnTo>
                  <a:lnTo>
                    <a:pt x="0" y="98"/>
                  </a:lnTo>
                  <a:lnTo>
                    <a:pt x="0" y="94"/>
                  </a:lnTo>
                  <a:lnTo>
                    <a:pt x="2" y="90"/>
                  </a:lnTo>
                  <a:lnTo>
                    <a:pt x="0" y="90"/>
                  </a:lnTo>
                  <a:lnTo>
                    <a:pt x="0" y="86"/>
                  </a:lnTo>
                  <a:lnTo>
                    <a:pt x="0" y="82"/>
                  </a:lnTo>
                  <a:lnTo>
                    <a:pt x="2" y="82"/>
                  </a:lnTo>
                  <a:lnTo>
                    <a:pt x="2" y="78"/>
                  </a:lnTo>
                  <a:lnTo>
                    <a:pt x="6" y="74"/>
                  </a:lnTo>
                  <a:lnTo>
                    <a:pt x="6" y="72"/>
                  </a:lnTo>
                  <a:lnTo>
                    <a:pt x="6" y="68"/>
                  </a:lnTo>
                  <a:lnTo>
                    <a:pt x="10" y="68"/>
                  </a:lnTo>
                  <a:lnTo>
                    <a:pt x="10" y="64"/>
                  </a:lnTo>
                  <a:lnTo>
                    <a:pt x="14" y="64"/>
                  </a:lnTo>
                  <a:lnTo>
                    <a:pt x="14" y="60"/>
                  </a:lnTo>
                  <a:lnTo>
                    <a:pt x="18" y="60"/>
                  </a:lnTo>
                  <a:lnTo>
                    <a:pt x="22" y="60"/>
                  </a:lnTo>
                  <a:lnTo>
                    <a:pt x="26" y="60"/>
                  </a:lnTo>
                  <a:lnTo>
                    <a:pt x="26" y="56"/>
                  </a:lnTo>
                  <a:lnTo>
                    <a:pt x="28" y="52"/>
                  </a:lnTo>
                  <a:lnTo>
                    <a:pt x="28" y="56"/>
                  </a:lnTo>
                  <a:lnTo>
                    <a:pt x="32" y="60"/>
                  </a:lnTo>
                  <a:lnTo>
                    <a:pt x="32" y="56"/>
                  </a:lnTo>
                  <a:lnTo>
                    <a:pt x="36" y="56"/>
                  </a:lnTo>
                  <a:lnTo>
                    <a:pt x="40" y="52"/>
                  </a:lnTo>
                  <a:lnTo>
                    <a:pt x="44" y="52"/>
                  </a:lnTo>
                  <a:lnTo>
                    <a:pt x="48" y="52"/>
                  </a:lnTo>
                  <a:lnTo>
                    <a:pt x="52" y="52"/>
                  </a:lnTo>
                  <a:lnTo>
                    <a:pt x="54" y="52"/>
                  </a:lnTo>
                  <a:lnTo>
                    <a:pt x="58" y="52"/>
                  </a:lnTo>
                  <a:lnTo>
                    <a:pt x="58" y="48"/>
                  </a:lnTo>
                  <a:lnTo>
                    <a:pt x="58" y="44"/>
                  </a:lnTo>
                  <a:lnTo>
                    <a:pt x="62" y="44"/>
                  </a:lnTo>
                  <a:lnTo>
                    <a:pt x="62" y="42"/>
                  </a:lnTo>
                  <a:lnTo>
                    <a:pt x="66" y="42"/>
                  </a:lnTo>
                  <a:lnTo>
                    <a:pt x="62" y="38"/>
                  </a:lnTo>
                  <a:lnTo>
                    <a:pt x="62" y="34"/>
                  </a:lnTo>
                  <a:lnTo>
                    <a:pt x="66" y="34"/>
                  </a:lnTo>
                  <a:lnTo>
                    <a:pt x="70" y="34"/>
                  </a:lnTo>
                  <a:lnTo>
                    <a:pt x="74" y="34"/>
                  </a:lnTo>
                  <a:lnTo>
                    <a:pt x="78" y="34"/>
                  </a:lnTo>
                  <a:lnTo>
                    <a:pt x="82" y="34"/>
                  </a:lnTo>
                  <a:lnTo>
                    <a:pt x="84" y="34"/>
                  </a:lnTo>
                  <a:lnTo>
                    <a:pt x="84" y="30"/>
                  </a:lnTo>
                  <a:lnTo>
                    <a:pt x="88" y="26"/>
                  </a:lnTo>
                  <a:lnTo>
                    <a:pt x="92" y="22"/>
                  </a:lnTo>
                  <a:lnTo>
                    <a:pt x="96" y="18"/>
                  </a:lnTo>
                  <a:lnTo>
                    <a:pt x="96" y="14"/>
                  </a:lnTo>
                  <a:lnTo>
                    <a:pt x="100" y="14"/>
                  </a:lnTo>
                  <a:lnTo>
                    <a:pt x="100" y="12"/>
                  </a:lnTo>
                  <a:lnTo>
                    <a:pt x="104" y="12"/>
                  </a:lnTo>
                  <a:lnTo>
                    <a:pt x="100" y="12"/>
                  </a:lnTo>
                  <a:lnTo>
                    <a:pt x="100" y="8"/>
                  </a:lnTo>
                  <a:lnTo>
                    <a:pt x="104" y="4"/>
                  </a:lnTo>
                  <a:lnTo>
                    <a:pt x="108" y="4"/>
                  </a:lnTo>
                  <a:lnTo>
                    <a:pt x="108" y="0"/>
                  </a:lnTo>
                  <a:lnTo>
                    <a:pt x="110" y="0"/>
                  </a:lnTo>
                  <a:lnTo>
                    <a:pt x="114" y="0"/>
                  </a:lnTo>
                  <a:lnTo>
                    <a:pt x="118" y="0"/>
                  </a:lnTo>
                  <a:lnTo>
                    <a:pt x="118" y="4"/>
                  </a:lnTo>
                  <a:lnTo>
                    <a:pt x="122" y="8"/>
                  </a:lnTo>
                  <a:lnTo>
                    <a:pt x="126" y="12"/>
                  </a:lnTo>
                  <a:lnTo>
                    <a:pt x="126" y="14"/>
                  </a:lnTo>
                  <a:lnTo>
                    <a:pt x="130" y="18"/>
                  </a:lnTo>
                  <a:lnTo>
                    <a:pt x="130" y="22"/>
                  </a:lnTo>
                  <a:lnTo>
                    <a:pt x="130" y="26"/>
                  </a:lnTo>
                  <a:lnTo>
                    <a:pt x="130" y="30"/>
                  </a:lnTo>
                  <a:lnTo>
                    <a:pt x="126" y="30"/>
                  </a:lnTo>
                  <a:lnTo>
                    <a:pt x="126" y="34"/>
                  </a:lnTo>
                  <a:lnTo>
                    <a:pt x="126" y="38"/>
                  </a:lnTo>
                  <a:lnTo>
                    <a:pt x="126" y="42"/>
                  </a:lnTo>
                  <a:lnTo>
                    <a:pt x="130" y="42"/>
                  </a:lnTo>
                  <a:lnTo>
                    <a:pt x="130" y="38"/>
                  </a:lnTo>
                  <a:lnTo>
                    <a:pt x="134" y="38"/>
                  </a:lnTo>
                  <a:lnTo>
                    <a:pt x="134" y="42"/>
                  </a:lnTo>
                  <a:lnTo>
                    <a:pt x="136" y="42"/>
                  </a:lnTo>
                  <a:lnTo>
                    <a:pt x="136" y="44"/>
                  </a:lnTo>
                  <a:lnTo>
                    <a:pt x="136" y="48"/>
                  </a:lnTo>
                  <a:lnTo>
                    <a:pt x="140" y="48"/>
                  </a:lnTo>
                  <a:lnTo>
                    <a:pt x="144" y="48"/>
                  </a:lnTo>
                  <a:lnTo>
                    <a:pt x="148" y="48"/>
                  </a:lnTo>
                  <a:lnTo>
                    <a:pt x="148" y="52"/>
                  </a:lnTo>
                  <a:lnTo>
                    <a:pt x="152" y="52"/>
                  </a:lnTo>
                  <a:lnTo>
                    <a:pt x="152" y="56"/>
                  </a:lnTo>
                  <a:lnTo>
                    <a:pt x="152" y="60"/>
                  </a:lnTo>
                  <a:lnTo>
                    <a:pt x="152" y="64"/>
                  </a:lnTo>
                  <a:lnTo>
                    <a:pt x="156" y="64"/>
                  </a:lnTo>
                  <a:lnTo>
                    <a:pt x="160" y="68"/>
                  </a:lnTo>
                  <a:lnTo>
                    <a:pt x="162" y="68"/>
                  </a:lnTo>
                  <a:lnTo>
                    <a:pt x="162" y="72"/>
                  </a:lnTo>
                  <a:lnTo>
                    <a:pt x="166" y="74"/>
                  </a:lnTo>
                  <a:lnTo>
                    <a:pt x="166" y="78"/>
                  </a:lnTo>
                  <a:lnTo>
                    <a:pt x="166" y="82"/>
                  </a:lnTo>
                  <a:lnTo>
                    <a:pt x="170" y="82"/>
                  </a:lnTo>
                  <a:lnTo>
                    <a:pt x="166" y="82"/>
                  </a:lnTo>
                  <a:lnTo>
                    <a:pt x="166" y="86"/>
                  </a:lnTo>
                  <a:lnTo>
                    <a:pt x="170" y="86"/>
                  </a:lnTo>
                  <a:lnTo>
                    <a:pt x="174" y="86"/>
                  </a:lnTo>
                  <a:lnTo>
                    <a:pt x="174" y="90"/>
                  </a:lnTo>
                  <a:lnTo>
                    <a:pt x="178" y="90"/>
                  </a:lnTo>
                  <a:lnTo>
                    <a:pt x="178" y="94"/>
                  </a:lnTo>
                  <a:lnTo>
                    <a:pt x="182" y="94"/>
                  </a:lnTo>
                  <a:lnTo>
                    <a:pt x="178" y="94"/>
                  </a:lnTo>
                  <a:lnTo>
                    <a:pt x="178" y="98"/>
                  </a:lnTo>
                  <a:lnTo>
                    <a:pt x="182" y="98"/>
                  </a:lnTo>
                  <a:lnTo>
                    <a:pt x="182" y="102"/>
                  </a:lnTo>
                  <a:lnTo>
                    <a:pt x="182" y="104"/>
                  </a:lnTo>
                  <a:lnTo>
                    <a:pt x="182" y="102"/>
                  </a:lnTo>
                  <a:lnTo>
                    <a:pt x="178" y="102"/>
                  </a:lnTo>
                  <a:lnTo>
                    <a:pt x="174" y="102"/>
                  </a:lnTo>
                  <a:lnTo>
                    <a:pt x="170" y="102"/>
                  </a:lnTo>
                  <a:lnTo>
                    <a:pt x="166" y="102"/>
                  </a:lnTo>
                  <a:lnTo>
                    <a:pt x="162" y="102"/>
                  </a:lnTo>
                  <a:lnTo>
                    <a:pt x="162" y="98"/>
                  </a:lnTo>
                  <a:lnTo>
                    <a:pt x="162" y="102"/>
                  </a:lnTo>
                  <a:lnTo>
                    <a:pt x="160" y="102"/>
                  </a:lnTo>
                  <a:lnTo>
                    <a:pt x="160" y="98"/>
                  </a:lnTo>
                  <a:lnTo>
                    <a:pt x="156" y="98"/>
                  </a:lnTo>
                  <a:lnTo>
                    <a:pt x="152" y="98"/>
                  </a:lnTo>
                  <a:lnTo>
                    <a:pt x="152" y="102"/>
                  </a:lnTo>
                  <a:lnTo>
                    <a:pt x="152" y="104"/>
                  </a:lnTo>
                  <a:lnTo>
                    <a:pt x="148" y="104"/>
                  </a:lnTo>
                  <a:lnTo>
                    <a:pt x="144" y="104"/>
                  </a:lnTo>
                  <a:lnTo>
                    <a:pt x="140" y="102"/>
                  </a:lnTo>
                  <a:lnTo>
                    <a:pt x="136" y="102"/>
                  </a:lnTo>
                  <a:lnTo>
                    <a:pt x="140" y="102"/>
                  </a:lnTo>
                  <a:lnTo>
                    <a:pt x="136" y="104"/>
                  </a:lnTo>
                  <a:lnTo>
                    <a:pt x="134" y="104"/>
                  </a:lnTo>
                  <a:lnTo>
                    <a:pt x="130" y="104"/>
                  </a:lnTo>
                  <a:lnTo>
                    <a:pt x="126" y="108"/>
                  </a:lnTo>
                  <a:lnTo>
                    <a:pt x="122" y="108"/>
                  </a:lnTo>
                  <a:lnTo>
                    <a:pt x="118" y="108"/>
                  </a:lnTo>
                  <a:lnTo>
                    <a:pt x="118" y="104"/>
                  </a:lnTo>
                  <a:lnTo>
                    <a:pt x="118" y="108"/>
                  </a:lnTo>
                  <a:lnTo>
                    <a:pt x="114" y="108"/>
                  </a:lnTo>
                  <a:lnTo>
                    <a:pt x="114" y="112"/>
                  </a:lnTo>
                  <a:lnTo>
                    <a:pt x="114" y="116"/>
                  </a:lnTo>
                  <a:lnTo>
                    <a:pt x="110" y="116"/>
                  </a:lnTo>
                  <a:lnTo>
                    <a:pt x="110" y="120"/>
                  </a:lnTo>
                  <a:lnTo>
                    <a:pt x="108" y="120"/>
                  </a:lnTo>
                  <a:lnTo>
                    <a:pt x="108" y="116"/>
                  </a:lnTo>
                  <a:lnTo>
                    <a:pt x="104" y="116"/>
                  </a:lnTo>
                  <a:lnTo>
                    <a:pt x="100" y="116"/>
                  </a:lnTo>
                  <a:lnTo>
                    <a:pt x="92" y="116"/>
                  </a:lnTo>
                  <a:lnTo>
                    <a:pt x="92" y="112"/>
                  </a:lnTo>
                  <a:lnTo>
                    <a:pt x="88" y="112"/>
                  </a:lnTo>
                  <a:lnTo>
                    <a:pt x="84" y="112"/>
                  </a:lnTo>
                  <a:lnTo>
                    <a:pt x="84" y="112"/>
                  </a:lnTo>
                  <a:lnTo>
                    <a:pt x="84"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36"/>
            <p:cNvSpPr>
              <a:spLocks/>
            </p:cNvSpPr>
            <p:nvPr/>
          </p:nvSpPr>
          <p:spPr bwMode="auto">
            <a:xfrm>
              <a:off x="4695825" y="3918018"/>
              <a:ext cx="238125" cy="438150"/>
            </a:xfrm>
            <a:custGeom>
              <a:avLst/>
              <a:gdLst>
                <a:gd name="T0" fmla="*/ 22 w 150"/>
                <a:gd name="T1" fmla="*/ 234 h 276"/>
                <a:gd name="T2" fmla="*/ 30 w 150"/>
                <a:gd name="T3" fmla="*/ 234 h 276"/>
                <a:gd name="T4" fmla="*/ 26 w 150"/>
                <a:gd name="T5" fmla="*/ 226 h 276"/>
                <a:gd name="T6" fmla="*/ 22 w 150"/>
                <a:gd name="T7" fmla="*/ 220 h 276"/>
                <a:gd name="T8" fmla="*/ 22 w 150"/>
                <a:gd name="T9" fmla="*/ 208 h 276"/>
                <a:gd name="T10" fmla="*/ 22 w 150"/>
                <a:gd name="T11" fmla="*/ 198 h 276"/>
                <a:gd name="T12" fmla="*/ 14 w 150"/>
                <a:gd name="T13" fmla="*/ 186 h 276"/>
                <a:gd name="T14" fmla="*/ 14 w 150"/>
                <a:gd name="T15" fmla="*/ 178 h 276"/>
                <a:gd name="T16" fmla="*/ 0 w 150"/>
                <a:gd name="T17" fmla="*/ 164 h 276"/>
                <a:gd name="T18" fmla="*/ 4 w 150"/>
                <a:gd name="T19" fmla="*/ 156 h 276"/>
                <a:gd name="T20" fmla="*/ 4 w 150"/>
                <a:gd name="T21" fmla="*/ 148 h 276"/>
                <a:gd name="T22" fmla="*/ 14 w 150"/>
                <a:gd name="T23" fmla="*/ 130 h 276"/>
                <a:gd name="T24" fmla="*/ 30 w 150"/>
                <a:gd name="T25" fmla="*/ 112 h 276"/>
                <a:gd name="T26" fmla="*/ 34 w 150"/>
                <a:gd name="T27" fmla="*/ 66 h 276"/>
                <a:gd name="T28" fmla="*/ 30 w 150"/>
                <a:gd name="T29" fmla="*/ 48 h 276"/>
                <a:gd name="T30" fmla="*/ 30 w 150"/>
                <a:gd name="T31" fmla="*/ 42 h 276"/>
                <a:gd name="T32" fmla="*/ 26 w 150"/>
                <a:gd name="T33" fmla="*/ 26 h 276"/>
                <a:gd name="T34" fmla="*/ 38 w 150"/>
                <a:gd name="T35" fmla="*/ 0 h 276"/>
                <a:gd name="T36" fmla="*/ 78 w 150"/>
                <a:gd name="T37" fmla="*/ 22 h 276"/>
                <a:gd name="T38" fmla="*/ 134 w 150"/>
                <a:gd name="T39" fmla="*/ 58 h 276"/>
                <a:gd name="T40" fmla="*/ 150 w 150"/>
                <a:gd name="T41" fmla="*/ 88 h 276"/>
                <a:gd name="T42" fmla="*/ 146 w 150"/>
                <a:gd name="T43" fmla="*/ 134 h 276"/>
                <a:gd name="T44" fmla="*/ 142 w 150"/>
                <a:gd name="T45" fmla="*/ 134 h 276"/>
                <a:gd name="T46" fmla="*/ 138 w 150"/>
                <a:gd name="T47" fmla="*/ 134 h 276"/>
                <a:gd name="T48" fmla="*/ 134 w 150"/>
                <a:gd name="T49" fmla="*/ 142 h 276"/>
                <a:gd name="T50" fmla="*/ 134 w 150"/>
                <a:gd name="T51" fmla="*/ 144 h 276"/>
                <a:gd name="T52" fmla="*/ 128 w 150"/>
                <a:gd name="T53" fmla="*/ 152 h 276"/>
                <a:gd name="T54" fmla="*/ 128 w 150"/>
                <a:gd name="T55" fmla="*/ 160 h 276"/>
                <a:gd name="T56" fmla="*/ 124 w 150"/>
                <a:gd name="T57" fmla="*/ 164 h 276"/>
                <a:gd name="T58" fmla="*/ 124 w 150"/>
                <a:gd name="T59" fmla="*/ 178 h 276"/>
                <a:gd name="T60" fmla="*/ 120 w 150"/>
                <a:gd name="T61" fmla="*/ 186 h 276"/>
                <a:gd name="T62" fmla="*/ 124 w 150"/>
                <a:gd name="T63" fmla="*/ 186 h 276"/>
                <a:gd name="T64" fmla="*/ 130 w 150"/>
                <a:gd name="T65" fmla="*/ 198 h 276"/>
                <a:gd name="T66" fmla="*/ 130 w 150"/>
                <a:gd name="T67" fmla="*/ 204 h 276"/>
                <a:gd name="T68" fmla="*/ 134 w 150"/>
                <a:gd name="T69" fmla="*/ 216 h 276"/>
                <a:gd name="T70" fmla="*/ 124 w 150"/>
                <a:gd name="T71" fmla="*/ 220 h 276"/>
                <a:gd name="T72" fmla="*/ 116 w 150"/>
                <a:gd name="T73" fmla="*/ 224 h 276"/>
                <a:gd name="T74" fmla="*/ 116 w 150"/>
                <a:gd name="T75" fmla="*/ 230 h 276"/>
                <a:gd name="T76" fmla="*/ 112 w 150"/>
                <a:gd name="T77" fmla="*/ 234 h 276"/>
                <a:gd name="T78" fmla="*/ 104 w 150"/>
                <a:gd name="T79" fmla="*/ 242 h 276"/>
                <a:gd name="T80" fmla="*/ 100 w 150"/>
                <a:gd name="T81" fmla="*/ 246 h 276"/>
                <a:gd name="T82" fmla="*/ 94 w 150"/>
                <a:gd name="T83" fmla="*/ 250 h 276"/>
                <a:gd name="T84" fmla="*/ 78 w 150"/>
                <a:gd name="T85" fmla="*/ 250 h 276"/>
                <a:gd name="T86" fmla="*/ 78 w 150"/>
                <a:gd name="T87" fmla="*/ 254 h 276"/>
                <a:gd name="T88" fmla="*/ 78 w 150"/>
                <a:gd name="T89" fmla="*/ 260 h 276"/>
                <a:gd name="T90" fmla="*/ 74 w 150"/>
                <a:gd name="T91" fmla="*/ 264 h 276"/>
                <a:gd name="T92" fmla="*/ 64 w 150"/>
                <a:gd name="T93" fmla="*/ 268 h 276"/>
                <a:gd name="T94" fmla="*/ 56 w 150"/>
                <a:gd name="T95" fmla="*/ 268 h 276"/>
                <a:gd name="T96" fmla="*/ 48 w 150"/>
                <a:gd name="T97" fmla="*/ 276 h 276"/>
                <a:gd name="T98" fmla="*/ 44 w 150"/>
                <a:gd name="T99" fmla="*/ 268 h 276"/>
                <a:gd name="T100" fmla="*/ 38 w 150"/>
                <a:gd name="T101" fmla="*/ 276 h 276"/>
                <a:gd name="T102" fmla="*/ 34 w 150"/>
                <a:gd name="T103" fmla="*/ 276 h 276"/>
                <a:gd name="T104" fmla="*/ 30 w 150"/>
                <a:gd name="T105" fmla="*/ 276 h 276"/>
                <a:gd name="T106" fmla="*/ 30 w 150"/>
                <a:gd name="T107" fmla="*/ 272 h 276"/>
                <a:gd name="T108" fmla="*/ 26 w 150"/>
                <a:gd name="T109" fmla="*/ 264 h 276"/>
                <a:gd name="T110" fmla="*/ 18 w 150"/>
                <a:gd name="T111" fmla="*/ 254 h 276"/>
                <a:gd name="T112" fmla="*/ 8 w 150"/>
                <a:gd name="T113" fmla="*/ 238 h 276"/>
                <a:gd name="T114" fmla="*/ 12 w 150"/>
                <a:gd name="T115" fmla="*/ 23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276">
                  <a:moveTo>
                    <a:pt x="12" y="234"/>
                  </a:moveTo>
                  <a:lnTo>
                    <a:pt x="14" y="234"/>
                  </a:lnTo>
                  <a:lnTo>
                    <a:pt x="14" y="234"/>
                  </a:lnTo>
                  <a:lnTo>
                    <a:pt x="18" y="234"/>
                  </a:lnTo>
                  <a:lnTo>
                    <a:pt x="18" y="234"/>
                  </a:lnTo>
                  <a:lnTo>
                    <a:pt x="22" y="234"/>
                  </a:lnTo>
                  <a:lnTo>
                    <a:pt x="22" y="234"/>
                  </a:lnTo>
                  <a:lnTo>
                    <a:pt x="22" y="234"/>
                  </a:lnTo>
                  <a:lnTo>
                    <a:pt x="22" y="234"/>
                  </a:lnTo>
                  <a:lnTo>
                    <a:pt x="22" y="234"/>
                  </a:lnTo>
                  <a:lnTo>
                    <a:pt x="22" y="234"/>
                  </a:lnTo>
                  <a:lnTo>
                    <a:pt x="26" y="234"/>
                  </a:lnTo>
                  <a:lnTo>
                    <a:pt x="26" y="234"/>
                  </a:lnTo>
                  <a:lnTo>
                    <a:pt x="26" y="234"/>
                  </a:lnTo>
                  <a:lnTo>
                    <a:pt x="30" y="234"/>
                  </a:lnTo>
                  <a:lnTo>
                    <a:pt x="30" y="234"/>
                  </a:lnTo>
                  <a:lnTo>
                    <a:pt x="30" y="234"/>
                  </a:lnTo>
                  <a:lnTo>
                    <a:pt x="30" y="234"/>
                  </a:lnTo>
                  <a:lnTo>
                    <a:pt x="30" y="234"/>
                  </a:lnTo>
                  <a:lnTo>
                    <a:pt x="30" y="230"/>
                  </a:lnTo>
                  <a:lnTo>
                    <a:pt x="30" y="230"/>
                  </a:lnTo>
                  <a:lnTo>
                    <a:pt x="30" y="230"/>
                  </a:lnTo>
                  <a:lnTo>
                    <a:pt x="30" y="230"/>
                  </a:lnTo>
                  <a:lnTo>
                    <a:pt x="26" y="226"/>
                  </a:lnTo>
                  <a:lnTo>
                    <a:pt x="26" y="226"/>
                  </a:lnTo>
                  <a:lnTo>
                    <a:pt x="26" y="224"/>
                  </a:lnTo>
                  <a:lnTo>
                    <a:pt x="22" y="224"/>
                  </a:lnTo>
                  <a:lnTo>
                    <a:pt x="22" y="224"/>
                  </a:lnTo>
                  <a:lnTo>
                    <a:pt x="22" y="220"/>
                  </a:lnTo>
                  <a:lnTo>
                    <a:pt x="22" y="220"/>
                  </a:lnTo>
                  <a:lnTo>
                    <a:pt x="22" y="220"/>
                  </a:lnTo>
                  <a:lnTo>
                    <a:pt x="22" y="220"/>
                  </a:lnTo>
                  <a:lnTo>
                    <a:pt x="22" y="220"/>
                  </a:lnTo>
                  <a:lnTo>
                    <a:pt x="22" y="220"/>
                  </a:lnTo>
                  <a:lnTo>
                    <a:pt x="22" y="216"/>
                  </a:lnTo>
                  <a:lnTo>
                    <a:pt x="22" y="216"/>
                  </a:lnTo>
                  <a:lnTo>
                    <a:pt x="22" y="212"/>
                  </a:lnTo>
                  <a:lnTo>
                    <a:pt x="22" y="212"/>
                  </a:lnTo>
                  <a:lnTo>
                    <a:pt x="22" y="208"/>
                  </a:lnTo>
                  <a:lnTo>
                    <a:pt x="22" y="208"/>
                  </a:lnTo>
                  <a:lnTo>
                    <a:pt x="22" y="208"/>
                  </a:lnTo>
                  <a:lnTo>
                    <a:pt x="22" y="204"/>
                  </a:lnTo>
                  <a:lnTo>
                    <a:pt x="22" y="204"/>
                  </a:lnTo>
                  <a:lnTo>
                    <a:pt x="22" y="200"/>
                  </a:lnTo>
                  <a:lnTo>
                    <a:pt x="22" y="198"/>
                  </a:lnTo>
                  <a:lnTo>
                    <a:pt x="22" y="198"/>
                  </a:lnTo>
                  <a:lnTo>
                    <a:pt x="22" y="198"/>
                  </a:lnTo>
                  <a:lnTo>
                    <a:pt x="22" y="198"/>
                  </a:lnTo>
                  <a:lnTo>
                    <a:pt x="22" y="194"/>
                  </a:lnTo>
                  <a:lnTo>
                    <a:pt x="22" y="194"/>
                  </a:lnTo>
                  <a:lnTo>
                    <a:pt x="22" y="194"/>
                  </a:lnTo>
                  <a:lnTo>
                    <a:pt x="22" y="194"/>
                  </a:lnTo>
                  <a:lnTo>
                    <a:pt x="18" y="186"/>
                  </a:lnTo>
                  <a:lnTo>
                    <a:pt x="18" y="186"/>
                  </a:lnTo>
                  <a:lnTo>
                    <a:pt x="18" y="186"/>
                  </a:lnTo>
                  <a:lnTo>
                    <a:pt x="14" y="186"/>
                  </a:lnTo>
                  <a:lnTo>
                    <a:pt x="14" y="186"/>
                  </a:lnTo>
                  <a:lnTo>
                    <a:pt x="14" y="182"/>
                  </a:lnTo>
                  <a:lnTo>
                    <a:pt x="14" y="182"/>
                  </a:lnTo>
                  <a:lnTo>
                    <a:pt x="14" y="182"/>
                  </a:lnTo>
                  <a:lnTo>
                    <a:pt x="14" y="182"/>
                  </a:lnTo>
                  <a:lnTo>
                    <a:pt x="14" y="182"/>
                  </a:lnTo>
                  <a:lnTo>
                    <a:pt x="14" y="178"/>
                  </a:lnTo>
                  <a:lnTo>
                    <a:pt x="14" y="178"/>
                  </a:lnTo>
                  <a:lnTo>
                    <a:pt x="12" y="178"/>
                  </a:lnTo>
                  <a:lnTo>
                    <a:pt x="8" y="178"/>
                  </a:lnTo>
                  <a:lnTo>
                    <a:pt x="8" y="174"/>
                  </a:lnTo>
                  <a:lnTo>
                    <a:pt x="4" y="170"/>
                  </a:lnTo>
                  <a:lnTo>
                    <a:pt x="4" y="168"/>
                  </a:lnTo>
                  <a:lnTo>
                    <a:pt x="4" y="168"/>
                  </a:lnTo>
                  <a:lnTo>
                    <a:pt x="4" y="168"/>
                  </a:lnTo>
                  <a:lnTo>
                    <a:pt x="0" y="164"/>
                  </a:lnTo>
                  <a:lnTo>
                    <a:pt x="0" y="156"/>
                  </a:lnTo>
                  <a:lnTo>
                    <a:pt x="0" y="156"/>
                  </a:lnTo>
                  <a:lnTo>
                    <a:pt x="0" y="156"/>
                  </a:lnTo>
                  <a:lnTo>
                    <a:pt x="0" y="156"/>
                  </a:lnTo>
                  <a:lnTo>
                    <a:pt x="0" y="156"/>
                  </a:lnTo>
                  <a:lnTo>
                    <a:pt x="0" y="156"/>
                  </a:lnTo>
                  <a:lnTo>
                    <a:pt x="4" y="156"/>
                  </a:lnTo>
                  <a:lnTo>
                    <a:pt x="4" y="156"/>
                  </a:lnTo>
                  <a:lnTo>
                    <a:pt x="4" y="156"/>
                  </a:lnTo>
                  <a:lnTo>
                    <a:pt x="4" y="152"/>
                  </a:lnTo>
                  <a:lnTo>
                    <a:pt x="4" y="152"/>
                  </a:lnTo>
                  <a:lnTo>
                    <a:pt x="4" y="152"/>
                  </a:lnTo>
                  <a:lnTo>
                    <a:pt x="4" y="152"/>
                  </a:lnTo>
                  <a:lnTo>
                    <a:pt x="4" y="152"/>
                  </a:lnTo>
                  <a:lnTo>
                    <a:pt x="4" y="148"/>
                  </a:lnTo>
                  <a:lnTo>
                    <a:pt x="4" y="148"/>
                  </a:lnTo>
                  <a:lnTo>
                    <a:pt x="4" y="148"/>
                  </a:lnTo>
                  <a:lnTo>
                    <a:pt x="8" y="144"/>
                  </a:lnTo>
                  <a:lnTo>
                    <a:pt x="8" y="142"/>
                  </a:lnTo>
                  <a:lnTo>
                    <a:pt x="8" y="142"/>
                  </a:lnTo>
                  <a:lnTo>
                    <a:pt x="12" y="138"/>
                  </a:lnTo>
                  <a:lnTo>
                    <a:pt x="12" y="138"/>
                  </a:lnTo>
                  <a:lnTo>
                    <a:pt x="14" y="134"/>
                  </a:lnTo>
                  <a:lnTo>
                    <a:pt x="14" y="130"/>
                  </a:lnTo>
                  <a:lnTo>
                    <a:pt x="22" y="122"/>
                  </a:lnTo>
                  <a:lnTo>
                    <a:pt x="22" y="118"/>
                  </a:lnTo>
                  <a:lnTo>
                    <a:pt x="26" y="118"/>
                  </a:lnTo>
                  <a:lnTo>
                    <a:pt x="26" y="114"/>
                  </a:lnTo>
                  <a:lnTo>
                    <a:pt x="30" y="114"/>
                  </a:lnTo>
                  <a:lnTo>
                    <a:pt x="30" y="114"/>
                  </a:lnTo>
                  <a:lnTo>
                    <a:pt x="30" y="114"/>
                  </a:lnTo>
                  <a:lnTo>
                    <a:pt x="30" y="112"/>
                  </a:lnTo>
                  <a:lnTo>
                    <a:pt x="30" y="104"/>
                  </a:lnTo>
                  <a:lnTo>
                    <a:pt x="30" y="92"/>
                  </a:lnTo>
                  <a:lnTo>
                    <a:pt x="30" y="88"/>
                  </a:lnTo>
                  <a:lnTo>
                    <a:pt x="30" y="88"/>
                  </a:lnTo>
                  <a:lnTo>
                    <a:pt x="30" y="82"/>
                  </a:lnTo>
                  <a:lnTo>
                    <a:pt x="30" y="78"/>
                  </a:lnTo>
                  <a:lnTo>
                    <a:pt x="30" y="78"/>
                  </a:lnTo>
                  <a:lnTo>
                    <a:pt x="34" y="66"/>
                  </a:lnTo>
                  <a:lnTo>
                    <a:pt x="34" y="62"/>
                  </a:lnTo>
                  <a:lnTo>
                    <a:pt x="34" y="58"/>
                  </a:lnTo>
                  <a:lnTo>
                    <a:pt x="34" y="58"/>
                  </a:lnTo>
                  <a:lnTo>
                    <a:pt x="34" y="56"/>
                  </a:lnTo>
                  <a:lnTo>
                    <a:pt x="38" y="52"/>
                  </a:lnTo>
                  <a:lnTo>
                    <a:pt x="38" y="52"/>
                  </a:lnTo>
                  <a:lnTo>
                    <a:pt x="30" y="48"/>
                  </a:lnTo>
                  <a:lnTo>
                    <a:pt x="30" y="48"/>
                  </a:lnTo>
                  <a:lnTo>
                    <a:pt x="30" y="44"/>
                  </a:lnTo>
                  <a:lnTo>
                    <a:pt x="30" y="44"/>
                  </a:lnTo>
                  <a:lnTo>
                    <a:pt x="30" y="44"/>
                  </a:lnTo>
                  <a:lnTo>
                    <a:pt x="30" y="44"/>
                  </a:lnTo>
                  <a:lnTo>
                    <a:pt x="30" y="44"/>
                  </a:lnTo>
                  <a:lnTo>
                    <a:pt x="30" y="44"/>
                  </a:lnTo>
                  <a:lnTo>
                    <a:pt x="30" y="44"/>
                  </a:lnTo>
                  <a:lnTo>
                    <a:pt x="30" y="42"/>
                  </a:lnTo>
                  <a:lnTo>
                    <a:pt x="30" y="42"/>
                  </a:lnTo>
                  <a:lnTo>
                    <a:pt x="30" y="42"/>
                  </a:lnTo>
                  <a:lnTo>
                    <a:pt x="26" y="34"/>
                  </a:lnTo>
                  <a:lnTo>
                    <a:pt x="26" y="34"/>
                  </a:lnTo>
                  <a:lnTo>
                    <a:pt x="26" y="34"/>
                  </a:lnTo>
                  <a:lnTo>
                    <a:pt x="26" y="30"/>
                  </a:lnTo>
                  <a:lnTo>
                    <a:pt x="26" y="30"/>
                  </a:lnTo>
                  <a:lnTo>
                    <a:pt x="26" y="26"/>
                  </a:lnTo>
                  <a:lnTo>
                    <a:pt x="26" y="22"/>
                  </a:lnTo>
                  <a:lnTo>
                    <a:pt x="26" y="22"/>
                  </a:lnTo>
                  <a:lnTo>
                    <a:pt x="22" y="12"/>
                  </a:lnTo>
                  <a:lnTo>
                    <a:pt x="22" y="8"/>
                  </a:lnTo>
                  <a:lnTo>
                    <a:pt x="22" y="8"/>
                  </a:lnTo>
                  <a:lnTo>
                    <a:pt x="22" y="4"/>
                  </a:lnTo>
                  <a:lnTo>
                    <a:pt x="26" y="4"/>
                  </a:lnTo>
                  <a:lnTo>
                    <a:pt x="38" y="0"/>
                  </a:lnTo>
                  <a:lnTo>
                    <a:pt x="40" y="0"/>
                  </a:lnTo>
                  <a:lnTo>
                    <a:pt x="48" y="8"/>
                  </a:lnTo>
                  <a:lnTo>
                    <a:pt x="60" y="12"/>
                  </a:lnTo>
                  <a:lnTo>
                    <a:pt x="60" y="12"/>
                  </a:lnTo>
                  <a:lnTo>
                    <a:pt x="64" y="14"/>
                  </a:lnTo>
                  <a:lnTo>
                    <a:pt x="70" y="18"/>
                  </a:lnTo>
                  <a:lnTo>
                    <a:pt x="74" y="22"/>
                  </a:lnTo>
                  <a:lnTo>
                    <a:pt x="78" y="22"/>
                  </a:lnTo>
                  <a:lnTo>
                    <a:pt x="82" y="26"/>
                  </a:lnTo>
                  <a:lnTo>
                    <a:pt x="90" y="30"/>
                  </a:lnTo>
                  <a:lnTo>
                    <a:pt x="98" y="38"/>
                  </a:lnTo>
                  <a:lnTo>
                    <a:pt x="108" y="42"/>
                  </a:lnTo>
                  <a:lnTo>
                    <a:pt x="112" y="44"/>
                  </a:lnTo>
                  <a:lnTo>
                    <a:pt x="120" y="48"/>
                  </a:lnTo>
                  <a:lnTo>
                    <a:pt x="128" y="52"/>
                  </a:lnTo>
                  <a:lnTo>
                    <a:pt x="134" y="58"/>
                  </a:lnTo>
                  <a:lnTo>
                    <a:pt x="142" y="62"/>
                  </a:lnTo>
                  <a:lnTo>
                    <a:pt x="150" y="66"/>
                  </a:lnTo>
                  <a:lnTo>
                    <a:pt x="150" y="66"/>
                  </a:lnTo>
                  <a:lnTo>
                    <a:pt x="150" y="70"/>
                  </a:lnTo>
                  <a:lnTo>
                    <a:pt x="150" y="78"/>
                  </a:lnTo>
                  <a:lnTo>
                    <a:pt x="150" y="82"/>
                  </a:lnTo>
                  <a:lnTo>
                    <a:pt x="150" y="84"/>
                  </a:lnTo>
                  <a:lnTo>
                    <a:pt x="150" y="88"/>
                  </a:lnTo>
                  <a:lnTo>
                    <a:pt x="150" y="122"/>
                  </a:lnTo>
                  <a:lnTo>
                    <a:pt x="150" y="126"/>
                  </a:lnTo>
                  <a:lnTo>
                    <a:pt x="150" y="134"/>
                  </a:lnTo>
                  <a:lnTo>
                    <a:pt x="150" y="134"/>
                  </a:lnTo>
                  <a:lnTo>
                    <a:pt x="150" y="134"/>
                  </a:lnTo>
                  <a:lnTo>
                    <a:pt x="150" y="134"/>
                  </a:lnTo>
                  <a:lnTo>
                    <a:pt x="150" y="134"/>
                  </a:lnTo>
                  <a:lnTo>
                    <a:pt x="146" y="134"/>
                  </a:lnTo>
                  <a:lnTo>
                    <a:pt x="146" y="134"/>
                  </a:lnTo>
                  <a:lnTo>
                    <a:pt x="146" y="134"/>
                  </a:lnTo>
                  <a:lnTo>
                    <a:pt x="142" y="134"/>
                  </a:lnTo>
                  <a:lnTo>
                    <a:pt x="142" y="134"/>
                  </a:lnTo>
                  <a:lnTo>
                    <a:pt x="142" y="134"/>
                  </a:lnTo>
                  <a:lnTo>
                    <a:pt x="142" y="134"/>
                  </a:lnTo>
                  <a:lnTo>
                    <a:pt x="142" y="134"/>
                  </a:lnTo>
                  <a:lnTo>
                    <a:pt x="142" y="134"/>
                  </a:lnTo>
                  <a:lnTo>
                    <a:pt x="142" y="134"/>
                  </a:lnTo>
                  <a:lnTo>
                    <a:pt x="142" y="134"/>
                  </a:lnTo>
                  <a:lnTo>
                    <a:pt x="142" y="134"/>
                  </a:lnTo>
                  <a:lnTo>
                    <a:pt x="138" y="134"/>
                  </a:lnTo>
                  <a:lnTo>
                    <a:pt x="138" y="134"/>
                  </a:lnTo>
                  <a:lnTo>
                    <a:pt x="138" y="134"/>
                  </a:lnTo>
                  <a:lnTo>
                    <a:pt x="138" y="134"/>
                  </a:lnTo>
                  <a:lnTo>
                    <a:pt x="138" y="134"/>
                  </a:lnTo>
                  <a:lnTo>
                    <a:pt x="138" y="134"/>
                  </a:lnTo>
                  <a:lnTo>
                    <a:pt x="134" y="138"/>
                  </a:lnTo>
                  <a:lnTo>
                    <a:pt x="134" y="138"/>
                  </a:lnTo>
                  <a:lnTo>
                    <a:pt x="134" y="138"/>
                  </a:lnTo>
                  <a:lnTo>
                    <a:pt x="134" y="138"/>
                  </a:lnTo>
                  <a:lnTo>
                    <a:pt x="134" y="138"/>
                  </a:lnTo>
                  <a:lnTo>
                    <a:pt x="134" y="138"/>
                  </a:lnTo>
                  <a:lnTo>
                    <a:pt x="134" y="142"/>
                  </a:lnTo>
                  <a:lnTo>
                    <a:pt x="134" y="142"/>
                  </a:lnTo>
                  <a:lnTo>
                    <a:pt x="134" y="142"/>
                  </a:lnTo>
                  <a:lnTo>
                    <a:pt x="134" y="142"/>
                  </a:lnTo>
                  <a:lnTo>
                    <a:pt x="134" y="142"/>
                  </a:lnTo>
                  <a:lnTo>
                    <a:pt x="134" y="144"/>
                  </a:lnTo>
                  <a:lnTo>
                    <a:pt x="134" y="144"/>
                  </a:lnTo>
                  <a:lnTo>
                    <a:pt x="134" y="144"/>
                  </a:lnTo>
                  <a:lnTo>
                    <a:pt x="134" y="144"/>
                  </a:lnTo>
                  <a:lnTo>
                    <a:pt x="130" y="144"/>
                  </a:lnTo>
                  <a:lnTo>
                    <a:pt x="130" y="148"/>
                  </a:lnTo>
                  <a:lnTo>
                    <a:pt x="130" y="148"/>
                  </a:lnTo>
                  <a:lnTo>
                    <a:pt x="130" y="148"/>
                  </a:lnTo>
                  <a:lnTo>
                    <a:pt x="130" y="152"/>
                  </a:lnTo>
                  <a:lnTo>
                    <a:pt x="130" y="152"/>
                  </a:lnTo>
                  <a:lnTo>
                    <a:pt x="128" y="152"/>
                  </a:lnTo>
                  <a:lnTo>
                    <a:pt x="128" y="152"/>
                  </a:lnTo>
                  <a:lnTo>
                    <a:pt x="128" y="152"/>
                  </a:lnTo>
                  <a:lnTo>
                    <a:pt x="128" y="152"/>
                  </a:lnTo>
                  <a:lnTo>
                    <a:pt x="128" y="152"/>
                  </a:lnTo>
                  <a:lnTo>
                    <a:pt x="128" y="156"/>
                  </a:lnTo>
                  <a:lnTo>
                    <a:pt x="128" y="156"/>
                  </a:lnTo>
                  <a:lnTo>
                    <a:pt x="128" y="156"/>
                  </a:lnTo>
                  <a:lnTo>
                    <a:pt x="128" y="156"/>
                  </a:lnTo>
                  <a:lnTo>
                    <a:pt x="128" y="160"/>
                  </a:lnTo>
                  <a:lnTo>
                    <a:pt x="128" y="160"/>
                  </a:lnTo>
                  <a:lnTo>
                    <a:pt x="130" y="160"/>
                  </a:lnTo>
                  <a:lnTo>
                    <a:pt x="130" y="160"/>
                  </a:lnTo>
                  <a:lnTo>
                    <a:pt x="130" y="160"/>
                  </a:lnTo>
                  <a:lnTo>
                    <a:pt x="128" y="164"/>
                  </a:lnTo>
                  <a:lnTo>
                    <a:pt x="128" y="164"/>
                  </a:lnTo>
                  <a:lnTo>
                    <a:pt x="128" y="164"/>
                  </a:lnTo>
                  <a:lnTo>
                    <a:pt x="124" y="164"/>
                  </a:lnTo>
                  <a:lnTo>
                    <a:pt x="124" y="164"/>
                  </a:lnTo>
                  <a:lnTo>
                    <a:pt x="124" y="168"/>
                  </a:lnTo>
                  <a:lnTo>
                    <a:pt x="124" y="170"/>
                  </a:lnTo>
                  <a:lnTo>
                    <a:pt x="124" y="170"/>
                  </a:lnTo>
                  <a:lnTo>
                    <a:pt x="128" y="174"/>
                  </a:lnTo>
                  <a:lnTo>
                    <a:pt x="128" y="174"/>
                  </a:lnTo>
                  <a:lnTo>
                    <a:pt x="128" y="174"/>
                  </a:lnTo>
                  <a:lnTo>
                    <a:pt x="124" y="178"/>
                  </a:lnTo>
                  <a:lnTo>
                    <a:pt x="124" y="178"/>
                  </a:lnTo>
                  <a:lnTo>
                    <a:pt x="124" y="178"/>
                  </a:lnTo>
                  <a:lnTo>
                    <a:pt x="120" y="178"/>
                  </a:lnTo>
                  <a:lnTo>
                    <a:pt x="120" y="182"/>
                  </a:lnTo>
                  <a:lnTo>
                    <a:pt x="120" y="186"/>
                  </a:lnTo>
                  <a:lnTo>
                    <a:pt x="120" y="186"/>
                  </a:lnTo>
                  <a:lnTo>
                    <a:pt x="120" y="186"/>
                  </a:lnTo>
                  <a:lnTo>
                    <a:pt x="120" y="186"/>
                  </a:lnTo>
                  <a:lnTo>
                    <a:pt x="120" y="186"/>
                  </a:lnTo>
                  <a:lnTo>
                    <a:pt x="120" y="186"/>
                  </a:lnTo>
                  <a:lnTo>
                    <a:pt x="124" y="186"/>
                  </a:lnTo>
                  <a:lnTo>
                    <a:pt x="124" y="186"/>
                  </a:lnTo>
                  <a:lnTo>
                    <a:pt x="124" y="186"/>
                  </a:lnTo>
                  <a:lnTo>
                    <a:pt x="124" y="186"/>
                  </a:lnTo>
                  <a:lnTo>
                    <a:pt x="124" y="186"/>
                  </a:lnTo>
                  <a:lnTo>
                    <a:pt x="124" y="186"/>
                  </a:lnTo>
                  <a:lnTo>
                    <a:pt x="124" y="186"/>
                  </a:lnTo>
                  <a:lnTo>
                    <a:pt x="124" y="186"/>
                  </a:lnTo>
                  <a:lnTo>
                    <a:pt x="128" y="186"/>
                  </a:lnTo>
                  <a:lnTo>
                    <a:pt x="128" y="186"/>
                  </a:lnTo>
                  <a:lnTo>
                    <a:pt x="128" y="190"/>
                  </a:lnTo>
                  <a:lnTo>
                    <a:pt x="128" y="194"/>
                  </a:lnTo>
                  <a:lnTo>
                    <a:pt x="128" y="198"/>
                  </a:lnTo>
                  <a:lnTo>
                    <a:pt x="130" y="198"/>
                  </a:lnTo>
                  <a:lnTo>
                    <a:pt x="130" y="198"/>
                  </a:lnTo>
                  <a:lnTo>
                    <a:pt x="130" y="200"/>
                  </a:lnTo>
                  <a:lnTo>
                    <a:pt x="130" y="200"/>
                  </a:lnTo>
                  <a:lnTo>
                    <a:pt x="130" y="204"/>
                  </a:lnTo>
                  <a:lnTo>
                    <a:pt x="130" y="204"/>
                  </a:lnTo>
                  <a:lnTo>
                    <a:pt x="130" y="204"/>
                  </a:lnTo>
                  <a:lnTo>
                    <a:pt x="130" y="204"/>
                  </a:lnTo>
                  <a:lnTo>
                    <a:pt x="130" y="204"/>
                  </a:lnTo>
                  <a:lnTo>
                    <a:pt x="130" y="208"/>
                  </a:lnTo>
                  <a:lnTo>
                    <a:pt x="130" y="208"/>
                  </a:lnTo>
                  <a:lnTo>
                    <a:pt x="134" y="208"/>
                  </a:lnTo>
                  <a:lnTo>
                    <a:pt x="134" y="212"/>
                  </a:lnTo>
                  <a:lnTo>
                    <a:pt x="134" y="212"/>
                  </a:lnTo>
                  <a:lnTo>
                    <a:pt x="134" y="216"/>
                  </a:lnTo>
                  <a:lnTo>
                    <a:pt x="134" y="216"/>
                  </a:lnTo>
                  <a:lnTo>
                    <a:pt x="134" y="216"/>
                  </a:lnTo>
                  <a:lnTo>
                    <a:pt x="130" y="216"/>
                  </a:lnTo>
                  <a:lnTo>
                    <a:pt x="128" y="216"/>
                  </a:lnTo>
                  <a:lnTo>
                    <a:pt x="128" y="216"/>
                  </a:lnTo>
                  <a:lnTo>
                    <a:pt x="128" y="216"/>
                  </a:lnTo>
                  <a:lnTo>
                    <a:pt x="128" y="216"/>
                  </a:lnTo>
                  <a:lnTo>
                    <a:pt x="128" y="216"/>
                  </a:lnTo>
                  <a:lnTo>
                    <a:pt x="124" y="216"/>
                  </a:lnTo>
                  <a:lnTo>
                    <a:pt x="124" y="220"/>
                  </a:lnTo>
                  <a:lnTo>
                    <a:pt x="120" y="220"/>
                  </a:lnTo>
                  <a:lnTo>
                    <a:pt x="120" y="220"/>
                  </a:lnTo>
                  <a:lnTo>
                    <a:pt x="120" y="220"/>
                  </a:lnTo>
                  <a:lnTo>
                    <a:pt x="120" y="220"/>
                  </a:lnTo>
                  <a:lnTo>
                    <a:pt x="116" y="224"/>
                  </a:lnTo>
                  <a:lnTo>
                    <a:pt x="116" y="224"/>
                  </a:lnTo>
                  <a:lnTo>
                    <a:pt x="116" y="224"/>
                  </a:lnTo>
                  <a:lnTo>
                    <a:pt x="116" y="224"/>
                  </a:lnTo>
                  <a:lnTo>
                    <a:pt x="116" y="224"/>
                  </a:lnTo>
                  <a:lnTo>
                    <a:pt x="116" y="226"/>
                  </a:lnTo>
                  <a:lnTo>
                    <a:pt x="120" y="226"/>
                  </a:lnTo>
                  <a:lnTo>
                    <a:pt x="116" y="226"/>
                  </a:lnTo>
                  <a:lnTo>
                    <a:pt x="116" y="226"/>
                  </a:lnTo>
                  <a:lnTo>
                    <a:pt x="116" y="230"/>
                  </a:lnTo>
                  <a:lnTo>
                    <a:pt x="116" y="230"/>
                  </a:lnTo>
                  <a:lnTo>
                    <a:pt x="116" y="230"/>
                  </a:lnTo>
                  <a:lnTo>
                    <a:pt x="116" y="230"/>
                  </a:lnTo>
                  <a:lnTo>
                    <a:pt x="116" y="230"/>
                  </a:lnTo>
                  <a:lnTo>
                    <a:pt x="116" y="230"/>
                  </a:lnTo>
                  <a:lnTo>
                    <a:pt x="112" y="230"/>
                  </a:lnTo>
                  <a:lnTo>
                    <a:pt x="112" y="230"/>
                  </a:lnTo>
                  <a:lnTo>
                    <a:pt x="112" y="230"/>
                  </a:lnTo>
                  <a:lnTo>
                    <a:pt x="112" y="230"/>
                  </a:lnTo>
                  <a:lnTo>
                    <a:pt x="112" y="234"/>
                  </a:lnTo>
                  <a:lnTo>
                    <a:pt x="112" y="234"/>
                  </a:lnTo>
                  <a:lnTo>
                    <a:pt x="112" y="234"/>
                  </a:lnTo>
                  <a:lnTo>
                    <a:pt x="112" y="234"/>
                  </a:lnTo>
                  <a:lnTo>
                    <a:pt x="112" y="234"/>
                  </a:lnTo>
                  <a:lnTo>
                    <a:pt x="112" y="234"/>
                  </a:lnTo>
                  <a:lnTo>
                    <a:pt x="108" y="238"/>
                  </a:lnTo>
                  <a:lnTo>
                    <a:pt x="108" y="238"/>
                  </a:lnTo>
                  <a:lnTo>
                    <a:pt x="104" y="242"/>
                  </a:lnTo>
                  <a:lnTo>
                    <a:pt x="104" y="242"/>
                  </a:lnTo>
                  <a:lnTo>
                    <a:pt x="104" y="242"/>
                  </a:lnTo>
                  <a:lnTo>
                    <a:pt x="104" y="242"/>
                  </a:lnTo>
                  <a:lnTo>
                    <a:pt x="104" y="242"/>
                  </a:lnTo>
                  <a:lnTo>
                    <a:pt x="104" y="242"/>
                  </a:lnTo>
                  <a:lnTo>
                    <a:pt x="100" y="246"/>
                  </a:lnTo>
                  <a:lnTo>
                    <a:pt x="100" y="246"/>
                  </a:lnTo>
                  <a:lnTo>
                    <a:pt x="100" y="246"/>
                  </a:lnTo>
                  <a:lnTo>
                    <a:pt x="100" y="246"/>
                  </a:lnTo>
                  <a:lnTo>
                    <a:pt x="100" y="250"/>
                  </a:lnTo>
                  <a:lnTo>
                    <a:pt x="98" y="250"/>
                  </a:lnTo>
                  <a:lnTo>
                    <a:pt x="98" y="250"/>
                  </a:lnTo>
                  <a:lnTo>
                    <a:pt x="98" y="250"/>
                  </a:lnTo>
                  <a:lnTo>
                    <a:pt x="98" y="250"/>
                  </a:lnTo>
                  <a:lnTo>
                    <a:pt x="94" y="250"/>
                  </a:lnTo>
                  <a:lnTo>
                    <a:pt x="94" y="250"/>
                  </a:lnTo>
                  <a:lnTo>
                    <a:pt x="94" y="250"/>
                  </a:lnTo>
                  <a:lnTo>
                    <a:pt x="94" y="250"/>
                  </a:lnTo>
                  <a:lnTo>
                    <a:pt x="90" y="250"/>
                  </a:lnTo>
                  <a:lnTo>
                    <a:pt x="86" y="250"/>
                  </a:lnTo>
                  <a:lnTo>
                    <a:pt x="86" y="250"/>
                  </a:lnTo>
                  <a:lnTo>
                    <a:pt x="82" y="250"/>
                  </a:lnTo>
                  <a:lnTo>
                    <a:pt x="82" y="250"/>
                  </a:lnTo>
                  <a:lnTo>
                    <a:pt x="78" y="250"/>
                  </a:lnTo>
                  <a:lnTo>
                    <a:pt x="78" y="250"/>
                  </a:lnTo>
                  <a:lnTo>
                    <a:pt x="78" y="250"/>
                  </a:lnTo>
                  <a:lnTo>
                    <a:pt x="78" y="254"/>
                  </a:lnTo>
                  <a:lnTo>
                    <a:pt x="78" y="254"/>
                  </a:lnTo>
                  <a:lnTo>
                    <a:pt x="78" y="254"/>
                  </a:lnTo>
                  <a:lnTo>
                    <a:pt x="78" y="254"/>
                  </a:lnTo>
                  <a:lnTo>
                    <a:pt x="78" y="254"/>
                  </a:lnTo>
                  <a:lnTo>
                    <a:pt x="78" y="254"/>
                  </a:lnTo>
                  <a:lnTo>
                    <a:pt x="78" y="254"/>
                  </a:lnTo>
                  <a:lnTo>
                    <a:pt x="82" y="256"/>
                  </a:lnTo>
                  <a:lnTo>
                    <a:pt x="82" y="256"/>
                  </a:lnTo>
                  <a:lnTo>
                    <a:pt x="78" y="256"/>
                  </a:lnTo>
                  <a:lnTo>
                    <a:pt x="78" y="256"/>
                  </a:lnTo>
                  <a:lnTo>
                    <a:pt x="78" y="260"/>
                  </a:lnTo>
                  <a:lnTo>
                    <a:pt x="78" y="260"/>
                  </a:lnTo>
                  <a:lnTo>
                    <a:pt x="78" y="260"/>
                  </a:lnTo>
                  <a:lnTo>
                    <a:pt x="78" y="260"/>
                  </a:lnTo>
                  <a:lnTo>
                    <a:pt x="74" y="260"/>
                  </a:lnTo>
                  <a:lnTo>
                    <a:pt x="74" y="264"/>
                  </a:lnTo>
                  <a:lnTo>
                    <a:pt x="74" y="264"/>
                  </a:lnTo>
                  <a:lnTo>
                    <a:pt x="74" y="264"/>
                  </a:lnTo>
                  <a:lnTo>
                    <a:pt x="74" y="264"/>
                  </a:lnTo>
                  <a:lnTo>
                    <a:pt x="74" y="264"/>
                  </a:lnTo>
                  <a:lnTo>
                    <a:pt x="74" y="264"/>
                  </a:lnTo>
                  <a:lnTo>
                    <a:pt x="74" y="264"/>
                  </a:lnTo>
                  <a:lnTo>
                    <a:pt x="74" y="264"/>
                  </a:lnTo>
                  <a:lnTo>
                    <a:pt x="74" y="268"/>
                  </a:lnTo>
                  <a:lnTo>
                    <a:pt x="74" y="268"/>
                  </a:lnTo>
                  <a:lnTo>
                    <a:pt x="70" y="268"/>
                  </a:lnTo>
                  <a:lnTo>
                    <a:pt x="70" y="268"/>
                  </a:lnTo>
                  <a:lnTo>
                    <a:pt x="68" y="268"/>
                  </a:lnTo>
                  <a:lnTo>
                    <a:pt x="64" y="268"/>
                  </a:lnTo>
                  <a:lnTo>
                    <a:pt x="64" y="268"/>
                  </a:lnTo>
                  <a:lnTo>
                    <a:pt x="60" y="268"/>
                  </a:lnTo>
                  <a:lnTo>
                    <a:pt x="60" y="268"/>
                  </a:lnTo>
                  <a:lnTo>
                    <a:pt x="60" y="268"/>
                  </a:lnTo>
                  <a:lnTo>
                    <a:pt x="60" y="268"/>
                  </a:lnTo>
                  <a:lnTo>
                    <a:pt x="56" y="268"/>
                  </a:lnTo>
                  <a:lnTo>
                    <a:pt x="56" y="268"/>
                  </a:lnTo>
                  <a:lnTo>
                    <a:pt x="56" y="268"/>
                  </a:lnTo>
                  <a:lnTo>
                    <a:pt x="52" y="272"/>
                  </a:lnTo>
                  <a:lnTo>
                    <a:pt x="52" y="272"/>
                  </a:lnTo>
                  <a:lnTo>
                    <a:pt x="52" y="272"/>
                  </a:lnTo>
                  <a:lnTo>
                    <a:pt x="52" y="272"/>
                  </a:lnTo>
                  <a:lnTo>
                    <a:pt x="52" y="272"/>
                  </a:lnTo>
                  <a:lnTo>
                    <a:pt x="48" y="272"/>
                  </a:lnTo>
                  <a:lnTo>
                    <a:pt x="48" y="272"/>
                  </a:lnTo>
                  <a:lnTo>
                    <a:pt x="48" y="276"/>
                  </a:lnTo>
                  <a:lnTo>
                    <a:pt x="48" y="276"/>
                  </a:lnTo>
                  <a:lnTo>
                    <a:pt x="48" y="276"/>
                  </a:lnTo>
                  <a:lnTo>
                    <a:pt x="48" y="276"/>
                  </a:lnTo>
                  <a:lnTo>
                    <a:pt x="48" y="276"/>
                  </a:lnTo>
                  <a:lnTo>
                    <a:pt x="48" y="276"/>
                  </a:lnTo>
                  <a:lnTo>
                    <a:pt x="44" y="272"/>
                  </a:lnTo>
                  <a:lnTo>
                    <a:pt x="44" y="272"/>
                  </a:lnTo>
                  <a:lnTo>
                    <a:pt x="44" y="268"/>
                  </a:lnTo>
                  <a:lnTo>
                    <a:pt x="44" y="268"/>
                  </a:lnTo>
                  <a:lnTo>
                    <a:pt x="44" y="268"/>
                  </a:lnTo>
                  <a:lnTo>
                    <a:pt x="40" y="272"/>
                  </a:lnTo>
                  <a:lnTo>
                    <a:pt x="40" y="272"/>
                  </a:lnTo>
                  <a:lnTo>
                    <a:pt x="40" y="272"/>
                  </a:lnTo>
                  <a:lnTo>
                    <a:pt x="40" y="272"/>
                  </a:lnTo>
                  <a:lnTo>
                    <a:pt x="40" y="276"/>
                  </a:lnTo>
                  <a:lnTo>
                    <a:pt x="38" y="276"/>
                  </a:lnTo>
                  <a:lnTo>
                    <a:pt x="38" y="276"/>
                  </a:lnTo>
                  <a:lnTo>
                    <a:pt x="38" y="276"/>
                  </a:lnTo>
                  <a:lnTo>
                    <a:pt x="38" y="276"/>
                  </a:lnTo>
                  <a:lnTo>
                    <a:pt x="38" y="276"/>
                  </a:lnTo>
                  <a:lnTo>
                    <a:pt x="38" y="276"/>
                  </a:lnTo>
                  <a:lnTo>
                    <a:pt x="34" y="276"/>
                  </a:lnTo>
                  <a:lnTo>
                    <a:pt x="34" y="276"/>
                  </a:lnTo>
                  <a:lnTo>
                    <a:pt x="34" y="276"/>
                  </a:lnTo>
                  <a:lnTo>
                    <a:pt x="34" y="276"/>
                  </a:lnTo>
                  <a:lnTo>
                    <a:pt x="34" y="276"/>
                  </a:lnTo>
                  <a:lnTo>
                    <a:pt x="30" y="276"/>
                  </a:lnTo>
                  <a:lnTo>
                    <a:pt x="30" y="276"/>
                  </a:lnTo>
                  <a:lnTo>
                    <a:pt x="30" y="276"/>
                  </a:lnTo>
                  <a:lnTo>
                    <a:pt x="30" y="276"/>
                  </a:lnTo>
                  <a:lnTo>
                    <a:pt x="30" y="276"/>
                  </a:lnTo>
                  <a:lnTo>
                    <a:pt x="30" y="276"/>
                  </a:lnTo>
                  <a:lnTo>
                    <a:pt x="30" y="276"/>
                  </a:lnTo>
                  <a:lnTo>
                    <a:pt x="30" y="276"/>
                  </a:lnTo>
                  <a:lnTo>
                    <a:pt x="30" y="272"/>
                  </a:lnTo>
                  <a:lnTo>
                    <a:pt x="30" y="272"/>
                  </a:lnTo>
                  <a:lnTo>
                    <a:pt x="30" y="272"/>
                  </a:lnTo>
                  <a:lnTo>
                    <a:pt x="30" y="272"/>
                  </a:lnTo>
                  <a:lnTo>
                    <a:pt x="30" y="272"/>
                  </a:lnTo>
                  <a:lnTo>
                    <a:pt x="30" y="272"/>
                  </a:lnTo>
                  <a:lnTo>
                    <a:pt x="30" y="272"/>
                  </a:lnTo>
                  <a:lnTo>
                    <a:pt x="30" y="268"/>
                  </a:lnTo>
                  <a:lnTo>
                    <a:pt x="30" y="268"/>
                  </a:lnTo>
                  <a:lnTo>
                    <a:pt x="26" y="268"/>
                  </a:lnTo>
                  <a:lnTo>
                    <a:pt x="26" y="264"/>
                  </a:lnTo>
                  <a:lnTo>
                    <a:pt x="26" y="264"/>
                  </a:lnTo>
                  <a:lnTo>
                    <a:pt x="26" y="264"/>
                  </a:lnTo>
                  <a:lnTo>
                    <a:pt x="26" y="264"/>
                  </a:lnTo>
                  <a:lnTo>
                    <a:pt x="26" y="260"/>
                  </a:lnTo>
                  <a:lnTo>
                    <a:pt x="26" y="260"/>
                  </a:lnTo>
                  <a:lnTo>
                    <a:pt x="26" y="260"/>
                  </a:lnTo>
                  <a:lnTo>
                    <a:pt x="22" y="256"/>
                  </a:lnTo>
                  <a:lnTo>
                    <a:pt x="22" y="254"/>
                  </a:lnTo>
                  <a:lnTo>
                    <a:pt x="18" y="254"/>
                  </a:lnTo>
                  <a:lnTo>
                    <a:pt x="18" y="254"/>
                  </a:lnTo>
                  <a:lnTo>
                    <a:pt x="18" y="254"/>
                  </a:lnTo>
                  <a:lnTo>
                    <a:pt x="14" y="250"/>
                  </a:lnTo>
                  <a:lnTo>
                    <a:pt x="14" y="250"/>
                  </a:lnTo>
                  <a:lnTo>
                    <a:pt x="12" y="246"/>
                  </a:lnTo>
                  <a:lnTo>
                    <a:pt x="12" y="246"/>
                  </a:lnTo>
                  <a:lnTo>
                    <a:pt x="12" y="246"/>
                  </a:lnTo>
                  <a:lnTo>
                    <a:pt x="8" y="238"/>
                  </a:lnTo>
                  <a:lnTo>
                    <a:pt x="8" y="238"/>
                  </a:lnTo>
                  <a:lnTo>
                    <a:pt x="8" y="238"/>
                  </a:lnTo>
                  <a:lnTo>
                    <a:pt x="8" y="238"/>
                  </a:lnTo>
                  <a:lnTo>
                    <a:pt x="8" y="238"/>
                  </a:lnTo>
                  <a:lnTo>
                    <a:pt x="8" y="238"/>
                  </a:lnTo>
                  <a:lnTo>
                    <a:pt x="8" y="238"/>
                  </a:lnTo>
                  <a:lnTo>
                    <a:pt x="12" y="234"/>
                  </a:lnTo>
                  <a:lnTo>
                    <a:pt x="12" y="234"/>
                  </a:lnTo>
                  <a:lnTo>
                    <a:pt x="12" y="234"/>
                  </a:lnTo>
                  <a:lnTo>
                    <a:pt x="12" y="234"/>
                  </a:lnTo>
                  <a:lnTo>
                    <a:pt x="12" y="234"/>
                  </a:lnTo>
                  <a:lnTo>
                    <a:pt x="12" y="234"/>
                  </a:lnTo>
                  <a:lnTo>
                    <a:pt x="12" y="2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7"/>
            <p:cNvSpPr>
              <a:spLocks noEditPoints="1"/>
            </p:cNvSpPr>
            <p:nvPr/>
          </p:nvSpPr>
          <p:spPr bwMode="auto">
            <a:xfrm>
              <a:off x="5365750" y="4870518"/>
              <a:ext cx="28575" cy="22225"/>
            </a:xfrm>
            <a:custGeom>
              <a:avLst/>
              <a:gdLst>
                <a:gd name="T0" fmla="*/ 2 w 18"/>
                <a:gd name="T1" fmla="*/ 8 h 14"/>
                <a:gd name="T2" fmla="*/ 0 w 18"/>
                <a:gd name="T3" fmla="*/ 8 h 14"/>
                <a:gd name="T4" fmla="*/ 0 w 18"/>
                <a:gd name="T5" fmla="*/ 8 h 14"/>
                <a:gd name="T6" fmla="*/ 0 w 18"/>
                <a:gd name="T7" fmla="*/ 4 h 14"/>
                <a:gd name="T8" fmla="*/ 0 w 18"/>
                <a:gd name="T9" fmla="*/ 4 h 14"/>
                <a:gd name="T10" fmla="*/ 0 w 18"/>
                <a:gd name="T11" fmla="*/ 4 h 14"/>
                <a:gd name="T12" fmla="*/ 0 w 18"/>
                <a:gd name="T13" fmla="*/ 0 h 14"/>
                <a:gd name="T14" fmla="*/ 0 w 18"/>
                <a:gd name="T15" fmla="*/ 0 h 14"/>
                <a:gd name="T16" fmla="*/ 0 w 18"/>
                <a:gd name="T17" fmla="*/ 0 h 14"/>
                <a:gd name="T18" fmla="*/ 0 w 18"/>
                <a:gd name="T19" fmla="*/ 0 h 14"/>
                <a:gd name="T20" fmla="*/ 2 w 18"/>
                <a:gd name="T21" fmla="*/ 0 h 14"/>
                <a:gd name="T22" fmla="*/ 2 w 18"/>
                <a:gd name="T23" fmla="*/ 0 h 14"/>
                <a:gd name="T24" fmla="*/ 2 w 18"/>
                <a:gd name="T25" fmla="*/ 0 h 14"/>
                <a:gd name="T26" fmla="*/ 2 w 18"/>
                <a:gd name="T27" fmla="*/ 4 h 14"/>
                <a:gd name="T28" fmla="*/ 2 w 18"/>
                <a:gd name="T29" fmla="*/ 4 h 14"/>
                <a:gd name="T30" fmla="*/ 2 w 18"/>
                <a:gd name="T31" fmla="*/ 8 h 14"/>
                <a:gd name="T32" fmla="*/ 2 w 18"/>
                <a:gd name="T33" fmla="*/ 8 h 14"/>
                <a:gd name="T34" fmla="*/ 2 w 18"/>
                <a:gd name="T35" fmla="*/ 8 h 14"/>
                <a:gd name="T36" fmla="*/ 18 w 18"/>
                <a:gd name="T37" fmla="*/ 14 h 14"/>
                <a:gd name="T38" fmla="*/ 18 w 18"/>
                <a:gd name="T39" fmla="*/ 14 h 14"/>
                <a:gd name="T40" fmla="*/ 14 w 18"/>
                <a:gd name="T41" fmla="*/ 14 h 14"/>
                <a:gd name="T42" fmla="*/ 14 w 18"/>
                <a:gd name="T43" fmla="*/ 14 h 14"/>
                <a:gd name="T44" fmla="*/ 14 w 18"/>
                <a:gd name="T45" fmla="*/ 14 h 14"/>
                <a:gd name="T46" fmla="*/ 14 w 18"/>
                <a:gd name="T47" fmla="*/ 10 h 14"/>
                <a:gd name="T48" fmla="*/ 14 w 18"/>
                <a:gd name="T49" fmla="*/ 10 h 14"/>
                <a:gd name="T50" fmla="*/ 14 w 18"/>
                <a:gd name="T51" fmla="*/ 14 h 14"/>
                <a:gd name="T52" fmla="*/ 14 w 18"/>
                <a:gd name="T53" fmla="*/ 10 h 14"/>
                <a:gd name="T54" fmla="*/ 18 w 18"/>
                <a:gd name="T55" fmla="*/ 10 h 14"/>
                <a:gd name="T56" fmla="*/ 18 w 18"/>
                <a:gd name="T57" fmla="*/ 10 h 14"/>
                <a:gd name="T58" fmla="*/ 18 w 18"/>
                <a:gd name="T59" fmla="*/ 10 h 14"/>
                <a:gd name="T60" fmla="*/ 18 w 18"/>
                <a:gd name="T61" fmla="*/ 10 h 14"/>
                <a:gd name="T62" fmla="*/ 18 w 18"/>
                <a:gd name="T63" fmla="*/ 10 h 14"/>
                <a:gd name="T64" fmla="*/ 18 w 18"/>
                <a:gd name="T65" fmla="*/ 14 h 14"/>
                <a:gd name="T66" fmla="*/ 18 w 18"/>
                <a:gd name="T67" fmla="*/ 14 h 14"/>
                <a:gd name="T68" fmla="*/ 18 w 18"/>
                <a:gd name="T69" fmla="*/ 14 h 14"/>
                <a:gd name="T70" fmla="*/ 6 w 18"/>
                <a:gd name="T71" fmla="*/ 14 h 14"/>
                <a:gd name="T72" fmla="*/ 6 w 18"/>
                <a:gd name="T73" fmla="*/ 14 h 14"/>
                <a:gd name="T74" fmla="*/ 6 w 18"/>
                <a:gd name="T75" fmla="*/ 14 h 14"/>
                <a:gd name="T76" fmla="*/ 6 w 18"/>
                <a:gd name="T77" fmla="*/ 14 h 14"/>
                <a:gd name="T78" fmla="*/ 6 w 18"/>
                <a:gd name="T79" fmla="*/ 14 h 14"/>
                <a:gd name="T80" fmla="*/ 6 w 18"/>
                <a:gd name="T81" fmla="*/ 14 h 14"/>
                <a:gd name="T82" fmla="*/ 6 w 18"/>
                <a:gd name="T83" fmla="*/ 14 h 14"/>
                <a:gd name="T84" fmla="*/ 6 w 18"/>
                <a:gd name="T85" fmla="*/ 14 h 14"/>
                <a:gd name="T86" fmla="*/ 6 w 18"/>
                <a:gd name="T87" fmla="*/ 14 h 14"/>
                <a:gd name="T88" fmla="*/ 6 w 18"/>
                <a:gd name="T89" fmla="*/ 14 h 14"/>
                <a:gd name="T90" fmla="*/ 6 w 18"/>
                <a:gd name="T9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 h="14">
                  <a:moveTo>
                    <a:pt x="2" y="8"/>
                  </a:moveTo>
                  <a:lnTo>
                    <a:pt x="2" y="8"/>
                  </a:lnTo>
                  <a:lnTo>
                    <a:pt x="0" y="8"/>
                  </a:lnTo>
                  <a:lnTo>
                    <a:pt x="0" y="8"/>
                  </a:lnTo>
                  <a:lnTo>
                    <a:pt x="0" y="8"/>
                  </a:lnTo>
                  <a:lnTo>
                    <a:pt x="0" y="8"/>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4"/>
                  </a:lnTo>
                  <a:lnTo>
                    <a:pt x="2" y="4"/>
                  </a:lnTo>
                  <a:lnTo>
                    <a:pt x="2" y="4"/>
                  </a:lnTo>
                  <a:lnTo>
                    <a:pt x="2" y="4"/>
                  </a:lnTo>
                  <a:lnTo>
                    <a:pt x="2" y="4"/>
                  </a:lnTo>
                  <a:lnTo>
                    <a:pt x="2" y="8"/>
                  </a:lnTo>
                  <a:lnTo>
                    <a:pt x="2" y="8"/>
                  </a:lnTo>
                  <a:lnTo>
                    <a:pt x="2" y="8"/>
                  </a:lnTo>
                  <a:lnTo>
                    <a:pt x="2" y="8"/>
                  </a:lnTo>
                  <a:lnTo>
                    <a:pt x="2" y="8"/>
                  </a:lnTo>
                  <a:lnTo>
                    <a:pt x="2" y="8"/>
                  </a:lnTo>
                  <a:close/>
                  <a:moveTo>
                    <a:pt x="18" y="14"/>
                  </a:moveTo>
                  <a:lnTo>
                    <a:pt x="18" y="14"/>
                  </a:lnTo>
                  <a:lnTo>
                    <a:pt x="18" y="14"/>
                  </a:lnTo>
                  <a:lnTo>
                    <a:pt x="18" y="14"/>
                  </a:lnTo>
                  <a:lnTo>
                    <a:pt x="14" y="14"/>
                  </a:lnTo>
                  <a:lnTo>
                    <a:pt x="14" y="14"/>
                  </a:lnTo>
                  <a:lnTo>
                    <a:pt x="14" y="14"/>
                  </a:lnTo>
                  <a:lnTo>
                    <a:pt x="14" y="14"/>
                  </a:lnTo>
                  <a:lnTo>
                    <a:pt x="14" y="14"/>
                  </a:lnTo>
                  <a:lnTo>
                    <a:pt x="14" y="14"/>
                  </a:lnTo>
                  <a:lnTo>
                    <a:pt x="14" y="10"/>
                  </a:lnTo>
                  <a:lnTo>
                    <a:pt x="14" y="10"/>
                  </a:lnTo>
                  <a:lnTo>
                    <a:pt x="14" y="10"/>
                  </a:lnTo>
                  <a:lnTo>
                    <a:pt x="14" y="14"/>
                  </a:lnTo>
                  <a:lnTo>
                    <a:pt x="14" y="14"/>
                  </a:lnTo>
                  <a:lnTo>
                    <a:pt x="14" y="14"/>
                  </a:lnTo>
                  <a:lnTo>
                    <a:pt x="14" y="10"/>
                  </a:lnTo>
                  <a:lnTo>
                    <a:pt x="14" y="10"/>
                  </a:lnTo>
                  <a:lnTo>
                    <a:pt x="18" y="10"/>
                  </a:lnTo>
                  <a:lnTo>
                    <a:pt x="18" y="10"/>
                  </a:lnTo>
                  <a:lnTo>
                    <a:pt x="18" y="10"/>
                  </a:lnTo>
                  <a:lnTo>
                    <a:pt x="18" y="10"/>
                  </a:lnTo>
                  <a:lnTo>
                    <a:pt x="18" y="10"/>
                  </a:lnTo>
                  <a:lnTo>
                    <a:pt x="18" y="10"/>
                  </a:lnTo>
                  <a:lnTo>
                    <a:pt x="18" y="10"/>
                  </a:lnTo>
                  <a:lnTo>
                    <a:pt x="18" y="10"/>
                  </a:lnTo>
                  <a:lnTo>
                    <a:pt x="18" y="10"/>
                  </a:lnTo>
                  <a:lnTo>
                    <a:pt x="18" y="14"/>
                  </a:lnTo>
                  <a:lnTo>
                    <a:pt x="18" y="14"/>
                  </a:lnTo>
                  <a:lnTo>
                    <a:pt x="18" y="14"/>
                  </a:lnTo>
                  <a:lnTo>
                    <a:pt x="18" y="14"/>
                  </a:lnTo>
                  <a:lnTo>
                    <a:pt x="18" y="14"/>
                  </a:lnTo>
                  <a:lnTo>
                    <a:pt x="18" y="14"/>
                  </a:lnTo>
                  <a:lnTo>
                    <a:pt x="18" y="14"/>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38"/>
            <p:cNvSpPr>
              <a:spLocks/>
            </p:cNvSpPr>
            <p:nvPr/>
          </p:nvSpPr>
          <p:spPr bwMode="auto">
            <a:xfrm>
              <a:off x="4641850" y="4454593"/>
              <a:ext cx="171450" cy="238125"/>
            </a:xfrm>
            <a:custGeom>
              <a:avLst/>
              <a:gdLst>
                <a:gd name="T0" fmla="*/ 64 w 108"/>
                <a:gd name="T1" fmla="*/ 138 h 150"/>
                <a:gd name="T2" fmla="*/ 56 w 108"/>
                <a:gd name="T3" fmla="*/ 146 h 150"/>
                <a:gd name="T4" fmla="*/ 48 w 108"/>
                <a:gd name="T5" fmla="*/ 150 h 150"/>
                <a:gd name="T6" fmla="*/ 48 w 108"/>
                <a:gd name="T7" fmla="*/ 138 h 150"/>
                <a:gd name="T8" fmla="*/ 38 w 108"/>
                <a:gd name="T9" fmla="*/ 142 h 150"/>
                <a:gd name="T10" fmla="*/ 34 w 108"/>
                <a:gd name="T11" fmla="*/ 150 h 150"/>
                <a:gd name="T12" fmla="*/ 30 w 108"/>
                <a:gd name="T13" fmla="*/ 146 h 150"/>
                <a:gd name="T14" fmla="*/ 22 w 108"/>
                <a:gd name="T15" fmla="*/ 142 h 150"/>
                <a:gd name="T16" fmla="*/ 16 w 108"/>
                <a:gd name="T17" fmla="*/ 150 h 150"/>
                <a:gd name="T18" fmla="*/ 12 w 108"/>
                <a:gd name="T19" fmla="*/ 142 h 150"/>
                <a:gd name="T20" fmla="*/ 4 w 108"/>
                <a:gd name="T21" fmla="*/ 138 h 150"/>
                <a:gd name="T22" fmla="*/ 0 w 108"/>
                <a:gd name="T23" fmla="*/ 130 h 150"/>
                <a:gd name="T24" fmla="*/ 12 w 108"/>
                <a:gd name="T25" fmla="*/ 128 h 150"/>
                <a:gd name="T26" fmla="*/ 8 w 108"/>
                <a:gd name="T27" fmla="*/ 120 h 150"/>
                <a:gd name="T28" fmla="*/ 8 w 108"/>
                <a:gd name="T29" fmla="*/ 116 h 150"/>
                <a:gd name="T30" fmla="*/ 8 w 108"/>
                <a:gd name="T31" fmla="*/ 106 h 150"/>
                <a:gd name="T32" fmla="*/ 16 w 108"/>
                <a:gd name="T33" fmla="*/ 106 h 150"/>
                <a:gd name="T34" fmla="*/ 18 w 108"/>
                <a:gd name="T35" fmla="*/ 102 h 150"/>
                <a:gd name="T36" fmla="*/ 26 w 108"/>
                <a:gd name="T37" fmla="*/ 98 h 150"/>
                <a:gd name="T38" fmla="*/ 30 w 108"/>
                <a:gd name="T39" fmla="*/ 106 h 150"/>
                <a:gd name="T40" fmla="*/ 38 w 108"/>
                <a:gd name="T41" fmla="*/ 106 h 150"/>
                <a:gd name="T42" fmla="*/ 42 w 108"/>
                <a:gd name="T43" fmla="*/ 110 h 150"/>
                <a:gd name="T44" fmla="*/ 46 w 108"/>
                <a:gd name="T45" fmla="*/ 102 h 150"/>
                <a:gd name="T46" fmla="*/ 48 w 108"/>
                <a:gd name="T47" fmla="*/ 94 h 150"/>
                <a:gd name="T48" fmla="*/ 48 w 108"/>
                <a:gd name="T49" fmla="*/ 84 h 150"/>
                <a:gd name="T50" fmla="*/ 46 w 108"/>
                <a:gd name="T51" fmla="*/ 76 h 150"/>
                <a:gd name="T52" fmla="*/ 42 w 108"/>
                <a:gd name="T53" fmla="*/ 68 h 150"/>
                <a:gd name="T54" fmla="*/ 42 w 108"/>
                <a:gd name="T55" fmla="*/ 58 h 150"/>
                <a:gd name="T56" fmla="*/ 48 w 108"/>
                <a:gd name="T57" fmla="*/ 50 h 150"/>
                <a:gd name="T58" fmla="*/ 42 w 108"/>
                <a:gd name="T59" fmla="*/ 42 h 150"/>
                <a:gd name="T60" fmla="*/ 34 w 108"/>
                <a:gd name="T61" fmla="*/ 46 h 150"/>
                <a:gd name="T62" fmla="*/ 30 w 108"/>
                <a:gd name="T63" fmla="*/ 38 h 150"/>
                <a:gd name="T64" fmla="*/ 38 w 108"/>
                <a:gd name="T65" fmla="*/ 30 h 150"/>
                <a:gd name="T66" fmla="*/ 52 w 108"/>
                <a:gd name="T67" fmla="*/ 30 h 150"/>
                <a:gd name="T68" fmla="*/ 64 w 108"/>
                <a:gd name="T69" fmla="*/ 30 h 150"/>
                <a:gd name="T70" fmla="*/ 72 w 108"/>
                <a:gd name="T71" fmla="*/ 34 h 150"/>
                <a:gd name="T72" fmla="*/ 72 w 108"/>
                <a:gd name="T73" fmla="*/ 30 h 150"/>
                <a:gd name="T74" fmla="*/ 74 w 108"/>
                <a:gd name="T75" fmla="*/ 24 h 150"/>
                <a:gd name="T76" fmla="*/ 78 w 108"/>
                <a:gd name="T77" fmla="*/ 16 h 150"/>
                <a:gd name="T78" fmla="*/ 78 w 108"/>
                <a:gd name="T79" fmla="*/ 8 h 150"/>
                <a:gd name="T80" fmla="*/ 86 w 108"/>
                <a:gd name="T81" fmla="*/ 4 h 150"/>
                <a:gd name="T82" fmla="*/ 90 w 108"/>
                <a:gd name="T83" fmla="*/ 4 h 150"/>
                <a:gd name="T84" fmla="*/ 102 w 108"/>
                <a:gd name="T85" fmla="*/ 4 h 150"/>
                <a:gd name="T86" fmla="*/ 104 w 108"/>
                <a:gd name="T87" fmla="*/ 4 h 150"/>
                <a:gd name="T88" fmla="*/ 108 w 108"/>
                <a:gd name="T89" fmla="*/ 12 h 150"/>
                <a:gd name="T90" fmla="*/ 104 w 108"/>
                <a:gd name="T91" fmla="*/ 20 h 150"/>
                <a:gd name="T92" fmla="*/ 102 w 108"/>
                <a:gd name="T93" fmla="*/ 28 h 150"/>
                <a:gd name="T94" fmla="*/ 102 w 108"/>
                <a:gd name="T95" fmla="*/ 38 h 150"/>
                <a:gd name="T96" fmla="*/ 98 w 108"/>
                <a:gd name="T97" fmla="*/ 54 h 150"/>
                <a:gd name="T98" fmla="*/ 98 w 108"/>
                <a:gd name="T99" fmla="*/ 64 h 150"/>
                <a:gd name="T100" fmla="*/ 94 w 108"/>
                <a:gd name="T101" fmla="*/ 72 h 150"/>
                <a:gd name="T102" fmla="*/ 90 w 108"/>
                <a:gd name="T103" fmla="*/ 84 h 150"/>
                <a:gd name="T104" fmla="*/ 82 w 108"/>
                <a:gd name="T105" fmla="*/ 90 h 150"/>
                <a:gd name="T106" fmla="*/ 78 w 108"/>
                <a:gd name="T107" fmla="*/ 98 h 150"/>
                <a:gd name="T108" fmla="*/ 72 w 108"/>
                <a:gd name="T109" fmla="*/ 102 h 150"/>
                <a:gd name="T110" fmla="*/ 74 w 108"/>
                <a:gd name="T111" fmla="*/ 114 h 150"/>
                <a:gd name="T112" fmla="*/ 72 w 108"/>
                <a:gd name="T113" fmla="*/ 120 h 150"/>
                <a:gd name="T114" fmla="*/ 72 w 108"/>
                <a:gd name="T115" fmla="*/ 128 h 150"/>
                <a:gd name="T116" fmla="*/ 68 w 108"/>
                <a:gd name="T117"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150">
                  <a:moveTo>
                    <a:pt x="68" y="134"/>
                  </a:moveTo>
                  <a:lnTo>
                    <a:pt x="64" y="134"/>
                  </a:lnTo>
                  <a:lnTo>
                    <a:pt x="64" y="138"/>
                  </a:lnTo>
                  <a:lnTo>
                    <a:pt x="60" y="138"/>
                  </a:lnTo>
                  <a:lnTo>
                    <a:pt x="56" y="142"/>
                  </a:lnTo>
                  <a:lnTo>
                    <a:pt x="56" y="146"/>
                  </a:lnTo>
                  <a:lnTo>
                    <a:pt x="52" y="146"/>
                  </a:lnTo>
                  <a:lnTo>
                    <a:pt x="52" y="150"/>
                  </a:lnTo>
                  <a:lnTo>
                    <a:pt x="48" y="150"/>
                  </a:lnTo>
                  <a:lnTo>
                    <a:pt x="48" y="146"/>
                  </a:lnTo>
                  <a:lnTo>
                    <a:pt x="48" y="142"/>
                  </a:lnTo>
                  <a:lnTo>
                    <a:pt x="48" y="138"/>
                  </a:lnTo>
                  <a:lnTo>
                    <a:pt x="46" y="138"/>
                  </a:lnTo>
                  <a:lnTo>
                    <a:pt x="42" y="142"/>
                  </a:lnTo>
                  <a:lnTo>
                    <a:pt x="38" y="142"/>
                  </a:lnTo>
                  <a:lnTo>
                    <a:pt x="38" y="146"/>
                  </a:lnTo>
                  <a:lnTo>
                    <a:pt x="34" y="146"/>
                  </a:lnTo>
                  <a:lnTo>
                    <a:pt x="34" y="150"/>
                  </a:lnTo>
                  <a:lnTo>
                    <a:pt x="30" y="146"/>
                  </a:lnTo>
                  <a:lnTo>
                    <a:pt x="30" y="142"/>
                  </a:lnTo>
                  <a:lnTo>
                    <a:pt x="30" y="146"/>
                  </a:lnTo>
                  <a:lnTo>
                    <a:pt x="26" y="146"/>
                  </a:lnTo>
                  <a:lnTo>
                    <a:pt x="26" y="142"/>
                  </a:lnTo>
                  <a:lnTo>
                    <a:pt x="22" y="142"/>
                  </a:lnTo>
                  <a:lnTo>
                    <a:pt x="18" y="146"/>
                  </a:lnTo>
                  <a:lnTo>
                    <a:pt x="16" y="146"/>
                  </a:lnTo>
                  <a:lnTo>
                    <a:pt x="16" y="150"/>
                  </a:lnTo>
                  <a:lnTo>
                    <a:pt x="12" y="150"/>
                  </a:lnTo>
                  <a:lnTo>
                    <a:pt x="12" y="146"/>
                  </a:lnTo>
                  <a:lnTo>
                    <a:pt x="12" y="142"/>
                  </a:lnTo>
                  <a:lnTo>
                    <a:pt x="8" y="142"/>
                  </a:lnTo>
                  <a:lnTo>
                    <a:pt x="8" y="138"/>
                  </a:lnTo>
                  <a:lnTo>
                    <a:pt x="4" y="138"/>
                  </a:lnTo>
                  <a:lnTo>
                    <a:pt x="4" y="134"/>
                  </a:lnTo>
                  <a:lnTo>
                    <a:pt x="0" y="134"/>
                  </a:lnTo>
                  <a:lnTo>
                    <a:pt x="0" y="130"/>
                  </a:lnTo>
                  <a:lnTo>
                    <a:pt x="4" y="128"/>
                  </a:lnTo>
                  <a:lnTo>
                    <a:pt x="8" y="128"/>
                  </a:lnTo>
                  <a:lnTo>
                    <a:pt x="12" y="128"/>
                  </a:lnTo>
                  <a:lnTo>
                    <a:pt x="12" y="124"/>
                  </a:lnTo>
                  <a:lnTo>
                    <a:pt x="12" y="120"/>
                  </a:lnTo>
                  <a:lnTo>
                    <a:pt x="8" y="120"/>
                  </a:lnTo>
                  <a:lnTo>
                    <a:pt x="12" y="116"/>
                  </a:lnTo>
                  <a:lnTo>
                    <a:pt x="8" y="114"/>
                  </a:lnTo>
                  <a:lnTo>
                    <a:pt x="8" y="116"/>
                  </a:lnTo>
                  <a:lnTo>
                    <a:pt x="8" y="114"/>
                  </a:lnTo>
                  <a:lnTo>
                    <a:pt x="8" y="110"/>
                  </a:lnTo>
                  <a:lnTo>
                    <a:pt x="8" y="106"/>
                  </a:lnTo>
                  <a:lnTo>
                    <a:pt x="12" y="110"/>
                  </a:lnTo>
                  <a:lnTo>
                    <a:pt x="12" y="106"/>
                  </a:lnTo>
                  <a:lnTo>
                    <a:pt x="16" y="106"/>
                  </a:lnTo>
                  <a:lnTo>
                    <a:pt x="16" y="110"/>
                  </a:lnTo>
                  <a:lnTo>
                    <a:pt x="18" y="106"/>
                  </a:lnTo>
                  <a:lnTo>
                    <a:pt x="18" y="102"/>
                  </a:lnTo>
                  <a:lnTo>
                    <a:pt x="18" y="98"/>
                  </a:lnTo>
                  <a:lnTo>
                    <a:pt x="22" y="98"/>
                  </a:lnTo>
                  <a:lnTo>
                    <a:pt x="26" y="98"/>
                  </a:lnTo>
                  <a:lnTo>
                    <a:pt x="26" y="102"/>
                  </a:lnTo>
                  <a:lnTo>
                    <a:pt x="26" y="106"/>
                  </a:lnTo>
                  <a:lnTo>
                    <a:pt x="30" y="106"/>
                  </a:lnTo>
                  <a:lnTo>
                    <a:pt x="34" y="110"/>
                  </a:lnTo>
                  <a:lnTo>
                    <a:pt x="34" y="106"/>
                  </a:lnTo>
                  <a:lnTo>
                    <a:pt x="38" y="106"/>
                  </a:lnTo>
                  <a:lnTo>
                    <a:pt x="38" y="102"/>
                  </a:lnTo>
                  <a:lnTo>
                    <a:pt x="42" y="106"/>
                  </a:lnTo>
                  <a:lnTo>
                    <a:pt x="42" y="110"/>
                  </a:lnTo>
                  <a:lnTo>
                    <a:pt x="46" y="110"/>
                  </a:lnTo>
                  <a:lnTo>
                    <a:pt x="46" y="106"/>
                  </a:lnTo>
                  <a:lnTo>
                    <a:pt x="46" y="102"/>
                  </a:lnTo>
                  <a:lnTo>
                    <a:pt x="46" y="98"/>
                  </a:lnTo>
                  <a:lnTo>
                    <a:pt x="48" y="98"/>
                  </a:lnTo>
                  <a:lnTo>
                    <a:pt x="48" y="94"/>
                  </a:lnTo>
                  <a:lnTo>
                    <a:pt x="48" y="90"/>
                  </a:lnTo>
                  <a:lnTo>
                    <a:pt x="48" y="86"/>
                  </a:lnTo>
                  <a:lnTo>
                    <a:pt x="48" y="84"/>
                  </a:lnTo>
                  <a:lnTo>
                    <a:pt x="48" y="80"/>
                  </a:lnTo>
                  <a:lnTo>
                    <a:pt x="48" y="76"/>
                  </a:lnTo>
                  <a:lnTo>
                    <a:pt x="46" y="76"/>
                  </a:lnTo>
                  <a:lnTo>
                    <a:pt x="46" y="72"/>
                  </a:lnTo>
                  <a:lnTo>
                    <a:pt x="42" y="72"/>
                  </a:lnTo>
                  <a:lnTo>
                    <a:pt x="42" y="68"/>
                  </a:lnTo>
                  <a:lnTo>
                    <a:pt x="42" y="64"/>
                  </a:lnTo>
                  <a:lnTo>
                    <a:pt x="42" y="60"/>
                  </a:lnTo>
                  <a:lnTo>
                    <a:pt x="42" y="58"/>
                  </a:lnTo>
                  <a:lnTo>
                    <a:pt x="46" y="58"/>
                  </a:lnTo>
                  <a:lnTo>
                    <a:pt x="48" y="54"/>
                  </a:lnTo>
                  <a:lnTo>
                    <a:pt x="48" y="50"/>
                  </a:lnTo>
                  <a:lnTo>
                    <a:pt x="46" y="46"/>
                  </a:lnTo>
                  <a:lnTo>
                    <a:pt x="46" y="42"/>
                  </a:lnTo>
                  <a:lnTo>
                    <a:pt x="42" y="42"/>
                  </a:lnTo>
                  <a:lnTo>
                    <a:pt x="38" y="42"/>
                  </a:lnTo>
                  <a:lnTo>
                    <a:pt x="38" y="46"/>
                  </a:lnTo>
                  <a:lnTo>
                    <a:pt x="34" y="46"/>
                  </a:lnTo>
                  <a:lnTo>
                    <a:pt x="30" y="46"/>
                  </a:lnTo>
                  <a:lnTo>
                    <a:pt x="30" y="42"/>
                  </a:lnTo>
                  <a:lnTo>
                    <a:pt x="30" y="38"/>
                  </a:lnTo>
                  <a:lnTo>
                    <a:pt x="30" y="34"/>
                  </a:lnTo>
                  <a:lnTo>
                    <a:pt x="30" y="30"/>
                  </a:lnTo>
                  <a:lnTo>
                    <a:pt x="38" y="30"/>
                  </a:lnTo>
                  <a:lnTo>
                    <a:pt x="46" y="30"/>
                  </a:lnTo>
                  <a:lnTo>
                    <a:pt x="48" y="30"/>
                  </a:lnTo>
                  <a:lnTo>
                    <a:pt x="52" y="30"/>
                  </a:lnTo>
                  <a:lnTo>
                    <a:pt x="56" y="30"/>
                  </a:lnTo>
                  <a:lnTo>
                    <a:pt x="60" y="30"/>
                  </a:lnTo>
                  <a:lnTo>
                    <a:pt x="64" y="30"/>
                  </a:lnTo>
                  <a:lnTo>
                    <a:pt x="64" y="34"/>
                  </a:lnTo>
                  <a:lnTo>
                    <a:pt x="68" y="34"/>
                  </a:lnTo>
                  <a:lnTo>
                    <a:pt x="72" y="34"/>
                  </a:lnTo>
                  <a:lnTo>
                    <a:pt x="72" y="38"/>
                  </a:lnTo>
                  <a:lnTo>
                    <a:pt x="72" y="34"/>
                  </a:lnTo>
                  <a:lnTo>
                    <a:pt x="72" y="30"/>
                  </a:lnTo>
                  <a:lnTo>
                    <a:pt x="72" y="28"/>
                  </a:lnTo>
                  <a:lnTo>
                    <a:pt x="74" y="28"/>
                  </a:lnTo>
                  <a:lnTo>
                    <a:pt x="74" y="24"/>
                  </a:lnTo>
                  <a:lnTo>
                    <a:pt x="74" y="20"/>
                  </a:lnTo>
                  <a:lnTo>
                    <a:pt x="78" y="20"/>
                  </a:lnTo>
                  <a:lnTo>
                    <a:pt x="78" y="16"/>
                  </a:lnTo>
                  <a:lnTo>
                    <a:pt x="74" y="16"/>
                  </a:lnTo>
                  <a:lnTo>
                    <a:pt x="78" y="12"/>
                  </a:lnTo>
                  <a:lnTo>
                    <a:pt x="78" y="8"/>
                  </a:lnTo>
                  <a:lnTo>
                    <a:pt x="78" y="4"/>
                  </a:lnTo>
                  <a:lnTo>
                    <a:pt x="82" y="4"/>
                  </a:lnTo>
                  <a:lnTo>
                    <a:pt x="86" y="4"/>
                  </a:lnTo>
                  <a:lnTo>
                    <a:pt x="90" y="4"/>
                  </a:lnTo>
                  <a:lnTo>
                    <a:pt x="90" y="0"/>
                  </a:lnTo>
                  <a:lnTo>
                    <a:pt x="90" y="4"/>
                  </a:lnTo>
                  <a:lnTo>
                    <a:pt x="94" y="4"/>
                  </a:lnTo>
                  <a:lnTo>
                    <a:pt x="98" y="4"/>
                  </a:lnTo>
                  <a:lnTo>
                    <a:pt x="102" y="4"/>
                  </a:lnTo>
                  <a:lnTo>
                    <a:pt x="102" y="8"/>
                  </a:lnTo>
                  <a:lnTo>
                    <a:pt x="102" y="4"/>
                  </a:lnTo>
                  <a:lnTo>
                    <a:pt x="104" y="4"/>
                  </a:lnTo>
                  <a:lnTo>
                    <a:pt x="108" y="4"/>
                  </a:lnTo>
                  <a:lnTo>
                    <a:pt x="108" y="8"/>
                  </a:lnTo>
                  <a:lnTo>
                    <a:pt x="108" y="12"/>
                  </a:lnTo>
                  <a:lnTo>
                    <a:pt x="104" y="12"/>
                  </a:lnTo>
                  <a:lnTo>
                    <a:pt x="104" y="16"/>
                  </a:lnTo>
                  <a:lnTo>
                    <a:pt x="104" y="20"/>
                  </a:lnTo>
                  <a:lnTo>
                    <a:pt x="104" y="24"/>
                  </a:lnTo>
                  <a:lnTo>
                    <a:pt x="102" y="24"/>
                  </a:lnTo>
                  <a:lnTo>
                    <a:pt x="102" y="28"/>
                  </a:lnTo>
                  <a:lnTo>
                    <a:pt x="102" y="30"/>
                  </a:lnTo>
                  <a:lnTo>
                    <a:pt x="102" y="34"/>
                  </a:lnTo>
                  <a:lnTo>
                    <a:pt x="102" y="38"/>
                  </a:lnTo>
                  <a:lnTo>
                    <a:pt x="98" y="46"/>
                  </a:lnTo>
                  <a:lnTo>
                    <a:pt x="98" y="50"/>
                  </a:lnTo>
                  <a:lnTo>
                    <a:pt x="98" y="54"/>
                  </a:lnTo>
                  <a:lnTo>
                    <a:pt x="98" y="58"/>
                  </a:lnTo>
                  <a:lnTo>
                    <a:pt x="98" y="60"/>
                  </a:lnTo>
                  <a:lnTo>
                    <a:pt x="98" y="64"/>
                  </a:lnTo>
                  <a:lnTo>
                    <a:pt x="94" y="64"/>
                  </a:lnTo>
                  <a:lnTo>
                    <a:pt x="94" y="68"/>
                  </a:lnTo>
                  <a:lnTo>
                    <a:pt x="94" y="72"/>
                  </a:lnTo>
                  <a:lnTo>
                    <a:pt x="94" y="76"/>
                  </a:lnTo>
                  <a:lnTo>
                    <a:pt x="94" y="80"/>
                  </a:lnTo>
                  <a:lnTo>
                    <a:pt x="90" y="84"/>
                  </a:lnTo>
                  <a:lnTo>
                    <a:pt x="86" y="84"/>
                  </a:lnTo>
                  <a:lnTo>
                    <a:pt x="82" y="86"/>
                  </a:lnTo>
                  <a:lnTo>
                    <a:pt x="82" y="90"/>
                  </a:lnTo>
                  <a:lnTo>
                    <a:pt x="78" y="90"/>
                  </a:lnTo>
                  <a:lnTo>
                    <a:pt x="78" y="94"/>
                  </a:lnTo>
                  <a:lnTo>
                    <a:pt x="78" y="98"/>
                  </a:lnTo>
                  <a:lnTo>
                    <a:pt x="74" y="98"/>
                  </a:lnTo>
                  <a:lnTo>
                    <a:pt x="74" y="102"/>
                  </a:lnTo>
                  <a:lnTo>
                    <a:pt x="72" y="102"/>
                  </a:lnTo>
                  <a:lnTo>
                    <a:pt x="72" y="106"/>
                  </a:lnTo>
                  <a:lnTo>
                    <a:pt x="74" y="110"/>
                  </a:lnTo>
                  <a:lnTo>
                    <a:pt x="74" y="114"/>
                  </a:lnTo>
                  <a:lnTo>
                    <a:pt x="72" y="114"/>
                  </a:lnTo>
                  <a:lnTo>
                    <a:pt x="72" y="116"/>
                  </a:lnTo>
                  <a:lnTo>
                    <a:pt x="72" y="120"/>
                  </a:lnTo>
                  <a:lnTo>
                    <a:pt x="74" y="124"/>
                  </a:lnTo>
                  <a:lnTo>
                    <a:pt x="72" y="124"/>
                  </a:lnTo>
                  <a:lnTo>
                    <a:pt x="72" y="128"/>
                  </a:lnTo>
                  <a:lnTo>
                    <a:pt x="72" y="130"/>
                  </a:lnTo>
                  <a:lnTo>
                    <a:pt x="68" y="130"/>
                  </a:lnTo>
                  <a:lnTo>
                    <a:pt x="68" y="134"/>
                  </a:lnTo>
                  <a:lnTo>
                    <a:pt x="68" y="134"/>
                  </a:lnTo>
                  <a:lnTo>
                    <a:pt x="68" y="1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39"/>
            <p:cNvSpPr>
              <a:spLocks/>
            </p:cNvSpPr>
            <p:nvPr/>
          </p:nvSpPr>
          <p:spPr bwMode="auto">
            <a:xfrm>
              <a:off x="4664075" y="4413318"/>
              <a:ext cx="434975" cy="511175"/>
            </a:xfrm>
            <a:custGeom>
              <a:avLst/>
              <a:gdLst>
                <a:gd name="T0" fmla="*/ 30 w 274"/>
                <a:gd name="T1" fmla="*/ 194 h 322"/>
                <a:gd name="T2" fmla="*/ 12 w 274"/>
                <a:gd name="T3" fmla="*/ 190 h 322"/>
                <a:gd name="T4" fmla="*/ 4 w 274"/>
                <a:gd name="T5" fmla="*/ 190 h 322"/>
                <a:gd name="T6" fmla="*/ 16 w 274"/>
                <a:gd name="T7" fmla="*/ 172 h 322"/>
                <a:gd name="T8" fmla="*/ 24 w 274"/>
                <a:gd name="T9" fmla="*/ 168 h 322"/>
                <a:gd name="T10" fmla="*/ 34 w 274"/>
                <a:gd name="T11" fmla="*/ 176 h 322"/>
                <a:gd name="T12" fmla="*/ 50 w 274"/>
                <a:gd name="T13" fmla="*/ 164 h 322"/>
                <a:gd name="T14" fmla="*/ 56 w 274"/>
                <a:gd name="T15" fmla="*/ 150 h 322"/>
                <a:gd name="T16" fmla="*/ 60 w 274"/>
                <a:gd name="T17" fmla="*/ 136 h 322"/>
                <a:gd name="T18" fmla="*/ 64 w 274"/>
                <a:gd name="T19" fmla="*/ 120 h 322"/>
                <a:gd name="T20" fmla="*/ 80 w 274"/>
                <a:gd name="T21" fmla="*/ 106 h 322"/>
                <a:gd name="T22" fmla="*/ 84 w 274"/>
                <a:gd name="T23" fmla="*/ 86 h 322"/>
                <a:gd name="T24" fmla="*/ 86 w 274"/>
                <a:gd name="T25" fmla="*/ 60 h 322"/>
                <a:gd name="T26" fmla="*/ 90 w 274"/>
                <a:gd name="T27" fmla="*/ 42 h 322"/>
                <a:gd name="T28" fmla="*/ 94 w 274"/>
                <a:gd name="T29" fmla="*/ 24 h 322"/>
                <a:gd name="T30" fmla="*/ 98 w 274"/>
                <a:gd name="T31" fmla="*/ 12 h 322"/>
                <a:gd name="T32" fmla="*/ 114 w 274"/>
                <a:gd name="T33" fmla="*/ 8 h 322"/>
                <a:gd name="T34" fmla="*/ 128 w 274"/>
                <a:gd name="T35" fmla="*/ 16 h 322"/>
                <a:gd name="T36" fmla="*/ 146 w 274"/>
                <a:gd name="T37" fmla="*/ 24 h 322"/>
                <a:gd name="T38" fmla="*/ 154 w 274"/>
                <a:gd name="T39" fmla="*/ 8 h 322"/>
                <a:gd name="T40" fmla="*/ 172 w 274"/>
                <a:gd name="T41" fmla="*/ 8 h 322"/>
                <a:gd name="T42" fmla="*/ 188 w 274"/>
                <a:gd name="T43" fmla="*/ 8 h 322"/>
                <a:gd name="T44" fmla="*/ 200 w 274"/>
                <a:gd name="T45" fmla="*/ 4 h 322"/>
                <a:gd name="T46" fmla="*/ 214 w 274"/>
                <a:gd name="T47" fmla="*/ 4 h 322"/>
                <a:gd name="T48" fmla="*/ 228 w 274"/>
                <a:gd name="T49" fmla="*/ 16 h 322"/>
                <a:gd name="T50" fmla="*/ 244 w 274"/>
                <a:gd name="T51" fmla="*/ 16 h 322"/>
                <a:gd name="T52" fmla="*/ 250 w 274"/>
                <a:gd name="T53" fmla="*/ 16 h 322"/>
                <a:gd name="T54" fmla="*/ 262 w 274"/>
                <a:gd name="T55" fmla="*/ 28 h 322"/>
                <a:gd name="T56" fmla="*/ 266 w 274"/>
                <a:gd name="T57" fmla="*/ 46 h 322"/>
                <a:gd name="T58" fmla="*/ 270 w 274"/>
                <a:gd name="T59" fmla="*/ 58 h 322"/>
                <a:gd name="T60" fmla="*/ 258 w 274"/>
                <a:gd name="T61" fmla="*/ 76 h 322"/>
                <a:gd name="T62" fmla="*/ 250 w 274"/>
                <a:gd name="T63" fmla="*/ 90 h 322"/>
                <a:gd name="T64" fmla="*/ 246 w 274"/>
                <a:gd name="T65" fmla="*/ 110 h 322"/>
                <a:gd name="T66" fmla="*/ 244 w 274"/>
                <a:gd name="T67" fmla="*/ 128 h 322"/>
                <a:gd name="T68" fmla="*/ 244 w 274"/>
                <a:gd name="T69" fmla="*/ 146 h 322"/>
                <a:gd name="T70" fmla="*/ 246 w 274"/>
                <a:gd name="T71" fmla="*/ 168 h 322"/>
                <a:gd name="T72" fmla="*/ 246 w 274"/>
                <a:gd name="T73" fmla="*/ 184 h 322"/>
                <a:gd name="T74" fmla="*/ 250 w 274"/>
                <a:gd name="T75" fmla="*/ 206 h 322"/>
                <a:gd name="T76" fmla="*/ 262 w 274"/>
                <a:gd name="T77" fmla="*/ 220 h 322"/>
                <a:gd name="T78" fmla="*/ 258 w 274"/>
                <a:gd name="T79" fmla="*/ 232 h 322"/>
                <a:gd name="T80" fmla="*/ 240 w 274"/>
                <a:gd name="T81" fmla="*/ 244 h 322"/>
                <a:gd name="T82" fmla="*/ 236 w 274"/>
                <a:gd name="T83" fmla="*/ 262 h 322"/>
                <a:gd name="T84" fmla="*/ 232 w 274"/>
                <a:gd name="T85" fmla="*/ 280 h 322"/>
                <a:gd name="T86" fmla="*/ 236 w 274"/>
                <a:gd name="T87" fmla="*/ 300 h 322"/>
                <a:gd name="T88" fmla="*/ 250 w 274"/>
                <a:gd name="T89" fmla="*/ 302 h 322"/>
                <a:gd name="T90" fmla="*/ 250 w 274"/>
                <a:gd name="T91" fmla="*/ 322 h 322"/>
                <a:gd name="T92" fmla="*/ 236 w 274"/>
                <a:gd name="T93" fmla="*/ 314 h 322"/>
                <a:gd name="T94" fmla="*/ 222 w 274"/>
                <a:gd name="T95" fmla="*/ 302 h 322"/>
                <a:gd name="T96" fmla="*/ 210 w 274"/>
                <a:gd name="T97" fmla="*/ 300 h 322"/>
                <a:gd name="T98" fmla="*/ 188 w 274"/>
                <a:gd name="T99" fmla="*/ 292 h 322"/>
                <a:gd name="T100" fmla="*/ 172 w 274"/>
                <a:gd name="T101" fmla="*/ 288 h 322"/>
                <a:gd name="T102" fmla="*/ 170 w 274"/>
                <a:gd name="T103" fmla="*/ 280 h 322"/>
                <a:gd name="T104" fmla="*/ 146 w 274"/>
                <a:gd name="T105" fmla="*/ 280 h 322"/>
                <a:gd name="T106" fmla="*/ 146 w 274"/>
                <a:gd name="T107" fmla="*/ 272 h 322"/>
                <a:gd name="T108" fmla="*/ 140 w 274"/>
                <a:gd name="T109" fmla="*/ 250 h 322"/>
                <a:gd name="T110" fmla="*/ 140 w 274"/>
                <a:gd name="T111" fmla="*/ 228 h 322"/>
                <a:gd name="T112" fmla="*/ 120 w 274"/>
                <a:gd name="T113" fmla="*/ 216 h 322"/>
                <a:gd name="T114" fmla="*/ 106 w 274"/>
                <a:gd name="T115" fmla="*/ 214 h 322"/>
                <a:gd name="T116" fmla="*/ 106 w 274"/>
                <a:gd name="T117" fmla="*/ 228 h 322"/>
                <a:gd name="T118" fmla="*/ 84 w 274"/>
                <a:gd name="T119" fmla="*/ 232 h 322"/>
                <a:gd name="T120" fmla="*/ 72 w 274"/>
                <a:gd name="T121" fmla="*/ 220 h 322"/>
                <a:gd name="T122" fmla="*/ 64 w 274"/>
                <a:gd name="T123" fmla="*/ 202 h 322"/>
                <a:gd name="T124" fmla="*/ 56 w 274"/>
                <a:gd name="T125" fmla="*/ 19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322">
                  <a:moveTo>
                    <a:pt x="56" y="190"/>
                  </a:moveTo>
                  <a:lnTo>
                    <a:pt x="54" y="190"/>
                  </a:lnTo>
                  <a:lnTo>
                    <a:pt x="42" y="190"/>
                  </a:lnTo>
                  <a:lnTo>
                    <a:pt x="38" y="190"/>
                  </a:lnTo>
                  <a:lnTo>
                    <a:pt x="34" y="194"/>
                  </a:lnTo>
                  <a:lnTo>
                    <a:pt x="30" y="194"/>
                  </a:lnTo>
                  <a:lnTo>
                    <a:pt x="30" y="190"/>
                  </a:lnTo>
                  <a:lnTo>
                    <a:pt x="26" y="190"/>
                  </a:lnTo>
                  <a:lnTo>
                    <a:pt x="24" y="190"/>
                  </a:lnTo>
                  <a:lnTo>
                    <a:pt x="20" y="190"/>
                  </a:lnTo>
                  <a:lnTo>
                    <a:pt x="16" y="190"/>
                  </a:lnTo>
                  <a:lnTo>
                    <a:pt x="12" y="190"/>
                  </a:lnTo>
                  <a:lnTo>
                    <a:pt x="8" y="190"/>
                  </a:lnTo>
                  <a:lnTo>
                    <a:pt x="8" y="194"/>
                  </a:lnTo>
                  <a:lnTo>
                    <a:pt x="4" y="194"/>
                  </a:lnTo>
                  <a:lnTo>
                    <a:pt x="4" y="190"/>
                  </a:lnTo>
                  <a:lnTo>
                    <a:pt x="0" y="190"/>
                  </a:lnTo>
                  <a:lnTo>
                    <a:pt x="4" y="190"/>
                  </a:lnTo>
                  <a:lnTo>
                    <a:pt x="8" y="190"/>
                  </a:lnTo>
                  <a:lnTo>
                    <a:pt x="8" y="184"/>
                  </a:lnTo>
                  <a:lnTo>
                    <a:pt x="8" y="180"/>
                  </a:lnTo>
                  <a:lnTo>
                    <a:pt x="8" y="176"/>
                  </a:lnTo>
                  <a:lnTo>
                    <a:pt x="12" y="172"/>
                  </a:lnTo>
                  <a:lnTo>
                    <a:pt x="16" y="172"/>
                  </a:lnTo>
                  <a:lnTo>
                    <a:pt x="16" y="168"/>
                  </a:lnTo>
                  <a:lnTo>
                    <a:pt x="16" y="172"/>
                  </a:lnTo>
                  <a:lnTo>
                    <a:pt x="20" y="176"/>
                  </a:lnTo>
                  <a:lnTo>
                    <a:pt x="20" y="172"/>
                  </a:lnTo>
                  <a:lnTo>
                    <a:pt x="24" y="172"/>
                  </a:lnTo>
                  <a:lnTo>
                    <a:pt x="24" y="168"/>
                  </a:lnTo>
                  <a:lnTo>
                    <a:pt x="26" y="168"/>
                  </a:lnTo>
                  <a:lnTo>
                    <a:pt x="30" y="164"/>
                  </a:lnTo>
                  <a:lnTo>
                    <a:pt x="34" y="164"/>
                  </a:lnTo>
                  <a:lnTo>
                    <a:pt x="34" y="168"/>
                  </a:lnTo>
                  <a:lnTo>
                    <a:pt x="34" y="172"/>
                  </a:lnTo>
                  <a:lnTo>
                    <a:pt x="34" y="176"/>
                  </a:lnTo>
                  <a:lnTo>
                    <a:pt x="38" y="176"/>
                  </a:lnTo>
                  <a:lnTo>
                    <a:pt x="38" y="172"/>
                  </a:lnTo>
                  <a:lnTo>
                    <a:pt x="42" y="172"/>
                  </a:lnTo>
                  <a:lnTo>
                    <a:pt x="42" y="168"/>
                  </a:lnTo>
                  <a:lnTo>
                    <a:pt x="46" y="164"/>
                  </a:lnTo>
                  <a:lnTo>
                    <a:pt x="50" y="164"/>
                  </a:lnTo>
                  <a:lnTo>
                    <a:pt x="50" y="160"/>
                  </a:lnTo>
                  <a:lnTo>
                    <a:pt x="54" y="160"/>
                  </a:lnTo>
                  <a:lnTo>
                    <a:pt x="54" y="158"/>
                  </a:lnTo>
                  <a:lnTo>
                    <a:pt x="56" y="158"/>
                  </a:lnTo>
                  <a:lnTo>
                    <a:pt x="56" y="154"/>
                  </a:lnTo>
                  <a:lnTo>
                    <a:pt x="56" y="150"/>
                  </a:lnTo>
                  <a:lnTo>
                    <a:pt x="60" y="150"/>
                  </a:lnTo>
                  <a:lnTo>
                    <a:pt x="56" y="146"/>
                  </a:lnTo>
                  <a:lnTo>
                    <a:pt x="56" y="144"/>
                  </a:lnTo>
                  <a:lnTo>
                    <a:pt x="56" y="140"/>
                  </a:lnTo>
                  <a:lnTo>
                    <a:pt x="60" y="140"/>
                  </a:lnTo>
                  <a:lnTo>
                    <a:pt x="60" y="136"/>
                  </a:lnTo>
                  <a:lnTo>
                    <a:pt x="56" y="132"/>
                  </a:lnTo>
                  <a:lnTo>
                    <a:pt x="56" y="128"/>
                  </a:lnTo>
                  <a:lnTo>
                    <a:pt x="60" y="128"/>
                  </a:lnTo>
                  <a:lnTo>
                    <a:pt x="60" y="124"/>
                  </a:lnTo>
                  <a:lnTo>
                    <a:pt x="64" y="124"/>
                  </a:lnTo>
                  <a:lnTo>
                    <a:pt x="64" y="120"/>
                  </a:lnTo>
                  <a:lnTo>
                    <a:pt x="64" y="116"/>
                  </a:lnTo>
                  <a:lnTo>
                    <a:pt x="68" y="116"/>
                  </a:lnTo>
                  <a:lnTo>
                    <a:pt x="68" y="114"/>
                  </a:lnTo>
                  <a:lnTo>
                    <a:pt x="72" y="110"/>
                  </a:lnTo>
                  <a:lnTo>
                    <a:pt x="76" y="110"/>
                  </a:lnTo>
                  <a:lnTo>
                    <a:pt x="80" y="106"/>
                  </a:lnTo>
                  <a:lnTo>
                    <a:pt x="80" y="102"/>
                  </a:lnTo>
                  <a:lnTo>
                    <a:pt x="80" y="98"/>
                  </a:lnTo>
                  <a:lnTo>
                    <a:pt x="80" y="94"/>
                  </a:lnTo>
                  <a:lnTo>
                    <a:pt x="80" y="90"/>
                  </a:lnTo>
                  <a:lnTo>
                    <a:pt x="84" y="90"/>
                  </a:lnTo>
                  <a:lnTo>
                    <a:pt x="84" y="86"/>
                  </a:lnTo>
                  <a:lnTo>
                    <a:pt x="84" y="84"/>
                  </a:lnTo>
                  <a:lnTo>
                    <a:pt x="84" y="80"/>
                  </a:lnTo>
                  <a:lnTo>
                    <a:pt x="84" y="76"/>
                  </a:lnTo>
                  <a:lnTo>
                    <a:pt x="84" y="72"/>
                  </a:lnTo>
                  <a:lnTo>
                    <a:pt x="86" y="64"/>
                  </a:lnTo>
                  <a:lnTo>
                    <a:pt x="86" y="60"/>
                  </a:lnTo>
                  <a:lnTo>
                    <a:pt x="86" y="58"/>
                  </a:lnTo>
                  <a:lnTo>
                    <a:pt x="86" y="54"/>
                  </a:lnTo>
                  <a:lnTo>
                    <a:pt x="86" y="50"/>
                  </a:lnTo>
                  <a:lnTo>
                    <a:pt x="90" y="50"/>
                  </a:lnTo>
                  <a:lnTo>
                    <a:pt x="90" y="46"/>
                  </a:lnTo>
                  <a:lnTo>
                    <a:pt x="90" y="42"/>
                  </a:lnTo>
                  <a:lnTo>
                    <a:pt x="90" y="38"/>
                  </a:lnTo>
                  <a:lnTo>
                    <a:pt x="94" y="38"/>
                  </a:lnTo>
                  <a:lnTo>
                    <a:pt x="94" y="34"/>
                  </a:lnTo>
                  <a:lnTo>
                    <a:pt x="94" y="30"/>
                  </a:lnTo>
                  <a:lnTo>
                    <a:pt x="94" y="28"/>
                  </a:lnTo>
                  <a:lnTo>
                    <a:pt x="94" y="24"/>
                  </a:lnTo>
                  <a:lnTo>
                    <a:pt x="94" y="20"/>
                  </a:lnTo>
                  <a:lnTo>
                    <a:pt x="90" y="20"/>
                  </a:lnTo>
                  <a:lnTo>
                    <a:pt x="94" y="16"/>
                  </a:lnTo>
                  <a:lnTo>
                    <a:pt x="94" y="20"/>
                  </a:lnTo>
                  <a:lnTo>
                    <a:pt x="94" y="16"/>
                  </a:lnTo>
                  <a:lnTo>
                    <a:pt x="98" y="12"/>
                  </a:lnTo>
                  <a:lnTo>
                    <a:pt x="98" y="8"/>
                  </a:lnTo>
                  <a:lnTo>
                    <a:pt x="102" y="8"/>
                  </a:lnTo>
                  <a:lnTo>
                    <a:pt x="106" y="4"/>
                  </a:lnTo>
                  <a:lnTo>
                    <a:pt x="110" y="4"/>
                  </a:lnTo>
                  <a:lnTo>
                    <a:pt x="110" y="8"/>
                  </a:lnTo>
                  <a:lnTo>
                    <a:pt x="114" y="8"/>
                  </a:lnTo>
                  <a:lnTo>
                    <a:pt x="116" y="8"/>
                  </a:lnTo>
                  <a:lnTo>
                    <a:pt x="116" y="12"/>
                  </a:lnTo>
                  <a:lnTo>
                    <a:pt x="120" y="12"/>
                  </a:lnTo>
                  <a:lnTo>
                    <a:pt x="120" y="16"/>
                  </a:lnTo>
                  <a:lnTo>
                    <a:pt x="124" y="16"/>
                  </a:lnTo>
                  <a:lnTo>
                    <a:pt x="128" y="16"/>
                  </a:lnTo>
                  <a:lnTo>
                    <a:pt x="128" y="20"/>
                  </a:lnTo>
                  <a:lnTo>
                    <a:pt x="136" y="20"/>
                  </a:lnTo>
                  <a:lnTo>
                    <a:pt x="140" y="20"/>
                  </a:lnTo>
                  <a:lnTo>
                    <a:pt x="142" y="20"/>
                  </a:lnTo>
                  <a:lnTo>
                    <a:pt x="142" y="24"/>
                  </a:lnTo>
                  <a:lnTo>
                    <a:pt x="146" y="24"/>
                  </a:lnTo>
                  <a:lnTo>
                    <a:pt x="146" y="20"/>
                  </a:lnTo>
                  <a:lnTo>
                    <a:pt x="150" y="20"/>
                  </a:lnTo>
                  <a:lnTo>
                    <a:pt x="150" y="16"/>
                  </a:lnTo>
                  <a:lnTo>
                    <a:pt x="150" y="12"/>
                  </a:lnTo>
                  <a:lnTo>
                    <a:pt x="154" y="12"/>
                  </a:lnTo>
                  <a:lnTo>
                    <a:pt x="154" y="8"/>
                  </a:lnTo>
                  <a:lnTo>
                    <a:pt x="154" y="12"/>
                  </a:lnTo>
                  <a:lnTo>
                    <a:pt x="158" y="12"/>
                  </a:lnTo>
                  <a:lnTo>
                    <a:pt x="162" y="12"/>
                  </a:lnTo>
                  <a:lnTo>
                    <a:pt x="166" y="8"/>
                  </a:lnTo>
                  <a:lnTo>
                    <a:pt x="170" y="8"/>
                  </a:lnTo>
                  <a:lnTo>
                    <a:pt x="172" y="8"/>
                  </a:lnTo>
                  <a:lnTo>
                    <a:pt x="176" y="4"/>
                  </a:lnTo>
                  <a:lnTo>
                    <a:pt x="172" y="4"/>
                  </a:lnTo>
                  <a:lnTo>
                    <a:pt x="176" y="4"/>
                  </a:lnTo>
                  <a:lnTo>
                    <a:pt x="180" y="8"/>
                  </a:lnTo>
                  <a:lnTo>
                    <a:pt x="184" y="8"/>
                  </a:lnTo>
                  <a:lnTo>
                    <a:pt x="188" y="8"/>
                  </a:lnTo>
                  <a:lnTo>
                    <a:pt x="188" y="4"/>
                  </a:lnTo>
                  <a:lnTo>
                    <a:pt x="188" y="0"/>
                  </a:lnTo>
                  <a:lnTo>
                    <a:pt x="192" y="0"/>
                  </a:lnTo>
                  <a:lnTo>
                    <a:pt x="196" y="0"/>
                  </a:lnTo>
                  <a:lnTo>
                    <a:pt x="196" y="4"/>
                  </a:lnTo>
                  <a:lnTo>
                    <a:pt x="200" y="4"/>
                  </a:lnTo>
                  <a:lnTo>
                    <a:pt x="200" y="0"/>
                  </a:lnTo>
                  <a:lnTo>
                    <a:pt x="200" y="4"/>
                  </a:lnTo>
                  <a:lnTo>
                    <a:pt x="202" y="4"/>
                  </a:lnTo>
                  <a:lnTo>
                    <a:pt x="206" y="4"/>
                  </a:lnTo>
                  <a:lnTo>
                    <a:pt x="210" y="4"/>
                  </a:lnTo>
                  <a:lnTo>
                    <a:pt x="214" y="4"/>
                  </a:lnTo>
                  <a:lnTo>
                    <a:pt x="218" y="4"/>
                  </a:lnTo>
                  <a:lnTo>
                    <a:pt x="218" y="8"/>
                  </a:lnTo>
                  <a:lnTo>
                    <a:pt x="222" y="8"/>
                  </a:lnTo>
                  <a:lnTo>
                    <a:pt x="222" y="12"/>
                  </a:lnTo>
                  <a:lnTo>
                    <a:pt x="226" y="16"/>
                  </a:lnTo>
                  <a:lnTo>
                    <a:pt x="228" y="16"/>
                  </a:lnTo>
                  <a:lnTo>
                    <a:pt x="228" y="20"/>
                  </a:lnTo>
                  <a:lnTo>
                    <a:pt x="232" y="20"/>
                  </a:lnTo>
                  <a:lnTo>
                    <a:pt x="232" y="16"/>
                  </a:lnTo>
                  <a:lnTo>
                    <a:pt x="236" y="16"/>
                  </a:lnTo>
                  <a:lnTo>
                    <a:pt x="240" y="16"/>
                  </a:lnTo>
                  <a:lnTo>
                    <a:pt x="244" y="16"/>
                  </a:lnTo>
                  <a:lnTo>
                    <a:pt x="244" y="20"/>
                  </a:lnTo>
                  <a:lnTo>
                    <a:pt x="244" y="16"/>
                  </a:lnTo>
                  <a:lnTo>
                    <a:pt x="246" y="16"/>
                  </a:lnTo>
                  <a:lnTo>
                    <a:pt x="246" y="12"/>
                  </a:lnTo>
                  <a:lnTo>
                    <a:pt x="250" y="12"/>
                  </a:lnTo>
                  <a:lnTo>
                    <a:pt x="250" y="16"/>
                  </a:lnTo>
                  <a:lnTo>
                    <a:pt x="250" y="20"/>
                  </a:lnTo>
                  <a:lnTo>
                    <a:pt x="254" y="20"/>
                  </a:lnTo>
                  <a:lnTo>
                    <a:pt x="254" y="24"/>
                  </a:lnTo>
                  <a:lnTo>
                    <a:pt x="258" y="24"/>
                  </a:lnTo>
                  <a:lnTo>
                    <a:pt x="258" y="28"/>
                  </a:lnTo>
                  <a:lnTo>
                    <a:pt x="262" y="28"/>
                  </a:lnTo>
                  <a:lnTo>
                    <a:pt x="262" y="30"/>
                  </a:lnTo>
                  <a:lnTo>
                    <a:pt x="266" y="30"/>
                  </a:lnTo>
                  <a:lnTo>
                    <a:pt x="266" y="34"/>
                  </a:lnTo>
                  <a:lnTo>
                    <a:pt x="266" y="38"/>
                  </a:lnTo>
                  <a:lnTo>
                    <a:pt x="266" y="42"/>
                  </a:lnTo>
                  <a:lnTo>
                    <a:pt x="266" y="46"/>
                  </a:lnTo>
                  <a:lnTo>
                    <a:pt x="266" y="50"/>
                  </a:lnTo>
                  <a:lnTo>
                    <a:pt x="266" y="54"/>
                  </a:lnTo>
                  <a:lnTo>
                    <a:pt x="270" y="50"/>
                  </a:lnTo>
                  <a:lnTo>
                    <a:pt x="270" y="54"/>
                  </a:lnTo>
                  <a:lnTo>
                    <a:pt x="274" y="58"/>
                  </a:lnTo>
                  <a:lnTo>
                    <a:pt x="270" y="58"/>
                  </a:lnTo>
                  <a:lnTo>
                    <a:pt x="270" y="60"/>
                  </a:lnTo>
                  <a:lnTo>
                    <a:pt x="266" y="64"/>
                  </a:lnTo>
                  <a:lnTo>
                    <a:pt x="262" y="68"/>
                  </a:lnTo>
                  <a:lnTo>
                    <a:pt x="262" y="72"/>
                  </a:lnTo>
                  <a:lnTo>
                    <a:pt x="258" y="72"/>
                  </a:lnTo>
                  <a:lnTo>
                    <a:pt x="258" y="76"/>
                  </a:lnTo>
                  <a:lnTo>
                    <a:pt x="254" y="76"/>
                  </a:lnTo>
                  <a:lnTo>
                    <a:pt x="254" y="80"/>
                  </a:lnTo>
                  <a:lnTo>
                    <a:pt x="254" y="84"/>
                  </a:lnTo>
                  <a:lnTo>
                    <a:pt x="254" y="86"/>
                  </a:lnTo>
                  <a:lnTo>
                    <a:pt x="250" y="86"/>
                  </a:lnTo>
                  <a:lnTo>
                    <a:pt x="250" y="90"/>
                  </a:lnTo>
                  <a:lnTo>
                    <a:pt x="250" y="94"/>
                  </a:lnTo>
                  <a:lnTo>
                    <a:pt x="250" y="98"/>
                  </a:lnTo>
                  <a:lnTo>
                    <a:pt x="250" y="102"/>
                  </a:lnTo>
                  <a:lnTo>
                    <a:pt x="246" y="102"/>
                  </a:lnTo>
                  <a:lnTo>
                    <a:pt x="246" y="106"/>
                  </a:lnTo>
                  <a:lnTo>
                    <a:pt x="246" y="110"/>
                  </a:lnTo>
                  <a:lnTo>
                    <a:pt x="246" y="114"/>
                  </a:lnTo>
                  <a:lnTo>
                    <a:pt x="246" y="116"/>
                  </a:lnTo>
                  <a:lnTo>
                    <a:pt x="244" y="116"/>
                  </a:lnTo>
                  <a:lnTo>
                    <a:pt x="244" y="120"/>
                  </a:lnTo>
                  <a:lnTo>
                    <a:pt x="244" y="124"/>
                  </a:lnTo>
                  <a:lnTo>
                    <a:pt x="244" y="128"/>
                  </a:lnTo>
                  <a:lnTo>
                    <a:pt x="244" y="132"/>
                  </a:lnTo>
                  <a:lnTo>
                    <a:pt x="240" y="132"/>
                  </a:lnTo>
                  <a:lnTo>
                    <a:pt x="240" y="136"/>
                  </a:lnTo>
                  <a:lnTo>
                    <a:pt x="240" y="140"/>
                  </a:lnTo>
                  <a:lnTo>
                    <a:pt x="244" y="144"/>
                  </a:lnTo>
                  <a:lnTo>
                    <a:pt x="244" y="146"/>
                  </a:lnTo>
                  <a:lnTo>
                    <a:pt x="244" y="150"/>
                  </a:lnTo>
                  <a:lnTo>
                    <a:pt x="244" y="154"/>
                  </a:lnTo>
                  <a:lnTo>
                    <a:pt x="244" y="158"/>
                  </a:lnTo>
                  <a:lnTo>
                    <a:pt x="244" y="160"/>
                  </a:lnTo>
                  <a:lnTo>
                    <a:pt x="246" y="164"/>
                  </a:lnTo>
                  <a:lnTo>
                    <a:pt x="246" y="168"/>
                  </a:lnTo>
                  <a:lnTo>
                    <a:pt x="246" y="172"/>
                  </a:lnTo>
                  <a:lnTo>
                    <a:pt x="244" y="172"/>
                  </a:lnTo>
                  <a:lnTo>
                    <a:pt x="244" y="176"/>
                  </a:lnTo>
                  <a:lnTo>
                    <a:pt x="244" y="180"/>
                  </a:lnTo>
                  <a:lnTo>
                    <a:pt x="246" y="180"/>
                  </a:lnTo>
                  <a:lnTo>
                    <a:pt x="246" y="184"/>
                  </a:lnTo>
                  <a:lnTo>
                    <a:pt x="246" y="186"/>
                  </a:lnTo>
                  <a:lnTo>
                    <a:pt x="246" y="190"/>
                  </a:lnTo>
                  <a:lnTo>
                    <a:pt x="246" y="194"/>
                  </a:lnTo>
                  <a:lnTo>
                    <a:pt x="246" y="198"/>
                  </a:lnTo>
                  <a:lnTo>
                    <a:pt x="246" y="202"/>
                  </a:lnTo>
                  <a:lnTo>
                    <a:pt x="250" y="206"/>
                  </a:lnTo>
                  <a:lnTo>
                    <a:pt x="254" y="210"/>
                  </a:lnTo>
                  <a:lnTo>
                    <a:pt x="258" y="210"/>
                  </a:lnTo>
                  <a:lnTo>
                    <a:pt x="258" y="214"/>
                  </a:lnTo>
                  <a:lnTo>
                    <a:pt x="258" y="216"/>
                  </a:lnTo>
                  <a:lnTo>
                    <a:pt x="258" y="220"/>
                  </a:lnTo>
                  <a:lnTo>
                    <a:pt x="262" y="220"/>
                  </a:lnTo>
                  <a:lnTo>
                    <a:pt x="262" y="224"/>
                  </a:lnTo>
                  <a:lnTo>
                    <a:pt x="262" y="228"/>
                  </a:lnTo>
                  <a:lnTo>
                    <a:pt x="266" y="228"/>
                  </a:lnTo>
                  <a:lnTo>
                    <a:pt x="266" y="232"/>
                  </a:lnTo>
                  <a:lnTo>
                    <a:pt x="262" y="232"/>
                  </a:lnTo>
                  <a:lnTo>
                    <a:pt x="258" y="232"/>
                  </a:lnTo>
                  <a:lnTo>
                    <a:pt x="254" y="236"/>
                  </a:lnTo>
                  <a:lnTo>
                    <a:pt x="246" y="236"/>
                  </a:lnTo>
                  <a:lnTo>
                    <a:pt x="244" y="236"/>
                  </a:lnTo>
                  <a:lnTo>
                    <a:pt x="240" y="236"/>
                  </a:lnTo>
                  <a:lnTo>
                    <a:pt x="240" y="240"/>
                  </a:lnTo>
                  <a:lnTo>
                    <a:pt x="240" y="244"/>
                  </a:lnTo>
                  <a:lnTo>
                    <a:pt x="236" y="244"/>
                  </a:lnTo>
                  <a:lnTo>
                    <a:pt x="236" y="246"/>
                  </a:lnTo>
                  <a:lnTo>
                    <a:pt x="232" y="250"/>
                  </a:lnTo>
                  <a:lnTo>
                    <a:pt x="232" y="254"/>
                  </a:lnTo>
                  <a:lnTo>
                    <a:pt x="236" y="258"/>
                  </a:lnTo>
                  <a:lnTo>
                    <a:pt x="236" y="262"/>
                  </a:lnTo>
                  <a:lnTo>
                    <a:pt x="236" y="266"/>
                  </a:lnTo>
                  <a:lnTo>
                    <a:pt x="236" y="270"/>
                  </a:lnTo>
                  <a:lnTo>
                    <a:pt x="236" y="272"/>
                  </a:lnTo>
                  <a:lnTo>
                    <a:pt x="236" y="276"/>
                  </a:lnTo>
                  <a:lnTo>
                    <a:pt x="232" y="276"/>
                  </a:lnTo>
                  <a:lnTo>
                    <a:pt x="232" y="280"/>
                  </a:lnTo>
                  <a:lnTo>
                    <a:pt x="232" y="284"/>
                  </a:lnTo>
                  <a:lnTo>
                    <a:pt x="232" y="288"/>
                  </a:lnTo>
                  <a:lnTo>
                    <a:pt x="232" y="292"/>
                  </a:lnTo>
                  <a:lnTo>
                    <a:pt x="232" y="296"/>
                  </a:lnTo>
                  <a:lnTo>
                    <a:pt x="236" y="296"/>
                  </a:lnTo>
                  <a:lnTo>
                    <a:pt x="236" y="300"/>
                  </a:lnTo>
                  <a:lnTo>
                    <a:pt x="240" y="302"/>
                  </a:lnTo>
                  <a:lnTo>
                    <a:pt x="244" y="302"/>
                  </a:lnTo>
                  <a:lnTo>
                    <a:pt x="246" y="306"/>
                  </a:lnTo>
                  <a:lnTo>
                    <a:pt x="246" y="302"/>
                  </a:lnTo>
                  <a:lnTo>
                    <a:pt x="250" y="300"/>
                  </a:lnTo>
                  <a:lnTo>
                    <a:pt x="250" y="302"/>
                  </a:lnTo>
                  <a:lnTo>
                    <a:pt x="250" y="306"/>
                  </a:lnTo>
                  <a:lnTo>
                    <a:pt x="250" y="310"/>
                  </a:lnTo>
                  <a:lnTo>
                    <a:pt x="250" y="318"/>
                  </a:lnTo>
                  <a:lnTo>
                    <a:pt x="250" y="322"/>
                  </a:lnTo>
                  <a:lnTo>
                    <a:pt x="246" y="322"/>
                  </a:lnTo>
                  <a:lnTo>
                    <a:pt x="250" y="322"/>
                  </a:lnTo>
                  <a:lnTo>
                    <a:pt x="246" y="318"/>
                  </a:lnTo>
                  <a:lnTo>
                    <a:pt x="246" y="322"/>
                  </a:lnTo>
                  <a:lnTo>
                    <a:pt x="244" y="322"/>
                  </a:lnTo>
                  <a:lnTo>
                    <a:pt x="240" y="322"/>
                  </a:lnTo>
                  <a:lnTo>
                    <a:pt x="240" y="318"/>
                  </a:lnTo>
                  <a:lnTo>
                    <a:pt x="236" y="314"/>
                  </a:lnTo>
                  <a:lnTo>
                    <a:pt x="232" y="314"/>
                  </a:lnTo>
                  <a:lnTo>
                    <a:pt x="232" y="310"/>
                  </a:lnTo>
                  <a:lnTo>
                    <a:pt x="232" y="306"/>
                  </a:lnTo>
                  <a:lnTo>
                    <a:pt x="228" y="306"/>
                  </a:lnTo>
                  <a:lnTo>
                    <a:pt x="226" y="302"/>
                  </a:lnTo>
                  <a:lnTo>
                    <a:pt x="222" y="302"/>
                  </a:lnTo>
                  <a:lnTo>
                    <a:pt x="218" y="300"/>
                  </a:lnTo>
                  <a:lnTo>
                    <a:pt x="218" y="296"/>
                  </a:lnTo>
                  <a:lnTo>
                    <a:pt x="214" y="296"/>
                  </a:lnTo>
                  <a:lnTo>
                    <a:pt x="214" y="292"/>
                  </a:lnTo>
                  <a:lnTo>
                    <a:pt x="210" y="296"/>
                  </a:lnTo>
                  <a:lnTo>
                    <a:pt x="210" y="300"/>
                  </a:lnTo>
                  <a:lnTo>
                    <a:pt x="206" y="300"/>
                  </a:lnTo>
                  <a:lnTo>
                    <a:pt x="202" y="296"/>
                  </a:lnTo>
                  <a:lnTo>
                    <a:pt x="200" y="296"/>
                  </a:lnTo>
                  <a:lnTo>
                    <a:pt x="196" y="296"/>
                  </a:lnTo>
                  <a:lnTo>
                    <a:pt x="192" y="292"/>
                  </a:lnTo>
                  <a:lnTo>
                    <a:pt x="188" y="292"/>
                  </a:lnTo>
                  <a:lnTo>
                    <a:pt x="188" y="288"/>
                  </a:lnTo>
                  <a:lnTo>
                    <a:pt x="188" y="284"/>
                  </a:lnTo>
                  <a:lnTo>
                    <a:pt x="184" y="284"/>
                  </a:lnTo>
                  <a:lnTo>
                    <a:pt x="180" y="288"/>
                  </a:lnTo>
                  <a:lnTo>
                    <a:pt x="176" y="288"/>
                  </a:lnTo>
                  <a:lnTo>
                    <a:pt x="172" y="288"/>
                  </a:lnTo>
                  <a:lnTo>
                    <a:pt x="176" y="284"/>
                  </a:lnTo>
                  <a:lnTo>
                    <a:pt x="176" y="280"/>
                  </a:lnTo>
                  <a:lnTo>
                    <a:pt x="172" y="280"/>
                  </a:lnTo>
                  <a:lnTo>
                    <a:pt x="170" y="280"/>
                  </a:lnTo>
                  <a:lnTo>
                    <a:pt x="170" y="276"/>
                  </a:lnTo>
                  <a:lnTo>
                    <a:pt x="170" y="280"/>
                  </a:lnTo>
                  <a:lnTo>
                    <a:pt x="166" y="280"/>
                  </a:lnTo>
                  <a:lnTo>
                    <a:pt x="162" y="280"/>
                  </a:lnTo>
                  <a:lnTo>
                    <a:pt x="158" y="280"/>
                  </a:lnTo>
                  <a:lnTo>
                    <a:pt x="154" y="280"/>
                  </a:lnTo>
                  <a:lnTo>
                    <a:pt x="150" y="280"/>
                  </a:lnTo>
                  <a:lnTo>
                    <a:pt x="146" y="280"/>
                  </a:lnTo>
                  <a:lnTo>
                    <a:pt x="146" y="284"/>
                  </a:lnTo>
                  <a:lnTo>
                    <a:pt x="142" y="284"/>
                  </a:lnTo>
                  <a:lnTo>
                    <a:pt x="142" y="280"/>
                  </a:lnTo>
                  <a:lnTo>
                    <a:pt x="142" y="276"/>
                  </a:lnTo>
                  <a:lnTo>
                    <a:pt x="146" y="276"/>
                  </a:lnTo>
                  <a:lnTo>
                    <a:pt x="146" y="272"/>
                  </a:lnTo>
                  <a:lnTo>
                    <a:pt x="146" y="270"/>
                  </a:lnTo>
                  <a:lnTo>
                    <a:pt x="142" y="266"/>
                  </a:lnTo>
                  <a:lnTo>
                    <a:pt x="142" y="262"/>
                  </a:lnTo>
                  <a:lnTo>
                    <a:pt x="140" y="258"/>
                  </a:lnTo>
                  <a:lnTo>
                    <a:pt x="140" y="254"/>
                  </a:lnTo>
                  <a:lnTo>
                    <a:pt x="140" y="250"/>
                  </a:lnTo>
                  <a:lnTo>
                    <a:pt x="140" y="246"/>
                  </a:lnTo>
                  <a:lnTo>
                    <a:pt x="140" y="244"/>
                  </a:lnTo>
                  <a:lnTo>
                    <a:pt x="140" y="240"/>
                  </a:lnTo>
                  <a:lnTo>
                    <a:pt x="140" y="236"/>
                  </a:lnTo>
                  <a:lnTo>
                    <a:pt x="140" y="232"/>
                  </a:lnTo>
                  <a:lnTo>
                    <a:pt x="140" y="228"/>
                  </a:lnTo>
                  <a:lnTo>
                    <a:pt x="140" y="224"/>
                  </a:lnTo>
                  <a:lnTo>
                    <a:pt x="140" y="220"/>
                  </a:lnTo>
                  <a:lnTo>
                    <a:pt x="140" y="216"/>
                  </a:lnTo>
                  <a:lnTo>
                    <a:pt x="136" y="216"/>
                  </a:lnTo>
                  <a:lnTo>
                    <a:pt x="128" y="216"/>
                  </a:lnTo>
                  <a:lnTo>
                    <a:pt x="120" y="216"/>
                  </a:lnTo>
                  <a:lnTo>
                    <a:pt x="120" y="214"/>
                  </a:lnTo>
                  <a:lnTo>
                    <a:pt x="120" y="210"/>
                  </a:lnTo>
                  <a:lnTo>
                    <a:pt x="116" y="210"/>
                  </a:lnTo>
                  <a:lnTo>
                    <a:pt x="116" y="214"/>
                  </a:lnTo>
                  <a:lnTo>
                    <a:pt x="114" y="214"/>
                  </a:lnTo>
                  <a:lnTo>
                    <a:pt x="106" y="214"/>
                  </a:lnTo>
                  <a:lnTo>
                    <a:pt x="106" y="216"/>
                  </a:lnTo>
                  <a:lnTo>
                    <a:pt x="106" y="220"/>
                  </a:lnTo>
                  <a:lnTo>
                    <a:pt x="106" y="224"/>
                  </a:lnTo>
                  <a:lnTo>
                    <a:pt x="102" y="224"/>
                  </a:lnTo>
                  <a:lnTo>
                    <a:pt x="102" y="228"/>
                  </a:lnTo>
                  <a:lnTo>
                    <a:pt x="106" y="228"/>
                  </a:lnTo>
                  <a:lnTo>
                    <a:pt x="98" y="228"/>
                  </a:lnTo>
                  <a:lnTo>
                    <a:pt x="94" y="228"/>
                  </a:lnTo>
                  <a:lnTo>
                    <a:pt x="90" y="228"/>
                  </a:lnTo>
                  <a:lnTo>
                    <a:pt x="86" y="228"/>
                  </a:lnTo>
                  <a:lnTo>
                    <a:pt x="86" y="232"/>
                  </a:lnTo>
                  <a:lnTo>
                    <a:pt x="84" y="232"/>
                  </a:lnTo>
                  <a:lnTo>
                    <a:pt x="84" y="228"/>
                  </a:lnTo>
                  <a:lnTo>
                    <a:pt x="80" y="232"/>
                  </a:lnTo>
                  <a:lnTo>
                    <a:pt x="80" y="228"/>
                  </a:lnTo>
                  <a:lnTo>
                    <a:pt x="76" y="228"/>
                  </a:lnTo>
                  <a:lnTo>
                    <a:pt x="76" y="224"/>
                  </a:lnTo>
                  <a:lnTo>
                    <a:pt x="72" y="220"/>
                  </a:lnTo>
                  <a:lnTo>
                    <a:pt x="72" y="216"/>
                  </a:lnTo>
                  <a:lnTo>
                    <a:pt x="68" y="216"/>
                  </a:lnTo>
                  <a:lnTo>
                    <a:pt x="68" y="214"/>
                  </a:lnTo>
                  <a:lnTo>
                    <a:pt x="68" y="210"/>
                  </a:lnTo>
                  <a:lnTo>
                    <a:pt x="68" y="206"/>
                  </a:lnTo>
                  <a:lnTo>
                    <a:pt x="64" y="202"/>
                  </a:lnTo>
                  <a:lnTo>
                    <a:pt x="64" y="198"/>
                  </a:lnTo>
                  <a:lnTo>
                    <a:pt x="64" y="194"/>
                  </a:lnTo>
                  <a:lnTo>
                    <a:pt x="64" y="190"/>
                  </a:lnTo>
                  <a:lnTo>
                    <a:pt x="60" y="190"/>
                  </a:lnTo>
                  <a:lnTo>
                    <a:pt x="56" y="190"/>
                  </a:lnTo>
                  <a:lnTo>
                    <a:pt x="56" y="190"/>
                  </a:lnTo>
                  <a:lnTo>
                    <a:pt x="56" y="1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40"/>
            <p:cNvSpPr>
              <a:spLocks noEditPoints="1"/>
            </p:cNvSpPr>
            <p:nvPr/>
          </p:nvSpPr>
          <p:spPr bwMode="auto">
            <a:xfrm>
              <a:off x="4197350" y="4267268"/>
              <a:ext cx="142875" cy="177800"/>
            </a:xfrm>
            <a:custGeom>
              <a:avLst/>
              <a:gdLst>
                <a:gd name="T0" fmla="*/ 46 w 90"/>
                <a:gd name="T1" fmla="*/ 96 h 112"/>
                <a:gd name="T2" fmla="*/ 52 w 90"/>
                <a:gd name="T3" fmla="*/ 96 h 112"/>
                <a:gd name="T4" fmla="*/ 46 w 90"/>
                <a:gd name="T5" fmla="*/ 96 h 112"/>
                <a:gd name="T6" fmla="*/ 34 w 90"/>
                <a:gd name="T7" fmla="*/ 100 h 112"/>
                <a:gd name="T8" fmla="*/ 30 w 90"/>
                <a:gd name="T9" fmla="*/ 104 h 112"/>
                <a:gd name="T10" fmla="*/ 24 w 90"/>
                <a:gd name="T11" fmla="*/ 108 h 112"/>
                <a:gd name="T12" fmla="*/ 20 w 90"/>
                <a:gd name="T13" fmla="*/ 112 h 112"/>
                <a:gd name="T14" fmla="*/ 16 w 90"/>
                <a:gd name="T15" fmla="*/ 104 h 112"/>
                <a:gd name="T16" fmla="*/ 20 w 90"/>
                <a:gd name="T17" fmla="*/ 92 h 112"/>
                <a:gd name="T18" fmla="*/ 20 w 90"/>
                <a:gd name="T19" fmla="*/ 86 h 112"/>
                <a:gd name="T20" fmla="*/ 16 w 90"/>
                <a:gd name="T21" fmla="*/ 82 h 112"/>
                <a:gd name="T22" fmla="*/ 12 w 90"/>
                <a:gd name="T23" fmla="*/ 78 h 112"/>
                <a:gd name="T24" fmla="*/ 0 w 90"/>
                <a:gd name="T25" fmla="*/ 74 h 112"/>
                <a:gd name="T26" fmla="*/ 4 w 90"/>
                <a:gd name="T27" fmla="*/ 70 h 112"/>
                <a:gd name="T28" fmla="*/ 4 w 90"/>
                <a:gd name="T29" fmla="*/ 66 h 112"/>
                <a:gd name="T30" fmla="*/ 4 w 90"/>
                <a:gd name="T31" fmla="*/ 56 h 112"/>
                <a:gd name="T32" fmla="*/ 8 w 90"/>
                <a:gd name="T33" fmla="*/ 56 h 112"/>
                <a:gd name="T34" fmla="*/ 8 w 90"/>
                <a:gd name="T35" fmla="*/ 48 h 112"/>
                <a:gd name="T36" fmla="*/ 8 w 90"/>
                <a:gd name="T37" fmla="*/ 44 h 112"/>
                <a:gd name="T38" fmla="*/ 12 w 90"/>
                <a:gd name="T39" fmla="*/ 36 h 112"/>
                <a:gd name="T40" fmla="*/ 16 w 90"/>
                <a:gd name="T41" fmla="*/ 40 h 112"/>
                <a:gd name="T42" fmla="*/ 12 w 90"/>
                <a:gd name="T43" fmla="*/ 34 h 112"/>
                <a:gd name="T44" fmla="*/ 16 w 90"/>
                <a:gd name="T45" fmla="*/ 30 h 112"/>
                <a:gd name="T46" fmla="*/ 8 w 90"/>
                <a:gd name="T47" fmla="*/ 22 h 112"/>
                <a:gd name="T48" fmla="*/ 8 w 90"/>
                <a:gd name="T49" fmla="*/ 14 h 112"/>
                <a:gd name="T50" fmla="*/ 8 w 90"/>
                <a:gd name="T51" fmla="*/ 10 h 112"/>
                <a:gd name="T52" fmla="*/ 12 w 90"/>
                <a:gd name="T53" fmla="*/ 8 h 112"/>
                <a:gd name="T54" fmla="*/ 20 w 90"/>
                <a:gd name="T55" fmla="*/ 8 h 112"/>
                <a:gd name="T56" fmla="*/ 24 w 90"/>
                <a:gd name="T57" fmla="*/ 10 h 112"/>
                <a:gd name="T58" fmla="*/ 30 w 90"/>
                <a:gd name="T59" fmla="*/ 8 h 112"/>
                <a:gd name="T60" fmla="*/ 30 w 90"/>
                <a:gd name="T61" fmla="*/ 4 h 112"/>
                <a:gd name="T62" fmla="*/ 34 w 90"/>
                <a:gd name="T63" fmla="*/ 4 h 112"/>
                <a:gd name="T64" fmla="*/ 38 w 90"/>
                <a:gd name="T65" fmla="*/ 8 h 112"/>
                <a:gd name="T66" fmla="*/ 38 w 90"/>
                <a:gd name="T67" fmla="*/ 10 h 112"/>
                <a:gd name="T68" fmla="*/ 42 w 90"/>
                <a:gd name="T69" fmla="*/ 8 h 112"/>
                <a:gd name="T70" fmla="*/ 50 w 90"/>
                <a:gd name="T71" fmla="*/ 8 h 112"/>
                <a:gd name="T72" fmla="*/ 56 w 90"/>
                <a:gd name="T73" fmla="*/ 14 h 112"/>
                <a:gd name="T74" fmla="*/ 60 w 90"/>
                <a:gd name="T75" fmla="*/ 18 h 112"/>
                <a:gd name="T76" fmla="*/ 68 w 90"/>
                <a:gd name="T77" fmla="*/ 14 h 112"/>
                <a:gd name="T78" fmla="*/ 76 w 90"/>
                <a:gd name="T79" fmla="*/ 14 h 112"/>
                <a:gd name="T80" fmla="*/ 82 w 90"/>
                <a:gd name="T81" fmla="*/ 22 h 112"/>
                <a:gd name="T82" fmla="*/ 86 w 90"/>
                <a:gd name="T83" fmla="*/ 26 h 112"/>
                <a:gd name="T84" fmla="*/ 86 w 90"/>
                <a:gd name="T85" fmla="*/ 34 h 112"/>
                <a:gd name="T86" fmla="*/ 86 w 90"/>
                <a:gd name="T87" fmla="*/ 44 h 112"/>
                <a:gd name="T88" fmla="*/ 82 w 90"/>
                <a:gd name="T89" fmla="*/ 60 h 112"/>
                <a:gd name="T90" fmla="*/ 78 w 90"/>
                <a:gd name="T91" fmla="*/ 70 h 112"/>
                <a:gd name="T92" fmla="*/ 78 w 90"/>
                <a:gd name="T93" fmla="*/ 78 h 112"/>
                <a:gd name="T94" fmla="*/ 82 w 90"/>
                <a:gd name="T95" fmla="*/ 88 h 112"/>
                <a:gd name="T96" fmla="*/ 86 w 90"/>
                <a:gd name="T97" fmla="*/ 96 h 112"/>
                <a:gd name="T98" fmla="*/ 82 w 90"/>
                <a:gd name="T99" fmla="*/ 96 h 112"/>
                <a:gd name="T100" fmla="*/ 78 w 90"/>
                <a:gd name="T101" fmla="*/ 92 h 112"/>
                <a:gd name="T102" fmla="*/ 76 w 90"/>
                <a:gd name="T103" fmla="*/ 96 h 112"/>
                <a:gd name="T104" fmla="*/ 72 w 90"/>
                <a:gd name="T105" fmla="*/ 96 h 112"/>
                <a:gd name="T106" fmla="*/ 72 w 90"/>
                <a:gd name="T107" fmla="*/ 92 h 112"/>
                <a:gd name="T108" fmla="*/ 72 w 90"/>
                <a:gd name="T109" fmla="*/ 92 h 112"/>
                <a:gd name="T110" fmla="*/ 60 w 90"/>
                <a:gd name="T111" fmla="*/ 92 h 112"/>
                <a:gd name="T112" fmla="*/ 60 w 90"/>
                <a:gd name="T113" fmla="*/ 96 h 112"/>
                <a:gd name="T114" fmla="*/ 64 w 90"/>
                <a:gd name="T115" fmla="*/ 92 h 112"/>
                <a:gd name="T116" fmla="*/ 56 w 90"/>
                <a:gd name="T117" fmla="*/ 96 h 112"/>
                <a:gd name="T118" fmla="*/ 52 w 90"/>
                <a:gd name="T119" fmla="*/ 96 h 112"/>
                <a:gd name="T120" fmla="*/ 50 w 90"/>
                <a:gd name="T121" fmla="*/ 96 h 112"/>
                <a:gd name="T122" fmla="*/ 50 w 90"/>
                <a:gd name="T123" fmla="*/ 96 h 112"/>
                <a:gd name="T124" fmla="*/ 78 w 90"/>
                <a:gd name="T12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112">
                  <a:moveTo>
                    <a:pt x="50" y="96"/>
                  </a:moveTo>
                  <a:lnTo>
                    <a:pt x="50" y="96"/>
                  </a:lnTo>
                  <a:lnTo>
                    <a:pt x="50" y="96"/>
                  </a:lnTo>
                  <a:lnTo>
                    <a:pt x="50" y="96"/>
                  </a:lnTo>
                  <a:lnTo>
                    <a:pt x="50" y="96"/>
                  </a:lnTo>
                  <a:lnTo>
                    <a:pt x="50" y="96"/>
                  </a:lnTo>
                  <a:lnTo>
                    <a:pt x="50" y="96"/>
                  </a:lnTo>
                  <a:lnTo>
                    <a:pt x="46" y="96"/>
                  </a:lnTo>
                  <a:lnTo>
                    <a:pt x="50" y="96"/>
                  </a:lnTo>
                  <a:lnTo>
                    <a:pt x="50" y="96"/>
                  </a:lnTo>
                  <a:lnTo>
                    <a:pt x="50" y="96"/>
                  </a:lnTo>
                  <a:lnTo>
                    <a:pt x="50" y="96"/>
                  </a:lnTo>
                  <a:lnTo>
                    <a:pt x="50" y="96"/>
                  </a:lnTo>
                  <a:lnTo>
                    <a:pt x="52" y="96"/>
                  </a:lnTo>
                  <a:lnTo>
                    <a:pt x="52" y="96"/>
                  </a:lnTo>
                  <a:lnTo>
                    <a:pt x="52" y="96"/>
                  </a:lnTo>
                  <a:lnTo>
                    <a:pt x="52" y="96"/>
                  </a:lnTo>
                  <a:lnTo>
                    <a:pt x="52" y="96"/>
                  </a:lnTo>
                  <a:lnTo>
                    <a:pt x="52" y="96"/>
                  </a:lnTo>
                  <a:lnTo>
                    <a:pt x="50" y="96"/>
                  </a:lnTo>
                  <a:lnTo>
                    <a:pt x="50" y="96"/>
                  </a:lnTo>
                  <a:lnTo>
                    <a:pt x="50" y="96"/>
                  </a:lnTo>
                  <a:lnTo>
                    <a:pt x="46" y="96"/>
                  </a:lnTo>
                  <a:lnTo>
                    <a:pt x="46" y="96"/>
                  </a:lnTo>
                  <a:lnTo>
                    <a:pt x="42" y="96"/>
                  </a:lnTo>
                  <a:lnTo>
                    <a:pt x="42" y="96"/>
                  </a:lnTo>
                  <a:lnTo>
                    <a:pt x="42" y="96"/>
                  </a:lnTo>
                  <a:lnTo>
                    <a:pt x="38" y="100"/>
                  </a:lnTo>
                  <a:lnTo>
                    <a:pt x="38" y="100"/>
                  </a:lnTo>
                  <a:lnTo>
                    <a:pt x="38" y="100"/>
                  </a:lnTo>
                  <a:lnTo>
                    <a:pt x="34" y="100"/>
                  </a:lnTo>
                  <a:lnTo>
                    <a:pt x="34" y="100"/>
                  </a:lnTo>
                  <a:lnTo>
                    <a:pt x="34" y="100"/>
                  </a:lnTo>
                  <a:lnTo>
                    <a:pt x="34" y="100"/>
                  </a:lnTo>
                  <a:lnTo>
                    <a:pt x="34" y="100"/>
                  </a:lnTo>
                  <a:lnTo>
                    <a:pt x="30" y="104"/>
                  </a:lnTo>
                  <a:lnTo>
                    <a:pt x="30" y="104"/>
                  </a:lnTo>
                  <a:lnTo>
                    <a:pt x="30" y="104"/>
                  </a:lnTo>
                  <a:lnTo>
                    <a:pt x="30" y="104"/>
                  </a:lnTo>
                  <a:lnTo>
                    <a:pt x="30" y="104"/>
                  </a:lnTo>
                  <a:lnTo>
                    <a:pt x="26" y="104"/>
                  </a:lnTo>
                  <a:lnTo>
                    <a:pt x="26" y="104"/>
                  </a:lnTo>
                  <a:lnTo>
                    <a:pt x="26" y="104"/>
                  </a:lnTo>
                  <a:lnTo>
                    <a:pt x="26" y="104"/>
                  </a:lnTo>
                  <a:lnTo>
                    <a:pt x="26" y="104"/>
                  </a:lnTo>
                  <a:lnTo>
                    <a:pt x="26" y="104"/>
                  </a:lnTo>
                  <a:lnTo>
                    <a:pt x="24" y="108"/>
                  </a:lnTo>
                  <a:lnTo>
                    <a:pt x="24" y="108"/>
                  </a:lnTo>
                  <a:lnTo>
                    <a:pt x="24" y="108"/>
                  </a:lnTo>
                  <a:lnTo>
                    <a:pt x="24" y="108"/>
                  </a:lnTo>
                  <a:lnTo>
                    <a:pt x="24" y="108"/>
                  </a:lnTo>
                  <a:lnTo>
                    <a:pt x="20" y="108"/>
                  </a:lnTo>
                  <a:lnTo>
                    <a:pt x="20" y="108"/>
                  </a:lnTo>
                  <a:lnTo>
                    <a:pt x="20" y="112"/>
                  </a:lnTo>
                  <a:lnTo>
                    <a:pt x="20" y="112"/>
                  </a:lnTo>
                  <a:lnTo>
                    <a:pt x="20" y="112"/>
                  </a:lnTo>
                  <a:lnTo>
                    <a:pt x="20" y="112"/>
                  </a:lnTo>
                  <a:lnTo>
                    <a:pt x="16" y="112"/>
                  </a:lnTo>
                  <a:lnTo>
                    <a:pt x="16" y="108"/>
                  </a:lnTo>
                  <a:lnTo>
                    <a:pt x="16" y="108"/>
                  </a:lnTo>
                  <a:lnTo>
                    <a:pt x="16" y="108"/>
                  </a:lnTo>
                  <a:lnTo>
                    <a:pt x="16" y="104"/>
                  </a:lnTo>
                  <a:lnTo>
                    <a:pt x="16" y="104"/>
                  </a:lnTo>
                  <a:lnTo>
                    <a:pt x="16" y="104"/>
                  </a:lnTo>
                  <a:lnTo>
                    <a:pt x="16" y="100"/>
                  </a:lnTo>
                  <a:lnTo>
                    <a:pt x="16" y="100"/>
                  </a:lnTo>
                  <a:lnTo>
                    <a:pt x="16" y="100"/>
                  </a:lnTo>
                  <a:lnTo>
                    <a:pt x="16" y="96"/>
                  </a:lnTo>
                  <a:lnTo>
                    <a:pt x="20" y="96"/>
                  </a:lnTo>
                  <a:lnTo>
                    <a:pt x="20" y="92"/>
                  </a:lnTo>
                  <a:lnTo>
                    <a:pt x="20" y="92"/>
                  </a:lnTo>
                  <a:lnTo>
                    <a:pt x="20" y="92"/>
                  </a:lnTo>
                  <a:lnTo>
                    <a:pt x="20" y="92"/>
                  </a:lnTo>
                  <a:lnTo>
                    <a:pt x="20" y="88"/>
                  </a:lnTo>
                  <a:lnTo>
                    <a:pt x="20" y="88"/>
                  </a:lnTo>
                  <a:lnTo>
                    <a:pt x="20" y="88"/>
                  </a:lnTo>
                  <a:lnTo>
                    <a:pt x="20" y="88"/>
                  </a:lnTo>
                  <a:lnTo>
                    <a:pt x="20" y="88"/>
                  </a:lnTo>
                  <a:lnTo>
                    <a:pt x="20" y="86"/>
                  </a:lnTo>
                  <a:lnTo>
                    <a:pt x="20" y="86"/>
                  </a:lnTo>
                  <a:lnTo>
                    <a:pt x="20" y="86"/>
                  </a:lnTo>
                  <a:lnTo>
                    <a:pt x="20" y="86"/>
                  </a:lnTo>
                  <a:lnTo>
                    <a:pt x="20" y="86"/>
                  </a:lnTo>
                  <a:lnTo>
                    <a:pt x="20" y="86"/>
                  </a:lnTo>
                  <a:lnTo>
                    <a:pt x="20" y="86"/>
                  </a:lnTo>
                  <a:lnTo>
                    <a:pt x="16" y="86"/>
                  </a:lnTo>
                  <a:lnTo>
                    <a:pt x="16" y="82"/>
                  </a:lnTo>
                  <a:lnTo>
                    <a:pt x="16" y="82"/>
                  </a:lnTo>
                  <a:lnTo>
                    <a:pt x="16" y="82"/>
                  </a:lnTo>
                  <a:lnTo>
                    <a:pt x="12" y="82"/>
                  </a:lnTo>
                  <a:lnTo>
                    <a:pt x="12" y="82"/>
                  </a:lnTo>
                  <a:lnTo>
                    <a:pt x="12" y="82"/>
                  </a:lnTo>
                  <a:lnTo>
                    <a:pt x="12" y="78"/>
                  </a:lnTo>
                  <a:lnTo>
                    <a:pt x="12" y="78"/>
                  </a:lnTo>
                  <a:lnTo>
                    <a:pt x="12" y="78"/>
                  </a:lnTo>
                  <a:lnTo>
                    <a:pt x="12" y="78"/>
                  </a:lnTo>
                  <a:lnTo>
                    <a:pt x="8" y="78"/>
                  </a:lnTo>
                  <a:lnTo>
                    <a:pt x="8" y="78"/>
                  </a:lnTo>
                  <a:lnTo>
                    <a:pt x="8" y="78"/>
                  </a:lnTo>
                  <a:lnTo>
                    <a:pt x="8" y="78"/>
                  </a:lnTo>
                  <a:lnTo>
                    <a:pt x="4" y="74"/>
                  </a:lnTo>
                  <a:lnTo>
                    <a:pt x="4" y="74"/>
                  </a:lnTo>
                  <a:lnTo>
                    <a:pt x="4" y="74"/>
                  </a:lnTo>
                  <a:lnTo>
                    <a:pt x="0" y="74"/>
                  </a:lnTo>
                  <a:lnTo>
                    <a:pt x="0" y="74"/>
                  </a:lnTo>
                  <a:lnTo>
                    <a:pt x="0" y="74"/>
                  </a:lnTo>
                  <a:lnTo>
                    <a:pt x="0" y="70"/>
                  </a:lnTo>
                  <a:lnTo>
                    <a:pt x="4" y="70"/>
                  </a:lnTo>
                  <a:lnTo>
                    <a:pt x="4" y="70"/>
                  </a:lnTo>
                  <a:lnTo>
                    <a:pt x="4" y="70"/>
                  </a:lnTo>
                  <a:lnTo>
                    <a:pt x="4" y="70"/>
                  </a:lnTo>
                  <a:lnTo>
                    <a:pt x="4" y="70"/>
                  </a:lnTo>
                  <a:lnTo>
                    <a:pt x="4" y="70"/>
                  </a:lnTo>
                  <a:lnTo>
                    <a:pt x="4" y="70"/>
                  </a:lnTo>
                  <a:lnTo>
                    <a:pt x="4" y="70"/>
                  </a:lnTo>
                  <a:lnTo>
                    <a:pt x="4" y="70"/>
                  </a:lnTo>
                  <a:lnTo>
                    <a:pt x="4" y="70"/>
                  </a:lnTo>
                  <a:lnTo>
                    <a:pt x="4" y="66"/>
                  </a:lnTo>
                  <a:lnTo>
                    <a:pt x="4" y="66"/>
                  </a:lnTo>
                  <a:lnTo>
                    <a:pt x="4" y="66"/>
                  </a:lnTo>
                  <a:lnTo>
                    <a:pt x="8" y="62"/>
                  </a:lnTo>
                  <a:lnTo>
                    <a:pt x="8" y="62"/>
                  </a:lnTo>
                  <a:lnTo>
                    <a:pt x="4" y="60"/>
                  </a:lnTo>
                  <a:lnTo>
                    <a:pt x="4" y="60"/>
                  </a:lnTo>
                  <a:lnTo>
                    <a:pt x="4" y="60"/>
                  </a:lnTo>
                  <a:lnTo>
                    <a:pt x="4" y="60"/>
                  </a:lnTo>
                  <a:lnTo>
                    <a:pt x="4" y="56"/>
                  </a:lnTo>
                  <a:lnTo>
                    <a:pt x="4" y="56"/>
                  </a:lnTo>
                  <a:lnTo>
                    <a:pt x="4" y="56"/>
                  </a:lnTo>
                  <a:lnTo>
                    <a:pt x="4" y="56"/>
                  </a:lnTo>
                  <a:lnTo>
                    <a:pt x="4" y="56"/>
                  </a:lnTo>
                  <a:lnTo>
                    <a:pt x="4" y="56"/>
                  </a:lnTo>
                  <a:lnTo>
                    <a:pt x="4" y="56"/>
                  </a:lnTo>
                  <a:lnTo>
                    <a:pt x="8" y="56"/>
                  </a:lnTo>
                  <a:lnTo>
                    <a:pt x="8" y="56"/>
                  </a:lnTo>
                  <a:lnTo>
                    <a:pt x="8" y="56"/>
                  </a:lnTo>
                  <a:lnTo>
                    <a:pt x="8" y="56"/>
                  </a:lnTo>
                  <a:lnTo>
                    <a:pt x="8" y="56"/>
                  </a:lnTo>
                  <a:lnTo>
                    <a:pt x="8" y="52"/>
                  </a:lnTo>
                  <a:lnTo>
                    <a:pt x="8" y="52"/>
                  </a:lnTo>
                  <a:lnTo>
                    <a:pt x="8" y="52"/>
                  </a:lnTo>
                  <a:lnTo>
                    <a:pt x="8" y="48"/>
                  </a:lnTo>
                  <a:lnTo>
                    <a:pt x="8" y="48"/>
                  </a:lnTo>
                  <a:lnTo>
                    <a:pt x="8" y="48"/>
                  </a:lnTo>
                  <a:lnTo>
                    <a:pt x="8" y="48"/>
                  </a:lnTo>
                  <a:lnTo>
                    <a:pt x="8" y="48"/>
                  </a:lnTo>
                  <a:lnTo>
                    <a:pt x="12" y="48"/>
                  </a:lnTo>
                  <a:lnTo>
                    <a:pt x="12" y="48"/>
                  </a:lnTo>
                  <a:lnTo>
                    <a:pt x="12" y="48"/>
                  </a:lnTo>
                  <a:lnTo>
                    <a:pt x="12" y="44"/>
                  </a:lnTo>
                  <a:lnTo>
                    <a:pt x="12" y="44"/>
                  </a:lnTo>
                  <a:lnTo>
                    <a:pt x="8" y="44"/>
                  </a:lnTo>
                  <a:lnTo>
                    <a:pt x="8" y="44"/>
                  </a:lnTo>
                  <a:lnTo>
                    <a:pt x="8" y="44"/>
                  </a:lnTo>
                  <a:lnTo>
                    <a:pt x="8" y="44"/>
                  </a:lnTo>
                  <a:lnTo>
                    <a:pt x="8" y="44"/>
                  </a:lnTo>
                  <a:lnTo>
                    <a:pt x="8" y="40"/>
                  </a:lnTo>
                  <a:lnTo>
                    <a:pt x="8" y="40"/>
                  </a:lnTo>
                  <a:lnTo>
                    <a:pt x="8" y="36"/>
                  </a:lnTo>
                  <a:lnTo>
                    <a:pt x="12" y="36"/>
                  </a:lnTo>
                  <a:lnTo>
                    <a:pt x="12" y="40"/>
                  </a:lnTo>
                  <a:lnTo>
                    <a:pt x="12" y="40"/>
                  </a:lnTo>
                  <a:lnTo>
                    <a:pt x="16" y="40"/>
                  </a:lnTo>
                  <a:lnTo>
                    <a:pt x="16" y="40"/>
                  </a:lnTo>
                  <a:lnTo>
                    <a:pt x="16" y="40"/>
                  </a:lnTo>
                  <a:lnTo>
                    <a:pt x="16" y="40"/>
                  </a:lnTo>
                  <a:lnTo>
                    <a:pt x="16" y="40"/>
                  </a:lnTo>
                  <a:lnTo>
                    <a:pt x="16" y="40"/>
                  </a:lnTo>
                  <a:lnTo>
                    <a:pt x="16" y="36"/>
                  </a:lnTo>
                  <a:lnTo>
                    <a:pt x="16" y="36"/>
                  </a:lnTo>
                  <a:lnTo>
                    <a:pt x="16" y="34"/>
                  </a:lnTo>
                  <a:lnTo>
                    <a:pt x="12" y="34"/>
                  </a:lnTo>
                  <a:lnTo>
                    <a:pt x="12" y="34"/>
                  </a:lnTo>
                  <a:lnTo>
                    <a:pt x="12" y="34"/>
                  </a:lnTo>
                  <a:lnTo>
                    <a:pt x="12" y="34"/>
                  </a:lnTo>
                  <a:lnTo>
                    <a:pt x="12" y="34"/>
                  </a:lnTo>
                  <a:lnTo>
                    <a:pt x="12" y="34"/>
                  </a:lnTo>
                  <a:lnTo>
                    <a:pt x="12" y="30"/>
                  </a:lnTo>
                  <a:lnTo>
                    <a:pt x="12" y="30"/>
                  </a:lnTo>
                  <a:lnTo>
                    <a:pt x="12" y="30"/>
                  </a:lnTo>
                  <a:lnTo>
                    <a:pt x="12" y="30"/>
                  </a:lnTo>
                  <a:lnTo>
                    <a:pt x="12" y="30"/>
                  </a:lnTo>
                  <a:lnTo>
                    <a:pt x="16" y="30"/>
                  </a:lnTo>
                  <a:lnTo>
                    <a:pt x="16" y="30"/>
                  </a:lnTo>
                  <a:lnTo>
                    <a:pt x="12" y="30"/>
                  </a:lnTo>
                  <a:lnTo>
                    <a:pt x="12" y="26"/>
                  </a:lnTo>
                  <a:lnTo>
                    <a:pt x="12" y="26"/>
                  </a:lnTo>
                  <a:lnTo>
                    <a:pt x="12" y="26"/>
                  </a:lnTo>
                  <a:lnTo>
                    <a:pt x="12" y="26"/>
                  </a:lnTo>
                  <a:lnTo>
                    <a:pt x="12" y="22"/>
                  </a:lnTo>
                  <a:lnTo>
                    <a:pt x="12" y="22"/>
                  </a:lnTo>
                  <a:lnTo>
                    <a:pt x="8" y="22"/>
                  </a:lnTo>
                  <a:lnTo>
                    <a:pt x="8" y="22"/>
                  </a:lnTo>
                  <a:lnTo>
                    <a:pt x="8" y="22"/>
                  </a:lnTo>
                  <a:lnTo>
                    <a:pt x="8" y="22"/>
                  </a:lnTo>
                  <a:lnTo>
                    <a:pt x="8" y="22"/>
                  </a:lnTo>
                  <a:lnTo>
                    <a:pt x="8" y="22"/>
                  </a:lnTo>
                  <a:lnTo>
                    <a:pt x="8" y="18"/>
                  </a:lnTo>
                  <a:lnTo>
                    <a:pt x="8" y="14"/>
                  </a:lnTo>
                  <a:lnTo>
                    <a:pt x="8" y="14"/>
                  </a:lnTo>
                  <a:lnTo>
                    <a:pt x="8" y="14"/>
                  </a:lnTo>
                  <a:lnTo>
                    <a:pt x="8" y="14"/>
                  </a:lnTo>
                  <a:lnTo>
                    <a:pt x="8" y="14"/>
                  </a:lnTo>
                  <a:lnTo>
                    <a:pt x="8" y="14"/>
                  </a:lnTo>
                  <a:lnTo>
                    <a:pt x="8" y="14"/>
                  </a:lnTo>
                  <a:lnTo>
                    <a:pt x="8" y="10"/>
                  </a:lnTo>
                  <a:lnTo>
                    <a:pt x="8" y="10"/>
                  </a:lnTo>
                  <a:lnTo>
                    <a:pt x="8" y="10"/>
                  </a:lnTo>
                  <a:lnTo>
                    <a:pt x="12" y="10"/>
                  </a:lnTo>
                  <a:lnTo>
                    <a:pt x="12" y="10"/>
                  </a:lnTo>
                  <a:lnTo>
                    <a:pt x="12" y="10"/>
                  </a:lnTo>
                  <a:lnTo>
                    <a:pt x="12" y="10"/>
                  </a:lnTo>
                  <a:lnTo>
                    <a:pt x="12" y="10"/>
                  </a:lnTo>
                  <a:lnTo>
                    <a:pt x="12" y="10"/>
                  </a:lnTo>
                  <a:lnTo>
                    <a:pt x="12" y="10"/>
                  </a:lnTo>
                  <a:lnTo>
                    <a:pt x="12" y="8"/>
                  </a:lnTo>
                  <a:lnTo>
                    <a:pt x="16" y="8"/>
                  </a:lnTo>
                  <a:lnTo>
                    <a:pt x="16" y="8"/>
                  </a:lnTo>
                  <a:lnTo>
                    <a:pt x="16" y="8"/>
                  </a:lnTo>
                  <a:lnTo>
                    <a:pt x="16" y="8"/>
                  </a:lnTo>
                  <a:lnTo>
                    <a:pt x="16" y="8"/>
                  </a:lnTo>
                  <a:lnTo>
                    <a:pt x="20" y="8"/>
                  </a:lnTo>
                  <a:lnTo>
                    <a:pt x="20" y="8"/>
                  </a:lnTo>
                  <a:lnTo>
                    <a:pt x="20" y="8"/>
                  </a:lnTo>
                  <a:lnTo>
                    <a:pt x="20" y="8"/>
                  </a:lnTo>
                  <a:lnTo>
                    <a:pt x="24" y="8"/>
                  </a:lnTo>
                  <a:lnTo>
                    <a:pt x="24" y="10"/>
                  </a:lnTo>
                  <a:lnTo>
                    <a:pt x="24" y="10"/>
                  </a:lnTo>
                  <a:lnTo>
                    <a:pt x="24" y="10"/>
                  </a:lnTo>
                  <a:lnTo>
                    <a:pt x="24" y="10"/>
                  </a:lnTo>
                  <a:lnTo>
                    <a:pt x="24" y="10"/>
                  </a:lnTo>
                  <a:lnTo>
                    <a:pt x="24" y="10"/>
                  </a:lnTo>
                  <a:lnTo>
                    <a:pt x="26" y="10"/>
                  </a:lnTo>
                  <a:lnTo>
                    <a:pt x="26" y="10"/>
                  </a:lnTo>
                  <a:lnTo>
                    <a:pt x="26" y="10"/>
                  </a:lnTo>
                  <a:lnTo>
                    <a:pt x="26" y="10"/>
                  </a:lnTo>
                  <a:lnTo>
                    <a:pt x="26" y="8"/>
                  </a:lnTo>
                  <a:lnTo>
                    <a:pt x="26" y="8"/>
                  </a:lnTo>
                  <a:lnTo>
                    <a:pt x="26" y="8"/>
                  </a:lnTo>
                  <a:lnTo>
                    <a:pt x="30" y="8"/>
                  </a:lnTo>
                  <a:lnTo>
                    <a:pt x="30" y="8"/>
                  </a:lnTo>
                  <a:lnTo>
                    <a:pt x="30" y="8"/>
                  </a:lnTo>
                  <a:lnTo>
                    <a:pt x="30" y="8"/>
                  </a:lnTo>
                  <a:lnTo>
                    <a:pt x="30" y="4"/>
                  </a:lnTo>
                  <a:lnTo>
                    <a:pt x="30" y="4"/>
                  </a:lnTo>
                  <a:lnTo>
                    <a:pt x="30" y="4"/>
                  </a:lnTo>
                  <a:lnTo>
                    <a:pt x="30" y="4"/>
                  </a:lnTo>
                  <a:lnTo>
                    <a:pt x="30" y="4"/>
                  </a:lnTo>
                  <a:lnTo>
                    <a:pt x="30" y="4"/>
                  </a:lnTo>
                  <a:lnTo>
                    <a:pt x="30" y="4"/>
                  </a:lnTo>
                  <a:lnTo>
                    <a:pt x="30" y="4"/>
                  </a:lnTo>
                  <a:lnTo>
                    <a:pt x="30" y="4"/>
                  </a:lnTo>
                  <a:lnTo>
                    <a:pt x="30" y="4"/>
                  </a:lnTo>
                  <a:lnTo>
                    <a:pt x="34" y="4"/>
                  </a:lnTo>
                  <a:lnTo>
                    <a:pt x="34" y="4"/>
                  </a:lnTo>
                  <a:lnTo>
                    <a:pt x="34" y="4"/>
                  </a:lnTo>
                  <a:lnTo>
                    <a:pt x="34" y="0"/>
                  </a:lnTo>
                  <a:lnTo>
                    <a:pt x="34" y="0"/>
                  </a:lnTo>
                  <a:lnTo>
                    <a:pt x="34" y="0"/>
                  </a:lnTo>
                  <a:lnTo>
                    <a:pt x="38" y="4"/>
                  </a:lnTo>
                  <a:lnTo>
                    <a:pt x="34" y="4"/>
                  </a:lnTo>
                  <a:lnTo>
                    <a:pt x="38" y="4"/>
                  </a:lnTo>
                  <a:lnTo>
                    <a:pt x="38" y="8"/>
                  </a:lnTo>
                  <a:lnTo>
                    <a:pt x="38" y="8"/>
                  </a:lnTo>
                  <a:lnTo>
                    <a:pt x="38" y="8"/>
                  </a:lnTo>
                  <a:lnTo>
                    <a:pt x="34" y="8"/>
                  </a:lnTo>
                  <a:lnTo>
                    <a:pt x="38" y="10"/>
                  </a:lnTo>
                  <a:lnTo>
                    <a:pt x="38" y="10"/>
                  </a:lnTo>
                  <a:lnTo>
                    <a:pt x="38" y="10"/>
                  </a:lnTo>
                  <a:lnTo>
                    <a:pt x="38" y="10"/>
                  </a:lnTo>
                  <a:lnTo>
                    <a:pt x="38" y="10"/>
                  </a:lnTo>
                  <a:lnTo>
                    <a:pt x="38" y="10"/>
                  </a:lnTo>
                  <a:lnTo>
                    <a:pt x="38" y="8"/>
                  </a:lnTo>
                  <a:lnTo>
                    <a:pt x="38" y="8"/>
                  </a:lnTo>
                  <a:lnTo>
                    <a:pt x="42" y="8"/>
                  </a:lnTo>
                  <a:lnTo>
                    <a:pt x="42" y="8"/>
                  </a:lnTo>
                  <a:lnTo>
                    <a:pt x="42" y="8"/>
                  </a:lnTo>
                  <a:lnTo>
                    <a:pt x="42" y="8"/>
                  </a:lnTo>
                  <a:lnTo>
                    <a:pt x="42" y="8"/>
                  </a:lnTo>
                  <a:lnTo>
                    <a:pt x="42" y="8"/>
                  </a:lnTo>
                  <a:lnTo>
                    <a:pt x="42" y="8"/>
                  </a:lnTo>
                  <a:lnTo>
                    <a:pt x="46" y="4"/>
                  </a:lnTo>
                  <a:lnTo>
                    <a:pt x="46" y="8"/>
                  </a:lnTo>
                  <a:lnTo>
                    <a:pt x="46" y="8"/>
                  </a:lnTo>
                  <a:lnTo>
                    <a:pt x="46" y="8"/>
                  </a:lnTo>
                  <a:lnTo>
                    <a:pt x="46" y="8"/>
                  </a:lnTo>
                  <a:lnTo>
                    <a:pt x="50" y="8"/>
                  </a:lnTo>
                  <a:lnTo>
                    <a:pt x="50" y="8"/>
                  </a:lnTo>
                  <a:lnTo>
                    <a:pt x="50" y="8"/>
                  </a:lnTo>
                  <a:lnTo>
                    <a:pt x="50" y="8"/>
                  </a:lnTo>
                  <a:lnTo>
                    <a:pt x="50" y="8"/>
                  </a:lnTo>
                  <a:lnTo>
                    <a:pt x="52" y="8"/>
                  </a:lnTo>
                  <a:lnTo>
                    <a:pt x="52" y="10"/>
                  </a:lnTo>
                  <a:lnTo>
                    <a:pt x="52" y="14"/>
                  </a:lnTo>
                  <a:lnTo>
                    <a:pt x="56" y="14"/>
                  </a:lnTo>
                  <a:lnTo>
                    <a:pt x="56" y="14"/>
                  </a:lnTo>
                  <a:lnTo>
                    <a:pt x="56" y="18"/>
                  </a:lnTo>
                  <a:lnTo>
                    <a:pt x="56" y="18"/>
                  </a:lnTo>
                  <a:lnTo>
                    <a:pt x="56" y="18"/>
                  </a:lnTo>
                  <a:lnTo>
                    <a:pt x="56" y="18"/>
                  </a:lnTo>
                  <a:lnTo>
                    <a:pt x="56" y="18"/>
                  </a:lnTo>
                  <a:lnTo>
                    <a:pt x="60" y="18"/>
                  </a:lnTo>
                  <a:lnTo>
                    <a:pt x="60" y="18"/>
                  </a:lnTo>
                  <a:lnTo>
                    <a:pt x="60" y="18"/>
                  </a:lnTo>
                  <a:lnTo>
                    <a:pt x="64" y="18"/>
                  </a:lnTo>
                  <a:lnTo>
                    <a:pt x="64" y="18"/>
                  </a:lnTo>
                  <a:lnTo>
                    <a:pt x="64" y="18"/>
                  </a:lnTo>
                  <a:lnTo>
                    <a:pt x="64" y="18"/>
                  </a:lnTo>
                  <a:lnTo>
                    <a:pt x="64" y="18"/>
                  </a:lnTo>
                  <a:lnTo>
                    <a:pt x="64" y="18"/>
                  </a:lnTo>
                  <a:lnTo>
                    <a:pt x="64" y="14"/>
                  </a:lnTo>
                  <a:lnTo>
                    <a:pt x="68" y="14"/>
                  </a:lnTo>
                  <a:lnTo>
                    <a:pt x="68" y="14"/>
                  </a:lnTo>
                  <a:lnTo>
                    <a:pt x="68" y="14"/>
                  </a:lnTo>
                  <a:lnTo>
                    <a:pt x="68" y="14"/>
                  </a:lnTo>
                  <a:lnTo>
                    <a:pt x="68" y="14"/>
                  </a:lnTo>
                  <a:lnTo>
                    <a:pt x="72" y="14"/>
                  </a:lnTo>
                  <a:lnTo>
                    <a:pt x="72" y="14"/>
                  </a:lnTo>
                  <a:lnTo>
                    <a:pt x="72" y="14"/>
                  </a:lnTo>
                  <a:lnTo>
                    <a:pt x="76" y="14"/>
                  </a:lnTo>
                  <a:lnTo>
                    <a:pt x="78" y="14"/>
                  </a:lnTo>
                  <a:lnTo>
                    <a:pt x="78" y="14"/>
                  </a:lnTo>
                  <a:lnTo>
                    <a:pt x="82" y="18"/>
                  </a:lnTo>
                  <a:lnTo>
                    <a:pt x="82" y="18"/>
                  </a:lnTo>
                  <a:lnTo>
                    <a:pt x="82" y="18"/>
                  </a:lnTo>
                  <a:lnTo>
                    <a:pt x="82" y="22"/>
                  </a:lnTo>
                  <a:lnTo>
                    <a:pt x="82" y="22"/>
                  </a:lnTo>
                  <a:lnTo>
                    <a:pt x="82" y="22"/>
                  </a:lnTo>
                  <a:lnTo>
                    <a:pt x="82" y="22"/>
                  </a:lnTo>
                  <a:lnTo>
                    <a:pt x="86" y="22"/>
                  </a:lnTo>
                  <a:lnTo>
                    <a:pt x="86" y="22"/>
                  </a:lnTo>
                  <a:lnTo>
                    <a:pt x="86" y="22"/>
                  </a:lnTo>
                  <a:lnTo>
                    <a:pt x="86" y="22"/>
                  </a:lnTo>
                  <a:lnTo>
                    <a:pt x="86" y="22"/>
                  </a:lnTo>
                  <a:lnTo>
                    <a:pt x="86" y="26"/>
                  </a:lnTo>
                  <a:lnTo>
                    <a:pt x="86" y="26"/>
                  </a:lnTo>
                  <a:lnTo>
                    <a:pt x="86" y="30"/>
                  </a:lnTo>
                  <a:lnTo>
                    <a:pt x="86" y="30"/>
                  </a:lnTo>
                  <a:lnTo>
                    <a:pt x="86" y="30"/>
                  </a:lnTo>
                  <a:lnTo>
                    <a:pt x="86" y="30"/>
                  </a:lnTo>
                  <a:lnTo>
                    <a:pt x="86" y="34"/>
                  </a:lnTo>
                  <a:lnTo>
                    <a:pt x="86" y="34"/>
                  </a:lnTo>
                  <a:lnTo>
                    <a:pt x="86" y="34"/>
                  </a:lnTo>
                  <a:lnTo>
                    <a:pt x="86" y="34"/>
                  </a:lnTo>
                  <a:lnTo>
                    <a:pt x="86" y="34"/>
                  </a:lnTo>
                  <a:lnTo>
                    <a:pt x="86" y="34"/>
                  </a:lnTo>
                  <a:lnTo>
                    <a:pt x="86" y="36"/>
                  </a:lnTo>
                  <a:lnTo>
                    <a:pt x="86" y="36"/>
                  </a:lnTo>
                  <a:lnTo>
                    <a:pt x="90" y="44"/>
                  </a:lnTo>
                  <a:lnTo>
                    <a:pt x="90" y="44"/>
                  </a:lnTo>
                  <a:lnTo>
                    <a:pt x="86" y="44"/>
                  </a:lnTo>
                  <a:lnTo>
                    <a:pt x="86" y="44"/>
                  </a:lnTo>
                  <a:lnTo>
                    <a:pt x="86" y="48"/>
                  </a:lnTo>
                  <a:lnTo>
                    <a:pt x="82" y="48"/>
                  </a:lnTo>
                  <a:lnTo>
                    <a:pt x="82" y="48"/>
                  </a:lnTo>
                  <a:lnTo>
                    <a:pt x="82" y="52"/>
                  </a:lnTo>
                  <a:lnTo>
                    <a:pt x="82" y="52"/>
                  </a:lnTo>
                  <a:lnTo>
                    <a:pt x="82" y="56"/>
                  </a:lnTo>
                  <a:lnTo>
                    <a:pt x="82" y="56"/>
                  </a:lnTo>
                  <a:lnTo>
                    <a:pt x="82" y="60"/>
                  </a:lnTo>
                  <a:lnTo>
                    <a:pt x="82" y="62"/>
                  </a:lnTo>
                  <a:lnTo>
                    <a:pt x="78" y="62"/>
                  </a:lnTo>
                  <a:lnTo>
                    <a:pt x="78" y="62"/>
                  </a:lnTo>
                  <a:lnTo>
                    <a:pt x="78" y="66"/>
                  </a:lnTo>
                  <a:lnTo>
                    <a:pt x="78" y="70"/>
                  </a:lnTo>
                  <a:lnTo>
                    <a:pt x="78" y="70"/>
                  </a:lnTo>
                  <a:lnTo>
                    <a:pt x="78" y="70"/>
                  </a:lnTo>
                  <a:lnTo>
                    <a:pt x="78" y="70"/>
                  </a:lnTo>
                  <a:lnTo>
                    <a:pt x="78" y="70"/>
                  </a:lnTo>
                  <a:lnTo>
                    <a:pt x="78" y="74"/>
                  </a:lnTo>
                  <a:lnTo>
                    <a:pt x="78" y="78"/>
                  </a:lnTo>
                  <a:lnTo>
                    <a:pt x="78" y="78"/>
                  </a:lnTo>
                  <a:lnTo>
                    <a:pt x="78" y="78"/>
                  </a:lnTo>
                  <a:lnTo>
                    <a:pt x="78" y="78"/>
                  </a:lnTo>
                  <a:lnTo>
                    <a:pt x="78" y="78"/>
                  </a:lnTo>
                  <a:lnTo>
                    <a:pt x="78" y="78"/>
                  </a:lnTo>
                  <a:lnTo>
                    <a:pt x="78" y="82"/>
                  </a:lnTo>
                  <a:lnTo>
                    <a:pt x="82" y="86"/>
                  </a:lnTo>
                  <a:lnTo>
                    <a:pt x="82" y="86"/>
                  </a:lnTo>
                  <a:lnTo>
                    <a:pt x="82" y="88"/>
                  </a:lnTo>
                  <a:lnTo>
                    <a:pt x="82" y="88"/>
                  </a:lnTo>
                  <a:lnTo>
                    <a:pt x="82" y="88"/>
                  </a:lnTo>
                  <a:lnTo>
                    <a:pt x="82" y="88"/>
                  </a:lnTo>
                  <a:lnTo>
                    <a:pt x="82" y="88"/>
                  </a:lnTo>
                  <a:lnTo>
                    <a:pt x="82" y="88"/>
                  </a:lnTo>
                  <a:lnTo>
                    <a:pt x="86" y="88"/>
                  </a:lnTo>
                  <a:lnTo>
                    <a:pt x="86" y="92"/>
                  </a:lnTo>
                  <a:lnTo>
                    <a:pt x="82" y="92"/>
                  </a:lnTo>
                  <a:lnTo>
                    <a:pt x="82" y="92"/>
                  </a:lnTo>
                  <a:lnTo>
                    <a:pt x="86" y="96"/>
                  </a:lnTo>
                  <a:lnTo>
                    <a:pt x="86" y="96"/>
                  </a:lnTo>
                  <a:lnTo>
                    <a:pt x="86" y="96"/>
                  </a:lnTo>
                  <a:lnTo>
                    <a:pt x="86" y="96"/>
                  </a:lnTo>
                  <a:lnTo>
                    <a:pt x="86" y="96"/>
                  </a:lnTo>
                  <a:lnTo>
                    <a:pt x="82" y="96"/>
                  </a:lnTo>
                  <a:lnTo>
                    <a:pt x="82" y="96"/>
                  </a:lnTo>
                  <a:lnTo>
                    <a:pt x="82" y="96"/>
                  </a:lnTo>
                  <a:lnTo>
                    <a:pt x="82" y="96"/>
                  </a:lnTo>
                  <a:lnTo>
                    <a:pt x="82" y="96"/>
                  </a:lnTo>
                  <a:lnTo>
                    <a:pt x="82" y="96"/>
                  </a:lnTo>
                  <a:lnTo>
                    <a:pt x="82" y="96"/>
                  </a:lnTo>
                  <a:lnTo>
                    <a:pt x="82" y="96"/>
                  </a:lnTo>
                  <a:lnTo>
                    <a:pt x="78" y="96"/>
                  </a:lnTo>
                  <a:lnTo>
                    <a:pt x="78" y="96"/>
                  </a:lnTo>
                  <a:lnTo>
                    <a:pt x="78" y="96"/>
                  </a:lnTo>
                  <a:lnTo>
                    <a:pt x="78" y="92"/>
                  </a:lnTo>
                  <a:lnTo>
                    <a:pt x="78" y="92"/>
                  </a:lnTo>
                  <a:lnTo>
                    <a:pt x="78" y="92"/>
                  </a:lnTo>
                  <a:lnTo>
                    <a:pt x="78" y="92"/>
                  </a:lnTo>
                  <a:lnTo>
                    <a:pt x="78" y="92"/>
                  </a:lnTo>
                  <a:lnTo>
                    <a:pt x="78" y="92"/>
                  </a:lnTo>
                  <a:lnTo>
                    <a:pt x="78" y="92"/>
                  </a:lnTo>
                  <a:lnTo>
                    <a:pt x="78" y="96"/>
                  </a:lnTo>
                  <a:lnTo>
                    <a:pt x="78" y="96"/>
                  </a:lnTo>
                  <a:lnTo>
                    <a:pt x="76" y="96"/>
                  </a:lnTo>
                  <a:lnTo>
                    <a:pt x="76" y="96"/>
                  </a:lnTo>
                  <a:lnTo>
                    <a:pt x="76" y="96"/>
                  </a:lnTo>
                  <a:lnTo>
                    <a:pt x="76" y="96"/>
                  </a:lnTo>
                  <a:lnTo>
                    <a:pt x="76" y="96"/>
                  </a:lnTo>
                  <a:lnTo>
                    <a:pt x="76" y="96"/>
                  </a:lnTo>
                  <a:lnTo>
                    <a:pt x="76" y="96"/>
                  </a:lnTo>
                  <a:lnTo>
                    <a:pt x="72" y="96"/>
                  </a:lnTo>
                  <a:lnTo>
                    <a:pt x="72" y="96"/>
                  </a:lnTo>
                  <a:lnTo>
                    <a:pt x="72" y="96"/>
                  </a:lnTo>
                  <a:lnTo>
                    <a:pt x="68" y="96"/>
                  </a:lnTo>
                  <a:lnTo>
                    <a:pt x="68" y="92"/>
                  </a:lnTo>
                  <a:lnTo>
                    <a:pt x="68" y="92"/>
                  </a:lnTo>
                  <a:lnTo>
                    <a:pt x="68" y="92"/>
                  </a:lnTo>
                  <a:lnTo>
                    <a:pt x="68" y="92"/>
                  </a:lnTo>
                  <a:lnTo>
                    <a:pt x="68" y="92"/>
                  </a:lnTo>
                  <a:lnTo>
                    <a:pt x="72" y="92"/>
                  </a:lnTo>
                  <a:lnTo>
                    <a:pt x="72" y="92"/>
                  </a:lnTo>
                  <a:lnTo>
                    <a:pt x="72" y="92"/>
                  </a:lnTo>
                  <a:lnTo>
                    <a:pt x="72" y="92"/>
                  </a:lnTo>
                  <a:lnTo>
                    <a:pt x="72" y="92"/>
                  </a:lnTo>
                  <a:lnTo>
                    <a:pt x="72" y="92"/>
                  </a:lnTo>
                  <a:lnTo>
                    <a:pt x="72" y="92"/>
                  </a:lnTo>
                  <a:lnTo>
                    <a:pt x="72" y="92"/>
                  </a:lnTo>
                  <a:lnTo>
                    <a:pt x="72" y="92"/>
                  </a:lnTo>
                  <a:lnTo>
                    <a:pt x="72" y="92"/>
                  </a:lnTo>
                  <a:lnTo>
                    <a:pt x="68" y="92"/>
                  </a:lnTo>
                  <a:lnTo>
                    <a:pt x="68" y="92"/>
                  </a:lnTo>
                  <a:lnTo>
                    <a:pt x="68" y="92"/>
                  </a:lnTo>
                  <a:lnTo>
                    <a:pt x="64" y="92"/>
                  </a:lnTo>
                  <a:lnTo>
                    <a:pt x="60" y="92"/>
                  </a:lnTo>
                  <a:lnTo>
                    <a:pt x="60" y="92"/>
                  </a:lnTo>
                  <a:lnTo>
                    <a:pt x="60" y="92"/>
                  </a:lnTo>
                  <a:lnTo>
                    <a:pt x="60" y="92"/>
                  </a:lnTo>
                  <a:lnTo>
                    <a:pt x="56" y="96"/>
                  </a:lnTo>
                  <a:lnTo>
                    <a:pt x="56" y="96"/>
                  </a:lnTo>
                  <a:lnTo>
                    <a:pt x="56" y="96"/>
                  </a:lnTo>
                  <a:lnTo>
                    <a:pt x="56" y="96"/>
                  </a:lnTo>
                  <a:lnTo>
                    <a:pt x="56" y="96"/>
                  </a:lnTo>
                  <a:lnTo>
                    <a:pt x="56" y="96"/>
                  </a:lnTo>
                  <a:lnTo>
                    <a:pt x="56" y="96"/>
                  </a:lnTo>
                  <a:lnTo>
                    <a:pt x="60" y="96"/>
                  </a:lnTo>
                  <a:lnTo>
                    <a:pt x="60" y="96"/>
                  </a:lnTo>
                  <a:lnTo>
                    <a:pt x="60" y="96"/>
                  </a:lnTo>
                  <a:lnTo>
                    <a:pt x="60" y="96"/>
                  </a:lnTo>
                  <a:lnTo>
                    <a:pt x="60" y="96"/>
                  </a:lnTo>
                  <a:lnTo>
                    <a:pt x="64" y="92"/>
                  </a:lnTo>
                  <a:lnTo>
                    <a:pt x="64" y="92"/>
                  </a:lnTo>
                  <a:lnTo>
                    <a:pt x="64" y="92"/>
                  </a:lnTo>
                  <a:lnTo>
                    <a:pt x="64" y="92"/>
                  </a:lnTo>
                  <a:lnTo>
                    <a:pt x="64" y="92"/>
                  </a:lnTo>
                  <a:lnTo>
                    <a:pt x="68" y="92"/>
                  </a:lnTo>
                  <a:lnTo>
                    <a:pt x="68" y="96"/>
                  </a:lnTo>
                  <a:lnTo>
                    <a:pt x="64" y="96"/>
                  </a:lnTo>
                  <a:lnTo>
                    <a:pt x="64" y="96"/>
                  </a:lnTo>
                  <a:lnTo>
                    <a:pt x="64" y="96"/>
                  </a:lnTo>
                  <a:lnTo>
                    <a:pt x="60" y="96"/>
                  </a:lnTo>
                  <a:lnTo>
                    <a:pt x="56" y="96"/>
                  </a:lnTo>
                  <a:lnTo>
                    <a:pt x="56" y="96"/>
                  </a:lnTo>
                  <a:lnTo>
                    <a:pt x="56" y="96"/>
                  </a:lnTo>
                  <a:lnTo>
                    <a:pt x="56" y="96"/>
                  </a:lnTo>
                  <a:lnTo>
                    <a:pt x="56" y="96"/>
                  </a:lnTo>
                  <a:lnTo>
                    <a:pt x="56" y="96"/>
                  </a:lnTo>
                  <a:lnTo>
                    <a:pt x="56" y="96"/>
                  </a:lnTo>
                  <a:lnTo>
                    <a:pt x="56" y="96"/>
                  </a:lnTo>
                  <a:lnTo>
                    <a:pt x="52" y="96"/>
                  </a:lnTo>
                  <a:lnTo>
                    <a:pt x="52" y="96"/>
                  </a:lnTo>
                  <a:lnTo>
                    <a:pt x="52" y="96"/>
                  </a:lnTo>
                  <a:lnTo>
                    <a:pt x="52" y="96"/>
                  </a:lnTo>
                  <a:lnTo>
                    <a:pt x="52" y="96"/>
                  </a:lnTo>
                  <a:lnTo>
                    <a:pt x="52" y="96"/>
                  </a:lnTo>
                  <a:lnTo>
                    <a:pt x="52" y="96"/>
                  </a:lnTo>
                  <a:lnTo>
                    <a:pt x="52" y="96"/>
                  </a:lnTo>
                  <a:lnTo>
                    <a:pt x="50" y="96"/>
                  </a:lnTo>
                  <a:lnTo>
                    <a:pt x="50" y="96"/>
                  </a:lnTo>
                  <a:lnTo>
                    <a:pt x="50" y="96"/>
                  </a:lnTo>
                  <a:lnTo>
                    <a:pt x="50" y="96"/>
                  </a:lnTo>
                  <a:lnTo>
                    <a:pt x="50" y="96"/>
                  </a:lnTo>
                  <a:lnTo>
                    <a:pt x="50" y="96"/>
                  </a:lnTo>
                  <a:lnTo>
                    <a:pt x="50" y="96"/>
                  </a:lnTo>
                  <a:lnTo>
                    <a:pt x="50" y="96"/>
                  </a:lnTo>
                  <a:lnTo>
                    <a:pt x="50" y="96"/>
                  </a:lnTo>
                  <a:lnTo>
                    <a:pt x="50" y="96"/>
                  </a:lnTo>
                  <a:close/>
                  <a:moveTo>
                    <a:pt x="78" y="96"/>
                  </a:moveTo>
                  <a:lnTo>
                    <a:pt x="78" y="96"/>
                  </a:lnTo>
                  <a:lnTo>
                    <a:pt x="78" y="96"/>
                  </a:lnTo>
                  <a:lnTo>
                    <a:pt x="78" y="96"/>
                  </a:lnTo>
                  <a:lnTo>
                    <a:pt x="78" y="96"/>
                  </a:lnTo>
                  <a:lnTo>
                    <a:pt x="78" y="96"/>
                  </a:lnTo>
                  <a:lnTo>
                    <a:pt x="78" y="9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41"/>
            <p:cNvSpPr>
              <a:spLocks/>
            </p:cNvSpPr>
            <p:nvPr/>
          </p:nvSpPr>
          <p:spPr bwMode="auto">
            <a:xfrm>
              <a:off x="5327650" y="4213293"/>
              <a:ext cx="44450" cy="47625"/>
            </a:xfrm>
            <a:custGeom>
              <a:avLst/>
              <a:gdLst>
                <a:gd name="T0" fmla="*/ 24 w 28"/>
                <a:gd name="T1" fmla="*/ 4 h 30"/>
                <a:gd name="T2" fmla="*/ 28 w 28"/>
                <a:gd name="T3" fmla="*/ 8 h 30"/>
                <a:gd name="T4" fmla="*/ 28 w 28"/>
                <a:gd name="T5" fmla="*/ 12 h 30"/>
                <a:gd name="T6" fmla="*/ 28 w 28"/>
                <a:gd name="T7" fmla="*/ 12 h 30"/>
                <a:gd name="T8" fmla="*/ 24 w 28"/>
                <a:gd name="T9" fmla="*/ 12 h 30"/>
                <a:gd name="T10" fmla="*/ 24 w 28"/>
                <a:gd name="T11" fmla="*/ 16 h 30"/>
                <a:gd name="T12" fmla="*/ 24 w 28"/>
                <a:gd name="T13" fmla="*/ 16 h 30"/>
                <a:gd name="T14" fmla="*/ 20 w 28"/>
                <a:gd name="T15" fmla="*/ 16 h 30"/>
                <a:gd name="T16" fmla="*/ 20 w 28"/>
                <a:gd name="T17" fmla="*/ 16 h 30"/>
                <a:gd name="T18" fmla="*/ 20 w 28"/>
                <a:gd name="T19" fmla="*/ 16 h 30"/>
                <a:gd name="T20" fmla="*/ 16 w 28"/>
                <a:gd name="T21" fmla="*/ 18 h 30"/>
                <a:gd name="T22" fmla="*/ 16 w 28"/>
                <a:gd name="T23" fmla="*/ 18 h 30"/>
                <a:gd name="T24" fmla="*/ 16 w 28"/>
                <a:gd name="T25" fmla="*/ 18 h 30"/>
                <a:gd name="T26" fmla="*/ 12 w 28"/>
                <a:gd name="T27" fmla="*/ 18 h 30"/>
                <a:gd name="T28" fmla="*/ 12 w 28"/>
                <a:gd name="T29" fmla="*/ 18 h 30"/>
                <a:gd name="T30" fmla="*/ 16 w 28"/>
                <a:gd name="T31" fmla="*/ 22 h 30"/>
                <a:gd name="T32" fmla="*/ 16 w 28"/>
                <a:gd name="T33" fmla="*/ 22 h 30"/>
                <a:gd name="T34" fmla="*/ 16 w 28"/>
                <a:gd name="T35" fmla="*/ 18 h 30"/>
                <a:gd name="T36" fmla="*/ 20 w 28"/>
                <a:gd name="T37" fmla="*/ 18 h 30"/>
                <a:gd name="T38" fmla="*/ 20 w 28"/>
                <a:gd name="T39" fmla="*/ 18 h 30"/>
                <a:gd name="T40" fmla="*/ 20 w 28"/>
                <a:gd name="T41" fmla="*/ 18 h 30"/>
                <a:gd name="T42" fmla="*/ 20 w 28"/>
                <a:gd name="T43" fmla="*/ 18 h 30"/>
                <a:gd name="T44" fmla="*/ 24 w 28"/>
                <a:gd name="T45" fmla="*/ 18 h 30"/>
                <a:gd name="T46" fmla="*/ 24 w 28"/>
                <a:gd name="T47" fmla="*/ 22 h 30"/>
                <a:gd name="T48" fmla="*/ 24 w 28"/>
                <a:gd name="T49" fmla="*/ 22 h 30"/>
                <a:gd name="T50" fmla="*/ 24 w 28"/>
                <a:gd name="T51" fmla="*/ 26 h 30"/>
                <a:gd name="T52" fmla="*/ 20 w 28"/>
                <a:gd name="T53" fmla="*/ 30 h 30"/>
                <a:gd name="T54" fmla="*/ 20 w 28"/>
                <a:gd name="T55" fmla="*/ 30 h 30"/>
                <a:gd name="T56" fmla="*/ 16 w 28"/>
                <a:gd name="T57" fmla="*/ 30 h 30"/>
                <a:gd name="T58" fmla="*/ 16 w 28"/>
                <a:gd name="T59" fmla="*/ 30 h 30"/>
                <a:gd name="T60" fmla="*/ 16 w 28"/>
                <a:gd name="T61" fmla="*/ 30 h 30"/>
                <a:gd name="T62" fmla="*/ 16 w 28"/>
                <a:gd name="T63" fmla="*/ 30 h 30"/>
                <a:gd name="T64" fmla="*/ 12 w 28"/>
                <a:gd name="T65" fmla="*/ 30 h 30"/>
                <a:gd name="T66" fmla="*/ 8 w 28"/>
                <a:gd name="T67" fmla="*/ 30 h 30"/>
                <a:gd name="T68" fmla="*/ 8 w 28"/>
                <a:gd name="T69" fmla="*/ 30 h 30"/>
                <a:gd name="T70" fmla="*/ 4 w 28"/>
                <a:gd name="T71" fmla="*/ 30 h 30"/>
                <a:gd name="T72" fmla="*/ 4 w 28"/>
                <a:gd name="T73" fmla="*/ 30 h 30"/>
                <a:gd name="T74" fmla="*/ 4 w 28"/>
                <a:gd name="T75" fmla="*/ 30 h 30"/>
                <a:gd name="T76" fmla="*/ 4 w 28"/>
                <a:gd name="T77" fmla="*/ 30 h 30"/>
                <a:gd name="T78" fmla="*/ 4 w 28"/>
                <a:gd name="T79" fmla="*/ 26 h 30"/>
                <a:gd name="T80" fmla="*/ 4 w 28"/>
                <a:gd name="T81" fmla="*/ 26 h 30"/>
                <a:gd name="T82" fmla="*/ 0 w 28"/>
                <a:gd name="T83" fmla="*/ 22 h 30"/>
                <a:gd name="T84" fmla="*/ 4 w 28"/>
                <a:gd name="T85" fmla="*/ 18 h 30"/>
                <a:gd name="T86" fmla="*/ 4 w 28"/>
                <a:gd name="T87" fmla="*/ 16 h 30"/>
                <a:gd name="T88" fmla="*/ 8 w 28"/>
                <a:gd name="T89" fmla="*/ 12 h 30"/>
                <a:gd name="T90" fmla="*/ 8 w 28"/>
                <a:gd name="T91" fmla="*/ 12 h 30"/>
                <a:gd name="T92" fmla="*/ 8 w 28"/>
                <a:gd name="T93" fmla="*/ 8 h 30"/>
                <a:gd name="T94" fmla="*/ 12 w 28"/>
                <a:gd name="T95" fmla="*/ 8 h 30"/>
                <a:gd name="T96" fmla="*/ 12 w 28"/>
                <a:gd name="T97" fmla="*/ 4 h 30"/>
                <a:gd name="T98" fmla="*/ 12 w 28"/>
                <a:gd name="T99" fmla="*/ 4 h 30"/>
                <a:gd name="T100" fmla="*/ 12 w 28"/>
                <a:gd name="T101" fmla="*/ 4 h 30"/>
                <a:gd name="T102" fmla="*/ 16 w 28"/>
                <a:gd name="T103" fmla="*/ 4 h 30"/>
                <a:gd name="T104" fmla="*/ 16 w 28"/>
                <a:gd name="T105" fmla="*/ 4 h 30"/>
                <a:gd name="T106" fmla="*/ 16 w 28"/>
                <a:gd name="T107" fmla="*/ 8 h 30"/>
                <a:gd name="T108" fmla="*/ 16 w 28"/>
                <a:gd name="T109" fmla="*/ 4 h 30"/>
                <a:gd name="T110" fmla="*/ 20 w 28"/>
                <a:gd name="T111" fmla="*/ 0 h 30"/>
                <a:gd name="T112" fmla="*/ 24 w 28"/>
                <a:gd name="T113" fmla="*/ 0 h 30"/>
                <a:gd name="T114" fmla="*/ 24 w 28"/>
                <a:gd name="T115" fmla="*/ 4 h 30"/>
                <a:gd name="T116" fmla="*/ 24 w 28"/>
                <a:gd name="T117" fmla="*/ 4 h 30"/>
                <a:gd name="T118" fmla="*/ 24 w 28"/>
                <a:gd name="T11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0">
                  <a:moveTo>
                    <a:pt x="24" y="4"/>
                  </a:moveTo>
                  <a:lnTo>
                    <a:pt x="24" y="4"/>
                  </a:lnTo>
                  <a:lnTo>
                    <a:pt x="28" y="8"/>
                  </a:lnTo>
                  <a:lnTo>
                    <a:pt x="28" y="8"/>
                  </a:lnTo>
                  <a:lnTo>
                    <a:pt x="28" y="8"/>
                  </a:lnTo>
                  <a:lnTo>
                    <a:pt x="28" y="12"/>
                  </a:lnTo>
                  <a:lnTo>
                    <a:pt x="28" y="12"/>
                  </a:lnTo>
                  <a:lnTo>
                    <a:pt x="28" y="12"/>
                  </a:lnTo>
                  <a:lnTo>
                    <a:pt x="28" y="12"/>
                  </a:lnTo>
                  <a:lnTo>
                    <a:pt x="24" y="12"/>
                  </a:lnTo>
                  <a:lnTo>
                    <a:pt x="24" y="16"/>
                  </a:lnTo>
                  <a:lnTo>
                    <a:pt x="24" y="16"/>
                  </a:lnTo>
                  <a:lnTo>
                    <a:pt x="24" y="16"/>
                  </a:lnTo>
                  <a:lnTo>
                    <a:pt x="24" y="16"/>
                  </a:lnTo>
                  <a:lnTo>
                    <a:pt x="24" y="16"/>
                  </a:lnTo>
                  <a:lnTo>
                    <a:pt x="20" y="16"/>
                  </a:lnTo>
                  <a:lnTo>
                    <a:pt x="20" y="16"/>
                  </a:lnTo>
                  <a:lnTo>
                    <a:pt x="20" y="16"/>
                  </a:lnTo>
                  <a:lnTo>
                    <a:pt x="20" y="16"/>
                  </a:lnTo>
                  <a:lnTo>
                    <a:pt x="20" y="16"/>
                  </a:lnTo>
                  <a:lnTo>
                    <a:pt x="16" y="18"/>
                  </a:lnTo>
                  <a:lnTo>
                    <a:pt x="16" y="18"/>
                  </a:lnTo>
                  <a:lnTo>
                    <a:pt x="16" y="18"/>
                  </a:lnTo>
                  <a:lnTo>
                    <a:pt x="16" y="18"/>
                  </a:lnTo>
                  <a:lnTo>
                    <a:pt x="16" y="18"/>
                  </a:lnTo>
                  <a:lnTo>
                    <a:pt x="16" y="18"/>
                  </a:lnTo>
                  <a:lnTo>
                    <a:pt x="16" y="18"/>
                  </a:lnTo>
                  <a:lnTo>
                    <a:pt x="12" y="18"/>
                  </a:lnTo>
                  <a:lnTo>
                    <a:pt x="12" y="18"/>
                  </a:lnTo>
                  <a:lnTo>
                    <a:pt x="12" y="18"/>
                  </a:lnTo>
                  <a:lnTo>
                    <a:pt x="12" y="22"/>
                  </a:lnTo>
                  <a:lnTo>
                    <a:pt x="16" y="22"/>
                  </a:lnTo>
                  <a:lnTo>
                    <a:pt x="16" y="22"/>
                  </a:lnTo>
                  <a:lnTo>
                    <a:pt x="16" y="22"/>
                  </a:lnTo>
                  <a:lnTo>
                    <a:pt x="16" y="22"/>
                  </a:lnTo>
                  <a:lnTo>
                    <a:pt x="16" y="18"/>
                  </a:lnTo>
                  <a:lnTo>
                    <a:pt x="16" y="18"/>
                  </a:lnTo>
                  <a:lnTo>
                    <a:pt x="20" y="18"/>
                  </a:lnTo>
                  <a:lnTo>
                    <a:pt x="20" y="18"/>
                  </a:lnTo>
                  <a:lnTo>
                    <a:pt x="20" y="18"/>
                  </a:lnTo>
                  <a:lnTo>
                    <a:pt x="20" y="18"/>
                  </a:lnTo>
                  <a:lnTo>
                    <a:pt x="20" y="18"/>
                  </a:lnTo>
                  <a:lnTo>
                    <a:pt x="20" y="18"/>
                  </a:lnTo>
                  <a:lnTo>
                    <a:pt x="20" y="18"/>
                  </a:lnTo>
                  <a:lnTo>
                    <a:pt x="24" y="18"/>
                  </a:lnTo>
                  <a:lnTo>
                    <a:pt x="24" y="18"/>
                  </a:lnTo>
                  <a:lnTo>
                    <a:pt x="24" y="22"/>
                  </a:lnTo>
                  <a:lnTo>
                    <a:pt x="24" y="22"/>
                  </a:lnTo>
                  <a:lnTo>
                    <a:pt x="24" y="22"/>
                  </a:lnTo>
                  <a:lnTo>
                    <a:pt x="24" y="22"/>
                  </a:lnTo>
                  <a:lnTo>
                    <a:pt x="24" y="22"/>
                  </a:lnTo>
                  <a:lnTo>
                    <a:pt x="24" y="26"/>
                  </a:lnTo>
                  <a:lnTo>
                    <a:pt x="20" y="26"/>
                  </a:lnTo>
                  <a:lnTo>
                    <a:pt x="20" y="30"/>
                  </a:lnTo>
                  <a:lnTo>
                    <a:pt x="20" y="30"/>
                  </a:lnTo>
                  <a:lnTo>
                    <a:pt x="20" y="30"/>
                  </a:lnTo>
                  <a:lnTo>
                    <a:pt x="20" y="30"/>
                  </a:lnTo>
                  <a:lnTo>
                    <a:pt x="16" y="30"/>
                  </a:lnTo>
                  <a:lnTo>
                    <a:pt x="16" y="30"/>
                  </a:lnTo>
                  <a:lnTo>
                    <a:pt x="16" y="30"/>
                  </a:lnTo>
                  <a:lnTo>
                    <a:pt x="16" y="30"/>
                  </a:lnTo>
                  <a:lnTo>
                    <a:pt x="16" y="30"/>
                  </a:lnTo>
                  <a:lnTo>
                    <a:pt x="16" y="30"/>
                  </a:lnTo>
                  <a:lnTo>
                    <a:pt x="16" y="30"/>
                  </a:lnTo>
                  <a:lnTo>
                    <a:pt x="12" y="30"/>
                  </a:lnTo>
                  <a:lnTo>
                    <a:pt x="12" y="30"/>
                  </a:lnTo>
                  <a:lnTo>
                    <a:pt x="12" y="30"/>
                  </a:lnTo>
                  <a:lnTo>
                    <a:pt x="8" y="30"/>
                  </a:lnTo>
                  <a:lnTo>
                    <a:pt x="8" y="30"/>
                  </a:lnTo>
                  <a:lnTo>
                    <a:pt x="8" y="30"/>
                  </a:lnTo>
                  <a:lnTo>
                    <a:pt x="4" y="30"/>
                  </a:lnTo>
                  <a:lnTo>
                    <a:pt x="4" y="30"/>
                  </a:lnTo>
                  <a:lnTo>
                    <a:pt x="4" y="30"/>
                  </a:lnTo>
                  <a:lnTo>
                    <a:pt x="4" y="30"/>
                  </a:lnTo>
                  <a:lnTo>
                    <a:pt x="4" y="30"/>
                  </a:lnTo>
                  <a:lnTo>
                    <a:pt x="4" y="30"/>
                  </a:lnTo>
                  <a:lnTo>
                    <a:pt x="4" y="30"/>
                  </a:lnTo>
                  <a:lnTo>
                    <a:pt x="4" y="30"/>
                  </a:lnTo>
                  <a:lnTo>
                    <a:pt x="4" y="30"/>
                  </a:lnTo>
                  <a:lnTo>
                    <a:pt x="4" y="26"/>
                  </a:lnTo>
                  <a:lnTo>
                    <a:pt x="4" y="26"/>
                  </a:lnTo>
                  <a:lnTo>
                    <a:pt x="4" y="26"/>
                  </a:lnTo>
                  <a:lnTo>
                    <a:pt x="4" y="22"/>
                  </a:lnTo>
                  <a:lnTo>
                    <a:pt x="0" y="22"/>
                  </a:lnTo>
                  <a:lnTo>
                    <a:pt x="4" y="18"/>
                  </a:lnTo>
                  <a:lnTo>
                    <a:pt x="4" y="18"/>
                  </a:lnTo>
                  <a:lnTo>
                    <a:pt x="4" y="16"/>
                  </a:lnTo>
                  <a:lnTo>
                    <a:pt x="4" y="16"/>
                  </a:lnTo>
                  <a:lnTo>
                    <a:pt x="4" y="16"/>
                  </a:lnTo>
                  <a:lnTo>
                    <a:pt x="8" y="12"/>
                  </a:lnTo>
                  <a:lnTo>
                    <a:pt x="8" y="12"/>
                  </a:lnTo>
                  <a:lnTo>
                    <a:pt x="8" y="12"/>
                  </a:lnTo>
                  <a:lnTo>
                    <a:pt x="8" y="8"/>
                  </a:lnTo>
                  <a:lnTo>
                    <a:pt x="8" y="8"/>
                  </a:lnTo>
                  <a:lnTo>
                    <a:pt x="12" y="8"/>
                  </a:lnTo>
                  <a:lnTo>
                    <a:pt x="12" y="8"/>
                  </a:lnTo>
                  <a:lnTo>
                    <a:pt x="12" y="4"/>
                  </a:lnTo>
                  <a:lnTo>
                    <a:pt x="12" y="4"/>
                  </a:lnTo>
                  <a:lnTo>
                    <a:pt x="12" y="4"/>
                  </a:lnTo>
                  <a:lnTo>
                    <a:pt x="12" y="4"/>
                  </a:lnTo>
                  <a:lnTo>
                    <a:pt x="12" y="4"/>
                  </a:lnTo>
                  <a:lnTo>
                    <a:pt x="12" y="4"/>
                  </a:lnTo>
                  <a:lnTo>
                    <a:pt x="12" y="4"/>
                  </a:lnTo>
                  <a:lnTo>
                    <a:pt x="16" y="4"/>
                  </a:lnTo>
                  <a:lnTo>
                    <a:pt x="16" y="4"/>
                  </a:lnTo>
                  <a:lnTo>
                    <a:pt x="16" y="4"/>
                  </a:lnTo>
                  <a:lnTo>
                    <a:pt x="16" y="8"/>
                  </a:lnTo>
                  <a:lnTo>
                    <a:pt x="16" y="8"/>
                  </a:lnTo>
                  <a:lnTo>
                    <a:pt x="16" y="4"/>
                  </a:lnTo>
                  <a:lnTo>
                    <a:pt x="16" y="4"/>
                  </a:lnTo>
                  <a:lnTo>
                    <a:pt x="16" y="4"/>
                  </a:lnTo>
                  <a:lnTo>
                    <a:pt x="20" y="0"/>
                  </a:lnTo>
                  <a:lnTo>
                    <a:pt x="24" y="0"/>
                  </a:lnTo>
                  <a:lnTo>
                    <a:pt x="24" y="0"/>
                  </a:lnTo>
                  <a:lnTo>
                    <a:pt x="24" y="0"/>
                  </a:lnTo>
                  <a:lnTo>
                    <a:pt x="24" y="4"/>
                  </a:lnTo>
                  <a:lnTo>
                    <a:pt x="24" y="4"/>
                  </a:lnTo>
                  <a:lnTo>
                    <a:pt x="24" y="4"/>
                  </a:lnTo>
                  <a:lnTo>
                    <a:pt x="24" y="4"/>
                  </a:lnTo>
                  <a:lnTo>
                    <a:pt x="24" y="4"/>
                  </a:lnTo>
                  <a:lnTo>
                    <a:pt x="2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42"/>
            <p:cNvSpPr>
              <a:spLocks/>
            </p:cNvSpPr>
            <p:nvPr/>
          </p:nvSpPr>
          <p:spPr bwMode="auto">
            <a:xfrm>
              <a:off x="4949825" y="3679893"/>
              <a:ext cx="269875" cy="273050"/>
            </a:xfrm>
            <a:custGeom>
              <a:avLst/>
              <a:gdLst>
                <a:gd name="T0" fmla="*/ 108 w 170"/>
                <a:gd name="T1" fmla="*/ 8 h 172"/>
                <a:gd name="T2" fmla="*/ 118 w 170"/>
                <a:gd name="T3" fmla="*/ 12 h 172"/>
                <a:gd name="T4" fmla="*/ 130 w 170"/>
                <a:gd name="T5" fmla="*/ 8 h 172"/>
                <a:gd name="T6" fmla="*/ 138 w 170"/>
                <a:gd name="T7" fmla="*/ 18 h 172"/>
                <a:gd name="T8" fmla="*/ 142 w 170"/>
                <a:gd name="T9" fmla="*/ 34 h 172"/>
                <a:gd name="T10" fmla="*/ 142 w 170"/>
                <a:gd name="T11" fmla="*/ 48 h 172"/>
                <a:gd name="T12" fmla="*/ 138 w 170"/>
                <a:gd name="T13" fmla="*/ 64 h 172"/>
                <a:gd name="T14" fmla="*/ 130 w 170"/>
                <a:gd name="T15" fmla="*/ 68 h 172"/>
                <a:gd name="T16" fmla="*/ 122 w 170"/>
                <a:gd name="T17" fmla="*/ 60 h 172"/>
                <a:gd name="T18" fmla="*/ 114 w 170"/>
                <a:gd name="T19" fmla="*/ 46 h 172"/>
                <a:gd name="T20" fmla="*/ 112 w 170"/>
                <a:gd name="T21" fmla="*/ 30 h 172"/>
                <a:gd name="T22" fmla="*/ 112 w 170"/>
                <a:gd name="T23" fmla="*/ 42 h 172"/>
                <a:gd name="T24" fmla="*/ 114 w 170"/>
                <a:gd name="T25" fmla="*/ 52 h 172"/>
                <a:gd name="T26" fmla="*/ 122 w 170"/>
                <a:gd name="T27" fmla="*/ 64 h 172"/>
                <a:gd name="T28" fmla="*/ 122 w 170"/>
                <a:gd name="T29" fmla="*/ 72 h 172"/>
                <a:gd name="T30" fmla="*/ 126 w 170"/>
                <a:gd name="T31" fmla="*/ 82 h 172"/>
                <a:gd name="T32" fmla="*/ 134 w 170"/>
                <a:gd name="T33" fmla="*/ 98 h 172"/>
                <a:gd name="T34" fmla="*/ 142 w 170"/>
                <a:gd name="T35" fmla="*/ 112 h 172"/>
                <a:gd name="T36" fmla="*/ 144 w 170"/>
                <a:gd name="T37" fmla="*/ 124 h 172"/>
                <a:gd name="T38" fmla="*/ 152 w 170"/>
                <a:gd name="T39" fmla="*/ 134 h 172"/>
                <a:gd name="T40" fmla="*/ 152 w 170"/>
                <a:gd name="T41" fmla="*/ 142 h 172"/>
                <a:gd name="T42" fmla="*/ 152 w 170"/>
                <a:gd name="T43" fmla="*/ 158 h 172"/>
                <a:gd name="T44" fmla="*/ 164 w 170"/>
                <a:gd name="T45" fmla="*/ 164 h 172"/>
                <a:gd name="T46" fmla="*/ 170 w 170"/>
                <a:gd name="T47" fmla="*/ 172 h 172"/>
                <a:gd name="T48" fmla="*/ 156 w 170"/>
                <a:gd name="T49" fmla="*/ 172 h 172"/>
                <a:gd name="T50" fmla="*/ 142 w 170"/>
                <a:gd name="T51" fmla="*/ 172 h 172"/>
                <a:gd name="T52" fmla="*/ 122 w 170"/>
                <a:gd name="T53" fmla="*/ 172 h 172"/>
                <a:gd name="T54" fmla="*/ 100 w 170"/>
                <a:gd name="T55" fmla="*/ 172 h 172"/>
                <a:gd name="T56" fmla="*/ 92 w 170"/>
                <a:gd name="T57" fmla="*/ 168 h 172"/>
                <a:gd name="T58" fmla="*/ 82 w 170"/>
                <a:gd name="T59" fmla="*/ 172 h 172"/>
                <a:gd name="T60" fmla="*/ 62 w 170"/>
                <a:gd name="T61" fmla="*/ 172 h 172"/>
                <a:gd name="T62" fmla="*/ 42 w 170"/>
                <a:gd name="T63" fmla="*/ 172 h 172"/>
                <a:gd name="T64" fmla="*/ 26 w 170"/>
                <a:gd name="T65" fmla="*/ 172 h 172"/>
                <a:gd name="T66" fmla="*/ 4 w 170"/>
                <a:gd name="T67" fmla="*/ 172 h 172"/>
                <a:gd name="T68" fmla="*/ 4 w 170"/>
                <a:gd name="T69" fmla="*/ 130 h 172"/>
                <a:gd name="T70" fmla="*/ 4 w 170"/>
                <a:gd name="T71" fmla="*/ 102 h 172"/>
                <a:gd name="T72" fmla="*/ 4 w 170"/>
                <a:gd name="T73" fmla="*/ 82 h 172"/>
                <a:gd name="T74" fmla="*/ 4 w 170"/>
                <a:gd name="T75" fmla="*/ 64 h 172"/>
                <a:gd name="T76" fmla="*/ 4 w 170"/>
                <a:gd name="T77" fmla="*/ 42 h 172"/>
                <a:gd name="T78" fmla="*/ 0 w 170"/>
                <a:gd name="T79" fmla="*/ 26 h 172"/>
                <a:gd name="T80" fmla="*/ 4 w 170"/>
                <a:gd name="T81" fmla="*/ 12 h 172"/>
                <a:gd name="T82" fmla="*/ 4 w 170"/>
                <a:gd name="T83" fmla="*/ 0 h 172"/>
                <a:gd name="T84" fmla="*/ 18 w 170"/>
                <a:gd name="T85" fmla="*/ 0 h 172"/>
                <a:gd name="T86" fmla="*/ 30 w 170"/>
                <a:gd name="T87" fmla="*/ 4 h 172"/>
                <a:gd name="T88" fmla="*/ 42 w 170"/>
                <a:gd name="T89" fmla="*/ 8 h 172"/>
                <a:gd name="T90" fmla="*/ 56 w 170"/>
                <a:gd name="T91" fmla="*/ 12 h 172"/>
                <a:gd name="T92" fmla="*/ 70 w 170"/>
                <a:gd name="T93" fmla="*/ 12 h 172"/>
                <a:gd name="T94" fmla="*/ 74 w 170"/>
                <a:gd name="T95" fmla="*/ 8 h 172"/>
                <a:gd name="T96" fmla="*/ 78 w 170"/>
                <a:gd name="T97" fmla="*/ 4 h 172"/>
                <a:gd name="T98" fmla="*/ 86 w 170"/>
                <a:gd name="T99" fmla="*/ 4 h 172"/>
                <a:gd name="T100" fmla="*/ 88 w 170"/>
                <a:gd name="T101" fmla="*/ 0 h 172"/>
                <a:gd name="T102" fmla="*/ 100 w 170"/>
                <a:gd name="T103" fmla="*/ 4 h 172"/>
                <a:gd name="T104" fmla="*/ 100 w 170"/>
                <a:gd name="T105" fmla="*/ 4 h 172"/>
                <a:gd name="T106" fmla="*/ 104 w 170"/>
                <a:gd name="T107"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72">
                  <a:moveTo>
                    <a:pt x="104" y="8"/>
                  </a:moveTo>
                  <a:lnTo>
                    <a:pt x="108" y="8"/>
                  </a:lnTo>
                  <a:lnTo>
                    <a:pt x="104" y="8"/>
                  </a:lnTo>
                  <a:lnTo>
                    <a:pt x="108" y="8"/>
                  </a:lnTo>
                  <a:lnTo>
                    <a:pt x="112" y="12"/>
                  </a:lnTo>
                  <a:lnTo>
                    <a:pt x="114" y="8"/>
                  </a:lnTo>
                  <a:lnTo>
                    <a:pt x="118" y="8"/>
                  </a:lnTo>
                  <a:lnTo>
                    <a:pt x="118" y="12"/>
                  </a:lnTo>
                  <a:lnTo>
                    <a:pt x="118" y="8"/>
                  </a:lnTo>
                  <a:lnTo>
                    <a:pt x="122" y="8"/>
                  </a:lnTo>
                  <a:lnTo>
                    <a:pt x="126" y="8"/>
                  </a:lnTo>
                  <a:lnTo>
                    <a:pt x="130" y="8"/>
                  </a:lnTo>
                  <a:lnTo>
                    <a:pt x="134" y="4"/>
                  </a:lnTo>
                  <a:lnTo>
                    <a:pt x="134" y="8"/>
                  </a:lnTo>
                  <a:lnTo>
                    <a:pt x="138" y="16"/>
                  </a:lnTo>
                  <a:lnTo>
                    <a:pt x="138" y="18"/>
                  </a:lnTo>
                  <a:lnTo>
                    <a:pt x="138" y="22"/>
                  </a:lnTo>
                  <a:lnTo>
                    <a:pt x="142" y="26"/>
                  </a:lnTo>
                  <a:lnTo>
                    <a:pt x="142" y="30"/>
                  </a:lnTo>
                  <a:lnTo>
                    <a:pt x="142" y="34"/>
                  </a:lnTo>
                  <a:lnTo>
                    <a:pt x="142" y="38"/>
                  </a:lnTo>
                  <a:lnTo>
                    <a:pt x="142" y="42"/>
                  </a:lnTo>
                  <a:lnTo>
                    <a:pt x="142" y="46"/>
                  </a:lnTo>
                  <a:lnTo>
                    <a:pt x="142" y="48"/>
                  </a:lnTo>
                  <a:lnTo>
                    <a:pt x="138" y="52"/>
                  </a:lnTo>
                  <a:lnTo>
                    <a:pt x="138" y="56"/>
                  </a:lnTo>
                  <a:lnTo>
                    <a:pt x="138" y="60"/>
                  </a:lnTo>
                  <a:lnTo>
                    <a:pt x="138" y="64"/>
                  </a:lnTo>
                  <a:lnTo>
                    <a:pt x="138" y="68"/>
                  </a:lnTo>
                  <a:lnTo>
                    <a:pt x="134" y="68"/>
                  </a:lnTo>
                  <a:lnTo>
                    <a:pt x="134" y="72"/>
                  </a:lnTo>
                  <a:lnTo>
                    <a:pt x="130" y="68"/>
                  </a:lnTo>
                  <a:lnTo>
                    <a:pt x="126" y="68"/>
                  </a:lnTo>
                  <a:lnTo>
                    <a:pt x="126" y="64"/>
                  </a:lnTo>
                  <a:lnTo>
                    <a:pt x="126" y="60"/>
                  </a:lnTo>
                  <a:lnTo>
                    <a:pt x="122" y="60"/>
                  </a:lnTo>
                  <a:lnTo>
                    <a:pt x="118" y="56"/>
                  </a:lnTo>
                  <a:lnTo>
                    <a:pt x="118" y="52"/>
                  </a:lnTo>
                  <a:lnTo>
                    <a:pt x="118" y="48"/>
                  </a:lnTo>
                  <a:lnTo>
                    <a:pt x="114" y="46"/>
                  </a:lnTo>
                  <a:lnTo>
                    <a:pt x="112" y="42"/>
                  </a:lnTo>
                  <a:lnTo>
                    <a:pt x="112" y="38"/>
                  </a:lnTo>
                  <a:lnTo>
                    <a:pt x="112" y="34"/>
                  </a:lnTo>
                  <a:lnTo>
                    <a:pt x="112" y="30"/>
                  </a:lnTo>
                  <a:lnTo>
                    <a:pt x="108" y="30"/>
                  </a:lnTo>
                  <a:lnTo>
                    <a:pt x="108" y="34"/>
                  </a:lnTo>
                  <a:lnTo>
                    <a:pt x="108" y="38"/>
                  </a:lnTo>
                  <a:lnTo>
                    <a:pt x="112" y="42"/>
                  </a:lnTo>
                  <a:lnTo>
                    <a:pt x="112" y="46"/>
                  </a:lnTo>
                  <a:lnTo>
                    <a:pt x="112" y="48"/>
                  </a:lnTo>
                  <a:lnTo>
                    <a:pt x="112" y="52"/>
                  </a:lnTo>
                  <a:lnTo>
                    <a:pt x="114" y="52"/>
                  </a:lnTo>
                  <a:lnTo>
                    <a:pt x="114" y="56"/>
                  </a:lnTo>
                  <a:lnTo>
                    <a:pt x="118" y="60"/>
                  </a:lnTo>
                  <a:lnTo>
                    <a:pt x="118" y="64"/>
                  </a:lnTo>
                  <a:lnTo>
                    <a:pt x="122" y="64"/>
                  </a:lnTo>
                  <a:lnTo>
                    <a:pt x="122" y="68"/>
                  </a:lnTo>
                  <a:lnTo>
                    <a:pt x="122" y="72"/>
                  </a:lnTo>
                  <a:lnTo>
                    <a:pt x="122" y="68"/>
                  </a:lnTo>
                  <a:lnTo>
                    <a:pt x="122" y="72"/>
                  </a:lnTo>
                  <a:lnTo>
                    <a:pt x="122" y="74"/>
                  </a:lnTo>
                  <a:lnTo>
                    <a:pt x="126" y="74"/>
                  </a:lnTo>
                  <a:lnTo>
                    <a:pt x="126" y="78"/>
                  </a:lnTo>
                  <a:lnTo>
                    <a:pt x="126" y="82"/>
                  </a:lnTo>
                  <a:lnTo>
                    <a:pt x="130" y="86"/>
                  </a:lnTo>
                  <a:lnTo>
                    <a:pt x="130" y="90"/>
                  </a:lnTo>
                  <a:lnTo>
                    <a:pt x="130" y="94"/>
                  </a:lnTo>
                  <a:lnTo>
                    <a:pt x="134" y="98"/>
                  </a:lnTo>
                  <a:lnTo>
                    <a:pt x="134" y="102"/>
                  </a:lnTo>
                  <a:lnTo>
                    <a:pt x="138" y="104"/>
                  </a:lnTo>
                  <a:lnTo>
                    <a:pt x="138" y="108"/>
                  </a:lnTo>
                  <a:lnTo>
                    <a:pt x="142" y="112"/>
                  </a:lnTo>
                  <a:lnTo>
                    <a:pt x="142" y="116"/>
                  </a:lnTo>
                  <a:lnTo>
                    <a:pt x="142" y="120"/>
                  </a:lnTo>
                  <a:lnTo>
                    <a:pt x="144" y="120"/>
                  </a:lnTo>
                  <a:lnTo>
                    <a:pt x="144" y="124"/>
                  </a:lnTo>
                  <a:lnTo>
                    <a:pt x="144" y="128"/>
                  </a:lnTo>
                  <a:lnTo>
                    <a:pt x="148" y="130"/>
                  </a:lnTo>
                  <a:lnTo>
                    <a:pt x="148" y="134"/>
                  </a:lnTo>
                  <a:lnTo>
                    <a:pt x="152" y="134"/>
                  </a:lnTo>
                  <a:lnTo>
                    <a:pt x="152" y="138"/>
                  </a:lnTo>
                  <a:lnTo>
                    <a:pt x="156" y="138"/>
                  </a:lnTo>
                  <a:lnTo>
                    <a:pt x="152" y="138"/>
                  </a:lnTo>
                  <a:lnTo>
                    <a:pt x="152" y="142"/>
                  </a:lnTo>
                  <a:lnTo>
                    <a:pt x="152" y="146"/>
                  </a:lnTo>
                  <a:lnTo>
                    <a:pt x="152" y="150"/>
                  </a:lnTo>
                  <a:lnTo>
                    <a:pt x="152" y="154"/>
                  </a:lnTo>
                  <a:lnTo>
                    <a:pt x="152" y="158"/>
                  </a:lnTo>
                  <a:lnTo>
                    <a:pt x="156" y="158"/>
                  </a:lnTo>
                  <a:lnTo>
                    <a:pt x="156" y="160"/>
                  </a:lnTo>
                  <a:lnTo>
                    <a:pt x="160" y="160"/>
                  </a:lnTo>
                  <a:lnTo>
                    <a:pt x="164" y="164"/>
                  </a:lnTo>
                  <a:lnTo>
                    <a:pt x="164" y="168"/>
                  </a:lnTo>
                  <a:lnTo>
                    <a:pt x="168" y="168"/>
                  </a:lnTo>
                  <a:lnTo>
                    <a:pt x="168" y="172"/>
                  </a:lnTo>
                  <a:lnTo>
                    <a:pt x="170" y="172"/>
                  </a:lnTo>
                  <a:lnTo>
                    <a:pt x="168" y="172"/>
                  </a:lnTo>
                  <a:lnTo>
                    <a:pt x="164" y="172"/>
                  </a:lnTo>
                  <a:lnTo>
                    <a:pt x="160" y="172"/>
                  </a:lnTo>
                  <a:lnTo>
                    <a:pt x="156" y="172"/>
                  </a:lnTo>
                  <a:lnTo>
                    <a:pt x="152" y="172"/>
                  </a:lnTo>
                  <a:lnTo>
                    <a:pt x="148" y="172"/>
                  </a:lnTo>
                  <a:lnTo>
                    <a:pt x="144" y="172"/>
                  </a:lnTo>
                  <a:lnTo>
                    <a:pt x="142" y="172"/>
                  </a:lnTo>
                  <a:lnTo>
                    <a:pt x="134" y="172"/>
                  </a:lnTo>
                  <a:lnTo>
                    <a:pt x="130" y="172"/>
                  </a:lnTo>
                  <a:lnTo>
                    <a:pt x="126" y="172"/>
                  </a:lnTo>
                  <a:lnTo>
                    <a:pt x="122" y="172"/>
                  </a:lnTo>
                  <a:lnTo>
                    <a:pt x="118" y="172"/>
                  </a:lnTo>
                  <a:lnTo>
                    <a:pt x="112" y="172"/>
                  </a:lnTo>
                  <a:lnTo>
                    <a:pt x="108" y="172"/>
                  </a:lnTo>
                  <a:lnTo>
                    <a:pt x="100" y="172"/>
                  </a:lnTo>
                  <a:lnTo>
                    <a:pt x="96" y="172"/>
                  </a:lnTo>
                  <a:lnTo>
                    <a:pt x="92" y="172"/>
                  </a:lnTo>
                  <a:lnTo>
                    <a:pt x="96" y="172"/>
                  </a:lnTo>
                  <a:lnTo>
                    <a:pt x="92" y="168"/>
                  </a:lnTo>
                  <a:lnTo>
                    <a:pt x="92" y="172"/>
                  </a:lnTo>
                  <a:lnTo>
                    <a:pt x="88" y="172"/>
                  </a:lnTo>
                  <a:lnTo>
                    <a:pt x="86" y="172"/>
                  </a:lnTo>
                  <a:lnTo>
                    <a:pt x="82" y="172"/>
                  </a:lnTo>
                  <a:lnTo>
                    <a:pt x="78" y="172"/>
                  </a:lnTo>
                  <a:lnTo>
                    <a:pt x="74" y="172"/>
                  </a:lnTo>
                  <a:lnTo>
                    <a:pt x="66" y="172"/>
                  </a:lnTo>
                  <a:lnTo>
                    <a:pt x="62" y="172"/>
                  </a:lnTo>
                  <a:lnTo>
                    <a:pt x="58" y="172"/>
                  </a:lnTo>
                  <a:lnTo>
                    <a:pt x="56" y="172"/>
                  </a:lnTo>
                  <a:lnTo>
                    <a:pt x="48" y="172"/>
                  </a:lnTo>
                  <a:lnTo>
                    <a:pt x="42" y="172"/>
                  </a:lnTo>
                  <a:lnTo>
                    <a:pt x="38" y="172"/>
                  </a:lnTo>
                  <a:lnTo>
                    <a:pt x="34" y="172"/>
                  </a:lnTo>
                  <a:lnTo>
                    <a:pt x="30" y="172"/>
                  </a:lnTo>
                  <a:lnTo>
                    <a:pt x="26" y="172"/>
                  </a:lnTo>
                  <a:lnTo>
                    <a:pt x="22" y="172"/>
                  </a:lnTo>
                  <a:lnTo>
                    <a:pt x="16" y="172"/>
                  </a:lnTo>
                  <a:lnTo>
                    <a:pt x="8" y="172"/>
                  </a:lnTo>
                  <a:lnTo>
                    <a:pt x="4" y="172"/>
                  </a:lnTo>
                  <a:lnTo>
                    <a:pt x="4" y="168"/>
                  </a:lnTo>
                  <a:lnTo>
                    <a:pt x="4" y="146"/>
                  </a:lnTo>
                  <a:lnTo>
                    <a:pt x="4" y="138"/>
                  </a:lnTo>
                  <a:lnTo>
                    <a:pt x="4" y="130"/>
                  </a:lnTo>
                  <a:lnTo>
                    <a:pt x="4" y="124"/>
                  </a:lnTo>
                  <a:lnTo>
                    <a:pt x="4" y="120"/>
                  </a:lnTo>
                  <a:lnTo>
                    <a:pt x="4" y="112"/>
                  </a:lnTo>
                  <a:lnTo>
                    <a:pt x="4" y="102"/>
                  </a:lnTo>
                  <a:lnTo>
                    <a:pt x="4" y="94"/>
                  </a:lnTo>
                  <a:lnTo>
                    <a:pt x="4" y="90"/>
                  </a:lnTo>
                  <a:lnTo>
                    <a:pt x="4" y="86"/>
                  </a:lnTo>
                  <a:lnTo>
                    <a:pt x="4" y="82"/>
                  </a:lnTo>
                  <a:lnTo>
                    <a:pt x="4" y="74"/>
                  </a:lnTo>
                  <a:lnTo>
                    <a:pt x="4" y="72"/>
                  </a:lnTo>
                  <a:lnTo>
                    <a:pt x="4" y="68"/>
                  </a:lnTo>
                  <a:lnTo>
                    <a:pt x="4" y="64"/>
                  </a:lnTo>
                  <a:lnTo>
                    <a:pt x="4" y="60"/>
                  </a:lnTo>
                  <a:lnTo>
                    <a:pt x="4" y="48"/>
                  </a:lnTo>
                  <a:lnTo>
                    <a:pt x="4" y="46"/>
                  </a:lnTo>
                  <a:lnTo>
                    <a:pt x="4" y="42"/>
                  </a:lnTo>
                  <a:lnTo>
                    <a:pt x="0" y="38"/>
                  </a:lnTo>
                  <a:lnTo>
                    <a:pt x="0" y="34"/>
                  </a:lnTo>
                  <a:lnTo>
                    <a:pt x="0" y="30"/>
                  </a:lnTo>
                  <a:lnTo>
                    <a:pt x="0" y="26"/>
                  </a:lnTo>
                  <a:lnTo>
                    <a:pt x="0" y="22"/>
                  </a:lnTo>
                  <a:lnTo>
                    <a:pt x="4" y="18"/>
                  </a:lnTo>
                  <a:lnTo>
                    <a:pt x="4" y="16"/>
                  </a:lnTo>
                  <a:lnTo>
                    <a:pt x="4" y="12"/>
                  </a:lnTo>
                  <a:lnTo>
                    <a:pt x="0" y="8"/>
                  </a:lnTo>
                  <a:lnTo>
                    <a:pt x="0" y="4"/>
                  </a:lnTo>
                  <a:lnTo>
                    <a:pt x="4" y="4"/>
                  </a:lnTo>
                  <a:lnTo>
                    <a:pt x="4" y="0"/>
                  </a:lnTo>
                  <a:lnTo>
                    <a:pt x="8" y="0"/>
                  </a:lnTo>
                  <a:lnTo>
                    <a:pt x="12" y="0"/>
                  </a:lnTo>
                  <a:lnTo>
                    <a:pt x="16" y="0"/>
                  </a:lnTo>
                  <a:lnTo>
                    <a:pt x="18" y="0"/>
                  </a:lnTo>
                  <a:lnTo>
                    <a:pt x="22" y="0"/>
                  </a:lnTo>
                  <a:lnTo>
                    <a:pt x="26" y="0"/>
                  </a:lnTo>
                  <a:lnTo>
                    <a:pt x="26" y="4"/>
                  </a:lnTo>
                  <a:lnTo>
                    <a:pt x="30" y="4"/>
                  </a:lnTo>
                  <a:lnTo>
                    <a:pt x="34" y="4"/>
                  </a:lnTo>
                  <a:lnTo>
                    <a:pt x="38" y="4"/>
                  </a:lnTo>
                  <a:lnTo>
                    <a:pt x="38" y="8"/>
                  </a:lnTo>
                  <a:lnTo>
                    <a:pt x="42" y="8"/>
                  </a:lnTo>
                  <a:lnTo>
                    <a:pt x="44" y="8"/>
                  </a:lnTo>
                  <a:lnTo>
                    <a:pt x="48" y="12"/>
                  </a:lnTo>
                  <a:lnTo>
                    <a:pt x="52" y="12"/>
                  </a:lnTo>
                  <a:lnTo>
                    <a:pt x="56" y="12"/>
                  </a:lnTo>
                  <a:lnTo>
                    <a:pt x="58" y="16"/>
                  </a:lnTo>
                  <a:lnTo>
                    <a:pt x="62" y="16"/>
                  </a:lnTo>
                  <a:lnTo>
                    <a:pt x="66" y="12"/>
                  </a:lnTo>
                  <a:lnTo>
                    <a:pt x="70" y="12"/>
                  </a:lnTo>
                  <a:lnTo>
                    <a:pt x="70" y="8"/>
                  </a:lnTo>
                  <a:lnTo>
                    <a:pt x="74" y="8"/>
                  </a:lnTo>
                  <a:lnTo>
                    <a:pt x="74" y="4"/>
                  </a:lnTo>
                  <a:lnTo>
                    <a:pt x="74" y="8"/>
                  </a:lnTo>
                  <a:lnTo>
                    <a:pt x="78" y="8"/>
                  </a:lnTo>
                  <a:lnTo>
                    <a:pt x="78" y="4"/>
                  </a:lnTo>
                  <a:lnTo>
                    <a:pt x="78" y="0"/>
                  </a:lnTo>
                  <a:lnTo>
                    <a:pt x="78" y="4"/>
                  </a:lnTo>
                  <a:lnTo>
                    <a:pt x="82" y="4"/>
                  </a:lnTo>
                  <a:lnTo>
                    <a:pt x="82" y="0"/>
                  </a:lnTo>
                  <a:lnTo>
                    <a:pt x="86" y="0"/>
                  </a:lnTo>
                  <a:lnTo>
                    <a:pt x="86" y="4"/>
                  </a:lnTo>
                  <a:lnTo>
                    <a:pt x="82" y="4"/>
                  </a:lnTo>
                  <a:lnTo>
                    <a:pt x="86" y="4"/>
                  </a:lnTo>
                  <a:lnTo>
                    <a:pt x="88" y="4"/>
                  </a:lnTo>
                  <a:lnTo>
                    <a:pt x="88" y="0"/>
                  </a:lnTo>
                  <a:lnTo>
                    <a:pt x="92" y="0"/>
                  </a:lnTo>
                  <a:lnTo>
                    <a:pt x="92" y="4"/>
                  </a:lnTo>
                  <a:lnTo>
                    <a:pt x="96" y="4"/>
                  </a:lnTo>
                  <a:lnTo>
                    <a:pt x="100" y="4"/>
                  </a:lnTo>
                  <a:lnTo>
                    <a:pt x="100" y="0"/>
                  </a:lnTo>
                  <a:lnTo>
                    <a:pt x="100" y="4"/>
                  </a:lnTo>
                  <a:lnTo>
                    <a:pt x="104" y="4"/>
                  </a:lnTo>
                  <a:lnTo>
                    <a:pt x="100" y="4"/>
                  </a:lnTo>
                  <a:lnTo>
                    <a:pt x="100" y="0"/>
                  </a:lnTo>
                  <a:lnTo>
                    <a:pt x="100" y="8"/>
                  </a:lnTo>
                  <a:lnTo>
                    <a:pt x="104" y="8"/>
                  </a:lnTo>
                  <a:lnTo>
                    <a:pt x="104" y="12"/>
                  </a:lnTo>
                  <a:lnTo>
                    <a:pt x="104" y="8"/>
                  </a:lnTo>
                  <a:lnTo>
                    <a:pt x="104" y="8"/>
                  </a:lnTo>
                  <a:lnTo>
                    <a:pt x="104"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43"/>
            <p:cNvSpPr>
              <a:spLocks noEditPoints="1"/>
            </p:cNvSpPr>
            <p:nvPr/>
          </p:nvSpPr>
          <p:spPr bwMode="auto">
            <a:xfrm>
              <a:off x="4581525" y="4454593"/>
              <a:ext cx="66675" cy="79375"/>
            </a:xfrm>
            <a:custGeom>
              <a:avLst/>
              <a:gdLst>
                <a:gd name="T0" fmla="*/ 28 w 42"/>
                <a:gd name="T1" fmla="*/ 50 h 50"/>
                <a:gd name="T2" fmla="*/ 24 w 42"/>
                <a:gd name="T3" fmla="*/ 50 h 50"/>
                <a:gd name="T4" fmla="*/ 24 w 42"/>
                <a:gd name="T5" fmla="*/ 50 h 50"/>
                <a:gd name="T6" fmla="*/ 20 w 42"/>
                <a:gd name="T7" fmla="*/ 50 h 50"/>
                <a:gd name="T8" fmla="*/ 20 w 42"/>
                <a:gd name="T9" fmla="*/ 50 h 50"/>
                <a:gd name="T10" fmla="*/ 20 w 42"/>
                <a:gd name="T11" fmla="*/ 46 h 50"/>
                <a:gd name="T12" fmla="*/ 16 w 42"/>
                <a:gd name="T13" fmla="*/ 50 h 50"/>
                <a:gd name="T14" fmla="*/ 16 w 42"/>
                <a:gd name="T15" fmla="*/ 46 h 50"/>
                <a:gd name="T16" fmla="*/ 16 w 42"/>
                <a:gd name="T17" fmla="*/ 46 h 50"/>
                <a:gd name="T18" fmla="*/ 16 w 42"/>
                <a:gd name="T19" fmla="*/ 42 h 50"/>
                <a:gd name="T20" fmla="*/ 16 w 42"/>
                <a:gd name="T21" fmla="*/ 38 h 50"/>
                <a:gd name="T22" fmla="*/ 20 w 42"/>
                <a:gd name="T23" fmla="*/ 38 h 50"/>
                <a:gd name="T24" fmla="*/ 20 w 42"/>
                <a:gd name="T25" fmla="*/ 34 h 50"/>
                <a:gd name="T26" fmla="*/ 20 w 42"/>
                <a:gd name="T27" fmla="*/ 28 h 50"/>
                <a:gd name="T28" fmla="*/ 20 w 42"/>
                <a:gd name="T29" fmla="*/ 28 h 50"/>
                <a:gd name="T30" fmla="*/ 24 w 42"/>
                <a:gd name="T31" fmla="*/ 32 h 50"/>
                <a:gd name="T32" fmla="*/ 28 w 42"/>
                <a:gd name="T33" fmla="*/ 32 h 50"/>
                <a:gd name="T34" fmla="*/ 30 w 42"/>
                <a:gd name="T35" fmla="*/ 32 h 50"/>
                <a:gd name="T36" fmla="*/ 30 w 42"/>
                <a:gd name="T37" fmla="*/ 32 h 50"/>
                <a:gd name="T38" fmla="*/ 38 w 42"/>
                <a:gd name="T39" fmla="*/ 32 h 50"/>
                <a:gd name="T40" fmla="*/ 42 w 42"/>
                <a:gd name="T41" fmla="*/ 32 h 50"/>
                <a:gd name="T42" fmla="*/ 42 w 42"/>
                <a:gd name="T43" fmla="*/ 34 h 50"/>
                <a:gd name="T44" fmla="*/ 42 w 42"/>
                <a:gd name="T45" fmla="*/ 38 h 50"/>
                <a:gd name="T46" fmla="*/ 42 w 42"/>
                <a:gd name="T47" fmla="*/ 50 h 50"/>
                <a:gd name="T48" fmla="*/ 34 w 42"/>
                <a:gd name="T49" fmla="*/ 50 h 50"/>
                <a:gd name="T50" fmla="*/ 30 w 42"/>
                <a:gd name="T51" fmla="*/ 50 h 50"/>
                <a:gd name="T52" fmla="*/ 30 w 42"/>
                <a:gd name="T53" fmla="*/ 50 h 50"/>
                <a:gd name="T54" fmla="*/ 4 w 42"/>
                <a:gd name="T55" fmla="*/ 8 h 50"/>
                <a:gd name="T56" fmla="*/ 4 w 42"/>
                <a:gd name="T57" fmla="*/ 8 h 50"/>
                <a:gd name="T58" fmla="*/ 0 w 42"/>
                <a:gd name="T59" fmla="*/ 12 h 50"/>
                <a:gd name="T60" fmla="*/ 0 w 42"/>
                <a:gd name="T61" fmla="*/ 8 h 50"/>
                <a:gd name="T62" fmla="*/ 0 w 42"/>
                <a:gd name="T63" fmla="*/ 8 h 50"/>
                <a:gd name="T64" fmla="*/ 0 w 42"/>
                <a:gd name="T65" fmla="*/ 8 h 50"/>
                <a:gd name="T66" fmla="*/ 0 w 42"/>
                <a:gd name="T67" fmla="*/ 8 h 50"/>
                <a:gd name="T68" fmla="*/ 0 w 42"/>
                <a:gd name="T69" fmla="*/ 8 h 50"/>
                <a:gd name="T70" fmla="*/ 4 w 42"/>
                <a:gd name="T71" fmla="*/ 8 h 50"/>
                <a:gd name="T72" fmla="*/ 4 w 42"/>
                <a:gd name="T73" fmla="*/ 4 h 50"/>
                <a:gd name="T74" fmla="*/ 4 w 42"/>
                <a:gd name="T75" fmla="*/ 4 h 50"/>
                <a:gd name="T76" fmla="*/ 8 w 42"/>
                <a:gd name="T77" fmla="*/ 0 h 50"/>
                <a:gd name="T78" fmla="*/ 8 w 42"/>
                <a:gd name="T79" fmla="*/ 4 h 50"/>
                <a:gd name="T80" fmla="*/ 8 w 42"/>
                <a:gd name="T81" fmla="*/ 4 h 50"/>
                <a:gd name="T82" fmla="*/ 8 w 42"/>
                <a:gd name="T83" fmla="*/ 4 h 50"/>
                <a:gd name="T84" fmla="*/ 8 w 42"/>
                <a:gd name="T8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50">
                  <a:moveTo>
                    <a:pt x="30" y="50"/>
                  </a:moveTo>
                  <a:lnTo>
                    <a:pt x="28" y="50"/>
                  </a:lnTo>
                  <a:lnTo>
                    <a:pt x="28" y="50"/>
                  </a:lnTo>
                  <a:lnTo>
                    <a:pt x="28" y="50"/>
                  </a:lnTo>
                  <a:lnTo>
                    <a:pt x="28" y="50"/>
                  </a:lnTo>
                  <a:lnTo>
                    <a:pt x="24" y="50"/>
                  </a:lnTo>
                  <a:lnTo>
                    <a:pt x="24" y="50"/>
                  </a:lnTo>
                  <a:lnTo>
                    <a:pt x="24" y="50"/>
                  </a:lnTo>
                  <a:lnTo>
                    <a:pt x="24" y="50"/>
                  </a:lnTo>
                  <a:lnTo>
                    <a:pt x="24" y="50"/>
                  </a:lnTo>
                  <a:lnTo>
                    <a:pt x="24" y="50"/>
                  </a:lnTo>
                  <a:lnTo>
                    <a:pt x="20" y="50"/>
                  </a:lnTo>
                  <a:lnTo>
                    <a:pt x="20" y="50"/>
                  </a:lnTo>
                  <a:lnTo>
                    <a:pt x="20" y="50"/>
                  </a:lnTo>
                  <a:lnTo>
                    <a:pt x="20" y="50"/>
                  </a:lnTo>
                  <a:lnTo>
                    <a:pt x="20" y="50"/>
                  </a:lnTo>
                  <a:lnTo>
                    <a:pt x="20" y="46"/>
                  </a:lnTo>
                  <a:lnTo>
                    <a:pt x="20" y="46"/>
                  </a:lnTo>
                  <a:lnTo>
                    <a:pt x="20" y="46"/>
                  </a:lnTo>
                  <a:lnTo>
                    <a:pt x="20" y="50"/>
                  </a:lnTo>
                  <a:lnTo>
                    <a:pt x="16" y="50"/>
                  </a:lnTo>
                  <a:lnTo>
                    <a:pt x="16" y="46"/>
                  </a:lnTo>
                  <a:lnTo>
                    <a:pt x="16" y="46"/>
                  </a:lnTo>
                  <a:lnTo>
                    <a:pt x="16" y="46"/>
                  </a:lnTo>
                  <a:lnTo>
                    <a:pt x="16" y="46"/>
                  </a:lnTo>
                  <a:lnTo>
                    <a:pt x="16" y="46"/>
                  </a:lnTo>
                  <a:lnTo>
                    <a:pt x="16" y="46"/>
                  </a:lnTo>
                  <a:lnTo>
                    <a:pt x="16" y="46"/>
                  </a:lnTo>
                  <a:lnTo>
                    <a:pt x="16" y="42"/>
                  </a:lnTo>
                  <a:lnTo>
                    <a:pt x="16" y="42"/>
                  </a:lnTo>
                  <a:lnTo>
                    <a:pt x="16" y="42"/>
                  </a:lnTo>
                  <a:lnTo>
                    <a:pt x="20" y="38"/>
                  </a:lnTo>
                  <a:lnTo>
                    <a:pt x="16" y="38"/>
                  </a:lnTo>
                  <a:lnTo>
                    <a:pt x="16" y="38"/>
                  </a:lnTo>
                  <a:lnTo>
                    <a:pt x="20" y="38"/>
                  </a:lnTo>
                  <a:lnTo>
                    <a:pt x="20" y="38"/>
                  </a:lnTo>
                  <a:lnTo>
                    <a:pt x="20" y="34"/>
                  </a:lnTo>
                  <a:lnTo>
                    <a:pt x="20" y="34"/>
                  </a:lnTo>
                  <a:lnTo>
                    <a:pt x="20" y="34"/>
                  </a:lnTo>
                  <a:lnTo>
                    <a:pt x="20" y="32"/>
                  </a:lnTo>
                  <a:lnTo>
                    <a:pt x="20" y="32"/>
                  </a:lnTo>
                  <a:lnTo>
                    <a:pt x="20" y="28"/>
                  </a:lnTo>
                  <a:lnTo>
                    <a:pt x="20" y="28"/>
                  </a:lnTo>
                  <a:lnTo>
                    <a:pt x="20" y="28"/>
                  </a:lnTo>
                  <a:lnTo>
                    <a:pt x="20" y="28"/>
                  </a:lnTo>
                  <a:lnTo>
                    <a:pt x="24" y="28"/>
                  </a:lnTo>
                  <a:lnTo>
                    <a:pt x="24" y="28"/>
                  </a:lnTo>
                  <a:lnTo>
                    <a:pt x="24" y="32"/>
                  </a:lnTo>
                  <a:lnTo>
                    <a:pt x="24" y="32"/>
                  </a:lnTo>
                  <a:lnTo>
                    <a:pt x="24" y="32"/>
                  </a:lnTo>
                  <a:lnTo>
                    <a:pt x="28" y="32"/>
                  </a:lnTo>
                  <a:lnTo>
                    <a:pt x="28" y="32"/>
                  </a:lnTo>
                  <a:lnTo>
                    <a:pt x="28" y="32"/>
                  </a:lnTo>
                  <a:lnTo>
                    <a:pt x="30" y="32"/>
                  </a:lnTo>
                  <a:lnTo>
                    <a:pt x="30" y="32"/>
                  </a:lnTo>
                  <a:lnTo>
                    <a:pt x="30" y="32"/>
                  </a:lnTo>
                  <a:lnTo>
                    <a:pt x="30" y="32"/>
                  </a:lnTo>
                  <a:lnTo>
                    <a:pt x="30" y="32"/>
                  </a:lnTo>
                  <a:lnTo>
                    <a:pt x="30" y="32"/>
                  </a:lnTo>
                  <a:lnTo>
                    <a:pt x="38" y="32"/>
                  </a:lnTo>
                  <a:lnTo>
                    <a:pt x="42" y="32"/>
                  </a:lnTo>
                  <a:lnTo>
                    <a:pt x="42" y="32"/>
                  </a:lnTo>
                  <a:lnTo>
                    <a:pt x="42" y="32"/>
                  </a:lnTo>
                  <a:lnTo>
                    <a:pt x="42" y="32"/>
                  </a:lnTo>
                  <a:lnTo>
                    <a:pt x="42" y="32"/>
                  </a:lnTo>
                  <a:lnTo>
                    <a:pt x="42" y="34"/>
                  </a:lnTo>
                  <a:lnTo>
                    <a:pt x="42" y="34"/>
                  </a:lnTo>
                  <a:lnTo>
                    <a:pt x="42" y="38"/>
                  </a:lnTo>
                  <a:lnTo>
                    <a:pt x="42" y="38"/>
                  </a:lnTo>
                  <a:lnTo>
                    <a:pt x="42" y="38"/>
                  </a:lnTo>
                  <a:lnTo>
                    <a:pt x="42" y="42"/>
                  </a:lnTo>
                  <a:lnTo>
                    <a:pt x="42" y="50"/>
                  </a:lnTo>
                  <a:lnTo>
                    <a:pt x="42" y="50"/>
                  </a:lnTo>
                  <a:lnTo>
                    <a:pt x="38" y="50"/>
                  </a:lnTo>
                  <a:lnTo>
                    <a:pt x="34" y="50"/>
                  </a:lnTo>
                  <a:lnTo>
                    <a:pt x="34" y="50"/>
                  </a:lnTo>
                  <a:lnTo>
                    <a:pt x="30" y="50"/>
                  </a:lnTo>
                  <a:lnTo>
                    <a:pt x="30" y="50"/>
                  </a:lnTo>
                  <a:lnTo>
                    <a:pt x="30" y="50"/>
                  </a:lnTo>
                  <a:lnTo>
                    <a:pt x="30" y="50"/>
                  </a:lnTo>
                  <a:lnTo>
                    <a:pt x="30" y="50"/>
                  </a:lnTo>
                  <a:close/>
                  <a:moveTo>
                    <a:pt x="8" y="4"/>
                  </a:moveTo>
                  <a:lnTo>
                    <a:pt x="8" y="4"/>
                  </a:lnTo>
                  <a:lnTo>
                    <a:pt x="4" y="8"/>
                  </a:lnTo>
                  <a:lnTo>
                    <a:pt x="4" y="8"/>
                  </a:lnTo>
                  <a:lnTo>
                    <a:pt x="4" y="8"/>
                  </a:lnTo>
                  <a:lnTo>
                    <a:pt x="4" y="8"/>
                  </a:lnTo>
                  <a:lnTo>
                    <a:pt x="4" y="12"/>
                  </a:lnTo>
                  <a:lnTo>
                    <a:pt x="4" y="12"/>
                  </a:lnTo>
                  <a:lnTo>
                    <a:pt x="0" y="12"/>
                  </a:lnTo>
                  <a:lnTo>
                    <a:pt x="0" y="12"/>
                  </a:lnTo>
                  <a:lnTo>
                    <a:pt x="0" y="12"/>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8"/>
                  </a:lnTo>
                  <a:lnTo>
                    <a:pt x="4" y="8"/>
                  </a:lnTo>
                  <a:lnTo>
                    <a:pt x="4" y="4"/>
                  </a:lnTo>
                  <a:lnTo>
                    <a:pt x="4" y="4"/>
                  </a:lnTo>
                  <a:lnTo>
                    <a:pt x="4" y="4"/>
                  </a:lnTo>
                  <a:lnTo>
                    <a:pt x="4" y="4"/>
                  </a:lnTo>
                  <a:lnTo>
                    <a:pt x="4" y="4"/>
                  </a:lnTo>
                  <a:lnTo>
                    <a:pt x="4" y="0"/>
                  </a:lnTo>
                  <a:lnTo>
                    <a:pt x="4" y="0"/>
                  </a:lnTo>
                  <a:lnTo>
                    <a:pt x="8" y="0"/>
                  </a:lnTo>
                  <a:lnTo>
                    <a:pt x="8" y="0"/>
                  </a:lnTo>
                  <a:lnTo>
                    <a:pt x="8" y="0"/>
                  </a:lnTo>
                  <a:lnTo>
                    <a:pt x="8" y="4"/>
                  </a:lnTo>
                  <a:lnTo>
                    <a:pt x="8" y="4"/>
                  </a:lnTo>
                  <a:lnTo>
                    <a:pt x="8" y="4"/>
                  </a:lnTo>
                  <a:lnTo>
                    <a:pt x="8" y="4"/>
                  </a:lnTo>
                  <a:lnTo>
                    <a:pt x="8" y="4"/>
                  </a:lnTo>
                  <a:lnTo>
                    <a:pt x="8" y="4"/>
                  </a:lnTo>
                  <a:lnTo>
                    <a:pt x="8" y="4"/>
                  </a:lnTo>
                  <a:lnTo>
                    <a:pt x="8" y="4"/>
                  </a:lnTo>
                  <a:lnTo>
                    <a:pt x="8" y="4"/>
                  </a:lnTo>
                  <a:lnTo>
                    <a:pt x="8" y="4"/>
                  </a:lnTo>
                  <a:lnTo>
                    <a:pt x="8"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44"/>
            <p:cNvSpPr>
              <a:spLocks noEditPoints="1"/>
            </p:cNvSpPr>
            <p:nvPr/>
          </p:nvSpPr>
          <p:spPr bwMode="auto">
            <a:xfrm>
              <a:off x="5210175" y="4064068"/>
              <a:ext cx="155575" cy="158750"/>
            </a:xfrm>
            <a:custGeom>
              <a:avLst/>
              <a:gdLst>
                <a:gd name="T0" fmla="*/ 42 w 98"/>
                <a:gd name="T1" fmla="*/ 34 h 100"/>
                <a:gd name="T2" fmla="*/ 46 w 98"/>
                <a:gd name="T3" fmla="*/ 44 h 100"/>
                <a:gd name="T4" fmla="*/ 46 w 98"/>
                <a:gd name="T5" fmla="*/ 44 h 100"/>
                <a:gd name="T6" fmla="*/ 48 w 98"/>
                <a:gd name="T7" fmla="*/ 52 h 100"/>
                <a:gd name="T8" fmla="*/ 48 w 98"/>
                <a:gd name="T9" fmla="*/ 48 h 100"/>
                <a:gd name="T10" fmla="*/ 48 w 98"/>
                <a:gd name="T11" fmla="*/ 44 h 100"/>
                <a:gd name="T12" fmla="*/ 52 w 98"/>
                <a:gd name="T13" fmla="*/ 52 h 100"/>
                <a:gd name="T14" fmla="*/ 56 w 98"/>
                <a:gd name="T15" fmla="*/ 52 h 100"/>
                <a:gd name="T16" fmla="*/ 64 w 98"/>
                <a:gd name="T17" fmla="*/ 60 h 100"/>
                <a:gd name="T18" fmla="*/ 72 w 98"/>
                <a:gd name="T19" fmla="*/ 68 h 100"/>
                <a:gd name="T20" fmla="*/ 74 w 98"/>
                <a:gd name="T21" fmla="*/ 72 h 100"/>
                <a:gd name="T22" fmla="*/ 82 w 98"/>
                <a:gd name="T23" fmla="*/ 74 h 100"/>
                <a:gd name="T24" fmla="*/ 82 w 98"/>
                <a:gd name="T25" fmla="*/ 78 h 100"/>
                <a:gd name="T26" fmla="*/ 86 w 98"/>
                <a:gd name="T27" fmla="*/ 82 h 100"/>
                <a:gd name="T28" fmla="*/ 90 w 98"/>
                <a:gd name="T29" fmla="*/ 86 h 100"/>
                <a:gd name="T30" fmla="*/ 94 w 98"/>
                <a:gd name="T31" fmla="*/ 94 h 100"/>
                <a:gd name="T32" fmla="*/ 98 w 98"/>
                <a:gd name="T33" fmla="*/ 94 h 100"/>
                <a:gd name="T34" fmla="*/ 90 w 98"/>
                <a:gd name="T35" fmla="*/ 100 h 100"/>
                <a:gd name="T36" fmla="*/ 86 w 98"/>
                <a:gd name="T37" fmla="*/ 98 h 100"/>
                <a:gd name="T38" fmla="*/ 86 w 98"/>
                <a:gd name="T39" fmla="*/ 98 h 100"/>
                <a:gd name="T40" fmla="*/ 82 w 98"/>
                <a:gd name="T41" fmla="*/ 94 h 100"/>
                <a:gd name="T42" fmla="*/ 78 w 98"/>
                <a:gd name="T43" fmla="*/ 90 h 100"/>
                <a:gd name="T44" fmla="*/ 78 w 98"/>
                <a:gd name="T45" fmla="*/ 86 h 100"/>
                <a:gd name="T46" fmla="*/ 74 w 98"/>
                <a:gd name="T47" fmla="*/ 82 h 100"/>
                <a:gd name="T48" fmla="*/ 68 w 98"/>
                <a:gd name="T49" fmla="*/ 78 h 100"/>
                <a:gd name="T50" fmla="*/ 68 w 98"/>
                <a:gd name="T51" fmla="*/ 74 h 100"/>
                <a:gd name="T52" fmla="*/ 64 w 98"/>
                <a:gd name="T53" fmla="*/ 68 h 100"/>
                <a:gd name="T54" fmla="*/ 60 w 98"/>
                <a:gd name="T55" fmla="*/ 68 h 100"/>
                <a:gd name="T56" fmla="*/ 56 w 98"/>
                <a:gd name="T57" fmla="*/ 64 h 100"/>
                <a:gd name="T58" fmla="*/ 52 w 98"/>
                <a:gd name="T59" fmla="*/ 64 h 100"/>
                <a:gd name="T60" fmla="*/ 48 w 98"/>
                <a:gd name="T61" fmla="*/ 64 h 100"/>
                <a:gd name="T62" fmla="*/ 42 w 98"/>
                <a:gd name="T63" fmla="*/ 64 h 100"/>
                <a:gd name="T64" fmla="*/ 38 w 98"/>
                <a:gd name="T65" fmla="*/ 60 h 100"/>
                <a:gd name="T66" fmla="*/ 34 w 98"/>
                <a:gd name="T67" fmla="*/ 64 h 100"/>
                <a:gd name="T68" fmla="*/ 26 w 98"/>
                <a:gd name="T69" fmla="*/ 60 h 100"/>
                <a:gd name="T70" fmla="*/ 22 w 98"/>
                <a:gd name="T71" fmla="*/ 56 h 100"/>
                <a:gd name="T72" fmla="*/ 18 w 98"/>
                <a:gd name="T73" fmla="*/ 72 h 100"/>
                <a:gd name="T74" fmla="*/ 12 w 98"/>
                <a:gd name="T75" fmla="*/ 64 h 100"/>
                <a:gd name="T76" fmla="*/ 12 w 98"/>
                <a:gd name="T77" fmla="*/ 68 h 100"/>
                <a:gd name="T78" fmla="*/ 4 w 98"/>
                <a:gd name="T79" fmla="*/ 68 h 100"/>
                <a:gd name="T80" fmla="*/ 0 w 98"/>
                <a:gd name="T81" fmla="*/ 52 h 100"/>
                <a:gd name="T82" fmla="*/ 4 w 98"/>
                <a:gd name="T83" fmla="*/ 42 h 100"/>
                <a:gd name="T84" fmla="*/ 8 w 98"/>
                <a:gd name="T85" fmla="*/ 34 h 100"/>
                <a:gd name="T86" fmla="*/ 8 w 98"/>
                <a:gd name="T87" fmla="*/ 26 h 100"/>
                <a:gd name="T88" fmla="*/ 8 w 98"/>
                <a:gd name="T89" fmla="*/ 18 h 100"/>
                <a:gd name="T90" fmla="*/ 16 w 98"/>
                <a:gd name="T91" fmla="*/ 18 h 100"/>
                <a:gd name="T92" fmla="*/ 16 w 98"/>
                <a:gd name="T93" fmla="*/ 16 h 100"/>
                <a:gd name="T94" fmla="*/ 22 w 98"/>
                <a:gd name="T95" fmla="*/ 12 h 100"/>
                <a:gd name="T96" fmla="*/ 30 w 98"/>
                <a:gd name="T97" fmla="*/ 8 h 100"/>
                <a:gd name="T98" fmla="*/ 34 w 98"/>
                <a:gd name="T99" fmla="*/ 4 h 100"/>
                <a:gd name="T100" fmla="*/ 38 w 98"/>
                <a:gd name="T101" fmla="*/ 16 h 100"/>
                <a:gd name="T102" fmla="*/ 42 w 98"/>
                <a:gd name="T103" fmla="*/ 26 h 100"/>
                <a:gd name="T104" fmla="*/ 42 w 98"/>
                <a:gd name="T105" fmla="*/ 30 h 100"/>
                <a:gd name="T106" fmla="*/ 52 w 98"/>
                <a:gd name="T107" fmla="*/ 42 h 100"/>
                <a:gd name="T108" fmla="*/ 52 w 98"/>
                <a:gd name="T109" fmla="*/ 42 h 100"/>
                <a:gd name="T110" fmla="*/ 56 w 98"/>
                <a:gd name="T111" fmla="*/ 42 h 100"/>
                <a:gd name="T112" fmla="*/ 56 w 98"/>
                <a:gd name="T113" fmla="*/ 42 h 100"/>
                <a:gd name="T114" fmla="*/ 56 w 98"/>
                <a:gd name="T115" fmla="*/ 44 h 100"/>
                <a:gd name="T116" fmla="*/ 52 w 98"/>
                <a:gd name="T117" fmla="*/ 42 h 100"/>
                <a:gd name="T118" fmla="*/ 52 w 98"/>
                <a:gd name="T119" fmla="*/ 42 h 100"/>
                <a:gd name="T120" fmla="*/ 52 w 98"/>
                <a:gd name="T121" fmla="*/ 42 h 100"/>
                <a:gd name="T122" fmla="*/ 52 w 98"/>
                <a:gd name="T123" fmla="*/ 3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 h="100">
                  <a:moveTo>
                    <a:pt x="42" y="30"/>
                  </a:moveTo>
                  <a:lnTo>
                    <a:pt x="42" y="30"/>
                  </a:lnTo>
                  <a:lnTo>
                    <a:pt x="42" y="30"/>
                  </a:lnTo>
                  <a:lnTo>
                    <a:pt x="42" y="34"/>
                  </a:lnTo>
                  <a:lnTo>
                    <a:pt x="42" y="34"/>
                  </a:lnTo>
                  <a:lnTo>
                    <a:pt x="42" y="34"/>
                  </a:lnTo>
                  <a:lnTo>
                    <a:pt x="42" y="38"/>
                  </a:lnTo>
                  <a:lnTo>
                    <a:pt x="42" y="38"/>
                  </a:lnTo>
                  <a:lnTo>
                    <a:pt x="42" y="38"/>
                  </a:lnTo>
                  <a:lnTo>
                    <a:pt x="46" y="42"/>
                  </a:lnTo>
                  <a:lnTo>
                    <a:pt x="46" y="42"/>
                  </a:lnTo>
                  <a:lnTo>
                    <a:pt x="46" y="44"/>
                  </a:lnTo>
                  <a:lnTo>
                    <a:pt x="46" y="44"/>
                  </a:lnTo>
                  <a:lnTo>
                    <a:pt x="46" y="44"/>
                  </a:lnTo>
                  <a:lnTo>
                    <a:pt x="46" y="44"/>
                  </a:lnTo>
                  <a:lnTo>
                    <a:pt x="46" y="44"/>
                  </a:lnTo>
                  <a:lnTo>
                    <a:pt x="46" y="44"/>
                  </a:lnTo>
                  <a:lnTo>
                    <a:pt x="46" y="44"/>
                  </a:lnTo>
                  <a:lnTo>
                    <a:pt x="46" y="44"/>
                  </a:lnTo>
                  <a:lnTo>
                    <a:pt x="48" y="48"/>
                  </a:lnTo>
                  <a:lnTo>
                    <a:pt x="48" y="48"/>
                  </a:lnTo>
                  <a:lnTo>
                    <a:pt x="48" y="48"/>
                  </a:lnTo>
                  <a:lnTo>
                    <a:pt x="48" y="52"/>
                  </a:lnTo>
                  <a:lnTo>
                    <a:pt x="48" y="52"/>
                  </a:lnTo>
                  <a:lnTo>
                    <a:pt x="48" y="52"/>
                  </a:lnTo>
                  <a:lnTo>
                    <a:pt x="48" y="52"/>
                  </a:lnTo>
                  <a:lnTo>
                    <a:pt x="48" y="52"/>
                  </a:lnTo>
                  <a:lnTo>
                    <a:pt x="48" y="52"/>
                  </a:lnTo>
                  <a:lnTo>
                    <a:pt x="48" y="52"/>
                  </a:lnTo>
                  <a:lnTo>
                    <a:pt x="48" y="48"/>
                  </a:lnTo>
                  <a:lnTo>
                    <a:pt x="48" y="48"/>
                  </a:lnTo>
                  <a:lnTo>
                    <a:pt x="48" y="48"/>
                  </a:lnTo>
                  <a:lnTo>
                    <a:pt x="48" y="48"/>
                  </a:lnTo>
                  <a:lnTo>
                    <a:pt x="48" y="44"/>
                  </a:lnTo>
                  <a:lnTo>
                    <a:pt x="48" y="44"/>
                  </a:lnTo>
                  <a:lnTo>
                    <a:pt x="48" y="44"/>
                  </a:lnTo>
                  <a:lnTo>
                    <a:pt x="52" y="48"/>
                  </a:lnTo>
                  <a:lnTo>
                    <a:pt x="52" y="48"/>
                  </a:lnTo>
                  <a:lnTo>
                    <a:pt x="52" y="48"/>
                  </a:lnTo>
                  <a:lnTo>
                    <a:pt x="52" y="48"/>
                  </a:lnTo>
                  <a:lnTo>
                    <a:pt x="52" y="52"/>
                  </a:lnTo>
                  <a:lnTo>
                    <a:pt x="52" y="52"/>
                  </a:lnTo>
                  <a:lnTo>
                    <a:pt x="52" y="52"/>
                  </a:lnTo>
                  <a:lnTo>
                    <a:pt x="52" y="56"/>
                  </a:lnTo>
                  <a:lnTo>
                    <a:pt x="56" y="56"/>
                  </a:lnTo>
                  <a:lnTo>
                    <a:pt x="56" y="56"/>
                  </a:lnTo>
                  <a:lnTo>
                    <a:pt x="56" y="56"/>
                  </a:lnTo>
                  <a:lnTo>
                    <a:pt x="56" y="52"/>
                  </a:lnTo>
                  <a:lnTo>
                    <a:pt x="60" y="52"/>
                  </a:lnTo>
                  <a:lnTo>
                    <a:pt x="60" y="56"/>
                  </a:lnTo>
                  <a:lnTo>
                    <a:pt x="60" y="56"/>
                  </a:lnTo>
                  <a:lnTo>
                    <a:pt x="64" y="56"/>
                  </a:lnTo>
                  <a:lnTo>
                    <a:pt x="64" y="56"/>
                  </a:lnTo>
                  <a:lnTo>
                    <a:pt x="64" y="60"/>
                  </a:lnTo>
                  <a:lnTo>
                    <a:pt x="64" y="60"/>
                  </a:lnTo>
                  <a:lnTo>
                    <a:pt x="64" y="60"/>
                  </a:lnTo>
                  <a:lnTo>
                    <a:pt x="68" y="60"/>
                  </a:lnTo>
                  <a:lnTo>
                    <a:pt x="72" y="64"/>
                  </a:lnTo>
                  <a:lnTo>
                    <a:pt x="72" y="64"/>
                  </a:lnTo>
                  <a:lnTo>
                    <a:pt x="72" y="68"/>
                  </a:lnTo>
                  <a:lnTo>
                    <a:pt x="74" y="68"/>
                  </a:lnTo>
                  <a:lnTo>
                    <a:pt x="74" y="72"/>
                  </a:lnTo>
                  <a:lnTo>
                    <a:pt x="74" y="72"/>
                  </a:lnTo>
                  <a:lnTo>
                    <a:pt x="74" y="72"/>
                  </a:lnTo>
                  <a:lnTo>
                    <a:pt x="74" y="72"/>
                  </a:lnTo>
                  <a:lnTo>
                    <a:pt x="74" y="72"/>
                  </a:lnTo>
                  <a:lnTo>
                    <a:pt x="78" y="74"/>
                  </a:lnTo>
                  <a:lnTo>
                    <a:pt x="78" y="74"/>
                  </a:lnTo>
                  <a:lnTo>
                    <a:pt x="78" y="74"/>
                  </a:lnTo>
                  <a:lnTo>
                    <a:pt x="78" y="74"/>
                  </a:lnTo>
                  <a:lnTo>
                    <a:pt x="82" y="74"/>
                  </a:lnTo>
                  <a:lnTo>
                    <a:pt x="82" y="74"/>
                  </a:lnTo>
                  <a:lnTo>
                    <a:pt x="82" y="78"/>
                  </a:lnTo>
                  <a:lnTo>
                    <a:pt x="82" y="78"/>
                  </a:lnTo>
                  <a:lnTo>
                    <a:pt x="82" y="78"/>
                  </a:lnTo>
                  <a:lnTo>
                    <a:pt x="82" y="78"/>
                  </a:lnTo>
                  <a:lnTo>
                    <a:pt x="82" y="78"/>
                  </a:lnTo>
                  <a:lnTo>
                    <a:pt x="82" y="78"/>
                  </a:lnTo>
                  <a:lnTo>
                    <a:pt x="82" y="78"/>
                  </a:lnTo>
                  <a:lnTo>
                    <a:pt x="82" y="78"/>
                  </a:lnTo>
                  <a:lnTo>
                    <a:pt x="82" y="78"/>
                  </a:lnTo>
                  <a:lnTo>
                    <a:pt x="86" y="78"/>
                  </a:lnTo>
                  <a:lnTo>
                    <a:pt x="86" y="82"/>
                  </a:lnTo>
                  <a:lnTo>
                    <a:pt x="86" y="82"/>
                  </a:lnTo>
                  <a:lnTo>
                    <a:pt x="86" y="82"/>
                  </a:lnTo>
                  <a:lnTo>
                    <a:pt x="86" y="86"/>
                  </a:lnTo>
                  <a:lnTo>
                    <a:pt x="86" y="86"/>
                  </a:lnTo>
                  <a:lnTo>
                    <a:pt x="86" y="86"/>
                  </a:lnTo>
                  <a:lnTo>
                    <a:pt x="90" y="86"/>
                  </a:lnTo>
                  <a:lnTo>
                    <a:pt x="90" y="86"/>
                  </a:lnTo>
                  <a:lnTo>
                    <a:pt x="90" y="90"/>
                  </a:lnTo>
                  <a:lnTo>
                    <a:pt x="90" y="90"/>
                  </a:lnTo>
                  <a:lnTo>
                    <a:pt x="90" y="90"/>
                  </a:lnTo>
                  <a:lnTo>
                    <a:pt x="90" y="90"/>
                  </a:lnTo>
                  <a:lnTo>
                    <a:pt x="94" y="94"/>
                  </a:lnTo>
                  <a:lnTo>
                    <a:pt x="94" y="94"/>
                  </a:lnTo>
                  <a:lnTo>
                    <a:pt x="94" y="94"/>
                  </a:lnTo>
                  <a:lnTo>
                    <a:pt x="94" y="90"/>
                  </a:lnTo>
                  <a:lnTo>
                    <a:pt x="94" y="90"/>
                  </a:lnTo>
                  <a:lnTo>
                    <a:pt x="94" y="90"/>
                  </a:lnTo>
                  <a:lnTo>
                    <a:pt x="98" y="94"/>
                  </a:lnTo>
                  <a:lnTo>
                    <a:pt x="98" y="94"/>
                  </a:lnTo>
                  <a:lnTo>
                    <a:pt x="98" y="94"/>
                  </a:lnTo>
                  <a:lnTo>
                    <a:pt x="94" y="94"/>
                  </a:lnTo>
                  <a:lnTo>
                    <a:pt x="90" y="98"/>
                  </a:lnTo>
                  <a:lnTo>
                    <a:pt x="90" y="98"/>
                  </a:lnTo>
                  <a:lnTo>
                    <a:pt x="90" y="98"/>
                  </a:lnTo>
                  <a:lnTo>
                    <a:pt x="90" y="100"/>
                  </a:lnTo>
                  <a:lnTo>
                    <a:pt x="90" y="100"/>
                  </a:lnTo>
                  <a:lnTo>
                    <a:pt x="90" y="98"/>
                  </a:lnTo>
                  <a:lnTo>
                    <a:pt x="90" y="98"/>
                  </a:lnTo>
                  <a:lnTo>
                    <a:pt x="90" y="98"/>
                  </a:lnTo>
                  <a:lnTo>
                    <a:pt x="86" y="98"/>
                  </a:lnTo>
                  <a:lnTo>
                    <a:pt x="86" y="98"/>
                  </a:lnTo>
                  <a:lnTo>
                    <a:pt x="86" y="98"/>
                  </a:lnTo>
                  <a:lnTo>
                    <a:pt x="86" y="98"/>
                  </a:lnTo>
                  <a:lnTo>
                    <a:pt x="86" y="98"/>
                  </a:lnTo>
                  <a:lnTo>
                    <a:pt x="86" y="98"/>
                  </a:lnTo>
                  <a:lnTo>
                    <a:pt x="86" y="98"/>
                  </a:lnTo>
                  <a:lnTo>
                    <a:pt x="86" y="98"/>
                  </a:lnTo>
                  <a:lnTo>
                    <a:pt x="86" y="98"/>
                  </a:lnTo>
                  <a:lnTo>
                    <a:pt x="82" y="98"/>
                  </a:lnTo>
                  <a:lnTo>
                    <a:pt x="82" y="94"/>
                  </a:lnTo>
                  <a:lnTo>
                    <a:pt x="82" y="94"/>
                  </a:lnTo>
                  <a:lnTo>
                    <a:pt x="82" y="94"/>
                  </a:lnTo>
                  <a:lnTo>
                    <a:pt x="82" y="94"/>
                  </a:lnTo>
                  <a:lnTo>
                    <a:pt x="82" y="94"/>
                  </a:lnTo>
                  <a:lnTo>
                    <a:pt x="82" y="94"/>
                  </a:lnTo>
                  <a:lnTo>
                    <a:pt x="82" y="94"/>
                  </a:lnTo>
                  <a:lnTo>
                    <a:pt x="82" y="90"/>
                  </a:lnTo>
                  <a:lnTo>
                    <a:pt x="78" y="90"/>
                  </a:lnTo>
                  <a:lnTo>
                    <a:pt x="78" y="90"/>
                  </a:lnTo>
                  <a:lnTo>
                    <a:pt x="78" y="90"/>
                  </a:lnTo>
                  <a:lnTo>
                    <a:pt x="78" y="90"/>
                  </a:lnTo>
                  <a:lnTo>
                    <a:pt x="78" y="90"/>
                  </a:lnTo>
                  <a:lnTo>
                    <a:pt x="78" y="90"/>
                  </a:lnTo>
                  <a:lnTo>
                    <a:pt x="78" y="86"/>
                  </a:lnTo>
                  <a:lnTo>
                    <a:pt x="78" y="86"/>
                  </a:lnTo>
                  <a:lnTo>
                    <a:pt x="78" y="86"/>
                  </a:lnTo>
                  <a:lnTo>
                    <a:pt x="78" y="86"/>
                  </a:lnTo>
                  <a:lnTo>
                    <a:pt x="78" y="86"/>
                  </a:lnTo>
                  <a:lnTo>
                    <a:pt x="74" y="86"/>
                  </a:lnTo>
                  <a:lnTo>
                    <a:pt x="74" y="82"/>
                  </a:lnTo>
                  <a:lnTo>
                    <a:pt x="74" y="82"/>
                  </a:lnTo>
                  <a:lnTo>
                    <a:pt x="74" y="82"/>
                  </a:lnTo>
                  <a:lnTo>
                    <a:pt x="74" y="82"/>
                  </a:lnTo>
                  <a:lnTo>
                    <a:pt x="74" y="82"/>
                  </a:lnTo>
                  <a:lnTo>
                    <a:pt x="72" y="82"/>
                  </a:lnTo>
                  <a:lnTo>
                    <a:pt x="68" y="78"/>
                  </a:lnTo>
                  <a:lnTo>
                    <a:pt x="68" y="78"/>
                  </a:lnTo>
                  <a:lnTo>
                    <a:pt x="68" y="78"/>
                  </a:lnTo>
                  <a:lnTo>
                    <a:pt x="68" y="74"/>
                  </a:lnTo>
                  <a:lnTo>
                    <a:pt x="68" y="74"/>
                  </a:lnTo>
                  <a:lnTo>
                    <a:pt x="68" y="74"/>
                  </a:lnTo>
                  <a:lnTo>
                    <a:pt x="68" y="74"/>
                  </a:lnTo>
                  <a:lnTo>
                    <a:pt x="68" y="74"/>
                  </a:lnTo>
                  <a:lnTo>
                    <a:pt x="68" y="72"/>
                  </a:lnTo>
                  <a:lnTo>
                    <a:pt x="64" y="72"/>
                  </a:lnTo>
                  <a:lnTo>
                    <a:pt x="64" y="72"/>
                  </a:lnTo>
                  <a:lnTo>
                    <a:pt x="64" y="68"/>
                  </a:lnTo>
                  <a:lnTo>
                    <a:pt x="64" y="68"/>
                  </a:lnTo>
                  <a:lnTo>
                    <a:pt x="64" y="68"/>
                  </a:lnTo>
                  <a:lnTo>
                    <a:pt x="60" y="68"/>
                  </a:lnTo>
                  <a:lnTo>
                    <a:pt x="60" y="68"/>
                  </a:lnTo>
                  <a:lnTo>
                    <a:pt x="60" y="68"/>
                  </a:lnTo>
                  <a:lnTo>
                    <a:pt x="60" y="68"/>
                  </a:lnTo>
                  <a:lnTo>
                    <a:pt x="60" y="68"/>
                  </a:lnTo>
                  <a:lnTo>
                    <a:pt x="60" y="68"/>
                  </a:lnTo>
                  <a:lnTo>
                    <a:pt x="56" y="68"/>
                  </a:lnTo>
                  <a:lnTo>
                    <a:pt x="56" y="68"/>
                  </a:lnTo>
                  <a:lnTo>
                    <a:pt x="56" y="64"/>
                  </a:lnTo>
                  <a:lnTo>
                    <a:pt x="56" y="64"/>
                  </a:lnTo>
                  <a:lnTo>
                    <a:pt x="56" y="64"/>
                  </a:lnTo>
                  <a:lnTo>
                    <a:pt x="56" y="64"/>
                  </a:lnTo>
                  <a:lnTo>
                    <a:pt x="56" y="64"/>
                  </a:lnTo>
                  <a:lnTo>
                    <a:pt x="52" y="64"/>
                  </a:lnTo>
                  <a:lnTo>
                    <a:pt x="52" y="64"/>
                  </a:lnTo>
                  <a:lnTo>
                    <a:pt x="52" y="64"/>
                  </a:lnTo>
                  <a:lnTo>
                    <a:pt x="52" y="64"/>
                  </a:lnTo>
                  <a:lnTo>
                    <a:pt x="52" y="64"/>
                  </a:lnTo>
                  <a:lnTo>
                    <a:pt x="48" y="64"/>
                  </a:lnTo>
                  <a:lnTo>
                    <a:pt x="48" y="64"/>
                  </a:lnTo>
                  <a:lnTo>
                    <a:pt x="48" y="64"/>
                  </a:lnTo>
                  <a:lnTo>
                    <a:pt x="48" y="64"/>
                  </a:lnTo>
                  <a:lnTo>
                    <a:pt x="48" y="64"/>
                  </a:lnTo>
                  <a:lnTo>
                    <a:pt x="48" y="64"/>
                  </a:lnTo>
                  <a:lnTo>
                    <a:pt x="48" y="64"/>
                  </a:lnTo>
                  <a:lnTo>
                    <a:pt x="46" y="64"/>
                  </a:lnTo>
                  <a:lnTo>
                    <a:pt x="46" y="60"/>
                  </a:lnTo>
                  <a:lnTo>
                    <a:pt x="46" y="64"/>
                  </a:lnTo>
                  <a:lnTo>
                    <a:pt x="42" y="64"/>
                  </a:lnTo>
                  <a:lnTo>
                    <a:pt x="42" y="64"/>
                  </a:lnTo>
                  <a:lnTo>
                    <a:pt x="42" y="64"/>
                  </a:lnTo>
                  <a:lnTo>
                    <a:pt x="42" y="64"/>
                  </a:lnTo>
                  <a:lnTo>
                    <a:pt x="42" y="60"/>
                  </a:lnTo>
                  <a:lnTo>
                    <a:pt x="42" y="60"/>
                  </a:lnTo>
                  <a:lnTo>
                    <a:pt x="42" y="60"/>
                  </a:lnTo>
                  <a:lnTo>
                    <a:pt x="38" y="60"/>
                  </a:lnTo>
                  <a:lnTo>
                    <a:pt x="38" y="60"/>
                  </a:lnTo>
                  <a:lnTo>
                    <a:pt x="38" y="60"/>
                  </a:lnTo>
                  <a:lnTo>
                    <a:pt x="38" y="60"/>
                  </a:lnTo>
                  <a:lnTo>
                    <a:pt x="38" y="64"/>
                  </a:lnTo>
                  <a:lnTo>
                    <a:pt x="38" y="64"/>
                  </a:lnTo>
                  <a:lnTo>
                    <a:pt x="34" y="64"/>
                  </a:lnTo>
                  <a:lnTo>
                    <a:pt x="30" y="64"/>
                  </a:lnTo>
                  <a:lnTo>
                    <a:pt x="30" y="64"/>
                  </a:lnTo>
                  <a:lnTo>
                    <a:pt x="26" y="64"/>
                  </a:lnTo>
                  <a:lnTo>
                    <a:pt x="26" y="60"/>
                  </a:lnTo>
                  <a:lnTo>
                    <a:pt x="26" y="60"/>
                  </a:lnTo>
                  <a:lnTo>
                    <a:pt x="26" y="60"/>
                  </a:lnTo>
                  <a:lnTo>
                    <a:pt x="26" y="60"/>
                  </a:lnTo>
                  <a:lnTo>
                    <a:pt x="26" y="60"/>
                  </a:lnTo>
                  <a:lnTo>
                    <a:pt x="22" y="60"/>
                  </a:lnTo>
                  <a:lnTo>
                    <a:pt x="22" y="60"/>
                  </a:lnTo>
                  <a:lnTo>
                    <a:pt x="22" y="56"/>
                  </a:lnTo>
                  <a:lnTo>
                    <a:pt x="22" y="56"/>
                  </a:lnTo>
                  <a:lnTo>
                    <a:pt x="22" y="56"/>
                  </a:lnTo>
                  <a:lnTo>
                    <a:pt x="22" y="56"/>
                  </a:lnTo>
                  <a:lnTo>
                    <a:pt x="22" y="56"/>
                  </a:lnTo>
                  <a:lnTo>
                    <a:pt x="22" y="60"/>
                  </a:lnTo>
                  <a:lnTo>
                    <a:pt x="18" y="64"/>
                  </a:lnTo>
                  <a:lnTo>
                    <a:pt x="18" y="72"/>
                  </a:lnTo>
                  <a:lnTo>
                    <a:pt x="16" y="72"/>
                  </a:lnTo>
                  <a:lnTo>
                    <a:pt x="16" y="68"/>
                  </a:lnTo>
                  <a:lnTo>
                    <a:pt x="16" y="64"/>
                  </a:lnTo>
                  <a:lnTo>
                    <a:pt x="16" y="64"/>
                  </a:lnTo>
                  <a:lnTo>
                    <a:pt x="16" y="64"/>
                  </a:lnTo>
                  <a:lnTo>
                    <a:pt x="12" y="64"/>
                  </a:lnTo>
                  <a:lnTo>
                    <a:pt x="12" y="64"/>
                  </a:lnTo>
                  <a:lnTo>
                    <a:pt x="12" y="64"/>
                  </a:lnTo>
                  <a:lnTo>
                    <a:pt x="12" y="64"/>
                  </a:lnTo>
                  <a:lnTo>
                    <a:pt x="12" y="64"/>
                  </a:lnTo>
                  <a:lnTo>
                    <a:pt x="12" y="68"/>
                  </a:lnTo>
                  <a:lnTo>
                    <a:pt x="12" y="68"/>
                  </a:lnTo>
                  <a:lnTo>
                    <a:pt x="8" y="68"/>
                  </a:lnTo>
                  <a:lnTo>
                    <a:pt x="8" y="68"/>
                  </a:lnTo>
                  <a:lnTo>
                    <a:pt x="8" y="68"/>
                  </a:lnTo>
                  <a:lnTo>
                    <a:pt x="8" y="68"/>
                  </a:lnTo>
                  <a:lnTo>
                    <a:pt x="4" y="68"/>
                  </a:lnTo>
                  <a:lnTo>
                    <a:pt x="4" y="68"/>
                  </a:lnTo>
                  <a:lnTo>
                    <a:pt x="4" y="68"/>
                  </a:lnTo>
                  <a:lnTo>
                    <a:pt x="4" y="68"/>
                  </a:lnTo>
                  <a:lnTo>
                    <a:pt x="4" y="68"/>
                  </a:lnTo>
                  <a:lnTo>
                    <a:pt x="4" y="64"/>
                  </a:lnTo>
                  <a:lnTo>
                    <a:pt x="0" y="52"/>
                  </a:lnTo>
                  <a:lnTo>
                    <a:pt x="0" y="52"/>
                  </a:lnTo>
                  <a:lnTo>
                    <a:pt x="0" y="52"/>
                  </a:lnTo>
                  <a:lnTo>
                    <a:pt x="4" y="48"/>
                  </a:lnTo>
                  <a:lnTo>
                    <a:pt x="4" y="48"/>
                  </a:lnTo>
                  <a:lnTo>
                    <a:pt x="4" y="44"/>
                  </a:lnTo>
                  <a:lnTo>
                    <a:pt x="4" y="44"/>
                  </a:lnTo>
                  <a:lnTo>
                    <a:pt x="4" y="42"/>
                  </a:lnTo>
                  <a:lnTo>
                    <a:pt x="4" y="42"/>
                  </a:lnTo>
                  <a:lnTo>
                    <a:pt x="8" y="42"/>
                  </a:lnTo>
                  <a:lnTo>
                    <a:pt x="8" y="38"/>
                  </a:lnTo>
                  <a:lnTo>
                    <a:pt x="8" y="34"/>
                  </a:lnTo>
                  <a:lnTo>
                    <a:pt x="8" y="34"/>
                  </a:lnTo>
                  <a:lnTo>
                    <a:pt x="8" y="34"/>
                  </a:lnTo>
                  <a:lnTo>
                    <a:pt x="8" y="30"/>
                  </a:lnTo>
                  <a:lnTo>
                    <a:pt x="8" y="30"/>
                  </a:lnTo>
                  <a:lnTo>
                    <a:pt x="8" y="30"/>
                  </a:lnTo>
                  <a:lnTo>
                    <a:pt x="8" y="26"/>
                  </a:lnTo>
                  <a:lnTo>
                    <a:pt x="8" y="26"/>
                  </a:lnTo>
                  <a:lnTo>
                    <a:pt x="8" y="26"/>
                  </a:lnTo>
                  <a:lnTo>
                    <a:pt x="8" y="26"/>
                  </a:lnTo>
                  <a:lnTo>
                    <a:pt x="8" y="26"/>
                  </a:lnTo>
                  <a:lnTo>
                    <a:pt x="8" y="22"/>
                  </a:lnTo>
                  <a:lnTo>
                    <a:pt x="8" y="22"/>
                  </a:lnTo>
                  <a:lnTo>
                    <a:pt x="8" y="22"/>
                  </a:lnTo>
                  <a:lnTo>
                    <a:pt x="8" y="18"/>
                  </a:lnTo>
                  <a:lnTo>
                    <a:pt x="8" y="18"/>
                  </a:lnTo>
                  <a:lnTo>
                    <a:pt x="12" y="18"/>
                  </a:lnTo>
                  <a:lnTo>
                    <a:pt x="12" y="18"/>
                  </a:lnTo>
                  <a:lnTo>
                    <a:pt x="12" y="18"/>
                  </a:lnTo>
                  <a:lnTo>
                    <a:pt x="12" y="18"/>
                  </a:lnTo>
                  <a:lnTo>
                    <a:pt x="16" y="18"/>
                  </a:lnTo>
                  <a:lnTo>
                    <a:pt x="16" y="18"/>
                  </a:lnTo>
                  <a:lnTo>
                    <a:pt x="16" y="18"/>
                  </a:lnTo>
                  <a:lnTo>
                    <a:pt x="16" y="16"/>
                  </a:lnTo>
                  <a:lnTo>
                    <a:pt x="16" y="16"/>
                  </a:lnTo>
                  <a:lnTo>
                    <a:pt x="16" y="16"/>
                  </a:lnTo>
                  <a:lnTo>
                    <a:pt x="16" y="16"/>
                  </a:lnTo>
                  <a:lnTo>
                    <a:pt x="18" y="12"/>
                  </a:lnTo>
                  <a:lnTo>
                    <a:pt x="18" y="12"/>
                  </a:lnTo>
                  <a:lnTo>
                    <a:pt x="18" y="12"/>
                  </a:lnTo>
                  <a:lnTo>
                    <a:pt x="22" y="12"/>
                  </a:lnTo>
                  <a:lnTo>
                    <a:pt x="22" y="12"/>
                  </a:lnTo>
                  <a:lnTo>
                    <a:pt x="22" y="12"/>
                  </a:lnTo>
                  <a:lnTo>
                    <a:pt x="22" y="12"/>
                  </a:lnTo>
                  <a:lnTo>
                    <a:pt x="22" y="8"/>
                  </a:lnTo>
                  <a:lnTo>
                    <a:pt x="26" y="12"/>
                  </a:lnTo>
                  <a:lnTo>
                    <a:pt x="26" y="12"/>
                  </a:lnTo>
                  <a:lnTo>
                    <a:pt x="26" y="12"/>
                  </a:lnTo>
                  <a:lnTo>
                    <a:pt x="30" y="8"/>
                  </a:lnTo>
                  <a:lnTo>
                    <a:pt x="30" y="4"/>
                  </a:lnTo>
                  <a:lnTo>
                    <a:pt x="30" y="4"/>
                  </a:lnTo>
                  <a:lnTo>
                    <a:pt x="30" y="4"/>
                  </a:lnTo>
                  <a:lnTo>
                    <a:pt x="30" y="0"/>
                  </a:lnTo>
                  <a:lnTo>
                    <a:pt x="34" y="4"/>
                  </a:lnTo>
                  <a:lnTo>
                    <a:pt x="34" y="4"/>
                  </a:lnTo>
                  <a:lnTo>
                    <a:pt x="34" y="4"/>
                  </a:lnTo>
                  <a:lnTo>
                    <a:pt x="34" y="8"/>
                  </a:lnTo>
                  <a:lnTo>
                    <a:pt x="34" y="8"/>
                  </a:lnTo>
                  <a:lnTo>
                    <a:pt x="38" y="12"/>
                  </a:lnTo>
                  <a:lnTo>
                    <a:pt x="38" y="12"/>
                  </a:lnTo>
                  <a:lnTo>
                    <a:pt x="38" y="16"/>
                  </a:lnTo>
                  <a:lnTo>
                    <a:pt x="38" y="18"/>
                  </a:lnTo>
                  <a:lnTo>
                    <a:pt x="38" y="22"/>
                  </a:lnTo>
                  <a:lnTo>
                    <a:pt x="38" y="22"/>
                  </a:lnTo>
                  <a:lnTo>
                    <a:pt x="42" y="22"/>
                  </a:lnTo>
                  <a:lnTo>
                    <a:pt x="42" y="26"/>
                  </a:lnTo>
                  <a:lnTo>
                    <a:pt x="42" y="26"/>
                  </a:lnTo>
                  <a:lnTo>
                    <a:pt x="42" y="26"/>
                  </a:lnTo>
                  <a:lnTo>
                    <a:pt x="42" y="26"/>
                  </a:lnTo>
                  <a:lnTo>
                    <a:pt x="42" y="26"/>
                  </a:lnTo>
                  <a:lnTo>
                    <a:pt x="42" y="30"/>
                  </a:lnTo>
                  <a:lnTo>
                    <a:pt x="42" y="30"/>
                  </a:lnTo>
                  <a:lnTo>
                    <a:pt x="42" y="30"/>
                  </a:lnTo>
                  <a:lnTo>
                    <a:pt x="42" y="30"/>
                  </a:lnTo>
                  <a:lnTo>
                    <a:pt x="42" y="30"/>
                  </a:lnTo>
                  <a:close/>
                  <a:moveTo>
                    <a:pt x="52" y="38"/>
                  </a:moveTo>
                  <a:lnTo>
                    <a:pt x="52" y="38"/>
                  </a:lnTo>
                  <a:lnTo>
                    <a:pt x="52" y="38"/>
                  </a:lnTo>
                  <a:lnTo>
                    <a:pt x="52" y="42"/>
                  </a:lnTo>
                  <a:lnTo>
                    <a:pt x="52" y="42"/>
                  </a:lnTo>
                  <a:lnTo>
                    <a:pt x="52" y="42"/>
                  </a:lnTo>
                  <a:lnTo>
                    <a:pt x="52" y="42"/>
                  </a:lnTo>
                  <a:lnTo>
                    <a:pt x="52" y="42"/>
                  </a:lnTo>
                  <a:lnTo>
                    <a:pt x="52" y="42"/>
                  </a:lnTo>
                  <a:lnTo>
                    <a:pt x="52" y="42"/>
                  </a:lnTo>
                  <a:lnTo>
                    <a:pt x="52"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4"/>
                  </a:lnTo>
                  <a:lnTo>
                    <a:pt x="56" y="44"/>
                  </a:lnTo>
                  <a:lnTo>
                    <a:pt x="56" y="44"/>
                  </a:lnTo>
                  <a:lnTo>
                    <a:pt x="56" y="44"/>
                  </a:lnTo>
                  <a:lnTo>
                    <a:pt x="56" y="44"/>
                  </a:lnTo>
                  <a:lnTo>
                    <a:pt x="52" y="44"/>
                  </a:lnTo>
                  <a:lnTo>
                    <a:pt x="52" y="44"/>
                  </a:lnTo>
                  <a:lnTo>
                    <a:pt x="52" y="44"/>
                  </a:lnTo>
                  <a:lnTo>
                    <a:pt x="52" y="44"/>
                  </a:lnTo>
                  <a:lnTo>
                    <a:pt x="52" y="44"/>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38"/>
                  </a:lnTo>
                  <a:lnTo>
                    <a:pt x="52" y="38"/>
                  </a:lnTo>
                  <a:lnTo>
                    <a:pt x="52" y="38"/>
                  </a:lnTo>
                  <a:lnTo>
                    <a:pt x="52"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5"/>
            <p:cNvSpPr>
              <a:spLocks/>
            </p:cNvSpPr>
            <p:nvPr/>
          </p:nvSpPr>
          <p:spPr bwMode="auto">
            <a:xfrm>
              <a:off x="5133975" y="4152968"/>
              <a:ext cx="336550" cy="314325"/>
            </a:xfrm>
            <a:custGeom>
              <a:avLst/>
              <a:gdLst>
                <a:gd name="T0" fmla="*/ 172 w 212"/>
                <a:gd name="T1" fmla="*/ 172 h 198"/>
                <a:gd name="T2" fmla="*/ 152 w 212"/>
                <a:gd name="T3" fmla="*/ 172 h 198"/>
                <a:gd name="T4" fmla="*/ 142 w 212"/>
                <a:gd name="T5" fmla="*/ 176 h 198"/>
                <a:gd name="T6" fmla="*/ 134 w 212"/>
                <a:gd name="T7" fmla="*/ 184 h 198"/>
                <a:gd name="T8" fmla="*/ 122 w 212"/>
                <a:gd name="T9" fmla="*/ 188 h 198"/>
                <a:gd name="T10" fmla="*/ 108 w 212"/>
                <a:gd name="T11" fmla="*/ 184 h 198"/>
                <a:gd name="T12" fmla="*/ 96 w 212"/>
                <a:gd name="T13" fmla="*/ 194 h 198"/>
                <a:gd name="T14" fmla="*/ 90 w 212"/>
                <a:gd name="T15" fmla="*/ 194 h 198"/>
                <a:gd name="T16" fmla="*/ 78 w 212"/>
                <a:gd name="T17" fmla="*/ 194 h 198"/>
                <a:gd name="T18" fmla="*/ 60 w 212"/>
                <a:gd name="T19" fmla="*/ 184 h 198"/>
                <a:gd name="T20" fmla="*/ 48 w 212"/>
                <a:gd name="T21" fmla="*/ 180 h 198"/>
                <a:gd name="T22" fmla="*/ 40 w 212"/>
                <a:gd name="T23" fmla="*/ 168 h 198"/>
                <a:gd name="T24" fmla="*/ 32 w 212"/>
                <a:gd name="T25" fmla="*/ 162 h 198"/>
                <a:gd name="T26" fmla="*/ 30 w 212"/>
                <a:gd name="T27" fmla="*/ 150 h 198"/>
                <a:gd name="T28" fmla="*/ 22 w 212"/>
                <a:gd name="T29" fmla="*/ 142 h 198"/>
                <a:gd name="T30" fmla="*/ 14 w 212"/>
                <a:gd name="T31" fmla="*/ 132 h 198"/>
                <a:gd name="T32" fmla="*/ 4 w 212"/>
                <a:gd name="T33" fmla="*/ 124 h 198"/>
                <a:gd name="T34" fmla="*/ 4 w 212"/>
                <a:gd name="T35" fmla="*/ 112 h 198"/>
                <a:gd name="T36" fmla="*/ 14 w 212"/>
                <a:gd name="T37" fmla="*/ 110 h 198"/>
                <a:gd name="T38" fmla="*/ 18 w 212"/>
                <a:gd name="T39" fmla="*/ 90 h 198"/>
                <a:gd name="T40" fmla="*/ 18 w 212"/>
                <a:gd name="T41" fmla="*/ 76 h 198"/>
                <a:gd name="T42" fmla="*/ 30 w 212"/>
                <a:gd name="T43" fmla="*/ 72 h 198"/>
                <a:gd name="T44" fmla="*/ 30 w 212"/>
                <a:gd name="T45" fmla="*/ 56 h 198"/>
                <a:gd name="T46" fmla="*/ 36 w 212"/>
                <a:gd name="T47" fmla="*/ 42 h 198"/>
                <a:gd name="T48" fmla="*/ 44 w 212"/>
                <a:gd name="T49" fmla="*/ 34 h 198"/>
                <a:gd name="T50" fmla="*/ 48 w 212"/>
                <a:gd name="T51" fmla="*/ 16 h 198"/>
                <a:gd name="T52" fmla="*/ 60 w 212"/>
                <a:gd name="T53" fmla="*/ 8 h 198"/>
                <a:gd name="T54" fmla="*/ 66 w 212"/>
                <a:gd name="T55" fmla="*/ 16 h 198"/>
                <a:gd name="T56" fmla="*/ 70 w 212"/>
                <a:gd name="T57" fmla="*/ 4 h 198"/>
                <a:gd name="T58" fmla="*/ 82 w 212"/>
                <a:gd name="T59" fmla="*/ 8 h 198"/>
                <a:gd name="T60" fmla="*/ 90 w 212"/>
                <a:gd name="T61" fmla="*/ 8 h 198"/>
                <a:gd name="T62" fmla="*/ 96 w 212"/>
                <a:gd name="T63" fmla="*/ 8 h 198"/>
                <a:gd name="T64" fmla="*/ 108 w 212"/>
                <a:gd name="T65" fmla="*/ 12 h 198"/>
                <a:gd name="T66" fmla="*/ 116 w 212"/>
                <a:gd name="T67" fmla="*/ 20 h 198"/>
                <a:gd name="T68" fmla="*/ 122 w 212"/>
                <a:gd name="T69" fmla="*/ 30 h 198"/>
                <a:gd name="T70" fmla="*/ 130 w 212"/>
                <a:gd name="T71" fmla="*/ 38 h 198"/>
                <a:gd name="T72" fmla="*/ 130 w 212"/>
                <a:gd name="T73" fmla="*/ 46 h 198"/>
                <a:gd name="T74" fmla="*/ 122 w 212"/>
                <a:gd name="T75" fmla="*/ 60 h 198"/>
                <a:gd name="T76" fmla="*/ 130 w 212"/>
                <a:gd name="T77" fmla="*/ 68 h 198"/>
                <a:gd name="T78" fmla="*/ 142 w 212"/>
                <a:gd name="T79" fmla="*/ 72 h 198"/>
                <a:gd name="T80" fmla="*/ 142 w 212"/>
                <a:gd name="T81" fmla="*/ 82 h 198"/>
                <a:gd name="T82" fmla="*/ 148 w 212"/>
                <a:gd name="T83" fmla="*/ 94 h 198"/>
                <a:gd name="T84" fmla="*/ 164 w 212"/>
                <a:gd name="T85" fmla="*/ 106 h 198"/>
                <a:gd name="T86" fmla="*/ 186 w 212"/>
                <a:gd name="T87" fmla="*/ 112 h 198"/>
                <a:gd name="T88" fmla="*/ 198 w 212"/>
                <a:gd name="T89" fmla="*/ 120 h 198"/>
                <a:gd name="T90" fmla="*/ 208 w 212"/>
                <a:gd name="T91" fmla="*/ 124 h 198"/>
                <a:gd name="T92" fmla="*/ 186 w 212"/>
                <a:gd name="T93" fmla="*/ 150 h 198"/>
                <a:gd name="T94" fmla="*/ 178 w 212"/>
                <a:gd name="T95"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2" h="198">
                  <a:moveTo>
                    <a:pt x="178" y="162"/>
                  </a:moveTo>
                  <a:lnTo>
                    <a:pt x="176" y="164"/>
                  </a:lnTo>
                  <a:lnTo>
                    <a:pt x="172" y="168"/>
                  </a:lnTo>
                  <a:lnTo>
                    <a:pt x="172" y="172"/>
                  </a:lnTo>
                  <a:lnTo>
                    <a:pt x="164" y="172"/>
                  </a:lnTo>
                  <a:lnTo>
                    <a:pt x="160" y="172"/>
                  </a:lnTo>
                  <a:lnTo>
                    <a:pt x="156" y="172"/>
                  </a:lnTo>
                  <a:lnTo>
                    <a:pt x="152" y="172"/>
                  </a:lnTo>
                  <a:lnTo>
                    <a:pt x="148" y="172"/>
                  </a:lnTo>
                  <a:lnTo>
                    <a:pt x="148" y="176"/>
                  </a:lnTo>
                  <a:lnTo>
                    <a:pt x="146" y="176"/>
                  </a:lnTo>
                  <a:lnTo>
                    <a:pt x="142" y="176"/>
                  </a:lnTo>
                  <a:lnTo>
                    <a:pt x="142" y="180"/>
                  </a:lnTo>
                  <a:lnTo>
                    <a:pt x="142" y="184"/>
                  </a:lnTo>
                  <a:lnTo>
                    <a:pt x="138" y="184"/>
                  </a:lnTo>
                  <a:lnTo>
                    <a:pt x="134" y="184"/>
                  </a:lnTo>
                  <a:lnTo>
                    <a:pt x="130" y="184"/>
                  </a:lnTo>
                  <a:lnTo>
                    <a:pt x="130" y="188"/>
                  </a:lnTo>
                  <a:lnTo>
                    <a:pt x="126" y="188"/>
                  </a:lnTo>
                  <a:lnTo>
                    <a:pt x="122" y="188"/>
                  </a:lnTo>
                  <a:lnTo>
                    <a:pt x="118" y="188"/>
                  </a:lnTo>
                  <a:lnTo>
                    <a:pt x="116" y="188"/>
                  </a:lnTo>
                  <a:lnTo>
                    <a:pt x="112" y="184"/>
                  </a:lnTo>
                  <a:lnTo>
                    <a:pt x="108" y="184"/>
                  </a:lnTo>
                  <a:lnTo>
                    <a:pt x="104" y="188"/>
                  </a:lnTo>
                  <a:lnTo>
                    <a:pt x="100" y="188"/>
                  </a:lnTo>
                  <a:lnTo>
                    <a:pt x="96" y="192"/>
                  </a:lnTo>
                  <a:lnTo>
                    <a:pt x="96" y="194"/>
                  </a:lnTo>
                  <a:lnTo>
                    <a:pt x="92" y="194"/>
                  </a:lnTo>
                  <a:lnTo>
                    <a:pt x="92" y="198"/>
                  </a:lnTo>
                  <a:lnTo>
                    <a:pt x="90" y="198"/>
                  </a:lnTo>
                  <a:lnTo>
                    <a:pt x="90" y="194"/>
                  </a:lnTo>
                  <a:lnTo>
                    <a:pt x="90" y="198"/>
                  </a:lnTo>
                  <a:lnTo>
                    <a:pt x="86" y="194"/>
                  </a:lnTo>
                  <a:lnTo>
                    <a:pt x="82" y="194"/>
                  </a:lnTo>
                  <a:lnTo>
                    <a:pt x="78" y="194"/>
                  </a:lnTo>
                  <a:lnTo>
                    <a:pt x="74" y="194"/>
                  </a:lnTo>
                  <a:lnTo>
                    <a:pt x="70" y="194"/>
                  </a:lnTo>
                  <a:lnTo>
                    <a:pt x="70" y="192"/>
                  </a:lnTo>
                  <a:lnTo>
                    <a:pt x="60" y="184"/>
                  </a:lnTo>
                  <a:lnTo>
                    <a:pt x="60" y="180"/>
                  </a:lnTo>
                  <a:lnTo>
                    <a:pt x="56" y="180"/>
                  </a:lnTo>
                  <a:lnTo>
                    <a:pt x="52" y="180"/>
                  </a:lnTo>
                  <a:lnTo>
                    <a:pt x="48" y="180"/>
                  </a:lnTo>
                  <a:lnTo>
                    <a:pt x="44" y="180"/>
                  </a:lnTo>
                  <a:lnTo>
                    <a:pt x="40" y="180"/>
                  </a:lnTo>
                  <a:lnTo>
                    <a:pt x="40" y="176"/>
                  </a:lnTo>
                  <a:lnTo>
                    <a:pt x="40" y="168"/>
                  </a:lnTo>
                  <a:lnTo>
                    <a:pt x="40" y="164"/>
                  </a:lnTo>
                  <a:lnTo>
                    <a:pt x="36" y="164"/>
                  </a:lnTo>
                  <a:lnTo>
                    <a:pt x="32" y="164"/>
                  </a:lnTo>
                  <a:lnTo>
                    <a:pt x="32" y="162"/>
                  </a:lnTo>
                  <a:lnTo>
                    <a:pt x="30" y="162"/>
                  </a:lnTo>
                  <a:lnTo>
                    <a:pt x="30" y="158"/>
                  </a:lnTo>
                  <a:lnTo>
                    <a:pt x="30" y="154"/>
                  </a:lnTo>
                  <a:lnTo>
                    <a:pt x="30" y="150"/>
                  </a:lnTo>
                  <a:lnTo>
                    <a:pt x="26" y="150"/>
                  </a:lnTo>
                  <a:lnTo>
                    <a:pt x="26" y="146"/>
                  </a:lnTo>
                  <a:lnTo>
                    <a:pt x="26" y="142"/>
                  </a:lnTo>
                  <a:lnTo>
                    <a:pt x="22" y="142"/>
                  </a:lnTo>
                  <a:lnTo>
                    <a:pt x="22" y="138"/>
                  </a:lnTo>
                  <a:lnTo>
                    <a:pt x="18" y="138"/>
                  </a:lnTo>
                  <a:lnTo>
                    <a:pt x="18" y="136"/>
                  </a:lnTo>
                  <a:lnTo>
                    <a:pt x="14" y="132"/>
                  </a:lnTo>
                  <a:lnTo>
                    <a:pt x="14" y="128"/>
                  </a:lnTo>
                  <a:lnTo>
                    <a:pt x="10" y="124"/>
                  </a:lnTo>
                  <a:lnTo>
                    <a:pt x="6" y="124"/>
                  </a:lnTo>
                  <a:lnTo>
                    <a:pt x="4" y="124"/>
                  </a:lnTo>
                  <a:lnTo>
                    <a:pt x="0" y="124"/>
                  </a:lnTo>
                  <a:lnTo>
                    <a:pt x="0" y="120"/>
                  </a:lnTo>
                  <a:lnTo>
                    <a:pt x="4" y="116"/>
                  </a:lnTo>
                  <a:lnTo>
                    <a:pt x="4" y="112"/>
                  </a:lnTo>
                  <a:lnTo>
                    <a:pt x="6" y="112"/>
                  </a:lnTo>
                  <a:lnTo>
                    <a:pt x="10" y="112"/>
                  </a:lnTo>
                  <a:lnTo>
                    <a:pt x="14" y="112"/>
                  </a:lnTo>
                  <a:lnTo>
                    <a:pt x="14" y="110"/>
                  </a:lnTo>
                  <a:lnTo>
                    <a:pt x="18" y="106"/>
                  </a:lnTo>
                  <a:lnTo>
                    <a:pt x="18" y="102"/>
                  </a:lnTo>
                  <a:lnTo>
                    <a:pt x="14" y="94"/>
                  </a:lnTo>
                  <a:lnTo>
                    <a:pt x="18" y="90"/>
                  </a:lnTo>
                  <a:lnTo>
                    <a:pt x="18" y="86"/>
                  </a:lnTo>
                  <a:lnTo>
                    <a:pt x="18" y="82"/>
                  </a:lnTo>
                  <a:lnTo>
                    <a:pt x="18" y="80"/>
                  </a:lnTo>
                  <a:lnTo>
                    <a:pt x="18" y="76"/>
                  </a:lnTo>
                  <a:lnTo>
                    <a:pt x="22" y="72"/>
                  </a:lnTo>
                  <a:lnTo>
                    <a:pt x="22" y="68"/>
                  </a:lnTo>
                  <a:lnTo>
                    <a:pt x="26" y="72"/>
                  </a:lnTo>
                  <a:lnTo>
                    <a:pt x="30" y="72"/>
                  </a:lnTo>
                  <a:lnTo>
                    <a:pt x="30" y="68"/>
                  </a:lnTo>
                  <a:lnTo>
                    <a:pt x="30" y="64"/>
                  </a:lnTo>
                  <a:lnTo>
                    <a:pt x="30" y="60"/>
                  </a:lnTo>
                  <a:lnTo>
                    <a:pt x="30" y="56"/>
                  </a:lnTo>
                  <a:lnTo>
                    <a:pt x="30" y="54"/>
                  </a:lnTo>
                  <a:lnTo>
                    <a:pt x="32" y="54"/>
                  </a:lnTo>
                  <a:lnTo>
                    <a:pt x="32" y="50"/>
                  </a:lnTo>
                  <a:lnTo>
                    <a:pt x="36" y="42"/>
                  </a:lnTo>
                  <a:lnTo>
                    <a:pt x="36" y="38"/>
                  </a:lnTo>
                  <a:lnTo>
                    <a:pt x="40" y="38"/>
                  </a:lnTo>
                  <a:lnTo>
                    <a:pt x="44" y="38"/>
                  </a:lnTo>
                  <a:lnTo>
                    <a:pt x="44" y="34"/>
                  </a:lnTo>
                  <a:lnTo>
                    <a:pt x="48" y="26"/>
                  </a:lnTo>
                  <a:lnTo>
                    <a:pt x="48" y="24"/>
                  </a:lnTo>
                  <a:lnTo>
                    <a:pt x="48" y="20"/>
                  </a:lnTo>
                  <a:lnTo>
                    <a:pt x="48" y="16"/>
                  </a:lnTo>
                  <a:lnTo>
                    <a:pt x="52" y="12"/>
                  </a:lnTo>
                  <a:lnTo>
                    <a:pt x="56" y="12"/>
                  </a:lnTo>
                  <a:lnTo>
                    <a:pt x="60" y="12"/>
                  </a:lnTo>
                  <a:lnTo>
                    <a:pt x="60" y="8"/>
                  </a:lnTo>
                  <a:lnTo>
                    <a:pt x="62" y="8"/>
                  </a:lnTo>
                  <a:lnTo>
                    <a:pt x="62" y="12"/>
                  </a:lnTo>
                  <a:lnTo>
                    <a:pt x="62" y="16"/>
                  </a:lnTo>
                  <a:lnTo>
                    <a:pt x="66" y="16"/>
                  </a:lnTo>
                  <a:lnTo>
                    <a:pt x="66" y="8"/>
                  </a:lnTo>
                  <a:lnTo>
                    <a:pt x="70" y="4"/>
                  </a:lnTo>
                  <a:lnTo>
                    <a:pt x="70" y="0"/>
                  </a:lnTo>
                  <a:lnTo>
                    <a:pt x="70" y="4"/>
                  </a:lnTo>
                  <a:lnTo>
                    <a:pt x="74" y="4"/>
                  </a:lnTo>
                  <a:lnTo>
                    <a:pt x="74" y="8"/>
                  </a:lnTo>
                  <a:lnTo>
                    <a:pt x="78" y="8"/>
                  </a:lnTo>
                  <a:lnTo>
                    <a:pt x="82" y="8"/>
                  </a:lnTo>
                  <a:lnTo>
                    <a:pt x="86" y="8"/>
                  </a:lnTo>
                  <a:lnTo>
                    <a:pt x="86" y="4"/>
                  </a:lnTo>
                  <a:lnTo>
                    <a:pt x="90" y="4"/>
                  </a:lnTo>
                  <a:lnTo>
                    <a:pt x="90" y="8"/>
                  </a:lnTo>
                  <a:lnTo>
                    <a:pt x="92" y="8"/>
                  </a:lnTo>
                  <a:lnTo>
                    <a:pt x="92" y="4"/>
                  </a:lnTo>
                  <a:lnTo>
                    <a:pt x="92" y="8"/>
                  </a:lnTo>
                  <a:lnTo>
                    <a:pt x="96" y="8"/>
                  </a:lnTo>
                  <a:lnTo>
                    <a:pt x="100" y="8"/>
                  </a:lnTo>
                  <a:lnTo>
                    <a:pt x="104" y="8"/>
                  </a:lnTo>
                  <a:lnTo>
                    <a:pt x="104" y="12"/>
                  </a:lnTo>
                  <a:lnTo>
                    <a:pt x="108" y="12"/>
                  </a:lnTo>
                  <a:lnTo>
                    <a:pt x="112" y="12"/>
                  </a:lnTo>
                  <a:lnTo>
                    <a:pt x="112" y="16"/>
                  </a:lnTo>
                  <a:lnTo>
                    <a:pt x="116" y="16"/>
                  </a:lnTo>
                  <a:lnTo>
                    <a:pt x="116" y="20"/>
                  </a:lnTo>
                  <a:lnTo>
                    <a:pt x="116" y="24"/>
                  </a:lnTo>
                  <a:lnTo>
                    <a:pt x="118" y="26"/>
                  </a:lnTo>
                  <a:lnTo>
                    <a:pt x="122" y="26"/>
                  </a:lnTo>
                  <a:lnTo>
                    <a:pt x="122" y="30"/>
                  </a:lnTo>
                  <a:lnTo>
                    <a:pt x="126" y="30"/>
                  </a:lnTo>
                  <a:lnTo>
                    <a:pt x="126" y="34"/>
                  </a:lnTo>
                  <a:lnTo>
                    <a:pt x="130" y="34"/>
                  </a:lnTo>
                  <a:lnTo>
                    <a:pt x="130" y="38"/>
                  </a:lnTo>
                  <a:lnTo>
                    <a:pt x="130" y="42"/>
                  </a:lnTo>
                  <a:lnTo>
                    <a:pt x="134" y="42"/>
                  </a:lnTo>
                  <a:lnTo>
                    <a:pt x="134" y="46"/>
                  </a:lnTo>
                  <a:lnTo>
                    <a:pt x="130" y="46"/>
                  </a:lnTo>
                  <a:lnTo>
                    <a:pt x="130" y="50"/>
                  </a:lnTo>
                  <a:lnTo>
                    <a:pt x="126" y="54"/>
                  </a:lnTo>
                  <a:lnTo>
                    <a:pt x="126" y="56"/>
                  </a:lnTo>
                  <a:lnTo>
                    <a:pt x="122" y="60"/>
                  </a:lnTo>
                  <a:lnTo>
                    <a:pt x="126" y="60"/>
                  </a:lnTo>
                  <a:lnTo>
                    <a:pt x="126" y="64"/>
                  </a:lnTo>
                  <a:lnTo>
                    <a:pt x="126" y="68"/>
                  </a:lnTo>
                  <a:lnTo>
                    <a:pt x="130" y="68"/>
                  </a:lnTo>
                  <a:lnTo>
                    <a:pt x="134" y="68"/>
                  </a:lnTo>
                  <a:lnTo>
                    <a:pt x="138" y="68"/>
                  </a:lnTo>
                  <a:lnTo>
                    <a:pt x="142" y="68"/>
                  </a:lnTo>
                  <a:lnTo>
                    <a:pt x="142" y="72"/>
                  </a:lnTo>
                  <a:lnTo>
                    <a:pt x="138" y="72"/>
                  </a:lnTo>
                  <a:lnTo>
                    <a:pt x="138" y="76"/>
                  </a:lnTo>
                  <a:lnTo>
                    <a:pt x="138" y="80"/>
                  </a:lnTo>
                  <a:lnTo>
                    <a:pt x="142" y="82"/>
                  </a:lnTo>
                  <a:lnTo>
                    <a:pt x="142" y="86"/>
                  </a:lnTo>
                  <a:lnTo>
                    <a:pt x="146" y="86"/>
                  </a:lnTo>
                  <a:lnTo>
                    <a:pt x="146" y="90"/>
                  </a:lnTo>
                  <a:lnTo>
                    <a:pt x="148" y="94"/>
                  </a:lnTo>
                  <a:lnTo>
                    <a:pt x="148" y="98"/>
                  </a:lnTo>
                  <a:lnTo>
                    <a:pt x="152" y="98"/>
                  </a:lnTo>
                  <a:lnTo>
                    <a:pt x="156" y="102"/>
                  </a:lnTo>
                  <a:lnTo>
                    <a:pt x="164" y="106"/>
                  </a:lnTo>
                  <a:lnTo>
                    <a:pt x="172" y="110"/>
                  </a:lnTo>
                  <a:lnTo>
                    <a:pt x="176" y="110"/>
                  </a:lnTo>
                  <a:lnTo>
                    <a:pt x="178" y="112"/>
                  </a:lnTo>
                  <a:lnTo>
                    <a:pt x="186" y="112"/>
                  </a:lnTo>
                  <a:lnTo>
                    <a:pt x="190" y="116"/>
                  </a:lnTo>
                  <a:lnTo>
                    <a:pt x="194" y="116"/>
                  </a:lnTo>
                  <a:lnTo>
                    <a:pt x="198" y="116"/>
                  </a:lnTo>
                  <a:lnTo>
                    <a:pt x="198" y="120"/>
                  </a:lnTo>
                  <a:lnTo>
                    <a:pt x="202" y="120"/>
                  </a:lnTo>
                  <a:lnTo>
                    <a:pt x="208" y="120"/>
                  </a:lnTo>
                  <a:lnTo>
                    <a:pt x="212" y="120"/>
                  </a:lnTo>
                  <a:lnTo>
                    <a:pt x="208" y="124"/>
                  </a:lnTo>
                  <a:lnTo>
                    <a:pt x="204" y="128"/>
                  </a:lnTo>
                  <a:lnTo>
                    <a:pt x="198" y="136"/>
                  </a:lnTo>
                  <a:lnTo>
                    <a:pt x="194" y="142"/>
                  </a:lnTo>
                  <a:lnTo>
                    <a:pt x="186" y="150"/>
                  </a:lnTo>
                  <a:lnTo>
                    <a:pt x="186" y="154"/>
                  </a:lnTo>
                  <a:lnTo>
                    <a:pt x="182" y="154"/>
                  </a:lnTo>
                  <a:lnTo>
                    <a:pt x="178" y="158"/>
                  </a:lnTo>
                  <a:lnTo>
                    <a:pt x="178" y="162"/>
                  </a:lnTo>
                  <a:lnTo>
                    <a:pt x="178" y="162"/>
                  </a:lnTo>
                  <a:lnTo>
                    <a:pt x="178" y="16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6"/>
            <p:cNvSpPr>
              <a:spLocks noEditPoints="1"/>
            </p:cNvSpPr>
            <p:nvPr/>
          </p:nvSpPr>
          <p:spPr bwMode="auto">
            <a:xfrm>
              <a:off x="4587875" y="4499043"/>
              <a:ext cx="133350" cy="165100"/>
            </a:xfrm>
            <a:custGeom>
              <a:avLst/>
              <a:gdLst>
                <a:gd name="T0" fmla="*/ 46 w 84"/>
                <a:gd name="T1" fmla="*/ 90 h 104"/>
                <a:gd name="T2" fmla="*/ 46 w 84"/>
                <a:gd name="T3" fmla="*/ 96 h 104"/>
                <a:gd name="T4" fmla="*/ 46 w 84"/>
                <a:gd name="T5" fmla="*/ 100 h 104"/>
                <a:gd name="T6" fmla="*/ 42 w 84"/>
                <a:gd name="T7" fmla="*/ 100 h 104"/>
                <a:gd name="T8" fmla="*/ 34 w 84"/>
                <a:gd name="T9" fmla="*/ 104 h 104"/>
                <a:gd name="T10" fmla="*/ 30 w 84"/>
                <a:gd name="T11" fmla="*/ 100 h 104"/>
                <a:gd name="T12" fmla="*/ 26 w 84"/>
                <a:gd name="T13" fmla="*/ 92 h 104"/>
                <a:gd name="T14" fmla="*/ 20 w 84"/>
                <a:gd name="T15" fmla="*/ 86 h 104"/>
                <a:gd name="T16" fmla="*/ 16 w 84"/>
                <a:gd name="T17" fmla="*/ 82 h 104"/>
                <a:gd name="T18" fmla="*/ 20 w 84"/>
                <a:gd name="T19" fmla="*/ 82 h 104"/>
                <a:gd name="T20" fmla="*/ 16 w 84"/>
                <a:gd name="T21" fmla="*/ 82 h 104"/>
                <a:gd name="T22" fmla="*/ 12 w 84"/>
                <a:gd name="T23" fmla="*/ 74 h 104"/>
                <a:gd name="T24" fmla="*/ 12 w 84"/>
                <a:gd name="T25" fmla="*/ 74 h 104"/>
                <a:gd name="T26" fmla="*/ 8 w 84"/>
                <a:gd name="T27" fmla="*/ 70 h 104"/>
                <a:gd name="T28" fmla="*/ 8 w 84"/>
                <a:gd name="T29" fmla="*/ 68 h 104"/>
                <a:gd name="T30" fmla="*/ 4 w 84"/>
                <a:gd name="T31" fmla="*/ 60 h 104"/>
                <a:gd name="T32" fmla="*/ 12 w 84"/>
                <a:gd name="T33" fmla="*/ 68 h 104"/>
                <a:gd name="T34" fmla="*/ 12 w 84"/>
                <a:gd name="T35" fmla="*/ 68 h 104"/>
                <a:gd name="T36" fmla="*/ 8 w 84"/>
                <a:gd name="T37" fmla="*/ 64 h 104"/>
                <a:gd name="T38" fmla="*/ 4 w 84"/>
                <a:gd name="T39" fmla="*/ 64 h 104"/>
                <a:gd name="T40" fmla="*/ 0 w 84"/>
                <a:gd name="T41" fmla="*/ 48 h 104"/>
                <a:gd name="T42" fmla="*/ 4 w 84"/>
                <a:gd name="T43" fmla="*/ 52 h 104"/>
                <a:gd name="T44" fmla="*/ 8 w 84"/>
                <a:gd name="T45" fmla="*/ 44 h 104"/>
                <a:gd name="T46" fmla="*/ 8 w 84"/>
                <a:gd name="T47" fmla="*/ 40 h 104"/>
                <a:gd name="T48" fmla="*/ 8 w 84"/>
                <a:gd name="T49" fmla="*/ 38 h 104"/>
                <a:gd name="T50" fmla="*/ 12 w 84"/>
                <a:gd name="T51" fmla="*/ 38 h 104"/>
                <a:gd name="T52" fmla="*/ 16 w 84"/>
                <a:gd name="T53" fmla="*/ 38 h 104"/>
                <a:gd name="T54" fmla="*/ 12 w 84"/>
                <a:gd name="T55" fmla="*/ 30 h 104"/>
                <a:gd name="T56" fmla="*/ 12 w 84"/>
                <a:gd name="T57" fmla="*/ 30 h 104"/>
                <a:gd name="T58" fmla="*/ 16 w 84"/>
                <a:gd name="T59" fmla="*/ 26 h 104"/>
                <a:gd name="T60" fmla="*/ 16 w 84"/>
                <a:gd name="T61" fmla="*/ 22 h 104"/>
                <a:gd name="T62" fmla="*/ 20 w 84"/>
                <a:gd name="T63" fmla="*/ 22 h 104"/>
                <a:gd name="T64" fmla="*/ 26 w 84"/>
                <a:gd name="T65" fmla="*/ 22 h 104"/>
                <a:gd name="T66" fmla="*/ 38 w 84"/>
                <a:gd name="T67" fmla="*/ 10 h 104"/>
                <a:gd name="T68" fmla="*/ 38 w 84"/>
                <a:gd name="T69" fmla="*/ 0 h 104"/>
                <a:gd name="T70" fmla="*/ 54 w 84"/>
                <a:gd name="T71" fmla="*/ 0 h 104"/>
                <a:gd name="T72" fmla="*/ 64 w 84"/>
                <a:gd name="T73" fmla="*/ 0 h 104"/>
                <a:gd name="T74" fmla="*/ 64 w 84"/>
                <a:gd name="T75" fmla="*/ 4 h 104"/>
                <a:gd name="T76" fmla="*/ 64 w 84"/>
                <a:gd name="T77" fmla="*/ 10 h 104"/>
                <a:gd name="T78" fmla="*/ 64 w 84"/>
                <a:gd name="T79" fmla="*/ 18 h 104"/>
                <a:gd name="T80" fmla="*/ 72 w 84"/>
                <a:gd name="T81" fmla="*/ 14 h 104"/>
                <a:gd name="T82" fmla="*/ 80 w 84"/>
                <a:gd name="T83" fmla="*/ 14 h 104"/>
                <a:gd name="T84" fmla="*/ 84 w 84"/>
                <a:gd name="T85" fmla="*/ 22 h 104"/>
                <a:gd name="T86" fmla="*/ 76 w 84"/>
                <a:gd name="T87" fmla="*/ 30 h 104"/>
                <a:gd name="T88" fmla="*/ 76 w 84"/>
                <a:gd name="T89" fmla="*/ 40 h 104"/>
                <a:gd name="T90" fmla="*/ 80 w 84"/>
                <a:gd name="T91" fmla="*/ 44 h 104"/>
                <a:gd name="T92" fmla="*/ 84 w 84"/>
                <a:gd name="T93" fmla="*/ 48 h 104"/>
                <a:gd name="T94" fmla="*/ 84 w 84"/>
                <a:gd name="T95" fmla="*/ 60 h 104"/>
                <a:gd name="T96" fmla="*/ 84 w 84"/>
                <a:gd name="T97" fmla="*/ 70 h 104"/>
                <a:gd name="T98" fmla="*/ 80 w 84"/>
                <a:gd name="T99" fmla="*/ 74 h 104"/>
                <a:gd name="T100" fmla="*/ 76 w 84"/>
                <a:gd name="T101" fmla="*/ 82 h 104"/>
                <a:gd name="T102" fmla="*/ 72 w 84"/>
                <a:gd name="T103" fmla="*/ 78 h 104"/>
                <a:gd name="T104" fmla="*/ 64 w 84"/>
                <a:gd name="T105" fmla="*/ 78 h 104"/>
                <a:gd name="T106" fmla="*/ 60 w 84"/>
                <a:gd name="T107" fmla="*/ 78 h 104"/>
                <a:gd name="T108" fmla="*/ 56 w 84"/>
                <a:gd name="T109" fmla="*/ 70 h 104"/>
                <a:gd name="T110" fmla="*/ 54 w 84"/>
                <a:gd name="T111" fmla="*/ 74 h 104"/>
                <a:gd name="T112" fmla="*/ 50 w 84"/>
                <a:gd name="T113" fmla="*/ 78 h 104"/>
                <a:gd name="T114" fmla="*/ 42 w 84"/>
                <a:gd name="T115" fmla="*/ 78 h 104"/>
                <a:gd name="T116" fmla="*/ 42 w 84"/>
                <a:gd name="T117" fmla="*/ 86 h 104"/>
                <a:gd name="T118" fmla="*/ 4 w 84"/>
                <a:gd name="T119" fmla="*/ 52 h 104"/>
                <a:gd name="T120" fmla="*/ 4 w 84"/>
                <a:gd name="T1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104">
                  <a:moveTo>
                    <a:pt x="42" y="86"/>
                  </a:moveTo>
                  <a:lnTo>
                    <a:pt x="42" y="86"/>
                  </a:lnTo>
                  <a:lnTo>
                    <a:pt x="42" y="90"/>
                  </a:lnTo>
                  <a:lnTo>
                    <a:pt x="42" y="90"/>
                  </a:lnTo>
                  <a:lnTo>
                    <a:pt x="42" y="86"/>
                  </a:lnTo>
                  <a:lnTo>
                    <a:pt x="46" y="90"/>
                  </a:lnTo>
                  <a:lnTo>
                    <a:pt x="46" y="90"/>
                  </a:lnTo>
                  <a:lnTo>
                    <a:pt x="46" y="90"/>
                  </a:lnTo>
                  <a:lnTo>
                    <a:pt x="46" y="90"/>
                  </a:lnTo>
                  <a:lnTo>
                    <a:pt x="42" y="92"/>
                  </a:lnTo>
                  <a:lnTo>
                    <a:pt x="42" y="92"/>
                  </a:lnTo>
                  <a:lnTo>
                    <a:pt x="42" y="92"/>
                  </a:lnTo>
                  <a:lnTo>
                    <a:pt x="46" y="92"/>
                  </a:lnTo>
                  <a:lnTo>
                    <a:pt x="46" y="92"/>
                  </a:lnTo>
                  <a:lnTo>
                    <a:pt x="46" y="92"/>
                  </a:lnTo>
                  <a:lnTo>
                    <a:pt x="46" y="96"/>
                  </a:lnTo>
                  <a:lnTo>
                    <a:pt x="46" y="96"/>
                  </a:lnTo>
                  <a:lnTo>
                    <a:pt x="46" y="96"/>
                  </a:lnTo>
                  <a:lnTo>
                    <a:pt x="46" y="96"/>
                  </a:lnTo>
                  <a:lnTo>
                    <a:pt x="46" y="96"/>
                  </a:lnTo>
                  <a:lnTo>
                    <a:pt x="46" y="96"/>
                  </a:lnTo>
                  <a:lnTo>
                    <a:pt x="46" y="100"/>
                  </a:lnTo>
                  <a:lnTo>
                    <a:pt x="46" y="100"/>
                  </a:lnTo>
                  <a:lnTo>
                    <a:pt x="46" y="100"/>
                  </a:lnTo>
                  <a:lnTo>
                    <a:pt x="46" y="100"/>
                  </a:lnTo>
                  <a:lnTo>
                    <a:pt x="46" y="100"/>
                  </a:lnTo>
                  <a:lnTo>
                    <a:pt x="46" y="100"/>
                  </a:lnTo>
                  <a:lnTo>
                    <a:pt x="46" y="100"/>
                  </a:lnTo>
                  <a:lnTo>
                    <a:pt x="46" y="100"/>
                  </a:lnTo>
                  <a:lnTo>
                    <a:pt x="46" y="100"/>
                  </a:lnTo>
                  <a:lnTo>
                    <a:pt x="42" y="100"/>
                  </a:lnTo>
                  <a:lnTo>
                    <a:pt x="42" y="100"/>
                  </a:lnTo>
                  <a:lnTo>
                    <a:pt x="42" y="100"/>
                  </a:lnTo>
                  <a:lnTo>
                    <a:pt x="42" y="100"/>
                  </a:lnTo>
                  <a:lnTo>
                    <a:pt x="42" y="100"/>
                  </a:lnTo>
                  <a:lnTo>
                    <a:pt x="42" y="100"/>
                  </a:lnTo>
                  <a:lnTo>
                    <a:pt x="38" y="100"/>
                  </a:lnTo>
                  <a:lnTo>
                    <a:pt x="38" y="100"/>
                  </a:lnTo>
                  <a:lnTo>
                    <a:pt x="34" y="104"/>
                  </a:lnTo>
                  <a:lnTo>
                    <a:pt x="34" y="104"/>
                  </a:lnTo>
                  <a:lnTo>
                    <a:pt x="34" y="104"/>
                  </a:lnTo>
                  <a:lnTo>
                    <a:pt x="34" y="104"/>
                  </a:lnTo>
                  <a:lnTo>
                    <a:pt x="34" y="104"/>
                  </a:lnTo>
                  <a:lnTo>
                    <a:pt x="34" y="104"/>
                  </a:lnTo>
                  <a:lnTo>
                    <a:pt x="34" y="104"/>
                  </a:lnTo>
                  <a:lnTo>
                    <a:pt x="34" y="100"/>
                  </a:lnTo>
                  <a:lnTo>
                    <a:pt x="34" y="100"/>
                  </a:lnTo>
                  <a:lnTo>
                    <a:pt x="30" y="100"/>
                  </a:lnTo>
                  <a:lnTo>
                    <a:pt x="30" y="100"/>
                  </a:lnTo>
                  <a:lnTo>
                    <a:pt x="30" y="100"/>
                  </a:lnTo>
                  <a:lnTo>
                    <a:pt x="30" y="100"/>
                  </a:lnTo>
                  <a:lnTo>
                    <a:pt x="30" y="96"/>
                  </a:lnTo>
                  <a:lnTo>
                    <a:pt x="26" y="96"/>
                  </a:lnTo>
                  <a:lnTo>
                    <a:pt x="26" y="96"/>
                  </a:lnTo>
                  <a:lnTo>
                    <a:pt x="26" y="96"/>
                  </a:lnTo>
                  <a:lnTo>
                    <a:pt x="26" y="92"/>
                  </a:lnTo>
                  <a:lnTo>
                    <a:pt x="26" y="92"/>
                  </a:lnTo>
                  <a:lnTo>
                    <a:pt x="24" y="90"/>
                  </a:lnTo>
                  <a:lnTo>
                    <a:pt x="24" y="90"/>
                  </a:lnTo>
                  <a:lnTo>
                    <a:pt x="24" y="90"/>
                  </a:lnTo>
                  <a:lnTo>
                    <a:pt x="20" y="86"/>
                  </a:lnTo>
                  <a:lnTo>
                    <a:pt x="20" y="86"/>
                  </a:lnTo>
                  <a:lnTo>
                    <a:pt x="20" y="86"/>
                  </a:lnTo>
                  <a:lnTo>
                    <a:pt x="20" y="86"/>
                  </a:lnTo>
                  <a:lnTo>
                    <a:pt x="20" y="86"/>
                  </a:lnTo>
                  <a:lnTo>
                    <a:pt x="20" y="86"/>
                  </a:lnTo>
                  <a:lnTo>
                    <a:pt x="16" y="82"/>
                  </a:lnTo>
                  <a:lnTo>
                    <a:pt x="16" y="82"/>
                  </a:lnTo>
                  <a:lnTo>
                    <a:pt x="16" y="82"/>
                  </a:lnTo>
                  <a:lnTo>
                    <a:pt x="16" y="82"/>
                  </a:lnTo>
                  <a:lnTo>
                    <a:pt x="16" y="82"/>
                  </a:lnTo>
                  <a:lnTo>
                    <a:pt x="16" y="82"/>
                  </a:lnTo>
                  <a:lnTo>
                    <a:pt x="20" y="82"/>
                  </a:lnTo>
                  <a:lnTo>
                    <a:pt x="20" y="82"/>
                  </a:lnTo>
                  <a:lnTo>
                    <a:pt x="20" y="86"/>
                  </a:lnTo>
                  <a:lnTo>
                    <a:pt x="24" y="82"/>
                  </a:lnTo>
                  <a:lnTo>
                    <a:pt x="20" y="82"/>
                  </a:lnTo>
                  <a:lnTo>
                    <a:pt x="20" y="82"/>
                  </a:lnTo>
                  <a:lnTo>
                    <a:pt x="20" y="82"/>
                  </a:lnTo>
                  <a:lnTo>
                    <a:pt x="20" y="82"/>
                  </a:lnTo>
                  <a:lnTo>
                    <a:pt x="20" y="82"/>
                  </a:lnTo>
                  <a:lnTo>
                    <a:pt x="20" y="82"/>
                  </a:lnTo>
                  <a:lnTo>
                    <a:pt x="16" y="82"/>
                  </a:lnTo>
                  <a:lnTo>
                    <a:pt x="16" y="82"/>
                  </a:lnTo>
                  <a:lnTo>
                    <a:pt x="16" y="82"/>
                  </a:lnTo>
                  <a:lnTo>
                    <a:pt x="16" y="82"/>
                  </a:lnTo>
                  <a:lnTo>
                    <a:pt x="16" y="82"/>
                  </a:lnTo>
                  <a:lnTo>
                    <a:pt x="16" y="82"/>
                  </a:lnTo>
                  <a:lnTo>
                    <a:pt x="16" y="78"/>
                  </a:lnTo>
                  <a:lnTo>
                    <a:pt x="12" y="78"/>
                  </a:lnTo>
                  <a:lnTo>
                    <a:pt x="12" y="78"/>
                  </a:lnTo>
                  <a:lnTo>
                    <a:pt x="12" y="78"/>
                  </a:lnTo>
                  <a:lnTo>
                    <a:pt x="12" y="78"/>
                  </a:lnTo>
                  <a:lnTo>
                    <a:pt x="12" y="78"/>
                  </a:lnTo>
                  <a:lnTo>
                    <a:pt x="12" y="78"/>
                  </a:lnTo>
                  <a:lnTo>
                    <a:pt x="12" y="74"/>
                  </a:lnTo>
                  <a:lnTo>
                    <a:pt x="12" y="74"/>
                  </a:lnTo>
                  <a:lnTo>
                    <a:pt x="12" y="74"/>
                  </a:lnTo>
                  <a:lnTo>
                    <a:pt x="12" y="74"/>
                  </a:lnTo>
                  <a:lnTo>
                    <a:pt x="12" y="74"/>
                  </a:lnTo>
                  <a:lnTo>
                    <a:pt x="8" y="70"/>
                  </a:lnTo>
                  <a:lnTo>
                    <a:pt x="8" y="70"/>
                  </a:lnTo>
                  <a:lnTo>
                    <a:pt x="12" y="70"/>
                  </a:lnTo>
                  <a:lnTo>
                    <a:pt x="12" y="74"/>
                  </a:lnTo>
                  <a:lnTo>
                    <a:pt x="12" y="74"/>
                  </a:lnTo>
                  <a:lnTo>
                    <a:pt x="12" y="74"/>
                  </a:lnTo>
                  <a:lnTo>
                    <a:pt x="12" y="74"/>
                  </a:lnTo>
                  <a:lnTo>
                    <a:pt x="12" y="74"/>
                  </a:lnTo>
                  <a:lnTo>
                    <a:pt x="12" y="70"/>
                  </a:lnTo>
                  <a:lnTo>
                    <a:pt x="12" y="70"/>
                  </a:lnTo>
                  <a:lnTo>
                    <a:pt x="12" y="70"/>
                  </a:lnTo>
                  <a:lnTo>
                    <a:pt x="8" y="70"/>
                  </a:lnTo>
                  <a:lnTo>
                    <a:pt x="8" y="70"/>
                  </a:lnTo>
                  <a:lnTo>
                    <a:pt x="8" y="70"/>
                  </a:lnTo>
                  <a:lnTo>
                    <a:pt x="8" y="70"/>
                  </a:lnTo>
                  <a:lnTo>
                    <a:pt x="8" y="70"/>
                  </a:lnTo>
                  <a:lnTo>
                    <a:pt x="8" y="68"/>
                  </a:lnTo>
                  <a:lnTo>
                    <a:pt x="8" y="68"/>
                  </a:lnTo>
                  <a:lnTo>
                    <a:pt x="8" y="68"/>
                  </a:lnTo>
                  <a:lnTo>
                    <a:pt x="8" y="68"/>
                  </a:lnTo>
                  <a:lnTo>
                    <a:pt x="8" y="68"/>
                  </a:lnTo>
                  <a:lnTo>
                    <a:pt x="8" y="64"/>
                  </a:lnTo>
                  <a:lnTo>
                    <a:pt x="4" y="64"/>
                  </a:lnTo>
                  <a:lnTo>
                    <a:pt x="4" y="64"/>
                  </a:lnTo>
                  <a:lnTo>
                    <a:pt x="4" y="64"/>
                  </a:lnTo>
                  <a:lnTo>
                    <a:pt x="4" y="60"/>
                  </a:lnTo>
                  <a:lnTo>
                    <a:pt x="4" y="60"/>
                  </a:lnTo>
                  <a:lnTo>
                    <a:pt x="4" y="60"/>
                  </a:lnTo>
                  <a:lnTo>
                    <a:pt x="4" y="60"/>
                  </a:lnTo>
                  <a:lnTo>
                    <a:pt x="4" y="64"/>
                  </a:lnTo>
                  <a:lnTo>
                    <a:pt x="4" y="64"/>
                  </a:lnTo>
                  <a:lnTo>
                    <a:pt x="8" y="64"/>
                  </a:lnTo>
                  <a:lnTo>
                    <a:pt x="8" y="68"/>
                  </a:lnTo>
                  <a:lnTo>
                    <a:pt x="8" y="68"/>
                  </a:lnTo>
                  <a:lnTo>
                    <a:pt x="12" y="68"/>
                  </a:lnTo>
                  <a:lnTo>
                    <a:pt x="12" y="68"/>
                  </a:lnTo>
                  <a:lnTo>
                    <a:pt x="12" y="68"/>
                  </a:lnTo>
                  <a:lnTo>
                    <a:pt x="12" y="68"/>
                  </a:lnTo>
                  <a:lnTo>
                    <a:pt x="12" y="68"/>
                  </a:lnTo>
                  <a:lnTo>
                    <a:pt x="12" y="68"/>
                  </a:lnTo>
                  <a:lnTo>
                    <a:pt x="12" y="68"/>
                  </a:lnTo>
                  <a:lnTo>
                    <a:pt x="12" y="68"/>
                  </a:lnTo>
                  <a:lnTo>
                    <a:pt x="12" y="64"/>
                  </a:lnTo>
                  <a:lnTo>
                    <a:pt x="12" y="68"/>
                  </a:lnTo>
                  <a:lnTo>
                    <a:pt x="8" y="68"/>
                  </a:lnTo>
                  <a:lnTo>
                    <a:pt x="8" y="68"/>
                  </a:lnTo>
                  <a:lnTo>
                    <a:pt x="8" y="68"/>
                  </a:lnTo>
                  <a:lnTo>
                    <a:pt x="8" y="64"/>
                  </a:lnTo>
                  <a:lnTo>
                    <a:pt x="8" y="64"/>
                  </a:lnTo>
                  <a:lnTo>
                    <a:pt x="8" y="64"/>
                  </a:lnTo>
                  <a:lnTo>
                    <a:pt x="8" y="64"/>
                  </a:lnTo>
                  <a:lnTo>
                    <a:pt x="8" y="64"/>
                  </a:lnTo>
                  <a:lnTo>
                    <a:pt x="8" y="60"/>
                  </a:lnTo>
                  <a:lnTo>
                    <a:pt x="8" y="60"/>
                  </a:lnTo>
                  <a:lnTo>
                    <a:pt x="8" y="64"/>
                  </a:lnTo>
                  <a:lnTo>
                    <a:pt x="8" y="64"/>
                  </a:lnTo>
                  <a:lnTo>
                    <a:pt x="8" y="64"/>
                  </a:lnTo>
                  <a:lnTo>
                    <a:pt x="8" y="64"/>
                  </a:lnTo>
                  <a:lnTo>
                    <a:pt x="8" y="64"/>
                  </a:lnTo>
                  <a:lnTo>
                    <a:pt x="4" y="64"/>
                  </a:lnTo>
                  <a:lnTo>
                    <a:pt x="4" y="60"/>
                  </a:lnTo>
                  <a:lnTo>
                    <a:pt x="4" y="60"/>
                  </a:lnTo>
                  <a:lnTo>
                    <a:pt x="4" y="60"/>
                  </a:lnTo>
                  <a:lnTo>
                    <a:pt x="4" y="60"/>
                  </a:lnTo>
                  <a:lnTo>
                    <a:pt x="4" y="56"/>
                  </a:lnTo>
                  <a:lnTo>
                    <a:pt x="0" y="52"/>
                  </a:lnTo>
                  <a:lnTo>
                    <a:pt x="0" y="52"/>
                  </a:lnTo>
                  <a:lnTo>
                    <a:pt x="0" y="48"/>
                  </a:lnTo>
                  <a:lnTo>
                    <a:pt x="0" y="48"/>
                  </a:lnTo>
                  <a:lnTo>
                    <a:pt x="0" y="48"/>
                  </a:lnTo>
                  <a:lnTo>
                    <a:pt x="0" y="48"/>
                  </a:lnTo>
                  <a:lnTo>
                    <a:pt x="0" y="48"/>
                  </a:lnTo>
                  <a:lnTo>
                    <a:pt x="0" y="52"/>
                  </a:lnTo>
                  <a:lnTo>
                    <a:pt x="4" y="52"/>
                  </a:lnTo>
                  <a:lnTo>
                    <a:pt x="4" y="52"/>
                  </a:lnTo>
                  <a:lnTo>
                    <a:pt x="4" y="52"/>
                  </a:lnTo>
                  <a:lnTo>
                    <a:pt x="4" y="52"/>
                  </a:lnTo>
                  <a:lnTo>
                    <a:pt x="4" y="48"/>
                  </a:lnTo>
                  <a:lnTo>
                    <a:pt x="8" y="48"/>
                  </a:lnTo>
                  <a:lnTo>
                    <a:pt x="8" y="48"/>
                  </a:lnTo>
                  <a:lnTo>
                    <a:pt x="8" y="48"/>
                  </a:lnTo>
                  <a:lnTo>
                    <a:pt x="8" y="48"/>
                  </a:lnTo>
                  <a:lnTo>
                    <a:pt x="8" y="48"/>
                  </a:lnTo>
                  <a:lnTo>
                    <a:pt x="8" y="44"/>
                  </a:lnTo>
                  <a:lnTo>
                    <a:pt x="8" y="44"/>
                  </a:lnTo>
                  <a:lnTo>
                    <a:pt x="8" y="44"/>
                  </a:lnTo>
                  <a:lnTo>
                    <a:pt x="8" y="44"/>
                  </a:lnTo>
                  <a:lnTo>
                    <a:pt x="8" y="44"/>
                  </a:lnTo>
                  <a:lnTo>
                    <a:pt x="8" y="44"/>
                  </a:lnTo>
                  <a:lnTo>
                    <a:pt x="8" y="40"/>
                  </a:lnTo>
                  <a:lnTo>
                    <a:pt x="8" y="40"/>
                  </a:lnTo>
                  <a:lnTo>
                    <a:pt x="8" y="40"/>
                  </a:lnTo>
                  <a:lnTo>
                    <a:pt x="8" y="40"/>
                  </a:lnTo>
                  <a:lnTo>
                    <a:pt x="8" y="40"/>
                  </a:lnTo>
                  <a:lnTo>
                    <a:pt x="8" y="40"/>
                  </a:lnTo>
                  <a:lnTo>
                    <a:pt x="8" y="40"/>
                  </a:lnTo>
                  <a:lnTo>
                    <a:pt x="8" y="38"/>
                  </a:lnTo>
                  <a:lnTo>
                    <a:pt x="8" y="38"/>
                  </a:lnTo>
                  <a:lnTo>
                    <a:pt x="8" y="38"/>
                  </a:lnTo>
                  <a:lnTo>
                    <a:pt x="8" y="38"/>
                  </a:lnTo>
                  <a:lnTo>
                    <a:pt x="8" y="34"/>
                  </a:lnTo>
                  <a:lnTo>
                    <a:pt x="8" y="34"/>
                  </a:lnTo>
                  <a:lnTo>
                    <a:pt x="8" y="34"/>
                  </a:lnTo>
                  <a:lnTo>
                    <a:pt x="12" y="34"/>
                  </a:lnTo>
                  <a:lnTo>
                    <a:pt x="12" y="38"/>
                  </a:lnTo>
                  <a:lnTo>
                    <a:pt x="12" y="38"/>
                  </a:lnTo>
                  <a:lnTo>
                    <a:pt x="12" y="38"/>
                  </a:lnTo>
                  <a:lnTo>
                    <a:pt x="12" y="38"/>
                  </a:lnTo>
                  <a:lnTo>
                    <a:pt x="16" y="38"/>
                  </a:lnTo>
                  <a:lnTo>
                    <a:pt x="16" y="38"/>
                  </a:lnTo>
                  <a:lnTo>
                    <a:pt x="16" y="38"/>
                  </a:lnTo>
                  <a:lnTo>
                    <a:pt x="20" y="38"/>
                  </a:lnTo>
                  <a:lnTo>
                    <a:pt x="16" y="38"/>
                  </a:lnTo>
                  <a:lnTo>
                    <a:pt x="16" y="38"/>
                  </a:lnTo>
                  <a:lnTo>
                    <a:pt x="16" y="38"/>
                  </a:lnTo>
                  <a:lnTo>
                    <a:pt x="16" y="38"/>
                  </a:lnTo>
                  <a:lnTo>
                    <a:pt x="16" y="34"/>
                  </a:lnTo>
                  <a:lnTo>
                    <a:pt x="12" y="34"/>
                  </a:lnTo>
                  <a:lnTo>
                    <a:pt x="12" y="34"/>
                  </a:lnTo>
                  <a:lnTo>
                    <a:pt x="12" y="34"/>
                  </a:lnTo>
                  <a:lnTo>
                    <a:pt x="12" y="34"/>
                  </a:lnTo>
                  <a:lnTo>
                    <a:pt x="12" y="34"/>
                  </a:lnTo>
                  <a:lnTo>
                    <a:pt x="12" y="30"/>
                  </a:lnTo>
                  <a:lnTo>
                    <a:pt x="12" y="30"/>
                  </a:lnTo>
                  <a:lnTo>
                    <a:pt x="8" y="30"/>
                  </a:lnTo>
                  <a:lnTo>
                    <a:pt x="8" y="30"/>
                  </a:lnTo>
                  <a:lnTo>
                    <a:pt x="8" y="30"/>
                  </a:lnTo>
                  <a:lnTo>
                    <a:pt x="8" y="30"/>
                  </a:lnTo>
                  <a:lnTo>
                    <a:pt x="8" y="30"/>
                  </a:lnTo>
                  <a:lnTo>
                    <a:pt x="12" y="26"/>
                  </a:lnTo>
                  <a:lnTo>
                    <a:pt x="12" y="26"/>
                  </a:lnTo>
                  <a:lnTo>
                    <a:pt x="12" y="30"/>
                  </a:lnTo>
                  <a:lnTo>
                    <a:pt x="12" y="30"/>
                  </a:lnTo>
                  <a:lnTo>
                    <a:pt x="12" y="30"/>
                  </a:lnTo>
                  <a:lnTo>
                    <a:pt x="12" y="30"/>
                  </a:lnTo>
                  <a:lnTo>
                    <a:pt x="12" y="30"/>
                  </a:lnTo>
                  <a:lnTo>
                    <a:pt x="12" y="30"/>
                  </a:lnTo>
                  <a:lnTo>
                    <a:pt x="16" y="30"/>
                  </a:lnTo>
                  <a:lnTo>
                    <a:pt x="16" y="30"/>
                  </a:lnTo>
                  <a:lnTo>
                    <a:pt x="16" y="26"/>
                  </a:lnTo>
                  <a:lnTo>
                    <a:pt x="12" y="26"/>
                  </a:lnTo>
                  <a:lnTo>
                    <a:pt x="12" y="26"/>
                  </a:lnTo>
                  <a:lnTo>
                    <a:pt x="12" y="22"/>
                  </a:lnTo>
                  <a:lnTo>
                    <a:pt x="12" y="22"/>
                  </a:lnTo>
                  <a:lnTo>
                    <a:pt x="12" y="22"/>
                  </a:lnTo>
                  <a:lnTo>
                    <a:pt x="16" y="22"/>
                  </a:lnTo>
                  <a:lnTo>
                    <a:pt x="16" y="22"/>
                  </a:lnTo>
                  <a:lnTo>
                    <a:pt x="16" y="22"/>
                  </a:lnTo>
                  <a:lnTo>
                    <a:pt x="16" y="22"/>
                  </a:lnTo>
                  <a:lnTo>
                    <a:pt x="16" y="22"/>
                  </a:lnTo>
                  <a:lnTo>
                    <a:pt x="16" y="22"/>
                  </a:lnTo>
                  <a:lnTo>
                    <a:pt x="20" y="22"/>
                  </a:lnTo>
                  <a:lnTo>
                    <a:pt x="20" y="22"/>
                  </a:lnTo>
                  <a:lnTo>
                    <a:pt x="20" y="22"/>
                  </a:lnTo>
                  <a:lnTo>
                    <a:pt x="20" y="22"/>
                  </a:lnTo>
                  <a:lnTo>
                    <a:pt x="20" y="22"/>
                  </a:lnTo>
                  <a:lnTo>
                    <a:pt x="20" y="22"/>
                  </a:lnTo>
                  <a:lnTo>
                    <a:pt x="24" y="22"/>
                  </a:lnTo>
                  <a:lnTo>
                    <a:pt x="24" y="22"/>
                  </a:lnTo>
                  <a:lnTo>
                    <a:pt x="24" y="22"/>
                  </a:lnTo>
                  <a:lnTo>
                    <a:pt x="24" y="22"/>
                  </a:lnTo>
                  <a:lnTo>
                    <a:pt x="26" y="22"/>
                  </a:lnTo>
                  <a:lnTo>
                    <a:pt x="26" y="22"/>
                  </a:lnTo>
                  <a:lnTo>
                    <a:pt x="26" y="22"/>
                  </a:lnTo>
                  <a:lnTo>
                    <a:pt x="30" y="22"/>
                  </a:lnTo>
                  <a:lnTo>
                    <a:pt x="30" y="22"/>
                  </a:lnTo>
                  <a:lnTo>
                    <a:pt x="34" y="22"/>
                  </a:lnTo>
                  <a:lnTo>
                    <a:pt x="38" y="22"/>
                  </a:lnTo>
                  <a:lnTo>
                    <a:pt x="38" y="22"/>
                  </a:lnTo>
                  <a:lnTo>
                    <a:pt x="38" y="14"/>
                  </a:lnTo>
                  <a:lnTo>
                    <a:pt x="38" y="10"/>
                  </a:lnTo>
                  <a:lnTo>
                    <a:pt x="38" y="10"/>
                  </a:lnTo>
                  <a:lnTo>
                    <a:pt x="38" y="10"/>
                  </a:lnTo>
                  <a:lnTo>
                    <a:pt x="38" y="8"/>
                  </a:lnTo>
                  <a:lnTo>
                    <a:pt x="38" y="8"/>
                  </a:lnTo>
                  <a:lnTo>
                    <a:pt x="38" y="4"/>
                  </a:lnTo>
                  <a:lnTo>
                    <a:pt x="38" y="4"/>
                  </a:lnTo>
                  <a:lnTo>
                    <a:pt x="38" y="4"/>
                  </a:lnTo>
                  <a:lnTo>
                    <a:pt x="38" y="4"/>
                  </a:lnTo>
                  <a:lnTo>
                    <a:pt x="38" y="0"/>
                  </a:lnTo>
                  <a:lnTo>
                    <a:pt x="38" y="0"/>
                  </a:lnTo>
                  <a:lnTo>
                    <a:pt x="42" y="0"/>
                  </a:lnTo>
                  <a:lnTo>
                    <a:pt x="42" y="0"/>
                  </a:lnTo>
                  <a:lnTo>
                    <a:pt x="46" y="0"/>
                  </a:lnTo>
                  <a:lnTo>
                    <a:pt x="50" y="0"/>
                  </a:lnTo>
                  <a:lnTo>
                    <a:pt x="54" y="0"/>
                  </a:lnTo>
                  <a:lnTo>
                    <a:pt x="54" y="0"/>
                  </a:lnTo>
                  <a:lnTo>
                    <a:pt x="54" y="0"/>
                  </a:lnTo>
                  <a:lnTo>
                    <a:pt x="54" y="0"/>
                  </a:lnTo>
                  <a:lnTo>
                    <a:pt x="56" y="0"/>
                  </a:lnTo>
                  <a:lnTo>
                    <a:pt x="56" y="0"/>
                  </a:lnTo>
                  <a:lnTo>
                    <a:pt x="56" y="0"/>
                  </a:lnTo>
                  <a:lnTo>
                    <a:pt x="56" y="0"/>
                  </a:lnTo>
                  <a:lnTo>
                    <a:pt x="60" y="0"/>
                  </a:lnTo>
                  <a:lnTo>
                    <a:pt x="60" y="0"/>
                  </a:lnTo>
                  <a:lnTo>
                    <a:pt x="64" y="0"/>
                  </a:lnTo>
                  <a:lnTo>
                    <a:pt x="64" y="0"/>
                  </a:lnTo>
                  <a:lnTo>
                    <a:pt x="64" y="0"/>
                  </a:lnTo>
                  <a:lnTo>
                    <a:pt x="64" y="0"/>
                  </a:lnTo>
                  <a:lnTo>
                    <a:pt x="64" y="4"/>
                  </a:lnTo>
                  <a:lnTo>
                    <a:pt x="64" y="4"/>
                  </a:lnTo>
                  <a:lnTo>
                    <a:pt x="64" y="4"/>
                  </a:lnTo>
                  <a:lnTo>
                    <a:pt x="64" y="4"/>
                  </a:lnTo>
                  <a:lnTo>
                    <a:pt x="64" y="4"/>
                  </a:lnTo>
                  <a:lnTo>
                    <a:pt x="64" y="8"/>
                  </a:lnTo>
                  <a:lnTo>
                    <a:pt x="64" y="8"/>
                  </a:lnTo>
                  <a:lnTo>
                    <a:pt x="64" y="8"/>
                  </a:lnTo>
                  <a:lnTo>
                    <a:pt x="64" y="8"/>
                  </a:lnTo>
                  <a:lnTo>
                    <a:pt x="64" y="8"/>
                  </a:lnTo>
                  <a:lnTo>
                    <a:pt x="64" y="10"/>
                  </a:lnTo>
                  <a:lnTo>
                    <a:pt x="64" y="10"/>
                  </a:lnTo>
                  <a:lnTo>
                    <a:pt x="64" y="10"/>
                  </a:lnTo>
                  <a:lnTo>
                    <a:pt x="64" y="14"/>
                  </a:lnTo>
                  <a:lnTo>
                    <a:pt x="64" y="14"/>
                  </a:lnTo>
                  <a:lnTo>
                    <a:pt x="64" y="14"/>
                  </a:lnTo>
                  <a:lnTo>
                    <a:pt x="64" y="14"/>
                  </a:lnTo>
                  <a:lnTo>
                    <a:pt x="64" y="14"/>
                  </a:lnTo>
                  <a:lnTo>
                    <a:pt x="64" y="18"/>
                  </a:lnTo>
                  <a:lnTo>
                    <a:pt x="64" y="18"/>
                  </a:lnTo>
                  <a:lnTo>
                    <a:pt x="64" y="18"/>
                  </a:lnTo>
                  <a:lnTo>
                    <a:pt x="64" y="18"/>
                  </a:lnTo>
                  <a:lnTo>
                    <a:pt x="64" y="18"/>
                  </a:lnTo>
                  <a:lnTo>
                    <a:pt x="64" y="18"/>
                  </a:lnTo>
                  <a:lnTo>
                    <a:pt x="64" y="18"/>
                  </a:lnTo>
                  <a:lnTo>
                    <a:pt x="68" y="18"/>
                  </a:lnTo>
                  <a:lnTo>
                    <a:pt x="68" y="18"/>
                  </a:lnTo>
                  <a:lnTo>
                    <a:pt x="72" y="18"/>
                  </a:lnTo>
                  <a:lnTo>
                    <a:pt x="72" y="14"/>
                  </a:lnTo>
                  <a:lnTo>
                    <a:pt x="72" y="14"/>
                  </a:lnTo>
                  <a:lnTo>
                    <a:pt x="76" y="14"/>
                  </a:lnTo>
                  <a:lnTo>
                    <a:pt x="76" y="14"/>
                  </a:lnTo>
                  <a:lnTo>
                    <a:pt x="76" y="14"/>
                  </a:lnTo>
                  <a:lnTo>
                    <a:pt x="80" y="14"/>
                  </a:lnTo>
                  <a:lnTo>
                    <a:pt x="80" y="14"/>
                  </a:lnTo>
                  <a:lnTo>
                    <a:pt x="80" y="14"/>
                  </a:lnTo>
                  <a:lnTo>
                    <a:pt x="80" y="14"/>
                  </a:lnTo>
                  <a:lnTo>
                    <a:pt x="80" y="14"/>
                  </a:lnTo>
                  <a:lnTo>
                    <a:pt x="80" y="14"/>
                  </a:lnTo>
                  <a:lnTo>
                    <a:pt x="80" y="18"/>
                  </a:lnTo>
                  <a:lnTo>
                    <a:pt x="80" y="18"/>
                  </a:lnTo>
                  <a:lnTo>
                    <a:pt x="80" y="18"/>
                  </a:lnTo>
                  <a:lnTo>
                    <a:pt x="84" y="22"/>
                  </a:lnTo>
                  <a:lnTo>
                    <a:pt x="84" y="22"/>
                  </a:lnTo>
                  <a:lnTo>
                    <a:pt x="84" y="22"/>
                  </a:lnTo>
                  <a:lnTo>
                    <a:pt x="84" y="26"/>
                  </a:lnTo>
                  <a:lnTo>
                    <a:pt x="80" y="30"/>
                  </a:lnTo>
                  <a:lnTo>
                    <a:pt x="80" y="30"/>
                  </a:lnTo>
                  <a:lnTo>
                    <a:pt x="80" y="30"/>
                  </a:lnTo>
                  <a:lnTo>
                    <a:pt x="80" y="30"/>
                  </a:lnTo>
                  <a:lnTo>
                    <a:pt x="80" y="30"/>
                  </a:lnTo>
                  <a:lnTo>
                    <a:pt x="80" y="30"/>
                  </a:lnTo>
                  <a:lnTo>
                    <a:pt x="76" y="30"/>
                  </a:lnTo>
                  <a:lnTo>
                    <a:pt x="76" y="34"/>
                  </a:lnTo>
                  <a:lnTo>
                    <a:pt x="76" y="34"/>
                  </a:lnTo>
                  <a:lnTo>
                    <a:pt x="76" y="38"/>
                  </a:lnTo>
                  <a:lnTo>
                    <a:pt x="76" y="38"/>
                  </a:lnTo>
                  <a:lnTo>
                    <a:pt x="76" y="38"/>
                  </a:lnTo>
                  <a:lnTo>
                    <a:pt x="76" y="40"/>
                  </a:lnTo>
                  <a:lnTo>
                    <a:pt x="76" y="40"/>
                  </a:lnTo>
                  <a:lnTo>
                    <a:pt x="76" y="40"/>
                  </a:lnTo>
                  <a:lnTo>
                    <a:pt x="76" y="40"/>
                  </a:lnTo>
                  <a:lnTo>
                    <a:pt x="76" y="40"/>
                  </a:lnTo>
                  <a:lnTo>
                    <a:pt x="76" y="44"/>
                  </a:lnTo>
                  <a:lnTo>
                    <a:pt x="76" y="44"/>
                  </a:lnTo>
                  <a:lnTo>
                    <a:pt x="76" y="44"/>
                  </a:lnTo>
                  <a:lnTo>
                    <a:pt x="76" y="44"/>
                  </a:lnTo>
                  <a:lnTo>
                    <a:pt x="80" y="44"/>
                  </a:lnTo>
                  <a:lnTo>
                    <a:pt x="80" y="44"/>
                  </a:lnTo>
                  <a:lnTo>
                    <a:pt x="80" y="44"/>
                  </a:lnTo>
                  <a:lnTo>
                    <a:pt x="80" y="44"/>
                  </a:lnTo>
                  <a:lnTo>
                    <a:pt x="80" y="48"/>
                  </a:lnTo>
                  <a:lnTo>
                    <a:pt x="80" y="48"/>
                  </a:lnTo>
                  <a:lnTo>
                    <a:pt x="80" y="48"/>
                  </a:lnTo>
                  <a:lnTo>
                    <a:pt x="84" y="48"/>
                  </a:lnTo>
                  <a:lnTo>
                    <a:pt x="84" y="48"/>
                  </a:lnTo>
                  <a:lnTo>
                    <a:pt x="84" y="48"/>
                  </a:lnTo>
                  <a:lnTo>
                    <a:pt x="84" y="48"/>
                  </a:lnTo>
                  <a:lnTo>
                    <a:pt x="84" y="52"/>
                  </a:lnTo>
                  <a:lnTo>
                    <a:pt x="84" y="52"/>
                  </a:lnTo>
                  <a:lnTo>
                    <a:pt x="84" y="52"/>
                  </a:lnTo>
                  <a:lnTo>
                    <a:pt x="84" y="56"/>
                  </a:lnTo>
                  <a:lnTo>
                    <a:pt x="84" y="56"/>
                  </a:lnTo>
                  <a:lnTo>
                    <a:pt x="84" y="56"/>
                  </a:lnTo>
                  <a:lnTo>
                    <a:pt x="84" y="60"/>
                  </a:lnTo>
                  <a:lnTo>
                    <a:pt x="84" y="60"/>
                  </a:lnTo>
                  <a:lnTo>
                    <a:pt x="84" y="60"/>
                  </a:lnTo>
                  <a:lnTo>
                    <a:pt x="84" y="64"/>
                  </a:lnTo>
                  <a:lnTo>
                    <a:pt x="84" y="68"/>
                  </a:lnTo>
                  <a:lnTo>
                    <a:pt x="84" y="68"/>
                  </a:lnTo>
                  <a:lnTo>
                    <a:pt x="84" y="68"/>
                  </a:lnTo>
                  <a:lnTo>
                    <a:pt x="84" y="70"/>
                  </a:lnTo>
                  <a:lnTo>
                    <a:pt x="84" y="70"/>
                  </a:lnTo>
                  <a:lnTo>
                    <a:pt x="84" y="70"/>
                  </a:lnTo>
                  <a:lnTo>
                    <a:pt x="84" y="70"/>
                  </a:lnTo>
                  <a:lnTo>
                    <a:pt x="84" y="70"/>
                  </a:lnTo>
                  <a:lnTo>
                    <a:pt x="80" y="70"/>
                  </a:lnTo>
                  <a:lnTo>
                    <a:pt x="80" y="70"/>
                  </a:lnTo>
                  <a:lnTo>
                    <a:pt x="80" y="74"/>
                  </a:lnTo>
                  <a:lnTo>
                    <a:pt x="80" y="74"/>
                  </a:lnTo>
                  <a:lnTo>
                    <a:pt x="80" y="74"/>
                  </a:lnTo>
                  <a:lnTo>
                    <a:pt x="80" y="74"/>
                  </a:lnTo>
                  <a:lnTo>
                    <a:pt x="80" y="78"/>
                  </a:lnTo>
                  <a:lnTo>
                    <a:pt x="80" y="78"/>
                  </a:lnTo>
                  <a:lnTo>
                    <a:pt x="80" y="78"/>
                  </a:lnTo>
                  <a:lnTo>
                    <a:pt x="80" y="78"/>
                  </a:lnTo>
                  <a:lnTo>
                    <a:pt x="80" y="82"/>
                  </a:lnTo>
                  <a:lnTo>
                    <a:pt x="80" y="82"/>
                  </a:lnTo>
                  <a:lnTo>
                    <a:pt x="76" y="82"/>
                  </a:lnTo>
                  <a:lnTo>
                    <a:pt x="76" y="82"/>
                  </a:lnTo>
                  <a:lnTo>
                    <a:pt x="76" y="82"/>
                  </a:lnTo>
                  <a:lnTo>
                    <a:pt x="76" y="82"/>
                  </a:lnTo>
                  <a:lnTo>
                    <a:pt x="76" y="78"/>
                  </a:lnTo>
                  <a:lnTo>
                    <a:pt x="72" y="74"/>
                  </a:lnTo>
                  <a:lnTo>
                    <a:pt x="72" y="74"/>
                  </a:lnTo>
                  <a:lnTo>
                    <a:pt x="72" y="74"/>
                  </a:lnTo>
                  <a:lnTo>
                    <a:pt x="72" y="78"/>
                  </a:lnTo>
                  <a:lnTo>
                    <a:pt x="72" y="78"/>
                  </a:lnTo>
                  <a:lnTo>
                    <a:pt x="72" y="78"/>
                  </a:lnTo>
                  <a:lnTo>
                    <a:pt x="68" y="78"/>
                  </a:lnTo>
                  <a:lnTo>
                    <a:pt x="68" y="78"/>
                  </a:lnTo>
                  <a:lnTo>
                    <a:pt x="68" y="82"/>
                  </a:lnTo>
                  <a:lnTo>
                    <a:pt x="68" y="82"/>
                  </a:lnTo>
                  <a:lnTo>
                    <a:pt x="68" y="82"/>
                  </a:lnTo>
                  <a:lnTo>
                    <a:pt x="64" y="78"/>
                  </a:lnTo>
                  <a:lnTo>
                    <a:pt x="64" y="78"/>
                  </a:lnTo>
                  <a:lnTo>
                    <a:pt x="60" y="78"/>
                  </a:lnTo>
                  <a:lnTo>
                    <a:pt x="60" y="78"/>
                  </a:lnTo>
                  <a:lnTo>
                    <a:pt x="60" y="78"/>
                  </a:lnTo>
                  <a:lnTo>
                    <a:pt x="60" y="78"/>
                  </a:lnTo>
                  <a:lnTo>
                    <a:pt x="60" y="78"/>
                  </a:lnTo>
                  <a:lnTo>
                    <a:pt x="60" y="78"/>
                  </a:lnTo>
                  <a:lnTo>
                    <a:pt x="60" y="78"/>
                  </a:lnTo>
                  <a:lnTo>
                    <a:pt x="60" y="74"/>
                  </a:lnTo>
                  <a:lnTo>
                    <a:pt x="60" y="74"/>
                  </a:lnTo>
                  <a:lnTo>
                    <a:pt x="60" y="70"/>
                  </a:lnTo>
                  <a:lnTo>
                    <a:pt x="60" y="70"/>
                  </a:lnTo>
                  <a:lnTo>
                    <a:pt x="60" y="70"/>
                  </a:lnTo>
                  <a:lnTo>
                    <a:pt x="56" y="70"/>
                  </a:lnTo>
                  <a:lnTo>
                    <a:pt x="56" y="70"/>
                  </a:lnTo>
                  <a:lnTo>
                    <a:pt x="56" y="70"/>
                  </a:lnTo>
                  <a:lnTo>
                    <a:pt x="56" y="70"/>
                  </a:lnTo>
                  <a:lnTo>
                    <a:pt x="56" y="70"/>
                  </a:lnTo>
                  <a:lnTo>
                    <a:pt x="54" y="70"/>
                  </a:lnTo>
                  <a:lnTo>
                    <a:pt x="54" y="70"/>
                  </a:lnTo>
                  <a:lnTo>
                    <a:pt x="54" y="70"/>
                  </a:lnTo>
                  <a:lnTo>
                    <a:pt x="54" y="70"/>
                  </a:lnTo>
                  <a:lnTo>
                    <a:pt x="54" y="70"/>
                  </a:lnTo>
                  <a:lnTo>
                    <a:pt x="54" y="74"/>
                  </a:lnTo>
                  <a:lnTo>
                    <a:pt x="54" y="74"/>
                  </a:lnTo>
                  <a:lnTo>
                    <a:pt x="54" y="74"/>
                  </a:lnTo>
                  <a:lnTo>
                    <a:pt x="54" y="78"/>
                  </a:lnTo>
                  <a:lnTo>
                    <a:pt x="54" y="78"/>
                  </a:lnTo>
                  <a:lnTo>
                    <a:pt x="50" y="82"/>
                  </a:lnTo>
                  <a:lnTo>
                    <a:pt x="50" y="82"/>
                  </a:lnTo>
                  <a:lnTo>
                    <a:pt x="50" y="78"/>
                  </a:lnTo>
                  <a:lnTo>
                    <a:pt x="50" y="78"/>
                  </a:lnTo>
                  <a:lnTo>
                    <a:pt x="46" y="78"/>
                  </a:lnTo>
                  <a:lnTo>
                    <a:pt x="46" y="78"/>
                  </a:lnTo>
                  <a:lnTo>
                    <a:pt x="46" y="78"/>
                  </a:lnTo>
                  <a:lnTo>
                    <a:pt x="46" y="82"/>
                  </a:lnTo>
                  <a:lnTo>
                    <a:pt x="46" y="82"/>
                  </a:lnTo>
                  <a:lnTo>
                    <a:pt x="42" y="78"/>
                  </a:lnTo>
                  <a:lnTo>
                    <a:pt x="42" y="78"/>
                  </a:lnTo>
                  <a:lnTo>
                    <a:pt x="42" y="78"/>
                  </a:lnTo>
                  <a:lnTo>
                    <a:pt x="42" y="78"/>
                  </a:lnTo>
                  <a:lnTo>
                    <a:pt x="42" y="82"/>
                  </a:lnTo>
                  <a:lnTo>
                    <a:pt x="42" y="82"/>
                  </a:lnTo>
                  <a:lnTo>
                    <a:pt x="42" y="82"/>
                  </a:lnTo>
                  <a:lnTo>
                    <a:pt x="42" y="86"/>
                  </a:lnTo>
                  <a:lnTo>
                    <a:pt x="42" y="86"/>
                  </a:lnTo>
                  <a:lnTo>
                    <a:pt x="42" y="86"/>
                  </a:lnTo>
                  <a:lnTo>
                    <a:pt x="42" y="86"/>
                  </a:lnTo>
                  <a:lnTo>
                    <a:pt x="42" y="86"/>
                  </a:lnTo>
                  <a:lnTo>
                    <a:pt x="42" y="86"/>
                  </a:lnTo>
                  <a:lnTo>
                    <a:pt x="42" y="86"/>
                  </a:lnTo>
                  <a:lnTo>
                    <a:pt x="42" y="86"/>
                  </a:lnTo>
                  <a:close/>
                  <a:moveTo>
                    <a:pt x="4" y="52"/>
                  </a:moveTo>
                  <a:lnTo>
                    <a:pt x="4" y="52"/>
                  </a:lnTo>
                  <a:lnTo>
                    <a:pt x="4" y="52"/>
                  </a:lnTo>
                  <a:lnTo>
                    <a:pt x="4" y="52"/>
                  </a:lnTo>
                  <a:lnTo>
                    <a:pt x="4" y="52"/>
                  </a:lnTo>
                  <a:lnTo>
                    <a:pt x="4" y="52"/>
                  </a:lnTo>
                  <a:lnTo>
                    <a:pt x="4" y="52"/>
                  </a:lnTo>
                  <a:lnTo>
                    <a:pt x="4" y="48"/>
                  </a:lnTo>
                  <a:lnTo>
                    <a:pt x="4" y="48"/>
                  </a:lnTo>
                  <a:lnTo>
                    <a:pt x="4" y="48"/>
                  </a:lnTo>
                  <a:lnTo>
                    <a:pt x="4" y="52"/>
                  </a:lnTo>
                  <a:lnTo>
                    <a:pt x="4" y="52"/>
                  </a:lnTo>
                  <a:lnTo>
                    <a:pt x="4" y="52"/>
                  </a:lnTo>
                  <a:lnTo>
                    <a:pt x="4" y="52"/>
                  </a:lnTo>
                  <a:lnTo>
                    <a:pt x="4" y="52"/>
                  </a:lnTo>
                  <a:lnTo>
                    <a:pt x="4" y="52"/>
                  </a:lnTo>
                  <a:lnTo>
                    <a:pt x="4" y="52"/>
                  </a:lnTo>
                  <a:lnTo>
                    <a:pt x="4"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7"/>
            <p:cNvSpPr>
              <a:spLocks/>
            </p:cNvSpPr>
            <p:nvPr/>
          </p:nvSpPr>
          <p:spPr bwMode="auto">
            <a:xfrm>
              <a:off x="4324350" y="4254568"/>
              <a:ext cx="98425" cy="177800"/>
            </a:xfrm>
            <a:custGeom>
              <a:avLst/>
              <a:gdLst>
                <a:gd name="T0" fmla="*/ 0 w 62"/>
                <a:gd name="T1" fmla="*/ 78 h 112"/>
                <a:gd name="T2" fmla="*/ 0 w 62"/>
                <a:gd name="T3" fmla="*/ 72 h 112"/>
                <a:gd name="T4" fmla="*/ 4 w 62"/>
                <a:gd name="T5" fmla="*/ 60 h 112"/>
                <a:gd name="T6" fmla="*/ 10 w 62"/>
                <a:gd name="T7" fmla="*/ 52 h 112"/>
                <a:gd name="T8" fmla="*/ 6 w 62"/>
                <a:gd name="T9" fmla="*/ 42 h 112"/>
                <a:gd name="T10" fmla="*/ 6 w 62"/>
                <a:gd name="T11" fmla="*/ 38 h 112"/>
                <a:gd name="T12" fmla="*/ 6 w 62"/>
                <a:gd name="T13" fmla="*/ 30 h 112"/>
                <a:gd name="T14" fmla="*/ 6 w 62"/>
                <a:gd name="T15" fmla="*/ 26 h 112"/>
                <a:gd name="T16" fmla="*/ 4 w 62"/>
                <a:gd name="T17" fmla="*/ 22 h 112"/>
                <a:gd name="T18" fmla="*/ 4 w 62"/>
                <a:gd name="T19" fmla="*/ 12 h 112"/>
                <a:gd name="T20" fmla="*/ 4 w 62"/>
                <a:gd name="T21" fmla="*/ 4 h 112"/>
                <a:gd name="T22" fmla="*/ 22 w 62"/>
                <a:gd name="T23" fmla="*/ 4 h 112"/>
                <a:gd name="T24" fmla="*/ 34 w 62"/>
                <a:gd name="T25" fmla="*/ 4 h 112"/>
                <a:gd name="T26" fmla="*/ 40 w 62"/>
                <a:gd name="T27" fmla="*/ 4 h 112"/>
                <a:gd name="T28" fmla="*/ 44 w 62"/>
                <a:gd name="T29" fmla="*/ 4 h 112"/>
                <a:gd name="T30" fmla="*/ 44 w 62"/>
                <a:gd name="T31" fmla="*/ 8 h 112"/>
                <a:gd name="T32" fmla="*/ 44 w 62"/>
                <a:gd name="T33" fmla="*/ 12 h 112"/>
                <a:gd name="T34" fmla="*/ 48 w 62"/>
                <a:gd name="T35" fmla="*/ 16 h 112"/>
                <a:gd name="T36" fmla="*/ 52 w 62"/>
                <a:gd name="T37" fmla="*/ 18 h 112"/>
                <a:gd name="T38" fmla="*/ 48 w 62"/>
                <a:gd name="T39" fmla="*/ 30 h 112"/>
                <a:gd name="T40" fmla="*/ 52 w 62"/>
                <a:gd name="T41" fmla="*/ 30 h 112"/>
                <a:gd name="T42" fmla="*/ 52 w 62"/>
                <a:gd name="T43" fmla="*/ 34 h 112"/>
                <a:gd name="T44" fmla="*/ 52 w 62"/>
                <a:gd name="T45" fmla="*/ 42 h 112"/>
                <a:gd name="T46" fmla="*/ 52 w 62"/>
                <a:gd name="T47" fmla="*/ 46 h 112"/>
                <a:gd name="T48" fmla="*/ 56 w 62"/>
                <a:gd name="T49" fmla="*/ 52 h 112"/>
                <a:gd name="T50" fmla="*/ 52 w 62"/>
                <a:gd name="T51" fmla="*/ 60 h 112"/>
                <a:gd name="T52" fmla="*/ 52 w 62"/>
                <a:gd name="T53" fmla="*/ 68 h 112"/>
                <a:gd name="T54" fmla="*/ 52 w 62"/>
                <a:gd name="T55" fmla="*/ 72 h 112"/>
                <a:gd name="T56" fmla="*/ 52 w 62"/>
                <a:gd name="T57" fmla="*/ 78 h 112"/>
                <a:gd name="T58" fmla="*/ 56 w 62"/>
                <a:gd name="T59" fmla="*/ 82 h 112"/>
                <a:gd name="T60" fmla="*/ 60 w 62"/>
                <a:gd name="T61" fmla="*/ 82 h 112"/>
                <a:gd name="T62" fmla="*/ 62 w 62"/>
                <a:gd name="T63" fmla="*/ 90 h 112"/>
                <a:gd name="T64" fmla="*/ 60 w 62"/>
                <a:gd name="T65" fmla="*/ 90 h 112"/>
                <a:gd name="T66" fmla="*/ 56 w 62"/>
                <a:gd name="T67" fmla="*/ 94 h 112"/>
                <a:gd name="T68" fmla="*/ 52 w 62"/>
                <a:gd name="T69" fmla="*/ 94 h 112"/>
                <a:gd name="T70" fmla="*/ 52 w 62"/>
                <a:gd name="T71" fmla="*/ 90 h 112"/>
                <a:gd name="T72" fmla="*/ 48 w 62"/>
                <a:gd name="T73" fmla="*/ 90 h 112"/>
                <a:gd name="T74" fmla="*/ 48 w 62"/>
                <a:gd name="T75" fmla="*/ 90 h 112"/>
                <a:gd name="T76" fmla="*/ 52 w 62"/>
                <a:gd name="T77" fmla="*/ 90 h 112"/>
                <a:gd name="T78" fmla="*/ 52 w 62"/>
                <a:gd name="T79" fmla="*/ 94 h 112"/>
                <a:gd name="T80" fmla="*/ 48 w 62"/>
                <a:gd name="T81" fmla="*/ 94 h 112"/>
                <a:gd name="T82" fmla="*/ 40 w 62"/>
                <a:gd name="T83" fmla="*/ 98 h 112"/>
                <a:gd name="T84" fmla="*/ 36 w 62"/>
                <a:gd name="T85" fmla="*/ 102 h 112"/>
                <a:gd name="T86" fmla="*/ 34 w 62"/>
                <a:gd name="T87" fmla="*/ 104 h 112"/>
                <a:gd name="T88" fmla="*/ 30 w 62"/>
                <a:gd name="T89" fmla="*/ 104 h 112"/>
                <a:gd name="T90" fmla="*/ 22 w 62"/>
                <a:gd name="T91" fmla="*/ 104 h 112"/>
                <a:gd name="T92" fmla="*/ 18 w 62"/>
                <a:gd name="T93" fmla="*/ 112 h 112"/>
                <a:gd name="T94" fmla="*/ 10 w 62"/>
                <a:gd name="T95" fmla="*/ 108 h 112"/>
                <a:gd name="T96" fmla="*/ 6 w 62"/>
                <a:gd name="T97" fmla="*/ 108 h 112"/>
                <a:gd name="T98" fmla="*/ 0 w 62"/>
                <a:gd name="T99" fmla="*/ 104 h 112"/>
                <a:gd name="T100" fmla="*/ 6 w 62"/>
                <a:gd name="T101" fmla="*/ 104 h 112"/>
                <a:gd name="T102" fmla="*/ 4 w 62"/>
                <a:gd name="T103" fmla="*/ 102 h 112"/>
                <a:gd name="T104" fmla="*/ 4 w 62"/>
                <a:gd name="T105" fmla="*/ 98 h 112"/>
                <a:gd name="T106" fmla="*/ 0 w 62"/>
                <a:gd name="T10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12">
                  <a:moveTo>
                    <a:pt x="0" y="86"/>
                  </a:moveTo>
                  <a:lnTo>
                    <a:pt x="0" y="86"/>
                  </a:lnTo>
                  <a:lnTo>
                    <a:pt x="0" y="86"/>
                  </a:lnTo>
                  <a:lnTo>
                    <a:pt x="0" y="82"/>
                  </a:lnTo>
                  <a:lnTo>
                    <a:pt x="0" y="78"/>
                  </a:lnTo>
                  <a:lnTo>
                    <a:pt x="0" y="78"/>
                  </a:lnTo>
                  <a:lnTo>
                    <a:pt x="0" y="78"/>
                  </a:lnTo>
                  <a:lnTo>
                    <a:pt x="0" y="78"/>
                  </a:lnTo>
                  <a:lnTo>
                    <a:pt x="0" y="78"/>
                  </a:lnTo>
                  <a:lnTo>
                    <a:pt x="0" y="76"/>
                  </a:lnTo>
                  <a:lnTo>
                    <a:pt x="0" y="72"/>
                  </a:lnTo>
                  <a:lnTo>
                    <a:pt x="0" y="72"/>
                  </a:lnTo>
                  <a:lnTo>
                    <a:pt x="4" y="72"/>
                  </a:lnTo>
                  <a:lnTo>
                    <a:pt x="4" y="68"/>
                  </a:lnTo>
                  <a:lnTo>
                    <a:pt x="4" y="64"/>
                  </a:lnTo>
                  <a:lnTo>
                    <a:pt x="4" y="64"/>
                  </a:lnTo>
                  <a:lnTo>
                    <a:pt x="4" y="60"/>
                  </a:lnTo>
                  <a:lnTo>
                    <a:pt x="4" y="60"/>
                  </a:lnTo>
                  <a:lnTo>
                    <a:pt x="4" y="56"/>
                  </a:lnTo>
                  <a:lnTo>
                    <a:pt x="4" y="56"/>
                  </a:lnTo>
                  <a:lnTo>
                    <a:pt x="6" y="56"/>
                  </a:lnTo>
                  <a:lnTo>
                    <a:pt x="6" y="52"/>
                  </a:lnTo>
                  <a:lnTo>
                    <a:pt x="6" y="52"/>
                  </a:lnTo>
                  <a:lnTo>
                    <a:pt x="10" y="52"/>
                  </a:lnTo>
                  <a:lnTo>
                    <a:pt x="10" y="52"/>
                  </a:lnTo>
                  <a:lnTo>
                    <a:pt x="6" y="46"/>
                  </a:lnTo>
                  <a:lnTo>
                    <a:pt x="6" y="46"/>
                  </a:lnTo>
                  <a:lnTo>
                    <a:pt x="6" y="42"/>
                  </a:lnTo>
                  <a:lnTo>
                    <a:pt x="6" y="42"/>
                  </a:lnTo>
                  <a:lnTo>
                    <a:pt x="6" y="42"/>
                  </a:lnTo>
                  <a:lnTo>
                    <a:pt x="6" y="42"/>
                  </a:lnTo>
                  <a:lnTo>
                    <a:pt x="6" y="42"/>
                  </a:lnTo>
                  <a:lnTo>
                    <a:pt x="6" y="42"/>
                  </a:lnTo>
                  <a:lnTo>
                    <a:pt x="6" y="38"/>
                  </a:lnTo>
                  <a:lnTo>
                    <a:pt x="6" y="38"/>
                  </a:lnTo>
                  <a:lnTo>
                    <a:pt x="6" y="38"/>
                  </a:lnTo>
                  <a:lnTo>
                    <a:pt x="6" y="38"/>
                  </a:lnTo>
                  <a:lnTo>
                    <a:pt x="6" y="34"/>
                  </a:lnTo>
                  <a:lnTo>
                    <a:pt x="6" y="34"/>
                  </a:lnTo>
                  <a:lnTo>
                    <a:pt x="6" y="30"/>
                  </a:lnTo>
                  <a:lnTo>
                    <a:pt x="6" y="30"/>
                  </a:lnTo>
                  <a:lnTo>
                    <a:pt x="6" y="30"/>
                  </a:lnTo>
                  <a:lnTo>
                    <a:pt x="6" y="30"/>
                  </a:lnTo>
                  <a:lnTo>
                    <a:pt x="6" y="30"/>
                  </a:lnTo>
                  <a:lnTo>
                    <a:pt x="6" y="30"/>
                  </a:lnTo>
                  <a:lnTo>
                    <a:pt x="4" y="30"/>
                  </a:lnTo>
                  <a:lnTo>
                    <a:pt x="4" y="26"/>
                  </a:lnTo>
                  <a:lnTo>
                    <a:pt x="6" y="26"/>
                  </a:lnTo>
                  <a:lnTo>
                    <a:pt x="6" y="26"/>
                  </a:lnTo>
                  <a:lnTo>
                    <a:pt x="6" y="26"/>
                  </a:lnTo>
                  <a:lnTo>
                    <a:pt x="4" y="26"/>
                  </a:lnTo>
                  <a:lnTo>
                    <a:pt x="4" y="26"/>
                  </a:lnTo>
                  <a:lnTo>
                    <a:pt x="6" y="22"/>
                  </a:lnTo>
                  <a:lnTo>
                    <a:pt x="4" y="22"/>
                  </a:lnTo>
                  <a:lnTo>
                    <a:pt x="4" y="18"/>
                  </a:lnTo>
                  <a:lnTo>
                    <a:pt x="4" y="18"/>
                  </a:lnTo>
                  <a:lnTo>
                    <a:pt x="4" y="18"/>
                  </a:lnTo>
                  <a:lnTo>
                    <a:pt x="4" y="16"/>
                  </a:lnTo>
                  <a:lnTo>
                    <a:pt x="4" y="16"/>
                  </a:lnTo>
                  <a:lnTo>
                    <a:pt x="4" y="12"/>
                  </a:lnTo>
                  <a:lnTo>
                    <a:pt x="4" y="12"/>
                  </a:lnTo>
                  <a:lnTo>
                    <a:pt x="4" y="12"/>
                  </a:lnTo>
                  <a:lnTo>
                    <a:pt x="4" y="8"/>
                  </a:lnTo>
                  <a:lnTo>
                    <a:pt x="4" y="8"/>
                  </a:lnTo>
                  <a:lnTo>
                    <a:pt x="4" y="4"/>
                  </a:lnTo>
                  <a:lnTo>
                    <a:pt x="4" y="4"/>
                  </a:lnTo>
                  <a:lnTo>
                    <a:pt x="4" y="4"/>
                  </a:lnTo>
                  <a:lnTo>
                    <a:pt x="6" y="4"/>
                  </a:lnTo>
                  <a:lnTo>
                    <a:pt x="10" y="4"/>
                  </a:lnTo>
                  <a:lnTo>
                    <a:pt x="14" y="4"/>
                  </a:lnTo>
                  <a:lnTo>
                    <a:pt x="18" y="4"/>
                  </a:lnTo>
                  <a:lnTo>
                    <a:pt x="22" y="4"/>
                  </a:lnTo>
                  <a:lnTo>
                    <a:pt x="22" y="4"/>
                  </a:lnTo>
                  <a:lnTo>
                    <a:pt x="26" y="4"/>
                  </a:lnTo>
                  <a:lnTo>
                    <a:pt x="26" y="4"/>
                  </a:lnTo>
                  <a:lnTo>
                    <a:pt x="30" y="4"/>
                  </a:lnTo>
                  <a:lnTo>
                    <a:pt x="30" y="4"/>
                  </a:lnTo>
                  <a:lnTo>
                    <a:pt x="34" y="4"/>
                  </a:lnTo>
                  <a:lnTo>
                    <a:pt x="34" y="4"/>
                  </a:lnTo>
                  <a:lnTo>
                    <a:pt x="34" y="4"/>
                  </a:lnTo>
                  <a:lnTo>
                    <a:pt x="34" y="4"/>
                  </a:lnTo>
                  <a:lnTo>
                    <a:pt x="34" y="4"/>
                  </a:lnTo>
                  <a:lnTo>
                    <a:pt x="36" y="4"/>
                  </a:lnTo>
                  <a:lnTo>
                    <a:pt x="40" y="4"/>
                  </a:lnTo>
                  <a:lnTo>
                    <a:pt x="40" y="0"/>
                  </a:lnTo>
                  <a:lnTo>
                    <a:pt x="40" y="0"/>
                  </a:lnTo>
                  <a:lnTo>
                    <a:pt x="40" y="0"/>
                  </a:lnTo>
                  <a:lnTo>
                    <a:pt x="40" y="0"/>
                  </a:lnTo>
                  <a:lnTo>
                    <a:pt x="44" y="4"/>
                  </a:lnTo>
                  <a:lnTo>
                    <a:pt x="44" y="4"/>
                  </a:lnTo>
                  <a:lnTo>
                    <a:pt x="44" y="0"/>
                  </a:lnTo>
                  <a:lnTo>
                    <a:pt x="44" y="0"/>
                  </a:lnTo>
                  <a:lnTo>
                    <a:pt x="44" y="4"/>
                  </a:lnTo>
                  <a:lnTo>
                    <a:pt x="44" y="4"/>
                  </a:lnTo>
                  <a:lnTo>
                    <a:pt x="44" y="4"/>
                  </a:lnTo>
                  <a:lnTo>
                    <a:pt x="44" y="8"/>
                  </a:lnTo>
                  <a:lnTo>
                    <a:pt x="44" y="8"/>
                  </a:lnTo>
                  <a:lnTo>
                    <a:pt x="44" y="8"/>
                  </a:lnTo>
                  <a:lnTo>
                    <a:pt x="44" y="8"/>
                  </a:lnTo>
                  <a:lnTo>
                    <a:pt x="44" y="12"/>
                  </a:lnTo>
                  <a:lnTo>
                    <a:pt x="44" y="12"/>
                  </a:lnTo>
                  <a:lnTo>
                    <a:pt x="44" y="12"/>
                  </a:lnTo>
                  <a:lnTo>
                    <a:pt x="44" y="12"/>
                  </a:lnTo>
                  <a:lnTo>
                    <a:pt x="44" y="12"/>
                  </a:lnTo>
                  <a:lnTo>
                    <a:pt x="48" y="16"/>
                  </a:lnTo>
                  <a:lnTo>
                    <a:pt x="48" y="16"/>
                  </a:lnTo>
                  <a:lnTo>
                    <a:pt x="48" y="16"/>
                  </a:lnTo>
                  <a:lnTo>
                    <a:pt x="48" y="16"/>
                  </a:lnTo>
                  <a:lnTo>
                    <a:pt x="48" y="18"/>
                  </a:lnTo>
                  <a:lnTo>
                    <a:pt x="48" y="18"/>
                  </a:lnTo>
                  <a:lnTo>
                    <a:pt x="48" y="18"/>
                  </a:lnTo>
                  <a:lnTo>
                    <a:pt x="48" y="18"/>
                  </a:lnTo>
                  <a:lnTo>
                    <a:pt x="52" y="18"/>
                  </a:lnTo>
                  <a:lnTo>
                    <a:pt x="52" y="18"/>
                  </a:lnTo>
                  <a:lnTo>
                    <a:pt x="48" y="18"/>
                  </a:lnTo>
                  <a:lnTo>
                    <a:pt x="48" y="26"/>
                  </a:lnTo>
                  <a:lnTo>
                    <a:pt x="48" y="26"/>
                  </a:lnTo>
                  <a:lnTo>
                    <a:pt x="48" y="30"/>
                  </a:lnTo>
                  <a:lnTo>
                    <a:pt x="48" y="30"/>
                  </a:lnTo>
                  <a:lnTo>
                    <a:pt x="48" y="30"/>
                  </a:lnTo>
                  <a:lnTo>
                    <a:pt x="48" y="30"/>
                  </a:lnTo>
                  <a:lnTo>
                    <a:pt x="48" y="30"/>
                  </a:lnTo>
                  <a:lnTo>
                    <a:pt x="48" y="30"/>
                  </a:lnTo>
                  <a:lnTo>
                    <a:pt x="48" y="30"/>
                  </a:lnTo>
                  <a:lnTo>
                    <a:pt x="52" y="30"/>
                  </a:lnTo>
                  <a:lnTo>
                    <a:pt x="52" y="30"/>
                  </a:lnTo>
                  <a:lnTo>
                    <a:pt x="52" y="30"/>
                  </a:lnTo>
                  <a:lnTo>
                    <a:pt x="52" y="30"/>
                  </a:lnTo>
                  <a:lnTo>
                    <a:pt x="52" y="30"/>
                  </a:lnTo>
                  <a:lnTo>
                    <a:pt x="52" y="34"/>
                  </a:lnTo>
                  <a:lnTo>
                    <a:pt x="52" y="34"/>
                  </a:lnTo>
                  <a:lnTo>
                    <a:pt x="52" y="34"/>
                  </a:lnTo>
                  <a:lnTo>
                    <a:pt x="52" y="38"/>
                  </a:lnTo>
                  <a:lnTo>
                    <a:pt x="52" y="38"/>
                  </a:lnTo>
                  <a:lnTo>
                    <a:pt x="52" y="42"/>
                  </a:lnTo>
                  <a:lnTo>
                    <a:pt x="52" y="42"/>
                  </a:lnTo>
                  <a:lnTo>
                    <a:pt x="52" y="42"/>
                  </a:lnTo>
                  <a:lnTo>
                    <a:pt x="52" y="42"/>
                  </a:lnTo>
                  <a:lnTo>
                    <a:pt x="52" y="42"/>
                  </a:lnTo>
                  <a:lnTo>
                    <a:pt x="48" y="42"/>
                  </a:lnTo>
                  <a:lnTo>
                    <a:pt x="48" y="42"/>
                  </a:lnTo>
                  <a:lnTo>
                    <a:pt x="52" y="46"/>
                  </a:lnTo>
                  <a:lnTo>
                    <a:pt x="52" y="46"/>
                  </a:lnTo>
                  <a:lnTo>
                    <a:pt x="52" y="46"/>
                  </a:lnTo>
                  <a:lnTo>
                    <a:pt x="52" y="48"/>
                  </a:lnTo>
                  <a:lnTo>
                    <a:pt x="52" y="48"/>
                  </a:lnTo>
                  <a:lnTo>
                    <a:pt x="56" y="48"/>
                  </a:lnTo>
                  <a:lnTo>
                    <a:pt x="56" y="48"/>
                  </a:lnTo>
                  <a:lnTo>
                    <a:pt x="56" y="48"/>
                  </a:lnTo>
                  <a:lnTo>
                    <a:pt x="56" y="52"/>
                  </a:lnTo>
                  <a:lnTo>
                    <a:pt x="56" y="52"/>
                  </a:lnTo>
                  <a:lnTo>
                    <a:pt x="52" y="52"/>
                  </a:lnTo>
                  <a:lnTo>
                    <a:pt x="52" y="52"/>
                  </a:lnTo>
                  <a:lnTo>
                    <a:pt x="52" y="52"/>
                  </a:lnTo>
                  <a:lnTo>
                    <a:pt x="52" y="56"/>
                  </a:lnTo>
                  <a:lnTo>
                    <a:pt x="52" y="60"/>
                  </a:lnTo>
                  <a:lnTo>
                    <a:pt x="52" y="64"/>
                  </a:lnTo>
                  <a:lnTo>
                    <a:pt x="52" y="64"/>
                  </a:lnTo>
                  <a:lnTo>
                    <a:pt x="52" y="64"/>
                  </a:lnTo>
                  <a:lnTo>
                    <a:pt x="52" y="64"/>
                  </a:lnTo>
                  <a:lnTo>
                    <a:pt x="52" y="64"/>
                  </a:lnTo>
                  <a:lnTo>
                    <a:pt x="52" y="68"/>
                  </a:lnTo>
                  <a:lnTo>
                    <a:pt x="52" y="68"/>
                  </a:lnTo>
                  <a:lnTo>
                    <a:pt x="52" y="68"/>
                  </a:lnTo>
                  <a:lnTo>
                    <a:pt x="52" y="68"/>
                  </a:lnTo>
                  <a:lnTo>
                    <a:pt x="52" y="68"/>
                  </a:lnTo>
                  <a:lnTo>
                    <a:pt x="52" y="68"/>
                  </a:lnTo>
                  <a:lnTo>
                    <a:pt x="52" y="72"/>
                  </a:lnTo>
                  <a:lnTo>
                    <a:pt x="52" y="72"/>
                  </a:lnTo>
                  <a:lnTo>
                    <a:pt x="52" y="76"/>
                  </a:lnTo>
                  <a:lnTo>
                    <a:pt x="52" y="76"/>
                  </a:lnTo>
                  <a:lnTo>
                    <a:pt x="52" y="78"/>
                  </a:lnTo>
                  <a:lnTo>
                    <a:pt x="52" y="78"/>
                  </a:lnTo>
                  <a:lnTo>
                    <a:pt x="52" y="78"/>
                  </a:lnTo>
                  <a:lnTo>
                    <a:pt x="52" y="78"/>
                  </a:lnTo>
                  <a:lnTo>
                    <a:pt x="56" y="78"/>
                  </a:lnTo>
                  <a:lnTo>
                    <a:pt x="56" y="78"/>
                  </a:lnTo>
                  <a:lnTo>
                    <a:pt x="56" y="78"/>
                  </a:lnTo>
                  <a:lnTo>
                    <a:pt x="56" y="78"/>
                  </a:lnTo>
                  <a:lnTo>
                    <a:pt x="56" y="82"/>
                  </a:lnTo>
                  <a:lnTo>
                    <a:pt x="56" y="82"/>
                  </a:lnTo>
                  <a:lnTo>
                    <a:pt x="56" y="82"/>
                  </a:lnTo>
                  <a:lnTo>
                    <a:pt x="56" y="82"/>
                  </a:lnTo>
                  <a:lnTo>
                    <a:pt x="56" y="82"/>
                  </a:lnTo>
                  <a:lnTo>
                    <a:pt x="56" y="82"/>
                  </a:lnTo>
                  <a:lnTo>
                    <a:pt x="60" y="82"/>
                  </a:lnTo>
                  <a:lnTo>
                    <a:pt x="60" y="86"/>
                  </a:lnTo>
                  <a:lnTo>
                    <a:pt x="60" y="86"/>
                  </a:lnTo>
                  <a:lnTo>
                    <a:pt x="60" y="86"/>
                  </a:lnTo>
                  <a:lnTo>
                    <a:pt x="62" y="86"/>
                  </a:lnTo>
                  <a:lnTo>
                    <a:pt x="62" y="86"/>
                  </a:lnTo>
                  <a:lnTo>
                    <a:pt x="62"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6" y="94"/>
                  </a:lnTo>
                  <a:lnTo>
                    <a:pt x="56" y="94"/>
                  </a:lnTo>
                  <a:lnTo>
                    <a:pt x="56" y="94"/>
                  </a:lnTo>
                  <a:lnTo>
                    <a:pt x="52" y="94"/>
                  </a:lnTo>
                  <a:lnTo>
                    <a:pt x="52" y="94"/>
                  </a:lnTo>
                  <a:lnTo>
                    <a:pt x="52" y="94"/>
                  </a:lnTo>
                  <a:lnTo>
                    <a:pt x="52" y="90"/>
                  </a:lnTo>
                  <a:lnTo>
                    <a:pt x="52" y="90"/>
                  </a:lnTo>
                  <a:lnTo>
                    <a:pt x="52" y="90"/>
                  </a:lnTo>
                  <a:lnTo>
                    <a:pt x="52" y="90"/>
                  </a:lnTo>
                  <a:lnTo>
                    <a:pt x="52" y="90"/>
                  </a:lnTo>
                  <a:lnTo>
                    <a:pt x="52"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52" y="90"/>
                  </a:lnTo>
                  <a:lnTo>
                    <a:pt x="52" y="90"/>
                  </a:lnTo>
                  <a:lnTo>
                    <a:pt x="52" y="90"/>
                  </a:lnTo>
                  <a:lnTo>
                    <a:pt x="52" y="90"/>
                  </a:lnTo>
                  <a:lnTo>
                    <a:pt x="52" y="90"/>
                  </a:lnTo>
                  <a:lnTo>
                    <a:pt x="52" y="90"/>
                  </a:lnTo>
                  <a:lnTo>
                    <a:pt x="52" y="90"/>
                  </a:lnTo>
                  <a:lnTo>
                    <a:pt x="52" y="94"/>
                  </a:lnTo>
                  <a:lnTo>
                    <a:pt x="52" y="94"/>
                  </a:lnTo>
                  <a:lnTo>
                    <a:pt x="56" y="94"/>
                  </a:lnTo>
                  <a:lnTo>
                    <a:pt x="52" y="94"/>
                  </a:lnTo>
                  <a:lnTo>
                    <a:pt x="52" y="94"/>
                  </a:lnTo>
                  <a:lnTo>
                    <a:pt x="48" y="94"/>
                  </a:lnTo>
                  <a:lnTo>
                    <a:pt x="48" y="94"/>
                  </a:lnTo>
                  <a:lnTo>
                    <a:pt x="48" y="94"/>
                  </a:lnTo>
                  <a:lnTo>
                    <a:pt x="48" y="94"/>
                  </a:lnTo>
                  <a:lnTo>
                    <a:pt x="48" y="94"/>
                  </a:lnTo>
                  <a:lnTo>
                    <a:pt x="44" y="98"/>
                  </a:lnTo>
                  <a:lnTo>
                    <a:pt x="44" y="98"/>
                  </a:lnTo>
                  <a:lnTo>
                    <a:pt x="44" y="98"/>
                  </a:lnTo>
                  <a:lnTo>
                    <a:pt x="40" y="98"/>
                  </a:lnTo>
                  <a:lnTo>
                    <a:pt x="40" y="98"/>
                  </a:lnTo>
                  <a:lnTo>
                    <a:pt x="40" y="98"/>
                  </a:lnTo>
                  <a:lnTo>
                    <a:pt x="40" y="98"/>
                  </a:lnTo>
                  <a:lnTo>
                    <a:pt x="36" y="102"/>
                  </a:lnTo>
                  <a:lnTo>
                    <a:pt x="36" y="102"/>
                  </a:lnTo>
                  <a:lnTo>
                    <a:pt x="36" y="102"/>
                  </a:lnTo>
                  <a:lnTo>
                    <a:pt x="36" y="102"/>
                  </a:lnTo>
                  <a:lnTo>
                    <a:pt x="36" y="102"/>
                  </a:lnTo>
                  <a:lnTo>
                    <a:pt x="34" y="102"/>
                  </a:lnTo>
                  <a:lnTo>
                    <a:pt x="34" y="102"/>
                  </a:lnTo>
                  <a:lnTo>
                    <a:pt x="34" y="102"/>
                  </a:lnTo>
                  <a:lnTo>
                    <a:pt x="34" y="104"/>
                  </a:lnTo>
                  <a:lnTo>
                    <a:pt x="34" y="104"/>
                  </a:lnTo>
                  <a:lnTo>
                    <a:pt x="30" y="104"/>
                  </a:lnTo>
                  <a:lnTo>
                    <a:pt x="30" y="104"/>
                  </a:lnTo>
                  <a:lnTo>
                    <a:pt x="30" y="104"/>
                  </a:lnTo>
                  <a:lnTo>
                    <a:pt x="30" y="104"/>
                  </a:lnTo>
                  <a:lnTo>
                    <a:pt x="30" y="104"/>
                  </a:lnTo>
                  <a:lnTo>
                    <a:pt x="30" y="104"/>
                  </a:lnTo>
                  <a:lnTo>
                    <a:pt x="26" y="104"/>
                  </a:lnTo>
                  <a:lnTo>
                    <a:pt x="26" y="104"/>
                  </a:lnTo>
                  <a:lnTo>
                    <a:pt x="26" y="104"/>
                  </a:lnTo>
                  <a:lnTo>
                    <a:pt x="26" y="104"/>
                  </a:lnTo>
                  <a:lnTo>
                    <a:pt x="22" y="104"/>
                  </a:lnTo>
                  <a:lnTo>
                    <a:pt x="22" y="104"/>
                  </a:lnTo>
                  <a:lnTo>
                    <a:pt x="22" y="104"/>
                  </a:lnTo>
                  <a:lnTo>
                    <a:pt x="22" y="108"/>
                  </a:lnTo>
                  <a:lnTo>
                    <a:pt x="22" y="108"/>
                  </a:lnTo>
                  <a:lnTo>
                    <a:pt x="18" y="108"/>
                  </a:lnTo>
                  <a:lnTo>
                    <a:pt x="18" y="112"/>
                  </a:lnTo>
                  <a:lnTo>
                    <a:pt x="14" y="112"/>
                  </a:lnTo>
                  <a:lnTo>
                    <a:pt x="14" y="112"/>
                  </a:lnTo>
                  <a:lnTo>
                    <a:pt x="14" y="112"/>
                  </a:lnTo>
                  <a:lnTo>
                    <a:pt x="10" y="108"/>
                  </a:lnTo>
                  <a:lnTo>
                    <a:pt x="10" y="108"/>
                  </a:lnTo>
                  <a:lnTo>
                    <a:pt x="10" y="108"/>
                  </a:lnTo>
                  <a:lnTo>
                    <a:pt x="10" y="108"/>
                  </a:lnTo>
                  <a:lnTo>
                    <a:pt x="10" y="108"/>
                  </a:lnTo>
                  <a:lnTo>
                    <a:pt x="10" y="108"/>
                  </a:lnTo>
                  <a:lnTo>
                    <a:pt x="10" y="108"/>
                  </a:lnTo>
                  <a:lnTo>
                    <a:pt x="6" y="108"/>
                  </a:lnTo>
                  <a:lnTo>
                    <a:pt x="6" y="108"/>
                  </a:lnTo>
                  <a:lnTo>
                    <a:pt x="6" y="108"/>
                  </a:lnTo>
                  <a:lnTo>
                    <a:pt x="4" y="104"/>
                  </a:lnTo>
                  <a:lnTo>
                    <a:pt x="4" y="104"/>
                  </a:lnTo>
                  <a:lnTo>
                    <a:pt x="4" y="104"/>
                  </a:lnTo>
                  <a:lnTo>
                    <a:pt x="0" y="104"/>
                  </a:lnTo>
                  <a:lnTo>
                    <a:pt x="0" y="104"/>
                  </a:lnTo>
                  <a:lnTo>
                    <a:pt x="0" y="104"/>
                  </a:lnTo>
                  <a:lnTo>
                    <a:pt x="0" y="104"/>
                  </a:lnTo>
                  <a:lnTo>
                    <a:pt x="0" y="104"/>
                  </a:lnTo>
                  <a:lnTo>
                    <a:pt x="4" y="104"/>
                  </a:lnTo>
                  <a:lnTo>
                    <a:pt x="4" y="104"/>
                  </a:lnTo>
                  <a:lnTo>
                    <a:pt x="6" y="104"/>
                  </a:lnTo>
                  <a:lnTo>
                    <a:pt x="6" y="104"/>
                  </a:lnTo>
                  <a:lnTo>
                    <a:pt x="6" y="104"/>
                  </a:lnTo>
                  <a:lnTo>
                    <a:pt x="6" y="104"/>
                  </a:lnTo>
                  <a:lnTo>
                    <a:pt x="6" y="104"/>
                  </a:lnTo>
                  <a:lnTo>
                    <a:pt x="4" y="102"/>
                  </a:lnTo>
                  <a:lnTo>
                    <a:pt x="4" y="102"/>
                  </a:lnTo>
                  <a:lnTo>
                    <a:pt x="6" y="102"/>
                  </a:lnTo>
                  <a:lnTo>
                    <a:pt x="6" y="98"/>
                  </a:lnTo>
                  <a:lnTo>
                    <a:pt x="4" y="98"/>
                  </a:lnTo>
                  <a:lnTo>
                    <a:pt x="4" y="98"/>
                  </a:lnTo>
                  <a:lnTo>
                    <a:pt x="4" y="98"/>
                  </a:lnTo>
                  <a:lnTo>
                    <a:pt x="4" y="98"/>
                  </a:lnTo>
                  <a:lnTo>
                    <a:pt x="4" y="98"/>
                  </a:lnTo>
                  <a:lnTo>
                    <a:pt x="4" y="98"/>
                  </a:lnTo>
                  <a:lnTo>
                    <a:pt x="4" y="94"/>
                  </a:lnTo>
                  <a:lnTo>
                    <a:pt x="4" y="94"/>
                  </a:lnTo>
                  <a:lnTo>
                    <a:pt x="0" y="90"/>
                  </a:lnTo>
                  <a:lnTo>
                    <a:pt x="0" y="86"/>
                  </a:lnTo>
                  <a:lnTo>
                    <a:pt x="0" y="86"/>
                  </a:lnTo>
                  <a:lnTo>
                    <a:pt x="0" y="86"/>
                  </a:lnTo>
                  <a:lnTo>
                    <a:pt x="0" y="86"/>
                  </a:lnTo>
                  <a:lnTo>
                    <a:pt x="0" y="86"/>
                  </a:lnTo>
                  <a:lnTo>
                    <a:pt x="0"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8"/>
            <p:cNvSpPr>
              <a:spLocks/>
            </p:cNvSpPr>
            <p:nvPr/>
          </p:nvSpPr>
          <p:spPr bwMode="auto">
            <a:xfrm>
              <a:off x="4057650" y="4213293"/>
              <a:ext cx="165100" cy="155575"/>
            </a:xfrm>
            <a:custGeom>
              <a:avLst/>
              <a:gdLst>
                <a:gd name="T0" fmla="*/ 96 w 104"/>
                <a:gd name="T1" fmla="*/ 86 h 98"/>
                <a:gd name="T2" fmla="*/ 92 w 104"/>
                <a:gd name="T3" fmla="*/ 90 h 98"/>
                <a:gd name="T4" fmla="*/ 90 w 104"/>
                <a:gd name="T5" fmla="*/ 86 h 98"/>
                <a:gd name="T6" fmla="*/ 86 w 104"/>
                <a:gd name="T7" fmla="*/ 94 h 98"/>
                <a:gd name="T8" fmla="*/ 82 w 104"/>
                <a:gd name="T9" fmla="*/ 94 h 98"/>
                <a:gd name="T10" fmla="*/ 78 w 104"/>
                <a:gd name="T11" fmla="*/ 90 h 98"/>
                <a:gd name="T12" fmla="*/ 78 w 104"/>
                <a:gd name="T13" fmla="*/ 86 h 98"/>
                <a:gd name="T14" fmla="*/ 74 w 104"/>
                <a:gd name="T15" fmla="*/ 74 h 98"/>
                <a:gd name="T16" fmla="*/ 66 w 104"/>
                <a:gd name="T17" fmla="*/ 74 h 98"/>
                <a:gd name="T18" fmla="*/ 60 w 104"/>
                <a:gd name="T19" fmla="*/ 74 h 98"/>
                <a:gd name="T20" fmla="*/ 64 w 104"/>
                <a:gd name="T21" fmla="*/ 64 h 98"/>
                <a:gd name="T22" fmla="*/ 60 w 104"/>
                <a:gd name="T23" fmla="*/ 60 h 98"/>
                <a:gd name="T24" fmla="*/ 56 w 104"/>
                <a:gd name="T25" fmla="*/ 52 h 98"/>
                <a:gd name="T26" fmla="*/ 48 w 104"/>
                <a:gd name="T27" fmla="*/ 48 h 98"/>
                <a:gd name="T28" fmla="*/ 40 w 104"/>
                <a:gd name="T29" fmla="*/ 48 h 98"/>
                <a:gd name="T30" fmla="*/ 34 w 104"/>
                <a:gd name="T31" fmla="*/ 52 h 98"/>
                <a:gd name="T32" fmla="*/ 30 w 104"/>
                <a:gd name="T33" fmla="*/ 60 h 98"/>
                <a:gd name="T34" fmla="*/ 26 w 104"/>
                <a:gd name="T35" fmla="*/ 64 h 98"/>
                <a:gd name="T36" fmla="*/ 22 w 104"/>
                <a:gd name="T37" fmla="*/ 60 h 98"/>
                <a:gd name="T38" fmla="*/ 18 w 104"/>
                <a:gd name="T39" fmla="*/ 56 h 98"/>
                <a:gd name="T40" fmla="*/ 18 w 104"/>
                <a:gd name="T41" fmla="*/ 52 h 98"/>
                <a:gd name="T42" fmla="*/ 18 w 104"/>
                <a:gd name="T43" fmla="*/ 48 h 98"/>
                <a:gd name="T44" fmla="*/ 14 w 104"/>
                <a:gd name="T45" fmla="*/ 44 h 98"/>
                <a:gd name="T46" fmla="*/ 8 w 104"/>
                <a:gd name="T47" fmla="*/ 38 h 98"/>
                <a:gd name="T48" fmla="*/ 8 w 104"/>
                <a:gd name="T49" fmla="*/ 34 h 98"/>
                <a:gd name="T50" fmla="*/ 4 w 104"/>
                <a:gd name="T51" fmla="*/ 30 h 98"/>
                <a:gd name="T52" fmla="*/ 0 w 104"/>
                <a:gd name="T53" fmla="*/ 30 h 98"/>
                <a:gd name="T54" fmla="*/ 0 w 104"/>
                <a:gd name="T55" fmla="*/ 30 h 98"/>
                <a:gd name="T56" fmla="*/ 4 w 104"/>
                <a:gd name="T57" fmla="*/ 22 h 98"/>
                <a:gd name="T58" fmla="*/ 8 w 104"/>
                <a:gd name="T59" fmla="*/ 22 h 98"/>
                <a:gd name="T60" fmla="*/ 14 w 104"/>
                <a:gd name="T61" fmla="*/ 18 h 98"/>
                <a:gd name="T62" fmla="*/ 14 w 104"/>
                <a:gd name="T63" fmla="*/ 12 h 98"/>
                <a:gd name="T64" fmla="*/ 18 w 104"/>
                <a:gd name="T65" fmla="*/ 8 h 98"/>
                <a:gd name="T66" fmla="*/ 18 w 104"/>
                <a:gd name="T67" fmla="*/ 4 h 98"/>
                <a:gd name="T68" fmla="*/ 26 w 104"/>
                <a:gd name="T69" fmla="*/ 0 h 98"/>
                <a:gd name="T70" fmla="*/ 30 w 104"/>
                <a:gd name="T71" fmla="*/ 4 h 98"/>
                <a:gd name="T72" fmla="*/ 36 w 104"/>
                <a:gd name="T73" fmla="*/ 4 h 98"/>
                <a:gd name="T74" fmla="*/ 40 w 104"/>
                <a:gd name="T75" fmla="*/ 8 h 98"/>
                <a:gd name="T76" fmla="*/ 48 w 104"/>
                <a:gd name="T77" fmla="*/ 4 h 98"/>
                <a:gd name="T78" fmla="*/ 48 w 104"/>
                <a:gd name="T79" fmla="*/ 8 h 98"/>
                <a:gd name="T80" fmla="*/ 52 w 104"/>
                <a:gd name="T81" fmla="*/ 12 h 98"/>
                <a:gd name="T82" fmla="*/ 60 w 104"/>
                <a:gd name="T83" fmla="*/ 8 h 98"/>
                <a:gd name="T84" fmla="*/ 64 w 104"/>
                <a:gd name="T85" fmla="*/ 12 h 98"/>
                <a:gd name="T86" fmla="*/ 74 w 104"/>
                <a:gd name="T87" fmla="*/ 12 h 98"/>
                <a:gd name="T88" fmla="*/ 78 w 104"/>
                <a:gd name="T89" fmla="*/ 8 h 98"/>
                <a:gd name="T90" fmla="*/ 82 w 104"/>
                <a:gd name="T91" fmla="*/ 4 h 98"/>
                <a:gd name="T92" fmla="*/ 86 w 104"/>
                <a:gd name="T93" fmla="*/ 8 h 98"/>
                <a:gd name="T94" fmla="*/ 86 w 104"/>
                <a:gd name="T95" fmla="*/ 18 h 98"/>
                <a:gd name="T96" fmla="*/ 90 w 104"/>
                <a:gd name="T97" fmla="*/ 22 h 98"/>
                <a:gd name="T98" fmla="*/ 92 w 104"/>
                <a:gd name="T99" fmla="*/ 22 h 98"/>
                <a:gd name="T100" fmla="*/ 90 w 104"/>
                <a:gd name="T101" fmla="*/ 26 h 98"/>
                <a:gd name="T102" fmla="*/ 96 w 104"/>
                <a:gd name="T103" fmla="*/ 34 h 98"/>
                <a:gd name="T104" fmla="*/ 100 w 104"/>
                <a:gd name="T105" fmla="*/ 42 h 98"/>
                <a:gd name="T106" fmla="*/ 96 w 104"/>
                <a:gd name="T107" fmla="*/ 48 h 98"/>
                <a:gd name="T108" fmla="*/ 96 w 104"/>
                <a:gd name="T109" fmla="*/ 56 h 98"/>
                <a:gd name="T110" fmla="*/ 100 w 104"/>
                <a:gd name="T111" fmla="*/ 60 h 98"/>
                <a:gd name="T112" fmla="*/ 100 w 104"/>
                <a:gd name="T113" fmla="*/ 64 h 98"/>
                <a:gd name="T114" fmla="*/ 100 w 104"/>
                <a:gd name="T115" fmla="*/ 68 h 98"/>
                <a:gd name="T116" fmla="*/ 104 w 104"/>
                <a:gd name="T117" fmla="*/ 74 h 98"/>
                <a:gd name="T118" fmla="*/ 96 w 104"/>
                <a:gd name="T119" fmla="*/ 78 h 98"/>
                <a:gd name="T120" fmla="*/ 100 w 104"/>
                <a:gd name="T121" fmla="*/ 8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98">
                  <a:moveTo>
                    <a:pt x="100" y="82"/>
                  </a:moveTo>
                  <a:lnTo>
                    <a:pt x="100" y="82"/>
                  </a:lnTo>
                  <a:lnTo>
                    <a:pt x="96" y="82"/>
                  </a:lnTo>
                  <a:lnTo>
                    <a:pt x="96" y="82"/>
                  </a:lnTo>
                  <a:lnTo>
                    <a:pt x="96" y="82"/>
                  </a:lnTo>
                  <a:lnTo>
                    <a:pt x="96" y="82"/>
                  </a:lnTo>
                  <a:lnTo>
                    <a:pt x="96" y="82"/>
                  </a:lnTo>
                  <a:lnTo>
                    <a:pt x="96" y="86"/>
                  </a:lnTo>
                  <a:lnTo>
                    <a:pt x="96" y="86"/>
                  </a:lnTo>
                  <a:lnTo>
                    <a:pt x="96" y="86"/>
                  </a:lnTo>
                  <a:lnTo>
                    <a:pt x="96" y="90"/>
                  </a:lnTo>
                  <a:lnTo>
                    <a:pt x="96" y="90"/>
                  </a:lnTo>
                  <a:lnTo>
                    <a:pt x="96" y="90"/>
                  </a:lnTo>
                  <a:lnTo>
                    <a:pt x="96" y="90"/>
                  </a:lnTo>
                  <a:lnTo>
                    <a:pt x="96" y="90"/>
                  </a:lnTo>
                  <a:lnTo>
                    <a:pt x="92" y="90"/>
                  </a:lnTo>
                  <a:lnTo>
                    <a:pt x="92" y="90"/>
                  </a:lnTo>
                  <a:lnTo>
                    <a:pt x="92" y="90"/>
                  </a:lnTo>
                  <a:lnTo>
                    <a:pt x="92" y="90"/>
                  </a:lnTo>
                  <a:lnTo>
                    <a:pt x="92" y="90"/>
                  </a:lnTo>
                  <a:lnTo>
                    <a:pt x="92" y="86"/>
                  </a:lnTo>
                  <a:lnTo>
                    <a:pt x="92" y="86"/>
                  </a:lnTo>
                  <a:lnTo>
                    <a:pt x="90" y="86"/>
                  </a:lnTo>
                  <a:lnTo>
                    <a:pt x="90" y="86"/>
                  </a:lnTo>
                  <a:lnTo>
                    <a:pt x="90" y="86"/>
                  </a:lnTo>
                  <a:lnTo>
                    <a:pt x="90" y="86"/>
                  </a:lnTo>
                  <a:lnTo>
                    <a:pt x="90" y="90"/>
                  </a:lnTo>
                  <a:lnTo>
                    <a:pt x="90" y="90"/>
                  </a:lnTo>
                  <a:lnTo>
                    <a:pt x="90" y="90"/>
                  </a:lnTo>
                  <a:lnTo>
                    <a:pt x="90" y="90"/>
                  </a:lnTo>
                  <a:lnTo>
                    <a:pt x="90" y="94"/>
                  </a:lnTo>
                  <a:lnTo>
                    <a:pt x="86" y="94"/>
                  </a:lnTo>
                  <a:lnTo>
                    <a:pt x="86" y="94"/>
                  </a:lnTo>
                  <a:lnTo>
                    <a:pt x="86" y="94"/>
                  </a:lnTo>
                  <a:lnTo>
                    <a:pt x="86" y="94"/>
                  </a:lnTo>
                  <a:lnTo>
                    <a:pt x="86" y="94"/>
                  </a:lnTo>
                  <a:lnTo>
                    <a:pt x="82" y="94"/>
                  </a:lnTo>
                  <a:lnTo>
                    <a:pt x="82" y="98"/>
                  </a:lnTo>
                  <a:lnTo>
                    <a:pt x="82" y="94"/>
                  </a:lnTo>
                  <a:lnTo>
                    <a:pt x="82" y="94"/>
                  </a:lnTo>
                  <a:lnTo>
                    <a:pt x="82" y="94"/>
                  </a:lnTo>
                  <a:lnTo>
                    <a:pt x="82" y="90"/>
                  </a:lnTo>
                  <a:lnTo>
                    <a:pt x="78" y="90"/>
                  </a:lnTo>
                  <a:lnTo>
                    <a:pt x="78" y="94"/>
                  </a:lnTo>
                  <a:lnTo>
                    <a:pt x="78" y="94"/>
                  </a:lnTo>
                  <a:lnTo>
                    <a:pt x="78" y="94"/>
                  </a:lnTo>
                  <a:lnTo>
                    <a:pt x="78" y="90"/>
                  </a:lnTo>
                  <a:lnTo>
                    <a:pt x="78" y="90"/>
                  </a:lnTo>
                  <a:lnTo>
                    <a:pt x="78" y="90"/>
                  </a:lnTo>
                  <a:lnTo>
                    <a:pt x="78" y="90"/>
                  </a:lnTo>
                  <a:lnTo>
                    <a:pt x="78" y="86"/>
                  </a:lnTo>
                  <a:lnTo>
                    <a:pt x="78" y="86"/>
                  </a:lnTo>
                  <a:lnTo>
                    <a:pt x="78" y="86"/>
                  </a:lnTo>
                  <a:lnTo>
                    <a:pt x="82" y="86"/>
                  </a:lnTo>
                  <a:lnTo>
                    <a:pt x="78" y="86"/>
                  </a:lnTo>
                  <a:lnTo>
                    <a:pt x="78" y="86"/>
                  </a:lnTo>
                  <a:lnTo>
                    <a:pt x="78" y="82"/>
                  </a:lnTo>
                  <a:lnTo>
                    <a:pt x="78" y="82"/>
                  </a:lnTo>
                  <a:lnTo>
                    <a:pt x="78" y="82"/>
                  </a:lnTo>
                  <a:lnTo>
                    <a:pt x="78" y="82"/>
                  </a:lnTo>
                  <a:lnTo>
                    <a:pt x="78" y="78"/>
                  </a:lnTo>
                  <a:lnTo>
                    <a:pt x="78" y="74"/>
                  </a:lnTo>
                  <a:lnTo>
                    <a:pt x="74" y="74"/>
                  </a:lnTo>
                  <a:lnTo>
                    <a:pt x="74" y="74"/>
                  </a:lnTo>
                  <a:lnTo>
                    <a:pt x="74" y="72"/>
                  </a:lnTo>
                  <a:lnTo>
                    <a:pt x="74" y="74"/>
                  </a:lnTo>
                  <a:lnTo>
                    <a:pt x="74" y="72"/>
                  </a:lnTo>
                  <a:lnTo>
                    <a:pt x="70" y="72"/>
                  </a:lnTo>
                  <a:lnTo>
                    <a:pt x="70" y="74"/>
                  </a:lnTo>
                  <a:lnTo>
                    <a:pt x="66" y="72"/>
                  </a:lnTo>
                  <a:lnTo>
                    <a:pt x="66" y="74"/>
                  </a:lnTo>
                  <a:lnTo>
                    <a:pt x="66" y="74"/>
                  </a:lnTo>
                  <a:lnTo>
                    <a:pt x="66" y="72"/>
                  </a:lnTo>
                  <a:lnTo>
                    <a:pt x="66" y="74"/>
                  </a:lnTo>
                  <a:lnTo>
                    <a:pt x="64" y="74"/>
                  </a:lnTo>
                  <a:lnTo>
                    <a:pt x="64" y="74"/>
                  </a:lnTo>
                  <a:lnTo>
                    <a:pt x="64" y="74"/>
                  </a:lnTo>
                  <a:lnTo>
                    <a:pt x="64" y="74"/>
                  </a:lnTo>
                  <a:lnTo>
                    <a:pt x="64" y="74"/>
                  </a:lnTo>
                  <a:lnTo>
                    <a:pt x="60" y="74"/>
                  </a:lnTo>
                  <a:lnTo>
                    <a:pt x="60" y="74"/>
                  </a:lnTo>
                  <a:lnTo>
                    <a:pt x="64" y="72"/>
                  </a:lnTo>
                  <a:lnTo>
                    <a:pt x="64" y="72"/>
                  </a:lnTo>
                  <a:lnTo>
                    <a:pt x="64" y="72"/>
                  </a:lnTo>
                  <a:lnTo>
                    <a:pt x="64" y="68"/>
                  </a:lnTo>
                  <a:lnTo>
                    <a:pt x="64" y="68"/>
                  </a:lnTo>
                  <a:lnTo>
                    <a:pt x="64" y="68"/>
                  </a:lnTo>
                  <a:lnTo>
                    <a:pt x="64" y="64"/>
                  </a:lnTo>
                  <a:lnTo>
                    <a:pt x="64" y="64"/>
                  </a:lnTo>
                  <a:lnTo>
                    <a:pt x="64" y="64"/>
                  </a:lnTo>
                  <a:lnTo>
                    <a:pt x="64" y="64"/>
                  </a:lnTo>
                  <a:lnTo>
                    <a:pt x="64" y="64"/>
                  </a:lnTo>
                  <a:lnTo>
                    <a:pt x="60" y="64"/>
                  </a:lnTo>
                  <a:lnTo>
                    <a:pt x="60" y="64"/>
                  </a:lnTo>
                  <a:lnTo>
                    <a:pt x="60" y="64"/>
                  </a:lnTo>
                  <a:lnTo>
                    <a:pt x="60" y="60"/>
                  </a:lnTo>
                  <a:lnTo>
                    <a:pt x="60" y="60"/>
                  </a:lnTo>
                  <a:lnTo>
                    <a:pt x="64" y="60"/>
                  </a:lnTo>
                  <a:lnTo>
                    <a:pt x="64" y="60"/>
                  </a:lnTo>
                  <a:lnTo>
                    <a:pt x="60" y="60"/>
                  </a:lnTo>
                  <a:lnTo>
                    <a:pt x="60" y="56"/>
                  </a:lnTo>
                  <a:lnTo>
                    <a:pt x="60" y="56"/>
                  </a:lnTo>
                  <a:lnTo>
                    <a:pt x="60" y="52"/>
                  </a:lnTo>
                  <a:lnTo>
                    <a:pt x="56" y="52"/>
                  </a:lnTo>
                  <a:lnTo>
                    <a:pt x="56" y="52"/>
                  </a:lnTo>
                  <a:lnTo>
                    <a:pt x="56" y="52"/>
                  </a:lnTo>
                  <a:lnTo>
                    <a:pt x="56" y="48"/>
                  </a:lnTo>
                  <a:lnTo>
                    <a:pt x="56" y="48"/>
                  </a:lnTo>
                  <a:lnTo>
                    <a:pt x="56" y="48"/>
                  </a:lnTo>
                  <a:lnTo>
                    <a:pt x="52" y="48"/>
                  </a:lnTo>
                  <a:lnTo>
                    <a:pt x="52" y="48"/>
                  </a:lnTo>
                  <a:lnTo>
                    <a:pt x="48" y="48"/>
                  </a:lnTo>
                  <a:lnTo>
                    <a:pt x="48" y="48"/>
                  </a:lnTo>
                  <a:lnTo>
                    <a:pt x="48" y="48"/>
                  </a:lnTo>
                  <a:lnTo>
                    <a:pt x="44" y="48"/>
                  </a:lnTo>
                  <a:lnTo>
                    <a:pt x="44" y="48"/>
                  </a:lnTo>
                  <a:lnTo>
                    <a:pt x="44" y="48"/>
                  </a:lnTo>
                  <a:lnTo>
                    <a:pt x="40" y="48"/>
                  </a:lnTo>
                  <a:lnTo>
                    <a:pt x="40" y="48"/>
                  </a:lnTo>
                  <a:lnTo>
                    <a:pt x="40" y="48"/>
                  </a:lnTo>
                  <a:lnTo>
                    <a:pt x="40" y="48"/>
                  </a:lnTo>
                  <a:lnTo>
                    <a:pt x="40" y="48"/>
                  </a:lnTo>
                  <a:lnTo>
                    <a:pt x="40" y="48"/>
                  </a:lnTo>
                  <a:lnTo>
                    <a:pt x="36" y="48"/>
                  </a:lnTo>
                  <a:lnTo>
                    <a:pt x="36" y="48"/>
                  </a:lnTo>
                  <a:lnTo>
                    <a:pt x="34" y="52"/>
                  </a:lnTo>
                  <a:lnTo>
                    <a:pt x="34" y="52"/>
                  </a:lnTo>
                  <a:lnTo>
                    <a:pt x="34" y="52"/>
                  </a:lnTo>
                  <a:lnTo>
                    <a:pt x="34" y="56"/>
                  </a:lnTo>
                  <a:lnTo>
                    <a:pt x="34" y="56"/>
                  </a:lnTo>
                  <a:lnTo>
                    <a:pt x="34" y="56"/>
                  </a:lnTo>
                  <a:lnTo>
                    <a:pt x="30" y="60"/>
                  </a:lnTo>
                  <a:lnTo>
                    <a:pt x="30" y="60"/>
                  </a:lnTo>
                  <a:lnTo>
                    <a:pt x="30" y="60"/>
                  </a:lnTo>
                  <a:lnTo>
                    <a:pt x="30" y="60"/>
                  </a:lnTo>
                  <a:lnTo>
                    <a:pt x="30" y="60"/>
                  </a:lnTo>
                  <a:lnTo>
                    <a:pt x="30" y="60"/>
                  </a:lnTo>
                  <a:lnTo>
                    <a:pt x="30" y="60"/>
                  </a:lnTo>
                  <a:lnTo>
                    <a:pt x="30" y="64"/>
                  </a:lnTo>
                  <a:lnTo>
                    <a:pt x="30" y="64"/>
                  </a:lnTo>
                  <a:lnTo>
                    <a:pt x="26" y="64"/>
                  </a:lnTo>
                  <a:lnTo>
                    <a:pt x="26" y="64"/>
                  </a:lnTo>
                  <a:lnTo>
                    <a:pt x="26" y="64"/>
                  </a:lnTo>
                  <a:lnTo>
                    <a:pt x="26" y="64"/>
                  </a:lnTo>
                  <a:lnTo>
                    <a:pt x="26" y="64"/>
                  </a:lnTo>
                  <a:lnTo>
                    <a:pt x="26" y="64"/>
                  </a:lnTo>
                  <a:lnTo>
                    <a:pt x="26" y="64"/>
                  </a:lnTo>
                  <a:lnTo>
                    <a:pt x="22" y="64"/>
                  </a:lnTo>
                  <a:lnTo>
                    <a:pt x="22" y="64"/>
                  </a:lnTo>
                  <a:lnTo>
                    <a:pt x="26" y="64"/>
                  </a:lnTo>
                  <a:lnTo>
                    <a:pt x="26" y="60"/>
                  </a:lnTo>
                  <a:lnTo>
                    <a:pt x="22" y="60"/>
                  </a:lnTo>
                  <a:lnTo>
                    <a:pt x="22" y="60"/>
                  </a:lnTo>
                  <a:lnTo>
                    <a:pt x="22" y="56"/>
                  </a:lnTo>
                  <a:lnTo>
                    <a:pt x="22" y="56"/>
                  </a:lnTo>
                  <a:lnTo>
                    <a:pt x="22" y="56"/>
                  </a:lnTo>
                  <a:lnTo>
                    <a:pt x="22" y="56"/>
                  </a:lnTo>
                  <a:lnTo>
                    <a:pt x="22" y="56"/>
                  </a:lnTo>
                  <a:lnTo>
                    <a:pt x="22" y="56"/>
                  </a:lnTo>
                  <a:lnTo>
                    <a:pt x="18" y="56"/>
                  </a:lnTo>
                  <a:lnTo>
                    <a:pt x="18" y="56"/>
                  </a:lnTo>
                  <a:lnTo>
                    <a:pt x="18" y="52"/>
                  </a:lnTo>
                  <a:lnTo>
                    <a:pt x="18" y="52"/>
                  </a:lnTo>
                  <a:lnTo>
                    <a:pt x="18" y="48"/>
                  </a:lnTo>
                  <a:lnTo>
                    <a:pt x="18" y="48"/>
                  </a:lnTo>
                  <a:lnTo>
                    <a:pt x="18" y="52"/>
                  </a:lnTo>
                  <a:lnTo>
                    <a:pt x="18" y="52"/>
                  </a:lnTo>
                  <a:lnTo>
                    <a:pt x="18" y="52"/>
                  </a:lnTo>
                  <a:lnTo>
                    <a:pt x="18" y="52"/>
                  </a:lnTo>
                  <a:lnTo>
                    <a:pt x="18" y="52"/>
                  </a:lnTo>
                  <a:lnTo>
                    <a:pt x="18" y="52"/>
                  </a:lnTo>
                  <a:lnTo>
                    <a:pt x="18" y="48"/>
                  </a:lnTo>
                  <a:lnTo>
                    <a:pt x="18" y="48"/>
                  </a:lnTo>
                  <a:lnTo>
                    <a:pt x="18" y="48"/>
                  </a:lnTo>
                  <a:lnTo>
                    <a:pt x="18" y="48"/>
                  </a:lnTo>
                  <a:lnTo>
                    <a:pt x="18" y="48"/>
                  </a:lnTo>
                  <a:lnTo>
                    <a:pt x="18" y="48"/>
                  </a:lnTo>
                  <a:lnTo>
                    <a:pt x="18" y="48"/>
                  </a:lnTo>
                  <a:lnTo>
                    <a:pt x="18" y="48"/>
                  </a:lnTo>
                  <a:lnTo>
                    <a:pt x="18" y="48"/>
                  </a:lnTo>
                  <a:lnTo>
                    <a:pt x="14" y="48"/>
                  </a:lnTo>
                  <a:lnTo>
                    <a:pt x="14" y="48"/>
                  </a:lnTo>
                  <a:lnTo>
                    <a:pt x="14" y="48"/>
                  </a:lnTo>
                  <a:lnTo>
                    <a:pt x="14" y="44"/>
                  </a:lnTo>
                  <a:lnTo>
                    <a:pt x="10" y="44"/>
                  </a:lnTo>
                  <a:lnTo>
                    <a:pt x="10" y="44"/>
                  </a:lnTo>
                  <a:lnTo>
                    <a:pt x="8" y="42"/>
                  </a:lnTo>
                  <a:lnTo>
                    <a:pt x="8" y="42"/>
                  </a:lnTo>
                  <a:lnTo>
                    <a:pt x="8" y="38"/>
                  </a:lnTo>
                  <a:lnTo>
                    <a:pt x="8" y="38"/>
                  </a:lnTo>
                  <a:lnTo>
                    <a:pt x="8" y="38"/>
                  </a:lnTo>
                  <a:lnTo>
                    <a:pt x="8" y="38"/>
                  </a:lnTo>
                  <a:lnTo>
                    <a:pt x="4" y="38"/>
                  </a:lnTo>
                  <a:lnTo>
                    <a:pt x="4" y="38"/>
                  </a:lnTo>
                  <a:lnTo>
                    <a:pt x="8" y="34"/>
                  </a:lnTo>
                  <a:lnTo>
                    <a:pt x="8" y="34"/>
                  </a:lnTo>
                  <a:lnTo>
                    <a:pt x="8" y="34"/>
                  </a:lnTo>
                  <a:lnTo>
                    <a:pt x="8" y="34"/>
                  </a:lnTo>
                  <a:lnTo>
                    <a:pt x="8" y="34"/>
                  </a:lnTo>
                  <a:lnTo>
                    <a:pt x="8" y="34"/>
                  </a:lnTo>
                  <a:lnTo>
                    <a:pt x="4" y="34"/>
                  </a:lnTo>
                  <a:lnTo>
                    <a:pt x="4" y="38"/>
                  </a:lnTo>
                  <a:lnTo>
                    <a:pt x="4" y="34"/>
                  </a:lnTo>
                  <a:lnTo>
                    <a:pt x="4" y="34"/>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34"/>
                  </a:lnTo>
                  <a:lnTo>
                    <a:pt x="0" y="34"/>
                  </a:lnTo>
                  <a:lnTo>
                    <a:pt x="0" y="34"/>
                  </a:lnTo>
                  <a:lnTo>
                    <a:pt x="0" y="34"/>
                  </a:lnTo>
                  <a:lnTo>
                    <a:pt x="0" y="34"/>
                  </a:lnTo>
                  <a:lnTo>
                    <a:pt x="0" y="34"/>
                  </a:lnTo>
                  <a:lnTo>
                    <a:pt x="0" y="30"/>
                  </a:lnTo>
                  <a:lnTo>
                    <a:pt x="0" y="30"/>
                  </a:lnTo>
                  <a:lnTo>
                    <a:pt x="0" y="30"/>
                  </a:lnTo>
                  <a:lnTo>
                    <a:pt x="0" y="30"/>
                  </a:lnTo>
                  <a:lnTo>
                    <a:pt x="0" y="30"/>
                  </a:lnTo>
                  <a:lnTo>
                    <a:pt x="4" y="26"/>
                  </a:lnTo>
                  <a:lnTo>
                    <a:pt x="4" y="26"/>
                  </a:lnTo>
                  <a:lnTo>
                    <a:pt x="4" y="26"/>
                  </a:lnTo>
                  <a:lnTo>
                    <a:pt x="4" y="26"/>
                  </a:lnTo>
                  <a:lnTo>
                    <a:pt x="4" y="22"/>
                  </a:lnTo>
                  <a:lnTo>
                    <a:pt x="4" y="22"/>
                  </a:lnTo>
                  <a:lnTo>
                    <a:pt x="4" y="22"/>
                  </a:lnTo>
                  <a:lnTo>
                    <a:pt x="4" y="22"/>
                  </a:lnTo>
                  <a:lnTo>
                    <a:pt x="4" y="22"/>
                  </a:lnTo>
                  <a:lnTo>
                    <a:pt x="8" y="22"/>
                  </a:lnTo>
                  <a:lnTo>
                    <a:pt x="8" y="22"/>
                  </a:lnTo>
                  <a:lnTo>
                    <a:pt x="8" y="22"/>
                  </a:lnTo>
                  <a:lnTo>
                    <a:pt x="8" y="22"/>
                  </a:lnTo>
                  <a:lnTo>
                    <a:pt x="8" y="18"/>
                  </a:lnTo>
                  <a:lnTo>
                    <a:pt x="8" y="18"/>
                  </a:lnTo>
                  <a:lnTo>
                    <a:pt x="10" y="18"/>
                  </a:lnTo>
                  <a:lnTo>
                    <a:pt x="10" y="18"/>
                  </a:lnTo>
                  <a:lnTo>
                    <a:pt x="10" y="18"/>
                  </a:lnTo>
                  <a:lnTo>
                    <a:pt x="10" y="18"/>
                  </a:lnTo>
                  <a:lnTo>
                    <a:pt x="14" y="18"/>
                  </a:lnTo>
                  <a:lnTo>
                    <a:pt x="14" y="18"/>
                  </a:lnTo>
                  <a:lnTo>
                    <a:pt x="14" y="18"/>
                  </a:lnTo>
                  <a:lnTo>
                    <a:pt x="18" y="18"/>
                  </a:lnTo>
                  <a:lnTo>
                    <a:pt x="18" y="18"/>
                  </a:lnTo>
                  <a:lnTo>
                    <a:pt x="18" y="16"/>
                  </a:lnTo>
                  <a:lnTo>
                    <a:pt x="18" y="12"/>
                  </a:lnTo>
                  <a:lnTo>
                    <a:pt x="18" y="12"/>
                  </a:lnTo>
                  <a:lnTo>
                    <a:pt x="18" y="12"/>
                  </a:lnTo>
                  <a:lnTo>
                    <a:pt x="14" y="12"/>
                  </a:lnTo>
                  <a:lnTo>
                    <a:pt x="14" y="12"/>
                  </a:lnTo>
                  <a:lnTo>
                    <a:pt x="14" y="12"/>
                  </a:lnTo>
                  <a:lnTo>
                    <a:pt x="14" y="8"/>
                  </a:lnTo>
                  <a:lnTo>
                    <a:pt x="14" y="8"/>
                  </a:lnTo>
                  <a:lnTo>
                    <a:pt x="18" y="8"/>
                  </a:lnTo>
                  <a:lnTo>
                    <a:pt x="18" y="8"/>
                  </a:lnTo>
                  <a:lnTo>
                    <a:pt x="18" y="8"/>
                  </a:lnTo>
                  <a:lnTo>
                    <a:pt x="18" y="8"/>
                  </a:lnTo>
                  <a:lnTo>
                    <a:pt x="18" y="8"/>
                  </a:lnTo>
                  <a:lnTo>
                    <a:pt x="18" y="8"/>
                  </a:lnTo>
                  <a:lnTo>
                    <a:pt x="18" y="4"/>
                  </a:lnTo>
                  <a:lnTo>
                    <a:pt x="18" y="4"/>
                  </a:lnTo>
                  <a:lnTo>
                    <a:pt x="18" y="4"/>
                  </a:lnTo>
                  <a:lnTo>
                    <a:pt x="18" y="4"/>
                  </a:lnTo>
                  <a:lnTo>
                    <a:pt x="18" y="4"/>
                  </a:lnTo>
                  <a:lnTo>
                    <a:pt x="18" y="4"/>
                  </a:lnTo>
                  <a:lnTo>
                    <a:pt x="18" y="0"/>
                  </a:lnTo>
                  <a:lnTo>
                    <a:pt x="18" y="0"/>
                  </a:lnTo>
                  <a:lnTo>
                    <a:pt x="18" y="0"/>
                  </a:lnTo>
                  <a:lnTo>
                    <a:pt x="18" y="0"/>
                  </a:lnTo>
                  <a:lnTo>
                    <a:pt x="22" y="0"/>
                  </a:lnTo>
                  <a:lnTo>
                    <a:pt x="22" y="0"/>
                  </a:lnTo>
                  <a:lnTo>
                    <a:pt x="26" y="0"/>
                  </a:lnTo>
                  <a:lnTo>
                    <a:pt x="26" y="0"/>
                  </a:lnTo>
                  <a:lnTo>
                    <a:pt x="30" y="4"/>
                  </a:lnTo>
                  <a:lnTo>
                    <a:pt x="26" y="4"/>
                  </a:lnTo>
                  <a:lnTo>
                    <a:pt x="26" y="4"/>
                  </a:lnTo>
                  <a:lnTo>
                    <a:pt x="26" y="4"/>
                  </a:lnTo>
                  <a:lnTo>
                    <a:pt x="26" y="4"/>
                  </a:lnTo>
                  <a:lnTo>
                    <a:pt x="30" y="4"/>
                  </a:lnTo>
                  <a:lnTo>
                    <a:pt x="30" y="4"/>
                  </a:lnTo>
                  <a:lnTo>
                    <a:pt x="30" y="4"/>
                  </a:lnTo>
                  <a:lnTo>
                    <a:pt x="30" y="4"/>
                  </a:lnTo>
                  <a:lnTo>
                    <a:pt x="30" y="4"/>
                  </a:lnTo>
                  <a:lnTo>
                    <a:pt x="30" y="4"/>
                  </a:lnTo>
                  <a:lnTo>
                    <a:pt x="34" y="4"/>
                  </a:lnTo>
                  <a:lnTo>
                    <a:pt x="34" y="8"/>
                  </a:lnTo>
                  <a:lnTo>
                    <a:pt x="34" y="8"/>
                  </a:lnTo>
                  <a:lnTo>
                    <a:pt x="36" y="4"/>
                  </a:lnTo>
                  <a:lnTo>
                    <a:pt x="36" y="4"/>
                  </a:lnTo>
                  <a:lnTo>
                    <a:pt x="36" y="8"/>
                  </a:lnTo>
                  <a:lnTo>
                    <a:pt x="36" y="8"/>
                  </a:lnTo>
                  <a:lnTo>
                    <a:pt x="36" y="8"/>
                  </a:lnTo>
                  <a:lnTo>
                    <a:pt x="36" y="8"/>
                  </a:lnTo>
                  <a:lnTo>
                    <a:pt x="40" y="8"/>
                  </a:lnTo>
                  <a:lnTo>
                    <a:pt x="40" y="8"/>
                  </a:lnTo>
                  <a:lnTo>
                    <a:pt x="40" y="8"/>
                  </a:lnTo>
                  <a:lnTo>
                    <a:pt x="40" y="8"/>
                  </a:lnTo>
                  <a:lnTo>
                    <a:pt x="40" y="4"/>
                  </a:lnTo>
                  <a:lnTo>
                    <a:pt x="44" y="4"/>
                  </a:lnTo>
                  <a:lnTo>
                    <a:pt x="44" y="8"/>
                  </a:lnTo>
                  <a:lnTo>
                    <a:pt x="44" y="8"/>
                  </a:lnTo>
                  <a:lnTo>
                    <a:pt x="44" y="8"/>
                  </a:lnTo>
                  <a:lnTo>
                    <a:pt x="48" y="8"/>
                  </a:lnTo>
                  <a:lnTo>
                    <a:pt x="48" y="4"/>
                  </a:lnTo>
                  <a:lnTo>
                    <a:pt x="48" y="4"/>
                  </a:lnTo>
                  <a:lnTo>
                    <a:pt x="48" y="4"/>
                  </a:lnTo>
                  <a:lnTo>
                    <a:pt x="48" y="4"/>
                  </a:lnTo>
                  <a:lnTo>
                    <a:pt x="52" y="4"/>
                  </a:lnTo>
                  <a:lnTo>
                    <a:pt x="52" y="4"/>
                  </a:lnTo>
                  <a:lnTo>
                    <a:pt x="52" y="8"/>
                  </a:lnTo>
                  <a:lnTo>
                    <a:pt x="52" y="8"/>
                  </a:lnTo>
                  <a:lnTo>
                    <a:pt x="48" y="8"/>
                  </a:lnTo>
                  <a:lnTo>
                    <a:pt x="48" y="8"/>
                  </a:lnTo>
                  <a:lnTo>
                    <a:pt x="48" y="12"/>
                  </a:lnTo>
                  <a:lnTo>
                    <a:pt x="52" y="12"/>
                  </a:lnTo>
                  <a:lnTo>
                    <a:pt x="52" y="12"/>
                  </a:lnTo>
                  <a:lnTo>
                    <a:pt x="52" y="12"/>
                  </a:lnTo>
                  <a:lnTo>
                    <a:pt x="52" y="12"/>
                  </a:lnTo>
                  <a:lnTo>
                    <a:pt x="52" y="12"/>
                  </a:lnTo>
                  <a:lnTo>
                    <a:pt x="52" y="12"/>
                  </a:lnTo>
                  <a:lnTo>
                    <a:pt x="52" y="12"/>
                  </a:lnTo>
                  <a:lnTo>
                    <a:pt x="56" y="12"/>
                  </a:lnTo>
                  <a:lnTo>
                    <a:pt x="56" y="12"/>
                  </a:lnTo>
                  <a:lnTo>
                    <a:pt x="56" y="12"/>
                  </a:lnTo>
                  <a:lnTo>
                    <a:pt x="56" y="12"/>
                  </a:lnTo>
                  <a:lnTo>
                    <a:pt x="56" y="8"/>
                  </a:lnTo>
                  <a:lnTo>
                    <a:pt x="56" y="8"/>
                  </a:lnTo>
                  <a:lnTo>
                    <a:pt x="60" y="8"/>
                  </a:lnTo>
                  <a:lnTo>
                    <a:pt x="60" y="8"/>
                  </a:lnTo>
                  <a:lnTo>
                    <a:pt x="60" y="8"/>
                  </a:lnTo>
                  <a:lnTo>
                    <a:pt x="60" y="12"/>
                  </a:lnTo>
                  <a:lnTo>
                    <a:pt x="60" y="12"/>
                  </a:lnTo>
                  <a:lnTo>
                    <a:pt x="60" y="16"/>
                  </a:lnTo>
                  <a:lnTo>
                    <a:pt x="60" y="16"/>
                  </a:lnTo>
                  <a:lnTo>
                    <a:pt x="64" y="16"/>
                  </a:lnTo>
                  <a:lnTo>
                    <a:pt x="64" y="12"/>
                  </a:lnTo>
                  <a:lnTo>
                    <a:pt x="64" y="12"/>
                  </a:lnTo>
                  <a:lnTo>
                    <a:pt x="66" y="12"/>
                  </a:lnTo>
                  <a:lnTo>
                    <a:pt x="66" y="8"/>
                  </a:lnTo>
                  <a:lnTo>
                    <a:pt x="66" y="8"/>
                  </a:lnTo>
                  <a:lnTo>
                    <a:pt x="70" y="8"/>
                  </a:lnTo>
                  <a:lnTo>
                    <a:pt x="70" y="12"/>
                  </a:lnTo>
                  <a:lnTo>
                    <a:pt x="74" y="12"/>
                  </a:lnTo>
                  <a:lnTo>
                    <a:pt x="74" y="12"/>
                  </a:lnTo>
                  <a:lnTo>
                    <a:pt x="74" y="12"/>
                  </a:lnTo>
                  <a:lnTo>
                    <a:pt x="74" y="12"/>
                  </a:lnTo>
                  <a:lnTo>
                    <a:pt x="74" y="12"/>
                  </a:lnTo>
                  <a:lnTo>
                    <a:pt x="74" y="12"/>
                  </a:lnTo>
                  <a:lnTo>
                    <a:pt x="74" y="12"/>
                  </a:lnTo>
                  <a:lnTo>
                    <a:pt x="74" y="12"/>
                  </a:lnTo>
                  <a:lnTo>
                    <a:pt x="78" y="8"/>
                  </a:lnTo>
                  <a:lnTo>
                    <a:pt x="78" y="8"/>
                  </a:lnTo>
                  <a:lnTo>
                    <a:pt x="78" y="8"/>
                  </a:lnTo>
                  <a:lnTo>
                    <a:pt x="82" y="8"/>
                  </a:lnTo>
                  <a:lnTo>
                    <a:pt x="82" y="8"/>
                  </a:lnTo>
                  <a:lnTo>
                    <a:pt x="82" y="8"/>
                  </a:lnTo>
                  <a:lnTo>
                    <a:pt x="82" y="8"/>
                  </a:lnTo>
                  <a:lnTo>
                    <a:pt x="82" y="4"/>
                  </a:lnTo>
                  <a:lnTo>
                    <a:pt x="78" y="4"/>
                  </a:lnTo>
                  <a:lnTo>
                    <a:pt x="78" y="4"/>
                  </a:lnTo>
                  <a:lnTo>
                    <a:pt x="82" y="4"/>
                  </a:lnTo>
                  <a:lnTo>
                    <a:pt x="82" y="4"/>
                  </a:lnTo>
                  <a:lnTo>
                    <a:pt x="82" y="4"/>
                  </a:lnTo>
                  <a:lnTo>
                    <a:pt x="86" y="4"/>
                  </a:lnTo>
                  <a:lnTo>
                    <a:pt x="86" y="4"/>
                  </a:lnTo>
                  <a:lnTo>
                    <a:pt x="86" y="8"/>
                  </a:lnTo>
                  <a:lnTo>
                    <a:pt x="86" y="8"/>
                  </a:lnTo>
                  <a:lnTo>
                    <a:pt x="86" y="8"/>
                  </a:lnTo>
                  <a:lnTo>
                    <a:pt x="86" y="8"/>
                  </a:lnTo>
                  <a:lnTo>
                    <a:pt x="86" y="8"/>
                  </a:lnTo>
                  <a:lnTo>
                    <a:pt x="86" y="8"/>
                  </a:lnTo>
                  <a:lnTo>
                    <a:pt x="86" y="8"/>
                  </a:lnTo>
                  <a:lnTo>
                    <a:pt x="86" y="8"/>
                  </a:lnTo>
                  <a:lnTo>
                    <a:pt x="90" y="12"/>
                  </a:lnTo>
                  <a:lnTo>
                    <a:pt x="90" y="16"/>
                  </a:lnTo>
                  <a:lnTo>
                    <a:pt x="90" y="16"/>
                  </a:lnTo>
                  <a:lnTo>
                    <a:pt x="86" y="18"/>
                  </a:lnTo>
                  <a:lnTo>
                    <a:pt x="90" y="18"/>
                  </a:lnTo>
                  <a:lnTo>
                    <a:pt x="90" y="18"/>
                  </a:lnTo>
                  <a:lnTo>
                    <a:pt x="90" y="18"/>
                  </a:lnTo>
                  <a:lnTo>
                    <a:pt x="90" y="18"/>
                  </a:lnTo>
                  <a:lnTo>
                    <a:pt x="90" y="18"/>
                  </a:lnTo>
                  <a:lnTo>
                    <a:pt x="90" y="18"/>
                  </a:lnTo>
                  <a:lnTo>
                    <a:pt x="90" y="22"/>
                  </a:lnTo>
                  <a:lnTo>
                    <a:pt x="90" y="22"/>
                  </a:lnTo>
                  <a:lnTo>
                    <a:pt x="90" y="22"/>
                  </a:lnTo>
                  <a:lnTo>
                    <a:pt x="90" y="22"/>
                  </a:lnTo>
                  <a:lnTo>
                    <a:pt x="92" y="22"/>
                  </a:lnTo>
                  <a:lnTo>
                    <a:pt x="92" y="22"/>
                  </a:lnTo>
                  <a:lnTo>
                    <a:pt x="92" y="22"/>
                  </a:lnTo>
                  <a:lnTo>
                    <a:pt x="92" y="22"/>
                  </a:lnTo>
                  <a:lnTo>
                    <a:pt x="92" y="22"/>
                  </a:lnTo>
                  <a:lnTo>
                    <a:pt x="92" y="22"/>
                  </a:lnTo>
                  <a:lnTo>
                    <a:pt x="92" y="22"/>
                  </a:lnTo>
                  <a:lnTo>
                    <a:pt x="92" y="26"/>
                  </a:lnTo>
                  <a:lnTo>
                    <a:pt x="92" y="26"/>
                  </a:lnTo>
                  <a:lnTo>
                    <a:pt x="92" y="26"/>
                  </a:lnTo>
                  <a:lnTo>
                    <a:pt x="92" y="26"/>
                  </a:lnTo>
                  <a:lnTo>
                    <a:pt x="92" y="26"/>
                  </a:lnTo>
                  <a:lnTo>
                    <a:pt x="92" y="26"/>
                  </a:lnTo>
                  <a:lnTo>
                    <a:pt x="90" y="26"/>
                  </a:lnTo>
                  <a:lnTo>
                    <a:pt x="90" y="30"/>
                  </a:lnTo>
                  <a:lnTo>
                    <a:pt x="90" y="30"/>
                  </a:lnTo>
                  <a:lnTo>
                    <a:pt x="90" y="30"/>
                  </a:lnTo>
                  <a:lnTo>
                    <a:pt x="92" y="30"/>
                  </a:lnTo>
                  <a:lnTo>
                    <a:pt x="92" y="30"/>
                  </a:lnTo>
                  <a:lnTo>
                    <a:pt x="92" y="30"/>
                  </a:lnTo>
                  <a:lnTo>
                    <a:pt x="96" y="30"/>
                  </a:lnTo>
                  <a:lnTo>
                    <a:pt x="96" y="34"/>
                  </a:lnTo>
                  <a:lnTo>
                    <a:pt x="92" y="34"/>
                  </a:lnTo>
                  <a:lnTo>
                    <a:pt x="96" y="38"/>
                  </a:lnTo>
                  <a:lnTo>
                    <a:pt x="96" y="38"/>
                  </a:lnTo>
                  <a:lnTo>
                    <a:pt x="96" y="42"/>
                  </a:lnTo>
                  <a:lnTo>
                    <a:pt x="96" y="42"/>
                  </a:lnTo>
                  <a:lnTo>
                    <a:pt x="96" y="42"/>
                  </a:lnTo>
                  <a:lnTo>
                    <a:pt x="100" y="42"/>
                  </a:lnTo>
                  <a:lnTo>
                    <a:pt x="100" y="42"/>
                  </a:lnTo>
                  <a:lnTo>
                    <a:pt x="100" y="44"/>
                  </a:lnTo>
                  <a:lnTo>
                    <a:pt x="100" y="44"/>
                  </a:lnTo>
                  <a:lnTo>
                    <a:pt x="100" y="44"/>
                  </a:lnTo>
                  <a:lnTo>
                    <a:pt x="96" y="44"/>
                  </a:lnTo>
                  <a:lnTo>
                    <a:pt x="96" y="44"/>
                  </a:lnTo>
                  <a:lnTo>
                    <a:pt x="96" y="44"/>
                  </a:lnTo>
                  <a:lnTo>
                    <a:pt x="96" y="48"/>
                  </a:lnTo>
                  <a:lnTo>
                    <a:pt x="96" y="48"/>
                  </a:lnTo>
                  <a:lnTo>
                    <a:pt x="96" y="48"/>
                  </a:lnTo>
                  <a:lnTo>
                    <a:pt x="96" y="48"/>
                  </a:lnTo>
                  <a:lnTo>
                    <a:pt x="96" y="48"/>
                  </a:lnTo>
                  <a:lnTo>
                    <a:pt x="96" y="48"/>
                  </a:lnTo>
                  <a:lnTo>
                    <a:pt x="96" y="48"/>
                  </a:lnTo>
                  <a:lnTo>
                    <a:pt x="96" y="52"/>
                  </a:lnTo>
                  <a:lnTo>
                    <a:pt x="96" y="56"/>
                  </a:lnTo>
                  <a:lnTo>
                    <a:pt x="96" y="56"/>
                  </a:lnTo>
                  <a:lnTo>
                    <a:pt x="96" y="56"/>
                  </a:lnTo>
                  <a:lnTo>
                    <a:pt x="96" y="56"/>
                  </a:lnTo>
                  <a:lnTo>
                    <a:pt x="96" y="56"/>
                  </a:lnTo>
                  <a:lnTo>
                    <a:pt x="96" y="56"/>
                  </a:lnTo>
                  <a:lnTo>
                    <a:pt x="100" y="56"/>
                  </a:lnTo>
                  <a:lnTo>
                    <a:pt x="100" y="56"/>
                  </a:lnTo>
                  <a:lnTo>
                    <a:pt x="100" y="60"/>
                  </a:lnTo>
                  <a:lnTo>
                    <a:pt x="100" y="60"/>
                  </a:lnTo>
                  <a:lnTo>
                    <a:pt x="100" y="60"/>
                  </a:lnTo>
                  <a:lnTo>
                    <a:pt x="100" y="60"/>
                  </a:lnTo>
                  <a:lnTo>
                    <a:pt x="100" y="64"/>
                  </a:lnTo>
                  <a:lnTo>
                    <a:pt x="104" y="64"/>
                  </a:lnTo>
                  <a:lnTo>
                    <a:pt x="104" y="64"/>
                  </a:lnTo>
                  <a:lnTo>
                    <a:pt x="100" y="64"/>
                  </a:lnTo>
                  <a:lnTo>
                    <a:pt x="100" y="64"/>
                  </a:lnTo>
                  <a:lnTo>
                    <a:pt x="100" y="64"/>
                  </a:lnTo>
                  <a:lnTo>
                    <a:pt x="100" y="64"/>
                  </a:lnTo>
                  <a:lnTo>
                    <a:pt x="100" y="64"/>
                  </a:lnTo>
                  <a:lnTo>
                    <a:pt x="100" y="68"/>
                  </a:lnTo>
                  <a:lnTo>
                    <a:pt x="100" y="68"/>
                  </a:lnTo>
                  <a:lnTo>
                    <a:pt x="100" y="68"/>
                  </a:lnTo>
                  <a:lnTo>
                    <a:pt x="100" y="68"/>
                  </a:lnTo>
                  <a:lnTo>
                    <a:pt x="100" y="68"/>
                  </a:lnTo>
                  <a:lnTo>
                    <a:pt x="100" y="68"/>
                  </a:lnTo>
                  <a:lnTo>
                    <a:pt x="104" y="68"/>
                  </a:lnTo>
                  <a:lnTo>
                    <a:pt x="104" y="72"/>
                  </a:lnTo>
                  <a:lnTo>
                    <a:pt x="104" y="72"/>
                  </a:lnTo>
                  <a:lnTo>
                    <a:pt x="104" y="74"/>
                  </a:lnTo>
                  <a:lnTo>
                    <a:pt x="104" y="74"/>
                  </a:lnTo>
                  <a:lnTo>
                    <a:pt x="104" y="74"/>
                  </a:lnTo>
                  <a:lnTo>
                    <a:pt x="104" y="74"/>
                  </a:lnTo>
                  <a:lnTo>
                    <a:pt x="104" y="74"/>
                  </a:lnTo>
                  <a:lnTo>
                    <a:pt x="104" y="74"/>
                  </a:lnTo>
                  <a:lnTo>
                    <a:pt x="100" y="74"/>
                  </a:lnTo>
                  <a:lnTo>
                    <a:pt x="100" y="74"/>
                  </a:lnTo>
                  <a:lnTo>
                    <a:pt x="100" y="72"/>
                  </a:lnTo>
                  <a:lnTo>
                    <a:pt x="96" y="72"/>
                  </a:lnTo>
                  <a:lnTo>
                    <a:pt x="96" y="74"/>
                  </a:lnTo>
                  <a:lnTo>
                    <a:pt x="96" y="74"/>
                  </a:lnTo>
                  <a:lnTo>
                    <a:pt x="96" y="78"/>
                  </a:lnTo>
                  <a:lnTo>
                    <a:pt x="96" y="78"/>
                  </a:lnTo>
                  <a:lnTo>
                    <a:pt x="96" y="78"/>
                  </a:lnTo>
                  <a:lnTo>
                    <a:pt x="96" y="78"/>
                  </a:lnTo>
                  <a:lnTo>
                    <a:pt x="96" y="78"/>
                  </a:lnTo>
                  <a:lnTo>
                    <a:pt x="100" y="78"/>
                  </a:lnTo>
                  <a:lnTo>
                    <a:pt x="100" y="78"/>
                  </a:lnTo>
                  <a:lnTo>
                    <a:pt x="100" y="82"/>
                  </a:lnTo>
                  <a:lnTo>
                    <a:pt x="100" y="82"/>
                  </a:lnTo>
                  <a:lnTo>
                    <a:pt x="100" y="82"/>
                  </a:lnTo>
                  <a:lnTo>
                    <a:pt x="100" y="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9"/>
            <p:cNvSpPr>
              <a:spLocks noEditPoints="1"/>
            </p:cNvSpPr>
            <p:nvPr/>
          </p:nvSpPr>
          <p:spPr bwMode="auto">
            <a:xfrm>
              <a:off x="4019550" y="4213293"/>
              <a:ext cx="66675" cy="47625"/>
            </a:xfrm>
            <a:custGeom>
              <a:avLst/>
              <a:gdLst>
                <a:gd name="T0" fmla="*/ 12 w 42"/>
                <a:gd name="T1" fmla="*/ 16 h 30"/>
                <a:gd name="T2" fmla="*/ 12 w 42"/>
                <a:gd name="T3" fmla="*/ 12 h 30"/>
                <a:gd name="T4" fmla="*/ 12 w 42"/>
                <a:gd name="T5" fmla="*/ 12 h 30"/>
                <a:gd name="T6" fmla="*/ 8 w 42"/>
                <a:gd name="T7" fmla="*/ 16 h 30"/>
                <a:gd name="T8" fmla="*/ 4 w 42"/>
                <a:gd name="T9" fmla="*/ 12 h 30"/>
                <a:gd name="T10" fmla="*/ 4 w 42"/>
                <a:gd name="T11" fmla="*/ 8 h 30"/>
                <a:gd name="T12" fmla="*/ 0 w 42"/>
                <a:gd name="T13" fmla="*/ 8 h 30"/>
                <a:gd name="T14" fmla="*/ 0 w 42"/>
                <a:gd name="T15" fmla="*/ 8 h 30"/>
                <a:gd name="T16" fmla="*/ 8 w 42"/>
                <a:gd name="T17" fmla="*/ 4 h 30"/>
                <a:gd name="T18" fmla="*/ 12 w 42"/>
                <a:gd name="T19" fmla="*/ 4 h 30"/>
                <a:gd name="T20" fmla="*/ 20 w 42"/>
                <a:gd name="T21" fmla="*/ 0 h 30"/>
                <a:gd name="T22" fmla="*/ 34 w 42"/>
                <a:gd name="T23" fmla="*/ 0 h 30"/>
                <a:gd name="T24" fmla="*/ 42 w 42"/>
                <a:gd name="T25" fmla="*/ 0 h 30"/>
                <a:gd name="T26" fmla="*/ 42 w 42"/>
                <a:gd name="T27" fmla="*/ 4 h 30"/>
                <a:gd name="T28" fmla="*/ 42 w 42"/>
                <a:gd name="T29" fmla="*/ 8 h 30"/>
                <a:gd name="T30" fmla="*/ 42 w 42"/>
                <a:gd name="T31" fmla="*/ 12 h 30"/>
                <a:gd name="T32" fmla="*/ 38 w 42"/>
                <a:gd name="T33" fmla="*/ 18 h 30"/>
                <a:gd name="T34" fmla="*/ 34 w 42"/>
                <a:gd name="T35" fmla="*/ 18 h 30"/>
                <a:gd name="T36" fmla="*/ 30 w 42"/>
                <a:gd name="T37" fmla="*/ 22 h 30"/>
                <a:gd name="T38" fmla="*/ 26 w 42"/>
                <a:gd name="T39" fmla="*/ 26 h 30"/>
                <a:gd name="T40" fmla="*/ 24 w 42"/>
                <a:gd name="T41" fmla="*/ 30 h 30"/>
                <a:gd name="T42" fmla="*/ 24 w 42"/>
                <a:gd name="T43" fmla="*/ 26 h 30"/>
                <a:gd name="T44" fmla="*/ 20 w 42"/>
                <a:gd name="T45" fmla="*/ 30 h 30"/>
                <a:gd name="T46" fmla="*/ 20 w 42"/>
                <a:gd name="T47" fmla="*/ 26 h 30"/>
                <a:gd name="T48" fmla="*/ 20 w 42"/>
                <a:gd name="T49" fmla="*/ 26 h 30"/>
                <a:gd name="T50" fmla="*/ 20 w 42"/>
                <a:gd name="T51" fmla="*/ 22 h 30"/>
                <a:gd name="T52" fmla="*/ 20 w 42"/>
                <a:gd name="T53" fmla="*/ 22 h 30"/>
                <a:gd name="T54" fmla="*/ 16 w 42"/>
                <a:gd name="T55" fmla="*/ 22 h 30"/>
                <a:gd name="T56" fmla="*/ 24 w 42"/>
                <a:gd name="T57" fmla="*/ 18 h 30"/>
                <a:gd name="T58" fmla="*/ 20 w 42"/>
                <a:gd name="T59" fmla="*/ 18 h 30"/>
                <a:gd name="T60" fmla="*/ 16 w 42"/>
                <a:gd name="T61" fmla="*/ 18 h 30"/>
                <a:gd name="T62" fmla="*/ 16 w 42"/>
                <a:gd name="T63" fmla="*/ 18 h 30"/>
                <a:gd name="T64" fmla="*/ 16 w 42"/>
                <a:gd name="T65" fmla="*/ 16 h 30"/>
                <a:gd name="T66" fmla="*/ 20 w 42"/>
                <a:gd name="T67" fmla="*/ 16 h 30"/>
                <a:gd name="T68" fmla="*/ 24 w 42"/>
                <a:gd name="T69" fmla="*/ 16 h 30"/>
                <a:gd name="T70" fmla="*/ 24 w 42"/>
                <a:gd name="T71" fmla="*/ 16 h 30"/>
                <a:gd name="T72" fmla="*/ 20 w 42"/>
                <a:gd name="T73" fmla="*/ 16 h 30"/>
                <a:gd name="T74" fmla="*/ 20 w 42"/>
                <a:gd name="T75" fmla="*/ 12 h 30"/>
                <a:gd name="T76" fmla="*/ 12 w 42"/>
                <a:gd name="T77" fmla="*/ 16 h 30"/>
                <a:gd name="T78" fmla="*/ 12 w 42"/>
                <a:gd name="T79" fmla="*/ 26 h 30"/>
                <a:gd name="T80" fmla="*/ 16 w 42"/>
                <a:gd name="T81" fmla="*/ 26 h 30"/>
                <a:gd name="T82" fmla="*/ 8 w 42"/>
                <a:gd name="T83" fmla="*/ 16 h 30"/>
                <a:gd name="T84" fmla="*/ 8 w 42"/>
                <a:gd name="T85" fmla="*/ 16 h 30"/>
                <a:gd name="T86" fmla="*/ 16 w 42"/>
                <a:gd name="T87" fmla="*/ 18 h 30"/>
                <a:gd name="T88" fmla="*/ 16 w 42"/>
                <a:gd name="T89" fmla="*/ 18 h 30"/>
                <a:gd name="T90" fmla="*/ 8 w 42"/>
                <a:gd name="T91" fmla="*/ 18 h 30"/>
                <a:gd name="T92" fmla="*/ 12 w 42"/>
                <a:gd name="T93" fmla="*/ 22 h 30"/>
                <a:gd name="T94" fmla="*/ 4 w 42"/>
                <a:gd name="T95" fmla="*/ 22 h 30"/>
                <a:gd name="T96" fmla="*/ 4 w 42"/>
                <a:gd name="T97" fmla="*/ 18 h 30"/>
                <a:gd name="T98" fmla="*/ 4 w 42"/>
                <a:gd name="T99" fmla="*/ 18 h 30"/>
                <a:gd name="T100" fmla="*/ 8 w 42"/>
                <a:gd name="T101" fmla="*/ 30 h 30"/>
                <a:gd name="T102" fmla="*/ 4 w 42"/>
                <a:gd name="T103" fmla="*/ 26 h 30"/>
                <a:gd name="T104" fmla="*/ 8 w 42"/>
                <a:gd name="T105" fmla="*/ 26 h 30"/>
                <a:gd name="T106" fmla="*/ 8 w 42"/>
                <a:gd name="T10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0">
                  <a:moveTo>
                    <a:pt x="12" y="16"/>
                  </a:moveTo>
                  <a:lnTo>
                    <a:pt x="12" y="16"/>
                  </a:lnTo>
                  <a:lnTo>
                    <a:pt x="12" y="16"/>
                  </a:lnTo>
                  <a:lnTo>
                    <a:pt x="8" y="18"/>
                  </a:lnTo>
                  <a:lnTo>
                    <a:pt x="8" y="16"/>
                  </a:lnTo>
                  <a:lnTo>
                    <a:pt x="12" y="16"/>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6"/>
                  </a:lnTo>
                  <a:lnTo>
                    <a:pt x="8" y="16"/>
                  </a:lnTo>
                  <a:lnTo>
                    <a:pt x="8" y="16"/>
                  </a:lnTo>
                  <a:lnTo>
                    <a:pt x="8" y="16"/>
                  </a:lnTo>
                  <a:lnTo>
                    <a:pt x="8" y="16"/>
                  </a:lnTo>
                  <a:lnTo>
                    <a:pt x="4" y="16"/>
                  </a:lnTo>
                  <a:lnTo>
                    <a:pt x="4" y="12"/>
                  </a:lnTo>
                  <a:lnTo>
                    <a:pt x="4" y="12"/>
                  </a:lnTo>
                  <a:lnTo>
                    <a:pt x="4" y="12"/>
                  </a:lnTo>
                  <a:lnTo>
                    <a:pt x="4" y="12"/>
                  </a:lnTo>
                  <a:lnTo>
                    <a:pt x="4" y="12"/>
                  </a:lnTo>
                  <a:lnTo>
                    <a:pt x="4" y="8"/>
                  </a:lnTo>
                  <a:lnTo>
                    <a:pt x="4" y="8"/>
                  </a:lnTo>
                  <a:lnTo>
                    <a:pt x="8" y="8"/>
                  </a:lnTo>
                  <a:lnTo>
                    <a:pt x="8" y="8"/>
                  </a:lnTo>
                  <a:lnTo>
                    <a:pt x="8" y="8"/>
                  </a:lnTo>
                  <a:lnTo>
                    <a:pt x="4" y="8"/>
                  </a:lnTo>
                  <a:lnTo>
                    <a:pt x="4" y="8"/>
                  </a:lnTo>
                  <a:lnTo>
                    <a:pt x="4" y="8"/>
                  </a:lnTo>
                  <a:lnTo>
                    <a:pt x="4" y="12"/>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4"/>
                  </a:lnTo>
                  <a:lnTo>
                    <a:pt x="8" y="4"/>
                  </a:lnTo>
                  <a:lnTo>
                    <a:pt x="8" y="4"/>
                  </a:lnTo>
                  <a:lnTo>
                    <a:pt x="8" y="4"/>
                  </a:lnTo>
                  <a:lnTo>
                    <a:pt x="8" y="4"/>
                  </a:lnTo>
                  <a:lnTo>
                    <a:pt x="8" y="4"/>
                  </a:lnTo>
                  <a:lnTo>
                    <a:pt x="8" y="4"/>
                  </a:lnTo>
                  <a:lnTo>
                    <a:pt x="12" y="4"/>
                  </a:lnTo>
                  <a:lnTo>
                    <a:pt x="12" y="4"/>
                  </a:lnTo>
                  <a:lnTo>
                    <a:pt x="12" y="4"/>
                  </a:lnTo>
                  <a:lnTo>
                    <a:pt x="16" y="4"/>
                  </a:lnTo>
                  <a:lnTo>
                    <a:pt x="16" y="4"/>
                  </a:lnTo>
                  <a:lnTo>
                    <a:pt x="20" y="4"/>
                  </a:lnTo>
                  <a:lnTo>
                    <a:pt x="20" y="0"/>
                  </a:lnTo>
                  <a:lnTo>
                    <a:pt x="20" y="0"/>
                  </a:lnTo>
                  <a:lnTo>
                    <a:pt x="24" y="0"/>
                  </a:lnTo>
                  <a:lnTo>
                    <a:pt x="26" y="0"/>
                  </a:lnTo>
                  <a:lnTo>
                    <a:pt x="26" y="0"/>
                  </a:lnTo>
                  <a:lnTo>
                    <a:pt x="30" y="0"/>
                  </a:lnTo>
                  <a:lnTo>
                    <a:pt x="30" y="0"/>
                  </a:lnTo>
                  <a:lnTo>
                    <a:pt x="34" y="0"/>
                  </a:lnTo>
                  <a:lnTo>
                    <a:pt x="34" y="0"/>
                  </a:lnTo>
                  <a:lnTo>
                    <a:pt x="38" y="0"/>
                  </a:lnTo>
                  <a:lnTo>
                    <a:pt x="38" y="0"/>
                  </a:lnTo>
                  <a:lnTo>
                    <a:pt x="42" y="0"/>
                  </a:lnTo>
                  <a:lnTo>
                    <a:pt x="42" y="0"/>
                  </a:lnTo>
                  <a:lnTo>
                    <a:pt x="42" y="0"/>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38" y="8"/>
                  </a:lnTo>
                  <a:lnTo>
                    <a:pt x="38" y="8"/>
                  </a:lnTo>
                  <a:lnTo>
                    <a:pt x="38" y="12"/>
                  </a:lnTo>
                  <a:lnTo>
                    <a:pt x="38" y="12"/>
                  </a:lnTo>
                  <a:lnTo>
                    <a:pt x="38" y="12"/>
                  </a:lnTo>
                  <a:lnTo>
                    <a:pt x="42" y="12"/>
                  </a:lnTo>
                  <a:lnTo>
                    <a:pt x="42" y="12"/>
                  </a:lnTo>
                  <a:lnTo>
                    <a:pt x="42" y="12"/>
                  </a:lnTo>
                  <a:lnTo>
                    <a:pt x="42" y="16"/>
                  </a:lnTo>
                  <a:lnTo>
                    <a:pt x="42" y="18"/>
                  </a:lnTo>
                  <a:lnTo>
                    <a:pt x="42" y="18"/>
                  </a:lnTo>
                  <a:lnTo>
                    <a:pt x="38" y="18"/>
                  </a:lnTo>
                  <a:lnTo>
                    <a:pt x="38" y="18"/>
                  </a:lnTo>
                  <a:lnTo>
                    <a:pt x="38" y="18"/>
                  </a:lnTo>
                  <a:lnTo>
                    <a:pt x="34" y="18"/>
                  </a:lnTo>
                  <a:lnTo>
                    <a:pt x="34" y="18"/>
                  </a:lnTo>
                  <a:lnTo>
                    <a:pt x="34" y="18"/>
                  </a:lnTo>
                  <a:lnTo>
                    <a:pt x="34" y="18"/>
                  </a:lnTo>
                  <a:lnTo>
                    <a:pt x="30" y="18"/>
                  </a:lnTo>
                  <a:lnTo>
                    <a:pt x="30" y="18"/>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lnTo>
                    <a:pt x="24" y="30"/>
                  </a:lnTo>
                  <a:lnTo>
                    <a:pt x="24" y="30"/>
                  </a:lnTo>
                  <a:lnTo>
                    <a:pt x="24" y="30"/>
                  </a:lnTo>
                  <a:lnTo>
                    <a:pt x="24" y="30"/>
                  </a:lnTo>
                  <a:lnTo>
                    <a:pt x="24" y="30"/>
                  </a:lnTo>
                  <a:lnTo>
                    <a:pt x="24" y="30"/>
                  </a:lnTo>
                  <a:lnTo>
                    <a:pt x="24" y="30"/>
                  </a:lnTo>
                  <a:lnTo>
                    <a:pt x="24" y="30"/>
                  </a:lnTo>
                  <a:lnTo>
                    <a:pt x="24" y="26"/>
                  </a:lnTo>
                  <a:lnTo>
                    <a:pt x="24" y="26"/>
                  </a:lnTo>
                  <a:lnTo>
                    <a:pt x="24" y="26"/>
                  </a:lnTo>
                  <a:lnTo>
                    <a:pt x="24" y="26"/>
                  </a:lnTo>
                  <a:lnTo>
                    <a:pt x="24" y="30"/>
                  </a:lnTo>
                  <a:lnTo>
                    <a:pt x="20" y="30"/>
                  </a:lnTo>
                  <a:lnTo>
                    <a:pt x="20" y="30"/>
                  </a:lnTo>
                  <a:lnTo>
                    <a:pt x="20" y="30"/>
                  </a:lnTo>
                  <a:lnTo>
                    <a:pt x="20" y="30"/>
                  </a:lnTo>
                  <a:lnTo>
                    <a:pt x="20" y="30"/>
                  </a:lnTo>
                  <a:lnTo>
                    <a:pt x="20" y="30"/>
                  </a:lnTo>
                  <a:lnTo>
                    <a:pt x="20" y="30"/>
                  </a:lnTo>
                  <a:lnTo>
                    <a:pt x="20" y="26"/>
                  </a:lnTo>
                  <a:lnTo>
                    <a:pt x="20" y="26"/>
                  </a:lnTo>
                  <a:lnTo>
                    <a:pt x="20" y="26"/>
                  </a:lnTo>
                  <a:lnTo>
                    <a:pt x="20" y="26"/>
                  </a:lnTo>
                  <a:lnTo>
                    <a:pt x="20" y="26"/>
                  </a:lnTo>
                  <a:lnTo>
                    <a:pt x="20" y="26"/>
                  </a:lnTo>
                  <a:lnTo>
                    <a:pt x="20" y="26"/>
                  </a:lnTo>
                  <a:lnTo>
                    <a:pt x="20" y="26"/>
                  </a:lnTo>
                  <a:lnTo>
                    <a:pt x="20" y="26"/>
                  </a:lnTo>
                  <a:lnTo>
                    <a:pt x="20" y="26"/>
                  </a:lnTo>
                  <a:lnTo>
                    <a:pt x="16" y="26"/>
                  </a:lnTo>
                  <a:lnTo>
                    <a:pt x="20" y="22"/>
                  </a:lnTo>
                  <a:lnTo>
                    <a:pt x="20" y="22"/>
                  </a:lnTo>
                  <a:lnTo>
                    <a:pt x="20" y="22"/>
                  </a:lnTo>
                  <a:lnTo>
                    <a:pt x="20" y="22"/>
                  </a:lnTo>
                  <a:lnTo>
                    <a:pt x="20" y="22"/>
                  </a:lnTo>
                  <a:lnTo>
                    <a:pt x="20" y="22"/>
                  </a:lnTo>
                  <a:lnTo>
                    <a:pt x="20" y="22"/>
                  </a:lnTo>
                  <a:lnTo>
                    <a:pt x="20" y="22"/>
                  </a:lnTo>
                  <a:lnTo>
                    <a:pt x="20" y="22"/>
                  </a:lnTo>
                  <a:lnTo>
                    <a:pt x="20" y="22"/>
                  </a:lnTo>
                  <a:lnTo>
                    <a:pt x="20" y="22"/>
                  </a:lnTo>
                  <a:lnTo>
                    <a:pt x="16" y="22"/>
                  </a:lnTo>
                  <a:lnTo>
                    <a:pt x="16" y="22"/>
                  </a:lnTo>
                  <a:lnTo>
                    <a:pt x="16" y="22"/>
                  </a:lnTo>
                  <a:lnTo>
                    <a:pt x="16" y="22"/>
                  </a:lnTo>
                  <a:lnTo>
                    <a:pt x="20" y="18"/>
                  </a:lnTo>
                  <a:lnTo>
                    <a:pt x="20" y="18"/>
                  </a:lnTo>
                  <a:lnTo>
                    <a:pt x="20" y="18"/>
                  </a:lnTo>
                  <a:lnTo>
                    <a:pt x="24" y="18"/>
                  </a:lnTo>
                  <a:lnTo>
                    <a:pt x="24" y="18"/>
                  </a:lnTo>
                  <a:lnTo>
                    <a:pt x="24" y="18"/>
                  </a:lnTo>
                  <a:lnTo>
                    <a:pt x="24" y="18"/>
                  </a:lnTo>
                  <a:lnTo>
                    <a:pt x="24" y="18"/>
                  </a:lnTo>
                  <a:lnTo>
                    <a:pt x="20" y="18"/>
                  </a:lnTo>
                  <a:lnTo>
                    <a:pt x="20" y="18"/>
                  </a:lnTo>
                  <a:lnTo>
                    <a:pt x="20" y="18"/>
                  </a:lnTo>
                  <a:lnTo>
                    <a:pt x="20" y="18"/>
                  </a:lnTo>
                  <a:lnTo>
                    <a:pt x="20" y="18"/>
                  </a:lnTo>
                  <a:lnTo>
                    <a:pt x="20" y="18"/>
                  </a:lnTo>
                  <a:lnTo>
                    <a:pt x="20" y="18"/>
                  </a:lnTo>
                  <a:lnTo>
                    <a:pt x="20" y="18"/>
                  </a:lnTo>
                  <a:lnTo>
                    <a:pt x="16" y="18"/>
                  </a:lnTo>
                  <a:lnTo>
                    <a:pt x="16" y="18"/>
                  </a:lnTo>
                  <a:lnTo>
                    <a:pt x="16" y="18"/>
                  </a:lnTo>
                  <a:lnTo>
                    <a:pt x="16" y="18"/>
                  </a:lnTo>
                  <a:lnTo>
                    <a:pt x="16" y="18"/>
                  </a:lnTo>
                  <a:lnTo>
                    <a:pt x="16" y="18"/>
                  </a:lnTo>
                  <a:lnTo>
                    <a:pt x="16" y="18"/>
                  </a:lnTo>
                  <a:lnTo>
                    <a:pt x="16" y="18"/>
                  </a:lnTo>
                  <a:lnTo>
                    <a:pt x="16" y="18"/>
                  </a:lnTo>
                  <a:lnTo>
                    <a:pt x="16" y="18"/>
                  </a:lnTo>
                  <a:lnTo>
                    <a:pt x="16" y="16"/>
                  </a:lnTo>
                  <a:lnTo>
                    <a:pt x="16" y="16"/>
                  </a:lnTo>
                  <a:lnTo>
                    <a:pt x="16" y="16"/>
                  </a:lnTo>
                  <a:lnTo>
                    <a:pt x="20" y="16"/>
                  </a:lnTo>
                  <a:lnTo>
                    <a:pt x="20" y="16"/>
                  </a:lnTo>
                  <a:lnTo>
                    <a:pt x="20" y="16"/>
                  </a:lnTo>
                  <a:lnTo>
                    <a:pt x="20" y="16"/>
                  </a:lnTo>
                  <a:lnTo>
                    <a:pt x="20" y="16"/>
                  </a:lnTo>
                  <a:lnTo>
                    <a:pt x="20" y="16"/>
                  </a:lnTo>
                  <a:lnTo>
                    <a:pt x="24" y="16"/>
                  </a:lnTo>
                  <a:lnTo>
                    <a:pt x="24" y="16"/>
                  </a:lnTo>
                  <a:lnTo>
                    <a:pt x="24" y="16"/>
                  </a:lnTo>
                  <a:lnTo>
                    <a:pt x="24" y="16"/>
                  </a:lnTo>
                  <a:lnTo>
                    <a:pt x="24" y="18"/>
                  </a:lnTo>
                  <a:lnTo>
                    <a:pt x="24" y="16"/>
                  </a:lnTo>
                  <a:lnTo>
                    <a:pt x="24" y="16"/>
                  </a:lnTo>
                  <a:lnTo>
                    <a:pt x="24" y="16"/>
                  </a:lnTo>
                  <a:lnTo>
                    <a:pt x="24" y="16"/>
                  </a:lnTo>
                  <a:lnTo>
                    <a:pt x="24" y="16"/>
                  </a:lnTo>
                  <a:lnTo>
                    <a:pt x="24" y="16"/>
                  </a:lnTo>
                  <a:lnTo>
                    <a:pt x="24" y="16"/>
                  </a:lnTo>
                  <a:lnTo>
                    <a:pt x="24" y="16"/>
                  </a:lnTo>
                  <a:lnTo>
                    <a:pt x="24" y="16"/>
                  </a:lnTo>
                  <a:lnTo>
                    <a:pt x="24" y="12"/>
                  </a:lnTo>
                  <a:lnTo>
                    <a:pt x="24" y="12"/>
                  </a:lnTo>
                  <a:lnTo>
                    <a:pt x="24" y="16"/>
                  </a:lnTo>
                  <a:lnTo>
                    <a:pt x="20" y="16"/>
                  </a:lnTo>
                  <a:lnTo>
                    <a:pt x="20" y="16"/>
                  </a:lnTo>
                  <a:lnTo>
                    <a:pt x="20" y="16"/>
                  </a:lnTo>
                  <a:lnTo>
                    <a:pt x="20" y="16"/>
                  </a:lnTo>
                  <a:lnTo>
                    <a:pt x="20" y="16"/>
                  </a:lnTo>
                  <a:lnTo>
                    <a:pt x="20" y="12"/>
                  </a:lnTo>
                  <a:lnTo>
                    <a:pt x="20" y="12"/>
                  </a:lnTo>
                  <a:lnTo>
                    <a:pt x="16" y="16"/>
                  </a:lnTo>
                  <a:lnTo>
                    <a:pt x="16" y="16"/>
                  </a:lnTo>
                  <a:lnTo>
                    <a:pt x="16" y="16"/>
                  </a:lnTo>
                  <a:lnTo>
                    <a:pt x="16" y="16"/>
                  </a:lnTo>
                  <a:lnTo>
                    <a:pt x="16" y="16"/>
                  </a:lnTo>
                  <a:lnTo>
                    <a:pt x="12" y="16"/>
                  </a:lnTo>
                  <a:lnTo>
                    <a:pt x="12" y="16"/>
                  </a:lnTo>
                  <a:lnTo>
                    <a:pt x="12" y="16"/>
                  </a:lnTo>
                  <a:close/>
                  <a:moveTo>
                    <a:pt x="12" y="26"/>
                  </a:moveTo>
                  <a:lnTo>
                    <a:pt x="12" y="26"/>
                  </a:lnTo>
                  <a:lnTo>
                    <a:pt x="12" y="26"/>
                  </a:lnTo>
                  <a:lnTo>
                    <a:pt x="12" y="26"/>
                  </a:lnTo>
                  <a:lnTo>
                    <a:pt x="12" y="26"/>
                  </a:lnTo>
                  <a:lnTo>
                    <a:pt x="12" y="26"/>
                  </a:lnTo>
                  <a:lnTo>
                    <a:pt x="12" y="26"/>
                  </a:lnTo>
                  <a:lnTo>
                    <a:pt x="16" y="26"/>
                  </a:lnTo>
                  <a:lnTo>
                    <a:pt x="16" y="26"/>
                  </a:lnTo>
                  <a:lnTo>
                    <a:pt x="16" y="26"/>
                  </a:lnTo>
                  <a:lnTo>
                    <a:pt x="12" y="26"/>
                  </a:lnTo>
                  <a:lnTo>
                    <a:pt x="12" y="26"/>
                  </a:lnTo>
                  <a:lnTo>
                    <a:pt x="12" y="26"/>
                  </a:lnTo>
                  <a:lnTo>
                    <a:pt x="12" y="26"/>
                  </a:lnTo>
                  <a:close/>
                  <a:moveTo>
                    <a:pt x="8" y="16"/>
                  </a:moveTo>
                  <a:lnTo>
                    <a:pt x="8" y="16"/>
                  </a:lnTo>
                  <a:lnTo>
                    <a:pt x="8" y="16"/>
                  </a:lnTo>
                  <a:lnTo>
                    <a:pt x="8" y="16"/>
                  </a:lnTo>
                  <a:lnTo>
                    <a:pt x="8" y="16"/>
                  </a:lnTo>
                  <a:lnTo>
                    <a:pt x="8" y="16"/>
                  </a:lnTo>
                  <a:lnTo>
                    <a:pt x="8" y="16"/>
                  </a:lnTo>
                  <a:lnTo>
                    <a:pt x="8" y="16"/>
                  </a:lnTo>
                  <a:lnTo>
                    <a:pt x="8" y="16"/>
                  </a:lnTo>
                  <a:lnTo>
                    <a:pt x="8" y="16"/>
                  </a:lnTo>
                  <a:lnTo>
                    <a:pt x="8" y="16"/>
                  </a:lnTo>
                  <a:lnTo>
                    <a:pt x="8" y="16"/>
                  </a:lnTo>
                  <a:close/>
                  <a:moveTo>
                    <a:pt x="16" y="18"/>
                  </a:moveTo>
                  <a:lnTo>
                    <a:pt x="16" y="18"/>
                  </a:lnTo>
                  <a:lnTo>
                    <a:pt x="16" y="22"/>
                  </a:lnTo>
                  <a:lnTo>
                    <a:pt x="16" y="22"/>
                  </a:lnTo>
                  <a:lnTo>
                    <a:pt x="16" y="18"/>
                  </a:lnTo>
                  <a:lnTo>
                    <a:pt x="16" y="18"/>
                  </a:lnTo>
                  <a:lnTo>
                    <a:pt x="16" y="18"/>
                  </a:lnTo>
                  <a:lnTo>
                    <a:pt x="16" y="18"/>
                  </a:lnTo>
                  <a:lnTo>
                    <a:pt x="16" y="18"/>
                  </a:lnTo>
                  <a:lnTo>
                    <a:pt x="16" y="18"/>
                  </a:lnTo>
                  <a:close/>
                  <a:moveTo>
                    <a:pt x="8" y="22"/>
                  </a:moveTo>
                  <a:lnTo>
                    <a:pt x="8" y="22"/>
                  </a:lnTo>
                  <a:lnTo>
                    <a:pt x="8" y="18"/>
                  </a:lnTo>
                  <a:lnTo>
                    <a:pt x="8" y="18"/>
                  </a:lnTo>
                  <a:lnTo>
                    <a:pt x="8" y="18"/>
                  </a:lnTo>
                  <a:lnTo>
                    <a:pt x="12" y="18"/>
                  </a:lnTo>
                  <a:lnTo>
                    <a:pt x="12" y="18"/>
                  </a:lnTo>
                  <a:lnTo>
                    <a:pt x="12" y="18"/>
                  </a:lnTo>
                  <a:lnTo>
                    <a:pt x="12" y="22"/>
                  </a:lnTo>
                  <a:lnTo>
                    <a:pt x="12" y="22"/>
                  </a:lnTo>
                  <a:lnTo>
                    <a:pt x="8" y="22"/>
                  </a:lnTo>
                  <a:lnTo>
                    <a:pt x="8" y="22"/>
                  </a:lnTo>
                  <a:lnTo>
                    <a:pt x="8" y="22"/>
                  </a:lnTo>
                  <a:lnTo>
                    <a:pt x="8" y="22"/>
                  </a:lnTo>
                  <a:close/>
                  <a:moveTo>
                    <a:pt x="4" y="22"/>
                  </a:moveTo>
                  <a:lnTo>
                    <a:pt x="4" y="22"/>
                  </a:lnTo>
                  <a:lnTo>
                    <a:pt x="4" y="22"/>
                  </a:lnTo>
                  <a:lnTo>
                    <a:pt x="4" y="22"/>
                  </a:lnTo>
                  <a:lnTo>
                    <a:pt x="4" y="22"/>
                  </a:lnTo>
                  <a:lnTo>
                    <a:pt x="4" y="22"/>
                  </a:lnTo>
                  <a:lnTo>
                    <a:pt x="4" y="22"/>
                  </a:lnTo>
                  <a:lnTo>
                    <a:pt x="4" y="18"/>
                  </a:lnTo>
                  <a:lnTo>
                    <a:pt x="4" y="18"/>
                  </a:lnTo>
                  <a:lnTo>
                    <a:pt x="4" y="18"/>
                  </a:lnTo>
                  <a:lnTo>
                    <a:pt x="4" y="18"/>
                  </a:lnTo>
                  <a:lnTo>
                    <a:pt x="4" y="18"/>
                  </a:lnTo>
                  <a:lnTo>
                    <a:pt x="4" y="18"/>
                  </a:lnTo>
                  <a:lnTo>
                    <a:pt x="4" y="18"/>
                  </a:lnTo>
                  <a:lnTo>
                    <a:pt x="4" y="22"/>
                  </a:lnTo>
                  <a:lnTo>
                    <a:pt x="4" y="22"/>
                  </a:lnTo>
                  <a:lnTo>
                    <a:pt x="4" y="22"/>
                  </a:lnTo>
                  <a:lnTo>
                    <a:pt x="4" y="22"/>
                  </a:lnTo>
                  <a:lnTo>
                    <a:pt x="4" y="22"/>
                  </a:lnTo>
                  <a:close/>
                  <a:moveTo>
                    <a:pt x="8" y="30"/>
                  </a:moveTo>
                  <a:lnTo>
                    <a:pt x="8" y="30"/>
                  </a:lnTo>
                  <a:lnTo>
                    <a:pt x="8" y="30"/>
                  </a:lnTo>
                  <a:lnTo>
                    <a:pt x="4" y="30"/>
                  </a:lnTo>
                  <a:lnTo>
                    <a:pt x="4" y="30"/>
                  </a:lnTo>
                  <a:lnTo>
                    <a:pt x="4" y="30"/>
                  </a:lnTo>
                  <a:lnTo>
                    <a:pt x="4" y="26"/>
                  </a:lnTo>
                  <a:lnTo>
                    <a:pt x="4" y="26"/>
                  </a:lnTo>
                  <a:lnTo>
                    <a:pt x="8" y="26"/>
                  </a:lnTo>
                  <a:lnTo>
                    <a:pt x="8" y="26"/>
                  </a:lnTo>
                  <a:lnTo>
                    <a:pt x="8" y="26"/>
                  </a:lnTo>
                  <a:lnTo>
                    <a:pt x="8" y="26"/>
                  </a:lnTo>
                  <a:lnTo>
                    <a:pt x="8" y="26"/>
                  </a:lnTo>
                  <a:lnTo>
                    <a:pt x="8" y="26"/>
                  </a:lnTo>
                  <a:lnTo>
                    <a:pt x="8" y="26"/>
                  </a:lnTo>
                  <a:lnTo>
                    <a:pt x="8" y="26"/>
                  </a:lnTo>
                  <a:lnTo>
                    <a:pt x="8" y="26"/>
                  </a:lnTo>
                  <a:lnTo>
                    <a:pt x="8" y="30"/>
                  </a:lnTo>
                  <a:lnTo>
                    <a:pt x="8" y="30"/>
                  </a:lnTo>
                  <a:lnTo>
                    <a:pt x="8" y="30"/>
                  </a:lnTo>
                  <a:lnTo>
                    <a:pt x="8" y="30"/>
                  </a:lnTo>
                  <a:lnTo>
                    <a:pt x="8" y="30"/>
                  </a:lnTo>
                  <a:lnTo>
                    <a:pt x="8"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50"/>
            <p:cNvSpPr>
              <a:spLocks noEditPoints="1"/>
            </p:cNvSpPr>
            <p:nvPr/>
          </p:nvSpPr>
          <p:spPr bwMode="auto">
            <a:xfrm>
              <a:off x="5156200" y="4432368"/>
              <a:ext cx="177800" cy="254000"/>
            </a:xfrm>
            <a:custGeom>
              <a:avLst/>
              <a:gdLst>
                <a:gd name="T0" fmla="*/ 0 w 112"/>
                <a:gd name="T1" fmla="*/ 82 h 160"/>
                <a:gd name="T2" fmla="*/ 0 w 112"/>
                <a:gd name="T3" fmla="*/ 78 h 160"/>
                <a:gd name="T4" fmla="*/ 4 w 112"/>
                <a:gd name="T5" fmla="*/ 72 h 160"/>
                <a:gd name="T6" fmla="*/ 8 w 112"/>
                <a:gd name="T7" fmla="*/ 64 h 160"/>
                <a:gd name="T8" fmla="*/ 12 w 112"/>
                <a:gd name="T9" fmla="*/ 60 h 160"/>
                <a:gd name="T10" fmla="*/ 12 w 112"/>
                <a:gd name="T11" fmla="*/ 56 h 160"/>
                <a:gd name="T12" fmla="*/ 12 w 112"/>
                <a:gd name="T13" fmla="*/ 56 h 160"/>
                <a:gd name="T14" fmla="*/ 16 w 112"/>
                <a:gd name="T15" fmla="*/ 52 h 160"/>
                <a:gd name="T16" fmla="*/ 12 w 112"/>
                <a:gd name="T17" fmla="*/ 42 h 160"/>
                <a:gd name="T18" fmla="*/ 12 w 112"/>
                <a:gd name="T19" fmla="*/ 34 h 160"/>
                <a:gd name="T20" fmla="*/ 8 w 112"/>
                <a:gd name="T21" fmla="*/ 30 h 160"/>
                <a:gd name="T22" fmla="*/ 8 w 112"/>
                <a:gd name="T23" fmla="*/ 22 h 160"/>
                <a:gd name="T24" fmla="*/ 4 w 112"/>
                <a:gd name="T25" fmla="*/ 16 h 160"/>
                <a:gd name="T26" fmla="*/ 0 w 112"/>
                <a:gd name="T27" fmla="*/ 8 h 160"/>
                <a:gd name="T28" fmla="*/ 8 w 112"/>
                <a:gd name="T29" fmla="*/ 0 h 160"/>
                <a:gd name="T30" fmla="*/ 16 w 112"/>
                <a:gd name="T31" fmla="*/ 0 h 160"/>
                <a:gd name="T32" fmla="*/ 22 w 112"/>
                <a:gd name="T33" fmla="*/ 0 h 160"/>
                <a:gd name="T34" fmla="*/ 26 w 112"/>
                <a:gd name="T35" fmla="*/ 0 h 160"/>
                <a:gd name="T36" fmla="*/ 38 w 112"/>
                <a:gd name="T37" fmla="*/ 4 h 160"/>
                <a:gd name="T38" fmla="*/ 46 w 112"/>
                <a:gd name="T39" fmla="*/ 8 h 160"/>
                <a:gd name="T40" fmla="*/ 60 w 112"/>
                <a:gd name="T41" fmla="*/ 20 h 160"/>
                <a:gd name="T42" fmla="*/ 72 w 112"/>
                <a:gd name="T43" fmla="*/ 20 h 160"/>
                <a:gd name="T44" fmla="*/ 74 w 112"/>
                <a:gd name="T45" fmla="*/ 22 h 160"/>
                <a:gd name="T46" fmla="*/ 78 w 112"/>
                <a:gd name="T47" fmla="*/ 22 h 160"/>
                <a:gd name="T48" fmla="*/ 82 w 112"/>
                <a:gd name="T49" fmla="*/ 20 h 160"/>
                <a:gd name="T50" fmla="*/ 94 w 112"/>
                <a:gd name="T51" fmla="*/ 8 h 160"/>
                <a:gd name="T52" fmla="*/ 100 w 112"/>
                <a:gd name="T53" fmla="*/ 12 h 160"/>
                <a:gd name="T54" fmla="*/ 104 w 112"/>
                <a:gd name="T55" fmla="*/ 12 h 160"/>
                <a:gd name="T56" fmla="*/ 112 w 112"/>
                <a:gd name="T57" fmla="*/ 12 h 160"/>
                <a:gd name="T58" fmla="*/ 112 w 112"/>
                <a:gd name="T59" fmla="*/ 16 h 160"/>
                <a:gd name="T60" fmla="*/ 100 w 112"/>
                <a:gd name="T61" fmla="*/ 56 h 160"/>
                <a:gd name="T62" fmla="*/ 108 w 112"/>
                <a:gd name="T63" fmla="*/ 108 h 160"/>
                <a:gd name="T64" fmla="*/ 104 w 112"/>
                <a:gd name="T65" fmla="*/ 112 h 160"/>
                <a:gd name="T66" fmla="*/ 98 w 112"/>
                <a:gd name="T67" fmla="*/ 116 h 160"/>
                <a:gd name="T68" fmla="*/ 98 w 112"/>
                <a:gd name="T69" fmla="*/ 120 h 160"/>
                <a:gd name="T70" fmla="*/ 98 w 112"/>
                <a:gd name="T71" fmla="*/ 120 h 160"/>
                <a:gd name="T72" fmla="*/ 94 w 112"/>
                <a:gd name="T73" fmla="*/ 124 h 160"/>
                <a:gd name="T74" fmla="*/ 90 w 112"/>
                <a:gd name="T75" fmla="*/ 124 h 160"/>
                <a:gd name="T76" fmla="*/ 86 w 112"/>
                <a:gd name="T77" fmla="*/ 130 h 160"/>
                <a:gd name="T78" fmla="*/ 86 w 112"/>
                <a:gd name="T79" fmla="*/ 138 h 160"/>
                <a:gd name="T80" fmla="*/ 82 w 112"/>
                <a:gd name="T81" fmla="*/ 142 h 160"/>
                <a:gd name="T82" fmla="*/ 82 w 112"/>
                <a:gd name="T83" fmla="*/ 144 h 160"/>
                <a:gd name="T84" fmla="*/ 74 w 112"/>
                <a:gd name="T85" fmla="*/ 160 h 160"/>
                <a:gd name="T86" fmla="*/ 68 w 112"/>
                <a:gd name="T87" fmla="*/ 152 h 160"/>
                <a:gd name="T88" fmla="*/ 52 w 112"/>
                <a:gd name="T89" fmla="*/ 142 h 160"/>
                <a:gd name="T90" fmla="*/ 52 w 112"/>
                <a:gd name="T91" fmla="*/ 138 h 160"/>
                <a:gd name="T92" fmla="*/ 52 w 112"/>
                <a:gd name="T93" fmla="*/ 134 h 160"/>
                <a:gd name="T94" fmla="*/ 46 w 112"/>
                <a:gd name="T95" fmla="*/ 128 h 160"/>
                <a:gd name="T96" fmla="*/ 30 w 112"/>
                <a:gd name="T97" fmla="*/ 116 h 160"/>
                <a:gd name="T98" fmla="*/ 8 w 112"/>
                <a:gd name="T99" fmla="*/ 102 h 160"/>
                <a:gd name="T100" fmla="*/ 0 w 112"/>
                <a:gd name="T101" fmla="*/ 98 h 160"/>
                <a:gd name="T102" fmla="*/ 100 w 112"/>
                <a:gd name="T103" fmla="*/ 116 h 160"/>
                <a:gd name="T104" fmla="*/ 100 w 112"/>
                <a:gd name="T105" fmla="*/ 116 h 160"/>
                <a:gd name="T106" fmla="*/ 100 w 112"/>
                <a:gd name="T10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0">
                  <a:moveTo>
                    <a:pt x="0" y="98"/>
                  </a:moveTo>
                  <a:lnTo>
                    <a:pt x="0" y="98"/>
                  </a:lnTo>
                  <a:lnTo>
                    <a:pt x="0" y="90"/>
                  </a:lnTo>
                  <a:lnTo>
                    <a:pt x="0" y="86"/>
                  </a:lnTo>
                  <a:lnTo>
                    <a:pt x="0" y="82"/>
                  </a:lnTo>
                  <a:lnTo>
                    <a:pt x="0" y="82"/>
                  </a:lnTo>
                  <a:lnTo>
                    <a:pt x="0" y="82"/>
                  </a:lnTo>
                  <a:lnTo>
                    <a:pt x="0" y="78"/>
                  </a:lnTo>
                  <a:lnTo>
                    <a:pt x="0" y="78"/>
                  </a:lnTo>
                  <a:lnTo>
                    <a:pt x="0" y="78"/>
                  </a:lnTo>
                  <a:lnTo>
                    <a:pt x="0" y="78"/>
                  </a:lnTo>
                  <a:lnTo>
                    <a:pt x="0" y="78"/>
                  </a:lnTo>
                  <a:lnTo>
                    <a:pt x="0" y="76"/>
                  </a:lnTo>
                  <a:lnTo>
                    <a:pt x="0" y="76"/>
                  </a:lnTo>
                  <a:lnTo>
                    <a:pt x="4" y="72"/>
                  </a:lnTo>
                  <a:lnTo>
                    <a:pt x="4" y="72"/>
                  </a:lnTo>
                  <a:lnTo>
                    <a:pt x="4" y="72"/>
                  </a:lnTo>
                  <a:lnTo>
                    <a:pt x="4" y="72"/>
                  </a:lnTo>
                  <a:lnTo>
                    <a:pt x="8" y="68"/>
                  </a:lnTo>
                  <a:lnTo>
                    <a:pt x="8" y="68"/>
                  </a:lnTo>
                  <a:lnTo>
                    <a:pt x="8" y="64"/>
                  </a:lnTo>
                  <a:lnTo>
                    <a:pt x="8" y="64"/>
                  </a:lnTo>
                  <a:lnTo>
                    <a:pt x="8" y="64"/>
                  </a:lnTo>
                  <a:lnTo>
                    <a:pt x="8" y="64"/>
                  </a:lnTo>
                  <a:lnTo>
                    <a:pt x="8" y="64"/>
                  </a:lnTo>
                  <a:lnTo>
                    <a:pt x="8" y="60"/>
                  </a:lnTo>
                  <a:lnTo>
                    <a:pt x="8" y="60"/>
                  </a:lnTo>
                  <a:lnTo>
                    <a:pt x="8" y="60"/>
                  </a:lnTo>
                  <a:lnTo>
                    <a:pt x="12" y="60"/>
                  </a:lnTo>
                  <a:lnTo>
                    <a:pt x="12" y="60"/>
                  </a:lnTo>
                  <a:lnTo>
                    <a:pt x="12" y="60"/>
                  </a:lnTo>
                  <a:lnTo>
                    <a:pt x="12" y="60"/>
                  </a:lnTo>
                  <a:lnTo>
                    <a:pt x="12" y="60"/>
                  </a:lnTo>
                  <a:lnTo>
                    <a:pt x="12" y="60"/>
                  </a:lnTo>
                  <a:lnTo>
                    <a:pt x="12" y="60"/>
                  </a:lnTo>
                  <a:lnTo>
                    <a:pt x="12" y="56"/>
                  </a:lnTo>
                  <a:lnTo>
                    <a:pt x="12" y="56"/>
                  </a:lnTo>
                  <a:lnTo>
                    <a:pt x="12" y="56"/>
                  </a:lnTo>
                  <a:lnTo>
                    <a:pt x="12" y="56"/>
                  </a:lnTo>
                  <a:lnTo>
                    <a:pt x="12" y="56"/>
                  </a:lnTo>
                  <a:lnTo>
                    <a:pt x="12" y="56"/>
                  </a:lnTo>
                  <a:lnTo>
                    <a:pt x="12" y="56"/>
                  </a:lnTo>
                  <a:lnTo>
                    <a:pt x="12" y="52"/>
                  </a:lnTo>
                  <a:lnTo>
                    <a:pt x="12" y="52"/>
                  </a:lnTo>
                  <a:lnTo>
                    <a:pt x="16" y="52"/>
                  </a:lnTo>
                  <a:lnTo>
                    <a:pt x="16" y="52"/>
                  </a:lnTo>
                  <a:lnTo>
                    <a:pt x="16" y="52"/>
                  </a:lnTo>
                  <a:lnTo>
                    <a:pt x="16" y="52"/>
                  </a:lnTo>
                  <a:lnTo>
                    <a:pt x="16" y="48"/>
                  </a:lnTo>
                  <a:lnTo>
                    <a:pt x="16" y="46"/>
                  </a:lnTo>
                  <a:lnTo>
                    <a:pt x="16" y="42"/>
                  </a:lnTo>
                  <a:lnTo>
                    <a:pt x="16" y="42"/>
                  </a:lnTo>
                  <a:lnTo>
                    <a:pt x="12" y="42"/>
                  </a:lnTo>
                  <a:lnTo>
                    <a:pt x="12" y="42"/>
                  </a:lnTo>
                  <a:lnTo>
                    <a:pt x="12" y="38"/>
                  </a:lnTo>
                  <a:lnTo>
                    <a:pt x="12" y="38"/>
                  </a:lnTo>
                  <a:lnTo>
                    <a:pt x="12" y="38"/>
                  </a:lnTo>
                  <a:lnTo>
                    <a:pt x="12" y="34"/>
                  </a:lnTo>
                  <a:lnTo>
                    <a:pt x="12" y="34"/>
                  </a:lnTo>
                  <a:lnTo>
                    <a:pt x="12" y="34"/>
                  </a:lnTo>
                  <a:lnTo>
                    <a:pt x="12" y="30"/>
                  </a:lnTo>
                  <a:lnTo>
                    <a:pt x="12" y="30"/>
                  </a:lnTo>
                  <a:lnTo>
                    <a:pt x="12" y="30"/>
                  </a:lnTo>
                  <a:lnTo>
                    <a:pt x="12" y="30"/>
                  </a:lnTo>
                  <a:lnTo>
                    <a:pt x="8" y="30"/>
                  </a:lnTo>
                  <a:lnTo>
                    <a:pt x="8" y="30"/>
                  </a:lnTo>
                  <a:lnTo>
                    <a:pt x="8" y="26"/>
                  </a:lnTo>
                  <a:lnTo>
                    <a:pt x="8" y="26"/>
                  </a:lnTo>
                  <a:lnTo>
                    <a:pt x="8" y="26"/>
                  </a:lnTo>
                  <a:lnTo>
                    <a:pt x="8" y="26"/>
                  </a:lnTo>
                  <a:lnTo>
                    <a:pt x="8" y="26"/>
                  </a:lnTo>
                  <a:lnTo>
                    <a:pt x="8" y="22"/>
                  </a:lnTo>
                  <a:lnTo>
                    <a:pt x="8" y="22"/>
                  </a:lnTo>
                  <a:lnTo>
                    <a:pt x="8" y="20"/>
                  </a:lnTo>
                  <a:lnTo>
                    <a:pt x="8" y="20"/>
                  </a:lnTo>
                  <a:lnTo>
                    <a:pt x="8" y="20"/>
                  </a:lnTo>
                  <a:lnTo>
                    <a:pt x="8" y="20"/>
                  </a:lnTo>
                  <a:lnTo>
                    <a:pt x="4" y="16"/>
                  </a:lnTo>
                  <a:lnTo>
                    <a:pt x="4" y="16"/>
                  </a:lnTo>
                  <a:lnTo>
                    <a:pt x="4" y="16"/>
                  </a:lnTo>
                  <a:lnTo>
                    <a:pt x="4" y="16"/>
                  </a:lnTo>
                  <a:lnTo>
                    <a:pt x="4" y="12"/>
                  </a:lnTo>
                  <a:lnTo>
                    <a:pt x="0" y="12"/>
                  </a:lnTo>
                  <a:lnTo>
                    <a:pt x="0" y="8"/>
                  </a:lnTo>
                  <a:lnTo>
                    <a:pt x="0" y="8"/>
                  </a:lnTo>
                  <a:lnTo>
                    <a:pt x="0" y="8"/>
                  </a:lnTo>
                  <a:lnTo>
                    <a:pt x="0" y="8"/>
                  </a:lnTo>
                  <a:lnTo>
                    <a:pt x="0" y="8"/>
                  </a:lnTo>
                  <a:lnTo>
                    <a:pt x="4" y="0"/>
                  </a:lnTo>
                  <a:lnTo>
                    <a:pt x="8" y="0"/>
                  </a:lnTo>
                  <a:lnTo>
                    <a:pt x="8" y="0"/>
                  </a:lnTo>
                  <a:lnTo>
                    <a:pt x="8" y="0"/>
                  </a:lnTo>
                  <a:lnTo>
                    <a:pt x="12" y="0"/>
                  </a:lnTo>
                  <a:lnTo>
                    <a:pt x="12" y="0"/>
                  </a:lnTo>
                  <a:lnTo>
                    <a:pt x="12" y="0"/>
                  </a:lnTo>
                  <a:lnTo>
                    <a:pt x="16" y="0"/>
                  </a:lnTo>
                  <a:lnTo>
                    <a:pt x="16" y="0"/>
                  </a:lnTo>
                  <a:lnTo>
                    <a:pt x="22" y="0"/>
                  </a:lnTo>
                  <a:lnTo>
                    <a:pt x="22" y="0"/>
                  </a:lnTo>
                  <a:lnTo>
                    <a:pt x="22" y="0"/>
                  </a:lnTo>
                  <a:lnTo>
                    <a:pt x="22" y="0"/>
                  </a:lnTo>
                  <a:lnTo>
                    <a:pt x="22" y="0"/>
                  </a:lnTo>
                  <a:lnTo>
                    <a:pt x="22" y="0"/>
                  </a:lnTo>
                  <a:lnTo>
                    <a:pt x="22" y="0"/>
                  </a:lnTo>
                  <a:lnTo>
                    <a:pt x="22" y="0"/>
                  </a:lnTo>
                  <a:lnTo>
                    <a:pt x="26" y="0"/>
                  </a:lnTo>
                  <a:lnTo>
                    <a:pt x="26" y="0"/>
                  </a:lnTo>
                  <a:lnTo>
                    <a:pt x="26" y="0"/>
                  </a:lnTo>
                  <a:lnTo>
                    <a:pt x="26" y="4"/>
                  </a:lnTo>
                  <a:lnTo>
                    <a:pt x="30" y="4"/>
                  </a:lnTo>
                  <a:lnTo>
                    <a:pt x="30" y="4"/>
                  </a:lnTo>
                  <a:lnTo>
                    <a:pt x="34" y="4"/>
                  </a:lnTo>
                  <a:lnTo>
                    <a:pt x="34" y="4"/>
                  </a:lnTo>
                  <a:lnTo>
                    <a:pt x="38" y="4"/>
                  </a:lnTo>
                  <a:lnTo>
                    <a:pt x="38" y="4"/>
                  </a:lnTo>
                  <a:lnTo>
                    <a:pt x="38" y="4"/>
                  </a:lnTo>
                  <a:lnTo>
                    <a:pt x="42" y="4"/>
                  </a:lnTo>
                  <a:lnTo>
                    <a:pt x="46" y="4"/>
                  </a:lnTo>
                  <a:lnTo>
                    <a:pt x="46" y="8"/>
                  </a:lnTo>
                  <a:lnTo>
                    <a:pt x="46" y="8"/>
                  </a:lnTo>
                  <a:lnTo>
                    <a:pt x="46" y="8"/>
                  </a:lnTo>
                  <a:lnTo>
                    <a:pt x="56" y="16"/>
                  </a:lnTo>
                  <a:lnTo>
                    <a:pt x="56" y="20"/>
                  </a:lnTo>
                  <a:lnTo>
                    <a:pt x="56" y="20"/>
                  </a:lnTo>
                  <a:lnTo>
                    <a:pt x="60" y="20"/>
                  </a:lnTo>
                  <a:lnTo>
                    <a:pt x="60" y="20"/>
                  </a:lnTo>
                  <a:lnTo>
                    <a:pt x="64" y="20"/>
                  </a:lnTo>
                  <a:lnTo>
                    <a:pt x="64" y="20"/>
                  </a:lnTo>
                  <a:lnTo>
                    <a:pt x="68" y="20"/>
                  </a:lnTo>
                  <a:lnTo>
                    <a:pt x="68" y="20"/>
                  </a:lnTo>
                  <a:lnTo>
                    <a:pt x="68" y="20"/>
                  </a:lnTo>
                  <a:lnTo>
                    <a:pt x="72" y="20"/>
                  </a:lnTo>
                  <a:lnTo>
                    <a:pt x="72" y="20"/>
                  </a:lnTo>
                  <a:lnTo>
                    <a:pt x="72" y="20"/>
                  </a:lnTo>
                  <a:lnTo>
                    <a:pt x="72" y="20"/>
                  </a:lnTo>
                  <a:lnTo>
                    <a:pt x="72" y="20"/>
                  </a:lnTo>
                  <a:lnTo>
                    <a:pt x="74" y="22"/>
                  </a:lnTo>
                  <a:lnTo>
                    <a:pt x="74" y="22"/>
                  </a:lnTo>
                  <a:lnTo>
                    <a:pt x="74" y="22"/>
                  </a:lnTo>
                  <a:lnTo>
                    <a:pt x="74" y="22"/>
                  </a:lnTo>
                  <a:lnTo>
                    <a:pt x="74" y="20"/>
                  </a:lnTo>
                  <a:lnTo>
                    <a:pt x="74" y="22"/>
                  </a:lnTo>
                  <a:lnTo>
                    <a:pt x="78" y="22"/>
                  </a:lnTo>
                  <a:lnTo>
                    <a:pt x="78" y="22"/>
                  </a:lnTo>
                  <a:lnTo>
                    <a:pt x="78" y="22"/>
                  </a:lnTo>
                  <a:lnTo>
                    <a:pt x="78" y="22"/>
                  </a:lnTo>
                  <a:lnTo>
                    <a:pt x="78" y="22"/>
                  </a:lnTo>
                  <a:lnTo>
                    <a:pt x="78" y="22"/>
                  </a:lnTo>
                  <a:lnTo>
                    <a:pt x="78" y="20"/>
                  </a:lnTo>
                  <a:lnTo>
                    <a:pt x="82" y="20"/>
                  </a:lnTo>
                  <a:lnTo>
                    <a:pt x="82" y="16"/>
                  </a:lnTo>
                  <a:lnTo>
                    <a:pt x="86" y="12"/>
                  </a:lnTo>
                  <a:lnTo>
                    <a:pt x="86" y="12"/>
                  </a:lnTo>
                  <a:lnTo>
                    <a:pt x="90" y="12"/>
                  </a:lnTo>
                  <a:lnTo>
                    <a:pt x="90" y="12"/>
                  </a:lnTo>
                  <a:lnTo>
                    <a:pt x="94" y="8"/>
                  </a:lnTo>
                  <a:lnTo>
                    <a:pt x="98" y="8"/>
                  </a:lnTo>
                  <a:lnTo>
                    <a:pt x="98" y="8"/>
                  </a:lnTo>
                  <a:lnTo>
                    <a:pt x="98" y="8"/>
                  </a:lnTo>
                  <a:lnTo>
                    <a:pt x="100" y="12"/>
                  </a:lnTo>
                  <a:lnTo>
                    <a:pt x="100" y="12"/>
                  </a:lnTo>
                  <a:lnTo>
                    <a:pt x="100" y="12"/>
                  </a:lnTo>
                  <a:lnTo>
                    <a:pt x="100" y="12"/>
                  </a:lnTo>
                  <a:lnTo>
                    <a:pt x="100" y="12"/>
                  </a:lnTo>
                  <a:lnTo>
                    <a:pt x="100" y="12"/>
                  </a:lnTo>
                  <a:lnTo>
                    <a:pt x="100" y="12"/>
                  </a:lnTo>
                  <a:lnTo>
                    <a:pt x="100" y="12"/>
                  </a:lnTo>
                  <a:lnTo>
                    <a:pt x="104" y="12"/>
                  </a:lnTo>
                  <a:lnTo>
                    <a:pt x="104" y="12"/>
                  </a:lnTo>
                  <a:lnTo>
                    <a:pt x="104" y="12"/>
                  </a:lnTo>
                  <a:lnTo>
                    <a:pt x="108" y="12"/>
                  </a:lnTo>
                  <a:lnTo>
                    <a:pt x="108" y="12"/>
                  </a:lnTo>
                  <a:lnTo>
                    <a:pt x="108" y="12"/>
                  </a:lnTo>
                  <a:lnTo>
                    <a:pt x="112" y="12"/>
                  </a:lnTo>
                  <a:lnTo>
                    <a:pt x="112" y="12"/>
                  </a:lnTo>
                  <a:lnTo>
                    <a:pt x="112" y="12"/>
                  </a:lnTo>
                  <a:lnTo>
                    <a:pt x="112" y="12"/>
                  </a:lnTo>
                  <a:lnTo>
                    <a:pt x="112" y="12"/>
                  </a:lnTo>
                  <a:lnTo>
                    <a:pt x="112" y="12"/>
                  </a:lnTo>
                  <a:lnTo>
                    <a:pt x="112" y="16"/>
                  </a:lnTo>
                  <a:lnTo>
                    <a:pt x="104" y="26"/>
                  </a:lnTo>
                  <a:lnTo>
                    <a:pt x="104" y="26"/>
                  </a:lnTo>
                  <a:lnTo>
                    <a:pt x="100" y="34"/>
                  </a:lnTo>
                  <a:lnTo>
                    <a:pt x="100" y="34"/>
                  </a:lnTo>
                  <a:lnTo>
                    <a:pt x="100" y="42"/>
                  </a:lnTo>
                  <a:lnTo>
                    <a:pt x="100" y="56"/>
                  </a:lnTo>
                  <a:lnTo>
                    <a:pt x="100" y="78"/>
                  </a:lnTo>
                  <a:lnTo>
                    <a:pt x="100" y="94"/>
                  </a:lnTo>
                  <a:lnTo>
                    <a:pt x="100" y="98"/>
                  </a:lnTo>
                  <a:lnTo>
                    <a:pt x="104" y="104"/>
                  </a:lnTo>
                  <a:lnTo>
                    <a:pt x="108" y="108"/>
                  </a:lnTo>
                  <a:lnTo>
                    <a:pt x="108" y="108"/>
                  </a:lnTo>
                  <a:lnTo>
                    <a:pt x="108" y="108"/>
                  </a:lnTo>
                  <a:lnTo>
                    <a:pt x="104" y="112"/>
                  </a:lnTo>
                  <a:lnTo>
                    <a:pt x="104" y="112"/>
                  </a:lnTo>
                  <a:lnTo>
                    <a:pt x="104" y="112"/>
                  </a:lnTo>
                  <a:lnTo>
                    <a:pt x="104" y="112"/>
                  </a:lnTo>
                  <a:lnTo>
                    <a:pt x="104" y="112"/>
                  </a:lnTo>
                  <a:lnTo>
                    <a:pt x="104" y="112"/>
                  </a:lnTo>
                  <a:lnTo>
                    <a:pt x="104" y="116"/>
                  </a:lnTo>
                  <a:lnTo>
                    <a:pt x="100" y="116"/>
                  </a:lnTo>
                  <a:lnTo>
                    <a:pt x="100" y="116"/>
                  </a:lnTo>
                  <a:lnTo>
                    <a:pt x="100" y="116"/>
                  </a:lnTo>
                  <a:lnTo>
                    <a:pt x="98" y="116"/>
                  </a:lnTo>
                  <a:lnTo>
                    <a:pt x="98" y="116"/>
                  </a:lnTo>
                  <a:lnTo>
                    <a:pt x="98" y="120"/>
                  </a:lnTo>
                  <a:lnTo>
                    <a:pt x="98" y="120"/>
                  </a:lnTo>
                  <a:lnTo>
                    <a:pt x="100" y="120"/>
                  </a:lnTo>
                  <a:lnTo>
                    <a:pt x="98" y="120"/>
                  </a:lnTo>
                  <a:lnTo>
                    <a:pt x="98" y="120"/>
                  </a:lnTo>
                  <a:lnTo>
                    <a:pt x="98" y="120"/>
                  </a:lnTo>
                  <a:lnTo>
                    <a:pt x="98" y="120"/>
                  </a:lnTo>
                  <a:lnTo>
                    <a:pt x="98" y="120"/>
                  </a:lnTo>
                  <a:lnTo>
                    <a:pt x="98" y="120"/>
                  </a:lnTo>
                  <a:lnTo>
                    <a:pt x="98" y="120"/>
                  </a:lnTo>
                  <a:lnTo>
                    <a:pt x="98" y="120"/>
                  </a:lnTo>
                  <a:lnTo>
                    <a:pt x="98" y="120"/>
                  </a:lnTo>
                  <a:lnTo>
                    <a:pt x="98" y="120"/>
                  </a:lnTo>
                  <a:lnTo>
                    <a:pt x="98" y="120"/>
                  </a:lnTo>
                  <a:lnTo>
                    <a:pt x="94" y="124"/>
                  </a:lnTo>
                  <a:lnTo>
                    <a:pt x="94" y="124"/>
                  </a:lnTo>
                  <a:lnTo>
                    <a:pt x="94" y="124"/>
                  </a:lnTo>
                  <a:lnTo>
                    <a:pt x="94" y="124"/>
                  </a:lnTo>
                  <a:lnTo>
                    <a:pt x="94" y="124"/>
                  </a:lnTo>
                  <a:lnTo>
                    <a:pt x="90" y="124"/>
                  </a:lnTo>
                  <a:lnTo>
                    <a:pt x="90" y="124"/>
                  </a:lnTo>
                  <a:lnTo>
                    <a:pt x="90" y="124"/>
                  </a:lnTo>
                  <a:lnTo>
                    <a:pt x="90" y="124"/>
                  </a:lnTo>
                  <a:lnTo>
                    <a:pt x="90" y="128"/>
                  </a:lnTo>
                  <a:lnTo>
                    <a:pt x="90" y="128"/>
                  </a:lnTo>
                  <a:lnTo>
                    <a:pt x="90" y="128"/>
                  </a:lnTo>
                  <a:lnTo>
                    <a:pt x="86" y="128"/>
                  </a:lnTo>
                  <a:lnTo>
                    <a:pt x="86" y="130"/>
                  </a:lnTo>
                  <a:lnTo>
                    <a:pt x="86" y="130"/>
                  </a:lnTo>
                  <a:lnTo>
                    <a:pt x="86" y="130"/>
                  </a:lnTo>
                  <a:lnTo>
                    <a:pt x="86" y="134"/>
                  </a:lnTo>
                  <a:lnTo>
                    <a:pt x="86" y="134"/>
                  </a:lnTo>
                  <a:lnTo>
                    <a:pt x="86" y="134"/>
                  </a:lnTo>
                  <a:lnTo>
                    <a:pt x="86" y="134"/>
                  </a:lnTo>
                  <a:lnTo>
                    <a:pt x="86" y="138"/>
                  </a:lnTo>
                  <a:lnTo>
                    <a:pt x="86" y="138"/>
                  </a:lnTo>
                  <a:lnTo>
                    <a:pt x="86" y="138"/>
                  </a:lnTo>
                  <a:lnTo>
                    <a:pt x="86" y="138"/>
                  </a:lnTo>
                  <a:lnTo>
                    <a:pt x="86" y="138"/>
                  </a:lnTo>
                  <a:lnTo>
                    <a:pt x="82" y="142"/>
                  </a:lnTo>
                  <a:lnTo>
                    <a:pt x="82" y="142"/>
                  </a:lnTo>
                  <a:lnTo>
                    <a:pt x="82" y="142"/>
                  </a:lnTo>
                  <a:lnTo>
                    <a:pt x="82" y="142"/>
                  </a:lnTo>
                  <a:lnTo>
                    <a:pt x="82" y="144"/>
                  </a:lnTo>
                  <a:lnTo>
                    <a:pt x="82" y="144"/>
                  </a:lnTo>
                  <a:lnTo>
                    <a:pt x="82" y="144"/>
                  </a:lnTo>
                  <a:lnTo>
                    <a:pt x="82" y="144"/>
                  </a:lnTo>
                  <a:lnTo>
                    <a:pt x="82" y="148"/>
                  </a:lnTo>
                  <a:lnTo>
                    <a:pt x="82" y="148"/>
                  </a:lnTo>
                  <a:lnTo>
                    <a:pt x="82" y="148"/>
                  </a:lnTo>
                  <a:lnTo>
                    <a:pt x="78" y="156"/>
                  </a:lnTo>
                  <a:lnTo>
                    <a:pt x="78" y="160"/>
                  </a:lnTo>
                  <a:lnTo>
                    <a:pt x="74" y="160"/>
                  </a:lnTo>
                  <a:lnTo>
                    <a:pt x="74" y="160"/>
                  </a:lnTo>
                  <a:lnTo>
                    <a:pt x="74" y="160"/>
                  </a:lnTo>
                  <a:lnTo>
                    <a:pt x="74" y="160"/>
                  </a:lnTo>
                  <a:lnTo>
                    <a:pt x="74" y="160"/>
                  </a:lnTo>
                  <a:lnTo>
                    <a:pt x="72" y="156"/>
                  </a:lnTo>
                  <a:lnTo>
                    <a:pt x="68" y="152"/>
                  </a:lnTo>
                  <a:lnTo>
                    <a:pt x="68" y="152"/>
                  </a:lnTo>
                  <a:lnTo>
                    <a:pt x="64" y="152"/>
                  </a:lnTo>
                  <a:lnTo>
                    <a:pt x="64" y="148"/>
                  </a:lnTo>
                  <a:lnTo>
                    <a:pt x="56" y="142"/>
                  </a:lnTo>
                  <a:lnTo>
                    <a:pt x="52" y="142"/>
                  </a:lnTo>
                  <a:lnTo>
                    <a:pt x="52" y="142"/>
                  </a:lnTo>
                  <a:lnTo>
                    <a:pt x="52" y="142"/>
                  </a:lnTo>
                  <a:lnTo>
                    <a:pt x="52" y="142"/>
                  </a:lnTo>
                  <a:lnTo>
                    <a:pt x="52" y="142"/>
                  </a:lnTo>
                  <a:lnTo>
                    <a:pt x="52" y="142"/>
                  </a:lnTo>
                  <a:lnTo>
                    <a:pt x="52" y="142"/>
                  </a:lnTo>
                  <a:lnTo>
                    <a:pt x="52" y="138"/>
                  </a:lnTo>
                  <a:lnTo>
                    <a:pt x="52" y="138"/>
                  </a:lnTo>
                  <a:lnTo>
                    <a:pt x="52" y="138"/>
                  </a:lnTo>
                  <a:lnTo>
                    <a:pt x="52" y="138"/>
                  </a:lnTo>
                  <a:lnTo>
                    <a:pt x="52" y="138"/>
                  </a:lnTo>
                  <a:lnTo>
                    <a:pt x="52" y="134"/>
                  </a:lnTo>
                  <a:lnTo>
                    <a:pt x="52" y="134"/>
                  </a:lnTo>
                  <a:lnTo>
                    <a:pt x="52" y="130"/>
                  </a:lnTo>
                  <a:lnTo>
                    <a:pt x="52" y="130"/>
                  </a:lnTo>
                  <a:lnTo>
                    <a:pt x="48" y="130"/>
                  </a:lnTo>
                  <a:lnTo>
                    <a:pt x="48" y="130"/>
                  </a:lnTo>
                  <a:lnTo>
                    <a:pt x="48" y="130"/>
                  </a:lnTo>
                  <a:lnTo>
                    <a:pt x="46" y="128"/>
                  </a:lnTo>
                  <a:lnTo>
                    <a:pt x="46" y="128"/>
                  </a:lnTo>
                  <a:lnTo>
                    <a:pt x="46" y="128"/>
                  </a:lnTo>
                  <a:lnTo>
                    <a:pt x="38" y="124"/>
                  </a:lnTo>
                  <a:lnTo>
                    <a:pt x="34" y="120"/>
                  </a:lnTo>
                  <a:lnTo>
                    <a:pt x="30" y="120"/>
                  </a:lnTo>
                  <a:lnTo>
                    <a:pt x="30" y="116"/>
                  </a:lnTo>
                  <a:lnTo>
                    <a:pt x="26" y="116"/>
                  </a:lnTo>
                  <a:lnTo>
                    <a:pt x="22" y="112"/>
                  </a:lnTo>
                  <a:lnTo>
                    <a:pt x="20" y="108"/>
                  </a:lnTo>
                  <a:lnTo>
                    <a:pt x="12" y="104"/>
                  </a:lnTo>
                  <a:lnTo>
                    <a:pt x="8" y="102"/>
                  </a:lnTo>
                  <a:lnTo>
                    <a:pt x="8" y="102"/>
                  </a:lnTo>
                  <a:lnTo>
                    <a:pt x="0" y="98"/>
                  </a:lnTo>
                  <a:lnTo>
                    <a:pt x="0" y="98"/>
                  </a:lnTo>
                  <a:lnTo>
                    <a:pt x="0" y="98"/>
                  </a:lnTo>
                  <a:lnTo>
                    <a:pt x="0" y="98"/>
                  </a:lnTo>
                  <a:lnTo>
                    <a:pt x="0" y="98"/>
                  </a:lnTo>
                  <a:lnTo>
                    <a:pt x="0" y="98"/>
                  </a:lnTo>
                  <a:close/>
                  <a:moveTo>
                    <a:pt x="100" y="120"/>
                  </a:moveTo>
                  <a:lnTo>
                    <a:pt x="100" y="120"/>
                  </a:lnTo>
                  <a:lnTo>
                    <a:pt x="98" y="116"/>
                  </a:lnTo>
                  <a:lnTo>
                    <a:pt x="98"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20"/>
                  </a:lnTo>
                  <a:lnTo>
                    <a:pt x="100" y="120"/>
                  </a:lnTo>
                  <a:lnTo>
                    <a:pt x="10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51"/>
            <p:cNvSpPr>
              <a:spLocks/>
            </p:cNvSpPr>
            <p:nvPr/>
          </p:nvSpPr>
          <p:spPr bwMode="auto">
            <a:xfrm>
              <a:off x="5003800" y="5349943"/>
              <a:ext cx="50800" cy="57150"/>
            </a:xfrm>
            <a:custGeom>
              <a:avLst/>
              <a:gdLst>
                <a:gd name="T0" fmla="*/ 24 w 32"/>
                <a:gd name="T1" fmla="*/ 26 h 36"/>
                <a:gd name="T2" fmla="*/ 22 w 32"/>
                <a:gd name="T3" fmla="*/ 30 h 36"/>
                <a:gd name="T4" fmla="*/ 22 w 32"/>
                <a:gd name="T5" fmla="*/ 30 h 36"/>
                <a:gd name="T6" fmla="*/ 18 w 32"/>
                <a:gd name="T7" fmla="*/ 30 h 36"/>
                <a:gd name="T8" fmla="*/ 18 w 32"/>
                <a:gd name="T9" fmla="*/ 30 h 36"/>
                <a:gd name="T10" fmla="*/ 14 w 32"/>
                <a:gd name="T11" fmla="*/ 34 h 36"/>
                <a:gd name="T12" fmla="*/ 14 w 32"/>
                <a:gd name="T13" fmla="*/ 36 h 36"/>
                <a:gd name="T14" fmla="*/ 10 w 32"/>
                <a:gd name="T15" fmla="*/ 36 h 36"/>
                <a:gd name="T16" fmla="*/ 10 w 32"/>
                <a:gd name="T17" fmla="*/ 36 h 36"/>
                <a:gd name="T18" fmla="*/ 8 w 32"/>
                <a:gd name="T19" fmla="*/ 36 h 36"/>
                <a:gd name="T20" fmla="*/ 8 w 32"/>
                <a:gd name="T21" fmla="*/ 34 h 36"/>
                <a:gd name="T22" fmla="*/ 4 w 32"/>
                <a:gd name="T23" fmla="*/ 34 h 36"/>
                <a:gd name="T24" fmla="*/ 4 w 32"/>
                <a:gd name="T25" fmla="*/ 30 h 36"/>
                <a:gd name="T26" fmla="*/ 0 w 32"/>
                <a:gd name="T27" fmla="*/ 26 h 36"/>
                <a:gd name="T28" fmla="*/ 0 w 32"/>
                <a:gd name="T29" fmla="*/ 26 h 36"/>
                <a:gd name="T30" fmla="*/ 0 w 32"/>
                <a:gd name="T31" fmla="*/ 22 h 36"/>
                <a:gd name="T32" fmla="*/ 0 w 32"/>
                <a:gd name="T33" fmla="*/ 22 h 36"/>
                <a:gd name="T34" fmla="*/ 0 w 32"/>
                <a:gd name="T35" fmla="*/ 18 h 36"/>
                <a:gd name="T36" fmla="*/ 0 w 32"/>
                <a:gd name="T37" fmla="*/ 18 h 36"/>
                <a:gd name="T38" fmla="*/ 4 w 32"/>
                <a:gd name="T39" fmla="*/ 18 h 36"/>
                <a:gd name="T40" fmla="*/ 4 w 32"/>
                <a:gd name="T41" fmla="*/ 14 h 36"/>
                <a:gd name="T42" fmla="*/ 4 w 32"/>
                <a:gd name="T43" fmla="*/ 14 h 36"/>
                <a:gd name="T44" fmla="*/ 8 w 32"/>
                <a:gd name="T45" fmla="*/ 10 h 36"/>
                <a:gd name="T46" fmla="*/ 8 w 32"/>
                <a:gd name="T47" fmla="*/ 10 h 36"/>
                <a:gd name="T48" fmla="*/ 8 w 32"/>
                <a:gd name="T49" fmla="*/ 6 h 36"/>
                <a:gd name="T50" fmla="*/ 10 w 32"/>
                <a:gd name="T51" fmla="*/ 6 h 36"/>
                <a:gd name="T52" fmla="*/ 14 w 32"/>
                <a:gd name="T53" fmla="*/ 4 h 36"/>
                <a:gd name="T54" fmla="*/ 14 w 32"/>
                <a:gd name="T55" fmla="*/ 4 h 36"/>
                <a:gd name="T56" fmla="*/ 18 w 32"/>
                <a:gd name="T57" fmla="*/ 4 h 36"/>
                <a:gd name="T58" fmla="*/ 18 w 32"/>
                <a:gd name="T59" fmla="*/ 0 h 36"/>
                <a:gd name="T60" fmla="*/ 18 w 32"/>
                <a:gd name="T61" fmla="*/ 0 h 36"/>
                <a:gd name="T62" fmla="*/ 18 w 32"/>
                <a:gd name="T63" fmla="*/ 0 h 36"/>
                <a:gd name="T64" fmla="*/ 22 w 32"/>
                <a:gd name="T65" fmla="*/ 0 h 36"/>
                <a:gd name="T66" fmla="*/ 22 w 32"/>
                <a:gd name="T67" fmla="*/ 4 h 36"/>
                <a:gd name="T68" fmla="*/ 24 w 32"/>
                <a:gd name="T69" fmla="*/ 4 h 36"/>
                <a:gd name="T70" fmla="*/ 24 w 32"/>
                <a:gd name="T71" fmla="*/ 4 h 36"/>
                <a:gd name="T72" fmla="*/ 24 w 32"/>
                <a:gd name="T73" fmla="*/ 6 h 36"/>
                <a:gd name="T74" fmla="*/ 28 w 32"/>
                <a:gd name="T75" fmla="*/ 6 h 36"/>
                <a:gd name="T76" fmla="*/ 28 w 32"/>
                <a:gd name="T77" fmla="*/ 10 h 36"/>
                <a:gd name="T78" fmla="*/ 32 w 32"/>
                <a:gd name="T79" fmla="*/ 14 h 36"/>
                <a:gd name="T80" fmla="*/ 32 w 32"/>
                <a:gd name="T81" fmla="*/ 14 h 36"/>
                <a:gd name="T82" fmla="*/ 28 w 32"/>
                <a:gd name="T83" fmla="*/ 14 h 36"/>
                <a:gd name="T84" fmla="*/ 28 w 32"/>
                <a:gd name="T85" fmla="*/ 18 h 36"/>
                <a:gd name="T86" fmla="*/ 28 w 32"/>
                <a:gd name="T87" fmla="*/ 18 h 36"/>
                <a:gd name="T88" fmla="*/ 28 w 32"/>
                <a:gd name="T89" fmla="*/ 18 h 36"/>
                <a:gd name="T90" fmla="*/ 28 w 32"/>
                <a:gd name="T91" fmla="*/ 22 h 36"/>
                <a:gd name="T92" fmla="*/ 28 w 32"/>
                <a:gd name="T93" fmla="*/ 22 h 36"/>
                <a:gd name="T94" fmla="*/ 28 w 32"/>
                <a:gd name="T95" fmla="*/ 22 h 36"/>
                <a:gd name="T96" fmla="*/ 28 w 32"/>
                <a:gd name="T97" fmla="*/ 22 h 36"/>
                <a:gd name="T98" fmla="*/ 24 w 32"/>
                <a:gd name="T99" fmla="*/ 26 h 36"/>
                <a:gd name="T100" fmla="*/ 24 w 32"/>
                <a:gd name="T101" fmla="*/ 26 h 36"/>
                <a:gd name="T102" fmla="*/ 24 w 32"/>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36">
                  <a:moveTo>
                    <a:pt x="24" y="26"/>
                  </a:moveTo>
                  <a:lnTo>
                    <a:pt x="24" y="26"/>
                  </a:lnTo>
                  <a:lnTo>
                    <a:pt x="24" y="26"/>
                  </a:lnTo>
                  <a:lnTo>
                    <a:pt x="22" y="30"/>
                  </a:lnTo>
                  <a:lnTo>
                    <a:pt x="22" y="30"/>
                  </a:lnTo>
                  <a:lnTo>
                    <a:pt x="22" y="30"/>
                  </a:lnTo>
                  <a:lnTo>
                    <a:pt x="18" y="30"/>
                  </a:lnTo>
                  <a:lnTo>
                    <a:pt x="18" y="30"/>
                  </a:lnTo>
                  <a:lnTo>
                    <a:pt x="18" y="30"/>
                  </a:lnTo>
                  <a:lnTo>
                    <a:pt x="18" y="30"/>
                  </a:lnTo>
                  <a:lnTo>
                    <a:pt x="14" y="30"/>
                  </a:lnTo>
                  <a:lnTo>
                    <a:pt x="14" y="34"/>
                  </a:lnTo>
                  <a:lnTo>
                    <a:pt x="14" y="36"/>
                  </a:lnTo>
                  <a:lnTo>
                    <a:pt x="14" y="36"/>
                  </a:lnTo>
                  <a:lnTo>
                    <a:pt x="14" y="36"/>
                  </a:lnTo>
                  <a:lnTo>
                    <a:pt x="10" y="36"/>
                  </a:lnTo>
                  <a:lnTo>
                    <a:pt x="10" y="36"/>
                  </a:lnTo>
                  <a:lnTo>
                    <a:pt x="10" y="36"/>
                  </a:lnTo>
                  <a:lnTo>
                    <a:pt x="8" y="36"/>
                  </a:lnTo>
                  <a:lnTo>
                    <a:pt x="8" y="36"/>
                  </a:lnTo>
                  <a:lnTo>
                    <a:pt x="8" y="34"/>
                  </a:lnTo>
                  <a:lnTo>
                    <a:pt x="8" y="34"/>
                  </a:lnTo>
                  <a:lnTo>
                    <a:pt x="4" y="34"/>
                  </a:lnTo>
                  <a:lnTo>
                    <a:pt x="4" y="34"/>
                  </a:lnTo>
                  <a:lnTo>
                    <a:pt x="4" y="34"/>
                  </a:lnTo>
                  <a:lnTo>
                    <a:pt x="4" y="30"/>
                  </a:lnTo>
                  <a:lnTo>
                    <a:pt x="4" y="26"/>
                  </a:lnTo>
                  <a:lnTo>
                    <a:pt x="0" y="26"/>
                  </a:lnTo>
                  <a:lnTo>
                    <a:pt x="0" y="26"/>
                  </a:lnTo>
                  <a:lnTo>
                    <a:pt x="0" y="26"/>
                  </a:lnTo>
                  <a:lnTo>
                    <a:pt x="0" y="22"/>
                  </a:lnTo>
                  <a:lnTo>
                    <a:pt x="0" y="22"/>
                  </a:lnTo>
                  <a:lnTo>
                    <a:pt x="0" y="22"/>
                  </a:lnTo>
                  <a:lnTo>
                    <a:pt x="0" y="22"/>
                  </a:lnTo>
                  <a:lnTo>
                    <a:pt x="0" y="18"/>
                  </a:lnTo>
                  <a:lnTo>
                    <a:pt x="0" y="18"/>
                  </a:lnTo>
                  <a:lnTo>
                    <a:pt x="0" y="18"/>
                  </a:lnTo>
                  <a:lnTo>
                    <a:pt x="0" y="18"/>
                  </a:lnTo>
                  <a:lnTo>
                    <a:pt x="4" y="18"/>
                  </a:lnTo>
                  <a:lnTo>
                    <a:pt x="4" y="18"/>
                  </a:lnTo>
                  <a:lnTo>
                    <a:pt x="4" y="18"/>
                  </a:lnTo>
                  <a:lnTo>
                    <a:pt x="4" y="14"/>
                  </a:lnTo>
                  <a:lnTo>
                    <a:pt x="4" y="14"/>
                  </a:lnTo>
                  <a:lnTo>
                    <a:pt x="4" y="14"/>
                  </a:lnTo>
                  <a:lnTo>
                    <a:pt x="8" y="10"/>
                  </a:lnTo>
                  <a:lnTo>
                    <a:pt x="8" y="10"/>
                  </a:lnTo>
                  <a:lnTo>
                    <a:pt x="8" y="10"/>
                  </a:lnTo>
                  <a:lnTo>
                    <a:pt x="8" y="10"/>
                  </a:lnTo>
                  <a:lnTo>
                    <a:pt x="8" y="6"/>
                  </a:lnTo>
                  <a:lnTo>
                    <a:pt x="8" y="6"/>
                  </a:lnTo>
                  <a:lnTo>
                    <a:pt x="10" y="6"/>
                  </a:lnTo>
                  <a:lnTo>
                    <a:pt x="10" y="6"/>
                  </a:lnTo>
                  <a:lnTo>
                    <a:pt x="14" y="4"/>
                  </a:lnTo>
                  <a:lnTo>
                    <a:pt x="14" y="4"/>
                  </a:lnTo>
                  <a:lnTo>
                    <a:pt x="14" y="4"/>
                  </a:lnTo>
                  <a:lnTo>
                    <a:pt x="14" y="4"/>
                  </a:lnTo>
                  <a:lnTo>
                    <a:pt x="14" y="4"/>
                  </a:lnTo>
                  <a:lnTo>
                    <a:pt x="18" y="4"/>
                  </a:lnTo>
                  <a:lnTo>
                    <a:pt x="18" y="4"/>
                  </a:lnTo>
                  <a:lnTo>
                    <a:pt x="18" y="0"/>
                  </a:lnTo>
                  <a:lnTo>
                    <a:pt x="18" y="0"/>
                  </a:lnTo>
                  <a:lnTo>
                    <a:pt x="18" y="0"/>
                  </a:lnTo>
                  <a:lnTo>
                    <a:pt x="18" y="0"/>
                  </a:lnTo>
                  <a:lnTo>
                    <a:pt x="18" y="0"/>
                  </a:lnTo>
                  <a:lnTo>
                    <a:pt x="22" y="0"/>
                  </a:lnTo>
                  <a:lnTo>
                    <a:pt x="22" y="0"/>
                  </a:lnTo>
                  <a:lnTo>
                    <a:pt x="22" y="0"/>
                  </a:lnTo>
                  <a:lnTo>
                    <a:pt x="22" y="4"/>
                  </a:lnTo>
                  <a:lnTo>
                    <a:pt x="22" y="4"/>
                  </a:lnTo>
                  <a:lnTo>
                    <a:pt x="24" y="4"/>
                  </a:lnTo>
                  <a:lnTo>
                    <a:pt x="24" y="4"/>
                  </a:lnTo>
                  <a:lnTo>
                    <a:pt x="24" y="4"/>
                  </a:lnTo>
                  <a:lnTo>
                    <a:pt x="24" y="4"/>
                  </a:lnTo>
                  <a:lnTo>
                    <a:pt x="24" y="6"/>
                  </a:lnTo>
                  <a:lnTo>
                    <a:pt x="24" y="6"/>
                  </a:lnTo>
                  <a:lnTo>
                    <a:pt x="28" y="6"/>
                  </a:lnTo>
                  <a:lnTo>
                    <a:pt x="28" y="10"/>
                  </a:lnTo>
                  <a:lnTo>
                    <a:pt x="28" y="10"/>
                  </a:lnTo>
                  <a:lnTo>
                    <a:pt x="32" y="14"/>
                  </a:lnTo>
                  <a:lnTo>
                    <a:pt x="32" y="14"/>
                  </a:lnTo>
                  <a:lnTo>
                    <a:pt x="32" y="14"/>
                  </a:lnTo>
                  <a:lnTo>
                    <a:pt x="32" y="14"/>
                  </a:lnTo>
                  <a:lnTo>
                    <a:pt x="28" y="14"/>
                  </a:lnTo>
                  <a:lnTo>
                    <a:pt x="28" y="14"/>
                  </a:lnTo>
                  <a:lnTo>
                    <a:pt x="28" y="18"/>
                  </a:lnTo>
                  <a:lnTo>
                    <a:pt x="28" y="18"/>
                  </a:lnTo>
                  <a:lnTo>
                    <a:pt x="28" y="18"/>
                  </a:lnTo>
                  <a:lnTo>
                    <a:pt x="28" y="18"/>
                  </a:lnTo>
                  <a:lnTo>
                    <a:pt x="28" y="18"/>
                  </a:lnTo>
                  <a:lnTo>
                    <a:pt x="28" y="18"/>
                  </a:lnTo>
                  <a:lnTo>
                    <a:pt x="28" y="18"/>
                  </a:lnTo>
                  <a:lnTo>
                    <a:pt x="28" y="22"/>
                  </a:lnTo>
                  <a:lnTo>
                    <a:pt x="28" y="22"/>
                  </a:lnTo>
                  <a:lnTo>
                    <a:pt x="28" y="22"/>
                  </a:lnTo>
                  <a:lnTo>
                    <a:pt x="28" y="22"/>
                  </a:lnTo>
                  <a:lnTo>
                    <a:pt x="28" y="22"/>
                  </a:lnTo>
                  <a:lnTo>
                    <a:pt x="28" y="22"/>
                  </a:lnTo>
                  <a:lnTo>
                    <a:pt x="28" y="22"/>
                  </a:lnTo>
                  <a:lnTo>
                    <a:pt x="28" y="26"/>
                  </a:lnTo>
                  <a:lnTo>
                    <a:pt x="24" y="26"/>
                  </a:lnTo>
                  <a:lnTo>
                    <a:pt x="24" y="26"/>
                  </a:lnTo>
                  <a:lnTo>
                    <a:pt x="24" y="26"/>
                  </a:lnTo>
                  <a:lnTo>
                    <a:pt x="24" y="26"/>
                  </a:lnTo>
                  <a:lnTo>
                    <a:pt x="2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2"/>
            <p:cNvSpPr>
              <a:spLocks/>
            </p:cNvSpPr>
            <p:nvPr/>
          </p:nvSpPr>
          <p:spPr bwMode="auto">
            <a:xfrm>
              <a:off x="4133850" y="4327593"/>
              <a:ext cx="95250" cy="117475"/>
            </a:xfrm>
            <a:custGeom>
              <a:avLst/>
              <a:gdLst>
                <a:gd name="T0" fmla="*/ 4 w 60"/>
                <a:gd name="T1" fmla="*/ 26 h 74"/>
                <a:gd name="T2" fmla="*/ 4 w 60"/>
                <a:gd name="T3" fmla="*/ 22 h 74"/>
                <a:gd name="T4" fmla="*/ 6 w 60"/>
                <a:gd name="T5" fmla="*/ 22 h 74"/>
                <a:gd name="T6" fmla="*/ 10 w 60"/>
                <a:gd name="T7" fmla="*/ 18 h 74"/>
                <a:gd name="T8" fmla="*/ 10 w 60"/>
                <a:gd name="T9" fmla="*/ 18 h 74"/>
                <a:gd name="T10" fmla="*/ 10 w 60"/>
                <a:gd name="T11" fmla="*/ 14 h 74"/>
                <a:gd name="T12" fmla="*/ 14 w 60"/>
                <a:gd name="T13" fmla="*/ 10 h 74"/>
                <a:gd name="T14" fmla="*/ 14 w 60"/>
                <a:gd name="T15" fmla="*/ 6 h 74"/>
                <a:gd name="T16" fmla="*/ 18 w 60"/>
                <a:gd name="T17" fmla="*/ 2 h 74"/>
                <a:gd name="T18" fmla="*/ 22 w 60"/>
                <a:gd name="T19" fmla="*/ 2 h 74"/>
                <a:gd name="T20" fmla="*/ 26 w 60"/>
                <a:gd name="T21" fmla="*/ 0 h 74"/>
                <a:gd name="T22" fmla="*/ 30 w 60"/>
                <a:gd name="T23" fmla="*/ 6 h 74"/>
                <a:gd name="T24" fmla="*/ 30 w 60"/>
                <a:gd name="T25" fmla="*/ 10 h 74"/>
                <a:gd name="T26" fmla="*/ 30 w 60"/>
                <a:gd name="T27" fmla="*/ 14 h 74"/>
                <a:gd name="T28" fmla="*/ 30 w 60"/>
                <a:gd name="T29" fmla="*/ 18 h 74"/>
                <a:gd name="T30" fmla="*/ 30 w 60"/>
                <a:gd name="T31" fmla="*/ 22 h 74"/>
                <a:gd name="T32" fmla="*/ 34 w 60"/>
                <a:gd name="T33" fmla="*/ 22 h 74"/>
                <a:gd name="T34" fmla="*/ 34 w 60"/>
                <a:gd name="T35" fmla="*/ 22 h 74"/>
                <a:gd name="T36" fmla="*/ 36 w 60"/>
                <a:gd name="T37" fmla="*/ 22 h 74"/>
                <a:gd name="T38" fmla="*/ 40 w 60"/>
                <a:gd name="T39" fmla="*/ 18 h 74"/>
                <a:gd name="T40" fmla="*/ 40 w 60"/>
                <a:gd name="T41" fmla="*/ 14 h 74"/>
                <a:gd name="T42" fmla="*/ 44 w 60"/>
                <a:gd name="T43" fmla="*/ 14 h 74"/>
                <a:gd name="T44" fmla="*/ 44 w 60"/>
                <a:gd name="T45" fmla="*/ 18 h 74"/>
                <a:gd name="T46" fmla="*/ 44 w 60"/>
                <a:gd name="T47" fmla="*/ 22 h 74"/>
                <a:gd name="T48" fmla="*/ 48 w 60"/>
                <a:gd name="T49" fmla="*/ 26 h 74"/>
                <a:gd name="T50" fmla="*/ 44 w 60"/>
                <a:gd name="T51" fmla="*/ 28 h 74"/>
                <a:gd name="T52" fmla="*/ 44 w 60"/>
                <a:gd name="T53" fmla="*/ 32 h 74"/>
                <a:gd name="T54" fmla="*/ 44 w 60"/>
                <a:gd name="T55" fmla="*/ 32 h 74"/>
                <a:gd name="T56" fmla="*/ 40 w 60"/>
                <a:gd name="T57" fmla="*/ 36 h 74"/>
                <a:gd name="T58" fmla="*/ 44 w 60"/>
                <a:gd name="T59" fmla="*/ 36 h 74"/>
                <a:gd name="T60" fmla="*/ 48 w 60"/>
                <a:gd name="T61" fmla="*/ 40 h 74"/>
                <a:gd name="T62" fmla="*/ 52 w 60"/>
                <a:gd name="T63" fmla="*/ 40 h 74"/>
                <a:gd name="T64" fmla="*/ 52 w 60"/>
                <a:gd name="T65" fmla="*/ 44 h 74"/>
                <a:gd name="T66" fmla="*/ 56 w 60"/>
                <a:gd name="T67" fmla="*/ 48 h 74"/>
                <a:gd name="T68" fmla="*/ 60 w 60"/>
                <a:gd name="T69" fmla="*/ 48 h 74"/>
                <a:gd name="T70" fmla="*/ 60 w 60"/>
                <a:gd name="T71" fmla="*/ 52 h 74"/>
                <a:gd name="T72" fmla="*/ 60 w 60"/>
                <a:gd name="T73" fmla="*/ 52 h 74"/>
                <a:gd name="T74" fmla="*/ 60 w 60"/>
                <a:gd name="T75" fmla="*/ 54 h 74"/>
                <a:gd name="T76" fmla="*/ 56 w 60"/>
                <a:gd name="T77" fmla="*/ 62 h 74"/>
                <a:gd name="T78" fmla="*/ 56 w 60"/>
                <a:gd name="T79" fmla="*/ 66 h 74"/>
                <a:gd name="T80" fmla="*/ 56 w 60"/>
                <a:gd name="T81" fmla="*/ 74 h 74"/>
                <a:gd name="T82" fmla="*/ 52 w 60"/>
                <a:gd name="T83" fmla="*/ 70 h 74"/>
                <a:gd name="T84" fmla="*/ 52 w 60"/>
                <a:gd name="T85" fmla="*/ 70 h 74"/>
                <a:gd name="T86" fmla="*/ 44 w 60"/>
                <a:gd name="T87" fmla="*/ 66 h 74"/>
                <a:gd name="T88" fmla="*/ 40 w 60"/>
                <a:gd name="T89" fmla="*/ 62 h 74"/>
                <a:gd name="T90" fmla="*/ 36 w 60"/>
                <a:gd name="T91" fmla="*/ 62 h 74"/>
                <a:gd name="T92" fmla="*/ 34 w 60"/>
                <a:gd name="T93" fmla="*/ 58 h 74"/>
                <a:gd name="T94" fmla="*/ 30 w 60"/>
                <a:gd name="T95" fmla="*/ 54 h 74"/>
                <a:gd name="T96" fmla="*/ 26 w 60"/>
                <a:gd name="T97" fmla="*/ 52 h 74"/>
                <a:gd name="T98" fmla="*/ 18 w 60"/>
                <a:gd name="T99" fmla="*/ 44 h 74"/>
                <a:gd name="T100" fmla="*/ 18 w 60"/>
                <a:gd name="T101" fmla="*/ 40 h 74"/>
                <a:gd name="T102" fmla="*/ 14 w 60"/>
                <a:gd name="T103" fmla="*/ 40 h 74"/>
                <a:gd name="T104" fmla="*/ 10 w 60"/>
                <a:gd name="T105" fmla="*/ 40 h 74"/>
                <a:gd name="T106" fmla="*/ 10 w 60"/>
                <a:gd name="T107" fmla="*/ 36 h 74"/>
                <a:gd name="T108" fmla="*/ 10 w 60"/>
                <a:gd name="T109" fmla="*/ 36 h 74"/>
                <a:gd name="T110" fmla="*/ 4 w 60"/>
                <a:gd name="T111" fmla="*/ 32 h 74"/>
                <a:gd name="T112" fmla="*/ 4 w 60"/>
                <a:gd name="T113" fmla="*/ 28 h 74"/>
                <a:gd name="T114" fmla="*/ 0 w 60"/>
                <a:gd name="T115"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74">
                  <a:moveTo>
                    <a:pt x="0" y="28"/>
                  </a:moveTo>
                  <a:lnTo>
                    <a:pt x="0" y="28"/>
                  </a:lnTo>
                  <a:lnTo>
                    <a:pt x="4" y="28"/>
                  </a:lnTo>
                  <a:lnTo>
                    <a:pt x="4" y="26"/>
                  </a:lnTo>
                  <a:lnTo>
                    <a:pt x="4" y="26"/>
                  </a:lnTo>
                  <a:lnTo>
                    <a:pt x="4" y="26"/>
                  </a:lnTo>
                  <a:lnTo>
                    <a:pt x="4" y="26"/>
                  </a:lnTo>
                  <a:lnTo>
                    <a:pt x="4" y="22"/>
                  </a:lnTo>
                  <a:lnTo>
                    <a:pt x="4" y="22"/>
                  </a:lnTo>
                  <a:lnTo>
                    <a:pt x="4" y="22"/>
                  </a:lnTo>
                  <a:lnTo>
                    <a:pt x="6" y="22"/>
                  </a:lnTo>
                  <a:lnTo>
                    <a:pt x="6" y="22"/>
                  </a:lnTo>
                  <a:lnTo>
                    <a:pt x="6" y="22"/>
                  </a:lnTo>
                  <a:lnTo>
                    <a:pt x="6" y="22"/>
                  </a:lnTo>
                  <a:lnTo>
                    <a:pt x="6" y="22"/>
                  </a:lnTo>
                  <a:lnTo>
                    <a:pt x="10" y="18"/>
                  </a:lnTo>
                  <a:lnTo>
                    <a:pt x="10" y="18"/>
                  </a:lnTo>
                  <a:lnTo>
                    <a:pt x="10" y="18"/>
                  </a:lnTo>
                  <a:lnTo>
                    <a:pt x="10" y="18"/>
                  </a:lnTo>
                  <a:lnTo>
                    <a:pt x="10" y="18"/>
                  </a:lnTo>
                  <a:lnTo>
                    <a:pt x="10" y="14"/>
                  </a:lnTo>
                  <a:lnTo>
                    <a:pt x="10" y="14"/>
                  </a:lnTo>
                  <a:lnTo>
                    <a:pt x="10" y="14"/>
                  </a:lnTo>
                  <a:lnTo>
                    <a:pt x="10" y="14"/>
                  </a:lnTo>
                  <a:lnTo>
                    <a:pt x="14" y="14"/>
                  </a:lnTo>
                  <a:lnTo>
                    <a:pt x="14" y="14"/>
                  </a:lnTo>
                  <a:lnTo>
                    <a:pt x="14" y="10"/>
                  </a:lnTo>
                  <a:lnTo>
                    <a:pt x="14" y="10"/>
                  </a:lnTo>
                  <a:lnTo>
                    <a:pt x="14" y="6"/>
                  </a:lnTo>
                  <a:lnTo>
                    <a:pt x="14" y="6"/>
                  </a:lnTo>
                  <a:lnTo>
                    <a:pt x="14" y="6"/>
                  </a:lnTo>
                  <a:lnTo>
                    <a:pt x="14" y="6"/>
                  </a:lnTo>
                  <a:lnTo>
                    <a:pt x="18" y="6"/>
                  </a:lnTo>
                  <a:lnTo>
                    <a:pt x="18" y="6"/>
                  </a:lnTo>
                  <a:lnTo>
                    <a:pt x="18" y="6"/>
                  </a:lnTo>
                  <a:lnTo>
                    <a:pt x="18" y="2"/>
                  </a:lnTo>
                  <a:lnTo>
                    <a:pt x="18" y="2"/>
                  </a:lnTo>
                  <a:lnTo>
                    <a:pt x="18" y="2"/>
                  </a:lnTo>
                  <a:lnTo>
                    <a:pt x="18" y="0"/>
                  </a:lnTo>
                  <a:lnTo>
                    <a:pt x="22" y="2"/>
                  </a:lnTo>
                  <a:lnTo>
                    <a:pt x="22" y="0"/>
                  </a:lnTo>
                  <a:lnTo>
                    <a:pt x="26" y="0"/>
                  </a:lnTo>
                  <a:lnTo>
                    <a:pt x="26" y="2"/>
                  </a:lnTo>
                  <a:lnTo>
                    <a:pt x="26" y="0"/>
                  </a:lnTo>
                  <a:lnTo>
                    <a:pt x="26" y="2"/>
                  </a:lnTo>
                  <a:lnTo>
                    <a:pt x="26" y="2"/>
                  </a:lnTo>
                  <a:lnTo>
                    <a:pt x="30" y="2"/>
                  </a:lnTo>
                  <a:lnTo>
                    <a:pt x="30" y="6"/>
                  </a:lnTo>
                  <a:lnTo>
                    <a:pt x="30" y="10"/>
                  </a:lnTo>
                  <a:lnTo>
                    <a:pt x="30" y="10"/>
                  </a:lnTo>
                  <a:lnTo>
                    <a:pt x="30" y="10"/>
                  </a:lnTo>
                  <a:lnTo>
                    <a:pt x="30" y="10"/>
                  </a:lnTo>
                  <a:lnTo>
                    <a:pt x="30" y="14"/>
                  </a:lnTo>
                  <a:lnTo>
                    <a:pt x="30" y="14"/>
                  </a:lnTo>
                  <a:lnTo>
                    <a:pt x="34" y="14"/>
                  </a:lnTo>
                  <a:lnTo>
                    <a:pt x="30" y="14"/>
                  </a:lnTo>
                  <a:lnTo>
                    <a:pt x="30" y="14"/>
                  </a:lnTo>
                  <a:lnTo>
                    <a:pt x="30" y="14"/>
                  </a:lnTo>
                  <a:lnTo>
                    <a:pt x="30" y="18"/>
                  </a:lnTo>
                  <a:lnTo>
                    <a:pt x="30" y="18"/>
                  </a:lnTo>
                  <a:lnTo>
                    <a:pt x="30" y="18"/>
                  </a:lnTo>
                  <a:lnTo>
                    <a:pt x="30" y="18"/>
                  </a:lnTo>
                  <a:lnTo>
                    <a:pt x="30" y="22"/>
                  </a:lnTo>
                  <a:lnTo>
                    <a:pt x="30" y="22"/>
                  </a:lnTo>
                  <a:lnTo>
                    <a:pt x="30" y="22"/>
                  </a:lnTo>
                  <a:lnTo>
                    <a:pt x="30" y="18"/>
                  </a:lnTo>
                  <a:lnTo>
                    <a:pt x="34" y="18"/>
                  </a:lnTo>
                  <a:lnTo>
                    <a:pt x="34" y="22"/>
                  </a:lnTo>
                  <a:lnTo>
                    <a:pt x="34" y="22"/>
                  </a:lnTo>
                  <a:lnTo>
                    <a:pt x="34" y="22"/>
                  </a:lnTo>
                  <a:lnTo>
                    <a:pt x="34" y="26"/>
                  </a:lnTo>
                  <a:lnTo>
                    <a:pt x="34" y="22"/>
                  </a:lnTo>
                  <a:lnTo>
                    <a:pt x="36" y="22"/>
                  </a:lnTo>
                  <a:lnTo>
                    <a:pt x="36" y="22"/>
                  </a:lnTo>
                  <a:lnTo>
                    <a:pt x="36" y="22"/>
                  </a:lnTo>
                  <a:lnTo>
                    <a:pt x="36" y="22"/>
                  </a:lnTo>
                  <a:lnTo>
                    <a:pt x="36" y="22"/>
                  </a:lnTo>
                  <a:lnTo>
                    <a:pt x="40" y="22"/>
                  </a:lnTo>
                  <a:lnTo>
                    <a:pt x="40" y="18"/>
                  </a:lnTo>
                  <a:lnTo>
                    <a:pt x="40" y="18"/>
                  </a:lnTo>
                  <a:lnTo>
                    <a:pt x="40" y="18"/>
                  </a:lnTo>
                  <a:lnTo>
                    <a:pt x="40" y="18"/>
                  </a:lnTo>
                  <a:lnTo>
                    <a:pt x="40" y="14"/>
                  </a:lnTo>
                  <a:lnTo>
                    <a:pt x="40" y="14"/>
                  </a:lnTo>
                  <a:lnTo>
                    <a:pt x="40" y="14"/>
                  </a:lnTo>
                  <a:lnTo>
                    <a:pt x="40" y="14"/>
                  </a:lnTo>
                  <a:lnTo>
                    <a:pt x="44" y="14"/>
                  </a:lnTo>
                  <a:lnTo>
                    <a:pt x="44" y="14"/>
                  </a:lnTo>
                  <a:lnTo>
                    <a:pt x="44" y="18"/>
                  </a:lnTo>
                  <a:lnTo>
                    <a:pt x="44" y="18"/>
                  </a:lnTo>
                  <a:lnTo>
                    <a:pt x="44" y="18"/>
                  </a:lnTo>
                  <a:lnTo>
                    <a:pt x="44" y="18"/>
                  </a:lnTo>
                  <a:lnTo>
                    <a:pt x="44" y="18"/>
                  </a:lnTo>
                  <a:lnTo>
                    <a:pt x="44" y="18"/>
                  </a:lnTo>
                  <a:lnTo>
                    <a:pt x="44" y="18"/>
                  </a:lnTo>
                  <a:lnTo>
                    <a:pt x="44" y="22"/>
                  </a:lnTo>
                  <a:lnTo>
                    <a:pt x="44" y="22"/>
                  </a:lnTo>
                  <a:lnTo>
                    <a:pt x="44" y="22"/>
                  </a:lnTo>
                  <a:lnTo>
                    <a:pt x="44" y="22"/>
                  </a:lnTo>
                  <a:lnTo>
                    <a:pt x="48" y="26"/>
                  </a:lnTo>
                  <a:lnTo>
                    <a:pt x="48" y="26"/>
                  </a:lnTo>
                  <a:lnTo>
                    <a:pt x="44" y="28"/>
                  </a:lnTo>
                  <a:lnTo>
                    <a:pt x="44" y="28"/>
                  </a:lnTo>
                  <a:lnTo>
                    <a:pt x="44" y="28"/>
                  </a:lnTo>
                  <a:lnTo>
                    <a:pt x="44" y="32"/>
                  </a:lnTo>
                  <a:lnTo>
                    <a:pt x="44" y="32"/>
                  </a:lnTo>
                  <a:lnTo>
                    <a:pt x="44" y="32"/>
                  </a:lnTo>
                  <a:lnTo>
                    <a:pt x="44" y="32"/>
                  </a:lnTo>
                  <a:lnTo>
                    <a:pt x="44" y="32"/>
                  </a:lnTo>
                  <a:lnTo>
                    <a:pt x="44" y="32"/>
                  </a:lnTo>
                  <a:lnTo>
                    <a:pt x="44" y="32"/>
                  </a:lnTo>
                  <a:lnTo>
                    <a:pt x="44" y="32"/>
                  </a:lnTo>
                  <a:lnTo>
                    <a:pt x="44" y="32"/>
                  </a:lnTo>
                  <a:lnTo>
                    <a:pt x="44" y="32"/>
                  </a:lnTo>
                  <a:lnTo>
                    <a:pt x="40" y="32"/>
                  </a:lnTo>
                  <a:lnTo>
                    <a:pt x="40" y="36"/>
                  </a:lnTo>
                  <a:lnTo>
                    <a:pt x="40" y="36"/>
                  </a:lnTo>
                  <a:lnTo>
                    <a:pt x="40" y="36"/>
                  </a:lnTo>
                  <a:lnTo>
                    <a:pt x="44" y="36"/>
                  </a:lnTo>
                  <a:lnTo>
                    <a:pt x="44" y="36"/>
                  </a:lnTo>
                  <a:lnTo>
                    <a:pt x="44" y="36"/>
                  </a:lnTo>
                  <a:lnTo>
                    <a:pt x="48" y="40"/>
                  </a:lnTo>
                  <a:lnTo>
                    <a:pt x="48" y="40"/>
                  </a:lnTo>
                  <a:lnTo>
                    <a:pt x="48" y="40"/>
                  </a:lnTo>
                  <a:lnTo>
                    <a:pt x="48" y="40"/>
                  </a:lnTo>
                  <a:lnTo>
                    <a:pt x="52" y="40"/>
                  </a:lnTo>
                  <a:lnTo>
                    <a:pt x="52" y="40"/>
                  </a:lnTo>
                  <a:lnTo>
                    <a:pt x="52" y="40"/>
                  </a:lnTo>
                  <a:lnTo>
                    <a:pt x="52" y="40"/>
                  </a:lnTo>
                  <a:lnTo>
                    <a:pt x="52" y="44"/>
                  </a:lnTo>
                  <a:lnTo>
                    <a:pt x="52" y="44"/>
                  </a:lnTo>
                  <a:lnTo>
                    <a:pt x="52" y="44"/>
                  </a:lnTo>
                  <a:lnTo>
                    <a:pt x="56" y="44"/>
                  </a:lnTo>
                  <a:lnTo>
                    <a:pt x="56" y="44"/>
                  </a:lnTo>
                  <a:lnTo>
                    <a:pt x="56" y="44"/>
                  </a:lnTo>
                  <a:lnTo>
                    <a:pt x="56" y="48"/>
                  </a:lnTo>
                  <a:lnTo>
                    <a:pt x="60" y="48"/>
                  </a:lnTo>
                  <a:lnTo>
                    <a:pt x="60" y="48"/>
                  </a:lnTo>
                  <a:lnTo>
                    <a:pt x="60" y="48"/>
                  </a:lnTo>
                  <a:lnTo>
                    <a:pt x="60" y="48"/>
                  </a:lnTo>
                  <a:lnTo>
                    <a:pt x="60" y="48"/>
                  </a:lnTo>
                  <a:lnTo>
                    <a:pt x="60" y="48"/>
                  </a:lnTo>
                  <a:lnTo>
                    <a:pt x="60" y="48"/>
                  </a:lnTo>
                  <a:lnTo>
                    <a:pt x="60" y="52"/>
                  </a:lnTo>
                  <a:lnTo>
                    <a:pt x="60" y="52"/>
                  </a:lnTo>
                  <a:lnTo>
                    <a:pt x="60" y="52"/>
                  </a:lnTo>
                  <a:lnTo>
                    <a:pt x="60" y="52"/>
                  </a:lnTo>
                  <a:lnTo>
                    <a:pt x="60" y="52"/>
                  </a:lnTo>
                  <a:lnTo>
                    <a:pt x="60" y="54"/>
                  </a:lnTo>
                  <a:lnTo>
                    <a:pt x="60" y="54"/>
                  </a:lnTo>
                  <a:lnTo>
                    <a:pt x="60" y="54"/>
                  </a:lnTo>
                  <a:lnTo>
                    <a:pt x="60" y="54"/>
                  </a:lnTo>
                  <a:lnTo>
                    <a:pt x="60" y="58"/>
                  </a:lnTo>
                  <a:lnTo>
                    <a:pt x="56" y="58"/>
                  </a:lnTo>
                  <a:lnTo>
                    <a:pt x="56" y="62"/>
                  </a:lnTo>
                  <a:lnTo>
                    <a:pt x="56" y="62"/>
                  </a:lnTo>
                  <a:lnTo>
                    <a:pt x="56" y="62"/>
                  </a:lnTo>
                  <a:lnTo>
                    <a:pt x="56" y="66"/>
                  </a:lnTo>
                  <a:lnTo>
                    <a:pt x="56" y="66"/>
                  </a:lnTo>
                  <a:lnTo>
                    <a:pt x="56" y="66"/>
                  </a:lnTo>
                  <a:lnTo>
                    <a:pt x="56" y="70"/>
                  </a:lnTo>
                  <a:lnTo>
                    <a:pt x="56" y="70"/>
                  </a:lnTo>
                  <a:lnTo>
                    <a:pt x="56" y="70"/>
                  </a:lnTo>
                  <a:lnTo>
                    <a:pt x="56" y="74"/>
                  </a:lnTo>
                  <a:lnTo>
                    <a:pt x="56" y="74"/>
                  </a:lnTo>
                  <a:lnTo>
                    <a:pt x="56" y="74"/>
                  </a:lnTo>
                  <a:lnTo>
                    <a:pt x="56" y="74"/>
                  </a:lnTo>
                  <a:lnTo>
                    <a:pt x="52" y="70"/>
                  </a:lnTo>
                  <a:lnTo>
                    <a:pt x="52" y="70"/>
                  </a:lnTo>
                  <a:lnTo>
                    <a:pt x="52" y="70"/>
                  </a:lnTo>
                  <a:lnTo>
                    <a:pt x="52" y="70"/>
                  </a:lnTo>
                  <a:lnTo>
                    <a:pt x="52" y="70"/>
                  </a:lnTo>
                  <a:lnTo>
                    <a:pt x="48" y="70"/>
                  </a:lnTo>
                  <a:lnTo>
                    <a:pt x="48" y="70"/>
                  </a:lnTo>
                  <a:lnTo>
                    <a:pt x="48" y="70"/>
                  </a:lnTo>
                  <a:lnTo>
                    <a:pt x="44" y="66"/>
                  </a:lnTo>
                  <a:lnTo>
                    <a:pt x="44" y="66"/>
                  </a:lnTo>
                  <a:lnTo>
                    <a:pt x="40" y="66"/>
                  </a:lnTo>
                  <a:lnTo>
                    <a:pt x="40" y="62"/>
                  </a:lnTo>
                  <a:lnTo>
                    <a:pt x="40" y="62"/>
                  </a:lnTo>
                  <a:lnTo>
                    <a:pt x="40" y="62"/>
                  </a:lnTo>
                  <a:lnTo>
                    <a:pt x="36" y="62"/>
                  </a:lnTo>
                  <a:lnTo>
                    <a:pt x="36" y="62"/>
                  </a:lnTo>
                  <a:lnTo>
                    <a:pt x="36" y="62"/>
                  </a:lnTo>
                  <a:lnTo>
                    <a:pt x="36" y="62"/>
                  </a:lnTo>
                  <a:lnTo>
                    <a:pt x="34" y="58"/>
                  </a:lnTo>
                  <a:lnTo>
                    <a:pt x="34" y="58"/>
                  </a:lnTo>
                  <a:lnTo>
                    <a:pt x="34" y="58"/>
                  </a:lnTo>
                  <a:lnTo>
                    <a:pt x="30" y="54"/>
                  </a:lnTo>
                  <a:lnTo>
                    <a:pt x="30" y="54"/>
                  </a:lnTo>
                  <a:lnTo>
                    <a:pt x="30" y="54"/>
                  </a:lnTo>
                  <a:lnTo>
                    <a:pt x="30" y="54"/>
                  </a:lnTo>
                  <a:lnTo>
                    <a:pt x="30" y="54"/>
                  </a:lnTo>
                  <a:lnTo>
                    <a:pt x="30" y="54"/>
                  </a:lnTo>
                  <a:lnTo>
                    <a:pt x="30" y="52"/>
                  </a:lnTo>
                  <a:lnTo>
                    <a:pt x="26" y="52"/>
                  </a:lnTo>
                  <a:lnTo>
                    <a:pt x="26" y="52"/>
                  </a:lnTo>
                  <a:lnTo>
                    <a:pt x="22" y="48"/>
                  </a:lnTo>
                  <a:lnTo>
                    <a:pt x="22" y="44"/>
                  </a:lnTo>
                  <a:lnTo>
                    <a:pt x="18" y="44"/>
                  </a:lnTo>
                  <a:lnTo>
                    <a:pt x="18" y="44"/>
                  </a:lnTo>
                  <a:lnTo>
                    <a:pt x="18" y="44"/>
                  </a:lnTo>
                  <a:lnTo>
                    <a:pt x="18" y="44"/>
                  </a:lnTo>
                  <a:lnTo>
                    <a:pt x="18" y="40"/>
                  </a:lnTo>
                  <a:lnTo>
                    <a:pt x="18" y="40"/>
                  </a:lnTo>
                  <a:lnTo>
                    <a:pt x="18" y="40"/>
                  </a:lnTo>
                  <a:lnTo>
                    <a:pt x="14" y="40"/>
                  </a:lnTo>
                  <a:lnTo>
                    <a:pt x="14" y="40"/>
                  </a:lnTo>
                  <a:lnTo>
                    <a:pt x="14" y="40"/>
                  </a:lnTo>
                  <a:lnTo>
                    <a:pt x="14" y="40"/>
                  </a:lnTo>
                  <a:lnTo>
                    <a:pt x="14" y="40"/>
                  </a:lnTo>
                  <a:lnTo>
                    <a:pt x="10" y="40"/>
                  </a:lnTo>
                  <a:lnTo>
                    <a:pt x="10" y="40"/>
                  </a:lnTo>
                  <a:lnTo>
                    <a:pt x="10" y="40"/>
                  </a:lnTo>
                  <a:lnTo>
                    <a:pt x="10" y="36"/>
                  </a:lnTo>
                  <a:lnTo>
                    <a:pt x="10" y="36"/>
                  </a:lnTo>
                  <a:lnTo>
                    <a:pt x="10" y="36"/>
                  </a:lnTo>
                  <a:lnTo>
                    <a:pt x="10" y="36"/>
                  </a:lnTo>
                  <a:lnTo>
                    <a:pt x="10" y="36"/>
                  </a:lnTo>
                  <a:lnTo>
                    <a:pt x="10" y="36"/>
                  </a:lnTo>
                  <a:lnTo>
                    <a:pt x="10" y="36"/>
                  </a:lnTo>
                  <a:lnTo>
                    <a:pt x="6" y="36"/>
                  </a:lnTo>
                  <a:lnTo>
                    <a:pt x="6" y="32"/>
                  </a:lnTo>
                  <a:lnTo>
                    <a:pt x="4" y="32"/>
                  </a:lnTo>
                  <a:lnTo>
                    <a:pt x="4" y="32"/>
                  </a:lnTo>
                  <a:lnTo>
                    <a:pt x="4" y="28"/>
                  </a:lnTo>
                  <a:lnTo>
                    <a:pt x="4" y="28"/>
                  </a:lnTo>
                  <a:lnTo>
                    <a:pt x="4" y="28"/>
                  </a:lnTo>
                  <a:lnTo>
                    <a:pt x="4" y="28"/>
                  </a:lnTo>
                  <a:lnTo>
                    <a:pt x="0" y="28"/>
                  </a:lnTo>
                  <a:lnTo>
                    <a:pt x="0" y="28"/>
                  </a:lnTo>
                  <a:lnTo>
                    <a:pt x="0" y="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3"/>
            <p:cNvSpPr>
              <a:spLocks/>
            </p:cNvSpPr>
            <p:nvPr/>
          </p:nvSpPr>
          <p:spPr bwMode="auto">
            <a:xfrm>
              <a:off x="4600575" y="3632268"/>
              <a:ext cx="355600" cy="390525"/>
            </a:xfrm>
            <a:custGeom>
              <a:avLst/>
              <a:gdLst>
                <a:gd name="T0" fmla="*/ 74 w 224"/>
                <a:gd name="T1" fmla="*/ 12 h 246"/>
                <a:gd name="T2" fmla="*/ 86 w 224"/>
                <a:gd name="T3" fmla="*/ 20 h 246"/>
                <a:gd name="T4" fmla="*/ 90 w 224"/>
                <a:gd name="T5" fmla="*/ 34 h 246"/>
                <a:gd name="T6" fmla="*/ 100 w 224"/>
                <a:gd name="T7" fmla="*/ 38 h 246"/>
                <a:gd name="T8" fmla="*/ 116 w 224"/>
                <a:gd name="T9" fmla="*/ 38 h 246"/>
                <a:gd name="T10" fmla="*/ 124 w 224"/>
                <a:gd name="T11" fmla="*/ 46 h 246"/>
                <a:gd name="T12" fmla="*/ 134 w 224"/>
                <a:gd name="T13" fmla="*/ 52 h 246"/>
                <a:gd name="T14" fmla="*/ 142 w 224"/>
                <a:gd name="T15" fmla="*/ 52 h 246"/>
                <a:gd name="T16" fmla="*/ 154 w 224"/>
                <a:gd name="T17" fmla="*/ 42 h 246"/>
                <a:gd name="T18" fmla="*/ 154 w 224"/>
                <a:gd name="T19" fmla="*/ 26 h 246"/>
                <a:gd name="T20" fmla="*/ 160 w 224"/>
                <a:gd name="T21" fmla="*/ 12 h 246"/>
                <a:gd name="T22" fmla="*/ 172 w 224"/>
                <a:gd name="T23" fmla="*/ 8 h 246"/>
                <a:gd name="T24" fmla="*/ 182 w 224"/>
                <a:gd name="T25" fmla="*/ 4 h 246"/>
                <a:gd name="T26" fmla="*/ 194 w 224"/>
                <a:gd name="T27" fmla="*/ 8 h 246"/>
                <a:gd name="T28" fmla="*/ 198 w 224"/>
                <a:gd name="T29" fmla="*/ 20 h 246"/>
                <a:gd name="T30" fmla="*/ 210 w 224"/>
                <a:gd name="T31" fmla="*/ 22 h 246"/>
                <a:gd name="T32" fmla="*/ 224 w 224"/>
                <a:gd name="T33" fmla="*/ 22 h 246"/>
                <a:gd name="T34" fmla="*/ 220 w 224"/>
                <a:gd name="T35" fmla="*/ 34 h 246"/>
                <a:gd name="T36" fmla="*/ 224 w 224"/>
                <a:gd name="T37" fmla="*/ 50 h 246"/>
                <a:gd name="T38" fmla="*/ 220 w 224"/>
                <a:gd name="T39" fmla="*/ 64 h 246"/>
                <a:gd name="T40" fmla="*/ 224 w 224"/>
                <a:gd name="T41" fmla="*/ 78 h 246"/>
                <a:gd name="T42" fmla="*/ 224 w 224"/>
                <a:gd name="T43" fmla="*/ 102 h 246"/>
                <a:gd name="T44" fmla="*/ 224 w 224"/>
                <a:gd name="T45" fmla="*/ 120 h 246"/>
                <a:gd name="T46" fmla="*/ 224 w 224"/>
                <a:gd name="T47" fmla="*/ 150 h 246"/>
                <a:gd name="T48" fmla="*/ 224 w 224"/>
                <a:gd name="T49" fmla="*/ 176 h 246"/>
                <a:gd name="T50" fmla="*/ 224 w 224"/>
                <a:gd name="T51" fmla="*/ 238 h 246"/>
                <a:gd name="T52" fmla="*/ 210 w 224"/>
                <a:gd name="T53" fmla="*/ 238 h 246"/>
                <a:gd name="T54" fmla="*/ 186 w 224"/>
                <a:gd name="T55" fmla="*/ 232 h 246"/>
                <a:gd name="T56" fmla="*/ 156 w 224"/>
                <a:gd name="T57" fmla="*/ 218 h 246"/>
                <a:gd name="T58" fmla="*/ 134 w 224"/>
                <a:gd name="T59" fmla="*/ 202 h 246"/>
                <a:gd name="T60" fmla="*/ 108 w 224"/>
                <a:gd name="T61" fmla="*/ 188 h 246"/>
                <a:gd name="T62" fmla="*/ 82 w 224"/>
                <a:gd name="T63" fmla="*/ 184 h 246"/>
                <a:gd name="T64" fmla="*/ 72 w 224"/>
                <a:gd name="T65" fmla="*/ 192 h 246"/>
                <a:gd name="T66" fmla="*/ 60 w 224"/>
                <a:gd name="T67" fmla="*/ 184 h 246"/>
                <a:gd name="T68" fmla="*/ 44 w 224"/>
                <a:gd name="T69" fmla="*/ 180 h 246"/>
                <a:gd name="T70" fmla="*/ 34 w 224"/>
                <a:gd name="T71" fmla="*/ 162 h 246"/>
                <a:gd name="T72" fmla="*/ 18 w 224"/>
                <a:gd name="T73" fmla="*/ 158 h 246"/>
                <a:gd name="T74" fmla="*/ 12 w 224"/>
                <a:gd name="T75" fmla="*/ 154 h 246"/>
                <a:gd name="T76" fmla="*/ 8 w 224"/>
                <a:gd name="T77" fmla="*/ 138 h 246"/>
                <a:gd name="T78" fmla="*/ 12 w 224"/>
                <a:gd name="T79" fmla="*/ 120 h 246"/>
                <a:gd name="T80" fmla="*/ 8 w 224"/>
                <a:gd name="T81" fmla="*/ 108 h 246"/>
                <a:gd name="T82" fmla="*/ 8 w 224"/>
                <a:gd name="T83" fmla="*/ 94 h 246"/>
                <a:gd name="T84" fmla="*/ 8 w 224"/>
                <a:gd name="T85" fmla="*/ 78 h 246"/>
                <a:gd name="T86" fmla="*/ 8 w 224"/>
                <a:gd name="T87" fmla="*/ 64 h 246"/>
                <a:gd name="T88" fmla="*/ 4 w 224"/>
                <a:gd name="T89" fmla="*/ 56 h 246"/>
                <a:gd name="T90" fmla="*/ 16 w 224"/>
                <a:gd name="T91" fmla="*/ 46 h 246"/>
                <a:gd name="T92" fmla="*/ 12 w 224"/>
                <a:gd name="T93" fmla="*/ 34 h 246"/>
                <a:gd name="T94" fmla="*/ 22 w 224"/>
                <a:gd name="T95" fmla="*/ 22 h 246"/>
                <a:gd name="T96" fmla="*/ 34 w 224"/>
                <a:gd name="T97" fmla="*/ 16 h 246"/>
                <a:gd name="T98" fmla="*/ 34 w 224"/>
                <a:gd name="T99" fmla="*/ 0 h 246"/>
                <a:gd name="T100" fmla="*/ 42 w 224"/>
                <a:gd name="T101" fmla="*/ 8 h 246"/>
                <a:gd name="T102" fmla="*/ 56 w 224"/>
                <a:gd name="T103" fmla="*/ 8 h 246"/>
                <a:gd name="T104" fmla="*/ 64 w 224"/>
                <a:gd name="T105"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4" h="246">
                  <a:moveTo>
                    <a:pt x="68" y="8"/>
                  </a:moveTo>
                  <a:lnTo>
                    <a:pt x="72" y="8"/>
                  </a:lnTo>
                  <a:lnTo>
                    <a:pt x="72" y="12"/>
                  </a:lnTo>
                  <a:lnTo>
                    <a:pt x="74" y="12"/>
                  </a:lnTo>
                  <a:lnTo>
                    <a:pt x="78" y="16"/>
                  </a:lnTo>
                  <a:lnTo>
                    <a:pt x="82" y="16"/>
                  </a:lnTo>
                  <a:lnTo>
                    <a:pt x="86" y="16"/>
                  </a:lnTo>
                  <a:lnTo>
                    <a:pt x="86" y="20"/>
                  </a:lnTo>
                  <a:lnTo>
                    <a:pt x="86" y="22"/>
                  </a:lnTo>
                  <a:lnTo>
                    <a:pt x="86" y="26"/>
                  </a:lnTo>
                  <a:lnTo>
                    <a:pt x="90" y="30"/>
                  </a:lnTo>
                  <a:lnTo>
                    <a:pt x="90" y="34"/>
                  </a:lnTo>
                  <a:lnTo>
                    <a:pt x="94" y="34"/>
                  </a:lnTo>
                  <a:lnTo>
                    <a:pt x="98" y="34"/>
                  </a:lnTo>
                  <a:lnTo>
                    <a:pt x="98" y="38"/>
                  </a:lnTo>
                  <a:lnTo>
                    <a:pt x="100" y="38"/>
                  </a:lnTo>
                  <a:lnTo>
                    <a:pt x="104" y="38"/>
                  </a:lnTo>
                  <a:lnTo>
                    <a:pt x="108" y="38"/>
                  </a:lnTo>
                  <a:lnTo>
                    <a:pt x="112" y="38"/>
                  </a:lnTo>
                  <a:lnTo>
                    <a:pt x="116" y="38"/>
                  </a:lnTo>
                  <a:lnTo>
                    <a:pt x="116" y="42"/>
                  </a:lnTo>
                  <a:lnTo>
                    <a:pt x="120" y="42"/>
                  </a:lnTo>
                  <a:lnTo>
                    <a:pt x="124" y="42"/>
                  </a:lnTo>
                  <a:lnTo>
                    <a:pt x="124" y="46"/>
                  </a:lnTo>
                  <a:lnTo>
                    <a:pt x="128" y="46"/>
                  </a:lnTo>
                  <a:lnTo>
                    <a:pt x="128" y="50"/>
                  </a:lnTo>
                  <a:lnTo>
                    <a:pt x="130" y="50"/>
                  </a:lnTo>
                  <a:lnTo>
                    <a:pt x="134" y="52"/>
                  </a:lnTo>
                  <a:lnTo>
                    <a:pt x="138" y="52"/>
                  </a:lnTo>
                  <a:lnTo>
                    <a:pt x="138" y="56"/>
                  </a:lnTo>
                  <a:lnTo>
                    <a:pt x="142" y="56"/>
                  </a:lnTo>
                  <a:lnTo>
                    <a:pt x="142" y="52"/>
                  </a:lnTo>
                  <a:lnTo>
                    <a:pt x="146" y="52"/>
                  </a:lnTo>
                  <a:lnTo>
                    <a:pt x="150" y="50"/>
                  </a:lnTo>
                  <a:lnTo>
                    <a:pt x="154" y="46"/>
                  </a:lnTo>
                  <a:lnTo>
                    <a:pt x="154" y="42"/>
                  </a:lnTo>
                  <a:lnTo>
                    <a:pt x="154" y="38"/>
                  </a:lnTo>
                  <a:lnTo>
                    <a:pt x="154" y="34"/>
                  </a:lnTo>
                  <a:lnTo>
                    <a:pt x="154" y="30"/>
                  </a:lnTo>
                  <a:lnTo>
                    <a:pt x="154" y="26"/>
                  </a:lnTo>
                  <a:lnTo>
                    <a:pt x="154" y="22"/>
                  </a:lnTo>
                  <a:lnTo>
                    <a:pt x="154" y="20"/>
                  </a:lnTo>
                  <a:lnTo>
                    <a:pt x="156" y="16"/>
                  </a:lnTo>
                  <a:lnTo>
                    <a:pt x="160" y="12"/>
                  </a:lnTo>
                  <a:lnTo>
                    <a:pt x="164" y="12"/>
                  </a:lnTo>
                  <a:lnTo>
                    <a:pt x="164" y="8"/>
                  </a:lnTo>
                  <a:lnTo>
                    <a:pt x="168" y="8"/>
                  </a:lnTo>
                  <a:lnTo>
                    <a:pt x="172" y="8"/>
                  </a:lnTo>
                  <a:lnTo>
                    <a:pt x="176" y="8"/>
                  </a:lnTo>
                  <a:lnTo>
                    <a:pt x="176" y="4"/>
                  </a:lnTo>
                  <a:lnTo>
                    <a:pt x="180" y="4"/>
                  </a:lnTo>
                  <a:lnTo>
                    <a:pt x="182" y="4"/>
                  </a:lnTo>
                  <a:lnTo>
                    <a:pt x="182" y="8"/>
                  </a:lnTo>
                  <a:lnTo>
                    <a:pt x="186" y="8"/>
                  </a:lnTo>
                  <a:lnTo>
                    <a:pt x="190" y="8"/>
                  </a:lnTo>
                  <a:lnTo>
                    <a:pt x="194" y="8"/>
                  </a:lnTo>
                  <a:lnTo>
                    <a:pt x="194" y="12"/>
                  </a:lnTo>
                  <a:lnTo>
                    <a:pt x="198" y="12"/>
                  </a:lnTo>
                  <a:lnTo>
                    <a:pt x="198" y="16"/>
                  </a:lnTo>
                  <a:lnTo>
                    <a:pt x="198" y="20"/>
                  </a:lnTo>
                  <a:lnTo>
                    <a:pt x="202" y="20"/>
                  </a:lnTo>
                  <a:lnTo>
                    <a:pt x="206" y="20"/>
                  </a:lnTo>
                  <a:lnTo>
                    <a:pt x="210" y="20"/>
                  </a:lnTo>
                  <a:lnTo>
                    <a:pt x="210" y="22"/>
                  </a:lnTo>
                  <a:lnTo>
                    <a:pt x="212" y="22"/>
                  </a:lnTo>
                  <a:lnTo>
                    <a:pt x="216" y="22"/>
                  </a:lnTo>
                  <a:lnTo>
                    <a:pt x="220" y="22"/>
                  </a:lnTo>
                  <a:lnTo>
                    <a:pt x="224" y="22"/>
                  </a:lnTo>
                  <a:lnTo>
                    <a:pt x="224" y="26"/>
                  </a:lnTo>
                  <a:lnTo>
                    <a:pt x="224" y="30"/>
                  </a:lnTo>
                  <a:lnTo>
                    <a:pt x="224" y="34"/>
                  </a:lnTo>
                  <a:lnTo>
                    <a:pt x="220" y="34"/>
                  </a:lnTo>
                  <a:lnTo>
                    <a:pt x="220" y="38"/>
                  </a:lnTo>
                  <a:lnTo>
                    <a:pt x="224" y="42"/>
                  </a:lnTo>
                  <a:lnTo>
                    <a:pt x="224" y="46"/>
                  </a:lnTo>
                  <a:lnTo>
                    <a:pt x="224" y="50"/>
                  </a:lnTo>
                  <a:lnTo>
                    <a:pt x="220" y="52"/>
                  </a:lnTo>
                  <a:lnTo>
                    <a:pt x="220" y="56"/>
                  </a:lnTo>
                  <a:lnTo>
                    <a:pt x="220" y="60"/>
                  </a:lnTo>
                  <a:lnTo>
                    <a:pt x="220" y="64"/>
                  </a:lnTo>
                  <a:lnTo>
                    <a:pt x="220" y="68"/>
                  </a:lnTo>
                  <a:lnTo>
                    <a:pt x="224" y="72"/>
                  </a:lnTo>
                  <a:lnTo>
                    <a:pt x="224" y="76"/>
                  </a:lnTo>
                  <a:lnTo>
                    <a:pt x="224" y="78"/>
                  </a:lnTo>
                  <a:lnTo>
                    <a:pt x="224" y="90"/>
                  </a:lnTo>
                  <a:lnTo>
                    <a:pt x="224" y="94"/>
                  </a:lnTo>
                  <a:lnTo>
                    <a:pt x="224" y="98"/>
                  </a:lnTo>
                  <a:lnTo>
                    <a:pt x="224" y="102"/>
                  </a:lnTo>
                  <a:lnTo>
                    <a:pt x="224" y="106"/>
                  </a:lnTo>
                  <a:lnTo>
                    <a:pt x="224" y="112"/>
                  </a:lnTo>
                  <a:lnTo>
                    <a:pt x="224" y="116"/>
                  </a:lnTo>
                  <a:lnTo>
                    <a:pt x="224" y="120"/>
                  </a:lnTo>
                  <a:lnTo>
                    <a:pt x="224" y="124"/>
                  </a:lnTo>
                  <a:lnTo>
                    <a:pt x="224" y="132"/>
                  </a:lnTo>
                  <a:lnTo>
                    <a:pt x="224" y="142"/>
                  </a:lnTo>
                  <a:lnTo>
                    <a:pt x="224" y="150"/>
                  </a:lnTo>
                  <a:lnTo>
                    <a:pt x="224" y="154"/>
                  </a:lnTo>
                  <a:lnTo>
                    <a:pt x="224" y="162"/>
                  </a:lnTo>
                  <a:lnTo>
                    <a:pt x="224" y="168"/>
                  </a:lnTo>
                  <a:lnTo>
                    <a:pt x="224" y="176"/>
                  </a:lnTo>
                  <a:lnTo>
                    <a:pt x="224" y="198"/>
                  </a:lnTo>
                  <a:lnTo>
                    <a:pt x="224" y="202"/>
                  </a:lnTo>
                  <a:lnTo>
                    <a:pt x="224" y="222"/>
                  </a:lnTo>
                  <a:lnTo>
                    <a:pt x="224" y="238"/>
                  </a:lnTo>
                  <a:lnTo>
                    <a:pt x="220" y="238"/>
                  </a:lnTo>
                  <a:lnTo>
                    <a:pt x="216" y="238"/>
                  </a:lnTo>
                  <a:lnTo>
                    <a:pt x="212" y="238"/>
                  </a:lnTo>
                  <a:lnTo>
                    <a:pt x="210" y="238"/>
                  </a:lnTo>
                  <a:lnTo>
                    <a:pt x="210" y="246"/>
                  </a:lnTo>
                  <a:lnTo>
                    <a:pt x="202" y="242"/>
                  </a:lnTo>
                  <a:lnTo>
                    <a:pt x="194" y="238"/>
                  </a:lnTo>
                  <a:lnTo>
                    <a:pt x="186" y="232"/>
                  </a:lnTo>
                  <a:lnTo>
                    <a:pt x="180" y="228"/>
                  </a:lnTo>
                  <a:lnTo>
                    <a:pt x="172" y="224"/>
                  </a:lnTo>
                  <a:lnTo>
                    <a:pt x="168" y="222"/>
                  </a:lnTo>
                  <a:lnTo>
                    <a:pt x="156" y="218"/>
                  </a:lnTo>
                  <a:lnTo>
                    <a:pt x="150" y="210"/>
                  </a:lnTo>
                  <a:lnTo>
                    <a:pt x="142" y="206"/>
                  </a:lnTo>
                  <a:lnTo>
                    <a:pt x="138" y="202"/>
                  </a:lnTo>
                  <a:lnTo>
                    <a:pt x="134" y="202"/>
                  </a:lnTo>
                  <a:lnTo>
                    <a:pt x="130" y="198"/>
                  </a:lnTo>
                  <a:lnTo>
                    <a:pt x="124" y="194"/>
                  </a:lnTo>
                  <a:lnTo>
                    <a:pt x="120" y="192"/>
                  </a:lnTo>
                  <a:lnTo>
                    <a:pt x="108" y="188"/>
                  </a:lnTo>
                  <a:lnTo>
                    <a:pt x="100" y="180"/>
                  </a:lnTo>
                  <a:lnTo>
                    <a:pt x="98" y="180"/>
                  </a:lnTo>
                  <a:lnTo>
                    <a:pt x="86" y="184"/>
                  </a:lnTo>
                  <a:lnTo>
                    <a:pt x="82" y="184"/>
                  </a:lnTo>
                  <a:lnTo>
                    <a:pt x="82" y="188"/>
                  </a:lnTo>
                  <a:lnTo>
                    <a:pt x="78" y="188"/>
                  </a:lnTo>
                  <a:lnTo>
                    <a:pt x="74" y="192"/>
                  </a:lnTo>
                  <a:lnTo>
                    <a:pt x="72" y="192"/>
                  </a:lnTo>
                  <a:lnTo>
                    <a:pt x="72" y="194"/>
                  </a:lnTo>
                  <a:lnTo>
                    <a:pt x="68" y="188"/>
                  </a:lnTo>
                  <a:lnTo>
                    <a:pt x="64" y="184"/>
                  </a:lnTo>
                  <a:lnTo>
                    <a:pt x="60" y="184"/>
                  </a:lnTo>
                  <a:lnTo>
                    <a:pt x="56" y="180"/>
                  </a:lnTo>
                  <a:lnTo>
                    <a:pt x="52" y="180"/>
                  </a:lnTo>
                  <a:lnTo>
                    <a:pt x="48" y="180"/>
                  </a:lnTo>
                  <a:lnTo>
                    <a:pt x="44" y="180"/>
                  </a:lnTo>
                  <a:lnTo>
                    <a:pt x="42" y="176"/>
                  </a:lnTo>
                  <a:lnTo>
                    <a:pt x="38" y="176"/>
                  </a:lnTo>
                  <a:lnTo>
                    <a:pt x="38" y="168"/>
                  </a:lnTo>
                  <a:lnTo>
                    <a:pt x="34" y="162"/>
                  </a:lnTo>
                  <a:lnTo>
                    <a:pt x="30" y="162"/>
                  </a:lnTo>
                  <a:lnTo>
                    <a:pt x="26" y="162"/>
                  </a:lnTo>
                  <a:lnTo>
                    <a:pt x="22" y="158"/>
                  </a:lnTo>
                  <a:lnTo>
                    <a:pt x="18" y="158"/>
                  </a:lnTo>
                  <a:lnTo>
                    <a:pt x="18" y="162"/>
                  </a:lnTo>
                  <a:lnTo>
                    <a:pt x="16" y="158"/>
                  </a:lnTo>
                  <a:lnTo>
                    <a:pt x="16" y="154"/>
                  </a:lnTo>
                  <a:lnTo>
                    <a:pt x="12" y="154"/>
                  </a:lnTo>
                  <a:lnTo>
                    <a:pt x="12" y="150"/>
                  </a:lnTo>
                  <a:lnTo>
                    <a:pt x="12" y="146"/>
                  </a:lnTo>
                  <a:lnTo>
                    <a:pt x="12" y="142"/>
                  </a:lnTo>
                  <a:lnTo>
                    <a:pt x="8" y="138"/>
                  </a:lnTo>
                  <a:lnTo>
                    <a:pt x="4" y="132"/>
                  </a:lnTo>
                  <a:lnTo>
                    <a:pt x="4" y="128"/>
                  </a:lnTo>
                  <a:lnTo>
                    <a:pt x="8" y="124"/>
                  </a:lnTo>
                  <a:lnTo>
                    <a:pt x="12" y="120"/>
                  </a:lnTo>
                  <a:lnTo>
                    <a:pt x="12" y="116"/>
                  </a:lnTo>
                  <a:lnTo>
                    <a:pt x="8" y="116"/>
                  </a:lnTo>
                  <a:lnTo>
                    <a:pt x="8" y="112"/>
                  </a:lnTo>
                  <a:lnTo>
                    <a:pt x="8" y="108"/>
                  </a:lnTo>
                  <a:lnTo>
                    <a:pt x="8" y="106"/>
                  </a:lnTo>
                  <a:lnTo>
                    <a:pt x="12" y="102"/>
                  </a:lnTo>
                  <a:lnTo>
                    <a:pt x="12" y="98"/>
                  </a:lnTo>
                  <a:lnTo>
                    <a:pt x="8" y="94"/>
                  </a:lnTo>
                  <a:lnTo>
                    <a:pt x="8" y="90"/>
                  </a:lnTo>
                  <a:lnTo>
                    <a:pt x="8" y="86"/>
                  </a:lnTo>
                  <a:lnTo>
                    <a:pt x="8" y="82"/>
                  </a:lnTo>
                  <a:lnTo>
                    <a:pt x="8" y="78"/>
                  </a:lnTo>
                  <a:lnTo>
                    <a:pt x="8" y="76"/>
                  </a:lnTo>
                  <a:lnTo>
                    <a:pt x="8" y="72"/>
                  </a:lnTo>
                  <a:lnTo>
                    <a:pt x="8" y="68"/>
                  </a:lnTo>
                  <a:lnTo>
                    <a:pt x="8" y="64"/>
                  </a:lnTo>
                  <a:lnTo>
                    <a:pt x="4" y="64"/>
                  </a:lnTo>
                  <a:lnTo>
                    <a:pt x="4" y="60"/>
                  </a:lnTo>
                  <a:lnTo>
                    <a:pt x="0" y="56"/>
                  </a:lnTo>
                  <a:lnTo>
                    <a:pt x="4" y="56"/>
                  </a:lnTo>
                  <a:lnTo>
                    <a:pt x="8" y="52"/>
                  </a:lnTo>
                  <a:lnTo>
                    <a:pt x="12" y="52"/>
                  </a:lnTo>
                  <a:lnTo>
                    <a:pt x="12" y="50"/>
                  </a:lnTo>
                  <a:lnTo>
                    <a:pt x="16" y="46"/>
                  </a:lnTo>
                  <a:lnTo>
                    <a:pt x="16" y="42"/>
                  </a:lnTo>
                  <a:lnTo>
                    <a:pt x="16" y="38"/>
                  </a:lnTo>
                  <a:lnTo>
                    <a:pt x="16" y="34"/>
                  </a:lnTo>
                  <a:lnTo>
                    <a:pt x="12" y="34"/>
                  </a:lnTo>
                  <a:lnTo>
                    <a:pt x="12" y="30"/>
                  </a:lnTo>
                  <a:lnTo>
                    <a:pt x="16" y="26"/>
                  </a:lnTo>
                  <a:lnTo>
                    <a:pt x="18" y="26"/>
                  </a:lnTo>
                  <a:lnTo>
                    <a:pt x="22" y="22"/>
                  </a:lnTo>
                  <a:lnTo>
                    <a:pt x="22" y="20"/>
                  </a:lnTo>
                  <a:lnTo>
                    <a:pt x="26" y="20"/>
                  </a:lnTo>
                  <a:lnTo>
                    <a:pt x="30" y="16"/>
                  </a:lnTo>
                  <a:lnTo>
                    <a:pt x="34" y="16"/>
                  </a:lnTo>
                  <a:lnTo>
                    <a:pt x="34" y="12"/>
                  </a:lnTo>
                  <a:lnTo>
                    <a:pt x="34" y="8"/>
                  </a:lnTo>
                  <a:lnTo>
                    <a:pt x="34" y="4"/>
                  </a:lnTo>
                  <a:lnTo>
                    <a:pt x="34" y="0"/>
                  </a:lnTo>
                  <a:lnTo>
                    <a:pt x="34" y="4"/>
                  </a:lnTo>
                  <a:lnTo>
                    <a:pt x="38" y="4"/>
                  </a:lnTo>
                  <a:lnTo>
                    <a:pt x="42" y="4"/>
                  </a:lnTo>
                  <a:lnTo>
                    <a:pt x="42" y="8"/>
                  </a:lnTo>
                  <a:lnTo>
                    <a:pt x="44" y="8"/>
                  </a:lnTo>
                  <a:lnTo>
                    <a:pt x="48" y="8"/>
                  </a:lnTo>
                  <a:lnTo>
                    <a:pt x="52" y="8"/>
                  </a:lnTo>
                  <a:lnTo>
                    <a:pt x="56" y="8"/>
                  </a:lnTo>
                  <a:lnTo>
                    <a:pt x="56" y="4"/>
                  </a:lnTo>
                  <a:lnTo>
                    <a:pt x="60" y="4"/>
                  </a:lnTo>
                  <a:lnTo>
                    <a:pt x="60" y="8"/>
                  </a:lnTo>
                  <a:lnTo>
                    <a:pt x="64" y="8"/>
                  </a:lnTo>
                  <a:lnTo>
                    <a:pt x="68" y="8"/>
                  </a:lnTo>
                  <a:lnTo>
                    <a:pt x="68" y="8"/>
                  </a:lnTo>
                  <a:lnTo>
                    <a:pt x="68"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4"/>
            <p:cNvSpPr>
              <a:spLocks noEditPoints="1"/>
            </p:cNvSpPr>
            <p:nvPr/>
          </p:nvSpPr>
          <p:spPr bwMode="auto">
            <a:xfrm>
              <a:off x="5365750" y="4883218"/>
              <a:ext cx="165100" cy="384175"/>
            </a:xfrm>
            <a:custGeom>
              <a:avLst/>
              <a:gdLst>
                <a:gd name="T0" fmla="*/ 70 w 104"/>
                <a:gd name="T1" fmla="*/ 26 h 242"/>
                <a:gd name="T2" fmla="*/ 74 w 104"/>
                <a:gd name="T3" fmla="*/ 152 h 242"/>
                <a:gd name="T4" fmla="*/ 70 w 104"/>
                <a:gd name="T5" fmla="*/ 168 h 242"/>
                <a:gd name="T6" fmla="*/ 66 w 104"/>
                <a:gd name="T7" fmla="*/ 182 h 242"/>
                <a:gd name="T8" fmla="*/ 62 w 104"/>
                <a:gd name="T9" fmla="*/ 194 h 242"/>
                <a:gd name="T10" fmla="*/ 62 w 104"/>
                <a:gd name="T11" fmla="*/ 208 h 242"/>
                <a:gd name="T12" fmla="*/ 60 w 104"/>
                <a:gd name="T13" fmla="*/ 220 h 242"/>
                <a:gd name="T14" fmla="*/ 52 w 104"/>
                <a:gd name="T15" fmla="*/ 232 h 242"/>
                <a:gd name="T16" fmla="*/ 36 w 104"/>
                <a:gd name="T17" fmla="*/ 236 h 242"/>
                <a:gd name="T18" fmla="*/ 30 w 104"/>
                <a:gd name="T19" fmla="*/ 242 h 242"/>
                <a:gd name="T20" fmla="*/ 22 w 104"/>
                <a:gd name="T21" fmla="*/ 236 h 242"/>
                <a:gd name="T22" fmla="*/ 14 w 104"/>
                <a:gd name="T23" fmla="*/ 236 h 242"/>
                <a:gd name="T24" fmla="*/ 10 w 104"/>
                <a:gd name="T25" fmla="*/ 224 h 242"/>
                <a:gd name="T26" fmla="*/ 6 w 104"/>
                <a:gd name="T27" fmla="*/ 208 h 242"/>
                <a:gd name="T28" fmla="*/ 2 w 104"/>
                <a:gd name="T29" fmla="*/ 198 h 242"/>
                <a:gd name="T30" fmla="*/ 0 w 104"/>
                <a:gd name="T31" fmla="*/ 186 h 242"/>
                <a:gd name="T32" fmla="*/ 0 w 104"/>
                <a:gd name="T33" fmla="*/ 172 h 242"/>
                <a:gd name="T34" fmla="*/ 6 w 104"/>
                <a:gd name="T35" fmla="*/ 164 h 242"/>
                <a:gd name="T36" fmla="*/ 10 w 104"/>
                <a:gd name="T37" fmla="*/ 152 h 242"/>
                <a:gd name="T38" fmla="*/ 18 w 104"/>
                <a:gd name="T39" fmla="*/ 138 h 242"/>
                <a:gd name="T40" fmla="*/ 14 w 104"/>
                <a:gd name="T41" fmla="*/ 130 h 242"/>
                <a:gd name="T42" fmla="*/ 14 w 104"/>
                <a:gd name="T43" fmla="*/ 116 h 242"/>
                <a:gd name="T44" fmla="*/ 10 w 104"/>
                <a:gd name="T45" fmla="*/ 104 h 242"/>
                <a:gd name="T46" fmla="*/ 14 w 104"/>
                <a:gd name="T47" fmla="*/ 94 h 242"/>
                <a:gd name="T48" fmla="*/ 18 w 104"/>
                <a:gd name="T49" fmla="*/ 82 h 242"/>
                <a:gd name="T50" fmla="*/ 22 w 104"/>
                <a:gd name="T51" fmla="*/ 74 h 242"/>
                <a:gd name="T52" fmla="*/ 30 w 104"/>
                <a:gd name="T53" fmla="*/ 74 h 242"/>
                <a:gd name="T54" fmla="*/ 32 w 104"/>
                <a:gd name="T55" fmla="*/ 70 h 242"/>
                <a:gd name="T56" fmla="*/ 40 w 104"/>
                <a:gd name="T57" fmla="*/ 70 h 242"/>
                <a:gd name="T58" fmla="*/ 44 w 104"/>
                <a:gd name="T59" fmla="*/ 70 h 242"/>
                <a:gd name="T60" fmla="*/ 48 w 104"/>
                <a:gd name="T61" fmla="*/ 60 h 242"/>
                <a:gd name="T62" fmla="*/ 52 w 104"/>
                <a:gd name="T63" fmla="*/ 64 h 242"/>
                <a:gd name="T64" fmla="*/ 60 w 104"/>
                <a:gd name="T65" fmla="*/ 52 h 242"/>
                <a:gd name="T66" fmla="*/ 60 w 104"/>
                <a:gd name="T67" fmla="*/ 52 h 242"/>
                <a:gd name="T68" fmla="*/ 66 w 104"/>
                <a:gd name="T69" fmla="*/ 48 h 242"/>
                <a:gd name="T70" fmla="*/ 62 w 104"/>
                <a:gd name="T71" fmla="*/ 44 h 242"/>
                <a:gd name="T72" fmla="*/ 66 w 104"/>
                <a:gd name="T73" fmla="*/ 40 h 242"/>
                <a:gd name="T74" fmla="*/ 70 w 104"/>
                <a:gd name="T75" fmla="*/ 30 h 242"/>
                <a:gd name="T76" fmla="*/ 74 w 104"/>
                <a:gd name="T77" fmla="*/ 30 h 242"/>
                <a:gd name="T78" fmla="*/ 78 w 104"/>
                <a:gd name="T79" fmla="*/ 18 h 242"/>
                <a:gd name="T80" fmla="*/ 82 w 104"/>
                <a:gd name="T81" fmla="*/ 10 h 242"/>
                <a:gd name="T82" fmla="*/ 82 w 104"/>
                <a:gd name="T83" fmla="*/ 4 h 242"/>
                <a:gd name="T84" fmla="*/ 86 w 104"/>
                <a:gd name="T85" fmla="*/ 8 h 242"/>
                <a:gd name="T86" fmla="*/ 88 w 104"/>
                <a:gd name="T87" fmla="*/ 10 h 242"/>
                <a:gd name="T88" fmla="*/ 96 w 104"/>
                <a:gd name="T89" fmla="*/ 18 h 242"/>
                <a:gd name="T90" fmla="*/ 96 w 104"/>
                <a:gd name="T91" fmla="*/ 26 h 242"/>
                <a:gd name="T92" fmla="*/ 96 w 104"/>
                <a:gd name="T93" fmla="*/ 40 h 242"/>
                <a:gd name="T94" fmla="*/ 100 w 104"/>
                <a:gd name="T95" fmla="*/ 48 h 242"/>
                <a:gd name="T96" fmla="*/ 100 w 104"/>
                <a:gd name="T97" fmla="*/ 64 h 242"/>
                <a:gd name="T98" fmla="*/ 96 w 104"/>
                <a:gd name="T99" fmla="*/ 66 h 242"/>
                <a:gd name="T100" fmla="*/ 92 w 104"/>
                <a:gd name="T101" fmla="*/ 66 h 242"/>
                <a:gd name="T102" fmla="*/ 92 w 104"/>
                <a:gd name="T103" fmla="*/ 82 h 242"/>
                <a:gd name="T104" fmla="*/ 88 w 104"/>
                <a:gd name="T105" fmla="*/ 94 h 242"/>
                <a:gd name="T106" fmla="*/ 88 w 104"/>
                <a:gd name="T107" fmla="*/ 108 h 242"/>
                <a:gd name="T108" fmla="*/ 86 w 104"/>
                <a:gd name="T109" fmla="*/ 122 h 242"/>
                <a:gd name="T110" fmla="*/ 82 w 104"/>
                <a:gd name="T111" fmla="*/ 134 h 242"/>
                <a:gd name="T112" fmla="*/ 78 w 104"/>
                <a:gd name="T113" fmla="*/ 146 h 242"/>
                <a:gd name="T114" fmla="*/ 74 w 104"/>
                <a:gd name="T115" fmla="*/ 150 h 242"/>
                <a:gd name="T116" fmla="*/ 96 w 104"/>
                <a:gd name="T117" fmla="*/ 9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242">
                  <a:moveTo>
                    <a:pt x="70" y="26"/>
                  </a:moveTo>
                  <a:lnTo>
                    <a:pt x="70" y="22"/>
                  </a:lnTo>
                  <a:lnTo>
                    <a:pt x="74" y="26"/>
                  </a:lnTo>
                  <a:lnTo>
                    <a:pt x="70" y="26"/>
                  </a:lnTo>
                  <a:lnTo>
                    <a:pt x="70" y="26"/>
                  </a:lnTo>
                  <a:lnTo>
                    <a:pt x="70" y="26"/>
                  </a:lnTo>
                  <a:close/>
                  <a:moveTo>
                    <a:pt x="74" y="150"/>
                  </a:moveTo>
                  <a:lnTo>
                    <a:pt x="74" y="152"/>
                  </a:lnTo>
                  <a:lnTo>
                    <a:pt x="74" y="156"/>
                  </a:lnTo>
                  <a:lnTo>
                    <a:pt x="74" y="160"/>
                  </a:lnTo>
                  <a:lnTo>
                    <a:pt x="74" y="164"/>
                  </a:lnTo>
                  <a:lnTo>
                    <a:pt x="70" y="168"/>
                  </a:lnTo>
                  <a:lnTo>
                    <a:pt x="70" y="172"/>
                  </a:lnTo>
                  <a:lnTo>
                    <a:pt x="70" y="176"/>
                  </a:lnTo>
                  <a:lnTo>
                    <a:pt x="66" y="180"/>
                  </a:lnTo>
                  <a:lnTo>
                    <a:pt x="66" y="182"/>
                  </a:lnTo>
                  <a:lnTo>
                    <a:pt x="66" y="186"/>
                  </a:lnTo>
                  <a:lnTo>
                    <a:pt x="66" y="190"/>
                  </a:lnTo>
                  <a:lnTo>
                    <a:pt x="66" y="194"/>
                  </a:lnTo>
                  <a:lnTo>
                    <a:pt x="62" y="194"/>
                  </a:lnTo>
                  <a:lnTo>
                    <a:pt x="62" y="198"/>
                  </a:lnTo>
                  <a:lnTo>
                    <a:pt x="62" y="202"/>
                  </a:lnTo>
                  <a:lnTo>
                    <a:pt x="62" y="206"/>
                  </a:lnTo>
                  <a:lnTo>
                    <a:pt x="62" y="208"/>
                  </a:lnTo>
                  <a:lnTo>
                    <a:pt x="60" y="208"/>
                  </a:lnTo>
                  <a:lnTo>
                    <a:pt x="60" y="212"/>
                  </a:lnTo>
                  <a:lnTo>
                    <a:pt x="60" y="216"/>
                  </a:lnTo>
                  <a:lnTo>
                    <a:pt x="60" y="220"/>
                  </a:lnTo>
                  <a:lnTo>
                    <a:pt x="56" y="224"/>
                  </a:lnTo>
                  <a:lnTo>
                    <a:pt x="56" y="228"/>
                  </a:lnTo>
                  <a:lnTo>
                    <a:pt x="56" y="232"/>
                  </a:lnTo>
                  <a:lnTo>
                    <a:pt x="52" y="232"/>
                  </a:lnTo>
                  <a:lnTo>
                    <a:pt x="48" y="236"/>
                  </a:lnTo>
                  <a:lnTo>
                    <a:pt x="44" y="236"/>
                  </a:lnTo>
                  <a:lnTo>
                    <a:pt x="40" y="236"/>
                  </a:lnTo>
                  <a:lnTo>
                    <a:pt x="36" y="236"/>
                  </a:lnTo>
                  <a:lnTo>
                    <a:pt x="36" y="238"/>
                  </a:lnTo>
                  <a:lnTo>
                    <a:pt x="32" y="238"/>
                  </a:lnTo>
                  <a:lnTo>
                    <a:pt x="32" y="242"/>
                  </a:lnTo>
                  <a:lnTo>
                    <a:pt x="30" y="242"/>
                  </a:lnTo>
                  <a:lnTo>
                    <a:pt x="26" y="242"/>
                  </a:lnTo>
                  <a:lnTo>
                    <a:pt x="26" y="238"/>
                  </a:lnTo>
                  <a:lnTo>
                    <a:pt x="22" y="238"/>
                  </a:lnTo>
                  <a:lnTo>
                    <a:pt x="22" y="236"/>
                  </a:lnTo>
                  <a:lnTo>
                    <a:pt x="18" y="236"/>
                  </a:lnTo>
                  <a:lnTo>
                    <a:pt x="14" y="236"/>
                  </a:lnTo>
                  <a:lnTo>
                    <a:pt x="18" y="236"/>
                  </a:lnTo>
                  <a:lnTo>
                    <a:pt x="14" y="236"/>
                  </a:lnTo>
                  <a:lnTo>
                    <a:pt x="14" y="232"/>
                  </a:lnTo>
                  <a:lnTo>
                    <a:pt x="10" y="232"/>
                  </a:lnTo>
                  <a:lnTo>
                    <a:pt x="10" y="228"/>
                  </a:lnTo>
                  <a:lnTo>
                    <a:pt x="10" y="224"/>
                  </a:lnTo>
                  <a:lnTo>
                    <a:pt x="6" y="220"/>
                  </a:lnTo>
                  <a:lnTo>
                    <a:pt x="6" y="216"/>
                  </a:lnTo>
                  <a:lnTo>
                    <a:pt x="6" y="212"/>
                  </a:lnTo>
                  <a:lnTo>
                    <a:pt x="6" y="208"/>
                  </a:lnTo>
                  <a:lnTo>
                    <a:pt x="6" y="206"/>
                  </a:lnTo>
                  <a:lnTo>
                    <a:pt x="6" y="202"/>
                  </a:lnTo>
                  <a:lnTo>
                    <a:pt x="2" y="202"/>
                  </a:lnTo>
                  <a:lnTo>
                    <a:pt x="2" y="198"/>
                  </a:lnTo>
                  <a:lnTo>
                    <a:pt x="2" y="194"/>
                  </a:lnTo>
                  <a:lnTo>
                    <a:pt x="2" y="190"/>
                  </a:lnTo>
                  <a:lnTo>
                    <a:pt x="0" y="190"/>
                  </a:lnTo>
                  <a:lnTo>
                    <a:pt x="0" y="186"/>
                  </a:lnTo>
                  <a:lnTo>
                    <a:pt x="0" y="182"/>
                  </a:lnTo>
                  <a:lnTo>
                    <a:pt x="0" y="180"/>
                  </a:lnTo>
                  <a:lnTo>
                    <a:pt x="0" y="176"/>
                  </a:lnTo>
                  <a:lnTo>
                    <a:pt x="0" y="172"/>
                  </a:lnTo>
                  <a:lnTo>
                    <a:pt x="2" y="172"/>
                  </a:lnTo>
                  <a:lnTo>
                    <a:pt x="2" y="168"/>
                  </a:lnTo>
                  <a:lnTo>
                    <a:pt x="2" y="164"/>
                  </a:lnTo>
                  <a:lnTo>
                    <a:pt x="6" y="164"/>
                  </a:lnTo>
                  <a:lnTo>
                    <a:pt x="6" y="160"/>
                  </a:lnTo>
                  <a:lnTo>
                    <a:pt x="10" y="160"/>
                  </a:lnTo>
                  <a:lnTo>
                    <a:pt x="10" y="156"/>
                  </a:lnTo>
                  <a:lnTo>
                    <a:pt x="10" y="152"/>
                  </a:lnTo>
                  <a:lnTo>
                    <a:pt x="14" y="150"/>
                  </a:lnTo>
                  <a:lnTo>
                    <a:pt x="14" y="146"/>
                  </a:lnTo>
                  <a:lnTo>
                    <a:pt x="18" y="142"/>
                  </a:lnTo>
                  <a:lnTo>
                    <a:pt x="18" y="138"/>
                  </a:lnTo>
                  <a:lnTo>
                    <a:pt x="14" y="138"/>
                  </a:lnTo>
                  <a:lnTo>
                    <a:pt x="18" y="134"/>
                  </a:lnTo>
                  <a:lnTo>
                    <a:pt x="18" y="130"/>
                  </a:lnTo>
                  <a:lnTo>
                    <a:pt x="14" y="130"/>
                  </a:lnTo>
                  <a:lnTo>
                    <a:pt x="14" y="126"/>
                  </a:lnTo>
                  <a:lnTo>
                    <a:pt x="14" y="122"/>
                  </a:lnTo>
                  <a:lnTo>
                    <a:pt x="14" y="120"/>
                  </a:lnTo>
                  <a:lnTo>
                    <a:pt x="14" y="116"/>
                  </a:lnTo>
                  <a:lnTo>
                    <a:pt x="10" y="116"/>
                  </a:lnTo>
                  <a:lnTo>
                    <a:pt x="10" y="112"/>
                  </a:lnTo>
                  <a:lnTo>
                    <a:pt x="10" y="108"/>
                  </a:lnTo>
                  <a:lnTo>
                    <a:pt x="10" y="104"/>
                  </a:lnTo>
                  <a:lnTo>
                    <a:pt x="10" y="100"/>
                  </a:lnTo>
                  <a:lnTo>
                    <a:pt x="10" y="96"/>
                  </a:lnTo>
                  <a:lnTo>
                    <a:pt x="10" y="94"/>
                  </a:lnTo>
                  <a:lnTo>
                    <a:pt x="14" y="94"/>
                  </a:lnTo>
                  <a:lnTo>
                    <a:pt x="14" y="90"/>
                  </a:lnTo>
                  <a:lnTo>
                    <a:pt x="14" y="86"/>
                  </a:lnTo>
                  <a:lnTo>
                    <a:pt x="18" y="86"/>
                  </a:lnTo>
                  <a:lnTo>
                    <a:pt x="18" y="82"/>
                  </a:lnTo>
                  <a:lnTo>
                    <a:pt x="18" y="78"/>
                  </a:lnTo>
                  <a:lnTo>
                    <a:pt x="14" y="78"/>
                  </a:lnTo>
                  <a:lnTo>
                    <a:pt x="18" y="74"/>
                  </a:lnTo>
                  <a:lnTo>
                    <a:pt x="22" y="74"/>
                  </a:lnTo>
                  <a:lnTo>
                    <a:pt x="26" y="74"/>
                  </a:lnTo>
                  <a:lnTo>
                    <a:pt x="26" y="70"/>
                  </a:lnTo>
                  <a:lnTo>
                    <a:pt x="30" y="70"/>
                  </a:lnTo>
                  <a:lnTo>
                    <a:pt x="30" y="74"/>
                  </a:lnTo>
                  <a:lnTo>
                    <a:pt x="30" y="70"/>
                  </a:lnTo>
                  <a:lnTo>
                    <a:pt x="32" y="70"/>
                  </a:lnTo>
                  <a:lnTo>
                    <a:pt x="32" y="74"/>
                  </a:lnTo>
                  <a:lnTo>
                    <a:pt x="32" y="70"/>
                  </a:lnTo>
                  <a:lnTo>
                    <a:pt x="32" y="66"/>
                  </a:lnTo>
                  <a:lnTo>
                    <a:pt x="36" y="66"/>
                  </a:lnTo>
                  <a:lnTo>
                    <a:pt x="36" y="70"/>
                  </a:lnTo>
                  <a:lnTo>
                    <a:pt x="40" y="70"/>
                  </a:lnTo>
                  <a:lnTo>
                    <a:pt x="40" y="66"/>
                  </a:lnTo>
                  <a:lnTo>
                    <a:pt x="44" y="66"/>
                  </a:lnTo>
                  <a:lnTo>
                    <a:pt x="40" y="66"/>
                  </a:lnTo>
                  <a:lnTo>
                    <a:pt x="44" y="70"/>
                  </a:lnTo>
                  <a:lnTo>
                    <a:pt x="44" y="66"/>
                  </a:lnTo>
                  <a:lnTo>
                    <a:pt x="44" y="64"/>
                  </a:lnTo>
                  <a:lnTo>
                    <a:pt x="48" y="64"/>
                  </a:lnTo>
                  <a:lnTo>
                    <a:pt x="48" y="60"/>
                  </a:lnTo>
                  <a:lnTo>
                    <a:pt x="52" y="60"/>
                  </a:lnTo>
                  <a:lnTo>
                    <a:pt x="56" y="60"/>
                  </a:lnTo>
                  <a:lnTo>
                    <a:pt x="52" y="60"/>
                  </a:lnTo>
                  <a:lnTo>
                    <a:pt x="52" y="64"/>
                  </a:lnTo>
                  <a:lnTo>
                    <a:pt x="56" y="64"/>
                  </a:lnTo>
                  <a:lnTo>
                    <a:pt x="56" y="60"/>
                  </a:lnTo>
                  <a:lnTo>
                    <a:pt x="56" y="56"/>
                  </a:lnTo>
                  <a:lnTo>
                    <a:pt x="60" y="52"/>
                  </a:lnTo>
                  <a:lnTo>
                    <a:pt x="56" y="52"/>
                  </a:lnTo>
                  <a:lnTo>
                    <a:pt x="60" y="52"/>
                  </a:lnTo>
                  <a:lnTo>
                    <a:pt x="60" y="48"/>
                  </a:lnTo>
                  <a:lnTo>
                    <a:pt x="60" y="52"/>
                  </a:lnTo>
                  <a:lnTo>
                    <a:pt x="60" y="56"/>
                  </a:lnTo>
                  <a:lnTo>
                    <a:pt x="62" y="52"/>
                  </a:lnTo>
                  <a:lnTo>
                    <a:pt x="62" y="48"/>
                  </a:lnTo>
                  <a:lnTo>
                    <a:pt x="66" y="48"/>
                  </a:lnTo>
                  <a:lnTo>
                    <a:pt x="66" y="52"/>
                  </a:lnTo>
                  <a:lnTo>
                    <a:pt x="66" y="48"/>
                  </a:lnTo>
                  <a:lnTo>
                    <a:pt x="62" y="48"/>
                  </a:lnTo>
                  <a:lnTo>
                    <a:pt x="62" y="44"/>
                  </a:lnTo>
                  <a:lnTo>
                    <a:pt x="62" y="40"/>
                  </a:lnTo>
                  <a:lnTo>
                    <a:pt x="66" y="40"/>
                  </a:lnTo>
                  <a:lnTo>
                    <a:pt x="66" y="38"/>
                  </a:lnTo>
                  <a:lnTo>
                    <a:pt x="66" y="40"/>
                  </a:lnTo>
                  <a:lnTo>
                    <a:pt x="66" y="38"/>
                  </a:lnTo>
                  <a:lnTo>
                    <a:pt x="66" y="34"/>
                  </a:lnTo>
                  <a:lnTo>
                    <a:pt x="66" y="30"/>
                  </a:lnTo>
                  <a:lnTo>
                    <a:pt x="70" y="30"/>
                  </a:lnTo>
                  <a:lnTo>
                    <a:pt x="70" y="34"/>
                  </a:lnTo>
                  <a:lnTo>
                    <a:pt x="74" y="30"/>
                  </a:lnTo>
                  <a:lnTo>
                    <a:pt x="70" y="30"/>
                  </a:lnTo>
                  <a:lnTo>
                    <a:pt x="74" y="30"/>
                  </a:lnTo>
                  <a:lnTo>
                    <a:pt x="74" y="26"/>
                  </a:lnTo>
                  <a:lnTo>
                    <a:pt x="78" y="26"/>
                  </a:lnTo>
                  <a:lnTo>
                    <a:pt x="78" y="22"/>
                  </a:lnTo>
                  <a:lnTo>
                    <a:pt x="78" y="18"/>
                  </a:lnTo>
                  <a:lnTo>
                    <a:pt x="82" y="18"/>
                  </a:lnTo>
                  <a:lnTo>
                    <a:pt x="82" y="14"/>
                  </a:lnTo>
                  <a:lnTo>
                    <a:pt x="78" y="10"/>
                  </a:lnTo>
                  <a:lnTo>
                    <a:pt x="82" y="10"/>
                  </a:lnTo>
                  <a:lnTo>
                    <a:pt x="82" y="8"/>
                  </a:lnTo>
                  <a:lnTo>
                    <a:pt x="86" y="8"/>
                  </a:lnTo>
                  <a:lnTo>
                    <a:pt x="86" y="4"/>
                  </a:lnTo>
                  <a:lnTo>
                    <a:pt x="82" y="4"/>
                  </a:lnTo>
                  <a:lnTo>
                    <a:pt x="86" y="4"/>
                  </a:lnTo>
                  <a:lnTo>
                    <a:pt x="86" y="0"/>
                  </a:lnTo>
                  <a:lnTo>
                    <a:pt x="86" y="4"/>
                  </a:lnTo>
                  <a:lnTo>
                    <a:pt x="86" y="8"/>
                  </a:lnTo>
                  <a:lnTo>
                    <a:pt x="86" y="4"/>
                  </a:lnTo>
                  <a:lnTo>
                    <a:pt x="86" y="8"/>
                  </a:lnTo>
                  <a:lnTo>
                    <a:pt x="88" y="8"/>
                  </a:lnTo>
                  <a:lnTo>
                    <a:pt x="88" y="10"/>
                  </a:lnTo>
                  <a:lnTo>
                    <a:pt x="88" y="14"/>
                  </a:lnTo>
                  <a:lnTo>
                    <a:pt x="92" y="14"/>
                  </a:lnTo>
                  <a:lnTo>
                    <a:pt x="92" y="18"/>
                  </a:lnTo>
                  <a:lnTo>
                    <a:pt x="96" y="18"/>
                  </a:lnTo>
                  <a:lnTo>
                    <a:pt x="96" y="22"/>
                  </a:lnTo>
                  <a:lnTo>
                    <a:pt x="92" y="22"/>
                  </a:lnTo>
                  <a:lnTo>
                    <a:pt x="96" y="22"/>
                  </a:lnTo>
                  <a:lnTo>
                    <a:pt x="96" y="26"/>
                  </a:lnTo>
                  <a:lnTo>
                    <a:pt x="96" y="30"/>
                  </a:lnTo>
                  <a:lnTo>
                    <a:pt x="96" y="34"/>
                  </a:lnTo>
                  <a:lnTo>
                    <a:pt x="96" y="38"/>
                  </a:lnTo>
                  <a:lnTo>
                    <a:pt x="96" y="40"/>
                  </a:lnTo>
                  <a:lnTo>
                    <a:pt x="100" y="40"/>
                  </a:lnTo>
                  <a:lnTo>
                    <a:pt x="100" y="44"/>
                  </a:lnTo>
                  <a:lnTo>
                    <a:pt x="96" y="44"/>
                  </a:lnTo>
                  <a:lnTo>
                    <a:pt x="100" y="48"/>
                  </a:lnTo>
                  <a:lnTo>
                    <a:pt x="100" y="52"/>
                  </a:lnTo>
                  <a:lnTo>
                    <a:pt x="100" y="56"/>
                  </a:lnTo>
                  <a:lnTo>
                    <a:pt x="104" y="60"/>
                  </a:lnTo>
                  <a:lnTo>
                    <a:pt x="100" y="64"/>
                  </a:lnTo>
                  <a:lnTo>
                    <a:pt x="100" y="66"/>
                  </a:lnTo>
                  <a:lnTo>
                    <a:pt x="100" y="70"/>
                  </a:lnTo>
                  <a:lnTo>
                    <a:pt x="96" y="70"/>
                  </a:lnTo>
                  <a:lnTo>
                    <a:pt x="96" y="66"/>
                  </a:lnTo>
                  <a:lnTo>
                    <a:pt x="92" y="64"/>
                  </a:lnTo>
                  <a:lnTo>
                    <a:pt x="88" y="64"/>
                  </a:lnTo>
                  <a:lnTo>
                    <a:pt x="88" y="66"/>
                  </a:lnTo>
                  <a:lnTo>
                    <a:pt x="92" y="66"/>
                  </a:lnTo>
                  <a:lnTo>
                    <a:pt x="92" y="70"/>
                  </a:lnTo>
                  <a:lnTo>
                    <a:pt x="92" y="74"/>
                  </a:lnTo>
                  <a:lnTo>
                    <a:pt x="92" y="78"/>
                  </a:lnTo>
                  <a:lnTo>
                    <a:pt x="92" y="82"/>
                  </a:lnTo>
                  <a:lnTo>
                    <a:pt x="92" y="86"/>
                  </a:lnTo>
                  <a:lnTo>
                    <a:pt x="88" y="86"/>
                  </a:lnTo>
                  <a:lnTo>
                    <a:pt x="88" y="90"/>
                  </a:lnTo>
                  <a:lnTo>
                    <a:pt x="88" y="94"/>
                  </a:lnTo>
                  <a:lnTo>
                    <a:pt x="88" y="96"/>
                  </a:lnTo>
                  <a:lnTo>
                    <a:pt x="88" y="100"/>
                  </a:lnTo>
                  <a:lnTo>
                    <a:pt x="88" y="104"/>
                  </a:lnTo>
                  <a:lnTo>
                    <a:pt x="88" y="108"/>
                  </a:lnTo>
                  <a:lnTo>
                    <a:pt x="86" y="112"/>
                  </a:lnTo>
                  <a:lnTo>
                    <a:pt x="86" y="116"/>
                  </a:lnTo>
                  <a:lnTo>
                    <a:pt x="86" y="120"/>
                  </a:lnTo>
                  <a:lnTo>
                    <a:pt x="86" y="122"/>
                  </a:lnTo>
                  <a:lnTo>
                    <a:pt x="82" y="122"/>
                  </a:lnTo>
                  <a:lnTo>
                    <a:pt x="82" y="126"/>
                  </a:lnTo>
                  <a:lnTo>
                    <a:pt x="82" y="130"/>
                  </a:lnTo>
                  <a:lnTo>
                    <a:pt x="82" y="134"/>
                  </a:lnTo>
                  <a:lnTo>
                    <a:pt x="78" y="134"/>
                  </a:lnTo>
                  <a:lnTo>
                    <a:pt x="78" y="138"/>
                  </a:lnTo>
                  <a:lnTo>
                    <a:pt x="78" y="142"/>
                  </a:lnTo>
                  <a:lnTo>
                    <a:pt x="78" y="146"/>
                  </a:lnTo>
                  <a:lnTo>
                    <a:pt x="78" y="150"/>
                  </a:lnTo>
                  <a:lnTo>
                    <a:pt x="74" y="150"/>
                  </a:lnTo>
                  <a:lnTo>
                    <a:pt x="74" y="150"/>
                  </a:lnTo>
                  <a:lnTo>
                    <a:pt x="74" y="150"/>
                  </a:lnTo>
                  <a:close/>
                  <a:moveTo>
                    <a:pt x="92" y="90"/>
                  </a:moveTo>
                  <a:lnTo>
                    <a:pt x="92" y="86"/>
                  </a:lnTo>
                  <a:lnTo>
                    <a:pt x="96" y="86"/>
                  </a:lnTo>
                  <a:lnTo>
                    <a:pt x="96" y="90"/>
                  </a:lnTo>
                  <a:lnTo>
                    <a:pt x="92" y="90"/>
                  </a:lnTo>
                  <a:lnTo>
                    <a:pt x="92" y="90"/>
                  </a:lnTo>
                  <a:lnTo>
                    <a:pt x="92" y="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5"/>
            <p:cNvSpPr>
              <a:spLocks noEditPoints="1"/>
            </p:cNvSpPr>
            <p:nvPr/>
          </p:nvSpPr>
          <p:spPr bwMode="auto">
            <a:xfrm>
              <a:off x="5127625" y="4816543"/>
              <a:ext cx="69850" cy="212725"/>
            </a:xfrm>
            <a:custGeom>
              <a:avLst/>
              <a:gdLst>
                <a:gd name="T0" fmla="*/ 4 w 44"/>
                <a:gd name="T1" fmla="*/ 78 h 134"/>
                <a:gd name="T2" fmla="*/ 0 w 44"/>
                <a:gd name="T3" fmla="*/ 72 h 134"/>
                <a:gd name="T4" fmla="*/ 4 w 44"/>
                <a:gd name="T5" fmla="*/ 68 h 134"/>
                <a:gd name="T6" fmla="*/ 4 w 44"/>
                <a:gd name="T7" fmla="*/ 60 h 134"/>
                <a:gd name="T8" fmla="*/ 4 w 44"/>
                <a:gd name="T9" fmla="*/ 56 h 134"/>
                <a:gd name="T10" fmla="*/ 10 w 44"/>
                <a:gd name="T11" fmla="*/ 52 h 134"/>
                <a:gd name="T12" fmla="*/ 10 w 44"/>
                <a:gd name="T13" fmla="*/ 48 h 134"/>
                <a:gd name="T14" fmla="*/ 10 w 44"/>
                <a:gd name="T15" fmla="*/ 48 h 134"/>
                <a:gd name="T16" fmla="*/ 6 w 44"/>
                <a:gd name="T17" fmla="*/ 38 h 134"/>
                <a:gd name="T18" fmla="*/ 10 w 44"/>
                <a:gd name="T19" fmla="*/ 30 h 134"/>
                <a:gd name="T20" fmla="*/ 6 w 44"/>
                <a:gd name="T21" fmla="*/ 26 h 134"/>
                <a:gd name="T22" fmla="*/ 10 w 44"/>
                <a:gd name="T23" fmla="*/ 22 h 134"/>
                <a:gd name="T24" fmla="*/ 14 w 44"/>
                <a:gd name="T25" fmla="*/ 20 h 134"/>
                <a:gd name="T26" fmla="*/ 10 w 44"/>
                <a:gd name="T27" fmla="*/ 16 h 134"/>
                <a:gd name="T28" fmla="*/ 6 w 44"/>
                <a:gd name="T29" fmla="*/ 12 h 134"/>
                <a:gd name="T30" fmla="*/ 6 w 44"/>
                <a:gd name="T31" fmla="*/ 4 h 134"/>
                <a:gd name="T32" fmla="*/ 6 w 44"/>
                <a:gd name="T33" fmla="*/ 4 h 134"/>
                <a:gd name="T34" fmla="*/ 4 w 44"/>
                <a:gd name="T35" fmla="*/ 0 h 134"/>
                <a:gd name="T36" fmla="*/ 4 w 44"/>
                <a:gd name="T37" fmla="*/ 0 h 134"/>
                <a:gd name="T38" fmla="*/ 10 w 44"/>
                <a:gd name="T39" fmla="*/ 0 h 134"/>
                <a:gd name="T40" fmla="*/ 14 w 44"/>
                <a:gd name="T41" fmla="*/ 4 h 134"/>
                <a:gd name="T42" fmla="*/ 18 w 44"/>
                <a:gd name="T43" fmla="*/ 4 h 134"/>
                <a:gd name="T44" fmla="*/ 18 w 44"/>
                <a:gd name="T45" fmla="*/ 0 h 134"/>
                <a:gd name="T46" fmla="*/ 26 w 44"/>
                <a:gd name="T47" fmla="*/ 8 h 134"/>
                <a:gd name="T48" fmla="*/ 26 w 44"/>
                <a:gd name="T49" fmla="*/ 16 h 134"/>
                <a:gd name="T50" fmla="*/ 26 w 44"/>
                <a:gd name="T51" fmla="*/ 20 h 134"/>
                <a:gd name="T52" fmla="*/ 26 w 44"/>
                <a:gd name="T53" fmla="*/ 26 h 134"/>
                <a:gd name="T54" fmla="*/ 30 w 44"/>
                <a:gd name="T55" fmla="*/ 30 h 134"/>
                <a:gd name="T56" fmla="*/ 34 w 44"/>
                <a:gd name="T57" fmla="*/ 38 h 134"/>
                <a:gd name="T58" fmla="*/ 26 w 44"/>
                <a:gd name="T59" fmla="*/ 38 h 134"/>
                <a:gd name="T60" fmla="*/ 26 w 44"/>
                <a:gd name="T61" fmla="*/ 42 h 134"/>
                <a:gd name="T62" fmla="*/ 22 w 44"/>
                <a:gd name="T63" fmla="*/ 48 h 134"/>
                <a:gd name="T64" fmla="*/ 26 w 44"/>
                <a:gd name="T65" fmla="*/ 52 h 134"/>
                <a:gd name="T66" fmla="*/ 26 w 44"/>
                <a:gd name="T67" fmla="*/ 56 h 134"/>
                <a:gd name="T68" fmla="*/ 26 w 44"/>
                <a:gd name="T69" fmla="*/ 68 h 134"/>
                <a:gd name="T70" fmla="*/ 30 w 44"/>
                <a:gd name="T71" fmla="*/ 72 h 134"/>
                <a:gd name="T72" fmla="*/ 40 w 44"/>
                <a:gd name="T73" fmla="*/ 82 h 134"/>
                <a:gd name="T74" fmla="*/ 44 w 44"/>
                <a:gd name="T75" fmla="*/ 94 h 134"/>
                <a:gd name="T76" fmla="*/ 44 w 44"/>
                <a:gd name="T77" fmla="*/ 102 h 134"/>
                <a:gd name="T78" fmla="*/ 44 w 44"/>
                <a:gd name="T79" fmla="*/ 112 h 134"/>
                <a:gd name="T80" fmla="*/ 40 w 44"/>
                <a:gd name="T81" fmla="*/ 116 h 134"/>
                <a:gd name="T82" fmla="*/ 38 w 44"/>
                <a:gd name="T83" fmla="*/ 124 h 134"/>
                <a:gd name="T84" fmla="*/ 38 w 44"/>
                <a:gd name="T85" fmla="*/ 124 h 134"/>
                <a:gd name="T86" fmla="*/ 38 w 44"/>
                <a:gd name="T87" fmla="*/ 132 h 134"/>
                <a:gd name="T88" fmla="*/ 34 w 44"/>
                <a:gd name="T89" fmla="*/ 132 h 134"/>
                <a:gd name="T90" fmla="*/ 34 w 44"/>
                <a:gd name="T91" fmla="*/ 128 h 134"/>
                <a:gd name="T92" fmla="*/ 30 w 44"/>
                <a:gd name="T93" fmla="*/ 124 h 134"/>
                <a:gd name="T94" fmla="*/ 26 w 44"/>
                <a:gd name="T95" fmla="*/ 120 h 134"/>
                <a:gd name="T96" fmla="*/ 26 w 44"/>
                <a:gd name="T97" fmla="*/ 116 h 134"/>
                <a:gd name="T98" fmla="*/ 22 w 44"/>
                <a:gd name="T99" fmla="*/ 112 h 134"/>
                <a:gd name="T100" fmla="*/ 22 w 44"/>
                <a:gd name="T101" fmla="*/ 108 h 134"/>
                <a:gd name="T102" fmla="*/ 26 w 44"/>
                <a:gd name="T103" fmla="*/ 104 h 134"/>
                <a:gd name="T104" fmla="*/ 26 w 44"/>
                <a:gd name="T105" fmla="*/ 102 h 134"/>
                <a:gd name="T106" fmla="*/ 26 w 44"/>
                <a:gd name="T107" fmla="*/ 98 h 134"/>
                <a:gd name="T108" fmla="*/ 26 w 44"/>
                <a:gd name="T109" fmla="*/ 90 h 134"/>
                <a:gd name="T110" fmla="*/ 22 w 44"/>
                <a:gd name="T111" fmla="*/ 86 h 134"/>
                <a:gd name="T112" fmla="*/ 14 w 44"/>
                <a:gd name="T113" fmla="*/ 86 h 134"/>
                <a:gd name="T114" fmla="*/ 6 w 44"/>
                <a:gd name="T115" fmla="*/ 78 h 134"/>
                <a:gd name="T116" fmla="*/ 26 w 44"/>
                <a:gd name="T117" fmla="*/ 46 h 134"/>
                <a:gd name="T118" fmla="*/ 30 w 44"/>
                <a:gd name="T119"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34">
                  <a:moveTo>
                    <a:pt x="6" y="78"/>
                  </a:moveTo>
                  <a:lnTo>
                    <a:pt x="6" y="78"/>
                  </a:lnTo>
                  <a:lnTo>
                    <a:pt x="6" y="78"/>
                  </a:lnTo>
                  <a:lnTo>
                    <a:pt x="6" y="78"/>
                  </a:lnTo>
                  <a:lnTo>
                    <a:pt x="6" y="78"/>
                  </a:lnTo>
                  <a:lnTo>
                    <a:pt x="4" y="78"/>
                  </a:lnTo>
                  <a:lnTo>
                    <a:pt x="4" y="76"/>
                  </a:lnTo>
                  <a:lnTo>
                    <a:pt x="4" y="76"/>
                  </a:lnTo>
                  <a:lnTo>
                    <a:pt x="0" y="72"/>
                  </a:lnTo>
                  <a:lnTo>
                    <a:pt x="0" y="72"/>
                  </a:lnTo>
                  <a:lnTo>
                    <a:pt x="0" y="72"/>
                  </a:lnTo>
                  <a:lnTo>
                    <a:pt x="0" y="72"/>
                  </a:lnTo>
                  <a:lnTo>
                    <a:pt x="0" y="72"/>
                  </a:lnTo>
                  <a:lnTo>
                    <a:pt x="0" y="72"/>
                  </a:lnTo>
                  <a:lnTo>
                    <a:pt x="4" y="72"/>
                  </a:lnTo>
                  <a:lnTo>
                    <a:pt x="4" y="72"/>
                  </a:lnTo>
                  <a:lnTo>
                    <a:pt x="4" y="68"/>
                  </a:lnTo>
                  <a:lnTo>
                    <a:pt x="4" y="68"/>
                  </a:lnTo>
                  <a:lnTo>
                    <a:pt x="4" y="64"/>
                  </a:lnTo>
                  <a:lnTo>
                    <a:pt x="4" y="64"/>
                  </a:lnTo>
                  <a:lnTo>
                    <a:pt x="4" y="64"/>
                  </a:lnTo>
                  <a:lnTo>
                    <a:pt x="4" y="60"/>
                  </a:lnTo>
                  <a:lnTo>
                    <a:pt x="4" y="60"/>
                  </a:lnTo>
                  <a:lnTo>
                    <a:pt x="4" y="60"/>
                  </a:lnTo>
                  <a:lnTo>
                    <a:pt x="4" y="60"/>
                  </a:lnTo>
                  <a:lnTo>
                    <a:pt x="4" y="60"/>
                  </a:lnTo>
                  <a:lnTo>
                    <a:pt x="4" y="60"/>
                  </a:lnTo>
                  <a:lnTo>
                    <a:pt x="4" y="60"/>
                  </a:lnTo>
                  <a:lnTo>
                    <a:pt x="4" y="60"/>
                  </a:lnTo>
                  <a:lnTo>
                    <a:pt x="4" y="56"/>
                  </a:lnTo>
                  <a:lnTo>
                    <a:pt x="4" y="52"/>
                  </a:lnTo>
                  <a:lnTo>
                    <a:pt x="4" y="52"/>
                  </a:lnTo>
                  <a:lnTo>
                    <a:pt x="6" y="52"/>
                  </a:lnTo>
                  <a:lnTo>
                    <a:pt x="6" y="52"/>
                  </a:lnTo>
                  <a:lnTo>
                    <a:pt x="6" y="52"/>
                  </a:lnTo>
                  <a:lnTo>
                    <a:pt x="10" y="52"/>
                  </a:lnTo>
                  <a:lnTo>
                    <a:pt x="10" y="52"/>
                  </a:lnTo>
                  <a:lnTo>
                    <a:pt x="10" y="52"/>
                  </a:lnTo>
                  <a:lnTo>
                    <a:pt x="10" y="48"/>
                  </a:lnTo>
                  <a:lnTo>
                    <a:pt x="10" y="48"/>
                  </a:lnTo>
                  <a:lnTo>
                    <a:pt x="10" y="48"/>
                  </a:lnTo>
                  <a:lnTo>
                    <a:pt x="10" y="48"/>
                  </a:lnTo>
                  <a:lnTo>
                    <a:pt x="10" y="48"/>
                  </a:lnTo>
                  <a:lnTo>
                    <a:pt x="10" y="48"/>
                  </a:lnTo>
                  <a:lnTo>
                    <a:pt x="10" y="48"/>
                  </a:lnTo>
                  <a:lnTo>
                    <a:pt x="10" y="48"/>
                  </a:lnTo>
                  <a:lnTo>
                    <a:pt x="10" y="48"/>
                  </a:lnTo>
                  <a:lnTo>
                    <a:pt x="10" y="48"/>
                  </a:lnTo>
                  <a:lnTo>
                    <a:pt x="6" y="46"/>
                  </a:lnTo>
                  <a:lnTo>
                    <a:pt x="6" y="46"/>
                  </a:lnTo>
                  <a:lnTo>
                    <a:pt x="6" y="46"/>
                  </a:lnTo>
                  <a:lnTo>
                    <a:pt x="6" y="42"/>
                  </a:lnTo>
                  <a:lnTo>
                    <a:pt x="6" y="38"/>
                  </a:lnTo>
                  <a:lnTo>
                    <a:pt x="6" y="38"/>
                  </a:lnTo>
                  <a:lnTo>
                    <a:pt x="6" y="38"/>
                  </a:lnTo>
                  <a:lnTo>
                    <a:pt x="6" y="38"/>
                  </a:lnTo>
                  <a:lnTo>
                    <a:pt x="6" y="34"/>
                  </a:lnTo>
                  <a:lnTo>
                    <a:pt x="6" y="34"/>
                  </a:lnTo>
                  <a:lnTo>
                    <a:pt x="6" y="34"/>
                  </a:lnTo>
                  <a:lnTo>
                    <a:pt x="10" y="30"/>
                  </a:lnTo>
                  <a:lnTo>
                    <a:pt x="10" y="30"/>
                  </a:lnTo>
                  <a:lnTo>
                    <a:pt x="10" y="30"/>
                  </a:lnTo>
                  <a:lnTo>
                    <a:pt x="10" y="30"/>
                  </a:lnTo>
                  <a:lnTo>
                    <a:pt x="10" y="30"/>
                  </a:lnTo>
                  <a:lnTo>
                    <a:pt x="10" y="26"/>
                  </a:lnTo>
                  <a:lnTo>
                    <a:pt x="6" y="26"/>
                  </a:lnTo>
                  <a:lnTo>
                    <a:pt x="6" y="22"/>
                  </a:lnTo>
                  <a:lnTo>
                    <a:pt x="10" y="22"/>
                  </a:lnTo>
                  <a:lnTo>
                    <a:pt x="10" y="22"/>
                  </a:lnTo>
                  <a:lnTo>
                    <a:pt x="10" y="22"/>
                  </a:lnTo>
                  <a:lnTo>
                    <a:pt x="10" y="22"/>
                  </a:lnTo>
                  <a:lnTo>
                    <a:pt x="10" y="22"/>
                  </a:lnTo>
                  <a:lnTo>
                    <a:pt x="10" y="22"/>
                  </a:lnTo>
                  <a:lnTo>
                    <a:pt x="10" y="22"/>
                  </a:lnTo>
                  <a:lnTo>
                    <a:pt x="14" y="20"/>
                  </a:lnTo>
                  <a:lnTo>
                    <a:pt x="14" y="20"/>
                  </a:lnTo>
                  <a:lnTo>
                    <a:pt x="14" y="20"/>
                  </a:lnTo>
                  <a:lnTo>
                    <a:pt x="14" y="20"/>
                  </a:lnTo>
                  <a:lnTo>
                    <a:pt x="14" y="20"/>
                  </a:lnTo>
                  <a:lnTo>
                    <a:pt x="14" y="20"/>
                  </a:lnTo>
                  <a:lnTo>
                    <a:pt x="14" y="20"/>
                  </a:lnTo>
                  <a:lnTo>
                    <a:pt x="10" y="16"/>
                  </a:lnTo>
                  <a:lnTo>
                    <a:pt x="10" y="16"/>
                  </a:lnTo>
                  <a:lnTo>
                    <a:pt x="10" y="16"/>
                  </a:lnTo>
                  <a:lnTo>
                    <a:pt x="10" y="16"/>
                  </a:lnTo>
                  <a:lnTo>
                    <a:pt x="10" y="16"/>
                  </a:lnTo>
                  <a:lnTo>
                    <a:pt x="10" y="12"/>
                  </a:lnTo>
                  <a:lnTo>
                    <a:pt x="10" y="12"/>
                  </a:lnTo>
                  <a:lnTo>
                    <a:pt x="10" y="12"/>
                  </a:lnTo>
                  <a:lnTo>
                    <a:pt x="6" y="12"/>
                  </a:lnTo>
                  <a:lnTo>
                    <a:pt x="6" y="8"/>
                  </a:lnTo>
                  <a:lnTo>
                    <a:pt x="10" y="8"/>
                  </a:lnTo>
                  <a:lnTo>
                    <a:pt x="6" y="8"/>
                  </a:lnTo>
                  <a:lnTo>
                    <a:pt x="6" y="4"/>
                  </a:lnTo>
                  <a:lnTo>
                    <a:pt x="6" y="4"/>
                  </a:lnTo>
                  <a:lnTo>
                    <a:pt x="6" y="4"/>
                  </a:lnTo>
                  <a:lnTo>
                    <a:pt x="6" y="4"/>
                  </a:lnTo>
                  <a:lnTo>
                    <a:pt x="6" y="4"/>
                  </a:lnTo>
                  <a:lnTo>
                    <a:pt x="6" y="4"/>
                  </a:lnTo>
                  <a:lnTo>
                    <a:pt x="6" y="4"/>
                  </a:lnTo>
                  <a:lnTo>
                    <a:pt x="6" y="4"/>
                  </a:lnTo>
                  <a:lnTo>
                    <a:pt x="6" y="4"/>
                  </a:lnTo>
                  <a:lnTo>
                    <a:pt x="6" y="4"/>
                  </a:lnTo>
                  <a:lnTo>
                    <a:pt x="4" y="4"/>
                  </a:lnTo>
                  <a:lnTo>
                    <a:pt x="4" y="4"/>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10" y="0"/>
                  </a:lnTo>
                  <a:lnTo>
                    <a:pt x="10" y="0"/>
                  </a:lnTo>
                  <a:lnTo>
                    <a:pt x="10" y="4"/>
                  </a:lnTo>
                  <a:lnTo>
                    <a:pt x="10" y="4"/>
                  </a:lnTo>
                  <a:lnTo>
                    <a:pt x="10" y="4"/>
                  </a:lnTo>
                  <a:lnTo>
                    <a:pt x="10" y="4"/>
                  </a:lnTo>
                  <a:lnTo>
                    <a:pt x="10" y="4"/>
                  </a:lnTo>
                  <a:lnTo>
                    <a:pt x="14" y="4"/>
                  </a:lnTo>
                  <a:lnTo>
                    <a:pt x="18" y="4"/>
                  </a:lnTo>
                  <a:lnTo>
                    <a:pt x="18" y="4"/>
                  </a:lnTo>
                  <a:lnTo>
                    <a:pt x="18" y="4"/>
                  </a:lnTo>
                  <a:lnTo>
                    <a:pt x="18" y="4"/>
                  </a:lnTo>
                  <a:lnTo>
                    <a:pt x="18" y="4"/>
                  </a:lnTo>
                  <a:lnTo>
                    <a:pt x="18" y="4"/>
                  </a:lnTo>
                  <a:lnTo>
                    <a:pt x="18" y="0"/>
                  </a:lnTo>
                  <a:lnTo>
                    <a:pt x="18" y="0"/>
                  </a:lnTo>
                  <a:lnTo>
                    <a:pt x="18" y="0"/>
                  </a:lnTo>
                  <a:lnTo>
                    <a:pt x="18" y="0"/>
                  </a:lnTo>
                  <a:lnTo>
                    <a:pt x="18" y="0"/>
                  </a:lnTo>
                  <a:lnTo>
                    <a:pt x="18" y="0"/>
                  </a:lnTo>
                  <a:lnTo>
                    <a:pt x="22" y="0"/>
                  </a:lnTo>
                  <a:lnTo>
                    <a:pt x="22" y="4"/>
                  </a:lnTo>
                  <a:lnTo>
                    <a:pt x="22" y="4"/>
                  </a:lnTo>
                  <a:lnTo>
                    <a:pt x="22" y="4"/>
                  </a:lnTo>
                  <a:lnTo>
                    <a:pt x="22" y="8"/>
                  </a:lnTo>
                  <a:lnTo>
                    <a:pt x="26" y="8"/>
                  </a:lnTo>
                  <a:lnTo>
                    <a:pt x="26" y="8"/>
                  </a:lnTo>
                  <a:lnTo>
                    <a:pt x="26" y="8"/>
                  </a:lnTo>
                  <a:lnTo>
                    <a:pt x="26" y="8"/>
                  </a:lnTo>
                  <a:lnTo>
                    <a:pt x="26" y="12"/>
                  </a:lnTo>
                  <a:lnTo>
                    <a:pt x="26" y="16"/>
                  </a:lnTo>
                  <a:lnTo>
                    <a:pt x="26" y="16"/>
                  </a:lnTo>
                  <a:lnTo>
                    <a:pt x="26" y="16"/>
                  </a:lnTo>
                  <a:lnTo>
                    <a:pt x="26" y="20"/>
                  </a:lnTo>
                  <a:lnTo>
                    <a:pt x="26" y="20"/>
                  </a:lnTo>
                  <a:lnTo>
                    <a:pt x="26" y="20"/>
                  </a:lnTo>
                  <a:lnTo>
                    <a:pt x="26" y="20"/>
                  </a:lnTo>
                  <a:lnTo>
                    <a:pt x="26" y="20"/>
                  </a:lnTo>
                  <a:lnTo>
                    <a:pt x="30" y="20"/>
                  </a:lnTo>
                  <a:lnTo>
                    <a:pt x="30" y="20"/>
                  </a:lnTo>
                  <a:lnTo>
                    <a:pt x="30" y="22"/>
                  </a:lnTo>
                  <a:lnTo>
                    <a:pt x="30" y="22"/>
                  </a:lnTo>
                  <a:lnTo>
                    <a:pt x="26" y="26"/>
                  </a:lnTo>
                  <a:lnTo>
                    <a:pt x="26" y="26"/>
                  </a:lnTo>
                  <a:lnTo>
                    <a:pt x="26" y="26"/>
                  </a:lnTo>
                  <a:lnTo>
                    <a:pt x="26" y="26"/>
                  </a:lnTo>
                  <a:lnTo>
                    <a:pt x="26" y="26"/>
                  </a:lnTo>
                  <a:lnTo>
                    <a:pt x="26" y="30"/>
                  </a:lnTo>
                  <a:lnTo>
                    <a:pt x="26" y="30"/>
                  </a:lnTo>
                  <a:lnTo>
                    <a:pt x="30" y="30"/>
                  </a:lnTo>
                  <a:lnTo>
                    <a:pt x="30" y="34"/>
                  </a:lnTo>
                  <a:lnTo>
                    <a:pt x="30" y="34"/>
                  </a:lnTo>
                  <a:lnTo>
                    <a:pt x="30" y="34"/>
                  </a:lnTo>
                  <a:lnTo>
                    <a:pt x="34" y="34"/>
                  </a:lnTo>
                  <a:lnTo>
                    <a:pt x="34" y="34"/>
                  </a:lnTo>
                  <a:lnTo>
                    <a:pt x="34" y="38"/>
                  </a:lnTo>
                  <a:lnTo>
                    <a:pt x="34" y="38"/>
                  </a:lnTo>
                  <a:lnTo>
                    <a:pt x="30" y="38"/>
                  </a:lnTo>
                  <a:lnTo>
                    <a:pt x="30" y="38"/>
                  </a:lnTo>
                  <a:lnTo>
                    <a:pt x="26" y="38"/>
                  </a:lnTo>
                  <a:lnTo>
                    <a:pt x="26" y="38"/>
                  </a:lnTo>
                  <a:lnTo>
                    <a:pt x="26" y="38"/>
                  </a:lnTo>
                  <a:lnTo>
                    <a:pt x="26" y="38"/>
                  </a:lnTo>
                  <a:lnTo>
                    <a:pt x="26" y="38"/>
                  </a:lnTo>
                  <a:lnTo>
                    <a:pt x="26" y="38"/>
                  </a:lnTo>
                  <a:lnTo>
                    <a:pt x="26" y="42"/>
                  </a:lnTo>
                  <a:lnTo>
                    <a:pt x="26" y="42"/>
                  </a:lnTo>
                  <a:lnTo>
                    <a:pt x="26" y="42"/>
                  </a:lnTo>
                  <a:lnTo>
                    <a:pt x="26" y="42"/>
                  </a:lnTo>
                  <a:lnTo>
                    <a:pt x="26" y="46"/>
                  </a:lnTo>
                  <a:lnTo>
                    <a:pt x="26" y="46"/>
                  </a:lnTo>
                  <a:lnTo>
                    <a:pt x="22" y="46"/>
                  </a:lnTo>
                  <a:lnTo>
                    <a:pt x="22" y="46"/>
                  </a:lnTo>
                  <a:lnTo>
                    <a:pt x="22" y="48"/>
                  </a:lnTo>
                  <a:lnTo>
                    <a:pt x="22" y="48"/>
                  </a:lnTo>
                  <a:lnTo>
                    <a:pt x="22" y="48"/>
                  </a:lnTo>
                  <a:lnTo>
                    <a:pt x="26" y="48"/>
                  </a:lnTo>
                  <a:lnTo>
                    <a:pt x="26" y="52"/>
                  </a:lnTo>
                  <a:lnTo>
                    <a:pt x="26" y="52"/>
                  </a:lnTo>
                  <a:lnTo>
                    <a:pt x="26" y="52"/>
                  </a:lnTo>
                  <a:lnTo>
                    <a:pt x="26" y="52"/>
                  </a:lnTo>
                  <a:lnTo>
                    <a:pt x="26" y="56"/>
                  </a:lnTo>
                  <a:lnTo>
                    <a:pt x="26" y="56"/>
                  </a:lnTo>
                  <a:lnTo>
                    <a:pt x="26" y="56"/>
                  </a:lnTo>
                  <a:lnTo>
                    <a:pt x="26" y="56"/>
                  </a:lnTo>
                  <a:lnTo>
                    <a:pt x="26" y="56"/>
                  </a:lnTo>
                  <a:lnTo>
                    <a:pt x="26" y="60"/>
                  </a:lnTo>
                  <a:lnTo>
                    <a:pt x="26" y="60"/>
                  </a:lnTo>
                  <a:lnTo>
                    <a:pt x="26" y="60"/>
                  </a:lnTo>
                  <a:lnTo>
                    <a:pt x="26" y="60"/>
                  </a:lnTo>
                  <a:lnTo>
                    <a:pt x="26" y="64"/>
                  </a:lnTo>
                  <a:lnTo>
                    <a:pt x="26" y="68"/>
                  </a:lnTo>
                  <a:lnTo>
                    <a:pt x="26" y="68"/>
                  </a:lnTo>
                  <a:lnTo>
                    <a:pt x="26" y="68"/>
                  </a:lnTo>
                  <a:lnTo>
                    <a:pt x="26" y="68"/>
                  </a:lnTo>
                  <a:lnTo>
                    <a:pt x="30" y="72"/>
                  </a:lnTo>
                  <a:lnTo>
                    <a:pt x="30" y="72"/>
                  </a:lnTo>
                  <a:lnTo>
                    <a:pt x="30" y="72"/>
                  </a:lnTo>
                  <a:lnTo>
                    <a:pt x="30" y="72"/>
                  </a:lnTo>
                  <a:lnTo>
                    <a:pt x="34" y="72"/>
                  </a:lnTo>
                  <a:lnTo>
                    <a:pt x="34" y="76"/>
                  </a:lnTo>
                  <a:lnTo>
                    <a:pt x="38" y="76"/>
                  </a:lnTo>
                  <a:lnTo>
                    <a:pt x="40" y="82"/>
                  </a:lnTo>
                  <a:lnTo>
                    <a:pt x="40" y="82"/>
                  </a:lnTo>
                  <a:lnTo>
                    <a:pt x="40" y="82"/>
                  </a:lnTo>
                  <a:lnTo>
                    <a:pt x="40" y="82"/>
                  </a:lnTo>
                  <a:lnTo>
                    <a:pt x="44" y="90"/>
                  </a:lnTo>
                  <a:lnTo>
                    <a:pt x="44" y="90"/>
                  </a:lnTo>
                  <a:lnTo>
                    <a:pt x="44" y="90"/>
                  </a:lnTo>
                  <a:lnTo>
                    <a:pt x="44" y="94"/>
                  </a:lnTo>
                  <a:lnTo>
                    <a:pt x="44" y="94"/>
                  </a:lnTo>
                  <a:lnTo>
                    <a:pt x="44" y="94"/>
                  </a:lnTo>
                  <a:lnTo>
                    <a:pt x="44" y="98"/>
                  </a:lnTo>
                  <a:lnTo>
                    <a:pt x="44" y="98"/>
                  </a:lnTo>
                  <a:lnTo>
                    <a:pt x="44" y="102"/>
                  </a:lnTo>
                  <a:lnTo>
                    <a:pt x="44" y="102"/>
                  </a:lnTo>
                  <a:lnTo>
                    <a:pt x="44" y="104"/>
                  </a:lnTo>
                  <a:lnTo>
                    <a:pt x="44" y="104"/>
                  </a:lnTo>
                  <a:lnTo>
                    <a:pt x="44" y="104"/>
                  </a:lnTo>
                  <a:lnTo>
                    <a:pt x="44" y="104"/>
                  </a:lnTo>
                  <a:lnTo>
                    <a:pt x="44" y="112"/>
                  </a:lnTo>
                  <a:lnTo>
                    <a:pt x="44" y="112"/>
                  </a:lnTo>
                  <a:lnTo>
                    <a:pt x="44" y="116"/>
                  </a:lnTo>
                  <a:lnTo>
                    <a:pt x="44" y="116"/>
                  </a:lnTo>
                  <a:lnTo>
                    <a:pt x="44" y="116"/>
                  </a:lnTo>
                  <a:lnTo>
                    <a:pt x="40" y="116"/>
                  </a:lnTo>
                  <a:lnTo>
                    <a:pt x="40" y="116"/>
                  </a:lnTo>
                  <a:lnTo>
                    <a:pt x="40" y="116"/>
                  </a:lnTo>
                  <a:lnTo>
                    <a:pt x="38" y="116"/>
                  </a:lnTo>
                  <a:lnTo>
                    <a:pt x="38" y="116"/>
                  </a:lnTo>
                  <a:lnTo>
                    <a:pt x="38" y="120"/>
                  </a:lnTo>
                  <a:lnTo>
                    <a:pt x="38" y="120"/>
                  </a:lnTo>
                  <a:lnTo>
                    <a:pt x="38" y="120"/>
                  </a:lnTo>
                  <a:lnTo>
                    <a:pt x="38" y="124"/>
                  </a:lnTo>
                  <a:lnTo>
                    <a:pt x="34" y="124"/>
                  </a:lnTo>
                  <a:lnTo>
                    <a:pt x="34" y="124"/>
                  </a:lnTo>
                  <a:lnTo>
                    <a:pt x="34" y="124"/>
                  </a:lnTo>
                  <a:lnTo>
                    <a:pt x="38" y="124"/>
                  </a:lnTo>
                  <a:lnTo>
                    <a:pt x="38" y="124"/>
                  </a:lnTo>
                  <a:lnTo>
                    <a:pt x="38" y="124"/>
                  </a:lnTo>
                  <a:lnTo>
                    <a:pt x="38" y="128"/>
                  </a:lnTo>
                  <a:lnTo>
                    <a:pt x="38" y="128"/>
                  </a:lnTo>
                  <a:lnTo>
                    <a:pt x="38" y="128"/>
                  </a:lnTo>
                  <a:lnTo>
                    <a:pt x="38" y="132"/>
                  </a:lnTo>
                  <a:lnTo>
                    <a:pt x="38" y="132"/>
                  </a:lnTo>
                  <a:lnTo>
                    <a:pt x="38" y="132"/>
                  </a:lnTo>
                  <a:lnTo>
                    <a:pt x="38" y="132"/>
                  </a:lnTo>
                  <a:lnTo>
                    <a:pt x="38" y="134"/>
                  </a:lnTo>
                  <a:lnTo>
                    <a:pt x="38" y="134"/>
                  </a:lnTo>
                  <a:lnTo>
                    <a:pt x="34" y="134"/>
                  </a:lnTo>
                  <a:lnTo>
                    <a:pt x="34" y="134"/>
                  </a:lnTo>
                  <a:lnTo>
                    <a:pt x="34" y="132"/>
                  </a:lnTo>
                  <a:lnTo>
                    <a:pt x="34" y="132"/>
                  </a:lnTo>
                  <a:lnTo>
                    <a:pt x="34" y="132"/>
                  </a:lnTo>
                  <a:lnTo>
                    <a:pt x="34" y="132"/>
                  </a:lnTo>
                  <a:lnTo>
                    <a:pt x="34" y="132"/>
                  </a:lnTo>
                  <a:lnTo>
                    <a:pt x="34" y="128"/>
                  </a:lnTo>
                  <a:lnTo>
                    <a:pt x="34" y="128"/>
                  </a:lnTo>
                  <a:lnTo>
                    <a:pt x="34" y="128"/>
                  </a:lnTo>
                  <a:lnTo>
                    <a:pt x="34" y="128"/>
                  </a:lnTo>
                  <a:lnTo>
                    <a:pt x="34" y="128"/>
                  </a:lnTo>
                  <a:lnTo>
                    <a:pt x="34" y="128"/>
                  </a:lnTo>
                  <a:lnTo>
                    <a:pt x="30" y="124"/>
                  </a:lnTo>
                  <a:lnTo>
                    <a:pt x="30" y="124"/>
                  </a:lnTo>
                  <a:lnTo>
                    <a:pt x="30" y="124"/>
                  </a:lnTo>
                  <a:lnTo>
                    <a:pt x="30" y="120"/>
                  </a:lnTo>
                  <a:lnTo>
                    <a:pt x="26" y="120"/>
                  </a:lnTo>
                  <a:lnTo>
                    <a:pt x="26" y="120"/>
                  </a:lnTo>
                  <a:lnTo>
                    <a:pt x="26" y="120"/>
                  </a:lnTo>
                  <a:lnTo>
                    <a:pt x="26" y="120"/>
                  </a:lnTo>
                  <a:lnTo>
                    <a:pt x="26" y="120"/>
                  </a:lnTo>
                  <a:lnTo>
                    <a:pt x="26" y="120"/>
                  </a:lnTo>
                  <a:lnTo>
                    <a:pt x="26" y="120"/>
                  </a:lnTo>
                  <a:lnTo>
                    <a:pt x="26" y="120"/>
                  </a:lnTo>
                  <a:lnTo>
                    <a:pt x="26" y="116"/>
                  </a:lnTo>
                  <a:lnTo>
                    <a:pt x="26" y="116"/>
                  </a:lnTo>
                  <a:lnTo>
                    <a:pt x="26" y="116"/>
                  </a:lnTo>
                  <a:lnTo>
                    <a:pt x="26" y="116"/>
                  </a:lnTo>
                  <a:lnTo>
                    <a:pt x="26" y="116"/>
                  </a:lnTo>
                  <a:lnTo>
                    <a:pt x="22" y="112"/>
                  </a:lnTo>
                  <a:lnTo>
                    <a:pt x="22" y="112"/>
                  </a:lnTo>
                  <a:lnTo>
                    <a:pt x="22" y="112"/>
                  </a:lnTo>
                  <a:lnTo>
                    <a:pt x="22" y="112"/>
                  </a:lnTo>
                  <a:lnTo>
                    <a:pt x="22" y="112"/>
                  </a:lnTo>
                  <a:lnTo>
                    <a:pt x="22" y="112"/>
                  </a:lnTo>
                  <a:lnTo>
                    <a:pt x="22" y="108"/>
                  </a:lnTo>
                  <a:lnTo>
                    <a:pt x="22" y="108"/>
                  </a:lnTo>
                  <a:lnTo>
                    <a:pt x="22" y="108"/>
                  </a:lnTo>
                  <a:lnTo>
                    <a:pt x="22" y="108"/>
                  </a:lnTo>
                  <a:lnTo>
                    <a:pt x="22" y="108"/>
                  </a:lnTo>
                  <a:lnTo>
                    <a:pt x="22" y="108"/>
                  </a:lnTo>
                  <a:lnTo>
                    <a:pt x="26" y="108"/>
                  </a:lnTo>
                  <a:lnTo>
                    <a:pt x="26" y="104"/>
                  </a:lnTo>
                  <a:lnTo>
                    <a:pt x="26" y="104"/>
                  </a:lnTo>
                  <a:lnTo>
                    <a:pt x="26" y="104"/>
                  </a:lnTo>
                  <a:lnTo>
                    <a:pt x="26" y="104"/>
                  </a:lnTo>
                  <a:lnTo>
                    <a:pt x="26" y="104"/>
                  </a:lnTo>
                  <a:lnTo>
                    <a:pt x="26" y="102"/>
                  </a:lnTo>
                  <a:lnTo>
                    <a:pt x="26" y="102"/>
                  </a:lnTo>
                  <a:lnTo>
                    <a:pt x="26" y="102"/>
                  </a:lnTo>
                  <a:lnTo>
                    <a:pt x="26" y="102"/>
                  </a:lnTo>
                  <a:lnTo>
                    <a:pt x="26" y="102"/>
                  </a:lnTo>
                  <a:lnTo>
                    <a:pt x="26" y="102"/>
                  </a:lnTo>
                  <a:lnTo>
                    <a:pt x="26" y="102"/>
                  </a:lnTo>
                  <a:lnTo>
                    <a:pt x="26" y="102"/>
                  </a:lnTo>
                  <a:lnTo>
                    <a:pt x="26" y="98"/>
                  </a:lnTo>
                  <a:lnTo>
                    <a:pt x="26" y="98"/>
                  </a:lnTo>
                  <a:lnTo>
                    <a:pt x="26" y="94"/>
                  </a:lnTo>
                  <a:lnTo>
                    <a:pt x="26" y="94"/>
                  </a:lnTo>
                  <a:lnTo>
                    <a:pt x="26" y="90"/>
                  </a:lnTo>
                  <a:lnTo>
                    <a:pt x="26" y="90"/>
                  </a:lnTo>
                  <a:lnTo>
                    <a:pt x="26" y="90"/>
                  </a:lnTo>
                  <a:lnTo>
                    <a:pt x="26" y="90"/>
                  </a:lnTo>
                  <a:lnTo>
                    <a:pt x="26" y="86"/>
                  </a:lnTo>
                  <a:lnTo>
                    <a:pt x="26" y="86"/>
                  </a:lnTo>
                  <a:lnTo>
                    <a:pt x="26" y="86"/>
                  </a:lnTo>
                  <a:lnTo>
                    <a:pt x="26" y="86"/>
                  </a:lnTo>
                  <a:lnTo>
                    <a:pt x="22" y="86"/>
                  </a:lnTo>
                  <a:lnTo>
                    <a:pt x="22" y="86"/>
                  </a:lnTo>
                  <a:lnTo>
                    <a:pt x="22" y="86"/>
                  </a:lnTo>
                  <a:lnTo>
                    <a:pt x="18" y="86"/>
                  </a:lnTo>
                  <a:lnTo>
                    <a:pt x="14" y="86"/>
                  </a:lnTo>
                  <a:lnTo>
                    <a:pt x="14" y="86"/>
                  </a:lnTo>
                  <a:lnTo>
                    <a:pt x="14" y="86"/>
                  </a:lnTo>
                  <a:lnTo>
                    <a:pt x="10" y="86"/>
                  </a:lnTo>
                  <a:lnTo>
                    <a:pt x="10" y="82"/>
                  </a:lnTo>
                  <a:lnTo>
                    <a:pt x="10" y="82"/>
                  </a:lnTo>
                  <a:lnTo>
                    <a:pt x="6" y="82"/>
                  </a:lnTo>
                  <a:lnTo>
                    <a:pt x="6" y="78"/>
                  </a:lnTo>
                  <a:lnTo>
                    <a:pt x="6" y="78"/>
                  </a:lnTo>
                  <a:lnTo>
                    <a:pt x="6" y="78"/>
                  </a:lnTo>
                  <a:lnTo>
                    <a:pt x="6" y="78"/>
                  </a:lnTo>
                  <a:close/>
                  <a:moveTo>
                    <a:pt x="26" y="46"/>
                  </a:moveTo>
                  <a:lnTo>
                    <a:pt x="26" y="46"/>
                  </a:lnTo>
                  <a:lnTo>
                    <a:pt x="26" y="46"/>
                  </a:lnTo>
                  <a:lnTo>
                    <a:pt x="26" y="46"/>
                  </a:lnTo>
                  <a:lnTo>
                    <a:pt x="26" y="46"/>
                  </a:lnTo>
                  <a:lnTo>
                    <a:pt x="26" y="46"/>
                  </a:lnTo>
                  <a:close/>
                  <a:moveTo>
                    <a:pt x="30" y="46"/>
                  </a:moveTo>
                  <a:lnTo>
                    <a:pt x="30" y="46"/>
                  </a:lnTo>
                  <a:lnTo>
                    <a:pt x="30" y="46"/>
                  </a:lnTo>
                  <a:lnTo>
                    <a:pt x="30" y="46"/>
                  </a:lnTo>
                  <a:lnTo>
                    <a:pt x="30" y="46"/>
                  </a:lnTo>
                  <a:lnTo>
                    <a:pt x="30" y="46"/>
                  </a:lnTo>
                  <a:lnTo>
                    <a:pt x="30" y="46"/>
                  </a:lnTo>
                  <a:lnTo>
                    <a:pt x="30" y="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6"/>
            <p:cNvSpPr>
              <a:spLocks/>
            </p:cNvSpPr>
            <p:nvPr/>
          </p:nvSpPr>
          <p:spPr bwMode="auto">
            <a:xfrm>
              <a:off x="4121150" y="3870393"/>
              <a:ext cx="368300" cy="412750"/>
            </a:xfrm>
            <a:custGeom>
              <a:avLst/>
              <a:gdLst>
                <a:gd name="T0" fmla="*/ 26 w 232"/>
                <a:gd name="T1" fmla="*/ 226 h 260"/>
                <a:gd name="T2" fmla="*/ 18 w 232"/>
                <a:gd name="T3" fmla="*/ 224 h 260"/>
                <a:gd name="T4" fmla="*/ 8 w 232"/>
                <a:gd name="T5" fmla="*/ 224 h 260"/>
                <a:gd name="T6" fmla="*/ 12 w 232"/>
                <a:gd name="T7" fmla="*/ 208 h 260"/>
                <a:gd name="T8" fmla="*/ 0 w 232"/>
                <a:gd name="T9" fmla="*/ 200 h 260"/>
                <a:gd name="T10" fmla="*/ 4 w 232"/>
                <a:gd name="T11" fmla="*/ 190 h 260"/>
                <a:gd name="T12" fmla="*/ 0 w 232"/>
                <a:gd name="T13" fmla="*/ 182 h 260"/>
                <a:gd name="T14" fmla="*/ 8 w 232"/>
                <a:gd name="T15" fmla="*/ 168 h 260"/>
                <a:gd name="T16" fmla="*/ 18 w 232"/>
                <a:gd name="T17" fmla="*/ 174 h 260"/>
                <a:gd name="T18" fmla="*/ 30 w 232"/>
                <a:gd name="T19" fmla="*/ 170 h 260"/>
                <a:gd name="T20" fmla="*/ 42 w 232"/>
                <a:gd name="T21" fmla="*/ 168 h 260"/>
                <a:gd name="T22" fmla="*/ 60 w 232"/>
                <a:gd name="T23" fmla="*/ 168 h 260"/>
                <a:gd name="T24" fmla="*/ 82 w 232"/>
                <a:gd name="T25" fmla="*/ 168 h 260"/>
                <a:gd name="T26" fmla="*/ 98 w 232"/>
                <a:gd name="T27" fmla="*/ 152 h 260"/>
                <a:gd name="T28" fmla="*/ 90 w 232"/>
                <a:gd name="T29" fmla="*/ 122 h 260"/>
                <a:gd name="T30" fmla="*/ 86 w 232"/>
                <a:gd name="T31" fmla="*/ 92 h 260"/>
                <a:gd name="T32" fmla="*/ 86 w 232"/>
                <a:gd name="T33" fmla="*/ 68 h 260"/>
                <a:gd name="T34" fmla="*/ 82 w 232"/>
                <a:gd name="T35" fmla="*/ 42 h 260"/>
                <a:gd name="T36" fmla="*/ 78 w 232"/>
                <a:gd name="T37" fmla="*/ 12 h 260"/>
                <a:gd name="T38" fmla="*/ 90 w 232"/>
                <a:gd name="T39" fmla="*/ 0 h 260"/>
                <a:gd name="T40" fmla="*/ 120 w 232"/>
                <a:gd name="T41" fmla="*/ 12 h 260"/>
                <a:gd name="T42" fmla="*/ 142 w 232"/>
                <a:gd name="T43" fmla="*/ 34 h 260"/>
                <a:gd name="T44" fmla="*/ 164 w 232"/>
                <a:gd name="T45" fmla="*/ 52 h 260"/>
                <a:gd name="T46" fmla="*/ 188 w 232"/>
                <a:gd name="T47" fmla="*/ 72 h 260"/>
                <a:gd name="T48" fmla="*/ 194 w 232"/>
                <a:gd name="T49" fmla="*/ 78 h 260"/>
                <a:gd name="T50" fmla="*/ 206 w 232"/>
                <a:gd name="T51" fmla="*/ 86 h 260"/>
                <a:gd name="T52" fmla="*/ 218 w 232"/>
                <a:gd name="T53" fmla="*/ 96 h 260"/>
                <a:gd name="T54" fmla="*/ 228 w 232"/>
                <a:gd name="T55" fmla="*/ 104 h 260"/>
                <a:gd name="T56" fmla="*/ 232 w 232"/>
                <a:gd name="T57" fmla="*/ 130 h 260"/>
                <a:gd name="T58" fmla="*/ 232 w 232"/>
                <a:gd name="T59" fmla="*/ 152 h 260"/>
                <a:gd name="T60" fmla="*/ 224 w 232"/>
                <a:gd name="T61" fmla="*/ 164 h 260"/>
                <a:gd name="T62" fmla="*/ 214 w 232"/>
                <a:gd name="T63" fmla="*/ 168 h 260"/>
                <a:gd name="T64" fmla="*/ 188 w 232"/>
                <a:gd name="T65" fmla="*/ 174 h 260"/>
                <a:gd name="T66" fmla="*/ 176 w 232"/>
                <a:gd name="T67" fmla="*/ 178 h 260"/>
                <a:gd name="T68" fmla="*/ 164 w 232"/>
                <a:gd name="T69" fmla="*/ 174 h 260"/>
                <a:gd name="T70" fmla="*/ 146 w 232"/>
                <a:gd name="T71" fmla="*/ 186 h 260"/>
                <a:gd name="T72" fmla="*/ 132 w 232"/>
                <a:gd name="T73" fmla="*/ 194 h 260"/>
                <a:gd name="T74" fmla="*/ 128 w 232"/>
                <a:gd name="T75" fmla="*/ 200 h 260"/>
                <a:gd name="T76" fmla="*/ 120 w 232"/>
                <a:gd name="T77" fmla="*/ 204 h 260"/>
                <a:gd name="T78" fmla="*/ 112 w 232"/>
                <a:gd name="T79" fmla="*/ 212 h 260"/>
                <a:gd name="T80" fmla="*/ 104 w 232"/>
                <a:gd name="T81" fmla="*/ 226 h 260"/>
                <a:gd name="T82" fmla="*/ 98 w 232"/>
                <a:gd name="T83" fmla="*/ 242 h 260"/>
                <a:gd name="T84" fmla="*/ 94 w 232"/>
                <a:gd name="T85" fmla="*/ 256 h 260"/>
                <a:gd name="T86" fmla="*/ 82 w 232"/>
                <a:gd name="T87" fmla="*/ 256 h 260"/>
                <a:gd name="T88" fmla="*/ 82 w 232"/>
                <a:gd name="T89" fmla="*/ 250 h 260"/>
                <a:gd name="T90" fmla="*/ 74 w 232"/>
                <a:gd name="T91" fmla="*/ 260 h 260"/>
                <a:gd name="T92" fmla="*/ 60 w 232"/>
                <a:gd name="T93" fmla="*/ 256 h 260"/>
                <a:gd name="T94" fmla="*/ 52 w 232"/>
                <a:gd name="T95" fmla="*/ 250 h 260"/>
                <a:gd name="T96" fmla="*/ 48 w 232"/>
                <a:gd name="T97" fmla="*/ 242 h 260"/>
                <a:gd name="T98" fmla="*/ 44 w 232"/>
                <a:gd name="T99" fmla="*/ 234 h 260"/>
                <a:gd name="T100" fmla="*/ 42 w 232"/>
                <a:gd name="T101" fmla="*/ 220 h 260"/>
                <a:gd name="T102" fmla="*/ 34 w 232"/>
                <a:gd name="T103" fmla="*/ 2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0">
                  <a:moveTo>
                    <a:pt x="34" y="226"/>
                  </a:moveTo>
                  <a:lnTo>
                    <a:pt x="30" y="226"/>
                  </a:lnTo>
                  <a:lnTo>
                    <a:pt x="30" y="224"/>
                  </a:lnTo>
                  <a:lnTo>
                    <a:pt x="26" y="224"/>
                  </a:lnTo>
                  <a:lnTo>
                    <a:pt x="26" y="226"/>
                  </a:lnTo>
                  <a:lnTo>
                    <a:pt x="22" y="226"/>
                  </a:lnTo>
                  <a:lnTo>
                    <a:pt x="22" y="230"/>
                  </a:lnTo>
                  <a:lnTo>
                    <a:pt x="18" y="230"/>
                  </a:lnTo>
                  <a:lnTo>
                    <a:pt x="18" y="226"/>
                  </a:lnTo>
                  <a:lnTo>
                    <a:pt x="18" y="224"/>
                  </a:lnTo>
                  <a:lnTo>
                    <a:pt x="14" y="224"/>
                  </a:lnTo>
                  <a:lnTo>
                    <a:pt x="14" y="226"/>
                  </a:lnTo>
                  <a:lnTo>
                    <a:pt x="12" y="226"/>
                  </a:lnTo>
                  <a:lnTo>
                    <a:pt x="8" y="226"/>
                  </a:lnTo>
                  <a:lnTo>
                    <a:pt x="8" y="224"/>
                  </a:lnTo>
                  <a:lnTo>
                    <a:pt x="12" y="224"/>
                  </a:lnTo>
                  <a:lnTo>
                    <a:pt x="12" y="220"/>
                  </a:lnTo>
                  <a:lnTo>
                    <a:pt x="12" y="216"/>
                  </a:lnTo>
                  <a:lnTo>
                    <a:pt x="12" y="212"/>
                  </a:lnTo>
                  <a:lnTo>
                    <a:pt x="12" y="208"/>
                  </a:lnTo>
                  <a:lnTo>
                    <a:pt x="8" y="208"/>
                  </a:lnTo>
                  <a:lnTo>
                    <a:pt x="8" y="204"/>
                  </a:lnTo>
                  <a:lnTo>
                    <a:pt x="4" y="204"/>
                  </a:lnTo>
                  <a:lnTo>
                    <a:pt x="4" y="200"/>
                  </a:lnTo>
                  <a:lnTo>
                    <a:pt x="0" y="200"/>
                  </a:lnTo>
                  <a:lnTo>
                    <a:pt x="0" y="196"/>
                  </a:lnTo>
                  <a:lnTo>
                    <a:pt x="4" y="196"/>
                  </a:lnTo>
                  <a:lnTo>
                    <a:pt x="4" y="194"/>
                  </a:lnTo>
                  <a:lnTo>
                    <a:pt x="0" y="194"/>
                  </a:lnTo>
                  <a:lnTo>
                    <a:pt x="4" y="190"/>
                  </a:lnTo>
                  <a:lnTo>
                    <a:pt x="0" y="190"/>
                  </a:lnTo>
                  <a:lnTo>
                    <a:pt x="0" y="186"/>
                  </a:lnTo>
                  <a:lnTo>
                    <a:pt x="0" y="182"/>
                  </a:lnTo>
                  <a:lnTo>
                    <a:pt x="0" y="178"/>
                  </a:lnTo>
                  <a:lnTo>
                    <a:pt x="0" y="182"/>
                  </a:lnTo>
                  <a:lnTo>
                    <a:pt x="4" y="178"/>
                  </a:lnTo>
                  <a:lnTo>
                    <a:pt x="4" y="174"/>
                  </a:lnTo>
                  <a:lnTo>
                    <a:pt x="4" y="170"/>
                  </a:lnTo>
                  <a:lnTo>
                    <a:pt x="4" y="168"/>
                  </a:lnTo>
                  <a:lnTo>
                    <a:pt x="8" y="168"/>
                  </a:lnTo>
                  <a:lnTo>
                    <a:pt x="8" y="164"/>
                  </a:lnTo>
                  <a:lnTo>
                    <a:pt x="12" y="164"/>
                  </a:lnTo>
                  <a:lnTo>
                    <a:pt x="12" y="168"/>
                  </a:lnTo>
                  <a:lnTo>
                    <a:pt x="14" y="170"/>
                  </a:lnTo>
                  <a:lnTo>
                    <a:pt x="18" y="174"/>
                  </a:lnTo>
                  <a:lnTo>
                    <a:pt x="18" y="170"/>
                  </a:lnTo>
                  <a:lnTo>
                    <a:pt x="18" y="168"/>
                  </a:lnTo>
                  <a:lnTo>
                    <a:pt x="22" y="168"/>
                  </a:lnTo>
                  <a:lnTo>
                    <a:pt x="26" y="168"/>
                  </a:lnTo>
                  <a:lnTo>
                    <a:pt x="30" y="170"/>
                  </a:lnTo>
                  <a:lnTo>
                    <a:pt x="34" y="170"/>
                  </a:lnTo>
                  <a:lnTo>
                    <a:pt x="34" y="168"/>
                  </a:lnTo>
                  <a:lnTo>
                    <a:pt x="38" y="168"/>
                  </a:lnTo>
                  <a:lnTo>
                    <a:pt x="42" y="164"/>
                  </a:lnTo>
                  <a:lnTo>
                    <a:pt x="42" y="168"/>
                  </a:lnTo>
                  <a:lnTo>
                    <a:pt x="44" y="168"/>
                  </a:lnTo>
                  <a:lnTo>
                    <a:pt x="48" y="168"/>
                  </a:lnTo>
                  <a:lnTo>
                    <a:pt x="52" y="168"/>
                  </a:lnTo>
                  <a:lnTo>
                    <a:pt x="56" y="168"/>
                  </a:lnTo>
                  <a:lnTo>
                    <a:pt x="60" y="168"/>
                  </a:lnTo>
                  <a:lnTo>
                    <a:pt x="64" y="168"/>
                  </a:lnTo>
                  <a:lnTo>
                    <a:pt x="68" y="168"/>
                  </a:lnTo>
                  <a:lnTo>
                    <a:pt x="72" y="168"/>
                  </a:lnTo>
                  <a:lnTo>
                    <a:pt x="78" y="168"/>
                  </a:lnTo>
                  <a:lnTo>
                    <a:pt x="82" y="168"/>
                  </a:lnTo>
                  <a:lnTo>
                    <a:pt x="86" y="168"/>
                  </a:lnTo>
                  <a:lnTo>
                    <a:pt x="94" y="168"/>
                  </a:lnTo>
                  <a:lnTo>
                    <a:pt x="94" y="160"/>
                  </a:lnTo>
                  <a:lnTo>
                    <a:pt x="98" y="156"/>
                  </a:lnTo>
                  <a:lnTo>
                    <a:pt x="98" y="152"/>
                  </a:lnTo>
                  <a:lnTo>
                    <a:pt x="94" y="148"/>
                  </a:lnTo>
                  <a:lnTo>
                    <a:pt x="94" y="144"/>
                  </a:lnTo>
                  <a:lnTo>
                    <a:pt x="90" y="134"/>
                  </a:lnTo>
                  <a:lnTo>
                    <a:pt x="90" y="126"/>
                  </a:lnTo>
                  <a:lnTo>
                    <a:pt x="90" y="122"/>
                  </a:lnTo>
                  <a:lnTo>
                    <a:pt x="90" y="118"/>
                  </a:lnTo>
                  <a:lnTo>
                    <a:pt x="90" y="112"/>
                  </a:lnTo>
                  <a:lnTo>
                    <a:pt x="90" y="104"/>
                  </a:lnTo>
                  <a:lnTo>
                    <a:pt x="90" y="100"/>
                  </a:lnTo>
                  <a:lnTo>
                    <a:pt x="86" y="92"/>
                  </a:lnTo>
                  <a:lnTo>
                    <a:pt x="86" y="86"/>
                  </a:lnTo>
                  <a:lnTo>
                    <a:pt x="86" y="78"/>
                  </a:lnTo>
                  <a:lnTo>
                    <a:pt x="86" y="74"/>
                  </a:lnTo>
                  <a:lnTo>
                    <a:pt x="86" y="72"/>
                  </a:lnTo>
                  <a:lnTo>
                    <a:pt x="86" y="68"/>
                  </a:lnTo>
                  <a:lnTo>
                    <a:pt x="86" y="64"/>
                  </a:lnTo>
                  <a:lnTo>
                    <a:pt x="86" y="60"/>
                  </a:lnTo>
                  <a:lnTo>
                    <a:pt x="82" y="56"/>
                  </a:lnTo>
                  <a:lnTo>
                    <a:pt x="82" y="52"/>
                  </a:lnTo>
                  <a:lnTo>
                    <a:pt x="82" y="42"/>
                  </a:lnTo>
                  <a:lnTo>
                    <a:pt x="82" y="38"/>
                  </a:lnTo>
                  <a:lnTo>
                    <a:pt x="82" y="30"/>
                  </a:lnTo>
                  <a:lnTo>
                    <a:pt x="82" y="22"/>
                  </a:lnTo>
                  <a:lnTo>
                    <a:pt x="78" y="16"/>
                  </a:lnTo>
                  <a:lnTo>
                    <a:pt x="78" y="12"/>
                  </a:lnTo>
                  <a:lnTo>
                    <a:pt x="78" y="8"/>
                  </a:lnTo>
                  <a:lnTo>
                    <a:pt x="78" y="0"/>
                  </a:lnTo>
                  <a:lnTo>
                    <a:pt x="82" y="0"/>
                  </a:lnTo>
                  <a:lnTo>
                    <a:pt x="86" y="0"/>
                  </a:lnTo>
                  <a:lnTo>
                    <a:pt x="90" y="0"/>
                  </a:lnTo>
                  <a:lnTo>
                    <a:pt x="102" y="0"/>
                  </a:lnTo>
                  <a:lnTo>
                    <a:pt x="104" y="0"/>
                  </a:lnTo>
                  <a:lnTo>
                    <a:pt x="108" y="4"/>
                  </a:lnTo>
                  <a:lnTo>
                    <a:pt x="112" y="8"/>
                  </a:lnTo>
                  <a:lnTo>
                    <a:pt x="120" y="12"/>
                  </a:lnTo>
                  <a:lnTo>
                    <a:pt x="124" y="16"/>
                  </a:lnTo>
                  <a:lnTo>
                    <a:pt x="128" y="18"/>
                  </a:lnTo>
                  <a:lnTo>
                    <a:pt x="132" y="22"/>
                  </a:lnTo>
                  <a:lnTo>
                    <a:pt x="138" y="26"/>
                  </a:lnTo>
                  <a:lnTo>
                    <a:pt x="142" y="34"/>
                  </a:lnTo>
                  <a:lnTo>
                    <a:pt x="146" y="38"/>
                  </a:lnTo>
                  <a:lnTo>
                    <a:pt x="154" y="42"/>
                  </a:lnTo>
                  <a:lnTo>
                    <a:pt x="158" y="44"/>
                  </a:lnTo>
                  <a:lnTo>
                    <a:pt x="160" y="48"/>
                  </a:lnTo>
                  <a:lnTo>
                    <a:pt x="164" y="52"/>
                  </a:lnTo>
                  <a:lnTo>
                    <a:pt x="172" y="56"/>
                  </a:lnTo>
                  <a:lnTo>
                    <a:pt x="176" y="60"/>
                  </a:lnTo>
                  <a:lnTo>
                    <a:pt x="180" y="60"/>
                  </a:lnTo>
                  <a:lnTo>
                    <a:pt x="184" y="68"/>
                  </a:lnTo>
                  <a:lnTo>
                    <a:pt x="188" y="72"/>
                  </a:lnTo>
                  <a:lnTo>
                    <a:pt x="190" y="72"/>
                  </a:lnTo>
                  <a:lnTo>
                    <a:pt x="190" y="74"/>
                  </a:lnTo>
                  <a:lnTo>
                    <a:pt x="188" y="74"/>
                  </a:lnTo>
                  <a:lnTo>
                    <a:pt x="190" y="78"/>
                  </a:lnTo>
                  <a:lnTo>
                    <a:pt x="194" y="78"/>
                  </a:lnTo>
                  <a:lnTo>
                    <a:pt x="194" y="82"/>
                  </a:lnTo>
                  <a:lnTo>
                    <a:pt x="198" y="82"/>
                  </a:lnTo>
                  <a:lnTo>
                    <a:pt x="198" y="86"/>
                  </a:lnTo>
                  <a:lnTo>
                    <a:pt x="202" y="86"/>
                  </a:lnTo>
                  <a:lnTo>
                    <a:pt x="206" y="86"/>
                  </a:lnTo>
                  <a:lnTo>
                    <a:pt x="206" y="88"/>
                  </a:lnTo>
                  <a:lnTo>
                    <a:pt x="210" y="88"/>
                  </a:lnTo>
                  <a:lnTo>
                    <a:pt x="214" y="88"/>
                  </a:lnTo>
                  <a:lnTo>
                    <a:pt x="218" y="92"/>
                  </a:lnTo>
                  <a:lnTo>
                    <a:pt x="218" y="96"/>
                  </a:lnTo>
                  <a:lnTo>
                    <a:pt x="218" y="100"/>
                  </a:lnTo>
                  <a:lnTo>
                    <a:pt x="218" y="104"/>
                  </a:lnTo>
                  <a:lnTo>
                    <a:pt x="220" y="108"/>
                  </a:lnTo>
                  <a:lnTo>
                    <a:pt x="224" y="104"/>
                  </a:lnTo>
                  <a:lnTo>
                    <a:pt x="228" y="104"/>
                  </a:lnTo>
                  <a:lnTo>
                    <a:pt x="232" y="104"/>
                  </a:lnTo>
                  <a:lnTo>
                    <a:pt x="232" y="108"/>
                  </a:lnTo>
                  <a:lnTo>
                    <a:pt x="232" y="112"/>
                  </a:lnTo>
                  <a:lnTo>
                    <a:pt x="232" y="122"/>
                  </a:lnTo>
                  <a:lnTo>
                    <a:pt x="232" y="130"/>
                  </a:lnTo>
                  <a:lnTo>
                    <a:pt x="232" y="134"/>
                  </a:lnTo>
                  <a:lnTo>
                    <a:pt x="232" y="138"/>
                  </a:lnTo>
                  <a:lnTo>
                    <a:pt x="232" y="142"/>
                  </a:lnTo>
                  <a:lnTo>
                    <a:pt x="232" y="144"/>
                  </a:lnTo>
                  <a:lnTo>
                    <a:pt x="232" y="152"/>
                  </a:lnTo>
                  <a:lnTo>
                    <a:pt x="228" y="152"/>
                  </a:lnTo>
                  <a:lnTo>
                    <a:pt x="228" y="156"/>
                  </a:lnTo>
                  <a:lnTo>
                    <a:pt x="228" y="160"/>
                  </a:lnTo>
                  <a:lnTo>
                    <a:pt x="228" y="164"/>
                  </a:lnTo>
                  <a:lnTo>
                    <a:pt x="224" y="164"/>
                  </a:lnTo>
                  <a:lnTo>
                    <a:pt x="224" y="168"/>
                  </a:lnTo>
                  <a:lnTo>
                    <a:pt x="220" y="168"/>
                  </a:lnTo>
                  <a:lnTo>
                    <a:pt x="220" y="170"/>
                  </a:lnTo>
                  <a:lnTo>
                    <a:pt x="218" y="168"/>
                  </a:lnTo>
                  <a:lnTo>
                    <a:pt x="214" y="168"/>
                  </a:lnTo>
                  <a:lnTo>
                    <a:pt x="214" y="170"/>
                  </a:lnTo>
                  <a:lnTo>
                    <a:pt x="210" y="170"/>
                  </a:lnTo>
                  <a:lnTo>
                    <a:pt x="198" y="170"/>
                  </a:lnTo>
                  <a:lnTo>
                    <a:pt x="190" y="170"/>
                  </a:lnTo>
                  <a:lnTo>
                    <a:pt x="188" y="174"/>
                  </a:lnTo>
                  <a:lnTo>
                    <a:pt x="184" y="178"/>
                  </a:lnTo>
                  <a:lnTo>
                    <a:pt x="180" y="178"/>
                  </a:lnTo>
                  <a:lnTo>
                    <a:pt x="180" y="174"/>
                  </a:lnTo>
                  <a:lnTo>
                    <a:pt x="180" y="178"/>
                  </a:lnTo>
                  <a:lnTo>
                    <a:pt x="176" y="178"/>
                  </a:lnTo>
                  <a:lnTo>
                    <a:pt x="176" y="174"/>
                  </a:lnTo>
                  <a:lnTo>
                    <a:pt x="176" y="178"/>
                  </a:lnTo>
                  <a:lnTo>
                    <a:pt x="172" y="174"/>
                  </a:lnTo>
                  <a:lnTo>
                    <a:pt x="168" y="174"/>
                  </a:lnTo>
                  <a:lnTo>
                    <a:pt x="164" y="174"/>
                  </a:lnTo>
                  <a:lnTo>
                    <a:pt x="160" y="174"/>
                  </a:lnTo>
                  <a:lnTo>
                    <a:pt x="158" y="178"/>
                  </a:lnTo>
                  <a:lnTo>
                    <a:pt x="154" y="182"/>
                  </a:lnTo>
                  <a:lnTo>
                    <a:pt x="150" y="186"/>
                  </a:lnTo>
                  <a:lnTo>
                    <a:pt x="146" y="186"/>
                  </a:lnTo>
                  <a:lnTo>
                    <a:pt x="142" y="186"/>
                  </a:lnTo>
                  <a:lnTo>
                    <a:pt x="142" y="190"/>
                  </a:lnTo>
                  <a:lnTo>
                    <a:pt x="138" y="190"/>
                  </a:lnTo>
                  <a:lnTo>
                    <a:pt x="134" y="190"/>
                  </a:lnTo>
                  <a:lnTo>
                    <a:pt x="132" y="194"/>
                  </a:lnTo>
                  <a:lnTo>
                    <a:pt x="132" y="196"/>
                  </a:lnTo>
                  <a:lnTo>
                    <a:pt x="132" y="200"/>
                  </a:lnTo>
                  <a:lnTo>
                    <a:pt x="128" y="200"/>
                  </a:lnTo>
                  <a:lnTo>
                    <a:pt x="128" y="196"/>
                  </a:lnTo>
                  <a:lnTo>
                    <a:pt x="128" y="200"/>
                  </a:lnTo>
                  <a:lnTo>
                    <a:pt x="128" y="204"/>
                  </a:lnTo>
                  <a:lnTo>
                    <a:pt x="124" y="204"/>
                  </a:lnTo>
                  <a:lnTo>
                    <a:pt x="124" y="208"/>
                  </a:lnTo>
                  <a:lnTo>
                    <a:pt x="120" y="208"/>
                  </a:lnTo>
                  <a:lnTo>
                    <a:pt x="120" y="204"/>
                  </a:lnTo>
                  <a:lnTo>
                    <a:pt x="116" y="204"/>
                  </a:lnTo>
                  <a:lnTo>
                    <a:pt x="116" y="200"/>
                  </a:lnTo>
                  <a:lnTo>
                    <a:pt x="112" y="204"/>
                  </a:lnTo>
                  <a:lnTo>
                    <a:pt x="112" y="208"/>
                  </a:lnTo>
                  <a:lnTo>
                    <a:pt x="112" y="212"/>
                  </a:lnTo>
                  <a:lnTo>
                    <a:pt x="112" y="216"/>
                  </a:lnTo>
                  <a:lnTo>
                    <a:pt x="108" y="216"/>
                  </a:lnTo>
                  <a:lnTo>
                    <a:pt x="108" y="220"/>
                  </a:lnTo>
                  <a:lnTo>
                    <a:pt x="108" y="224"/>
                  </a:lnTo>
                  <a:lnTo>
                    <a:pt x="104" y="226"/>
                  </a:lnTo>
                  <a:lnTo>
                    <a:pt x="102" y="226"/>
                  </a:lnTo>
                  <a:lnTo>
                    <a:pt x="98" y="230"/>
                  </a:lnTo>
                  <a:lnTo>
                    <a:pt x="98" y="234"/>
                  </a:lnTo>
                  <a:lnTo>
                    <a:pt x="98" y="238"/>
                  </a:lnTo>
                  <a:lnTo>
                    <a:pt x="98" y="242"/>
                  </a:lnTo>
                  <a:lnTo>
                    <a:pt x="98" y="246"/>
                  </a:lnTo>
                  <a:lnTo>
                    <a:pt x="94" y="246"/>
                  </a:lnTo>
                  <a:lnTo>
                    <a:pt x="94" y="250"/>
                  </a:lnTo>
                  <a:lnTo>
                    <a:pt x="94" y="252"/>
                  </a:lnTo>
                  <a:lnTo>
                    <a:pt x="94" y="256"/>
                  </a:lnTo>
                  <a:lnTo>
                    <a:pt x="94" y="252"/>
                  </a:lnTo>
                  <a:lnTo>
                    <a:pt x="90" y="256"/>
                  </a:lnTo>
                  <a:lnTo>
                    <a:pt x="86" y="256"/>
                  </a:lnTo>
                  <a:lnTo>
                    <a:pt x="86" y="260"/>
                  </a:lnTo>
                  <a:lnTo>
                    <a:pt x="82" y="256"/>
                  </a:lnTo>
                  <a:lnTo>
                    <a:pt x="86" y="256"/>
                  </a:lnTo>
                  <a:lnTo>
                    <a:pt x="86" y="252"/>
                  </a:lnTo>
                  <a:lnTo>
                    <a:pt x="82" y="252"/>
                  </a:lnTo>
                  <a:lnTo>
                    <a:pt x="86" y="252"/>
                  </a:lnTo>
                  <a:lnTo>
                    <a:pt x="82" y="250"/>
                  </a:lnTo>
                  <a:lnTo>
                    <a:pt x="82" y="252"/>
                  </a:lnTo>
                  <a:lnTo>
                    <a:pt x="78" y="252"/>
                  </a:lnTo>
                  <a:lnTo>
                    <a:pt x="78" y="256"/>
                  </a:lnTo>
                  <a:lnTo>
                    <a:pt x="74" y="256"/>
                  </a:lnTo>
                  <a:lnTo>
                    <a:pt x="74" y="260"/>
                  </a:lnTo>
                  <a:lnTo>
                    <a:pt x="72" y="260"/>
                  </a:lnTo>
                  <a:lnTo>
                    <a:pt x="72" y="256"/>
                  </a:lnTo>
                  <a:lnTo>
                    <a:pt x="68" y="256"/>
                  </a:lnTo>
                  <a:lnTo>
                    <a:pt x="64" y="256"/>
                  </a:lnTo>
                  <a:lnTo>
                    <a:pt x="60" y="256"/>
                  </a:lnTo>
                  <a:lnTo>
                    <a:pt x="60" y="260"/>
                  </a:lnTo>
                  <a:lnTo>
                    <a:pt x="60" y="256"/>
                  </a:lnTo>
                  <a:lnTo>
                    <a:pt x="56" y="256"/>
                  </a:lnTo>
                  <a:lnTo>
                    <a:pt x="56" y="252"/>
                  </a:lnTo>
                  <a:lnTo>
                    <a:pt x="52" y="250"/>
                  </a:lnTo>
                  <a:lnTo>
                    <a:pt x="56" y="250"/>
                  </a:lnTo>
                  <a:lnTo>
                    <a:pt x="56" y="246"/>
                  </a:lnTo>
                  <a:lnTo>
                    <a:pt x="52" y="246"/>
                  </a:lnTo>
                  <a:lnTo>
                    <a:pt x="48" y="246"/>
                  </a:lnTo>
                  <a:lnTo>
                    <a:pt x="48" y="242"/>
                  </a:lnTo>
                  <a:lnTo>
                    <a:pt x="52" y="242"/>
                  </a:lnTo>
                  <a:lnTo>
                    <a:pt x="52" y="238"/>
                  </a:lnTo>
                  <a:lnTo>
                    <a:pt x="48" y="238"/>
                  </a:lnTo>
                  <a:lnTo>
                    <a:pt x="48" y="234"/>
                  </a:lnTo>
                  <a:lnTo>
                    <a:pt x="44" y="234"/>
                  </a:lnTo>
                  <a:lnTo>
                    <a:pt x="48" y="230"/>
                  </a:lnTo>
                  <a:lnTo>
                    <a:pt x="48" y="226"/>
                  </a:lnTo>
                  <a:lnTo>
                    <a:pt x="44" y="224"/>
                  </a:lnTo>
                  <a:lnTo>
                    <a:pt x="44" y="220"/>
                  </a:lnTo>
                  <a:lnTo>
                    <a:pt x="42" y="220"/>
                  </a:lnTo>
                  <a:lnTo>
                    <a:pt x="38" y="220"/>
                  </a:lnTo>
                  <a:lnTo>
                    <a:pt x="42" y="220"/>
                  </a:lnTo>
                  <a:lnTo>
                    <a:pt x="42" y="224"/>
                  </a:lnTo>
                  <a:lnTo>
                    <a:pt x="38" y="224"/>
                  </a:lnTo>
                  <a:lnTo>
                    <a:pt x="34" y="226"/>
                  </a:lnTo>
                  <a:lnTo>
                    <a:pt x="34" y="226"/>
                  </a:lnTo>
                  <a:lnTo>
                    <a:pt x="34" y="2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57"/>
            <p:cNvSpPr>
              <a:spLocks noEditPoints="1"/>
            </p:cNvSpPr>
            <p:nvPr/>
          </p:nvSpPr>
          <p:spPr bwMode="auto">
            <a:xfrm>
              <a:off x="4006850" y="3803718"/>
              <a:ext cx="279400" cy="355600"/>
            </a:xfrm>
            <a:custGeom>
              <a:avLst/>
              <a:gdLst>
                <a:gd name="T0" fmla="*/ 90 w 176"/>
                <a:gd name="T1" fmla="*/ 218 h 224"/>
                <a:gd name="T2" fmla="*/ 84 w 176"/>
                <a:gd name="T3" fmla="*/ 210 h 224"/>
                <a:gd name="T4" fmla="*/ 80 w 176"/>
                <a:gd name="T5" fmla="*/ 206 h 224"/>
                <a:gd name="T6" fmla="*/ 76 w 176"/>
                <a:gd name="T7" fmla="*/ 210 h 224"/>
                <a:gd name="T8" fmla="*/ 76 w 176"/>
                <a:gd name="T9" fmla="*/ 218 h 224"/>
                <a:gd name="T10" fmla="*/ 72 w 176"/>
                <a:gd name="T11" fmla="*/ 220 h 224"/>
                <a:gd name="T12" fmla="*/ 64 w 176"/>
                <a:gd name="T13" fmla="*/ 218 h 224"/>
                <a:gd name="T14" fmla="*/ 60 w 176"/>
                <a:gd name="T15" fmla="*/ 214 h 224"/>
                <a:gd name="T16" fmla="*/ 60 w 176"/>
                <a:gd name="T17" fmla="*/ 210 h 224"/>
                <a:gd name="T18" fmla="*/ 54 w 176"/>
                <a:gd name="T19" fmla="*/ 198 h 224"/>
                <a:gd name="T20" fmla="*/ 50 w 176"/>
                <a:gd name="T21" fmla="*/ 198 h 224"/>
                <a:gd name="T22" fmla="*/ 38 w 176"/>
                <a:gd name="T23" fmla="*/ 190 h 224"/>
                <a:gd name="T24" fmla="*/ 30 w 176"/>
                <a:gd name="T25" fmla="*/ 190 h 224"/>
                <a:gd name="T26" fmla="*/ 26 w 176"/>
                <a:gd name="T27" fmla="*/ 190 h 224"/>
                <a:gd name="T28" fmla="*/ 20 w 176"/>
                <a:gd name="T29" fmla="*/ 190 h 224"/>
                <a:gd name="T30" fmla="*/ 16 w 176"/>
                <a:gd name="T31" fmla="*/ 190 h 224"/>
                <a:gd name="T32" fmla="*/ 12 w 176"/>
                <a:gd name="T33" fmla="*/ 194 h 224"/>
                <a:gd name="T34" fmla="*/ 8 w 176"/>
                <a:gd name="T35" fmla="*/ 194 h 224"/>
                <a:gd name="T36" fmla="*/ 12 w 176"/>
                <a:gd name="T37" fmla="*/ 190 h 224"/>
                <a:gd name="T38" fmla="*/ 16 w 176"/>
                <a:gd name="T39" fmla="*/ 180 h 224"/>
                <a:gd name="T40" fmla="*/ 16 w 176"/>
                <a:gd name="T41" fmla="*/ 172 h 224"/>
                <a:gd name="T42" fmla="*/ 16 w 176"/>
                <a:gd name="T43" fmla="*/ 158 h 224"/>
                <a:gd name="T44" fmla="*/ 16 w 176"/>
                <a:gd name="T45" fmla="*/ 154 h 224"/>
                <a:gd name="T46" fmla="*/ 12 w 176"/>
                <a:gd name="T47" fmla="*/ 146 h 224"/>
                <a:gd name="T48" fmla="*/ 12 w 176"/>
                <a:gd name="T49" fmla="*/ 142 h 224"/>
                <a:gd name="T50" fmla="*/ 12 w 176"/>
                <a:gd name="T51" fmla="*/ 138 h 224"/>
                <a:gd name="T52" fmla="*/ 12 w 176"/>
                <a:gd name="T53" fmla="*/ 138 h 224"/>
                <a:gd name="T54" fmla="*/ 12 w 176"/>
                <a:gd name="T55" fmla="*/ 124 h 224"/>
                <a:gd name="T56" fmla="*/ 8 w 176"/>
                <a:gd name="T57" fmla="*/ 120 h 224"/>
                <a:gd name="T58" fmla="*/ 4 w 176"/>
                <a:gd name="T59" fmla="*/ 114 h 224"/>
                <a:gd name="T60" fmla="*/ 0 w 176"/>
                <a:gd name="T61" fmla="*/ 118 h 224"/>
                <a:gd name="T62" fmla="*/ 4 w 176"/>
                <a:gd name="T63" fmla="*/ 110 h 224"/>
                <a:gd name="T64" fmla="*/ 30 w 176"/>
                <a:gd name="T65" fmla="*/ 110 h 224"/>
                <a:gd name="T66" fmla="*/ 60 w 176"/>
                <a:gd name="T67" fmla="*/ 110 h 224"/>
                <a:gd name="T68" fmla="*/ 56 w 176"/>
                <a:gd name="T69" fmla="*/ 88 h 224"/>
                <a:gd name="T70" fmla="*/ 60 w 176"/>
                <a:gd name="T71" fmla="*/ 80 h 224"/>
                <a:gd name="T72" fmla="*/ 72 w 176"/>
                <a:gd name="T73" fmla="*/ 72 h 224"/>
                <a:gd name="T74" fmla="*/ 72 w 176"/>
                <a:gd name="T75" fmla="*/ 46 h 224"/>
                <a:gd name="T76" fmla="*/ 72 w 176"/>
                <a:gd name="T77" fmla="*/ 30 h 224"/>
                <a:gd name="T78" fmla="*/ 102 w 176"/>
                <a:gd name="T79" fmla="*/ 24 h 224"/>
                <a:gd name="T80" fmla="*/ 120 w 176"/>
                <a:gd name="T81" fmla="*/ 24 h 224"/>
                <a:gd name="T82" fmla="*/ 120 w 176"/>
                <a:gd name="T83" fmla="*/ 0 h 224"/>
                <a:gd name="T84" fmla="*/ 142 w 176"/>
                <a:gd name="T85" fmla="*/ 20 h 224"/>
                <a:gd name="T86" fmla="*/ 166 w 176"/>
                <a:gd name="T87" fmla="*/ 34 h 224"/>
                <a:gd name="T88" fmla="*/ 172 w 176"/>
                <a:gd name="T89" fmla="*/ 42 h 224"/>
                <a:gd name="T90" fmla="*/ 150 w 176"/>
                <a:gd name="T91" fmla="*/ 50 h 224"/>
                <a:gd name="T92" fmla="*/ 154 w 176"/>
                <a:gd name="T93" fmla="*/ 80 h 224"/>
                <a:gd name="T94" fmla="*/ 158 w 176"/>
                <a:gd name="T95" fmla="*/ 110 h 224"/>
                <a:gd name="T96" fmla="*/ 162 w 176"/>
                <a:gd name="T97" fmla="*/ 142 h 224"/>
                <a:gd name="T98" fmla="*/ 162 w 176"/>
                <a:gd name="T99" fmla="*/ 168 h 224"/>
                <a:gd name="T100" fmla="*/ 166 w 176"/>
                <a:gd name="T101" fmla="*/ 202 h 224"/>
                <a:gd name="T102" fmla="*/ 154 w 176"/>
                <a:gd name="T103" fmla="*/ 210 h 224"/>
                <a:gd name="T104" fmla="*/ 132 w 176"/>
                <a:gd name="T105" fmla="*/ 210 h 224"/>
                <a:gd name="T106" fmla="*/ 116 w 176"/>
                <a:gd name="T107" fmla="*/ 210 h 224"/>
                <a:gd name="T108" fmla="*/ 110 w 176"/>
                <a:gd name="T109" fmla="*/ 210 h 224"/>
                <a:gd name="T110" fmla="*/ 106 w 176"/>
                <a:gd name="T111" fmla="*/ 214 h 224"/>
                <a:gd name="T112" fmla="*/ 98 w 176"/>
                <a:gd name="T113" fmla="*/ 210 h 224"/>
                <a:gd name="T114" fmla="*/ 90 w 176"/>
                <a:gd name="T115" fmla="*/ 210 h 224"/>
                <a:gd name="T116" fmla="*/ 12 w 176"/>
                <a:gd name="T117" fmla="*/ 134 h 224"/>
                <a:gd name="T118" fmla="*/ 12 w 176"/>
                <a:gd name="T119" fmla="*/ 138 h 224"/>
                <a:gd name="T120" fmla="*/ 12 w 176"/>
                <a:gd name="T121" fmla="*/ 13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224">
                  <a:moveTo>
                    <a:pt x="90" y="210"/>
                  </a:moveTo>
                  <a:lnTo>
                    <a:pt x="90" y="214"/>
                  </a:lnTo>
                  <a:lnTo>
                    <a:pt x="90" y="214"/>
                  </a:lnTo>
                  <a:lnTo>
                    <a:pt x="90" y="214"/>
                  </a:lnTo>
                  <a:lnTo>
                    <a:pt x="90" y="214"/>
                  </a:lnTo>
                  <a:lnTo>
                    <a:pt x="90" y="218"/>
                  </a:lnTo>
                  <a:lnTo>
                    <a:pt x="90" y="218"/>
                  </a:lnTo>
                  <a:lnTo>
                    <a:pt x="86" y="214"/>
                  </a:lnTo>
                  <a:lnTo>
                    <a:pt x="86" y="214"/>
                  </a:lnTo>
                  <a:lnTo>
                    <a:pt x="86" y="214"/>
                  </a:lnTo>
                  <a:lnTo>
                    <a:pt x="86" y="214"/>
                  </a:lnTo>
                  <a:lnTo>
                    <a:pt x="86" y="214"/>
                  </a:lnTo>
                  <a:lnTo>
                    <a:pt x="84" y="210"/>
                  </a:lnTo>
                  <a:lnTo>
                    <a:pt x="84" y="210"/>
                  </a:lnTo>
                  <a:lnTo>
                    <a:pt x="84" y="210"/>
                  </a:lnTo>
                  <a:lnTo>
                    <a:pt x="84" y="210"/>
                  </a:lnTo>
                  <a:lnTo>
                    <a:pt x="84" y="210"/>
                  </a:lnTo>
                  <a:lnTo>
                    <a:pt x="84" y="210"/>
                  </a:lnTo>
                  <a:lnTo>
                    <a:pt x="84" y="206"/>
                  </a:lnTo>
                  <a:lnTo>
                    <a:pt x="84" y="206"/>
                  </a:lnTo>
                  <a:lnTo>
                    <a:pt x="80" y="206"/>
                  </a:lnTo>
                  <a:lnTo>
                    <a:pt x="80" y="210"/>
                  </a:lnTo>
                  <a:lnTo>
                    <a:pt x="80" y="210"/>
                  </a:lnTo>
                  <a:lnTo>
                    <a:pt x="80" y="210"/>
                  </a:lnTo>
                  <a:lnTo>
                    <a:pt x="80" y="210"/>
                  </a:lnTo>
                  <a:lnTo>
                    <a:pt x="80" y="210"/>
                  </a:lnTo>
                  <a:lnTo>
                    <a:pt x="80" y="210"/>
                  </a:lnTo>
                  <a:lnTo>
                    <a:pt x="76" y="210"/>
                  </a:lnTo>
                  <a:lnTo>
                    <a:pt x="76" y="210"/>
                  </a:lnTo>
                  <a:lnTo>
                    <a:pt x="76" y="214"/>
                  </a:lnTo>
                  <a:lnTo>
                    <a:pt x="76" y="214"/>
                  </a:lnTo>
                  <a:lnTo>
                    <a:pt x="76" y="218"/>
                  </a:lnTo>
                  <a:lnTo>
                    <a:pt x="76" y="218"/>
                  </a:lnTo>
                  <a:lnTo>
                    <a:pt x="76" y="218"/>
                  </a:lnTo>
                  <a:lnTo>
                    <a:pt x="76" y="218"/>
                  </a:lnTo>
                  <a:lnTo>
                    <a:pt x="76" y="220"/>
                  </a:lnTo>
                  <a:lnTo>
                    <a:pt x="76" y="220"/>
                  </a:lnTo>
                  <a:lnTo>
                    <a:pt x="76" y="220"/>
                  </a:lnTo>
                  <a:lnTo>
                    <a:pt x="76" y="220"/>
                  </a:lnTo>
                  <a:lnTo>
                    <a:pt x="72" y="224"/>
                  </a:lnTo>
                  <a:lnTo>
                    <a:pt x="72" y="224"/>
                  </a:lnTo>
                  <a:lnTo>
                    <a:pt x="72" y="220"/>
                  </a:lnTo>
                  <a:lnTo>
                    <a:pt x="72" y="220"/>
                  </a:lnTo>
                  <a:lnTo>
                    <a:pt x="68" y="220"/>
                  </a:lnTo>
                  <a:lnTo>
                    <a:pt x="68" y="220"/>
                  </a:lnTo>
                  <a:lnTo>
                    <a:pt x="68" y="220"/>
                  </a:lnTo>
                  <a:lnTo>
                    <a:pt x="68" y="220"/>
                  </a:lnTo>
                  <a:lnTo>
                    <a:pt x="68" y="218"/>
                  </a:lnTo>
                  <a:lnTo>
                    <a:pt x="64" y="218"/>
                  </a:lnTo>
                  <a:lnTo>
                    <a:pt x="64" y="218"/>
                  </a:lnTo>
                  <a:lnTo>
                    <a:pt x="64" y="218"/>
                  </a:lnTo>
                  <a:lnTo>
                    <a:pt x="64" y="218"/>
                  </a:lnTo>
                  <a:lnTo>
                    <a:pt x="60" y="218"/>
                  </a:lnTo>
                  <a:lnTo>
                    <a:pt x="60" y="214"/>
                  </a:lnTo>
                  <a:lnTo>
                    <a:pt x="60" y="214"/>
                  </a:lnTo>
                  <a:lnTo>
                    <a:pt x="60" y="214"/>
                  </a:lnTo>
                  <a:lnTo>
                    <a:pt x="60" y="214"/>
                  </a:lnTo>
                  <a:lnTo>
                    <a:pt x="60" y="214"/>
                  </a:lnTo>
                  <a:lnTo>
                    <a:pt x="60" y="214"/>
                  </a:lnTo>
                  <a:lnTo>
                    <a:pt x="60" y="214"/>
                  </a:lnTo>
                  <a:lnTo>
                    <a:pt x="60" y="214"/>
                  </a:lnTo>
                  <a:lnTo>
                    <a:pt x="60" y="214"/>
                  </a:lnTo>
                  <a:lnTo>
                    <a:pt x="60" y="210"/>
                  </a:lnTo>
                  <a:lnTo>
                    <a:pt x="56" y="210"/>
                  </a:lnTo>
                  <a:lnTo>
                    <a:pt x="56" y="210"/>
                  </a:lnTo>
                  <a:lnTo>
                    <a:pt x="56" y="210"/>
                  </a:lnTo>
                  <a:lnTo>
                    <a:pt x="56" y="206"/>
                  </a:lnTo>
                  <a:lnTo>
                    <a:pt x="56" y="206"/>
                  </a:lnTo>
                  <a:lnTo>
                    <a:pt x="54" y="202"/>
                  </a:lnTo>
                  <a:lnTo>
                    <a:pt x="54" y="198"/>
                  </a:lnTo>
                  <a:lnTo>
                    <a:pt x="54" y="198"/>
                  </a:lnTo>
                  <a:lnTo>
                    <a:pt x="50" y="198"/>
                  </a:lnTo>
                  <a:lnTo>
                    <a:pt x="50" y="198"/>
                  </a:lnTo>
                  <a:lnTo>
                    <a:pt x="50" y="198"/>
                  </a:lnTo>
                  <a:lnTo>
                    <a:pt x="50" y="198"/>
                  </a:lnTo>
                  <a:lnTo>
                    <a:pt x="50" y="198"/>
                  </a:lnTo>
                  <a:lnTo>
                    <a:pt x="50" y="198"/>
                  </a:lnTo>
                  <a:lnTo>
                    <a:pt x="50" y="198"/>
                  </a:lnTo>
                  <a:lnTo>
                    <a:pt x="46" y="198"/>
                  </a:lnTo>
                  <a:lnTo>
                    <a:pt x="46" y="194"/>
                  </a:lnTo>
                  <a:lnTo>
                    <a:pt x="46" y="194"/>
                  </a:lnTo>
                  <a:lnTo>
                    <a:pt x="42" y="190"/>
                  </a:lnTo>
                  <a:lnTo>
                    <a:pt x="42" y="190"/>
                  </a:lnTo>
                  <a:lnTo>
                    <a:pt x="38" y="190"/>
                  </a:lnTo>
                  <a:lnTo>
                    <a:pt x="38" y="190"/>
                  </a:lnTo>
                  <a:lnTo>
                    <a:pt x="38" y="190"/>
                  </a:lnTo>
                  <a:lnTo>
                    <a:pt x="34" y="190"/>
                  </a:lnTo>
                  <a:lnTo>
                    <a:pt x="34" y="190"/>
                  </a:lnTo>
                  <a:lnTo>
                    <a:pt x="34" y="190"/>
                  </a:lnTo>
                  <a:lnTo>
                    <a:pt x="30" y="190"/>
                  </a:lnTo>
                  <a:lnTo>
                    <a:pt x="30" y="190"/>
                  </a:lnTo>
                  <a:lnTo>
                    <a:pt x="30" y="190"/>
                  </a:lnTo>
                  <a:lnTo>
                    <a:pt x="30" y="190"/>
                  </a:lnTo>
                  <a:lnTo>
                    <a:pt x="30" y="188"/>
                  </a:lnTo>
                  <a:lnTo>
                    <a:pt x="30" y="190"/>
                  </a:lnTo>
                  <a:lnTo>
                    <a:pt x="30" y="190"/>
                  </a:lnTo>
                  <a:lnTo>
                    <a:pt x="30" y="190"/>
                  </a:lnTo>
                  <a:lnTo>
                    <a:pt x="26" y="190"/>
                  </a:lnTo>
                  <a:lnTo>
                    <a:pt x="26" y="190"/>
                  </a:lnTo>
                  <a:lnTo>
                    <a:pt x="24" y="190"/>
                  </a:lnTo>
                  <a:lnTo>
                    <a:pt x="24" y="190"/>
                  </a:lnTo>
                  <a:lnTo>
                    <a:pt x="24" y="190"/>
                  </a:lnTo>
                  <a:lnTo>
                    <a:pt x="24" y="190"/>
                  </a:lnTo>
                  <a:lnTo>
                    <a:pt x="20" y="190"/>
                  </a:lnTo>
                  <a:lnTo>
                    <a:pt x="20" y="190"/>
                  </a:lnTo>
                  <a:lnTo>
                    <a:pt x="20" y="190"/>
                  </a:lnTo>
                  <a:lnTo>
                    <a:pt x="20" y="190"/>
                  </a:lnTo>
                  <a:lnTo>
                    <a:pt x="20" y="190"/>
                  </a:lnTo>
                  <a:lnTo>
                    <a:pt x="16" y="190"/>
                  </a:lnTo>
                  <a:lnTo>
                    <a:pt x="16" y="190"/>
                  </a:lnTo>
                  <a:lnTo>
                    <a:pt x="16" y="190"/>
                  </a:lnTo>
                  <a:lnTo>
                    <a:pt x="16" y="190"/>
                  </a:lnTo>
                  <a:lnTo>
                    <a:pt x="16" y="190"/>
                  </a:lnTo>
                  <a:lnTo>
                    <a:pt x="12" y="190"/>
                  </a:lnTo>
                  <a:lnTo>
                    <a:pt x="12" y="190"/>
                  </a:lnTo>
                  <a:lnTo>
                    <a:pt x="12" y="194"/>
                  </a:lnTo>
                  <a:lnTo>
                    <a:pt x="12" y="194"/>
                  </a:lnTo>
                  <a:lnTo>
                    <a:pt x="12" y="194"/>
                  </a:lnTo>
                  <a:lnTo>
                    <a:pt x="12" y="194"/>
                  </a:lnTo>
                  <a:lnTo>
                    <a:pt x="12" y="198"/>
                  </a:lnTo>
                  <a:lnTo>
                    <a:pt x="8" y="198"/>
                  </a:lnTo>
                  <a:lnTo>
                    <a:pt x="8" y="198"/>
                  </a:lnTo>
                  <a:lnTo>
                    <a:pt x="8" y="198"/>
                  </a:lnTo>
                  <a:lnTo>
                    <a:pt x="8" y="194"/>
                  </a:lnTo>
                  <a:lnTo>
                    <a:pt x="8" y="194"/>
                  </a:lnTo>
                  <a:lnTo>
                    <a:pt x="8" y="194"/>
                  </a:lnTo>
                  <a:lnTo>
                    <a:pt x="8" y="194"/>
                  </a:lnTo>
                  <a:lnTo>
                    <a:pt x="8" y="194"/>
                  </a:lnTo>
                  <a:lnTo>
                    <a:pt x="12" y="190"/>
                  </a:lnTo>
                  <a:lnTo>
                    <a:pt x="12" y="190"/>
                  </a:lnTo>
                  <a:lnTo>
                    <a:pt x="12" y="190"/>
                  </a:lnTo>
                  <a:lnTo>
                    <a:pt x="12" y="190"/>
                  </a:lnTo>
                  <a:lnTo>
                    <a:pt x="12" y="190"/>
                  </a:lnTo>
                  <a:lnTo>
                    <a:pt x="12" y="188"/>
                  </a:lnTo>
                  <a:lnTo>
                    <a:pt x="12" y="188"/>
                  </a:lnTo>
                  <a:lnTo>
                    <a:pt x="12" y="184"/>
                  </a:lnTo>
                  <a:lnTo>
                    <a:pt x="12" y="184"/>
                  </a:lnTo>
                  <a:lnTo>
                    <a:pt x="12" y="184"/>
                  </a:lnTo>
                  <a:lnTo>
                    <a:pt x="12" y="184"/>
                  </a:lnTo>
                  <a:lnTo>
                    <a:pt x="16" y="180"/>
                  </a:lnTo>
                  <a:lnTo>
                    <a:pt x="16" y="180"/>
                  </a:lnTo>
                  <a:lnTo>
                    <a:pt x="16" y="176"/>
                  </a:lnTo>
                  <a:lnTo>
                    <a:pt x="16" y="176"/>
                  </a:lnTo>
                  <a:lnTo>
                    <a:pt x="16" y="176"/>
                  </a:lnTo>
                  <a:lnTo>
                    <a:pt x="16" y="172"/>
                  </a:lnTo>
                  <a:lnTo>
                    <a:pt x="16" y="172"/>
                  </a:lnTo>
                  <a:lnTo>
                    <a:pt x="16" y="172"/>
                  </a:lnTo>
                  <a:lnTo>
                    <a:pt x="16" y="168"/>
                  </a:lnTo>
                  <a:lnTo>
                    <a:pt x="16" y="164"/>
                  </a:lnTo>
                  <a:lnTo>
                    <a:pt x="16" y="164"/>
                  </a:lnTo>
                  <a:lnTo>
                    <a:pt x="16" y="160"/>
                  </a:lnTo>
                  <a:lnTo>
                    <a:pt x="16" y="160"/>
                  </a:lnTo>
                  <a:lnTo>
                    <a:pt x="16" y="160"/>
                  </a:lnTo>
                  <a:lnTo>
                    <a:pt x="16" y="158"/>
                  </a:lnTo>
                  <a:lnTo>
                    <a:pt x="16" y="158"/>
                  </a:lnTo>
                  <a:lnTo>
                    <a:pt x="16" y="158"/>
                  </a:lnTo>
                  <a:lnTo>
                    <a:pt x="16" y="158"/>
                  </a:lnTo>
                  <a:lnTo>
                    <a:pt x="16" y="158"/>
                  </a:lnTo>
                  <a:lnTo>
                    <a:pt x="16" y="158"/>
                  </a:lnTo>
                  <a:lnTo>
                    <a:pt x="16" y="154"/>
                  </a:lnTo>
                  <a:lnTo>
                    <a:pt x="16" y="154"/>
                  </a:lnTo>
                  <a:lnTo>
                    <a:pt x="16" y="150"/>
                  </a:lnTo>
                  <a:lnTo>
                    <a:pt x="16" y="150"/>
                  </a:lnTo>
                  <a:lnTo>
                    <a:pt x="16" y="150"/>
                  </a:lnTo>
                  <a:lnTo>
                    <a:pt x="12" y="150"/>
                  </a:lnTo>
                  <a:lnTo>
                    <a:pt x="12" y="146"/>
                  </a:lnTo>
                  <a:lnTo>
                    <a:pt x="12" y="146"/>
                  </a:lnTo>
                  <a:lnTo>
                    <a:pt x="12" y="146"/>
                  </a:lnTo>
                  <a:lnTo>
                    <a:pt x="12" y="146"/>
                  </a:lnTo>
                  <a:lnTo>
                    <a:pt x="12" y="146"/>
                  </a:lnTo>
                  <a:lnTo>
                    <a:pt x="12" y="146"/>
                  </a:lnTo>
                  <a:lnTo>
                    <a:pt x="12" y="142"/>
                  </a:lnTo>
                  <a:lnTo>
                    <a:pt x="8" y="142"/>
                  </a:lnTo>
                  <a:lnTo>
                    <a:pt x="8" y="142"/>
                  </a:lnTo>
                  <a:lnTo>
                    <a:pt x="12" y="142"/>
                  </a:lnTo>
                  <a:lnTo>
                    <a:pt x="12" y="142"/>
                  </a:lnTo>
                  <a:lnTo>
                    <a:pt x="12" y="142"/>
                  </a:lnTo>
                  <a:lnTo>
                    <a:pt x="12" y="142"/>
                  </a:lnTo>
                  <a:lnTo>
                    <a:pt x="12" y="138"/>
                  </a:lnTo>
                  <a:lnTo>
                    <a:pt x="12" y="138"/>
                  </a:lnTo>
                  <a:lnTo>
                    <a:pt x="12" y="138"/>
                  </a:lnTo>
                  <a:lnTo>
                    <a:pt x="12" y="138"/>
                  </a:lnTo>
                  <a:lnTo>
                    <a:pt x="12" y="142"/>
                  </a:lnTo>
                  <a:lnTo>
                    <a:pt x="12" y="142"/>
                  </a:lnTo>
                  <a:lnTo>
                    <a:pt x="12" y="142"/>
                  </a:lnTo>
                  <a:lnTo>
                    <a:pt x="12" y="142"/>
                  </a:lnTo>
                  <a:lnTo>
                    <a:pt x="12" y="138"/>
                  </a:lnTo>
                  <a:lnTo>
                    <a:pt x="12" y="138"/>
                  </a:lnTo>
                  <a:lnTo>
                    <a:pt x="12" y="138"/>
                  </a:lnTo>
                  <a:lnTo>
                    <a:pt x="12" y="138"/>
                  </a:lnTo>
                  <a:lnTo>
                    <a:pt x="12" y="134"/>
                  </a:lnTo>
                  <a:lnTo>
                    <a:pt x="12" y="132"/>
                  </a:lnTo>
                  <a:lnTo>
                    <a:pt x="12" y="132"/>
                  </a:lnTo>
                  <a:lnTo>
                    <a:pt x="16" y="128"/>
                  </a:lnTo>
                  <a:lnTo>
                    <a:pt x="12" y="128"/>
                  </a:lnTo>
                  <a:lnTo>
                    <a:pt x="12" y="124"/>
                  </a:lnTo>
                  <a:lnTo>
                    <a:pt x="12" y="124"/>
                  </a:lnTo>
                  <a:lnTo>
                    <a:pt x="12" y="120"/>
                  </a:lnTo>
                  <a:lnTo>
                    <a:pt x="12" y="120"/>
                  </a:lnTo>
                  <a:lnTo>
                    <a:pt x="12" y="120"/>
                  </a:lnTo>
                  <a:lnTo>
                    <a:pt x="8" y="120"/>
                  </a:lnTo>
                  <a:lnTo>
                    <a:pt x="8" y="118"/>
                  </a:lnTo>
                  <a:lnTo>
                    <a:pt x="8" y="120"/>
                  </a:lnTo>
                  <a:lnTo>
                    <a:pt x="8" y="120"/>
                  </a:lnTo>
                  <a:lnTo>
                    <a:pt x="8" y="120"/>
                  </a:lnTo>
                  <a:lnTo>
                    <a:pt x="8" y="120"/>
                  </a:lnTo>
                  <a:lnTo>
                    <a:pt x="8" y="120"/>
                  </a:lnTo>
                  <a:lnTo>
                    <a:pt x="8" y="120"/>
                  </a:lnTo>
                  <a:lnTo>
                    <a:pt x="4" y="114"/>
                  </a:lnTo>
                  <a:lnTo>
                    <a:pt x="4" y="114"/>
                  </a:lnTo>
                  <a:lnTo>
                    <a:pt x="4" y="110"/>
                  </a:lnTo>
                  <a:lnTo>
                    <a:pt x="4" y="114"/>
                  </a:lnTo>
                  <a:lnTo>
                    <a:pt x="0" y="114"/>
                  </a:lnTo>
                  <a:lnTo>
                    <a:pt x="4" y="114"/>
                  </a:lnTo>
                  <a:lnTo>
                    <a:pt x="0" y="118"/>
                  </a:lnTo>
                  <a:lnTo>
                    <a:pt x="0" y="118"/>
                  </a:lnTo>
                  <a:lnTo>
                    <a:pt x="0" y="118"/>
                  </a:lnTo>
                  <a:lnTo>
                    <a:pt x="0" y="118"/>
                  </a:lnTo>
                  <a:lnTo>
                    <a:pt x="0" y="118"/>
                  </a:lnTo>
                  <a:lnTo>
                    <a:pt x="0" y="114"/>
                  </a:lnTo>
                  <a:lnTo>
                    <a:pt x="0" y="114"/>
                  </a:lnTo>
                  <a:lnTo>
                    <a:pt x="4" y="114"/>
                  </a:lnTo>
                  <a:lnTo>
                    <a:pt x="4" y="110"/>
                  </a:lnTo>
                  <a:lnTo>
                    <a:pt x="4" y="110"/>
                  </a:lnTo>
                  <a:lnTo>
                    <a:pt x="8" y="110"/>
                  </a:lnTo>
                  <a:lnTo>
                    <a:pt x="16" y="110"/>
                  </a:lnTo>
                  <a:lnTo>
                    <a:pt x="16" y="110"/>
                  </a:lnTo>
                  <a:lnTo>
                    <a:pt x="20" y="110"/>
                  </a:lnTo>
                  <a:lnTo>
                    <a:pt x="20" y="110"/>
                  </a:lnTo>
                  <a:lnTo>
                    <a:pt x="26" y="110"/>
                  </a:lnTo>
                  <a:lnTo>
                    <a:pt x="30" y="110"/>
                  </a:lnTo>
                  <a:lnTo>
                    <a:pt x="34" y="110"/>
                  </a:lnTo>
                  <a:lnTo>
                    <a:pt x="38" y="110"/>
                  </a:lnTo>
                  <a:lnTo>
                    <a:pt x="42" y="110"/>
                  </a:lnTo>
                  <a:lnTo>
                    <a:pt x="42" y="110"/>
                  </a:lnTo>
                  <a:lnTo>
                    <a:pt x="46" y="110"/>
                  </a:lnTo>
                  <a:lnTo>
                    <a:pt x="54" y="110"/>
                  </a:lnTo>
                  <a:lnTo>
                    <a:pt x="60" y="110"/>
                  </a:lnTo>
                  <a:lnTo>
                    <a:pt x="60" y="106"/>
                  </a:lnTo>
                  <a:lnTo>
                    <a:pt x="60" y="98"/>
                  </a:lnTo>
                  <a:lnTo>
                    <a:pt x="56" y="94"/>
                  </a:lnTo>
                  <a:lnTo>
                    <a:pt x="56" y="94"/>
                  </a:lnTo>
                  <a:lnTo>
                    <a:pt x="56" y="90"/>
                  </a:lnTo>
                  <a:lnTo>
                    <a:pt x="56" y="90"/>
                  </a:lnTo>
                  <a:lnTo>
                    <a:pt x="56" y="88"/>
                  </a:lnTo>
                  <a:lnTo>
                    <a:pt x="56" y="88"/>
                  </a:lnTo>
                  <a:lnTo>
                    <a:pt x="56" y="88"/>
                  </a:lnTo>
                  <a:lnTo>
                    <a:pt x="56" y="84"/>
                  </a:lnTo>
                  <a:lnTo>
                    <a:pt x="56" y="84"/>
                  </a:lnTo>
                  <a:lnTo>
                    <a:pt x="56" y="80"/>
                  </a:lnTo>
                  <a:lnTo>
                    <a:pt x="56" y="80"/>
                  </a:lnTo>
                  <a:lnTo>
                    <a:pt x="60" y="80"/>
                  </a:lnTo>
                  <a:lnTo>
                    <a:pt x="64" y="76"/>
                  </a:lnTo>
                  <a:lnTo>
                    <a:pt x="64" y="76"/>
                  </a:lnTo>
                  <a:lnTo>
                    <a:pt x="64" y="72"/>
                  </a:lnTo>
                  <a:lnTo>
                    <a:pt x="64" y="72"/>
                  </a:lnTo>
                  <a:lnTo>
                    <a:pt x="68" y="72"/>
                  </a:lnTo>
                  <a:lnTo>
                    <a:pt x="72" y="72"/>
                  </a:lnTo>
                  <a:lnTo>
                    <a:pt x="72" y="72"/>
                  </a:lnTo>
                  <a:lnTo>
                    <a:pt x="72" y="72"/>
                  </a:lnTo>
                  <a:lnTo>
                    <a:pt x="72" y="64"/>
                  </a:lnTo>
                  <a:lnTo>
                    <a:pt x="72" y="60"/>
                  </a:lnTo>
                  <a:lnTo>
                    <a:pt x="72" y="54"/>
                  </a:lnTo>
                  <a:lnTo>
                    <a:pt x="72" y="54"/>
                  </a:lnTo>
                  <a:lnTo>
                    <a:pt x="72" y="46"/>
                  </a:lnTo>
                  <a:lnTo>
                    <a:pt x="72" y="46"/>
                  </a:lnTo>
                  <a:lnTo>
                    <a:pt x="72" y="46"/>
                  </a:lnTo>
                  <a:lnTo>
                    <a:pt x="72" y="38"/>
                  </a:lnTo>
                  <a:lnTo>
                    <a:pt x="72" y="38"/>
                  </a:lnTo>
                  <a:lnTo>
                    <a:pt x="72" y="38"/>
                  </a:lnTo>
                  <a:lnTo>
                    <a:pt x="72" y="30"/>
                  </a:lnTo>
                  <a:lnTo>
                    <a:pt x="72" y="30"/>
                  </a:lnTo>
                  <a:lnTo>
                    <a:pt x="72" y="30"/>
                  </a:lnTo>
                  <a:lnTo>
                    <a:pt x="72" y="24"/>
                  </a:lnTo>
                  <a:lnTo>
                    <a:pt x="80" y="24"/>
                  </a:lnTo>
                  <a:lnTo>
                    <a:pt x="84" y="24"/>
                  </a:lnTo>
                  <a:lnTo>
                    <a:pt x="90" y="24"/>
                  </a:lnTo>
                  <a:lnTo>
                    <a:pt x="94" y="24"/>
                  </a:lnTo>
                  <a:lnTo>
                    <a:pt x="102" y="24"/>
                  </a:lnTo>
                  <a:lnTo>
                    <a:pt x="102" y="24"/>
                  </a:lnTo>
                  <a:lnTo>
                    <a:pt x="102" y="24"/>
                  </a:lnTo>
                  <a:lnTo>
                    <a:pt x="102" y="24"/>
                  </a:lnTo>
                  <a:lnTo>
                    <a:pt x="106" y="24"/>
                  </a:lnTo>
                  <a:lnTo>
                    <a:pt x="106" y="24"/>
                  </a:lnTo>
                  <a:lnTo>
                    <a:pt x="110" y="24"/>
                  </a:lnTo>
                  <a:lnTo>
                    <a:pt x="110" y="24"/>
                  </a:lnTo>
                  <a:lnTo>
                    <a:pt x="120" y="24"/>
                  </a:lnTo>
                  <a:lnTo>
                    <a:pt x="120" y="24"/>
                  </a:lnTo>
                  <a:lnTo>
                    <a:pt x="120" y="24"/>
                  </a:lnTo>
                  <a:lnTo>
                    <a:pt x="120" y="16"/>
                  </a:lnTo>
                  <a:lnTo>
                    <a:pt x="120" y="8"/>
                  </a:lnTo>
                  <a:lnTo>
                    <a:pt x="120" y="8"/>
                  </a:lnTo>
                  <a:lnTo>
                    <a:pt x="120" y="0"/>
                  </a:lnTo>
                  <a:lnTo>
                    <a:pt x="120" y="0"/>
                  </a:lnTo>
                  <a:lnTo>
                    <a:pt x="128" y="4"/>
                  </a:lnTo>
                  <a:lnTo>
                    <a:pt x="128" y="8"/>
                  </a:lnTo>
                  <a:lnTo>
                    <a:pt x="136" y="12"/>
                  </a:lnTo>
                  <a:lnTo>
                    <a:pt x="136" y="12"/>
                  </a:lnTo>
                  <a:lnTo>
                    <a:pt x="140" y="16"/>
                  </a:lnTo>
                  <a:lnTo>
                    <a:pt x="142" y="16"/>
                  </a:lnTo>
                  <a:lnTo>
                    <a:pt x="142" y="20"/>
                  </a:lnTo>
                  <a:lnTo>
                    <a:pt x="146" y="20"/>
                  </a:lnTo>
                  <a:lnTo>
                    <a:pt x="150" y="24"/>
                  </a:lnTo>
                  <a:lnTo>
                    <a:pt x="154" y="28"/>
                  </a:lnTo>
                  <a:lnTo>
                    <a:pt x="154" y="28"/>
                  </a:lnTo>
                  <a:lnTo>
                    <a:pt x="162" y="30"/>
                  </a:lnTo>
                  <a:lnTo>
                    <a:pt x="162" y="30"/>
                  </a:lnTo>
                  <a:lnTo>
                    <a:pt x="166" y="34"/>
                  </a:lnTo>
                  <a:lnTo>
                    <a:pt x="170" y="38"/>
                  </a:lnTo>
                  <a:lnTo>
                    <a:pt x="172" y="42"/>
                  </a:lnTo>
                  <a:lnTo>
                    <a:pt x="172" y="42"/>
                  </a:lnTo>
                  <a:lnTo>
                    <a:pt x="176" y="42"/>
                  </a:lnTo>
                  <a:lnTo>
                    <a:pt x="176" y="42"/>
                  </a:lnTo>
                  <a:lnTo>
                    <a:pt x="176" y="42"/>
                  </a:lnTo>
                  <a:lnTo>
                    <a:pt x="172" y="42"/>
                  </a:lnTo>
                  <a:lnTo>
                    <a:pt x="162" y="42"/>
                  </a:lnTo>
                  <a:lnTo>
                    <a:pt x="158" y="42"/>
                  </a:lnTo>
                  <a:lnTo>
                    <a:pt x="154" y="42"/>
                  </a:lnTo>
                  <a:lnTo>
                    <a:pt x="154" y="42"/>
                  </a:lnTo>
                  <a:lnTo>
                    <a:pt x="150" y="42"/>
                  </a:lnTo>
                  <a:lnTo>
                    <a:pt x="150" y="42"/>
                  </a:lnTo>
                  <a:lnTo>
                    <a:pt x="150" y="50"/>
                  </a:lnTo>
                  <a:lnTo>
                    <a:pt x="150" y="50"/>
                  </a:lnTo>
                  <a:lnTo>
                    <a:pt x="150" y="54"/>
                  </a:lnTo>
                  <a:lnTo>
                    <a:pt x="150" y="58"/>
                  </a:lnTo>
                  <a:lnTo>
                    <a:pt x="154" y="64"/>
                  </a:lnTo>
                  <a:lnTo>
                    <a:pt x="154" y="72"/>
                  </a:lnTo>
                  <a:lnTo>
                    <a:pt x="154" y="80"/>
                  </a:lnTo>
                  <a:lnTo>
                    <a:pt x="154" y="80"/>
                  </a:lnTo>
                  <a:lnTo>
                    <a:pt x="154" y="80"/>
                  </a:lnTo>
                  <a:lnTo>
                    <a:pt x="154" y="84"/>
                  </a:lnTo>
                  <a:lnTo>
                    <a:pt x="154" y="94"/>
                  </a:lnTo>
                  <a:lnTo>
                    <a:pt x="154" y="98"/>
                  </a:lnTo>
                  <a:lnTo>
                    <a:pt x="158" y="102"/>
                  </a:lnTo>
                  <a:lnTo>
                    <a:pt x="158" y="106"/>
                  </a:lnTo>
                  <a:lnTo>
                    <a:pt x="158" y="110"/>
                  </a:lnTo>
                  <a:lnTo>
                    <a:pt x="158" y="114"/>
                  </a:lnTo>
                  <a:lnTo>
                    <a:pt x="158" y="118"/>
                  </a:lnTo>
                  <a:lnTo>
                    <a:pt x="158" y="120"/>
                  </a:lnTo>
                  <a:lnTo>
                    <a:pt x="158" y="128"/>
                  </a:lnTo>
                  <a:lnTo>
                    <a:pt x="158" y="134"/>
                  </a:lnTo>
                  <a:lnTo>
                    <a:pt x="158" y="134"/>
                  </a:lnTo>
                  <a:lnTo>
                    <a:pt x="162" y="142"/>
                  </a:lnTo>
                  <a:lnTo>
                    <a:pt x="162" y="146"/>
                  </a:lnTo>
                  <a:lnTo>
                    <a:pt x="162" y="146"/>
                  </a:lnTo>
                  <a:lnTo>
                    <a:pt x="162" y="154"/>
                  </a:lnTo>
                  <a:lnTo>
                    <a:pt x="162" y="154"/>
                  </a:lnTo>
                  <a:lnTo>
                    <a:pt x="162" y="160"/>
                  </a:lnTo>
                  <a:lnTo>
                    <a:pt x="162" y="164"/>
                  </a:lnTo>
                  <a:lnTo>
                    <a:pt x="162" y="168"/>
                  </a:lnTo>
                  <a:lnTo>
                    <a:pt x="162" y="176"/>
                  </a:lnTo>
                  <a:lnTo>
                    <a:pt x="166" y="188"/>
                  </a:lnTo>
                  <a:lnTo>
                    <a:pt x="166" y="190"/>
                  </a:lnTo>
                  <a:lnTo>
                    <a:pt x="170" y="194"/>
                  </a:lnTo>
                  <a:lnTo>
                    <a:pt x="170" y="198"/>
                  </a:lnTo>
                  <a:lnTo>
                    <a:pt x="170" y="198"/>
                  </a:lnTo>
                  <a:lnTo>
                    <a:pt x="166" y="202"/>
                  </a:lnTo>
                  <a:lnTo>
                    <a:pt x="166" y="210"/>
                  </a:lnTo>
                  <a:lnTo>
                    <a:pt x="166" y="210"/>
                  </a:lnTo>
                  <a:lnTo>
                    <a:pt x="166" y="210"/>
                  </a:lnTo>
                  <a:lnTo>
                    <a:pt x="166" y="210"/>
                  </a:lnTo>
                  <a:lnTo>
                    <a:pt x="158" y="210"/>
                  </a:lnTo>
                  <a:lnTo>
                    <a:pt x="154" y="210"/>
                  </a:lnTo>
                  <a:lnTo>
                    <a:pt x="154" y="210"/>
                  </a:lnTo>
                  <a:lnTo>
                    <a:pt x="154" y="210"/>
                  </a:lnTo>
                  <a:lnTo>
                    <a:pt x="150" y="210"/>
                  </a:lnTo>
                  <a:lnTo>
                    <a:pt x="142" y="210"/>
                  </a:lnTo>
                  <a:lnTo>
                    <a:pt x="140" y="210"/>
                  </a:lnTo>
                  <a:lnTo>
                    <a:pt x="140" y="210"/>
                  </a:lnTo>
                  <a:lnTo>
                    <a:pt x="136" y="210"/>
                  </a:lnTo>
                  <a:lnTo>
                    <a:pt x="132" y="210"/>
                  </a:lnTo>
                  <a:lnTo>
                    <a:pt x="128" y="210"/>
                  </a:lnTo>
                  <a:lnTo>
                    <a:pt x="124" y="210"/>
                  </a:lnTo>
                  <a:lnTo>
                    <a:pt x="124" y="210"/>
                  </a:lnTo>
                  <a:lnTo>
                    <a:pt x="120" y="210"/>
                  </a:lnTo>
                  <a:lnTo>
                    <a:pt x="116" y="210"/>
                  </a:lnTo>
                  <a:lnTo>
                    <a:pt x="116" y="210"/>
                  </a:lnTo>
                  <a:lnTo>
                    <a:pt x="116" y="210"/>
                  </a:lnTo>
                  <a:lnTo>
                    <a:pt x="112" y="210"/>
                  </a:lnTo>
                  <a:lnTo>
                    <a:pt x="112" y="210"/>
                  </a:lnTo>
                  <a:lnTo>
                    <a:pt x="112" y="210"/>
                  </a:lnTo>
                  <a:lnTo>
                    <a:pt x="112" y="210"/>
                  </a:lnTo>
                  <a:lnTo>
                    <a:pt x="112" y="206"/>
                  </a:lnTo>
                  <a:lnTo>
                    <a:pt x="112" y="206"/>
                  </a:lnTo>
                  <a:lnTo>
                    <a:pt x="110" y="210"/>
                  </a:lnTo>
                  <a:lnTo>
                    <a:pt x="110" y="210"/>
                  </a:lnTo>
                  <a:lnTo>
                    <a:pt x="110" y="210"/>
                  </a:lnTo>
                  <a:lnTo>
                    <a:pt x="106" y="210"/>
                  </a:lnTo>
                  <a:lnTo>
                    <a:pt x="106" y="210"/>
                  </a:lnTo>
                  <a:lnTo>
                    <a:pt x="106" y="214"/>
                  </a:lnTo>
                  <a:lnTo>
                    <a:pt x="106" y="214"/>
                  </a:lnTo>
                  <a:lnTo>
                    <a:pt x="106" y="214"/>
                  </a:lnTo>
                  <a:lnTo>
                    <a:pt x="102" y="214"/>
                  </a:lnTo>
                  <a:lnTo>
                    <a:pt x="102" y="214"/>
                  </a:lnTo>
                  <a:lnTo>
                    <a:pt x="102" y="214"/>
                  </a:lnTo>
                  <a:lnTo>
                    <a:pt x="102" y="214"/>
                  </a:lnTo>
                  <a:lnTo>
                    <a:pt x="98" y="210"/>
                  </a:lnTo>
                  <a:lnTo>
                    <a:pt x="98" y="210"/>
                  </a:lnTo>
                  <a:lnTo>
                    <a:pt x="98" y="210"/>
                  </a:lnTo>
                  <a:lnTo>
                    <a:pt x="94" y="210"/>
                  </a:lnTo>
                  <a:lnTo>
                    <a:pt x="94" y="210"/>
                  </a:lnTo>
                  <a:lnTo>
                    <a:pt x="94" y="210"/>
                  </a:lnTo>
                  <a:lnTo>
                    <a:pt x="94" y="210"/>
                  </a:lnTo>
                  <a:lnTo>
                    <a:pt x="90" y="210"/>
                  </a:lnTo>
                  <a:lnTo>
                    <a:pt x="90" y="210"/>
                  </a:lnTo>
                  <a:lnTo>
                    <a:pt x="90" y="210"/>
                  </a:lnTo>
                  <a:lnTo>
                    <a:pt x="90" y="210"/>
                  </a:lnTo>
                  <a:close/>
                  <a:moveTo>
                    <a:pt x="12" y="138"/>
                  </a:moveTo>
                  <a:lnTo>
                    <a:pt x="12" y="138"/>
                  </a:lnTo>
                  <a:lnTo>
                    <a:pt x="12" y="138"/>
                  </a:lnTo>
                  <a:lnTo>
                    <a:pt x="12" y="134"/>
                  </a:lnTo>
                  <a:lnTo>
                    <a:pt x="12" y="134"/>
                  </a:lnTo>
                  <a:lnTo>
                    <a:pt x="12" y="134"/>
                  </a:lnTo>
                  <a:lnTo>
                    <a:pt x="12" y="134"/>
                  </a:lnTo>
                  <a:lnTo>
                    <a:pt x="12" y="134"/>
                  </a:lnTo>
                  <a:lnTo>
                    <a:pt x="12" y="134"/>
                  </a:lnTo>
                  <a:lnTo>
                    <a:pt x="12" y="134"/>
                  </a:lnTo>
                  <a:lnTo>
                    <a:pt x="12" y="134"/>
                  </a:lnTo>
                  <a:lnTo>
                    <a:pt x="12" y="134"/>
                  </a:lnTo>
                  <a:lnTo>
                    <a:pt x="12" y="138"/>
                  </a:lnTo>
                  <a:lnTo>
                    <a:pt x="12" y="138"/>
                  </a:lnTo>
                  <a:lnTo>
                    <a:pt x="12" y="138"/>
                  </a:lnTo>
                  <a:lnTo>
                    <a:pt x="12" y="138"/>
                  </a:lnTo>
                  <a:lnTo>
                    <a:pt x="12" y="138"/>
                  </a:lnTo>
                  <a:lnTo>
                    <a:pt x="12" y="138"/>
                  </a:lnTo>
                  <a:lnTo>
                    <a:pt x="12" y="138"/>
                  </a:lnTo>
                  <a:lnTo>
                    <a:pt x="12" y="1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58"/>
            <p:cNvSpPr>
              <a:spLocks/>
            </p:cNvSpPr>
            <p:nvPr/>
          </p:nvSpPr>
          <p:spPr bwMode="auto">
            <a:xfrm>
              <a:off x="4098925" y="3549718"/>
              <a:ext cx="273050" cy="244475"/>
            </a:xfrm>
            <a:custGeom>
              <a:avLst/>
              <a:gdLst>
                <a:gd name="T0" fmla="*/ 126 w 172"/>
                <a:gd name="T1" fmla="*/ 16 h 154"/>
                <a:gd name="T2" fmla="*/ 134 w 172"/>
                <a:gd name="T3" fmla="*/ 16 h 154"/>
                <a:gd name="T4" fmla="*/ 142 w 172"/>
                <a:gd name="T5" fmla="*/ 16 h 154"/>
                <a:gd name="T6" fmla="*/ 146 w 172"/>
                <a:gd name="T7" fmla="*/ 16 h 154"/>
                <a:gd name="T8" fmla="*/ 146 w 172"/>
                <a:gd name="T9" fmla="*/ 16 h 154"/>
                <a:gd name="T10" fmla="*/ 148 w 172"/>
                <a:gd name="T11" fmla="*/ 16 h 154"/>
                <a:gd name="T12" fmla="*/ 156 w 172"/>
                <a:gd name="T13" fmla="*/ 20 h 154"/>
                <a:gd name="T14" fmla="*/ 160 w 172"/>
                <a:gd name="T15" fmla="*/ 26 h 154"/>
                <a:gd name="T16" fmla="*/ 164 w 172"/>
                <a:gd name="T17" fmla="*/ 38 h 154"/>
                <a:gd name="T18" fmla="*/ 164 w 172"/>
                <a:gd name="T19" fmla="*/ 46 h 154"/>
                <a:gd name="T20" fmla="*/ 164 w 172"/>
                <a:gd name="T21" fmla="*/ 56 h 154"/>
                <a:gd name="T22" fmla="*/ 172 w 172"/>
                <a:gd name="T23" fmla="*/ 64 h 154"/>
                <a:gd name="T24" fmla="*/ 168 w 172"/>
                <a:gd name="T25" fmla="*/ 72 h 154"/>
                <a:gd name="T26" fmla="*/ 168 w 172"/>
                <a:gd name="T27" fmla="*/ 76 h 154"/>
                <a:gd name="T28" fmla="*/ 160 w 172"/>
                <a:gd name="T29" fmla="*/ 72 h 154"/>
                <a:gd name="T30" fmla="*/ 152 w 172"/>
                <a:gd name="T31" fmla="*/ 72 h 154"/>
                <a:gd name="T32" fmla="*/ 146 w 172"/>
                <a:gd name="T33" fmla="*/ 76 h 154"/>
                <a:gd name="T34" fmla="*/ 142 w 172"/>
                <a:gd name="T35" fmla="*/ 78 h 154"/>
                <a:gd name="T36" fmla="*/ 134 w 172"/>
                <a:gd name="T37" fmla="*/ 78 h 154"/>
                <a:gd name="T38" fmla="*/ 130 w 172"/>
                <a:gd name="T39" fmla="*/ 86 h 154"/>
                <a:gd name="T40" fmla="*/ 134 w 172"/>
                <a:gd name="T41" fmla="*/ 94 h 154"/>
                <a:gd name="T42" fmla="*/ 130 w 172"/>
                <a:gd name="T43" fmla="*/ 94 h 154"/>
                <a:gd name="T44" fmla="*/ 126 w 172"/>
                <a:gd name="T45" fmla="*/ 98 h 154"/>
                <a:gd name="T46" fmla="*/ 118 w 172"/>
                <a:gd name="T47" fmla="*/ 102 h 154"/>
                <a:gd name="T48" fmla="*/ 116 w 172"/>
                <a:gd name="T49" fmla="*/ 108 h 154"/>
                <a:gd name="T50" fmla="*/ 112 w 172"/>
                <a:gd name="T51" fmla="*/ 112 h 154"/>
                <a:gd name="T52" fmla="*/ 100 w 172"/>
                <a:gd name="T53" fmla="*/ 116 h 154"/>
                <a:gd name="T54" fmla="*/ 96 w 172"/>
                <a:gd name="T55" fmla="*/ 116 h 154"/>
                <a:gd name="T56" fmla="*/ 92 w 172"/>
                <a:gd name="T57" fmla="*/ 120 h 154"/>
                <a:gd name="T58" fmla="*/ 86 w 172"/>
                <a:gd name="T59" fmla="*/ 120 h 154"/>
                <a:gd name="T60" fmla="*/ 78 w 172"/>
                <a:gd name="T61" fmla="*/ 124 h 154"/>
                <a:gd name="T62" fmla="*/ 74 w 172"/>
                <a:gd name="T63" fmla="*/ 124 h 154"/>
                <a:gd name="T64" fmla="*/ 66 w 172"/>
                <a:gd name="T65" fmla="*/ 130 h 154"/>
                <a:gd name="T66" fmla="*/ 62 w 172"/>
                <a:gd name="T67" fmla="*/ 154 h 154"/>
                <a:gd name="T68" fmla="*/ 44 w 172"/>
                <a:gd name="T69" fmla="*/ 154 h 154"/>
                <a:gd name="T70" fmla="*/ 0 w 172"/>
                <a:gd name="T71" fmla="*/ 154 h 154"/>
                <a:gd name="T72" fmla="*/ 4 w 172"/>
                <a:gd name="T73" fmla="*/ 150 h 154"/>
                <a:gd name="T74" fmla="*/ 18 w 172"/>
                <a:gd name="T75" fmla="*/ 146 h 154"/>
                <a:gd name="T76" fmla="*/ 30 w 172"/>
                <a:gd name="T77" fmla="*/ 134 h 154"/>
                <a:gd name="T78" fmla="*/ 36 w 172"/>
                <a:gd name="T79" fmla="*/ 130 h 154"/>
                <a:gd name="T80" fmla="*/ 40 w 172"/>
                <a:gd name="T81" fmla="*/ 124 h 154"/>
                <a:gd name="T82" fmla="*/ 48 w 172"/>
                <a:gd name="T83" fmla="*/ 116 h 154"/>
                <a:gd name="T84" fmla="*/ 52 w 172"/>
                <a:gd name="T85" fmla="*/ 104 h 154"/>
                <a:gd name="T86" fmla="*/ 48 w 172"/>
                <a:gd name="T87" fmla="*/ 98 h 154"/>
                <a:gd name="T88" fmla="*/ 48 w 172"/>
                <a:gd name="T89" fmla="*/ 86 h 154"/>
                <a:gd name="T90" fmla="*/ 48 w 172"/>
                <a:gd name="T91" fmla="*/ 78 h 154"/>
                <a:gd name="T92" fmla="*/ 56 w 172"/>
                <a:gd name="T93" fmla="*/ 64 h 154"/>
                <a:gd name="T94" fmla="*/ 60 w 172"/>
                <a:gd name="T95" fmla="*/ 60 h 154"/>
                <a:gd name="T96" fmla="*/ 66 w 172"/>
                <a:gd name="T97" fmla="*/ 52 h 154"/>
                <a:gd name="T98" fmla="*/ 70 w 172"/>
                <a:gd name="T99" fmla="*/ 50 h 154"/>
                <a:gd name="T100" fmla="*/ 82 w 172"/>
                <a:gd name="T101" fmla="*/ 42 h 154"/>
                <a:gd name="T102" fmla="*/ 90 w 172"/>
                <a:gd name="T103" fmla="*/ 38 h 154"/>
                <a:gd name="T104" fmla="*/ 96 w 172"/>
                <a:gd name="T105" fmla="*/ 22 h 154"/>
                <a:gd name="T106" fmla="*/ 100 w 172"/>
                <a:gd name="T107" fmla="*/ 12 h 154"/>
                <a:gd name="T108" fmla="*/ 108 w 172"/>
                <a:gd name="T109" fmla="*/ 4 h 154"/>
                <a:gd name="T110" fmla="*/ 112 w 172"/>
                <a:gd name="T111" fmla="*/ 4 h 154"/>
                <a:gd name="T112" fmla="*/ 112 w 172"/>
                <a:gd name="T113" fmla="*/ 8 h 154"/>
                <a:gd name="T114" fmla="*/ 122 w 172"/>
                <a:gd name="T115" fmla="*/ 1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54">
                  <a:moveTo>
                    <a:pt x="122" y="16"/>
                  </a:moveTo>
                  <a:lnTo>
                    <a:pt x="122" y="16"/>
                  </a:lnTo>
                  <a:lnTo>
                    <a:pt x="122" y="16"/>
                  </a:lnTo>
                  <a:lnTo>
                    <a:pt x="126" y="16"/>
                  </a:lnTo>
                  <a:lnTo>
                    <a:pt x="126" y="16"/>
                  </a:lnTo>
                  <a:lnTo>
                    <a:pt x="126" y="16"/>
                  </a:lnTo>
                  <a:lnTo>
                    <a:pt x="126" y="16"/>
                  </a:lnTo>
                  <a:lnTo>
                    <a:pt x="126" y="16"/>
                  </a:lnTo>
                  <a:lnTo>
                    <a:pt x="130" y="16"/>
                  </a:lnTo>
                  <a:lnTo>
                    <a:pt x="130" y="16"/>
                  </a:lnTo>
                  <a:lnTo>
                    <a:pt x="130" y="16"/>
                  </a:lnTo>
                  <a:lnTo>
                    <a:pt x="130" y="16"/>
                  </a:lnTo>
                  <a:lnTo>
                    <a:pt x="130" y="16"/>
                  </a:lnTo>
                  <a:lnTo>
                    <a:pt x="134" y="16"/>
                  </a:lnTo>
                  <a:lnTo>
                    <a:pt x="134" y="16"/>
                  </a:lnTo>
                  <a:lnTo>
                    <a:pt x="134" y="16"/>
                  </a:lnTo>
                  <a:lnTo>
                    <a:pt x="134" y="16"/>
                  </a:lnTo>
                  <a:lnTo>
                    <a:pt x="134" y="16"/>
                  </a:lnTo>
                  <a:lnTo>
                    <a:pt x="138" y="16"/>
                  </a:lnTo>
                  <a:lnTo>
                    <a:pt x="138" y="16"/>
                  </a:lnTo>
                  <a:lnTo>
                    <a:pt x="138" y="16"/>
                  </a:lnTo>
                  <a:lnTo>
                    <a:pt x="138" y="16"/>
                  </a:lnTo>
                  <a:lnTo>
                    <a:pt x="142" y="16"/>
                  </a:lnTo>
                  <a:lnTo>
                    <a:pt x="142" y="16"/>
                  </a:lnTo>
                  <a:lnTo>
                    <a:pt x="146" y="12"/>
                  </a:lnTo>
                  <a:lnTo>
                    <a:pt x="146" y="12"/>
                  </a:lnTo>
                  <a:lnTo>
                    <a:pt x="146" y="12"/>
                  </a:lnTo>
                  <a:lnTo>
                    <a:pt x="146" y="12"/>
                  </a:lnTo>
                  <a:lnTo>
                    <a:pt x="146" y="12"/>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8" y="16"/>
                  </a:lnTo>
                  <a:lnTo>
                    <a:pt x="148" y="16"/>
                  </a:lnTo>
                  <a:lnTo>
                    <a:pt x="148" y="16"/>
                  </a:lnTo>
                  <a:lnTo>
                    <a:pt x="148" y="20"/>
                  </a:lnTo>
                  <a:lnTo>
                    <a:pt x="148" y="20"/>
                  </a:lnTo>
                  <a:lnTo>
                    <a:pt x="152" y="16"/>
                  </a:lnTo>
                  <a:lnTo>
                    <a:pt x="152" y="16"/>
                  </a:lnTo>
                  <a:lnTo>
                    <a:pt x="152" y="20"/>
                  </a:lnTo>
                  <a:lnTo>
                    <a:pt x="156" y="20"/>
                  </a:lnTo>
                  <a:lnTo>
                    <a:pt x="156" y="20"/>
                  </a:lnTo>
                  <a:lnTo>
                    <a:pt x="156" y="20"/>
                  </a:lnTo>
                  <a:lnTo>
                    <a:pt x="156" y="20"/>
                  </a:lnTo>
                  <a:lnTo>
                    <a:pt x="156" y="20"/>
                  </a:lnTo>
                  <a:lnTo>
                    <a:pt x="160" y="22"/>
                  </a:lnTo>
                  <a:lnTo>
                    <a:pt x="160" y="22"/>
                  </a:lnTo>
                  <a:lnTo>
                    <a:pt x="160" y="22"/>
                  </a:lnTo>
                  <a:lnTo>
                    <a:pt x="160" y="26"/>
                  </a:lnTo>
                  <a:lnTo>
                    <a:pt x="160" y="26"/>
                  </a:lnTo>
                  <a:lnTo>
                    <a:pt x="160" y="26"/>
                  </a:lnTo>
                  <a:lnTo>
                    <a:pt x="160" y="30"/>
                  </a:lnTo>
                  <a:lnTo>
                    <a:pt x="164" y="30"/>
                  </a:lnTo>
                  <a:lnTo>
                    <a:pt x="160" y="30"/>
                  </a:lnTo>
                  <a:lnTo>
                    <a:pt x="160" y="30"/>
                  </a:lnTo>
                  <a:lnTo>
                    <a:pt x="160" y="30"/>
                  </a:lnTo>
                  <a:lnTo>
                    <a:pt x="160" y="34"/>
                  </a:lnTo>
                  <a:lnTo>
                    <a:pt x="164" y="38"/>
                  </a:lnTo>
                  <a:lnTo>
                    <a:pt x="164" y="38"/>
                  </a:lnTo>
                  <a:lnTo>
                    <a:pt x="164" y="38"/>
                  </a:lnTo>
                  <a:lnTo>
                    <a:pt x="164" y="42"/>
                  </a:lnTo>
                  <a:lnTo>
                    <a:pt x="160" y="42"/>
                  </a:lnTo>
                  <a:lnTo>
                    <a:pt x="164" y="46"/>
                  </a:lnTo>
                  <a:lnTo>
                    <a:pt x="164" y="46"/>
                  </a:lnTo>
                  <a:lnTo>
                    <a:pt x="164" y="46"/>
                  </a:lnTo>
                  <a:lnTo>
                    <a:pt x="164" y="46"/>
                  </a:lnTo>
                  <a:lnTo>
                    <a:pt x="164" y="46"/>
                  </a:lnTo>
                  <a:lnTo>
                    <a:pt x="164" y="50"/>
                  </a:lnTo>
                  <a:lnTo>
                    <a:pt x="164" y="50"/>
                  </a:lnTo>
                  <a:lnTo>
                    <a:pt x="164" y="50"/>
                  </a:lnTo>
                  <a:lnTo>
                    <a:pt x="164" y="52"/>
                  </a:lnTo>
                  <a:lnTo>
                    <a:pt x="164" y="52"/>
                  </a:lnTo>
                  <a:lnTo>
                    <a:pt x="164" y="52"/>
                  </a:lnTo>
                  <a:lnTo>
                    <a:pt x="164" y="52"/>
                  </a:lnTo>
                  <a:lnTo>
                    <a:pt x="164" y="56"/>
                  </a:lnTo>
                  <a:lnTo>
                    <a:pt x="164" y="56"/>
                  </a:lnTo>
                  <a:lnTo>
                    <a:pt x="164" y="56"/>
                  </a:lnTo>
                  <a:lnTo>
                    <a:pt x="164" y="56"/>
                  </a:lnTo>
                  <a:lnTo>
                    <a:pt x="164" y="56"/>
                  </a:lnTo>
                  <a:lnTo>
                    <a:pt x="164" y="56"/>
                  </a:lnTo>
                  <a:lnTo>
                    <a:pt x="168" y="60"/>
                  </a:lnTo>
                  <a:lnTo>
                    <a:pt x="168" y="64"/>
                  </a:lnTo>
                  <a:lnTo>
                    <a:pt x="172" y="64"/>
                  </a:lnTo>
                  <a:lnTo>
                    <a:pt x="172" y="68"/>
                  </a:lnTo>
                  <a:lnTo>
                    <a:pt x="172" y="68"/>
                  </a:lnTo>
                  <a:lnTo>
                    <a:pt x="172" y="68"/>
                  </a:lnTo>
                  <a:lnTo>
                    <a:pt x="172" y="68"/>
                  </a:lnTo>
                  <a:lnTo>
                    <a:pt x="168" y="68"/>
                  </a:lnTo>
                  <a:lnTo>
                    <a:pt x="168" y="68"/>
                  </a:lnTo>
                  <a:lnTo>
                    <a:pt x="168" y="68"/>
                  </a:lnTo>
                  <a:lnTo>
                    <a:pt x="168" y="72"/>
                  </a:lnTo>
                  <a:lnTo>
                    <a:pt x="168" y="72"/>
                  </a:lnTo>
                  <a:lnTo>
                    <a:pt x="168" y="72"/>
                  </a:lnTo>
                  <a:lnTo>
                    <a:pt x="168" y="72"/>
                  </a:lnTo>
                  <a:lnTo>
                    <a:pt x="168" y="72"/>
                  </a:lnTo>
                  <a:lnTo>
                    <a:pt x="168" y="72"/>
                  </a:lnTo>
                  <a:lnTo>
                    <a:pt x="172" y="72"/>
                  </a:lnTo>
                  <a:lnTo>
                    <a:pt x="172" y="72"/>
                  </a:lnTo>
                  <a:lnTo>
                    <a:pt x="168" y="76"/>
                  </a:lnTo>
                  <a:lnTo>
                    <a:pt x="168" y="76"/>
                  </a:lnTo>
                  <a:lnTo>
                    <a:pt x="168" y="76"/>
                  </a:lnTo>
                  <a:lnTo>
                    <a:pt x="168" y="76"/>
                  </a:lnTo>
                  <a:lnTo>
                    <a:pt x="168" y="72"/>
                  </a:lnTo>
                  <a:lnTo>
                    <a:pt x="164" y="72"/>
                  </a:lnTo>
                  <a:lnTo>
                    <a:pt x="164" y="72"/>
                  </a:lnTo>
                  <a:lnTo>
                    <a:pt x="164" y="72"/>
                  </a:lnTo>
                  <a:lnTo>
                    <a:pt x="160" y="72"/>
                  </a:lnTo>
                  <a:lnTo>
                    <a:pt x="160" y="72"/>
                  </a:lnTo>
                  <a:lnTo>
                    <a:pt x="156" y="72"/>
                  </a:lnTo>
                  <a:lnTo>
                    <a:pt x="156" y="72"/>
                  </a:lnTo>
                  <a:lnTo>
                    <a:pt x="156" y="72"/>
                  </a:lnTo>
                  <a:lnTo>
                    <a:pt x="156" y="72"/>
                  </a:lnTo>
                  <a:lnTo>
                    <a:pt x="152" y="72"/>
                  </a:lnTo>
                  <a:lnTo>
                    <a:pt x="152" y="72"/>
                  </a:lnTo>
                  <a:lnTo>
                    <a:pt x="152" y="72"/>
                  </a:lnTo>
                  <a:lnTo>
                    <a:pt x="152" y="72"/>
                  </a:lnTo>
                  <a:lnTo>
                    <a:pt x="152" y="72"/>
                  </a:lnTo>
                  <a:lnTo>
                    <a:pt x="146" y="76"/>
                  </a:lnTo>
                  <a:lnTo>
                    <a:pt x="146" y="76"/>
                  </a:lnTo>
                  <a:lnTo>
                    <a:pt x="146" y="76"/>
                  </a:lnTo>
                  <a:lnTo>
                    <a:pt x="146" y="76"/>
                  </a:lnTo>
                  <a:lnTo>
                    <a:pt x="146" y="76"/>
                  </a:lnTo>
                  <a:lnTo>
                    <a:pt x="146" y="76"/>
                  </a:lnTo>
                  <a:lnTo>
                    <a:pt x="146" y="76"/>
                  </a:lnTo>
                  <a:lnTo>
                    <a:pt x="146" y="78"/>
                  </a:lnTo>
                  <a:lnTo>
                    <a:pt x="146" y="78"/>
                  </a:lnTo>
                  <a:lnTo>
                    <a:pt x="146" y="78"/>
                  </a:lnTo>
                  <a:lnTo>
                    <a:pt x="142" y="78"/>
                  </a:lnTo>
                  <a:lnTo>
                    <a:pt x="142" y="78"/>
                  </a:lnTo>
                  <a:lnTo>
                    <a:pt x="142" y="78"/>
                  </a:lnTo>
                  <a:lnTo>
                    <a:pt x="142" y="78"/>
                  </a:lnTo>
                  <a:lnTo>
                    <a:pt x="138" y="78"/>
                  </a:lnTo>
                  <a:lnTo>
                    <a:pt x="138" y="78"/>
                  </a:lnTo>
                  <a:lnTo>
                    <a:pt x="138" y="82"/>
                  </a:lnTo>
                  <a:lnTo>
                    <a:pt x="138" y="82"/>
                  </a:lnTo>
                  <a:lnTo>
                    <a:pt x="138" y="82"/>
                  </a:lnTo>
                  <a:lnTo>
                    <a:pt x="134" y="82"/>
                  </a:lnTo>
                  <a:lnTo>
                    <a:pt x="134" y="78"/>
                  </a:lnTo>
                  <a:lnTo>
                    <a:pt x="134" y="78"/>
                  </a:lnTo>
                  <a:lnTo>
                    <a:pt x="134" y="78"/>
                  </a:lnTo>
                  <a:lnTo>
                    <a:pt x="134" y="78"/>
                  </a:lnTo>
                  <a:lnTo>
                    <a:pt x="134" y="78"/>
                  </a:lnTo>
                  <a:lnTo>
                    <a:pt x="134" y="78"/>
                  </a:lnTo>
                  <a:lnTo>
                    <a:pt x="130" y="82"/>
                  </a:lnTo>
                  <a:lnTo>
                    <a:pt x="130" y="82"/>
                  </a:lnTo>
                  <a:lnTo>
                    <a:pt x="130" y="86"/>
                  </a:lnTo>
                  <a:lnTo>
                    <a:pt x="130" y="86"/>
                  </a:lnTo>
                  <a:lnTo>
                    <a:pt x="134" y="86"/>
                  </a:lnTo>
                  <a:lnTo>
                    <a:pt x="130" y="90"/>
                  </a:lnTo>
                  <a:lnTo>
                    <a:pt x="130" y="90"/>
                  </a:lnTo>
                  <a:lnTo>
                    <a:pt x="134" y="90"/>
                  </a:lnTo>
                  <a:lnTo>
                    <a:pt x="134" y="90"/>
                  </a:lnTo>
                  <a:lnTo>
                    <a:pt x="134" y="90"/>
                  </a:lnTo>
                  <a:lnTo>
                    <a:pt x="134" y="90"/>
                  </a:lnTo>
                  <a:lnTo>
                    <a:pt x="134" y="94"/>
                  </a:lnTo>
                  <a:lnTo>
                    <a:pt x="134" y="94"/>
                  </a:lnTo>
                  <a:lnTo>
                    <a:pt x="134" y="94"/>
                  </a:lnTo>
                  <a:lnTo>
                    <a:pt x="134" y="94"/>
                  </a:lnTo>
                  <a:lnTo>
                    <a:pt x="134" y="94"/>
                  </a:lnTo>
                  <a:lnTo>
                    <a:pt x="134" y="94"/>
                  </a:lnTo>
                  <a:lnTo>
                    <a:pt x="134" y="94"/>
                  </a:lnTo>
                  <a:lnTo>
                    <a:pt x="130" y="94"/>
                  </a:lnTo>
                  <a:lnTo>
                    <a:pt x="130" y="94"/>
                  </a:lnTo>
                  <a:lnTo>
                    <a:pt x="130" y="94"/>
                  </a:lnTo>
                  <a:lnTo>
                    <a:pt x="130" y="94"/>
                  </a:lnTo>
                  <a:lnTo>
                    <a:pt x="130" y="94"/>
                  </a:lnTo>
                  <a:lnTo>
                    <a:pt x="130" y="94"/>
                  </a:lnTo>
                  <a:lnTo>
                    <a:pt x="126" y="98"/>
                  </a:lnTo>
                  <a:lnTo>
                    <a:pt x="126" y="98"/>
                  </a:lnTo>
                  <a:lnTo>
                    <a:pt x="126" y="98"/>
                  </a:lnTo>
                  <a:lnTo>
                    <a:pt x="126" y="98"/>
                  </a:lnTo>
                  <a:lnTo>
                    <a:pt x="126" y="98"/>
                  </a:lnTo>
                  <a:lnTo>
                    <a:pt x="126" y="98"/>
                  </a:lnTo>
                  <a:lnTo>
                    <a:pt x="122" y="102"/>
                  </a:lnTo>
                  <a:lnTo>
                    <a:pt x="122" y="102"/>
                  </a:lnTo>
                  <a:lnTo>
                    <a:pt x="122" y="102"/>
                  </a:lnTo>
                  <a:lnTo>
                    <a:pt x="122" y="102"/>
                  </a:lnTo>
                  <a:lnTo>
                    <a:pt x="122" y="102"/>
                  </a:lnTo>
                  <a:lnTo>
                    <a:pt x="118" y="102"/>
                  </a:lnTo>
                  <a:lnTo>
                    <a:pt x="116" y="102"/>
                  </a:lnTo>
                  <a:lnTo>
                    <a:pt x="116" y="102"/>
                  </a:lnTo>
                  <a:lnTo>
                    <a:pt x="116" y="104"/>
                  </a:lnTo>
                  <a:lnTo>
                    <a:pt x="116" y="104"/>
                  </a:lnTo>
                  <a:lnTo>
                    <a:pt x="116" y="104"/>
                  </a:lnTo>
                  <a:lnTo>
                    <a:pt x="116" y="104"/>
                  </a:lnTo>
                  <a:lnTo>
                    <a:pt x="116" y="104"/>
                  </a:lnTo>
                  <a:lnTo>
                    <a:pt x="116" y="108"/>
                  </a:lnTo>
                  <a:lnTo>
                    <a:pt x="116" y="108"/>
                  </a:lnTo>
                  <a:lnTo>
                    <a:pt x="112" y="108"/>
                  </a:lnTo>
                  <a:lnTo>
                    <a:pt x="112" y="108"/>
                  </a:lnTo>
                  <a:lnTo>
                    <a:pt x="112" y="108"/>
                  </a:lnTo>
                  <a:lnTo>
                    <a:pt x="112" y="112"/>
                  </a:lnTo>
                  <a:lnTo>
                    <a:pt x="112" y="112"/>
                  </a:lnTo>
                  <a:lnTo>
                    <a:pt x="112" y="112"/>
                  </a:lnTo>
                  <a:lnTo>
                    <a:pt x="112" y="112"/>
                  </a:lnTo>
                  <a:lnTo>
                    <a:pt x="108" y="112"/>
                  </a:lnTo>
                  <a:lnTo>
                    <a:pt x="108" y="112"/>
                  </a:lnTo>
                  <a:lnTo>
                    <a:pt x="108" y="112"/>
                  </a:lnTo>
                  <a:lnTo>
                    <a:pt x="104" y="112"/>
                  </a:lnTo>
                  <a:lnTo>
                    <a:pt x="104" y="112"/>
                  </a:lnTo>
                  <a:lnTo>
                    <a:pt x="104" y="112"/>
                  </a:lnTo>
                  <a:lnTo>
                    <a:pt x="104" y="116"/>
                  </a:lnTo>
                  <a:lnTo>
                    <a:pt x="100" y="116"/>
                  </a:lnTo>
                  <a:lnTo>
                    <a:pt x="100" y="116"/>
                  </a:lnTo>
                  <a:lnTo>
                    <a:pt x="100" y="116"/>
                  </a:lnTo>
                  <a:lnTo>
                    <a:pt x="100" y="116"/>
                  </a:lnTo>
                  <a:lnTo>
                    <a:pt x="100" y="116"/>
                  </a:lnTo>
                  <a:lnTo>
                    <a:pt x="100" y="116"/>
                  </a:lnTo>
                  <a:lnTo>
                    <a:pt x="100" y="116"/>
                  </a:lnTo>
                  <a:lnTo>
                    <a:pt x="100" y="116"/>
                  </a:lnTo>
                  <a:lnTo>
                    <a:pt x="96" y="116"/>
                  </a:lnTo>
                  <a:lnTo>
                    <a:pt x="96" y="116"/>
                  </a:lnTo>
                  <a:lnTo>
                    <a:pt x="96" y="116"/>
                  </a:lnTo>
                  <a:lnTo>
                    <a:pt x="92" y="116"/>
                  </a:lnTo>
                  <a:lnTo>
                    <a:pt x="92" y="116"/>
                  </a:lnTo>
                  <a:lnTo>
                    <a:pt x="92" y="120"/>
                  </a:lnTo>
                  <a:lnTo>
                    <a:pt x="92" y="120"/>
                  </a:lnTo>
                  <a:lnTo>
                    <a:pt x="92" y="120"/>
                  </a:lnTo>
                  <a:lnTo>
                    <a:pt x="92" y="120"/>
                  </a:lnTo>
                  <a:lnTo>
                    <a:pt x="92" y="120"/>
                  </a:lnTo>
                  <a:lnTo>
                    <a:pt x="92" y="120"/>
                  </a:lnTo>
                  <a:lnTo>
                    <a:pt x="90" y="120"/>
                  </a:lnTo>
                  <a:lnTo>
                    <a:pt x="90" y="120"/>
                  </a:lnTo>
                  <a:lnTo>
                    <a:pt x="90" y="120"/>
                  </a:lnTo>
                  <a:lnTo>
                    <a:pt x="86" y="120"/>
                  </a:lnTo>
                  <a:lnTo>
                    <a:pt x="86" y="120"/>
                  </a:lnTo>
                  <a:lnTo>
                    <a:pt x="86" y="120"/>
                  </a:lnTo>
                  <a:lnTo>
                    <a:pt x="82" y="120"/>
                  </a:lnTo>
                  <a:lnTo>
                    <a:pt x="82" y="120"/>
                  </a:lnTo>
                  <a:lnTo>
                    <a:pt x="82" y="120"/>
                  </a:lnTo>
                  <a:lnTo>
                    <a:pt x="82" y="120"/>
                  </a:lnTo>
                  <a:lnTo>
                    <a:pt x="82" y="124"/>
                  </a:lnTo>
                  <a:lnTo>
                    <a:pt x="82" y="124"/>
                  </a:lnTo>
                  <a:lnTo>
                    <a:pt x="82" y="124"/>
                  </a:lnTo>
                  <a:lnTo>
                    <a:pt x="78" y="124"/>
                  </a:lnTo>
                  <a:lnTo>
                    <a:pt x="78" y="124"/>
                  </a:lnTo>
                  <a:lnTo>
                    <a:pt x="78" y="124"/>
                  </a:lnTo>
                  <a:lnTo>
                    <a:pt x="78" y="124"/>
                  </a:lnTo>
                  <a:lnTo>
                    <a:pt x="78" y="124"/>
                  </a:lnTo>
                  <a:lnTo>
                    <a:pt x="78" y="124"/>
                  </a:lnTo>
                  <a:lnTo>
                    <a:pt x="78" y="124"/>
                  </a:lnTo>
                  <a:lnTo>
                    <a:pt x="78" y="124"/>
                  </a:lnTo>
                  <a:lnTo>
                    <a:pt x="74" y="124"/>
                  </a:lnTo>
                  <a:lnTo>
                    <a:pt x="74" y="128"/>
                  </a:lnTo>
                  <a:lnTo>
                    <a:pt x="70" y="128"/>
                  </a:lnTo>
                  <a:lnTo>
                    <a:pt x="70" y="130"/>
                  </a:lnTo>
                  <a:lnTo>
                    <a:pt x="70" y="130"/>
                  </a:lnTo>
                  <a:lnTo>
                    <a:pt x="66" y="130"/>
                  </a:lnTo>
                  <a:lnTo>
                    <a:pt x="66" y="130"/>
                  </a:lnTo>
                  <a:lnTo>
                    <a:pt x="66" y="130"/>
                  </a:lnTo>
                  <a:lnTo>
                    <a:pt x="66" y="130"/>
                  </a:lnTo>
                  <a:lnTo>
                    <a:pt x="66" y="134"/>
                  </a:lnTo>
                  <a:lnTo>
                    <a:pt x="66" y="134"/>
                  </a:lnTo>
                  <a:lnTo>
                    <a:pt x="66" y="134"/>
                  </a:lnTo>
                  <a:lnTo>
                    <a:pt x="62" y="134"/>
                  </a:lnTo>
                  <a:lnTo>
                    <a:pt x="62" y="134"/>
                  </a:lnTo>
                  <a:lnTo>
                    <a:pt x="62" y="134"/>
                  </a:lnTo>
                  <a:lnTo>
                    <a:pt x="62" y="150"/>
                  </a:lnTo>
                  <a:lnTo>
                    <a:pt x="62" y="154"/>
                  </a:lnTo>
                  <a:lnTo>
                    <a:pt x="56" y="154"/>
                  </a:lnTo>
                  <a:lnTo>
                    <a:pt x="56" y="154"/>
                  </a:lnTo>
                  <a:lnTo>
                    <a:pt x="48" y="154"/>
                  </a:lnTo>
                  <a:lnTo>
                    <a:pt x="48" y="154"/>
                  </a:lnTo>
                  <a:lnTo>
                    <a:pt x="44" y="154"/>
                  </a:lnTo>
                  <a:lnTo>
                    <a:pt x="44" y="154"/>
                  </a:lnTo>
                  <a:lnTo>
                    <a:pt x="44" y="154"/>
                  </a:lnTo>
                  <a:lnTo>
                    <a:pt x="44" y="154"/>
                  </a:lnTo>
                  <a:lnTo>
                    <a:pt x="44" y="154"/>
                  </a:lnTo>
                  <a:lnTo>
                    <a:pt x="40" y="154"/>
                  </a:lnTo>
                  <a:lnTo>
                    <a:pt x="4" y="154"/>
                  </a:lnTo>
                  <a:lnTo>
                    <a:pt x="0" y="154"/>
                  </a:lnTo>
                  <a:lnTo>
                    <a:pt x="0" y="154"/>
                  </a:lnTo>
                  <a:lnTo>
                    <a:pt x="0" y="154"/>
                  </a:lnTo>
                  <a:lnTo>
                    <a:pt x="0" y="154"/>
                  </a:lnTo>
                  <a:lnTo>
                    <a:pt x="0" y="154"/>
                  </a:lnTo>
                  <a:lnTo>
                    <a:pt x="0" y="154"/>
                  </a:lnTo>
                  <a:lnTo>
                    <a:pt x="0" y="154"/>
                  </a:lnTo>
                  <a:lnTo>
                    <a:pt x="4" y="154"/>
                  </a:lnTo>
                  <a:lnTo>
                    <a:pt x="4" y="154"/>
                  </a:lnTo>
                  <a:lnTo>
                    <a:pt x="4" y="150"/>
                  </a:lnTo>
                  <a:lnTo>
                    <a:pt x="4" y="150"/>
                  </a:lnTo>
                  <a:lnTo>
                    <a:pt x="4" y="150"/>
                  </a:lnTo>
                  <a:lnTo>
                    <a:pt x="4" y="150"/>
                  </a:lnTo>
                  <a:lnTo>
                    <a:pt x="4" y="150"/>
                  </a:lnTo>
                  <a:lnTo>
                    <a:pt x="4" y="150"/>
                  </a:lnTo>
                  <a:lnTo>
                    <a:pt x="6" y="150"/>
                  </a:lnTo>
                  <a:lnTo>
                    <a:pt x="6" y="150"/>
                  </a:lnTo>
                  <a:lnTo>
                    <a:pt x="6" y="150"/>
                  </a:lnTo>
                  <a:lnTo>
                    <a:pt x="10" y="146"/>
                  </a:lnTo>
                  <a:lnTo>
                    <a:pt x="14" y="146"/>
                  </a:lnTo>
                  <a:lnTo>
                    <a:pt x="18" y="146"/>
                  </a:lnTo>
                  <a:lnTo>
                    <a:pt x="18" y="146"/>
                  </a:lnTo>
                  <a:lnTo>
                    <a:pt x="22" y="142"/>
                  </a:lnTo>
                  <a:lnTo>
                    <a:pt x="22" y="142"/>
                  </a:lnTo>
                  <a:lnTo>
                    <a:pt x="22" y="142"/>
                  </a:lnTo>
                  <a:lnTo>
                    <a:pt x="26" y="142"/>
                  </a:lnTo>
                  <a:lnTo>
                    <a:pt x="26" y="138"/>
                  </a:lnTo>
                  <a:lnTo>
                    <a:pt x="26" y="138"/>
                  </a:lnTo>
                  <a:lnTo>
                    <a:pt x="30" y="134"/>
                  </a:lnTo>
                  <a:lnTo>
                    <a:pt x="30" y="134"/>
                  </a:lnTo>
                  <a:lnTo>
                    <a:pt x="30" y="134"/>
                  </a:lnTo>
                  <a:lnTo>
                    <a:pt x="30" y="134"/>
                  </a:lnTo>
                  <a:lnTo>
                    <a:pt x="34" y="134"/>
                  </a:lnTo>
                  <a:lnTo>
                    <a:pt x="34" y="130"/>
                  </a:lnTo>
                  <a:lnTo>
                    <a:pt x="36" y="130"/>
                  </a:lnTo>
                  <a:lnTo>
                    <a:pt x="36" y="130"/>
                  </a:lnTo>
                  <a:lnTo>
                    <a:pt x="36" y="130"/>
                  </a:lnTo>
                  <a:lnTo>
                    <a:pt x="36" y="130"/>
                  </a:lnTo>
                  <a:lnTo>
                    <a:pt x="36" y="130"/>
                  </a:lnTo>
                  <a:lnTo>
                    <a:pt x="36" y="128"/>
                  </a:lnTo>
                  <a:lnTo>
                    <a:pt x="36" y="128"/>
                  </a:lnTo>
                  <a:lnTo>
                    <a:pt x="40" y="128"/>
                  </a:lnTo>
                  <a:lnTo>
                    <a:pt x="40" y="128"/>
                  </a:lnTo>
                  <a:lnTo>
                    <a:pt x="40" y="124"/>
                  </a:lnTo>
                  <a:lnTo>
                    <a:pt x="40" y="124"/>
                  </a:lnTo>
                  <a:lnTo>
                    <a:pt x="40" y="124"/>
                  </a:lnTo>
                  <a:lnTo>
                    <a:pt x="40" y="124"/>
                  </a:lnTo>
                  <a:lnTo>
                    <a:pt x="44" y="124"/>
                  </a:lnTo>
                  <a:lnTo>
                    <a:pt x="44" y="120"/>
                  </a:lnTo>
                  <a:lnTo>
                    <a:pt x="44" y="120"/>
                  </a:lnTo>
                  <a:lnTo>
                    <a:pt x="44" y="120"/>
                  </a:lnTo>
                  <a:lnTo>
                    <a:pt x="44" y="120"/>
                  </a:lnTo>
                  <a:lnTo>
                    <a:pt x="48" y="116"/>
                  </a:lnTo>
                  <a:lnTo>
                    <a:pt x="48" y="116"/>
                  </a:lnTo>
                  <a:lnTo>
                    <a:pt x="48" y="116"/>
                  </a:lnTo>
                  <a:lnTo>
                    <a:pt x="48" y="112"/>
                  </a:lnTo>
                  <a:lnTo>
                    <a:pt x="48" y="112"/>
                  </a:lnTo>
                  <a:lnTo>
                    <a:pt x="48" y="112"/>
                  </a:lnTo>
                  <a:lnTo>
                    <a:pt x="48" y="108"/>
                  </a:lnTo>
                  <a:lnTo>
                    <a:pt x="48" y="108"/>
                  </a:lnTo>
                  <a:lnTo>
                    <a:pt x="52" y="104"/>
                  </a:lnTo>
                  <a:lnTo>
                    <a:pt x="52" y="104"/>
                  </a:lnTo>
                  <a:lnTo>
                    <a:pt x="48" y="102"/>
                  </a:lnTo>
                  <a:lnTo>
                    <a:pt x="48" y="102"/>
                  </a:lnTo>
                  <a:lnTo>
                    <a:pt x="48" y="102"/>
                  </a:lnTo>
                  <a:lnTo>
                    <a:pt x="48" y="98"/>
                  </a:lnTo>
                  <a:lnTo>
                    <a:pt x="48" y="98"/>
                  </a:lnTo>
                  <a:lnTo>
                    <a:pt x="48" y="98"/>
                  </a:lnTo>
                  <a:lnTo>
                    <a:pt x="48" y="98"/>
                  </a:lnTo>
                  <a:lnTo>
                    <a:pt x="48" y="98"/>
                  </a:lnTo>
                  <a:lnTo>
                    <a:pt x="48" y="94"/>
                  </a:lnTo>
                  <a:lnTo>
                    <a:pt x="48" y="90"/>
                  </a:lnTo>
                  <a:lnTo>
                    <a:pt x="48" y="90"/>
                  </a:lnTo>
                  <a:lnTo>
                    <a:pt x="48" y="90"/>
                  </a:lnTo>
                  <a:lnTo>
                    <a:pt x="48" y="90"/>
                  </a:lnTo>
                  <a:lnTo>
                    <a:pt x="48" y="90"/>
                  </a:lnTo>
                  <a:lnTo>
                    <a:pt x="48" y="86"/>
                  </a:lnTo>
                  <a:lnTo>
                    <a:pt x="48" y="86"/>
                  </a:lnTo>
                  <a:lnTo>
                    <a:pt x="48" y="86"/>
                  </a:lnTo>
                  <a:lnTo>
                    <a:pt x="48" y="82"/>
                  </a:lnTo>
                  <a:lnTo>
                    <a:pt x="48" y="82"/>
                  </a:lnTo>
                  <a:lnTo>
                    <a:pt x="48" y="82"/>
                  </a:lnTo>
                  <a:lnTo>
                    <a:pt x="48" y="82"/>
                  </a:lnTo>
                  <a:lnTo>
                    <a:pt x="48" y="78"/>
                  </a:lnTo>
                  <a:lnTo>
                    <a:pt x="48" y="78"/>
                  </a:lnTo>
                  <a:lnTo>
                    <a:pt x="48" y="78"/>
                  </a:lnTo>
                  <a:lnTo>
                    <a:pt x="52" y="76"/>
                  </a:lnTo>
                  <a:lnTo>
                    <a:pt x="52" y="76"/>
                  </a:lnTo>
                  <a:lnTo>
                    <a:pt x="52" y="76"/>
                  </a:lnTo>
                  <a:lnTo>
                    <a:pt x="56" y="72"/>
                  </a:lnTo>
                  <a:lnTo>
                    <a:pt x="56" y="72"/>
                  </a:lnTo>
                  <a:lnTo>
                    <a:pt x="56" y="68"/>
                  </a:lnTo>
                  <a:lnTo>
                    <a:pt x="56" y="64"/>
                  </a:lnTo>
                  <a:lnTo>
                    <a:pt x="56" y="64"/>
                  </a:lnTo>
                  <a:lnTo>
                    <a:pt x="56" y="64"/>
                  </a:lnTo>
                  <a:lnTo>
                    <a:pt x="56" y="64"/>
                  </a:lnTo>
                  <a:lnTo>
                    <a:pt x="56" y="64"/>
                  </a:lnTo>
                  <a:lnTo>
                    <a:pt x="60" y="60"/>
                  </a:lnTo>
                  <a:lnTo>
                    <a:pt x="60" y="60"/>
                  </a:lnTo>
                  <a:lnTo>
                    <a:pt x="60" y="60"/>
                  </a:lnTo>
                  <a:lnTo>
                    <a:pt x="60" y="60"/>
                  </a:lnTo>
                  <a:lnTo>
                    <a:pt x="60" y="56"/>
                  </a:lnTo>
                  <a:lnTo>
                    <a:pt x="62" y="56"/>
                  </a:lnTo>
                  <a:lnTo>
                    <a:pt x="62" y="52"/>
                  </a:lnTo>
                  <a:lnTo>
                    <a:pt x="62" y="52"/>
                  </a:lnTo>
                  <a:lnTo>
                    <a:pt x="62" y="52"/>
                  </a:lnTo>
                  <a:lnTo>
                    <a:pt x="66" y="52"/>
                  </a:lnTo>
                  <a:lnTo>
                    <a:pt x="66" y="52"/>
                  </a:lnTo>
                  <a:lnTo>
                    <a:pt x="66" y="52"/>
                  </a:lnTo>
                  <a:lnTo>
                    <a:pt x="66" y="52"/>
                  </a:lnTo>
                  <a:lnTo>
                    <a:pt x="66" y="52"/>
                  </a:lnTo>
                  <a:lnTo>
                    <a:pt x="66" y="50"/>
                  </a:lnTo>
                  <a:lnTo>
                    <a:pt x="66" y="50"/>
                  </a:lnTo>
                  <a:lnTo>
                    <a:pt x="66" y="50"/>
                  </a:lnTo>
                  <a:lnTo>
                    <a:pt x="70" y="50"/>
                  </a:lnTo>
                  <a:lnTo>
                    <a:pt x="70" y="50"/>
                  </a:lnTo>
                  <a:lnTo>
                    <a:pt x="70" y="50"/>
                  </a:lnTo>
                  <a:lnTo>
                    <a:pt x="74" y="50"/>
                  </a:lnTo>
                  <a:lnTo>
                    <a:pt x="74" y="46"/>
                  </a:lnTo>
                  <a:lnTo>
                    <a:pt x="74" y="46"/>
                  </a:lnTo>
                  <a:lnTo>
                    <a:pt x="78" y="46"/>
                  </a:lnTo>
                  <a:lnTo>
                    <a:pt x="78" y="46"/>
                  </a:lnTo>
                  <a:lnTo>
                    <a:pt x="78" y="46"/>
                  </a:lnTo>
                  <a:lnTo>
                    <a:pt x="82" y="46"/>
                  </a:lnTo>
                  <a:lnTo>
                    <a:pt x="82" y="42"/>
                  </a:lnTo>
                  <a:lnTo>
                    <a:pt x="86" y="42"/>
                  </a:lnTo>
                  <a:lnTo>
                    <a:pt x="86" y="42"/>
                  </a:lnTo>
                  <a:lnTo>
                    <a:pt x="86" y="42"/>
                  </a:lnTo>
                  <a:lnTo>
                    <a:pt x="86" y="42"/>
                  </a:lnTo>
                  <a:lnTo>
                    <a:pt x="86" y="42"/>
                  </a:lnTo>
                  <a:lnTo>
                    <a:pt x="90" y="38"/>
                  </a:lnTo>
                  <a:lnTo>
                    <a:pt x="90" y="38"/>
                  </a:lnTo>
                  <a:lnTo>
                    <a:pt x="90" y="38"/>
                  </a:lnTo>
                  <a:lnTo>
                    <a:pt x="90" y="38"/>
                  </a:lnTo>
                  <a:lnTo>
                    <a:pt x="92" y="34"/>
                  </a:lnTo>
                  <a:lnTo>
                    <a:pt x="92" y="34"/>
                  </a:lnTo>
                  <a:lnTo>
                    <a:pt x="92" y="30"/>
                  </a:lnTo>
                  <a:lnTo>
                    <a:pt x="92" y="30"/>
                  </a:lnTo>
                  <a:lnTo>
                    <a:pt x="92" y="30"/>
                  </a:lnTo>
                  <a:lnTo>
                    <a:pt x="92" y="26"/>
                  </a:lnTo>
                  <a:lnTo>
                    <a:pt x="96" y="22"/>
                  </a:lnTo>
                  <a:lnTo>
                    <a:pt x="96" y="22"/>
                  </a:lnTo>
                  <a:lnTo>
                    <a:pt x="96" y="22"/>
                  </a:lnTo>
                  <a:lnTo>
                    <a:pt x="96" y="22"/>
                  </a:lnTo>
                  <a:lnTo>
                    <a:pt x="96" y="20"/>
                  </a:lnTo>
                  <a:lnTo>
                    <a:pt x="96" y="20"/>
                  </a:lnTo>
                  <a:lnTo>
                    <a:pt x="96" y="20"/>
                  </a:lnTo>
                  <a:lnTo>
                    <a:pt x="100" y="16"/>
                  </a:lnTo>
                  <a:lnTo>
                    <a:pt x="100" y="12"/>
                  </a:lnTo>
                  <a:lnTo>
                    <a:pt x="100" y="12"/>
                  </a:lnTo>
                  <a:lnTo>
                    <a:pt x="100" y="8"/>
                  </a:lnTo>
                  <a:lnTo>
                    <a:pt x="100" y="8"/>
                  </a:lnTo>
                  <a:lnTo>
                    <a:pt x="100" y="4"/>
                  </a:lnTo>
                  <a:lnTo>
                    <a:pt x="104" y="4"/>
                  </a:lnTo>
                  <a:lnTo>
                    <a:pt x="104" y="4"/>
                  </a:lnTo>
                  <a:lnTo>
                    <a:pt x="104" y="4"/>
                  </a:lnTo>
                  <a:lnTo>
                    <a:pt x="108" y="4"/>
                  </a:lnTo>
                  <a:lnTo>
                    <a:pt x="108" y="4"/>
                  </a:lnTo>
                  <a:lnTo>
                    <a:pt x="108" y="4"/>
                  </a:lnTo>
                  <a:lnTo>
                    <a:pt x="108" y="0"/>
                  </a:lnTo>
                  <a:lnTo>
                    <a:pt x="108" y="0"/>
                  </a:lnTo>
                  <a:lnTo>
                    <a:pt x="108" y="0"/>
                  </a:lnTo>
                  <a:lnTo>
                    <a:pt x="112" y="0"/>
                  </a:lnTo>
                  <a:lnTo>
                    <a:pt x="112" y="0"/>
                  </a:lnTo>
                  <a:lnTo>
                    <a:pt x="112" y="4"/>
                  </a:lnTo>
                  <a:lnTo>
                    <a:pt x="112" y="4"/>
                  </a:lnTo>
                  <a:lnTo>
                    <a:pt x="112" y="4"/>
                  </a:lnTo>
                  <a:lnTo>
                    <a:pt x="112" y="4"/>
                  </a:lnTo>
                  <a:lnTo>
                    <a:pt x="112" y="4"/>
                  </a:lnTo>
                  <a:lnTo>
                    <a:pt x="112" y="4"/>
                  </a:lnTo>
                  <a:lnTo>
                    <a:pt x="112" y="4"/>
                  </a:lnTo>
                  <a:lnTo>
                    <a:pt x="112" y="8"/>
                  </a:lnTo>
                  <a:lnTo>
                    <a:pt x="112" y="8"/>
                  </a:lnTo>
                  <a:lnTo>
                    <a:pt x="116" y="12"/>
                  </a:lnTo>
                  <a:lnTo>
                    <a:pt x="116" y="12"/>
                  </a:lnTo>
                  <a:lnTo>
                    <a:pt x="118" y="16"/>
                  </a:lnTo>
                  <a:lnTo>
                    <a:pt x="118" y="16"/>
                  </a:lnTo>
                  <a:lnTo>
                    <a:pt x="118" y="16"/>
                  </a:lnTo>
                  <a:lnTo>
                    <a:pt x="122" y="16"/>
                  </a:lnTo>
                  <a:lnTo>
                    <a:pt x="122" y="16"/>
                  </a:lnTo>
                  <a:lnTo>
                    <a:pt x="122" y="16"/>
                  </a:lnTo>
                  <a:lnTo>
                    <a:pt x="122"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59"/>
            <p:cNvSpPr>
              <a:spLocks noEditPoints="1"/>
            </p:cNvSpPr>
            <p:nvPr/>
          </p:nvSpPr>
          <p:spPr bwMode="auto">
            <a:xfrm>
              <a:off x="5073650" y="4845118"/>
              <a:ext cx="238125" cy="457200"/>
            </a:xfrm>
            <a:custGeom>
              <a:avLst/>
              <a:gdLst>
                <a:gd name="T0" fmla="*/ 22 w 150"/>
                <a:gd name="T1" fmla="*/ 274 h 288"/>
                <a:gd name="T2" fmla="*/ 22 w 150"/>
                <a:gd name="T3" fmla="*/ 254 h 288"/>
                <a:gd name="T4" fmla="*/ 22 w 150"/>
                <a:gd name="T5" fmla="*/ 240 h 288"/>
                <a:gd name="T6" fmla="*/ 18 w 150"/>
                <a:gd name="T7" fmla="*/ 226 h 288"/>
                <a:gd name="T8" fmla="*/ 22 w 150"/>
                <a:gd name="T9" fmla="*/ 198 h 288"/>
                <a:gd name="T10" fmla="*/ 34 w 150"/>
                <a:gd name="T11" fmla="*/ 176 h 288"/>
                <a:gd name="T12" fmla="*/ 38 w 150"/>
                <a:gd name="T13" fmla="*/ 158 h 288"/>
                <a:gd name="T14" fmla="*/ 38 w 150"/>
                <a:gd name="T15" fmla="*/ 146 h 288"/>
                <a:gd name="T16" fmla="*/ 42 w 150"/>
                <a:gd name="T17" fmla="*/ 136 h 288"/>
                <a:gd name="T18" fmla="*/ 38 w 150"/>
                <a:gd name="T19" fmla="*/ 120 h 288"/>
                <a:gd name="T20" fmla="*/ 34 w 150"/>
                <a:gd name="T21" fmla="*/ 106 h 288"/>
                <a:gd name="T22" fmla="*/ 22 w 150"/>
                <a:gd name="T23" fmla="*/ 98 h 288"/>
                <a:gd name="T24" fmla="*/ 8 w 150"/>
                <a:gd name="T25" fmla="*/ 94 h 288"/>
                <a:gd name="T26" fmla="*/ 0 w 150"/>
                <a:gd name="T27" fmla="*/ 80 h 288"/>
                <a:gd name="T28" fmla="*/ 12 w 150"/>
                <a:gd name="T29" fmla="*/ 72 h 288"/>
                <a:gd name="T30" fmla="*/ 26 w 150"/>
                <a:gd name="T31" fmla="*/ 68 h 288"/>
                <a:gd name="T32" fmla="*/ 44 w 150"/>
                <a:gd name="T33" fmla="*/ 64 h 288"/>
                <a:gd name="T34" fmla="*/ 60 w 150"/>
                <a:gd name="T35" fmla="*/ 68 h 288"/>
                <a:gd name="T36" fmla="*/ 60 w 150"/>
                <a:gd name="T37" fmla="*/ 86 h 288"/>
                <a:gd name="T38" fmla="*/ 60 w 150"/>
                <a:gd name="T39" fmla="*/ 102 h 288"/>
                <a:gd name="T40" fmla="*/ 68 w 150"/>
                <a:gd name="T41" fmla="*/ 116 h 288"/>
                <a:gd name="T42" fmla="*/ 68 w 150"/>
                <a:gd name="T43" fmla="*/ 106 h 288"/>
                <a:gd name="T44" fmla="*/ 78 w 150"/>
                <a:gd name="T45" fmla="*/ 98 h 288"/>
                <a:gd name="T46" fmla="*/ 78 w 150"/>
                <a:gd name="T47" fmla="*/ 76 h 288"/>
                <a:gd name="T48" fmla="*/ 68 w 150"/>
                <a:gd name="T49" fmla="*/ 52 h 288"/>
                <a:gd name="T50" fmla="*/ 60 w 150"/>
                <a:gd name="T51" fmla="*/ 38 h 288"/>
                <a:gd name="T52" fmla="*/ 60 w 150"/>
                <a:gd name="T53" fmla="*/ 26 h 288"/>
                <a:gd name="T54" fmla="*/ 70 w 150"/>
                <a:gd name="T55" fmla="*/ 20 h 288"/>
                <a:gd name="T56" fmla="*/ 90 w 150"/>
                <a:gd name="T57" fmla="*/ 20 h 288"/>
                <a:gd name="T58" fmla="*/ 108 w 150"/>
                <a:gd name="T59" fmla="*/ 20 h 288"/>
                <a:gd name="T60" fmla="*/ 112 w 150"/>
                <a:gd name="T61" fmla="*/ 12 h 288"/>
                <a:gd name="T62" fmla="*/ 128 w 150"/>
                <a:gd name="T63" fmla="*/ 12 h 288"/>
                <a:gd name="T64" fmla="*/ 138 w 150"/>
                <a:gd name="T65" fmla="*/ 4 h 288"/>
                <a:gd name="T66" fmla="*/ 146 w 150"/>
                <a:gd name="T67" fmla="*/ 12 h 288"/>
                <a:gd name="T68" fmla="*/ 146 w 150"/>
                <a:gd name="T69" fmla="*/ 24 h 288"/>
                <a:gd name="T70" fmla="*/ 142 w 150"/>
                <a:gd name="T71" fmla="*/ 42 h 288"/>
                <a:gd name="T72" fmla="*/ 146 w 150"/>
                <a:gd name="T73" fmla="*/ 56 h 288"/>
                <a:gd name="T74" fmla="*/ 146 w 150"/>
                <a:gd name="T75" fmla="*/ 68 h 288"/>
                <a:gd name="T76" fmla="*/ 146 w 150"/>
                <a:gd name="T77" fmla="*/ 80 h 288"/>
                <a:gd name="T78" fmla="*/ 142 w 150"/>
                <a:gd name="T79" fmla="*/ 86 h 288"/>
                <a:gd name="T80" fmla="*/ 134 w 150"/>
                <a:gd name="T81" fmla="*/ 102 h 288"/>
                <a:gd name="T82" fmla="*/ 124 w 150"/>
                <a:gd name="T83" fmla="*/ 112 h 288"/>
                <a:gd name="T84" fmla="*/ 108 w 150"/>
                <a:gd name="T85" fmla="*/ 120 h 288"/>
                <a:gd name="T86" fmla="*/ 94 w 150"/>
                <a:gd name="T87" fmla="*/ 132 h 288"/>
                <a:gd name="T88" fmla="*/ 86 w 150"/>
                <a:gd name="T89" fmla="*/ 140 h 288"/>
                <a:gd name="T90" fmla="*/ 82 w 150"/>
                <a:gd name="T91" fmla="*/ 146 h 288"/>
                <a:gd name="T92" fmla="*/ 70 w 150"/>
                <a:gd name="T93" fmla="*/ 158 h 288"/>
                <a:gd name="T94" fmla="*/ 64 w 150"/>
                <a:gd name="T95" fmla="*/ 162 h 288"/>
                <a:gd name="T96" fmla="*/ 68 w 150"/>
                <a:gd name="T97" fmla="*/ 176 h 288"/>
                <a:gd name="T98" fmla="*/ 70 w 150"/>
                <a:gd name="T99" fmla="*/ 192 h 288"/>
                <a:gd name="T100" fmla="*/ 70 w 150"/>
                <a:gd name="T101" fmla="*/ 210 h 288"/>
                <a:gd name="T102" fmla="*/ 74 w 150"/>
                <a:gd name="T103" fmla="*/ 210 h 288"/>
                <a:gd name="T104" fmla="*/ 70 w 150"/>
                <a:gd name="T105" fmla="*/ 228 h 288"/>
                <a:gd name="T106" fmla="*/ 74 w 150"/>
                <a:gd name="T107" fmla="*/ 236 h 288"/>
                <a:gd name="T108" fmla="*/ 68 w 150"/>
                <a:gd name="T109" fmla="*/ 248 h 288"/>
                <a:gd name="T110" fmla="*/ 52 w 150"/>
                <a:gd name="T111" fmla="*/ 254 h 288"/>
                <a:gd name="T112" fmla="*/ 38 w 150"/>
                <a:gd name="T113" fmla="*/ 262 h 288"/>
                <a:gd name="T114" fmla="*/ 34 w 150"/>
                <a:gd name="T115" fmla="*/ 278 h 288"/>
                <a:gd name="T116" fmla="*/ 38 w 150"/>
                <a:gd name="T117" fmla="*/ 288 h 288"/>
                <a:gd name="T118" fmla="*/ 26 w 150"/>
                <a:gd name="T119" fmla="*/ 288 h 288"/>
                <a:gd name="T120" fmla="*/ 74 w 150"/>
                <a:gd name="T121"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88">
                  <a:moveTo>
                    <a:pt x="26" y="288"/>
                  </a:moveTo>
                  <a:lnTo>
                    <a:pt x="26" y="280"/>
                  </a:lnTo>
                  <a:lnTo>
                    <a:pt x="26" y="278"/>
                  </a:lnTo>
                  <a:lnTo>
                    <a:pt x="26" y="274"/>
                  </a:lnTo>
                  <a:lnTo>
                    <a:pt x="22" y="274"/>
                  </a:lnTo>
                  <a:lnTo>
                    <a:pt x="22" y="270"/>
                  </a:lnTo>
                  <a:lnTo>
                    <a:pt x="22" y="266"/>
                  </a:lnTo>
                  <a:lnTo>
                    <a:pt x="22" y="262"/>
                  </a:lnTo>
                  <a:lnTo>
                    <a:pt x="26" y="254"/>
                  </a:lnTo>
                  <a:lnTo>
                    <a:pt x="22" y="254"/>
                  </a:lnTo>
                  <a:lnTo>
                    <a:pt x="22" y="252"/>
                  </a:lnTo>
                  <a:lnTo>
                    <a:pt x="22" y="248"/>
                  </a:lnTo>
                  <a:lnTo>
                    <a:pt x="26" y="244"/>
                  </a:lnTo>
                  <a:lnTo>
                    <a:pt x="22" y="244"/>
                  </a:lnTo>
                  <a:lnTo>
                    <a:pt x="22" y="240"/>
                  </a:lnTo>
                  <a:lnTo>
                    <a:pt x="22" y="236"/>
                  </a:lnTo>
                  <a:lnTo>
                    <a:pt x="22" y="232"/>
                  </a:lnTo>
                  <a:lnTo>
                    <a:pt x="18" y="232"/>
                  </a:lnTo>
                  <a:lnTo>
                    <a:pt x="18" y="228"/>
                  </a:lnTo>
                  <a:lnTo>
                    <a:pt x="18" y="226"/>
                  </a:lnTo>
                  <a:lnTo>
                    <a:pt x="18" y="222"/>
                  </a:lnTo>
                  <a:lnTo>
                    <a:pt x="14" y="210"/>
                  </a:lnTo>
                  <a:lnTo>
                    <a:pt x="14" y="206"/>
                  </a:lnTo>
                  <a:lnTo>
                    <a:pt x="18" y="202"/>
                  </a:lnTo>
                  <a:lnTo>
                    <a:pt x="22" y="198"/>
                  </a:lnTo>
                  <a:lnTo>
                    <a:pt x="30" y="188"/>
                  </a:lnTo>
                  <a:lnTo>
                    <a:pt x="30" y="184"/>
                  </a:lnTo>
                  <a:lnTo>
                    <a:pt x="30" y="180"/>
                  </a:lnTo>
                  <a:lnTo>
                    <a:pt x="30" y="176"/>
                  </a:lnTo>
                  <a:lnTo>
                    <a:pt x="34" y="176"/>
                  </a:lnTo>
                  <a:lnTo>
                    <a:pt x="34" y="172"/>
                  </a:lnTo>
                  <a:lnTo>
                    <a:pt x="38" y="168"/>
                  </a:lnTo>
                  <a:lnTo>
                    <a:pt x="38" y="166"/>
                  </a:lnTo>
                  <a:lnTo>
                    <a:pt x="38" y="162"/>
                  </a:lnTo>
                  <a:lnTo>
                    <a:pt x="38" y="158"/>
                  </a:lnTo>
                  <a:lnTo>
                    <a:pt x="34" y="158"/>
                  </a:lnTo>
                  <a:lnTo>
                    <a:pt x="34" y="154"/>
                  </a:lnTo>
                  <a:lnTo>
                    <a:pt x="38" y="154"/>
                  </a:lnTo>
                  <a:lnTo>
                    <a:pt x="38" y="150"/>
                  </a:lnTo>
                  <a:lnTo>
                    <a:pt x="38" y="146"/>
                  </a:lnTo>
                  <a:lnTo>
                    <a:pt x="34" y="146"/>
                  </a:lnTo>
                  <a:lnTo>
                    <a:pt x="34" y="142"/>
                  </a:lnTo>
                  <a:lnTo>
                    <a:pt x="38" y="142"/>
                  </a:lnTo>
                  <a:lnTo>
                    <a:pt x="38" y="140"/>
                  </a:lnTo>
                  <a:lnTo>
                    <a:pt x="42" y="136"/>
                  </a:lnTo>
                  <a:lnTo>
                    <a:pt x="38" y="136"/>
                  </a:lnTo>
                  <a:lnTo>
                    <a:pt x="38" y="132"/>
                  </a:lnTo>
                  <a:lnTo>
                    <a:pt x="38" y="128"/>
                  </a:lnTo>
                  <a:lnTo>
                    <a:pt x="38" y="124"/>
                  </a:lnTo>
                  <a:lnTo>
                    <a:pt x="38" y="120"/>
                  </a:lnTo>
                  <a:lnTo>
                    <a:pt x="38" y="116"/>
                  </a:lnTo>
                  <a:lnTo>
                    <a:pt x="38" y="112"/>
                  </a:lnTo>
                  <a:lnTo>
                    <a:pt x="38" y="110"/>
                  </a:lnTo>
                  <a:lnTo>
                    <a:pt x="34" y="110"/>
                  </a:lnTo>
                  <a:lnTo>
                    <a:pt x="34" y="106"/>
                  </a:lnTo>
                  <a:lnTo>
                    <a:pt x="30" y="106"/>
                  </a:lnTo>
                  <a:lnTo>
                    <a:pt x="30" y="102"/>
                  </a:lnTo>
                  <a:lnTo>
                    <a:pt x="26" y="102"/>
                  </a:lnTo>
                  <a:lnTo>
                    <a:pt x="22" y="102"/>
                  </a:lnTo>
                  <a:lnTo>
                    <a:pt x="22" y="98"/>
                  </a:lnTo>
                  <a:lnTo>
                    <a:pt x="18" y="98"/>
                  </a:lnTo>
                  <a:lnTo>
                    <a:pt x="14" y="98"/>
                  </a:lnTo>
                  <a:lnTo>
                    <a:pt x="14" y="94"/>
                  </a:lnTo>
                  <a:lnTo>
                    <a:pt x="12" y="94"/>
                  </a:lnTo>
                  <a:lnTo>
                    <a:pt x="8" y="94"/>
                  </a:lnTo>
                  <a:lnTo>
                    <a:pt x="0" y="94"/>
                  </a:lnTo>
                  <a:lnTo>
                    <a:pt x="0" y="90"/>
                  </a:lnTo>
                  <a:lnTo>
                    <a:pt x="0" y="86"/>
                  </a:lnTo>
                  <a:lnTo>
                    <a:pt x="0" y="82"/>
                  </a:lnTo>
                  <a:lnTo>
                    <a:pt x="0" y="80"/>
                  </a:lnTo>
                  <a:lnTo>
                    <a:pt x="0" y="76"/>
                  </a:lnTo>
                  <a:lnTo>
                    <a:pt x="4" y="76"/>
                  </a:lnTo>
                  <a:lnTo>
                    <a:pt x="8" y="76"/>
                  </a:lnTo>
                  <a:lnTo>
                    <a:pt x="8" y="72"/>
                  </a:lnTo>
                  <a:lnTo>
                    <a:pt x="12" y="72"/>
                  </a:lnTo>
                  <a:lnTo>
                    <a:pt x="14" y="72"/>
                  </a:lnTo>
                  <a:lnTo>
                    <a:pt x="18" y="72"/>
                  </a:lnTo>
                  <a:lnTo>
                    <a:pt x="18" y="68"/>
                  </a:lnTo>
                  <a:lnTo>
                    <a:pt x="22" y="68"/>
                  </a:lnTo>
                  <a:lnTo>
                    <a:pt x="26" y="68"/>
                  </a:lnTo>
                  <a:lnTo>
                    <a:pt x="30" y="64"/>
                  </a:lnTo>
                  <a:lnTo>
                    <a:pt x="38" y="60"/>
                  </a:lnTo>
                  <a:lnTo>
                    <a:pt x="42" y="60"/>
                  </a:lnTo>
                  <a:lnTo>
                    <a:pt x="42" y="64"/>
                  </a:lnTo>
                  <a:lnTo>
                    <a:pt x="44" y="64"/>
                  </a:lnTo>
                  <a:lnTo>
                    <a:pt x="44" y="68"/>
                  </a:lnTo>
                  <a:lnTo>
                    <a:pt x="48" y="68"/>
                  </a:lnTo>
                  <a:lnTo>
                    <a:pt x="52" y="68"/>
                  </a:lnTo>
                  <a:lnTo>
                    <a:pt x="56" y="68"/>
                  </a:lnTo>
                  <a:lnTo>
                    <a:pt x="60" y="68"/>
                  </a:lnTo>
                  <a:lnTo>
                    <a:pt x="60" y="72"/>
                  </a:lnTo>
                  <a:lnTo>
                    <a:pt x="60" y="76"/>
                  </a:lnTo>
                  <a:lnTo>
                    <a:pt x="60" y="80"/>
                  </a:lnTo>
                  <a:lnTo>
                    <a:pt x="60" y="82"/>
                  </a:lnTo>
                  <a:lnTo>
                    <a:pt x="60" y="86"/>
                  </a:lnTo>
                  <a:lnTo>
                    <a:pt x="60" y="90"/>
                  </a:lnTo>
                  <a:lnTo>
                    <a:pt x="56" y="90"/>
                  </a:lnTo>
                  <a:lnTo>
                    <a:pt x="56" y="94"/>
                  </a:lnTo>
                  <a:lnTo>
                    <a:pt x="60" y="98"/>
                  </a:lnTo>
                  <a:lnTo>
                    <a:pt x="60" y="102"/>
                  </a:lnTo>
                  <a:lnTo>
                    <a:pt x="64" y="102"/>
                  </a:lnTo>
                  <a:lnTo>
                    <a:pt x="64" y="106"/>
                  </a:lnTo>
                  <a:lnTo>
                    <a:pt x="68" y="110"/>
                  </a:lnTo>
                  <a:lnTo>
                    <a:pt x="68" y="112"/>
                  </a:lnTo>
                  <a:lnTo>
                    <a:pt x="68" y="116"/>
                  </a:lnTo>
                  <a:lnTo>
                    <a:pt x="70" y="116"/>
                  </a:lnTo>
                  <a:lnTo>
                    <a:pt x="70" y="112"/>
                  </a:lnTo>
                  <a:lnTo>
                    <a:pt x="70" y="110"/>
                  </a:lnTo>
                  <a:lnTo>
                    <a:pt x="70" y="106"/>
                  </a:lnTo>
                  <a:lnTo>
                    <a:pt x="68" y="106"/>
                  </a:lnTo>
                  <a:lnTo>
                    <a:pt x="70" y="106"/>
                  </a:lnTo>
                  <a:lnTo>
                    <a:pt x="70" y="102"/>
                  </a:lnTo>
                  <a:lnTo>
                    <a:pt x="70" y="98"/>
                  </a:lnTo>
                  <a:lnTo>
                    <a:pt x="74" y="98"/>
                  </a:lnTo>
                  <a:lnTo>
                    <a:pt x="78" y="98"/>
                  </a:lnTo>
                  <a:lnTo>
                    <a:pt x="78" y="94"/>
                  </a:lnTo>
                  <a:lnTo>
                    <a:pt x="78" y="86"/>
                  </a:lnTo>
                  <a:lnTo>
                    <a:pt x="78" y="82"/>
                  </a:lnTo>
                  <a:lnTo>
                    <a:pt x="78" y="80"/>
                  </a:lnTo>
                  <a:lnTo>
                    <a:pt x="78" y="76"/>
                  </a:lnTo>
                  <a:lnTo>
                    <a:pt x="78" y="72"/>
                  </a:lnTo>
                  <a:lnTo>
                    <a:pt x="74" y="64"/>
                  </a:lnTo>
                  <a:lnTo>
                    <a:pt x="70" y="56"/>
                  </a:lnTo>
                  <a:lnTo>
                    <a:pt x="68" y="56"/>
                  </a:lnTo>
                  <a:lnTo>
                    <a:pt x="68" y="52"/>
                  </a:lnTo>
                  <a:lnTo>
                    <a:pt x="64" y="52"/>
                  </a:lnTo>
                  <a:lnTo>
                    <a:pt x="60" y="50"/>
                  </a:lnTo>
                  <a:lnTo>
                    <a:pt x="60" y="46"/>
                  </a:lnTo>
                  <a:lnTo>
                    <a:pt x="60" y="42"/>
                  </a:lnTo>
                  <a:lnTo>
                    <a:pt x="60" y="38"/>
                  </a:lnTo>
                  <a:lnTo>
                    <a:pt x="60" y="34"/>
                  </a:lnTo>
                  <a:lnTo>
                    <a:pt x="60" y="30"/>
                  </a:lnTo>
                  <a:lnTo>
                    <a:pt x="56" y="30"/>
                  </a:lnTo>
                  <a:lnTo>
                    <a:pt x="56" y="26"/>
                  </a:lnTo>
                  <a:lnTo>
                    <a:pt x="60" y="26"/>
                  </a:lnTo>
                  <a:lnTo>
                    <a:pt x="60" y="24"/>
                  </a:lnTo>
                  <a:lnTo>
                    <a:pt x="60" y="20"/>
                  </a:lnTo>
                  <a:lnTo>
                    <a:pt x="64" y="20"/>
                  </a:lnTo>
                  <a:lnTo>
                    <a:pt x="68" y="20"/>
                  </a:lnTo>
                  <a:lnTo>
                    <a:pt x="70" y="20"/>
                  </a:lnTo>
                  <a:lnTo>
                    <a:pt x="74" y="20"/>
                  </a:lnTo>
                  <a:lnTo>
                    <a:pt x="78" y="16"/>
                  </a:lnTo>
                  <a:lnTo>
                    <a:pt x="82" y="20"/>
                  </a:lnTo>
                  <a:lnTo>
                    <a:pt x="86" y="20"/>
                  </a:lnTo>
                  <a:lnTo>
                    <a:pt x="90" y="20"/>
                  </a:lnTo>
                  <a:lnTo>
                    <a:pt x="94" y="20"/>
                  </a:lnTo>
                  <a:lnTo>
                    <a:pt x="98" y="20"/>
                  </a:lnTo>
                  <a:lnTo>
                    <a:pt x="100" y="20"/>
                  </a:lnTo>
                  <a:lnTo>
                    <a:pt x="104" y="20"/>
                  </a:lnTo>
                  <a:lnTo>
                    <a:pt x="108" y="20"/>
                  </a:lnTo>
                  <a:lnTo>
                    <a:pt x="108" y="16"/>
                  </a:lnTo>
                  <a:lnTo>
                    <a:pt x="104" y="16"/>
                  </a:lnTo>
                  <a:lnTo>
                    <a:pt x="108" y="16"/>
                  </a:lnTo>
                  <a:lnTo>
                    <a:pt x="108" y="12"/>
                  </a:lnTo>
                  <a:lnTo>
                    <a:pt x="112" y="12"/>
                  </a:lnTo>
                  <a:lnTo>
                    <a:pt x="112" y="16"/>
                  </a:lnTo>
                  <a:lnTo>
                    <a:pt x="116" y="16"/>
                  </a:lnTo>
                  <a:lnTo>
                    <a:pt x="120" y="12"/>
                  </a:lnTo>
                  <a:lnTo>
                    <a:pt x="124" y="12"/>
                  </a:lnTo>
                  <a:lnTo>
                    <a:pt x="128" y="12"/>
                  </a:lnTo>
                  <a:lnTo>
                    <a:pt x="128" y="8"/>
                  </a:lnTo>
                  <a:lnTo>
                    <a:pt x="130" y="8"/>
                  </a:lnTo>
                  <a:lnTo>
                    <a:pt x="134" y="8"/>
                  </a:lnTo>
                  <a:lnTo>
                    <a:pt x="134" y="4"/>
                  </a:lnTo>
                  <a:lnTo>
                    <a:pt x="138" y="4"/>
                  </a:lnTo>
                  <a:lnTo>
                    <a:pt x="142" y="0"/>
                  </a:lnTo>
                  <a:lnTo>
                    <a:pt x="146" y="0"/>
                  </a:lnTo>
                  <a:lnTo>
                    <a:pt x="146" y="4"/>
                  </a:lnTo>
                  <a:lnTo>
                    <a:pt x="146" y="8"/>
                  </a:lnTo>
                  <a:lnTo>
                    <a:pt x="146" y="12"/>
                  </a:lnTo>
                  <a:lnTo>
                    <a:pt x="142" y="12"/>
                  </a:lnTo>
                  <a:lnTo>
                    <a:pt x="142" y="16"/>
                  </a:lnTo>
                  <a:lnTo>
                    <a:pt x="146" y="16"/>
                  </a:lnTo>
                  <a:lnTo>
                    <a:pt x="142" y="20"/>
                  </a:lnTo>
                  <a:lnTo>
                    <a:pt x="146" y="24"/>
                  </a:lnTo>
                  <a:lnTo>
                    <a:pt x="146" y="30"/>
                  </a:lnTo>
                  <a:lnTo>
                    <a:pt x="146" y="34"/>
                  </a:lnTo>
                  <a:lnTo>
                    <a:pt x="146" y="38"/>
                  </a:lnTo>
                  <a:lnTo>
                    <a:pt x="146" y="42"/>
                  </a:lnTo>
                  <a:lnTo>
                    <a:pt x="142" y="42"/>
                  </a:lnTo>
                  <a:lnTo>
                    <a:pt x="146" y="42"/>
                  </a:lnTo>
                  <a:lnTo>
                    <a:pt x="146" y="46"/>
                  </a:lnTo>
                  <a:lnTo>
                    <a:pt x="146" y="50"/>
                  </a:lnTo>
                  <a:lnTo>
                    <a:pt x="146" y="52"/>
                  </a:lnTo>
                  <a:lnTo>
                    <a:pt x="146" y="56"/>
                  </a:lnTo>
                  <a:lnTo>
                    <a:pt x="146" y="60"/>
                  </a:lnTo>
                  <a:lnTo>
                    <a:pt x="146" y="64"/>
                  </a:lnTo>
                  <a:lnTo>
                    <a:pt x="150" y="64"/>
                  </a:lnTo>
                  <a:lnTo>
                    <a:pt x="150" y="68"/>
                  </a:lnTo>
                  <a:lnTo>
                    <a:pt x="146" y="68"/>
                  </a:lnTo>
                  <a:lnTo>
                    <a:pt x="150" y="68"/>
                  </a:lnTo>
                  <a:lnTo>
                    <a:pt x="150" y="72"/>
                  </a:lnTo>
                  <a:lnTo>
                    <a:pt x="150" y="76"/>
                  </a:lnTo>
                  <a:lnTo>
                    <a:pt x="150" y="80"/>
                  </a:lnTo>
                  <a:lnTo>
                    <a:pt x="146" y="80"/>
                  </a:lnTo>
                  <a:lnTo>
                    <a:pt x="146" y="82"/>
                  </a:lnTo>
                  <a:lnTo>
                    <a:pt x="146" y="80"/>
                  </a:lnTo>
                  <a:lnTo>
                    <a:pt x="146" y="82"/>
                  </a:lnTo>
                  <a:lnTo>
                    <a:pt x="146" y="86"/>
                  </a:lnTo>
                  <a:lnTo>
                    <a:pt x="142" y="86"/>
                  </a:lnTo>
                  <a:lnTo>
                    <a:pt x="142" y="90"/>
                  </a:lnTo>
                  <a:lnTo>
                    <a:pt x="138" y="94"/>
                  </a:lnTo>
                  <a:lnTo>
                    <a:pt x="138" y="98"/>
                  </a:lnTo>
                  <a:lnTo>
                    <a:pt x="134" y="98"/>
                  </a:lnTo>
                  <a:lnTo>
                    <a:pt x="134" y="102"/>
                  </a:lnTo>
                  <a:lnTo>
                    <a:pt x="134" y="106"/>
                  </a:lnTo>
                  <a:lnTo>
                    <a:pt x="130" y="106"/>
                  </a:lnTo>
                  <a:lnTo>
                    <a:pt x="128" y="110"/>
                  </a:lnTo>
                  <a:lnTo>
                    <a:pt x="124" y="110"/>
                  </a:lnTo>
                  <a:lnTo>
                    <a:pt x="124" y="112"/>
                  </a:lnTo>
                  <a:lnTo>
                    <a:pt x="120" y="112"/>
                  </a:lnTo>
                  <a:lnTo>
                    <a:pt x="116" y="116"/>
                  </a:lnTo>
                  <a:lnTo>
                    <a:pt x="112" y="116"/>
                  </a:lnTo>
                  <a:lnTo>
                    <a:pt x="108" y="116"/>
                  </a:lnTo>
                  <a:lnTo>
                    <a:pt x="108" y="120"/>
                  </a:lnTo>
                  <a:lnTo>
                    <a:pt x="104" y="120"/>
                  </a:lnTo>
                  <a:lnTo>
                    <a:pt x="100" y="124"/>
                  </a:lnTo>
                  <a:lnTo>
                    <a:pt x="98" y="124"/>
                  </a:lnTo>
                  <a:lnTo>
                    <a:pt x="98" y="128"/>
                  </a:lnTo>
                  <a:lnTo>
                    <a:pt x="94" y="132"/>
                  </a:lnTo>
                  <a:lnTo>
                    <a:pt x="94" y="128"/>
                  </a:lnTo>
                  <a:lnTo>
                    <a:pt x="94" y="132"/>
                  </a:lnTo>
                  <a:lnTo>
                    <a:pt x="94" y="136"/>
                  </a:lnTo>
                  <a:lnTo>
                    <a:pt x="90" y="140"/>
                  </a:lnTo>
                  <a:lnTo>
                    <a:pt x="86" y="140"/>
                  </a:lnTo>
                  <a:lnTo>
                    <a:pt x="86" y="142"/>
                  </a:lnTo>
                  <a:lnTo>
                    <a:pt x="86" y="146"/>
                  </a:lnTo>
                  <a:lnTo>
                    <a:pt x="82" y="146"/>
                  </a:lnTo>
                  <a:lnTo>
                    <a:pt x="82" y="142"/>
                  </a:lnTo>
                  <a:lnTo>
                    <a:pt x="82" y="146"/>
                  </a:lnTo>
                  <a:lnTo>
                    <a:pt x="78" y="146"/>
                  </a:lnTo>
                  <a:lnTo>
                    <a:pt x="78" y="150"/>
                  </a:lnTo>
                  <a:lnTo>
                    <a:pt x="74" y="150"/>
                  </a:lnTo>
                  <a:lnTo>
                    <a:pt x="74" y="154"/>
                  </a:lnTo>
                  <a:lnTo>
                    <a:pt x="70" y="158"/>
                  </a:lnTo>
                  <a:lnTo>
                    <a:pt x="68" y="162"/>
                  </a:lnTo>
                  <a:lnTo>
                    <a:pt x="64" y="162"/>
                  </a:lnTo>
                  <a:lnTo>
                    <a:pt x="60" y="158"/>
                  </a:lnTo>
                  <a:lnTo>
                    <a:pt x="60" y="162"/>
                  </a:lnTo>
                  <a:lnTo>
                    <a:pt x="64" y="162"/>
                  </a:lnTo>
                  <a:lnTo>
                    <a:pt x="64" y="166"/>
                  </a:lnTo>
                  <a:lnTo>
                    <a:pt x="64" y="168"/>
                  </a:lnTo>
                  <a:lnTo>
                    <a:pt x="64" y="172"/>
                  </a:lnTo>
                  <a:lnTo>
                    <a:pt x="64" y="176"/>
                  </a:lnTo>
                  <a:lnTo>
                    <a:pt x="68" y="176"/>
                  </a:lnTo>
                  <a:lnTo>
                    <a:pt x="68" y="180"/>
                  </a:lnTo>
                  <a:lnTo>
                    <a:pt x="68" y="184"/>
                  </a:lnTo>
                  <a:lnTo>
                    <a:pt x="68" y="188"/>
                  </a:lnTo>
                  <a:lnTo>
                    <a:pt x="68" y="192"/>
                  </a:lnTo>
                  <a:lnTo>
                    <a:pt x="70" y="192"/>
                  </a:lnTo>
                  <a:lnTo>
                    <a:pt x="70" y="196"/>
                  </a:lnTo>
                  <a:lnTo>
                    <a:pt x="70" y="198"/>
                  </a:lnTo>
                  <a:lnTo>
                    <a:pt x="70" y="202"/>
                  </a:lnTo>
                  <a:lnTo>
                    <a:pt x="70" y="206"/>
                  </a:lnTo>
                  <a:lnTo>
                    <a:pt x="70" y="210"/>
                  </a:lnTo>
                  <a:lnTo>
                    <a:pt x="70" y="206"/>
                  </a:lnTo>
                  <a:lnTo>
                    <a:pt x="70" y="202"/>
                  </a:lnTo>
                  <a:lnTo>
                    <a:pt x="74" y="202"/>
                  </a:lnTo>
                  <a:lnTo>
                    <a:pt x="74" y="206"/>
                  </a:lnTo>
                  <a:lnTo>
                    <a:pt x="74" y="210"/>
                  </a:lnTo>
                  <a:lnTo>
                    <a:pt x="74" y="214"/>
                  </a:lnTo>
                  <a:lnTo>
                    <a:pt x="74" y="218"/>
                  </a:lnTo>
                  <a:lnTo>
                    <a:pt x="74" y="222"/>
                  </a:lnTo>
                  <a:lnTo>
                    <a:pt x="74" y="226"/>
                  </a:lnTo>
                  <a:lnTo>
                    <a:pt x="70" y="228"/>
                  </a:lnTo>
                  <a:lnTo>
                    <a:pt x="70" y="232"/>
                  </a:lnTo>
                  <a:lnTo>
                    <a:pt x="70" y="236"/>
                  </a:lnTo>
                  <a:lnTo>
                    <a:pt x="70" y="232"/>
                  </a:lnTo>
                  <a:lnTo>
                    <a:pt x="74" y="232"/>
                  </a:lnTo>
                  <a:lnTo>
                    <a:pt x="74" y="236"/>
                  </a:lnTo>
                  <a:lnTo>
                    <a:pt x="74" y="240"/>
                  </a:lnTo>
                  <a:lnTo>
                    <a:pt x="70" y="240"/>
                  </a:lnTo>
                  <a:lnTo>
                    <a:pt x="70" y="244"/>
                  </a:lnTo>
                  <a:lnTo>
                    <a:pt x="70" y="248"/>
                  </a:lnTo>
                  <a:lnTo>
                    <a:pt x="68" y="248"/>
                  </a:lnTo>
                  <a:lnTo>
                    <a:pt x="64" y="252"/>
                  </a:lnTo>
                  <a:lnTo>
                    <a:pt x="60" y="252"/>
                  </a:lnTo>
                  <a:lnTo>
                    <a:pt x="56" y="252"/>
                  </a:lnTo>
                  <a:lnTo>
                    <a:pt x="56" y="254"/>
                  </a:lnTo>
                  <a:lnTo>
                    <a:pt x="52" y="254"/>
                  </a:lnTo>
                  <a:lnTo>
                    <a:pt x="48" y="254"/>
                  </a:lnTo>
                  <a:lnTo>
                    <a:pt x="44" y="258"/>
                  </a:lnTo>
                  <a:lnTo>
                    <a:pt x="42" y="258"/>
                  </a:lnTo>
                  <a:lnTo>
                    <a:pt x="42" y="262"/>
                  </a:lnTo>
                  <a:lnTo>
                    <a:pt x="38" y="262"/>
                  </a:lnTo>
                  <a:lnTo>
                    <a:pt x="38" y="266"/>
                  </a:lnTo>
                  <a:lnTo>
                    <a:pt x="34" y="266"/>
                  </a:lnTo>
                  <a:lnTo>
                    <a:pt x="34" y="270"/>
                  </a:lnTo>
                  <a:lnTo>
                    <a:pt x="34" y="274"/>
                  </a:lnTo>
                  <a:lnTo>
                    <a:pt x="34" y="278"/>
                  </a:lnTo>
                  <a:lnTo>
                    <a:pt x="38" y="278"/>
                  </a:lnTo>
                  <a:lnTo>
                    <a:pt x="38" y="274"/>
                  </a:lnTo>
                  <a:lnTo>
                    <a:pt x="38" y="278"/>
                  </a:lnTo>
                  <a:lnTo>
                    <a:pt x="38" y="284"/>
                  </a:lnTo>
                  <a:lnTo>
                    <a:pt x="38" y="288"/>
                  </a:lnTo>
                  <a:lnTo>
                    <a:pt x="34" y="288"/>
                  </a:lnTo>
                  <a:lnTo>
                    <a:pt x="30" y="288"/>
                  </a:lnTo>
                  <a:lnTo>
                    <a:pt x="26" y="288"/>
                  </a:lnTo>
                  <a:lnTo>
                    <a:pt x="26" y="288"/>
                  </a:lnTo>
                  <a:lnTo>
                    <a:pt x="26" y="288"/>
                  </a:lnTo>
                  <a:close/>
                  <a:moveTo>
                    <a:pt x="74" y="198"/>
                  </a:moveTo>
                  <a:lnTo>
                    <a:pt x="70" y="198"/>
                  </a:lnTo>
                  <a:lnTo>
                    <a:pt x="70" y="196"/>
                  </a:lnTo>
                  <a:lnTo>
                    <a:pt x="74" y="192"/>
                  </a:lnTo>
                  <a:lnTo>
                    <a:pt x="74" y="196"/>
                  </a:lnTo>
                  <a:lnTo>
                    <a:pt x="74" y="198"/>
                  </a:lnTo>
                  <a:lnTo>
                    <a:pt x="74" y="198"/>
                  </a:lnTo>
                  <a:lnTo>
                    <a:pt x="74" y="1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0"/>
            <p:cNvSpPr>
              <a:spLocks/>
            </p:cNvSpPr>
            <p:nvPr/>
          </p:nvSpPr>
          <p:spPr bwMode="auto">
            <a:xfrm>
              <a:off x="4654550" y="5022918"/>
              <a:ext cx="307975" cy="339725"/>
            </a:xfrm>
            <a:custGeom>
              <a:avLst/>
              <a:gdLst>
                <a:gd name="T0" fmla="*/ 120 w 194"/>
                <a:gd name="T1" fmla="*/ 124 h 214"/>
                <a:gd name="T2" fmla="*/ 120 w 194"/>
                <a:gd name="T3" fmla="*/ 140 h 214"/>
                <a:gd name="T4" fmla="*/ 120 w 194"/>
                <a:gd name="T5" fmla="*/ 154 h 214"/>
                <a:gd name="T6" fmla="*/ 120 w 194"/>
                <a:gd name="T7" fmla="*/ 184 h 214"/>
                <a:gd name="T8" fmla="*/ 120 w 194"/>
                <a:gd name="T9" fmla="*/ 202 h 214"/>
                <a:gd name="T10" fmla="*/ 108 w 194"/>
                <a:gd name="T11" fmla="*/ 210 h 214"/>
                <a:gd name="T12" fmla="*/ 96 w 194"/>
                <a:gd name="T13" fmla="*/ 214 h 214"/>
                <a:gd name="T14" fmla="*/ 86 w 194"/>
                <a:gd name="T15" fmla="*/ 210 h 214"/>
                <a:gd name="T16" fmla="*/ 82 w 194"/>
                <a:gd name="T17" fmla="*/ 198 h 214"/>
                <a:gd name="T18" fmla="*/ 74 w 194"/>
                <a:gd name="T19" fmla="*/ 198 h 214"/>
                <a:gd name="T20" fmla="*/ 66 w 194"/>
                <a:gd name="T21" fmla="*/ 206 h 214"/>
                <a:gd name="T22" fmla="*/ 60 w 194"/>
                <a:gd name="T23" fmla="*/ 194 h 214"/>
                <a:gd name="T24" fmla="*/ 56 w 194"/>
                <a:gd name="T25" fmla="*/ 190 h 214"/>
                <a:gd name="T26" fmla="*/ 52 w 194"/>
                <a:gd name="T27" fmla="*/ 176 h 214"/>
                <a:gd name="T28" fmla="*/ 48 w 194"/>
                <a:gd name="T29" fmla="*/ 166 h 214"/>
                <a:gd name="T30" fmla="*/ 44 w 194"/>
                <a:gd name="T31" fmla="*/ 154 h 214"/>
                <a:gd name="T32" fmla="*/ 44 w 194"/>
                <a:gd name="T33" fmla="*/ 140 h 214"/>
                <a:gd name="T34" fmla="*/ 40 w 194"/>
                <a:gd name="T35" fmla="*/ 128 h 214"/>
                <a:gd name="T36" fmla="*/ 40 w 194"/>
                <a:gd name="T37" fmla="*/ 114 h 214"/>
                <a:gd name="T38" fmla="*/ 40 w 194"/>
                <a:gd name="T39" fmla="*/ 98 h 214"/>
                <a:gd name="T40" fmla="*/ 34 w 194"/>
                <a:gd name="T41" fmla="*/ 86 h 214"/>
                <a:gd name="T42" fmla="*/ 30 w 194"/>
                <a:gd name="T43" fmla="*/ 76 h 214"/>
                <a:gd name="T44" fmla="*/ 22 w 194"/>
                <a:gd name="T45" fmla="*/ 64 h 214"/>
                <a:gd name="T46" fmla="*/ 18 w 194"/>
                <a:gd name="T47" fmla="*/ 54 h 214"/>
                <a:gd name="T48" fmla="*/ 14 w 194"/>
                <a:gd name="T49" fmla="*/ 42 h 214"/>
                <a:gd name="T50" fmla="*/ 8 w 194"/>
                <a:gd name="T51" fmla="*/ 30 h 214"/>
                <a:gd name="T52" fmla="*/ 4 w 194"/>
                <a:gd name="T53" fmla="*/ 20 h 214"/>
                <a:gd name="T54" fmla="*/ 4 w 194"/>
                <a:gd name="T55" fmla="*/ 8 h 214"/>
                <a:gd name="T56" fmla="*/ 14 w 194"/>
                <a:gd name="T57" fmla="*/ 4 h 214"/>
                <a:gd name="T58" fmla="*/ 30 w 194"/>
                <a:gd name="T59" fmla="*/ 4 h 214"/>
                <a:gd name="T60" fmla="*/ 40 w 194"/>
                <a:gd name="T61" fmla="*/ 8 h 214"/>
                <a:gd name="T62" fmla="*/ 64 w 194"/>
                <a:gd name="T63" fmla="*/ 8 h 214"/>
                <a:gd name="T64" fmla="*/ 90 w 194"/>
                <a:gd name="T65" fmla="*/ 8 h 214"/>
                <a:gd name="T66" fmla="*/ 100 w 194"/>
                <a:gd name="T67" fmla="*/ 16 h 214"/>
                <a:gd name="T68" fmla="*/ 116 w 194"/>
                <a:gd name="T69" fmla="*/ 16 h 214"/>
                <a:gd name="T70" fmla="*/ 126 w 194"/>
                <a:gd name="T71" fmla="*/ 20 h 214"/>
                <a:gd name="T72" fmla="*/ 138 w 194"/>
                <a:gd name="T73" fmla="*/ 20 h 214"/>
                <a:gd name="T74" fmla="*/ 160 w 194"/>
                <a:gd name="T75" fmla="*/ 12 h 214"/>
                <a:gd name="T76" fmla="*/ 176 w 194"/>
                <a:gd name="T77" fmla="*/ 8 h 214"/>
                <a:gd name="T78" fmla="*/ 190 w 194"/>
                <a:gd name="T79" fmla="*/ 8 h 214"/>
                <a:gd name="T80" fmla="*/ 186 w 194"/>
                <a:gd name="T81" fmla="*/ 16 h 214"/>
                <a:gd name="T82" fmla="*/ 178 w 194"/>
                <a:gd name="T83" fmla="*/ 20 h 214"/>
                <a:gd name="T84" fmla="*/ 172 w 194"/>
                <a:gd name="T85" fmla="*/ 28 h 214"/>
                <a:gd name="T86" fmla="*/ 164 w 194"/>
                <a:gd name="T87" fmla="*/ 20 h 214"/>
                <a:gd name="T88" fmla="*/ 146 w 194"/>
                <a:gd name="T89" fmla="*/ 24 h 214"/>
                <a:gd name="T90" fmla="*/ 134 w 194"/>
                <a:gd name="T91" fmla="*/ 30 h 214"/>
                <a:gd name="T92" fmla="*/ 134 w 194"/>
                <a:gd name="T93" fmla="*/ 68 h 214"/>
                <a:gd name="T94" fmla="*/ 134 w 194"/>
                <a:gd name="T95" fmla="*/ 86 h 214"/>
                <a:gd name="T96" fmla="*/ 122 w 194"/>
                <a:gd name="T97" fmla="*/ 90 h 214"/>
                <a:gd name="T98" fmla="*/ 120 w 194"/>
                <a:gd name="T99" fmla="*/ 102 h 214"/>
                <a:gd name="T100" fmla="*/ 120 w 194"/>
                <a:gd name="T101"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 h="214">
                  <a:moveTo>
                    <a:pt x="120" y="114"/>
                  </a:moveTo>
                  <a:lnTo>
                    <a:pt x="120" y="116"/>
                  </a:lnTo>
                  <a:lnTo>
                    <a:pt x="120" y="120"/>
                  </a:lnTo>
                  <a:lnTo>
                    <a:pt x="120" y="124"/>
                  </a:lnTo>
                  <a:lnTo>
                    <a:pt x="120" y="128"/>
                  </a:lnTo>
                  <a:lnTo>
                    <a:pt x="120" y="132"/>
                  </a:lnTo>
                  <a:lnTo>
                    <a:pt x="120" y="136"/>
                  </a:lnTo>
                  <a:lnTo>
                    <a:pt x="120" y="140"/>
                  </a:lnTo>
                  <a:lnTo>
                    <a:pt x="120" y="144"/>
                  </a:lnTo>
                  <a:lnTo>
                    <a:pt x="120" y="146"/>
                  </a:lnTo>
                  <a:lnTo>
                    <a:pt x="120" y="150"/>
                  </a:lnTo>
                  <a:lnTo>
                    <a:pt x="120" y="154"/>
                  </a:lnTo>
                  <a:lnTo>
                    <a:pt x="120" y="158"/>
                  </a:lnTo>
                  <a:lnTo>
                    <a:pt x="120" y="168"/>
                  </a:lnTo>
                  <a:lnTo>
                    <a:pt x="120" y="180"/>
                  </a:lnTo>
                  <a:lnTo>
                    <a:pt x="120" y="184"/>
                  </a:lnTo>
                  <a:lnTo>
                    <a:pt x="120" y="186"/>
                  </a:lnTo>
                  <a:lnTo>
                    <a:pt x="120" y="194"/>
                  </a:lnTo>
                  <a:lnTo>
                    <a:pt x="120" y="198"/>
                  </a:lnTo>
                  <a:lnTo>
                    <a:pt x="120" y="202"/>
                  </a:lnTo>
                  <a:lnTo>
                    <a:pt x="116" y="206"/>
                  </a:lnTo>
                  <a:lnTo>
                    <a:pt x="112" y="206"/>
                  </a:lnTo>
                  <a:lnTo>
                    <a:pt x="112" y="210"/>
                  </a:lnTo>
                  <a:lnTo>
                    <a:pt x="108" y="210"/>
                  </a:lnTo>
                  <a:lnTo>
                    <a:pt x="108" y="214"/>
                  </a:lnTo>
                  <a:lnTo>
                    <a:pt x="104" y="214"/>
                  </a:lnTo>
                  <a:lnTo>
                    <a:pt x="100" y="210"/>
                  </a:lnTo>
                  <a:lnTo>
                    <a:pt x="96" y="214"/>
                  </a:lnTo>
                  <a:lnTo>
                    <a:pt x="94" y="214"/>
                  </a:lnTo>
                  <a:lnTo>
                    <a:pt x="90" y="214"/>
                  </a:lnTo>
                  <a:lnTo>
                    <a:pt x="90" y="210"/>
                  </a:lnTo>
                  <a:lnTo>
                    <a:pt x="86" y="210"/>
                  </a:lnTo>
                  <a:lnTo>
                    <a:pt x="82" y="210"/>
                  </a:lnTo>
                  <a:lnTo>
                    <a:pt x="82" y="206"/>
                  </a:lnTo>
                  <a:lnTo>
                    <a:pt x="82" y="202"/>
                  </a:lnTo>
                  <a:lnTo>
                    <a:pt x="82" y="198"/>
                  </a:lnTo>
                  <a:lnTo>
                    <a:pt x="82" y="202"/>
                  </a:lnTo>
                  <a:lnTo>
                    <a:pt x="78" y="202"/>
                  </a:lnTo>
                  <a:lnTo>
                    <a:pt x="78" y="198"/>
                  </a:lnTo>
                  <a:lnTo>
                    <a:pt x="74" y="198"/>
                  </a:lnTo>
                  <a:lnTo>
                    <a:pt x="74" y="202"/>
                  </a:lnTo>
                  <a:lnTo>
                    <a:pt x="74" y="206"/>
                  </a:lnTo>
                  <a:lnTo>
                    <a:pt x="70" y="206"/>
                  </a:lnTo>
                  <a:lnTo>
                    <a:pt x="66" y="206"/>
                  </a:lnTo>
                  <a:lnTo>
                    <a:pt x="64" y="202"/>
                  </a:lnTo>
                  <a:lnTo>
                    <a:pt x="64" y="198"/>
                  </a:lnTo>
                  <a:lnTo>
                    <a:pt x="60" y="198"/>
                  </a:lnTo>
                  <a:lnTo>
                    <a:pt x="60" y="194"/>
                  </a:lnTo>
                  <a:lnTo>
                    <a:pt x="56" y="194"/>
                  </a:lnTo>
                  <a:lnTo>
                    <a:pt x="60" y="194"/>
                  </a:lnTo>
                  <a:lnTo>
                    <a:pt x="56" y="194"/>
                  </a:lnTo>
                  <a:lnTo>
                    <a:pt x="56" y="190"/>
                  </a:lnTo>
                  <a:lnTo>
                    <a:pt x="52" y="186"/>
                  </a:lnTo>
                  <a:lnTo>
                    <a:pt x="52" y="184"/>
                  </a:lnTo>
                  <a:lnTo>
                    <a:pt x="52" y="180"/>
                  </a:lnTo>
                  <a:lnTo>
                    <a:pt x="52" y="176"/>
                  </a:lnTo>
                  <a:lnTo>
                    <a:pt x="48" y="172"/>
                  </a:lnTo>
                  <a:lnTo>
                    <a:pt x="52" y="172"/>
                  </a:lnTo>
                  <a:lnTo>
                    <a:pt x="48" y="168"/>
                  </a:lnTo>
                  <a:lnTo>
                    <a:pt x="48" y="166"/>
                  </a:lnTo>
                  <a:lnTo>
                    <a:pt x="48" y="162"/>
                  </a:lnTo>
                  <a:lnTo>
                    <a:pt x="48" y="158"/>
                  </a:lnTo>
                  <a:lnTo>
                    <a:pt x="44" y="158"/>
                  </a:lnTo>
                  <a:lnTo>
                    <a:pt x="44" y="154"/>
                  </a:lnTo>
                  <a:lnTo>
                    <a:pt x="44" y="150"/>
                  </a:lnTo>
                  <a:lnTo>
                    <a:pt x="44" y="146"/>
                  </a:lnTo>
                  <a:lnTo>
                    <a:pt x="44" y="144"/>
                  </a:lnTo>
                  <a:lnTo>
                    <a:pt x="44" y="140"/>
                  </a:lnTo>
                  <a:lnTo>
                    <a:pt x="44" y="136"/>
                  </a:lnTo>
                  <a:lnTo>
                    <a:pt x="40" y="136"/>
                  </a:lnTo>
                  <a:lnTo>
                    <a:pt x="40" y="132"/>
                  </a:lnTo>
                  <a:lnTo>
                    <a:pt x="40" y="128"/>
                  </a:lnTo>
                  <a:lnTo>
                    <a:pt x="40" y="124"/>
                  </a:lnTo>
                  <a:lnTo>
                    <a:pt x="40" y="120"/>
                  </a:lnTo>
                  <a:lnTo>
                    <a:pt x="40" y="116"/>
                  </a:lnTo>
                  <a:lnTo>
                    <a:pt x="40" y="114"/>
                  </a:lnTo>
                  <a:lnTo>
                    <a:pt x="40" y="110"/>
                  </a:lnTo>
                  <a:lnTo>
                    <a:pt x="40" y="106"/>
                  </a:lnTo>
                  <a:lnTo>
                    <a:pt x="40" y="102"/>
                  </a:lnTo>
                  <a:lnTo>
                    <a:pt x="40" y="98"/>
                  </a:lnTo>
                  <a:lnTo>
                    <a:pt x="40" y="94"/>
                  </a:lnTo>
                  <a:lnTo>
                    <a:pt x="38" y="90"/>
                  </a:lnTo>
                  <a:lnTo>
                    <a:pt x="38" y="86"/>
                  </a:lnTo>
                  <a:lnTo>
                    <a:pt x="34" y="86"/>
                  </a:lnTo>
                  <a:lnTo>
                    <a:pt x="34" y="84"/>
                  </a:lnTo>
                  <a:lnTo>
                    <a:pt x="34" y="80"/>
                  </a:lnTo>
                  <a:lnTo>
                    <a:pt x="30" y="80"/>
                  </a:lnTo>
                  <a:lnTo>
                    <a:pt x="30" y="76"/>
                  </a:lnTo>
                  <a:lnTo>
                    <a:pt x="30" y="72"/>
                  </a:lnTo>
                  <a:lnTo>
                    <a:pt x="26" y="68"/>
                  </a:lnTo>
                  <a:lnTo>
                    <a:pt x="26" y="64"/>
                  </a:lnTo>
                  <a:lnTo>
                    <a:pt x="22" y="64"/>
                  </a:lnTo>
                  <a:lnTo>
                    <a:pt x="22" y="60"/>
                  </a:lnTo>
                  <a:lnTo>
                    <a:pt x="22" y="58"/>
                  </a:lnTo>
                  <a:lnTo>
                    <a:pt x="22" y="54"/>
                  </a:lnTo>
                  <a:lnTo>
                    <a:pt x="18" y="54"/>
                  </a:lnTo>
                  <a:lnTo>
                    <a:pt x="18" y="50"/>
                  </a:lnTo>
                  <a:lnTo>
                    <a:pt x="18" y="46"/>
                  </a:lnTo>
                  <a:lnTo>
                    <a:pt x="14" y="46"/>
                  </a:lnTo>
                  <a:lnTo>
                    <a:pt x="14" y="42"/>
                  </a:lnTo>
                  <a:lnTo>
                    <a:pt x="14" y="38"/>
                  </a:lnTo>
                  <a:lnTo>
                    <a:pt x="12" y="34"/>
                  </a:lnTo>
                  <a:lnTo>
                    <a:pt x="12" y="30"/>
                  </a:lnTo>
                  <a:lnTo>
                    <a:pt x="8" y="30"/>
                  </a:lnTo>
                  <a:lnTo>
                    <a:pt x="8" y="28"/>
                  </a:lnTo>
                  <a:lnTo>
                    <a:pt x="8" y="24"/>
                  </a:lnTo>
                  <a:lnTo>
                    <a:pt x="4" y="24"/>
                  </a:lnTo>
                  <a:lnTo>
                    <a:pt x="4" y="20"/>
                  </a:lnTo>
                  <a:lnTo>
                    <a:pt x="4" y="16"/>
                  </a:lnTo>
                  <a:lnTo>
                    <a:pt x="0" y="12"/>
                  </a:lnTo>
                  <a:lnTo>
                    <a:pt x="0" y="8"/>
                  </a:lnTo>
                  <a:lnTo>
                    <a:pt x="4" y="8"/>
                  </a:lnTo>
                  <a:lnTo>
                    <a:pt x="4" y="4"/>
                  </a:lnTo>
                  <a:lnTo>
                    <a:pt x="8" y="4"/>
                  </a:lnTo>
                  <a:lnTo>
                    <a:pt x="12" y="4"/>
                  </a:lnTo>
                  <a:lnTo>
                    <a:pt x="14" y="4"/>
                  </a:lnTo>
                  <a:lnTo>
                    <a:pt x="18" y="0"/>
                  </a:lnTo>
                  <a:lnTo>
                    <a:pt x="22" y="0"/>
                  </a:lnTo>
                  <a:lnTo>
                    <a:pt x="26" y="0"/>
                  </a:lnTo>
                  <a:lnTo>
                    <a:pt x="30" y="4"/>
                  </a:lnTo>
                  <a:lnTo>
                    <a:pt x="34" y="4"/>
                  </a:lnTo>
                  <a:lnTo>
                    <a:pt x="34" y="8"/>
                  </a:lnTo>
                  <a:lnTo>
                    <a:pt x="38" y="8"/>
                  </a:lnTo>
                  <a:lnTo>
                    <a:pt x="40" y="8"/>
                  </a:lnTo>
                  <a:lnTo>
                    <a:pt x="44" y="8"/>
                  </a:lnTo>
                  <a:lnTo>
                    <a:pt x="48" y="8"/>
                  </a:lnTo>
                  <a:lnTo>
                    <a:pt x="56" y="8"/>
                  </a:lnTo>
                  <a:lnTo>
                    <a:pt x="64" y="8"/>
                  </a:lnTo>
                  <a:lnTo>
                    <a:pt x="70" y="8"/>
                  </a:lnTo>
                  <a:lnTo>
                    <a:pt x="82" y="8"/>
                  </a:lnTo>
                  <a:lnTo>
                    <a:pt x="86" y="8"/>
                  </a:lnTo>
                  <a:lnTo>
                    <a:pt x="90" y="8"/>
                  </a:lnTo>
                  <a:lnTo>
                    <a:pt x="94" y="8"/>
                  </a:lnTo>
                  <a:lnTo>
                    <a:pt x="96" y="8"/>
                  </a:lnTo>
                  <a:lnTo>
                    <a:pt x="100" y="12"/>
                  </a:lnTo>
                  <a:lnTo>
                    <a:pt x="100" y="16"/>
                  </a:lnTo>
                  <a:lnTo>
                    <a:pt x="104" y="16"/>
                  </a:lnTo>
                  <a:lnTo>
                    <a:pt x="108" y="16"/>
                  </a:lnTo>
                  <a:lnTo>
                    <a:pt x="112" y="16"/>
                  </a:lnTo>
                  <a:lnTo>
                    <a:pt x="116" y="16"/>
                  </a:lnTo>
                  <a:lnTo>
                    <a:pt x="120" y="16"/>
                  </a:lnTo>
                  <a:lnTo>
                    <a:pt x="122" y="16"/>
                  </a:lnTo>
                  <a:lnTo>
                    <a:pt x="126" y="16"/>
                  </a:lnTo>
                  <a:lnTo>
                    <a:pt x="126" y="20"/>
                  </a:lnTo>
                  <a:lnTo>
                    <a:pt x="130" y="20"/>
                  </a:lnTo>
                  <a:lnTo>
                    <a:pt x="134" y="16"/>
                  </a:lnTo>
                  <a:lnTo>
                    <a:pt x="138" y="16"/>
                  </a:lnTo>
                  <a:lnTo>
                    <a:pt x="138" y="20"/>
                  </a:lnTo>
                  <a:lnTo>
                    <a:pt x="146" y="16"/>
                  </a:lnTo>
                  <a:lnTo>
                    <a:pt x="152" y="16"/>
                  </a:lnTo>
                  <a:lnTo>
                    <a:pt x="156" y="16"/>
                  </a:lnTo>
                  <a:lnTo>
                    <a:pt x="160" y="12"/>
                  </a:lnTo>
                  <a:lnTo>
                    <a:pt x="164" y="12"/>
                  </a:lnTo>
                  <a:lnTo>
                    <a:pt x="168" y="12"/>
                  </a:lnTo>
                  <a:lnTo>
                    <a:pt x="172" y="12"/>
                  </a:lnTo>
                  <a:lnTo>
                    <a:pt x="176" y="8"/>
                  </a:lnTo>
                  <a:lnTo>
                    <a:pt x="178" y="8"/>
                  </a:lnTo>
                  <a:lnTo>
                    <a:pt x="182" y="8"/>
                  </a:lnTo>
                  <a:lnTo>
                    <a:pt x="186" y="8"/>
                  </a:lnTo>
                  <a:lnTo>
                    <a:pt x="190" y="8"/>
                  </a:lnTo>
                  <a:lnTo>
                    <a:pt x="190" y="12"/>
                  </a:lnTo>
                  <a:lnTo>
                    <a:pt x="194" y="16"/>
                  </a:lnTo>
                  <a:lnTo>
                    <a:pt x="190" y="16"/>
                  </a:lnTo>
                  <a:lnTo>
                    <a:pt x="186" y="16"/>
                  </a:lnTo>
                  <a:lnTo>
                    <a:pt x="182" y="20"/>
                  </a:lnTo>
                  <a:lnTo>
                    <a:pt x="182" y="16"/>
                  </a:lnTo>
                  <a:lnTo>
                    <a:pt x="178" y="16"/>
                  </a:lnTo>
                  <a:lnTo>
                    <a:pt x="178" y="20"/>
                  </a:lnTo>
                  <a:lnTo>
                    <a:pt x="176" y="20"/>
                  </a:lnTo>
                  <a:lnTo>
                    <a:pt x="176" y="24"/>
                  </a:lnTo>
                  <a:lnTo>
                    <a:pt x="172" y="24"/>
                  </a:lnTo>
                  <a:lnTo>
                    <a:pt x="172" y="28"/>
                  </a:lnTo>
                  <a:lnTo>
                    <a:pt x="168" y="28"/>
                  </a:lnTo>
                  <a:lnTo>
                    <a:pt x="168" y="24"/>
                  </a:lnTo>
                  <a:lnTo>
                    <a:pt x="168" y="20"/>
                  </a:lnTo>
                  <a:lnTo>
                    <a:pt x="164" y="20"/>
                  </a:lnTo>
                  <a:lnTo>
                    <a:pt x="156" y="20"/>
                  </a:lnTo>
                  <a:lnTo>
                    <a:pt x="152" y="20"/>
                  </a:lnTo>
                  <a:lnTo>
                    <a:pt x="150" y="20"/>
                  </a:lnTo>
                  <a:lnTo>
                    <a:pt x="146" y="24"/>
                  </a:lnTo>
                  <a:lnTo>
                    <a:pt x="138" y="24"/>
                  </a:lnTo>
                  <a:lnTo>
                    <a:pt x="134" y="24"/>
                  </a:lnTo>
                  <a:lnTo>
                    <a:pt x="134" y="28"/>
                  </a:lnTo>
                  <a:lnTo>
                    <a:pt x="134" y="30"/>
                  </a:lnTo>
                  <a:lnTo>
                    <a:pt x="134" y="38"/>
                  </a:lnTo>
                  <a:lnTo>
                    <a:pt x="134" y="54"/>
                  </a:lnTo>
                  <a:lnTo>
                    <a:pt x="134" y="58"/>
                  </a:lnTo>
                  <a:lnTo>
                    <a:pt x="134" y="68"/>
                  </a:lnTo>
                  <a:lnTo>
                    <a:pt x="134" y="72"/>
                  </a:lnTo>
                  <a:lnTo>
                    <a:pt x="134" y="76"/>
                  </a:lnTo>
                  <a:lnTo>
                    <a:pt x="134" y="84"/>
                  </a:lnTo>
                  <a:lnTo>
                    <a:pt x="134" y="86"/>
                  </a:lnTo>
                  <a:lnTo>
                    <a:pt x="134" y="90"/>
                  </a:lnTo>
                  <a:lnTo>
                    <a:pt x="130" y="90"/>
                  </a:lnTo>
                  <a:lnTo>
                    <a:pt x="126" y="90"/>
                  </a:lnTo>
                  <a:lnTo>
                    <a:pt x="122" y="90"/>
                  </a:lnTo>
                  <a:lnTo>
                    <a:pt x="120" y="90"/>
                  </a:lnTo>
                  <a:lnTo>
                    <a:pt x="120" y="94"/>
                  </a:lnTo>
                  <a:lnTo>
                    <a:pt x="120" y="98"/>
                  </a:lnTo>
                  <a:lnTo>
                    <a:pt x="120" y="102"/>
                  </a:lnTo>
                  <a:lnTo>
                    <a:pt x="120" y="106"/>
                  </a:lnTo>
                  <a:lnTo>
                    <a:pt x="120" y="110"/>
                  </a:lnTo>
                  <a:lnTo>
                    <a:pt x="120" y="114"/>
                  </a:lnTo>
                  <a:lnTo>
                    <a:pt x="120" y="114"/>
                  </a:lnTo>
                  <a:lnTo>
                    <a:pt x="120" y="1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1"/>
            <p:cNvSpPr>
              <a:spLocks/>
            </p:cNvSpPr>
            <p:nvPr/>
          </p:nvSpPr>
          <p:spPr bwMode="auto">
            <a:xfrm>
              <a:off x="4400550" y="3911668"/>
              <a:ext cx="355600" cy="330200"/>
            </a:xfrm>
            <a:custGeom>
              <a:avLst/>
              <a:gdLst>
                <a:gd name="T0" fmla="*/ 84 w 224"/>
                <a:gd name="T1" fmla="*/ 174 h 208"/>
                <a:gd name="T2" fmla="*/ 80 w 224"/>
                <a:gd name="T3" fmla="*/ 172 h 208"/>
                <a:gd name="T4" fmla="*/ 70 w 224"/>
                <a:gd name="T5" fmla="*/ 172 h 208"/>
                <a:gd name="T6" fmla="*/ 60 w 224"/>
                <a:gd name="T7" fmla="*/ 172 h 208"/>
                <a:gd name="T8" fmla="*/ 52 w 224"/>
                <a:gd name="T9" fmla="*/ 186 h 208"/>
                <a:gd name="T10" fmla="*/ 48 w 224"/>
                <a:gd name="T11" fmla="*/ 202 h 208"/>
                <a:gd name="T12" fmla="*/ 48 w 224"/>
                <a:gd name="T13" fmla="*/ 208 h 208"/>
                <a:gd name="T14" fmla="*/ 44 w 224"/>
                <a:gd name="T15" fmla="*/ 204 h 208"/>
                <a:gd name="T16" fmla="*/ 36 w 224"/>
                <a:gd name="T17" fmla="*/ 198 h 208"/>
                <a:gd name="T18" fmla="*/ 30 w 224"/>
                <a:gd name="T19" fmla="*/ 198 h 208"/>
                <a:gd name="T20" fmla="*/ 30 w 224"/>
                <a:gd name="T21" fmla="*/ 202 h 208"/>
                <a:gd name="T22" fmla="*/ 26 w 224"/>
                <a:gd name="T23" fmla="*/ 190 h 208"/>
                <a:gd name="T24" fmla="*/ 14 w 224"/>
                <a:gd name="T25" fmla="*/ 186 h 208"/>
                <a:gd name="T26" fmla="*/ 10 w 224"/>
                <a:gd name="T27" fmla="*/ 178 h 208"/>
                <a:gd name="T28" fmla="*/ 14 w 224"/>
                <a:gd name="T29" fmla="*/ 178 h 208"/>
                <a:gd name="T30" fmla="*/ 8 w 224"/>
                <a:gd name="T31" fmla="*/ 174 h 208"/>
                <a:gd name="T32" fmla="*/ 4 w 224"/>
                <a:gd name="T33" fmla="*/ 164 h 208"/>
                <a:gd name="T34" fmla="*/ 0 w 224"/>
                <a:gd name="T35" fmla="*/ 156 h 208"/>
                <a:gd name="T36" fmla="*/ 0 w 224"/>
                <a:gd name="T37" fmla="*/ 148 h 208"/>
                <a:gd name="T38" fmla="*/ 4 w 224"/>
                <a:gd name="T39" fmla="*/ 152 h 208"/>
                <a:gd name="T40" fmla="*/ 10 w 224"/>
                <a:gd name="T41" fmla="*/ 148 h 208"/>
                <a:gd name="T42" fmla="*/ 36 w 224"/>
                <a:gd name="T43" fmla="*/ 144 h 208"/>
                <a:gd name="T44" fmla="*/ 48 w 224"/>
                <a:gd name="T45" fmla="*/ 142 h 208"/>
                <a:gd name="T46" fmla="*/ 52 w 224"/>
                <a:gd name="T47" fmla="*/ 138 h 208"/>
                <a:gd name="T48" fmla="*/ 56 w 224"/>
                <a:gd name="T49" fmla="*/ 126 h 208"/>
                <a:gd name="T50" fmla="*/ 56 w 224"/>
                <a:gd name="T51" fmla="*/ 112 h 208"/>
                <a:gd name="T52" fmla="*/ 56 w 224"/>
                <a:gd name="T53" fmla="*/ 78 h 208"/>
                <a:gd name="T54" fmla="*/ 74 w 224"/>
                <a:gd name="T55" fmla="*/ 74 h 208"/>
                <a:gd name="T56" fmla="*/ 88 w 224"/>
                <a:gd name="T57" fmla="*/ 60 h 208"/>
                <a:gd name="T58" fmla="*/ 118 w 224"/>
                <a:gd name="T59" fmla="*/ 38 h 208"/>
                <a:gd name="T60" fmla="*/ 144 w 224"/>
                <a:gd name="T61" fmla="*/ 16 h 208"/>
                <a:gd name="T62" fmla="*/ 168 w 224"/>
                <a:gd name="T63" fmla="*/ 0 h 208"/>
                <a:gd name="T64" fmla="*/ 182 w 224"/>
                <a:gd name="T65" fmla="*/ 4 h 208"/>
                <a:gd name="T66" fmla="*/ 190 w 224"/>
                <a:gd name="T67" fmla="*/ 8 h 208"/>
                <a:gd name="T68" fmla="*/ 204 w 224"/>
                <a:gd name="T69" fmla="*/ 12 h 208"/>
                <a:gd name="T70" fmla="*/ 212 w 224"/>
                <a:gd name="T71" fmla="*/ 26 h 208"/>
                <a:gd name="T72" fmla="*/ 216 w 224"/>
                <a:gd name="T73" fmla="*/ 44 h 208"/>
                <a:gd name="T74" fmla="*/ 216 w 224"/>
                <a:gd name="T75" fmla="*/ 48 h 208"/>
                <a:gd name="T76" fmla="*/ 220 w 224"/>
                <a:gd name="T77" fmla="*/ 60 h 208"/>
                <a:gd name="T78" fmla="*/ 216 w 224"/>
                <a:gd name="T79" fmla="*/ 86 h 208"/>
                <a:gd name="T80" fmla="*/ 216 w 224"/>
                <a:gd name="T81" fmla="*/ 118 h 208"/>
                <a:gd name="T82" fmla="*/ 200 w 224"/>
                <a:gd name="T83" fmla="*/ 138 h 208"/>
                <a:gd name="T84" fmla="*/ 190 w 224"/>
                <a:gd name="T85" fmla="*/ 152 h 208"/>
                <a:gd name="T86" fmla="*/ 190 w 224"/>
                <a:gd name="T87" fmla="*/ 160 h 208"/>
                <a:gd name="T88" fmla="*/ 186 w 224"/>
                <a:gd name="T89" fmla="*/ 160 h 208"/>
                <a:gd name="T90" fmla="*/ 182 w 224"/>
                <a:gd name="T91" fmla="*/ 174 h 208"/>
                <a:gd name="T92" fmla="*/ 174 w 224"/>
                <a:gd name="T93" fmla="*/ 178 h 208"/>
                <a:gd name="T94" fmla="*/ 174 w 224"/>
                <a:gd name="T95" fmla="*/ 182 h 208"/>
                <a:gd name="T96" fmla="*/ 164 w 224"/>
                <a:gd name="T97" fmla="*/ 182 h 208"/>
                <a:gd name="T98" fmla="*/ 156 w 224"/>
                <a:gd name="T99" fmla="*/ 178 h 208"/>
                <a:gd name="T100" fmla="*/ 152 w 224"/>
                <a:gd name="T101" fmla="*/ 178 h 208"/>
                <a:gd name="T102" fmla="*/ 148 w 224"/>
                <a:gd name="T103" fmla="*/ 178 h 208"/>
                <a:gd name="T104" fmla="*/ 144 w 224"/>
                <a:gd name="T105" fmla="*/ 178 h 208"/>
                <a:gd name="T106" fmla="*/ 138 w 224"/>
                <a:gd name="T107" fmla="*/ 182 h 208"/>
                <a:gd name="T108" fmla="*/ 134 w 224"/>
                <a:gd name="T109" fmla="*/ 190 h 208"/>
                <a:gd name="T110" fmla="*/ 122 w 224"/>
                <a:gd name="T111" fmla="*/ 186 h 208"/>
                <a:gd name="T112" fmla="*/ 114 w 224"/>
                <a:gd name="T113" fmla="*/ 182 h 208"/>
                <a:gd name="T114" fmla="*/ 110 w 224"/>
                <a:gd name="T115" fmla="*/ 182 h 208"/>
                <a:gd name="T116" fmla="*/ 100 w 224"/>
                <a:gd name="T117" fmla="*/ 18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08">
                  <a:moveTo>
                    <a:pt x="96" y="186"/>
                  </a:moveTo>
                  <a:lnTo>
                    <a:pt x="92" y="186"/>
                  </a:lnTo>
                  <a:lnTo>
                    <a:pt x="92" y="182"/>
                  </a:lnTo>
                  <a:lnTo>
                    <a:pt x="92" y="182"/>
                  </a:lnTo>
                  <a:lnTo>
                    <a:pt x="88" y="178"/>
                  </a:lnTo>
                  <a:lnTo>
                    <a:pt x="88" y="178"/>
                  </a:lnTo>
                  <a:lnTo>
                    <a:pt x="84" y="174"/>
                  </a:lnTo>
                  <a:lnTo>
                    <a:pt x="84" y="174"/>
                  </a:lnTo>
                  <a:lnTo>
                    <a:pt x="84" y="174"/>
                  </a:lnTo>
                  <a:lnTo>
                    <a:pt x="84" y="174"/>
                  </a:lnTo>
                  <a:lnTo>
                    <a:pt x="84" y="174"/>
                  </a:lnTo>
                  <a:lnTo>
                    <a:pt x="80" y="174"/>
                  </a:lnTo>
                  <a:lnTo>
                    <a:pt x="80" y="172"/>
                  </a:lnTo>
                  <a:lnTo>
                    <a:pt x="80" y="172"/>
                  </a:lnTo>
                  <a:lnTo>
                    <a:pt x="78" y="172"/>
                  </a:lnTo>
                  <a:lnTo>
                    <a:pt x="78" y="172"/>
                  </a:lnTo>
                  <a:lnTo>
                    <a:pt x="74" y="172"/>
                  </a:lnTo>
                  <a:lnTo>
                    <a:pt x="74" y="172"/>
                  </a:lnTo>
                  <a:lnTo>
                    <a:pt x="74" y="172"/>
                  </a:lnTo>
                  <a:lnTo>
                    <a:pt x="70" y="172"/>
                  </a:lnTo>
                  <a:lnTo>
                    <a:pt x="70" y="172"/>
                  </a:lnTo>
                  <a:lnTo>
                    <a:pt x="70" y="172"/>
                  </a:lnTo>
                  <a:lnTo>
                    <a:pt x="70" y="172"/>
                  </a:lnTo>
                  <a:lnTo>
                    <a:pt x="66" y="172"/>
                  </a:lnTo>
                  <a:lnTo>
                    <a:pt x="66" y="172"/>
                  </a:lnTo>
                  <a:lnTo>
                    <a:pt x="66" y="172"/>
                  </a:lnTo>
                  <a:lnTo>
                    <a:pt x="64" y="172"/>
                  </a:lnTo>
                  <a:lnTo>
                    <a:pt x="60" y="172"/>
                  </a:lnTo>
                  <a:lnTo>
                    <a:pt x="56" y="174"/>
                  </a:lnTo>
                  <a:lnTo>
                    <a:pt x="56" y="174"/>
                  </a:lnTo>
                  <a:lnTo>
                    <a:pt x="56" y="178"/>
                  </a:lnTo>
                  <a:lnTo>
                    <a:pt x="56" y="178"/>
                  </a:lnTo>
                  <a:lnTo>
                    <a:pt x="56" y="182"/>
                  </a:lnTo>
                  <a:lnTo>
                    <a:pt x="56" y="186"/>
                  </a:lnTo>
                  <a:lnTo>
                    <a:pt x="52" y="186"/>
                  </a:lnTo>
                  <a:lnTo>
                    <a:pt x="52" y="190"/>
                  </a:lnTo>
                  <a:lnTo>
                    <a:pt x="52" y="190"/>
                  </a:lnTo>
                  <a:lnTo>
                    <a:pt x="48" y="194"/>
                  </a:lnTo>
                  <a:lnTo>
                    <a:pt x="48" y="194"/>
                  </a:lnTo>
                  <a:lnTo>
                    <a:pt x="48" y="198"/>
                  </a:lnTo>
                  <a:lnTo>
                    <a:pt x="48" y="198"/>
                  </a:lnTo>
                  <a:lnTo>
                    <a:pt x="48" y="202"/>
                  </a:lnTo>
                  <a:lnTo>
                    <a:pt x="48" y="202"/>
                  </a:lnTo>
                  <a:lnTo>
                    <a:pt x="48" y="202"/>
                  </a:lnTo>
                  <a:lnTo>
                    <a:pt x="48" y="204"/>
                  </a:lnTo>
                  <a:lnTo>
                    <a:pt x="48" y="204"/>
                  </a:lnTo>
                  <a:lnTo>
                    <a:pt x="48" y="204"/>
                  </a:lnTo>
                  <a:lnTo>
                    <a:pt x="48" y="204"/>
                  </a:lnTo>
                  <a:lnTo>
                    <a:pt x="48" y="208"/>
                  </a:lnTo>
                  <a:lnTo>
                    <a:pt x="48" y="208"/>
                  </a:lnTo>
                  <a:lnTo>
                    <a:pt x="44" y="204"/>
                  </a:lnTo>
                  <a:lnTo>
                    <a:pt x="44" y="204"/>
                  </a:lnTo>
                  <a:lnTo>
                    <a:pt x="44" y="204"/>
                  </a:lnTo>
                  <a:lnTo>
                    <a:pt x="44" y="204"/>
                  </a:lnTo>
                  <a:lnTo>
                    <a:pt x="44" y="204"/>
                  </a:lnTo>
                  <a:lnTo>
                    <a:pt x="44" y="204"/>
                  </a:lnTo>
                  <a:lnTo>
                    <a:pt x="44" y="204"/>
                  </a:lnTo>
                  <a:lnTo>
                    <a:pt x="40" y="204"/>
                  </a:lnTo>
                  <a:lnTo>
                    <a:pt x="40" y="202"/>
                  </a:lnTo>
                  <a:lnTo>
                    <a:pt x="40" y="202"/>
                  </a:lnTo>
                  <a:lnTo>
                    <a:pt x="40" y="202"/>
                  </a:lnTo>
                  <a:lnTo>
                    <a:pt x="36" y="198"/>
                  </a:lnTo>
                  <a:lnTo>
                    <a:pt x="36" y="198"/>
                  </a:lnTo>
                  <a:lnTo>
                    <a:pt x="36" y="194"/>
                  </a:lnTo>
                  <a:lnTo>
                    <a:pt x="36" y="198"/>
                  </a:lnTo>
                  <a:lnTo>
                    <a:pt x="34" y="198"/>
                  </a:lnTo>
                  <a:lnTo>
                    <a:pt x="34" y="198"/>
                  </a:lnTo>
                  <a:lnTo>
                    <a:pt x="34" y="198"/>
                  </a:lnTo>
                  <a:lnTo>
                    <a:pt x="34" y="198"/>
                  </a:lnTo>
                  <a:lnTo>
                    <a:pt x="30" y="198"/>
                  </a:lnTo>
                  <a:lnTo>
                    <a:pt x="30" y="198"/>
                  </a:lnTo>
                  <a:lnTo>
                    <a:pt x="30" y="202"/>
                  </a:lnTo>
                  <a:lnTo>
                    <a:pt x="30" y="202"/>
                  </a:lnTo>
                  <a:lnTo>
                    <a:pt x="30" y="204"/>
                  </a:lnTo>
                  <a:lnTo>
                    <a:pt x="30" y="204"/>
                  </a:lnTo>
                  <a:lnTo>
                    <a:pt x="30" y="204"/>
                  </a:lnTo>
                  <a:lnTo>
                    <a:pt x="30" y="202"/>
                  </a:lnTo>
                  <a:lnTo>
                    <a:pt x="26" y="198"/>
                  </a:lnTo>
                  <a:lnTo>
                    <a:pt x="26" y="198"/>
                  </a:lnTo>
                  <a:lnTo>
                    <a:pt x="26" y="194"/>
                  </a:lnTo>
                  <a:lnTo>
                    <a:pt x="26" y="194"/>
                  </a:lnTo>
                  <a:lnTo>
                    <a:pt x="30" y="194"/>
                  </a:lnTo>
                  <a:lnTo>
                    <a:pt x="26" y="194"/>
                  </a:lnTo>
                  <a:lnTo>
                    <a:pt x="26" y="190"/>
                  </a:lnTo>
                  <a:lnTo>
                    <a:pt x="26" y="190"/>
                  </a:lnTo>
                  <a:lnTo>
                    <a:pt x="26" y="190"/>
                  </a:lnTo>
                  <a:lnTo>
                    <a:pt x="26" y="190"/>
                  </a:lnTo>
                  <a:lnTo>
                    <a:pt x="22" y="190"/>
                  </a:lnTo>
                  <a:lnTo>
                    <a:pt x="22" y="194"/>
                  </a:lnTo>
                  <a:lnTo>
                    <a:pt x="18" y="190"/>
                  </a:lnTo>
                  <a:lnTo>
                    <a:pt x="14" y="186"/>
                  </a:lnTo>
                  <a:lnTo>
                    <a:pt x="10" y="186"/>
                  </a:lnTo>
                  <a:lnTo>
                    <a:pt x="10" y="186"/>
                  </a:lnTo>
                  <a:lnTo>
                    <a:pt x="10" y="182"/>
                  </a:lnTo>
                  <a:lnTo>
                    <a:pt x="10" y="182"/>
                  </a:lnTo>
                  <a:lnTo>
                    <a:pt x="10" y="178"/>
                  </a:lnTo>
                  <a:lnTo>
                    <a:pt x="10" y="178"/>
                  </a:lnTo>
                  <a:lnTo>
                    <a:pt x="10" y="178"/>
                  </a:lnTo>
                  <a:lnTo>
                    <a:pt x="10" y="178"/>
                  </a:lnTo>
                  <a:lnTo>
                    <a:pt x="10" y="178"/>
                  </a:lnTo>
                  <a:lnTo>
                    <a:pt x="10" y="178"/>
                  </a:lnTo>
                  <a:lnTo>
                    <a:pt x="10" y="178"/>
                  </a:lnTo>
                  <a:lnTo>
                    <a:pt x="14" y="178"/>
                  </a:lnTo>
                  <a:lnTo>
                    <a:pt x="14" y="178"/>
                  </a:lnTo>
                  <a:lnTo>
                    <a:pt x="14" y="178"/>
                  </a:lnTo>
                  <a:lnTo>
                    <a:pt x="10" y="178"/>
                  </a:lnTo>
                  <a:lnTo>
                    <a:pt x="10" y="178"/>
                  </a:lnTo>
                  <a:lnTo>
                    <a:pt x="10" y="178"/>
                  </a:lnTo>
                  <a:lnTo>
                    <a:pt x="10" y="174"/>
                  </a:lnTo>
                  <a:lnTo>
                    <a:pt x="10" y="174"/>
                  </a:lnTo>
                  <a:lnTo>
                    <a:pt x="10" y="174"/>
                  </a:lnTo>
                  <a:lnTo>
                    <a:pt x="8" y="174"/>
                  </a:lnTo>
                  <a:lnTo>
                    <a:pt x="4" y="174"/>
                  </a:lnTo>
                  <a:lnTo>
                    <a:pt x="4" y="172"/>
                  </a:lnTo>
                  <a:lnTo>
                    <a:pt x="4" y="172"/>
                  </a:lnTo>
                  <a:lnTo>
                    <a:pt x="4" y="168"/>
                  </a:lnTo>
                  <a:lnTo>
                    <a:pt x="0" y="164"/>
                  </a:lnTo>
                  <a:lnTo>
                    <a:pt x="0" y="164"/>
                  </a:lnTo>
                  <a:lnTo>
                    <a:pt x="4" y="164"/>
                  </a:lnTo>
                  <a:lnTo>
                    <a:pt x="0" y="164"/>
                  </a:lnTo>
                  <a:lnTo>
                    <a:pt x="0" y="160"/>
                  </a:lnTo>
                  <a:lnTo>
                    <a:pt x="0" y="160"/>
                  </a:lnTo>
                  <a:lnTo>
                    <a:pt x="0" y="160"/>
                  </a:lnTo>
                  <a:lnTo>
                    <a:pt x="0" y="160"/>
                  </a:lnTo>
                  <a:lnTo>
                    <a:pt x="0" y="160"/>
                  </a:lnTo>
                  <a:lnTo>
                    <a:pt x="0" y="156"/>
                  </a:lnTo>
                  <a:lnTo>
                    <a:pt x="0" y="156"/>
                  </a:lnTo>
                  <a:lnTo>
                    <a:pt x="0" y="152"/>
                  </a:lnTo>
                  <a:lnTo>
                    <a:pt x="0" y="152"/>
                  </a:lnTo>
                  <a:lnTo>
                    <a:pt x="0" y="152"/>
                  </a:lnTo>
                  <a:lnTo>
                    <a:pt x="0" y="152"/>
                  </a:lnTo>
                  <a:lnTo>
                    <a:pt x="0" y="152"/>
                  </a:lnTo>
                  <a:lnTo>
                    <a:pt x="0" y="148"/>
                  </a:lnTo>
                  <a:lnTo>
                    <a:pt x="0" y="148"/>
                  </a:lnTo>
                  <a:lnTo>
                    <a:pt x="0" y="152"/>
                  </a:lnTo>
                  <a:lnTo>
                    <a:pt x="4" y="152"/>
                  </a:lnTo>
                  <a:lnTo>
                    <a:pt x="4" y="148"/>
                  </a:lnTo>
                  <a:lnTo>
                    <a:pt x="4" y="148"/>
                  </a:lnTo>
                  <a:lnTo>
                    <a:pt x="4" y="152"/>
                  </a:lnTo>
                  <a:lnTo>
                    <a:pt x="4" y="152"/>
                  </a:lnTo>
                  <a:lnTo>
                    <a:pt x="8" y="152"/>
                  </a:lnTo>
                  <a:lnTo>
                    <a:pt x="8" y="152"/>
                  </a:lnTo>
                  <a:lnTo>
                    <a:pt x="8" y="152"/>
                  </a:lnTo>
                  <a:lnTo>
                    <a:pt x="10" y="148"/>
                  </a:lnTo>
                  <a:lnTo>
                    <a:pt x="10" y="148"/>
                  </a:lnTo>
                  <a:lnTo>
                    <a:pt x="10" y="148"/>
                  </a:lnTo>
                  <a:lnTo>
                    <a:pt x="10" y="148"/>
                  </a:lnTo>
                  <a:lnTo>
                    <a:pt x="14" y="144"/>
                  </a:lnTo>
                  <a:lnTo>
                    <a:pt x="22" y="144"/>
                  </a:lnTo>
                  <a:lnTo>
                    <a:pt x="22" y="144"/>
                  </a:lnTo>
                  <a:lnTo>
                    <a:pt x="34" y="144"/>
                  </a:lnTo>
                  <a:lnTo>
                    <a:pt x="34" y="144"/>
                  </a:lnTo>
                  <a:lnTo>
                    <a:pt x="36" y="144"/>
                  </a:lnTo>
                  <a:lnTo>
                    <a:pt x="36" y="144"/>
                  </a:lnTo>
                  <a:lnTo>
                    <a:pt x="36" y="142"/>
                  </a:lnTo>
                  <a:lnTo>
                    <a:pt x="40" y="142"/>
                  </a:lnTo>
                  <a:lnTo>
                    <a:pt x="44" y="144"/>
                  </a:lnTo>
                  <a:lnTo>
                    <a:pt x="44" y="144"/>
                  </a:lnTo>
                  <a:lnTo>
                    <a:pt x="44" y="144"/>
                  </a:lnTo>
                  <a:lnTo>
                    <a:pt x="44" y="142"/>
                  </a:lnTo>
                  <a:lnTo>
                    <a:pt x="48" y="142"/>
                  </a:lnTo>
                  <a:lnTo>
                    <a:pt x="48" y="138"/>
                  </a:lnTo>
                  <a:lnTo>
                    <a:pt x="48" y="138"/>
                  </a:lnTo>
                  <a:lnTo>
                    <a:pt x="48" y="138"/>
                  </a:lnTo>
                  <a:lnTo>
                    <a:pt x="52" y="138"/>
                  </a:lnTo>
                  <a:lnTo>
                    <a:pt x="52" y="138"/>
                  </a:lnTo>
                  <a:lnTo>
                    <a:pt x="52" y="138"/>
                  </a:lnTo>
                  <a:lnTo>
                    <a:pt x="52" y="138"/>
                  </a:lnTo>
                  <a:lnTo>
                    <a:pt x="52" y="138"/>
                  </a:lnTo>
                  <a:lnTo>
                    <a:pt x="52" y="134"/>
                  </a:lnTo>
                  <a:lnTo>
                    <a:pt x="52" y="130"/>
                  </a:lnTo>
                  <a:lnTo>
                    <a:pt x="52" y="126"/>
                  </a:lnTo>
                  <a:lnTo>
                    <a:pt x="56" y="126"/>
                  </a:lnTo>
                  <a:lnTo>
                    <a:pt x="56" y="126"/>
                  </a:lnTo>
                  <a:lnTo>
                    <a:pt x="56" y="126"/>
                  </a:lnTo>
                  <a:lnTo>
                    <a:pt x="56" y="126"/>
                  </a:lnTo>
                  <a:lnTo>
                    <a:pt x="56" y="126"/>
                  </a:lnTo>
                  <a:lnTo>
                    <a:pt x="56" y="118"/>
                  </a:lnTo>
                  <a:lnTo>
                    <a:pt x="56" y="118"/>
                  </a:lnTo>
                  <a:lnTo>
                    <a:pt x="56" y="116"/>
                  </a:lnTo>
                  <a:lnTo>
                    <a:pt x="56" y="116"/>
                  </a:lnTo>
                  <a:lnTo>
                    <a:pt x="56" y="112"/>
                  </a:lnTo>
                  <a:lnTo>
                    <a:pt x="56" y="108"/>
                  </a:lnTo>
                  <a:lnTo>
                    <a:pt x="56" y="104"/>
                  </a:lnTo>
                  <a:lnTo>
                    <a:pt x="56" y="96"/>
                  </a:lnTo>
                  <a:lnTo>
                    <a:pt x="56" y="86"/>
                  </a:lnTo>
                  <a:lnTo>
                    <a:pt x="56" y="86"/>
                  </a:lnTo>
                  <a:lnTo>
                    <a:pt x="56" y="82"/>
                  </a:lnTo>
                  <a:lnTo>
                    <a:pt x="56" y="78"/>
                  </a:lnTo>
                  <a:lnTo>
                    <a:pt x="56" y="78"/>
                  </a:lnTo>
                  <a:lnTo>
                    <a:pt x="60" y="78"/>
                  </a:lnTo>
                  <a:lnTo>
                    <a:pt x="60" y="78"/>
                  </a:lnTo>
                  <a:lnTo>
                    <a:pt x="66" y="74"/>
                  </a:lnTo>
                  <a:lnTo>
                    <a:pt x="70" y="74"/>
                  </a:lnTo>
                  <a:lnTo>
                    <a:pt x="74" y="74"/>
                  </a:lnTo>
                  <a:lnTo>
                    <a:pt x="74" y="74"/>
                  </a:lnTo>
                  <a:lnTo>
                    <a:pt x="78" y="74"/>
                  </a:lnTo>
                  <a:lnTo>
                    <a:pt x="78" y="74"/>
                  </a:lnTo>
                  <a:lnTo>
                    <a:pt x="80" y="70"/>
                  </a:lnTo>
                  <a:lnTo>
                    <a:pt x="80" y="70"/>
                  </a:lnTo>
                  <a:lnTo>
                    <a:pt x="84" y="66"/>
                  </a:lnTo>
                  <a:lnTo>
                    <a:pt x="88" y="62"/>
                  </a:lnTo>
                  <a:lnTo>
                    <a:pt x="88" y="60"/>
                  </a:lnTo>
                  <a:lnTo>
                    <a:pt x="92" y="56"/>
                  </a:lnTo>
                  <a:lnTo>
                    <a:pt x="100" y="48"/>
                  </a:lnTo>
                  <a:lnTo>
                    <a:pt x="104" y="44"/>
                  </a:lnTo>
                  <a:lnTo>
                    <a:pt x="104" y="44"/>
                  </a:lnTo>
                  <a:lnTo>
                    <a:pt x="108" y="44"/>
                  </a:lnTo>
                  <a:lnTo>
                    <a:pt x="110" y="42"/>
                  </a:lnTo>
                  <a:lnTo>
                    <a:pt x="118" y="38"/>
                  </a:lnTo>
                  <a:lnTo>
                    <a:pt x="118" y="34"/>
                  </a:lnTo>
                  <a:lnTo>
                    <a:pt x="122" y="30"/>
                  </a:lnTo>
                  <a:lnTo>
                    <a:pt x="130" y="26"/>
                  </a:lnTo>
                  <a:lnTo>
                    <a:pt x="134" y="22"/>
                  </a:lnTo>
                  <a:lnTo>
                    <a:pt x="138" y="18"/>
                  </a:lnTo>
                  <a:lnTo>
                    <a:pt x="140" y="18"/>
                  </a:lnTo>
                  <a:lnTo>
                    <a:pt x="144" y="16"/>
                  </a:lnTo>
                  <a:lnTo>
                    <a:pt x="148" y="16"/>
                  </a:lnTo>
                  <a:lnTo>
                    <a:pt x="148" y="12"/>
                  </a:lnTo>
                  <a:lnTo>
                    <a:pt x="152" y="12"/>
                  </a:lnTo>
                  <a:lnTo>
                    <a:pt x="160" y="4"/>
                  </a:lnTo>
                  <a:lnTo>
                    <a:pt x="164" y="4"/>
                  </a:lnTo>
                  <a:lnTo>
                    <a:pt x="164" y="0"/>
                  </a:lnTo>
                  <a:lnTo>
                    <a:pt x="168" y="0"/>
                  </a:lnTo>
                  <a:lnTo>
                    <a:pt x="170" y="4"/>
                  </a:lnTo>
                  <a:lnTo>
                    <a:pt x="170" y="4"/>
                  </a:lnTo>
                  <a:lnTo>
                    <a:pt x="170" y="4"/>
                  </a:lnTo>
                  <a:lnTo>
                    <a:pt x="170" y="4"/>
                  </a:lnTo>
                  <a:lnTo>
                    <a:pt x="174" y="4"/>
                  </a:lnTo>
                  <a:lnTo>
                    <a:pt x="178" y="4"/>
                  </a:lnTo>
                  <a:lnTo>
                    <a:pt x="182" y="4"/>
                  </a:lnTo>
                  <a:lnTo>
                    <a:pt x="186" y="8"/>
                  </a:lnTo>
                  <a:lnTo>
                    <a:pt x="186" y="8"/>
                  </a:lnTo>
                  <a:lnTo>
                    <a:pt x="186" y="8"/>
                  </a:lnTo>
                  <a:lnTo>
                    <a:pt x="186" y="8"/>
                  </a:lnTo>
                  <a:lnTo>
                    <a:pt x="186" y="8"/>
                  </a:lnTo>
                  <a:lnTo>
                    <a:pt x="186" y="8"/>
                  </a:lnTo>
                  <a:lnTo>
                    <a:pt x="190" y="8"/>
                  </a:lnTo>
                  <a:lnTo>
                    <a:pt x="190" y="8"/>
                  </a:lnTo>
                  <a:lnTo>
                    <a:pt x="194" y="12"/>
                  </a:lnTo>
                  <a:lnTo>
                    <a:pt x="198" y="18"/>
                  </a:lnTo>
                  <a:lnTo>
                    <a:pt x="198" y="16"/>
                  </a:lnTo>
                  <a:lnTo>
                    <a:pt x="200" y="16"/>
                  </a:lnTo>
                  <a:lnTo>
                    <a:pt x="200" y="16"/>
                  </a:lnTo>
                  <a:lnTo>
                    <a:pt x="204" y="12"/>
                  </a:lnTo>
                  <a:lnTo>
                    <a:pt x="204" y="12"/>
                  </a:lnTo>
                  <a:lnTo>
                    <a:pt x="208" y="12"/>
                  </a:lnTo>
                  <a:lnTo>
                    <a:pt x="208" y="12"/>
                  </a:lnTo>
                  <a:lnTo>
                    <a:pt x="208" y="12"/>
                  </a:lnTo>
                  <a:lnTo>
                    <a:pt x="208" y="16"/>
                  </a:lnTo>
                  <a:lnTo>
                    <a:pt x="212" y="26"/>
                  </a:lnTo>
                  <a:lnTo>
                    <a:pt x="212" y="26"/>
                  </a:lnTo>
                  <a:lnTo>
                    <a:pt x="212" y="30"/>
                  </a:lnTo>
                  <a:lnTo>
                    <a:pt x="212" y="34"/>
                  </a:lnTo>
                  <a:lnTo>
                    <a:pt x="212" y="34"/>
                  </a:lnTo>
                  <a:lnTo>
                    <a:pt x="212" y="38"/>
                  </a:lnTo>
                  <a:lnTo>
                    <a:pt x="212" y="38"/>
                  </a:lnTo>
                  <a:lnTo>
                    <a:pt x="212" y="38"/>
                  </a:lnTo>
                  <a:lnTo>
                    <a:pt x="216" y="44"/>
                  </a:lnTo>
                  <a:lnTo>
                    <a:pt x="216" y="44"/>
                  </a:lnTo>
                  <a:lnTo>
                    <a:pt x="216" y="44"/>
                  </a:lnTo>
                  <a:lnTo>
                    <a:pt x="216" y="48"/>
                  </a:lnTo>
                  <a:lnTo>
                    <a:pt x="216" y="48"/>
                  </a:lnTo>
                  <a:lnTo>
                    <a:pt x="216" y="48"/>
                  </a:lnTo>
                  <a:lnTo>
                    <a:pt x="216" y="48"/>
                  </a:lnTo>
                  <a:lnTo>
                    <a:pt x="216" y="48"/>
                  </a:lnTo>
                  <a:lnTo>
                    <a:pt x="216" y="48"/>
                  </a:lnTo>
                  <a:lnTo>
                    <a:pt x="216" y="48"/>
                  </a:lnTo>
                  <a:lnTo>
                    <a:pt x="216" y="52"/>
                  </a:lnTo>
                  <a:lnTo>
                    <a:pt x="216" y="52"/>
                  </a:lnTo>
                  <a:lnTo>
                    <a:pt x="224" y="56"/>
                  </a:lnTo>
                  <a:lnTo>
                    <a:pt x="224" y="56"/>
                  </a:lnTo>
                  <a:lnTo>
                    <a:pt x="220" y="60"/>
                  </a:lnTo>
                  <a:lnTo>
                    <a:pt x="220" y="62"/>
                  </a:lnTo>
                  <a:lnTo>
                    <a:pt x="220" y="62"/>
                  </a:lnTo>
                  <a:lnTo>
                    <a:pt x="220" y="66"/>
                  </a:lnTo>
                  <a:lnTo>
                    <a:pt x="220" y="70"/>
                  </a:lnTo>
                  <a:lnTo>
                    <a:pt x="216" y="82"/>
                  </a:lnTo>
                  <a:lnTo>
                    <a:pt x="216" y="82"/>
                  </a:lnTo>
                  <a:lnTo>
                    <a:pt x="216" y="86"/>
                  </a:lnTo>
                  <a:lnTo>
                    <a:pt x="216" y="92"/>
                  </a:lnTo>
                  <a:lnTo>
                    <a:pt x="216" y="92"/>
                  </a:lnTo>
                  <a:lnTo>
                    <a:pt x="216" y="96"/>
                  </a:lnTo>
                  <a:lnTo>
                    <a:pt x="216" y="108"/>
                  </a:lnTo>
                  <a:lnTo>
                    <a:pt x="216" y="116"/>
                  </a:lnTo>
                  <a:lnTo>
                    <a:pt x="216" y="118"/>
                  </a:lnTo>
                  <a:lnTo>
                    <a:pt x="216" y="118"/>
                  </a:lnTo>
                  <a:lnTo>
                    <a:pt x="216" y="118"/>
                  </a:lnTo>
                  <a:lnTo>
                    <a:pt x="212" y="118"/>
                  </a:lnTo>
                  <a:lnTo>
                    <a:pt x="212" y="122"/>
                  </a:lnTo>
                  <a:lnTo>
                    <a:pt x="208" y="122"/>
                  </a:lnTo>
                  <a:lnTo>
                    <a:pt x="208" y="126"/>
                  </a:lnTo>
                  <a:lnTo>
                    <a:pt x="200" y="134"/>
                  </a:lnTo>
                  <a:lnTo>
                    <a:pt x="200" y="138"/>
                  </a:lnTo>
                  <a:lnTo>
                    <a:pt x="198" y="142"/>
                  </a:lnTo>
                  <a:lnTo>
                    <a:pt x="198" y="142"/>
                  </a:lnTo>
                  <a:lnTo>
                    <a:pt x="194" y="144"/>
                  </a:lnTo>
                  <a:lnTo>
                    <a:pt x="194" y="144"/>
                  </a:lnTo>
                  <a:lnTo>
                    <a:pt x="194" y="148"/>
                  </a:lnTo>
                  <a:lnTo>
                    <a:pt x="190" y="152"/>
                  </a:lnTo>
                  <a:lnTo>
                    <a:pt x="190" y="152"/>
                  </a:lnTo>
                  <a:lnTo>
                    <a:pt x="190" y="152"/>
                  </a:lnTo>
                  <a:lnTo>
                    <a:pt x="190" y="156"/>
                  </a:lnTo>
                  <a:lnTo>
                    <a:pt x="190" y="156"/>
                  </a:lnTo>
                  <a:lnTo>
                    <a:pt x="190" y="156"/>
                  </a:lnTo>
                  <a:lnTo>
                    <a:pt x="190" y="156"/>
                  </a:lnTo>
                  <a:lnTo>
                    <a:pt x="190" y="156"/>
                  </a:lnTo>
                  <a:lnTo>
                    <a:pt x="190" y="160"/>
                  </a:lnTo>
                  <a:lnTo>
                    <a:pt x="190" y="160"/>
                  </a:lnTo>
                  <a:lnTo>
                    <a:pt x="190" y="160"/>
                  </a:lnTo>
                  <a:lnTo>
                    <a:pt x="186" y="160"/>
                  </a:lnTo>
                  <a:lnTo>
                    <a:pt x="186" y="160"/>
                  </a:lnTo>
                  <a:lnTo>
                    <a:pt x="186" y="160"/>
                  </a:lnTo>
                  <a:lnTo>
                    <a:pt x="186" y="160"/>
                  </a:lnTo>
                  <a:lnTo>
                    <a:pt x="186" y="160"/>
                  </a:lnTo>
                  <a:lnTo>
                    <a:pt x="186" y="160"/>
                  </a:lnTo>
                  <a:lnTo>
                    <a:pt x="186" y="168"/>
                  </a:lnTo>
                  <a:lnTo>
                    <a:pt x="190" y="172"/>
                  </a:lnTo>
                  <a:lnTo>
                    <a:pt x="190" y="172"/>
                  </a:lnTo>
                  <a:lnTo>
                    <a:pt x="186" y="172"/>
                  </a:lnTo>
                  <a:lnTo>
                    <a:pt x="182" y="174"/>
                  </a:lnTo>
                  <a:lnTo>
                    <a:pt x="182" y="174"/>
                  </a:lnTo>
                  <a:lnTo>
                    <a:pt x="182" y="174"/>
                  </a:lnTo>
                  <a:lnTo>
                    <a:pt x="182" y="174"/>
                  </a:lnTo>
                  <a:lnTo>
                    <a:pt x="182" y="174"/>
                  </a:lnTo>
                  <a:lnTo>
                    <a:pt x="178" y="174"/>
                  </a:lnTo>
                  <a:lnTo>
                    <a:pt x="178" y="174"/>
                  </a:lnTo>
                  <a:lnTo>
                    <a:pt x="178" y="174"/>
                  </a:lnTo>
                  <a:lnTo>
                    <a:pt x="174" y="178"/>
                  </a:lnTo>
                  <a:lnTo>
                    <a:pt x="174" y="178"/>
                  </a:lnTo>
                  <a:lnTo>
                    <a:pt x="174" y="178"/>
                  </a:lnTo>
                  <a:lnTo>
                    <a:pt x="174" y="178"/>
                  </a:lnTo>
                  <a:lnTo>
                    <a:pt x="174" y="178"/>
                  </a:lnTo>
                  <a:lnTo>
                    <a:pt x="174" y="182"/>
                  </a:lnTo>
                  <a:lnTo>
                    <a:pt x="174" y="182"/>
                  </a:lnTo>
                  <a:lnTo>
                    <a:pt x="174" y="182"/>
                  </a:lnTo>
                  <a:lnTo>
                    <a:pt x="170" y="182"/>
                  </a:lnTo>
                  <a:lnTo>
                    <a:pt x="170" y="182"/>
                  </a:lnTo>
                  <a:lnTo>
                    <a:pt x="170" y="182"/>
                  </a:lnTo>
                  <a:lnTo>
                    <a:pt x="170" y="182"/>
                  </a:lnTo>
                  <a:lnTo>
                    <a:pt x="168" y="182"/>
                  </a:lnTo>
                  <a:lnTo>
                    <a:pt x="168" y="182"/>
                  </a:lnTo>
                  <a:lnTo>
                    <a:pt x="164" y="182"/>
                  </a:lnTo>
                  <a:lnTo>
                    <a:pt x="164" y="178"/>
                  </a:lnTo>
                  <a:lnTo>
                    <a:pt x="160" y="178"/>
                  </a:lnTo>
                  <a:lnTo>
                    <a:pt x="160" y="178"/>
                  </a:lnTo>
                  <a:lnTo>
                    <a:pt x="160" y="178"/>
                  </a:lnTo>
                  <a:lnTo>
                    <a:pt x="156" y="178"/>
                  </a:lnTo>
                  <a:lnTo>
                    <a:pt x="156" y="178"/>
                  </a:lnTo>
                  <a:lnTo>
                    <a:pt x="156" y="178"/>
                  </a:lnTo>
                  <a:lnTo>
                    <a:pt x="156" y="178"/>
                  </a:lnTo>
                  <a:lnTo>
                    <a:pt x="156" y="178"/>
                  </a:lnTo>
                  <a:lnTo>
                    <a:pt x="156" y="178"/>
                  </a:lnTo>
                  <a:lnTo>
                    <a:pt x="152" y="178"/>
                  </a:lnTo>
                  <a:lnTo>
                    <a:pt x="152" y="178"/>
                  </a:lnTo>
                  <a:lnTo>
                    <a:pt x="152" y="178"/>
                  </a:lnTo>
                  <a:lnTo>
                    <a:pt x="152" y="178"/>
                  </a:lnTo>
                  <a:lnTo>
                    <a:pt x="152" y="178"/>
                  </a:lnTo>
                  <a:lnTo>
                    <a:pt x="152" y="178"/>
                  </a:lnTo>
                  <a:lnTo>
                    <a:pt x="152" y="178"/>
                  </a:lnTo>
                  <a:lnTo>
                    <a:pt x="152" y="178"/>
                  </a:lnTo>
                  <a:lnTo>
                    <a:pt x="148" y="178"/>
                  </a:lnTo>
                  <a:lnTo>
                    <a:pt x="148" y="178"/>
                  </a:lnTo>
                  <a:lnTo>
                    <a:pt x="148" y="178"/>
                  </a:lnTo>
                  <a:lnTo>
                    <a:pt x="148" y="178"/>
                  </a:lnTo>
                  <a:lnTo>
                    <a:pt x="148" y="178"/>
                  </a:lnTo>
                  <a:lnTo>
                    <a:pt x="148" y="178"/>
                  </a:lnTo>
                  <a:lnTo>
                    <a:pt x="144" y="178"/>
                  </a:lnTo>
                  <a:lnTo>
                    <a:pt x="144" y="178"/>
                  </a:lnTo>
                  <a:lnTo>
                    <a:pt x="144" y="178"/>
                  </a:lnTo>
                  <a:lnTo>
                    <a:pt x="144" y="178"/>
                  </a:lnTo>
                  <a:lnTo>
                    <a:pt x="144" y="178"/>
                  </a:lnTo>
                  <a:lnTo>
                    <a:pt x="144" y="178"/>
                  </a:lnTo>
                  <a:lnTo>
                    <a:pt x="140" y="178"/>
                  </a:lnTo>
                  <a:lnTo>
                    <a:pt x="140" y="178"/>
                  </a:lnTo>
                  <a:lnTo>
                    <a:pt x="140" y="178"/>
                  </a:lnTo>
                  <a:lnTo>
                    <a:pt x="140" y="178"/>
                  </a:lnTo>
                  <a:lnTo>
                    <a:pt x="138" y="182"/>
                  </a:lnTo>
                  <a:lnTo>
                    <a:pt x="138" y="182"/>
                  </a:lnTo>
                  <a:lnTo>
                    <a:pt x="138" y="182"/>
                  </a:lnTo>
                  <a:lnTo>
                    <a:pt x="138" y="182"/>
                  </a:lnTo>
                  <a:lnTo>
                    <a:pt x="134" y="182"/>
                  </a:lnTo>
                  <a:lnTo>
                    <a:pt x="134" y="186"/>
                  </a:lnTo>
                  <a:lnTo>
                    <a:pt x="134" y="190"/>
                  </a:lnTo>
                  <a:lnTo>
                    <a:pt x="134" y="190"/>
                  </a:lnTo>
                  <a:lnTo>
                    <a:pt x="130" y="190"/>
                  </a:lnTo>
                  <a:lnTo>
                    <a:pt x="126" y="186"/>
                  </a:lnTo>
                  <a:lnTo>
                    <a:pt x="126" y="186"/>
                  </a:lnTo>
                  <a:lnTo>
                    <a:pt x="122" y="186"/>
                  </a:lnTo>
                  <a:lnTo>
                    <a:pt x="122" y="186"/>
                  </a:lnTo>
                  <a:lnTo>
                    <a:pt x="122" y="186"/>
                  </a:lnTo>
                  <a:lnTo>
                    <a:pt x="122" y="186"/>
                  </a:lnTo>
                  <a:lnTo>
                    <a:pt x="118" y="186"/>
                  </a:lnTo>
                  <a:lnTo>
                    <a:pt x="118" y="186"/>
                  </a:lnTo>
                  <a:lnTo>
                    <a:pt x="118" y="186"/>
                  </a:lnTo>
                  <a:lnTo>
                    <a:pt x="118" y="186"/>
                  </a:lnTo>
                  <a:lnTo>
                    <a:pt x="118" y="186"/>
                  </a:lnTo>
                  <a:lnTo>
                    <a:pt x="114" y="182"/>
                  </a:lnTo>
                  <a:lnTo>
                    <a:pt x="114" y="182"/>
                  </a:lnTo>
                  <a:lnTo>
                    <a:pt x="114" y="182"/>
                  </a:lnTo>
                  <a:lnTo>
                    <a:pt x="114" y="182"/>
                  </a:lnTo>
                  <a:lnTo>
                    <a:pt x="114" y="182"/>
                  </a:lnTo>
                  <a:lnTo>
                    <a:pt x="114" y="182"/>
                  </a:lnTo>
                  <a:lnTo>
                    <a:pt x="114" y="182"/>
                  </a:lnTo>
                  <a:lnTo>
                    <a:pt x="110" y="182"/>
                  </a:lnTo>
                  <a:lnTo>
                    <a:pt x="110" y="182"/>
                  </a:lnTo>
                  <a:lnTo>
                    <a:pt x="110" y="182"/>
                  </a:lnTo>
                  <a:lnTo>
                    <a:pt x="110" y="178"/>
                  </a:lnTo>
                  <a:lnTo>
                    <a:pt x="110" y="178"/>
                  </a:lnTo>
                  <a:lnTo>
                    <a:pt x="110" y="178"/>
                  </a:lnTo>
                  <a:lnTo>
                    <a:pt x="108" y="178"/>
                  </a:lnTo>
                  <a:lnTo>
                    <a:pt x="100" y="182"/>
                  </a:lnTo>
                  <a:lnTo>
                    <a:pt x="100" y="182"/>
                  </a:lnTo>
                  <a:lnTo>
                    <a:pt x="96" y="182"/>
                  </a:lnTo>
                  <a:lnTo>
                    <a:pt x="96" y="182"/>
                  </a:lnTo>
                  <a:lnTo>
                    <a:pt x="96" y="186"/>
                  </a:lnTo>
                  <a:lnTo>
                    <a:pt x="96" y="186"/>
                  </a:lnTo>
                  <a:lnTo>
                    <a:pt x="96" y="186"/>
                  </a:lnTo>
                  <a:lnTo>
                    <a:pt x="96" y="1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62"/>
            <p:cNvSpPr>
              <a:spLocks noEditPoints="1"/>
            </p:cNvSpPr>
            <p:nvPr/>
          </p:nvSpPr>
          <p:spPr bwMode="auto">
            <a:xfrm>
              <a:off x="4454525" y="4184718"/>
              <a:ext cx="269875" cy="260350"/>
            </a:xfrm>
            <a:custGeom>
              <a:avLst/>
              <a:gdLst>
                <a:gd name="T0" fmla="*/ 126 w 170"/>
                <a:gd name="T1" fmla="*/ 122 h 164"/>
                <a:gd name="T2" fmla="*/ 118 w 170"/>
                <a:gd name="T3" fmla="*/ 122 h 164"/>
                <a:gd name="T4" fmla="*/ 110 w 170"/>
                <a:gd name="T5" fmla="*/ 114 h 164"/>
                <a:gd name="T6" fmla="*/ 102 w 170"/>
                <a:gd name="T7" fmla="*/ 118 h 164"/>
                <a:gd name="T8" fmla="*/ 96 w 170"/>
                <a:gd name="T9" fmla="*/ 126 h 164"/>
                <a:gd name="T10" fmla="*/ 88 w 170"/>
                <a:gd name="T11" fmla="*/ 140 h 164"/>
                <a:gd name="T12" fmla="*/ 80 w 170"/>
                <a:gd name="T13" fmla="*/ 152 h 164"/>
                <a:gd name="T14" fmla="*/ 76 w 170"/>
                <a:gd name="T15" fmla="*/ 156 h 164"/>
                <a:gd name="T16" fmla="*/ 70 w 170"/>
                <a:gd name="T17" fmla="*/ 160 h 164"/>
                <a:gd name="T18" fmla="*/ 62 w 170"/>
                <a:gd name="T19" fmla="*/ 156 h 164"/>
                <a:gd name="T20" fmla="*/ 58 w 170"/>
                <a:gd name="T21" fmla="*/ 160 h 164"/>
                <a:gd name="T22" fmla="*/ 58 w 170"/>
                <a:gd name="T23" fmla="*/ 160 h 164"/>
                <a:gd name="T24" fmla="*/ 58 w 170"/>
                <a:gd name="T25" fmla="*/ 156 h 164"/>
                <a:gd name="T26" fmla="*/ 50 w 170"/>
                <a:gd name="T27" fmla="*/ 160 h 164"/>
                <a:gd name="T28" fmla="*/ 40 w 170"/>
                <a:gd name="T29" fmla="*/ 156 h 164"/>
                <a:gd name="T30" fmla="*/ 36 w 170"/>
                <a:gd name="T31" fmla="*/ 148 h 164"/>
                <a:gd name="T32" fmla="*/ 40 w 170"/>
                <a:gd name="T33" fmla="*/ 144 h 164"/>
                <a:gd name="T34" fmla="*/ 36 w 170"/>
                <a:gd name="T35" fmla="*/ 140 h 164"/>
                <a:gd name="T36" fmla="*/ 30 w 170"/>
                <a:gd name="T37" fmla="*/ 130 h 164"/>
                <a:gd name="T38" fmla="*/ 18 w 170"/>
                <a:gd name="T39" fmla="*/ 126 h 164"/>
                <a:gd name="T40" fmla="*/ 18 w 170"/>
                <a:gd name="T41" fmla="*/ 122 h 164"/>
                <a:gd name="T42" fmla="*/ 10 w 170"/>
                <a:gd name="T43" fmla="*/ 126 h 164"/>
                <a:gd name="T44" fmla="*/ 0 w 170"/>
                <a:gd name="T45" fmla="*/ 122 h 164"/>
                <a:gd name="T46" fmla="*/ 2 w 170"/>
                <a:gd name="T47" fmla="*/ 110 h 164"/>
                <a:gd name="T48" fmla="*/ 0 w 170"/>
                <a:gd name="T49" fmla="*/ 96 h 164"/>
                <a:gd name="T50" fmla="*/ 2 w 170"/>
                <a:gd name="T51" fmla="*/ 82 h 164"/>
                <a:gd name="T52" fmla="*/ 10 w 170"/>
                <a:gd name="T53" fmla="*/ 70 h 164"/>
                <a:gd name="T54" fmla="*/ 14 w 170"/>
                <a:gd name="T55" fmla="*/ 58 h 164"/>
                <a:gd name="T56" fmla="*/ 14 w 170"/>
                <a:gd name="T57" fmla="*/ 52 h 164"/>
                <a:gd name="T58" fmla="*/ 10 w 170"/>
                <a:gd name="T59" fmla="*/ 36 h 164"/>
                <a:gd name="T60" fmla="*/ 14 w 170"/>
                <a:gd name="T61" fmla="*/ 26 h 164"/>
                <a:gd name="T62" fmla="*/ 22 w 170"/>
                <a:gd name="T63" fmla="*/ 14 h 164"/>
                <a:gd name="T64" fmla="*/ 26 w 170"/>
                <a:gd name="T65" fmla="*/ 0 h 164"/>
                <a:gd name="T66" fmla="*/ 40 w 170"/>
                <a:gd name="T67" fmla="*/ 0 h 164"/>
                <a:gd name="T68" fmla="*/ 50 w 170"/>
                <a:gd name="T69" fmla="*/ 2 h 164"/>
                <a:gd name="T70" fmla="*/ 62 w 170"/>
                <a:gd name="T71" fmla="*/ 14 h 164"/>
                <a:gd name="T72" fmla="*/ 76 w 170"/>
                <a:gd name="T73" fmla="*/ 6 h 164"/>
                <a:gd name="T74" fmla="*/ 88 w 170"/>
                <a:gd name="T75" fmla="*/ 14 h 164"/>
                <a:gd name="T76" fmla="*/ 100 w 170"/>
                <a:gd name="T77" fmla="*/ 14 h 164"/>
                <a:gd name="T78" fmla="*/ 110 w 170"/>
                <a:gd name="T79" fmla="*/ 6 h 164"/>
                <a:gd name="T80" fmla="*/ 126 w 170"/>
                <a:gd name="T81" fmla="*/ 6 h 164"/>
                <a:gd name="T82" fmla="*/ 136 w 170"/>
                <a:gd name="T83" fmla="*/ 10 h 164"/>
                <a:gd name="T84" fmla="*/ 148 w 170"/>
                <a:gd name="T85" fmla="*/ 2 h 164"/>
                <a:gd name="T86" fmla="*/ 158 w 170"/>
                <a:gd name="T87" fmla="*/ 6 h 164"/>
                <a:gd name="T88" fmla="*/ 162 w 170"/>
                <a:gd name="T89" fmla="*/ 22 h 164"/>
                <a:gd name="T90" fmla="*/ 170 w 170"/>
                <a:gd name="T91" fmla="*/ 28 h 164"/>
                <a:gd name="T92" fmla="*/ 166 w 170"/>
                <a:gd name="T93" fmla="*/ 32 h 164"/>
                <a:gd name="T94" fmla="*/ 162 w 170"/>
                <a:gd name="T95" fmla="*/ 40 h 164"/>
                <a:gd name="T96" fmla="*/ 156 w 170"/>
                <a:gd name="T97" fmla="*/ 52 h 164"/>
                <a:gd name="T98" fmla="*/ 148 w 170"/>
                <a:gd name="T99" fmla="*/ 62 h 164"/>
                <a:gd name="T100" fmla="*/ 144 w 170"/>
                <a:gd name="T101" fmla="*/ 74 h 164"/>
                <a:gd name="T102" fmla="*/ 140 w 170"/>
                <a:gd name="T103" fmla="*/ 88 h 164"/>
                <a:gd name="T104" fmla="*/ 132 w 170"/>
                <a:gd name="T105" fmla="*/ 96 h 164"/>
                <a:gd name="T106" fmla="*/ 132 w 170"/>
                <a:gd name="T107" fmla="*/ 104 h 164"/>
                <a:gd name="T108" fmla="*/ 128 w 170"/>
                <a:gd name="T109" fmla="*/ 110 h 164"/>
                <a:gd name="T110" fmla="*/ 62 w 170"/>
                <a:gd name="T111"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164">
                  <a:moveTo>
                    <a:pt x="128" y="110"/>
                  </a:moveTo>
                  <a:lnTo>
                    <a:pt x="128" y="114"/>
                  </a:lnTo>
                  <a:lnTo>
                    <a:pt x="126" y="118"/>
                  </a:lnTo>
                  <a:lnTo>
                    <a:pt x="126" y="122"/>
                  </a:lnTo>
                  <a:lnTo>
                    <a:pt x="122" y="122"/>
                  </a:lnTo>
                  <a:lnTo>
                    <a:pt x="122" y="126"/>
                  </a:lnTo>
                  <a:lnTo>
                    <a:pt x="118" y="126"/>
                  </a:lnTo>
                  <a:lnTo>
                    <a:pt x="118" y="122"/>
                  </a:lnTo>
                  <a:lnTo>
                    <a:pt x="118" y="118"/>
                  </a:lnTo>
                  <a:lnTo>
                    <a:pt x="114" y="118"/>
                  </a:lnTo>
                  <a:lnTo>
                    <a:pt x="114" y="114"/>
                  </a:lnTo>
                  <a:lnTo>
                    <a:pt x="110" y="114"/>
                  </a:lnTo>
                  <a:lnTo>
                    <a:pt x="110" y="118"/>
                  </a:lnTo>
                  <a:lnTo>
                    <a:pt x="106" y="118"/>
                  </a:lnTo>
                  <a:lnTo>
                    <a:pt x="106" y="114"/>
                  </a:lnTo>
                  <a:lnTo>
                    <a:pt x="102" y="118"/>
                  </a:lnTo>
                  <a:lnTo>
                    <a:pt x="100" y="118"/>
                  </a:lnTo>
                  <a:lnTo>
                    <a:pt x="100" y="122"/>
                  </a:lnTo>
                  <a:lnTo>
                    <a:pt x="100" y="126"/>
                  </a:lnTo>
                  <a:lnTo>
                    <a:pt x="96" y="126"/>
                  </a:lnTo>
                  <a:lnTo>
                    <a:pt x="92" y="130"/>
                  </a:lnTo>
                  <a:lnTo>
                    <a:pt x="88" y="134"/>
                  </a:lnTo>
                  <a:lnTo>
                    <a:pt x="88" y="138"/>
                  </a:lnTo>
                  <a:lnTo>
                    <a:pt x="88" y="140"/>
                  </a:lnTo>
                  <a:lnTo>
                    <a:pt x="88" y="144"/>
                  </a:lnTo>
                  <a:lnTo>
                    <a:pt x="84" y="148"/>
                  </a:lnTo>
                  <a:lnTo>
                    <a:pt x="84" y="152"/>
                  </a:lnTo>
                  <a:lnTo>
                    <a:pt x="80" y="152"/>
                  </a:lnTo>
                  <a:lnTo>
                    <a:pt x="80" y="156"/>
                  </a:lnTo>
                  <a:lnTo>
                    <a:pt x="80" y="152"/>
                  </a:lnTo>
                  <a:lnTo>
                    <a:pt x="76" y="152"/>
                  </a:lnTo>
                  <a:lnTo>
                    <a:pt x="76" y="156"/>
                  </a:lnTo>
                  <a:lnTo>
                    <a:pt x="80" y="156"/>
                  </a:lnTo>
                  <a:lnTo>
                    <a:pt x="76" y="160"/>
                  </a:lnTo>
                  <a:lnTo>
                    <a:pt x="72" y="160"/>
                  </a:lnTo>
                  <a:lnTo>
                    <a:pt x="70" y="160"/>
                  </a:lnTo>
                  <a:lnTo>
                    <a:pt x="70" y="156"/>
                  </a:lnTo>
                  <a:lnTo>
                    <a:pt x="66" y="160"/>
                  </a:lnTo>
                  <a:lnTo>
                    <a:pt x="62" y="160"/>
                  </a:lnTo>
                  <a:lnTo>
                    <a:pt x="62" y="156"/>
                  </a:lnTo>
                  <a:lnTo>
                    <a:pt x="62" y="160"/>
                  </a:lnTo>
                  <a:lnTo>
                    <a:pt x="62" y="156"/>
                  </a:lnTo>
                  <a:lnTo>
                    <a:pt x="58" y="156"/>
                  </a:lnTo>
                  <a:lnTo>
                    <a:pt x="58" y="160"/>
                  </a:lnTo>
                  <a:lnTo>
                    <a:pt x="62" y="160"/>
                  </a:lnTo>
                  <a:lnTo>
                    <a:pt x="58" y="160"/>
                  </a:lnTo>
                  <a:lnTo>
                    <a:pt x="58" y="156"/>
                  </a:lnTo>
                  <a:lnTo>
                    <a:pt x="58" y="160"/>
                  </a:lnTo>
                  <a:lnTo>
                    <a:pt x="58" y="164"/>
                  </a:lnTo>
                  <a:lnTo>
                    <a:pt x="54" y="160"/>
                  </a:lnTo>
                  <a:lnTo>
                    <a:pt x="58" y="160"/>
                  </a:lnTo>
                  <a:lnTo>
                    <a:pt x="58" y="156"/>
                  </a:lnTo>
                  <a:lnTo>
                    <a:pt x="54" y="160"/>
                  </a:lnTo>
                  <a:lnTo>
                    <a:pt x="54" y="164"/>
                  </a:lnTo>
                  <a:lnTo>
                    <a:pt x="50" y="164"/>
                  </a:lnTo>
                  <a:lnTo>
                    <a:pt x="50" y="160"/>
                  </a:lnTo>
                  <a:lnTo>
                    <a:pt x="50" y="164"/>
                  </a:lnTo>
                  <a:lnTo>
                    <a:pt x="46" y="164"/>
                  </a:lnTo>
                  <a:lnTo>
                    <a:pt x="44" y="160"/>
                  </a:lnTo>
                  <a:lnTo>
                    <a:pt x="40" y="156"/>
                  </a:lnTo>
                  <a:lnTo>
                    <a:pt x="40" y="152"/>
                  </a:lnTo>
                  <a:lnTo>
                    <a:pt x="36" y="148"/>
                  </a:lnTo>
                  <a:lnTo>
                    <a:pt x="40" y="148"/>
                  </a:lnTo>
                  <a:lnTo>
                    <a:pt x="36" y="148"/>
                  </a:lnTo>
                  <a:lnTo>
                    <a:pt x="36" y="144"/>
                  </a:lnTo>
                  <a:lnTo>
                    <a:pt x="40" y="144"/>
                  </a:lnTo>
                  <a:lnTo>
                    <a:pt x="40" y="140"/>
                  </a:lnTo>
                  <a:lnTo>
                    <a:pt x="40" y="144"/>
                  </a:lnTo>
                  <a:lnTo>
                    <a:pt x="36" y="144"/>
                  </a:lnTo>
                  <a:lnTo>
                    <a:pt x="36" y="140"/>
                  </a:lnTo>
                  <a:lnTo>
                    <a:pt x="40" y="140"/>
                  </a:lnTo>
                  <a:lnTo>
                    <a:pt x="36" y="140"/>
                  </a:lnTo>
                  <a:lnTo>
                    <a:pt x="32" y="138"/>
                  </a:lnTo>
                  <a:lnTo>
                    <a:pt x="32" y="134"/>
                  </a:lnTo>
                  <a:lnTo>
                    <a:pt x="30" y="134"/>
                  </a:lnTo>
                  <a:lnTo>
                    <a:pt x="30" y="130"/>
                  </a:lnTo>
                  <a:lnTo>
                    <a:pt x="26" y="130"/>
                  </a:lnTo>
                  <a:lnTo>
                    <a:pt x="26" y="126"/>
                  </a:lnTo>
                  <a:lnTo>
                    <a:pt x="22" y="126"/>
                  </a:lnTo>
                  <a:lnTo>
                    <a:pt x="18" y="126"/>
                  </a:lnTo>
                  <a:lnTo>
                    <a:pt x="14" y="126"/>
                  </a:lnTo>
                  <a:lnTo>
                    <a:pt x="10" y="126"/>
                  </a:lnTo>
                  <a:lnTo>
                    <a:pt x="14" y="126"/>
                  </a:lnTo>
                  <a:lnTo>
                    <a:pt x="18" y="122"/>
                  </a:lnTo>
                  <a:lnTo>
                    <a:pt x="14" y="122"/>
                  </a:lnTo>
                  <a:lnTo>
                    <a:pt x="10" y="126"/>
                  </a:lnTo>
                  <a:lnTo>
                    <a:pt x="10" y="122"/>
                  </a:lnTo>
                  <a:lnTo>
                    <a:pt x="10" y="126"/>
                  </a:lnTo>
                  <a:lnTo>
                    <a:pt x="6" y="126"/>
                  </a:lnTo>
                  <a:lnTo>
                    <a:pt x="2" y="126"/>
                  </a:lnTo>
                  <a:lnTo>
                    <a:pt x="0" y="126"/>
                  </a:lnTo>
                  <a:lnTo>
                    <a:pt x="0" y="122"/>
                  </a:lnTo>
                  <a:lnTo>
                    <a:pt x="0" y="118"/>
                  </a:lnTo>
                  <a:lnTo>
                    <a:pt x="0" y="114"/>
                  </a:lnTo>
                  <a:lnTo>
                    <a:pt x="2" y="114"/>
                  </a:lnTo>
                  <a:lnTo>
                    <a:pt x="2" y="110"/>
                  </a:lnTo>
                  <a:lnTo>
                    <a:pt x="0" y="108"/>
                  </a:lnTo>
                  <a:lnTo>
                    <a:pt x="0" y="104"/>
                  </a:lnTo>
                  <a:lnTo>
                    <a:pt x="0" y="100"/>
                  </a:lnTo>
                  <a:lnTo>
                    <a:pt x="0" y="96"/>
                  </a:lnTo>
                  <a:lnTo>
                    <a:pt x="0" y="92"/>
                  </a:lnTo>
                  <a:lnTo>
                    <a:pt x="0" y="88"/>
                  </a:lnTo>
                  <a:lnTo>
                    <a:pt x="0" y="84"/>
                  </a:lnTo>
                  <a:lnTo>
                    <a:pt x="2" y="82"/>
                  </a:lnTo>
                  <a:lnTo>
                    <a:pt x="6" y="82"/>
                  </a:lnTo>
                  <a:lnTo>
                    <a:pt x="6" y="78"/>
                  </a:lnTo>
                  <a:lnTo>
                    <a:pt x="6" y="74"/>
                  </a:lnTo>
                  <a:lnTo>
                    <a:pt x="10" y="70"/>
                  </a:lnTo>
                  <a:lnTo>
                    <a:pt x="10" y="66"/>
                  </a:lnTo>
                  <a:lnTo>
                    <a:pt x="14" y="66"/>
                  </a:lnTo>
                  <a:lnTo>
                    <a:pt x="14" y="62"/>
                  </a:lnTo>
                  <a:lnTo>
                    <a:pt x="14" y="58"/>
                  </a:lnTo>
                  <a:lnTo>
                    <a:pt x="14" y="56"/>
                  </a:lnTo>
                  <a:lnTo>
                    <a:pt x="18" y="56"/>
                  </a:lnTo>
                  <a:lnTo>
                    <a:pt x="18" y="52"/>
                  </a:lnTo>
                  <a:lnTo>
                    <a:pt x="14" y="52"/>
                  </a:lnTo>
                  <a:lnTo>
                    <a:pt x="14" y="48"/>
                  </a:lnTo>
                  <a:lnTo>
                    <a:pt x="14" y="44"/>
                  </a:lnTo>
                  <a:lnTo>
                    <a:pt x="10" y="40"/>
                  </a:lnTo>
                  <a:lnTo>
                    <a:pt x="10" y="36"/>
                  </a:lnTo>
                  <a:lnTo>
                    <a:pt x="14" y="36"/>
                  </a:lnTo>
                  <a:lnTo>
                    <a:pt x="14" y="32"/>
                  </a:lnTo>
                  <a:lnTo>
                    <a:pt x="14" y="28"/>
                  </a:lnTo>
                  <a:lnTo>
                    <a:pt x="14" y="26"/>
                  </a:lnTo>
                  <a:lnTo>
                    <a:pt x="14" y="22"/>
                  </a:lnTo>
                  <a:lnTo>
                    <a:pt x="18" y="18"/>
                  </a:lnTo>
                  <a:lnTo>
                    <a:pt x="18" y="14"/>
                  </a:lnTo>
                  <a:lnTo>
                    <a:pt x="22" y="14"/>
                  </a:lnTo>
                  <a:lnTo>
                    <a:pt x="22" y="10"/>
                  </a:lnTo>
                  <a:lnTo>
                    <a:pt x="22" y="6"/>
                  </a:lnTo>
                  <a:lnTo>
                    <a:pt x="22" y="2"/>
                  </a:lnTo>
                  <a:lnTo>
                    <a:pt x="26" y="0"/>
                  </a:lnTo>
                  <a:lnTo>
                    <a:pt x="30" y="0"/>
                  </a:lnTo>
                  <a:lnTo>
                    <a:pt x="32" y="0"/>
                  </a:lnTo>
                  <a:lnTo>
                    <a:pt x="36" y="0"/>
                  </a:lnTo>
                  <a:lnTo>
                    <a:pt x="40" y="0"/>
                  </a:lnTo>
                  <a:lnTo>
                    <a:pt x="44" y="0"/>
                  </a:lnTo>
                  <a:lnTo>
                    <a:pt x="46" y="0"/>
                  </a:lnTo>
                  <a:lnTo>
                    <a:pt x="46" y="2"/>
                  </a:lnTo>
                  <a:lnTo>
                    <a:pt x="50" y="2"/>
                  </a:lnTo>
                  <a:lnTo>
                    <a:pt x="54" y="6"/>
                  </a:lnTo>
                  <a:lnTo>
                    <a:pt x="58" y="10"/>
                  </a:lnTo>
                  <a:lnTo>
                    <a:pt x="58" y="14"/>
                  </a:lnTo>
                  <a:lnTo>
                    <a:pt x="62" y="14"/>
                  </a:lnTo>
                  <a:lnTo>
                    <a:pt x="62" y="10"/>
                  </a:lnTo>
                  <a:lnTo>
                    <a:pt x="66" y="10"/>
                  </a:lnTo>
                  <a:lnTo>
                    <a:pt x="72" y="6"/>
                  </a:lnTo>
                  <a:lnTo>
                    <a:pt x="76" y="6"/>
                  </a:lnTo>
                  <a:lnTo>
                    <a:pt x="76" y="10"/>
                  </a:lnTo>
                  <a:lnTo>
                    <a:pt x="80" y="10"/>
                  </a:lnTo>
                  <a:lnTo>
                    <a:pt x="84" y="14"/>
                  </a:lnTo>
                  <a:lnTo>
                    <a:pt x="88" y="14"/>
                  </a:lnTo>
                  <a:lnTo>
                    <a:pt x="92" y="14"/>
                  </a:lnTo>
                  <a:lnTo>
                    <a:pt x="96" y="18"/>
                  </a:lnTo>
                  <a:lnTo>
                    <a:pt x="100" y="18"/>
                  </a:lnTo>
                  <a:lnTo>
                    <a:pt x="100" y="14"/>
                  </a:lnTo>
                  <a:lnTo>
                    <a:pt x="100" y="10"/>
                  </a:lnTo>
                  <a:lnTo>
                    <a:pt x="102" y="10"/>
                  </a:lnTo>
                  <a:lnTo>
                    <a:pt x="106" y="6"/>
                  </a:lnTo>
                  <a:lnTo>
                    <a:pt x="110" y="6"/>
                  </a:lnTo>
                  <a:lnTo>
                    <a:pt x="114" y="6"/>
                  </a:lnTo>
                  <a:lnTo>
                    <a:pt x="118" y="6"/>
                  </a:lnTo>
                  <a:lnTo>
                    <a:pt x="122" y="6"/>
                  </a:lnTo>
                  <a:lnTo>
                    <a:pt x="126" y="6"/>
                  </a:lnTo>
                  <a:lnTo>
                    <a:pt x="128" y="6"/>
                  </a:lnTo>
                  <a:lnTo>
                    <a:pt x="128" y="10"/>
                  </a:lnTo>
                  <a:lnTo>
                    <a:pt x="132" y="10"/>
                  </a:lnTo>
                  <a:lnTo>
                    <a:pt x="136" y="10"/>
                  </a:lnTo>
                  <a:lnTo>
                    <a:pt x="140" y="10"/>
                  </a:lnTo>
                  <a:lnTo>
                    <a:pt x="140" y="6"/>
                  </a:lnTo>
                  <a:lnTo>
                    <a:pt x="144" y="2"/>
                  </a:lnTo>
                  <a:lnTo>
                    <a:pt x="148" y="2"/>
                  </a:lnTo>
                  <a:lnTo>
                    <a:pt x="152" y="0"/>
                  </a:lnTo>
                  <a:lnTo>
                    <a:pt x="156" y="0"/>
                  </a:lnTo>
                  <a:lnTo>
                    <a:pt x="156" y="2"/>
                  </a:lnTo>
                  <a:lnTo>
                    <a:pt x="158" y="6"/>
                  </a:lnTo>
                  <a:lnTo>
                    <a:pt x="158" y="10"/>
                  </a:lnTo>
                  <a:lnTo>
                    <a:pt x="162" y="14"/>
                  </a:lnTo>
                  <a:lnTo>
                    <a:pt x="162" y="18"/>
                  </a:lnTo>
                  <a:lnTo>
                    <a:pt x="162" y="22"/>
                  </a:lnTo>
                  <a:lnTo>
                    <a:pt x="162" y="26"/>
                  </a:lnTo>
                  <a:lnTo>
                    <a:pt x="166" y="26"/>
                  </a:lnTo>
                  <a:lnTo>
                    <a:pt x="170" y="26"/>
                  </a:lnTo>
                  <a:lnTo>
                    <a:pt x="170" y="28"/>
                  </a:lnTo>
                  <a:lnTo>
                    <a:pt x="166" y="28"/>
                  </a:lnTo>
                  <a:lnTo>
                    <a:pt x="170" y="28"/>
                  </a:lnTo>
                  <a:lnTo>
                    <a:pt x="170" y="32"/>
                  </a:lnTo>
                  <a:lnTo>
                    <a:pt x="166" y="32"/>
                  </a:lnTo>
                  <a:lnTo>
                    <a:pt x="166" y="36"/>
                  </a:lnTo>
                  <a:lnTo>
                    <a:pt x="170" y="36"/>
                  </a:lnTo>
                  <a:lnTo>
                    <a:pt x="166" y="40"/>
                  </a:lnTo>
                  <a:lnTo>
                    <a:pt x="162" y="40"/>
                  </a:lnTo>
                  <a:lnTo>
                    <a:pt x="162" y="44"/>
                  </a:lnTo>
                  <a:lnTo>
                    <a:pt x="158" y="44"/>
                  </a:lnTo>
                  <a:lnTo>
                    <a:pt x="156" y="48"/>
                  </a:lnTo>
                  <a:lnTo>
                    <a:pt x="156" y="52"/>
                  </a:lnTo>
                  <a:lnTo>
                    <a:pt x="152" y="56"/>
                  </a:lnTo>
                  <a:lnTo>
                    <a:pt x="152" y="58"/>
                  </a:lnTo>
                  <a:lnTo>
                    <a:pt x="152" y="62"/>
                  </a:lnTo>
                  <a:lnTo>
                    <a:pt x="148" y="62"/>
                  </a:lnTo>
                  <a:lnTo>
                    <a:pt x="148" y="66"/>
                  </a:lnTo>
                  <a:lnTo>
                    <a:pt x="148" y="70"/>
                  </a:lnTo>
                  <a:lnTo>
                    <a:pt x="148" y="74"/>
                  </a:lnTo>
                  <a:lnTo>
                    <a:pt x="144" y="74"/>
                  </a:lnTo>
                  <a:lnTo>
                    <a:pt x="144" y="78"/>
                  </a:lnTo>
                  <a:lnTo>
                    <a:pt x="144" y="82"/>
                  </a:lnTo>
                  <a:lnTo>
                    <a:pt x="144" y="84"/>
                  </a:lnTo>
                  <a:lnTo>
                    <a:pt x="140" y="88"/>
                  </a:lnTo>
                  <a:lnTo>
                    <a:pt x="136" y="88"/>
                  </a:lnTo>
                  <a:lnTo>
                    <a:pt x="136" y="92"/>
                  </a:lnTo>
                  <a:lnTo>
                    <a:pt x="132" y="92"/>
                  </a:lnTo>
                  <a:lnTo>
                    <a:pt x="132" y="96"/>
                  </a:lnTo>
                  <a:lnTo>
                    <a:pt x="136" y="96"/>
                  </a:lnTo>
                  <a:lnTo>
                    <a:pt x="132" y="96"/>
                  </a:lnTo>
                  <a:lnTo>
                    <a:pt x="132" y="100"/>
                  </a:lnTo>
                  <a:lnTo>
                    <a:pt x="132" y="104"/>
                  </a:lnTo>
                  <a:lnTo>
                    <a:pt x="132" y="108"/>
                  </a:lnTo>
                  <a:lnTo>
                    <a:pt x="128" y="108"/>
                  </a:lnTo>
                  <a:lnTo>
                    <a:pt x="128" y="110"/>
                  </a:lnTo>
                  <a:lnTo>
                    <a:pt x="128" y="110"/>
                  </a:lnTo>
                  <a:lnTo>
                    <a:pt x="128" y="110"/>
                  </a:lnTo>
                  <a:close/>
                  <a:moveTo>
                    <a:pt x="62" y="160"/>
                  </a:moveTo>
                  <a:lnTo>
                    <a:pt x="66" y="160"/>
                  </a:lnTo>
                  <a:lnTo>
                    <a:pt x="62" y="160"/>
                  </a:lnTo>
                  <a:lnTo>
                    <a:pt x="62" y="160"/>
                  </a:lnTo>
                  <a:lnTo>
                    <a:pt x="62" y="1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63"/>
            <p:cNvSpPr>
              <a:spLocks/>
            </p:cNvSpPr>
            <p:nvPr/>
          </p:nvSpPr>
          <p:spPr bwMode="auto">
            <a:xfrm>
              <a:off x="5045075" y="4587943"/>
              <a:ext cx="41275" cy="47625"/>
            </a:xfrm>
            <a:custGeom>
              <a:avLst/>
              <a:gdLst>
                <a:gd name="T0" fmla="*/ 0 w 26"/>
                <a:gd name="T1" fmla="*/ 30 h 30"/>
                <a:gd name="T2" fmla="*/ 0 w 26"/>
                <a:gd name="T3" fmla="*/ 30 h 30"/>
                <a:gd name="T4" fmla="*/ 0 w 26"/>
                <a:gd name="T5" fmla="*/ 22 h 30"/>
                <a:gd name="T6" fmla="*/ 4 w 26"/>
                <a:gd name="T7" fmla="*/ 22 h 30"/>
                <a:gd name="T8" fmla="*/ 4 w 26"/>
                <a:gd name="T9" fmla="*/ 18 h 30"/>
                <a:gd name="T10" fmla="*/ 4 w 26"/>
                <a:gd name="T11" fmla="*/ 18 h 30"/>
                <a:gd name="T12" fmla="*/ 4 w 26"/>
                <a:gd name="T13" fmla="*/ 14 h 30"/>
                <a:gd name="T14" fmla="*/ 4 w 26"/>
                <a:gd name="T15" fmla="*/ 14 h 30"/>
                <a:gd name="T16" fmla="*/ 4 w 26"/>
                <a:gd name="T17" fmla="*/ 6 h 30"/>
                <a:gd name="T18" fmla="*/ 8 w 26"/>
                <a:gd name="T19" fmla="*/ 6 h 30"/>
                <a:gd name="T20" fmla="*/ 8 w 26"/>
                <a:gd name="T21" fmla="*/ 6 h 30"/>
                <a:gd name="T22" fmla="*/ 8 w 26"/>
                <a:gd name="T23" fmla="*/ 6 h 30"/>
                <a:gd name="T24" fmla="*/ 10 w 26"/>
                <a:gd name="T25" fmla="*/ 6 h 30"/>
                <a:gd name="T26" fmla="*/ 10 w 26"/>
                <a:gd name="T27" fmla="*/ 6 h 30"/>
                <a:gd name="T28" fmla="*/ 14 w 26"/>
                <a:gd name="T29" fmla="*/ 6 h 30"/>
                <a:gd name="T30" fmla="*/ 14 w 26"/>
                <a:gd name="T31" fmla="*/ 6 h 30"/>
                <a:gd name="T32" fmla="*/ 18 w 26"/>
                <a:gd name="T33" fmla="*/ 4 h 30"/>
                <a:gd name="T34" fmla="*/ 18 w 26"/>
                <a:gd name="T35" fmla="*/ 4 h 30"/>
                <a:gd name="T36" fmla="*/ 22 w 26"/>
                <a:gd name="T37" fmla="*/ 0 h 30"/>
                <a:gd name="T38" fmla="*/ 22 w 26"/>
                <a:gd name="T39" fmla="*/ 4 h 30"/>
                <a:gd name="T40" fmla="*/ 22 w 26"/>
                <a:gd name="T41" fmla="*/ 6 h 30"/>
                <a:gd name="T42" fmla="*/ 26 w 26"/>
                <a:gd name="T43" fmla="*/ 6 h 30"/>
                <a:gd name="T44" fmla="*/ 26 w 26"/>
                <a:gd name="T45" fmla="*/ 10 h 30"/>
                <a:gd name="T46" fmla="*/ 26 w 26"/>
                <a:gd name="T47" fmla="*/ 14 h 30"/>
                <a:gd name="T48" fmla="*/ 26 w 26"/>
                <a:gd name="T49" fmla="*/ 18 h 30"/>
                <a:gd name="T50" fmla="*/ 26 w 26"/>
                <a:gd name="T51" fmla="*/ 22 h 30"/>
                <a:gd name="T52" fmla="*/ 26 w 26"/>
                <a:gd name="T53" fmla="*/ 22 h 30"/>
                <a:gd name="T54" fmla="*/ 26 w 26"/>
                <a:gd name="T55" fmla="*/ 22 h 30"/>
                <a:gd name="T56" fmla="*/ 22 w 26"/>
                <a:gd name="T57" fmla="*/ 22 h 30"/>
                <a:gd name="T58" fmla="*/ 22 w 26"/>
                <a:gd name="T59" fmla="*/ 22 h 30"/>
                <a:gd name="T60" fmla="*/ 18 w 26"/>
                <a:gd name="T61" fmla="*/ 22 h 30"/>
                <a:gd name="T62" fmla="*/ 14 w 26"/>
                <a:gd name="T63" fmla="*/ 26 h 30"/>
                <a:gd name="T64" fmla="*/ 14 w 26"/>
                <a:gd name="T65" fmla="*/ 22 h 30"/>
                <a:gd name="T66" fmla="*/ 14 w 26"/>
                <a:gd name="T67" fmla="*/ 30 h 30"/>
                <a:gd name="T68" fmla="*/ 10 w 26"/>
                <a:gd name="T69" fmla="*/ 30 h 30"/>
                <a:gd name="T70" fmla="*/ 10 w 26"/>
                <a:gd name="T71" fmla="*/ 30 h 30"/>
                <a:gd name="T72" fmla="*/ 8 w 26"/>
                <a:gd name="T73" fmla="*/ 30 h 30"/>
                <a:gd name="T74" fmla="*/ 8 w 26"/>
                <a:gd name="T75" fmla="*/ 30 h 30"/>
                <a:gd name="T76" fmla="*/ 4 w 26"/>
                <a:gd name="T77" fmla="*/ 30 h 30"/>
                <a:gd name="T78" fmla="*/ 4 w 26"/>
                <a:gd name="T79" fmla="*/ 30 h 30"/>
                <a:gd name="T80" fmla="*/ 4 w 26"/>
                <a:gd name="T81" fmla="*/ 30 h 30"/>
                <a:gd name="T82" fmla="*/ 0 w 26"/>
                <a:gd name="T83" fmla="*/ 26 h 30"/>
                <a:gd name="T84" fmla="*/ 0 w 26"/>
                <a:gd name="T85" fmla="*/ 30 h 30"/>
                <a:gd name="T86" fmla="*/ 0 w 26"/>
                <a:gd name="T8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0">
                  <a:moveTo>
                    <a:pt x="0" y="30"/>
                  </a:moveTo>
                  <a:lnTo>
                    <a:pt x="0" y="30"/>
                  </a:lnTo>
                  <a:lnTo>
                    <a:pt x="0" y="30"/>
                  </a:lnTo>
                  <a:lnTo>
                    <a:pt x="0" y="30"/>
                  </a:lnTo>
                  <a:lnTo>
                    <a:pt x="0" y="30"/>
                  </a:lnTo>
                  <a:lnTo>
                    <a:pt x="0" y="30"/>
                  </a:lnTo>
                  <a:lnTo>
                    <a:pt x="0" y="26"/>
                  </a:lnTo>
                  <a:lnTo>
                    <a:pt x="0" y="22"/>
                  </a:lnTo>
                  <a:lnTo>
                    <a:pt x="0" y="22"/>
                  </a:lnTo>
                  <a:lnTo>
                    <a:pt x="0" y="22"/>
                  </a:lnTo>
                  <a:lnTo>
                    <a:pt x="0" y="22"/>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0"/>
                  </a:lnTo>
                  <a:lnTo>
                    <a:pt x="4" y="10"/>
                  </a:lnTo>
                  <a:lnTo>
                    <a:pt x="4" y="6"/>
                  </a:lnTo>
                  <a:lnTo>
                    <a:pt x="8" y="6"/>
                  </a:lnTo>
                  <a:lnTo>
                    <a:pt x="8" y="6"/>
                  </a:lnTo>
                  <a:lnTo>
                    <a:pt x="8" y="6"/>
                  </a:lnTo>
                  <a:lnTo>
                    <a:pt x="8" y="6"/>
                  </a:lnTo>
                  <a:lnTo>
                    <a:pt x="8" y="6"/>
                  </a:lnTo>
                  <a:lnTo>
                    <a:pt x="8" y="6"/>
                  </a:lnTo>
                  <a:lnTo>
                    <a:pt x="8" y="6"/>
                  </a:lnTo>
                  <a:lnTo>
                    <a:pt x="8" y="6"/>
                  </a:lnTo>
                  <a:lnTo>
                    <a:pt x="8" y="6"/>
                  </a:lnTo>
                  <a:lnTo>
                    <a:pt x="10" y="6"/>
                  </a:lnTo>
                  <a:lnTo>
                    <a:pt x="10" y="6"/>
                  </a:lnTo>
                  <a:lnTo>
                    <a:pt x="10" y="6"/>
                  </a:lnTo>
                  <a:lnTo>
                    <a:pt x="10" y="6"/>
                  </a:lnTo>
                  <a:lnTo>
                    <a:pt x="10" y="6"/>
                  </a:lnTo>
                  <a:lnTo>
                    <a:pt x="10" y="6"/>
                  </a:lnTo>
                  <a:lnTo>
                    <a:pt x="10" y="6"/>
                  </a:lnTo>
                  <a:lnTo>
                    <a:pt x="10" y="6"/>
                  </a:lnTo>
                  <a:lnTo>
                    <a:pt x="14" y="6"/>
                  </a:lnTo>
                  <a:lnTo>
                    <a:pt x="14" y="6"/>
                  </a:lnTo>
                  <a:lnTo>
                    <a:pt x="14" y="6"/>
                  </a:lnTo>
                  <a:lnTo>
                    <a:pt x="14" y="6"/>
                  </a:lnTo>
                  <a:lnTo>
                    <a:pt x="14" y="6"/>
                  </a:lnTo>
                  <a:lnTo>
                    <a:pt x="18" y="6"/>
                  </a:lnTo>
                  <a:lnTo>
                    <a:pt x="18" y="4"/>
                  </a:lnTo>
                  <a:lnTo>
                    <a:pt x="18" y="4"/>
                  </a:lnTo>
                  <a:lnTo>
                    <a:pt x="18" y="4"/>
                  </a:lnTo>
                  <a:lnTo>
                    <a:pt x="18" y="4"/>
                  </a:lnTo>
                  <a:lnTo>
                    <a:pt x="18" y="0"/>
                  </a:lnTo>
                  <a:lnTo>
                    <a:pt x="22" y="0"/>
                  </a:lnTo>
                  <a:lnTo>
                    <a:pt x="22" y="0"/>
                  </a:lnTo>
                  <a:lnTo>
                    <a:pt x="22" y="0"/>
                  </a:lnTo>
                  <a:lnTo>
                    <a:pt x="22" y="0"/>
                  </a:lnTo>
                  <a:lnTo>
                    <a:pt x="22" y="4"/>
                  </a:lnTo>
                  <a:lnTo>
                    <a:pt x="22" y="4"/>
                  </a:lnTo>
                  <a:lnTo>
                    <a:pt x="22" y="6"/>
                  </a:lnTo>
                  <a:lnTo>
                    <a:pt x="22" y="6"/>
                  </a:lnTo>
                  <a:lnTo>
                    <a:pt x="22" y="6"/>
                  </a:lnTo>
                  <a:lnTo>
                    <a:pt x="26" y="6"/>
                  </a:lnTo>
                  <a:lnTo>
                    <a:pt x="26" y="6"/>
                  </a:lnTo>
                  <a:lnTo>
                    <a:pt x="26" y="10"/>
                  </a:lnTo>
                  <a:lnTo>
                    <a:pt x="26" y="10"/>
                  </a:lnTo>
                  <a:lnTo>
                    <a:pt x="26" y="10"/>
                  </a:lnTo>
                  <a:lnTo>
                    <a:pt x="26" y="14"/>
                  </a:lnTo>
                  <a:lnTo>
                    <a:pt x="26" y="14"/>
                  </a:lnTo>
                  <a:lnTo>
                    <a:pt x="26" y="14"/>
                  </a:lnTo>
                  <a:lnTo>
                    <a:pt x="26" y="18"/>
                  </a:lnTo>
                  <a:lnTo>
                    <a:pt x="26" y="18"/>
                  </a:lnTo>
                  <a:lnTo>
                    <a:pt x="26" y="18"/>
                  </a:lnTo>
                  <a:lnTo>
                    <a:pt x="26" y="22"/>
                  </a:lnTo>
                  <a:lnTo>
                    <a:pt x="26" y="22"/>
                  </a:lnTo>
                  <a:lnTo>
                    <a:pt x="26" y="22"/>
                  </a:lnTo>
                  <a:lnTo>
                    <a:pt x="26" y="22"/>
                  </a:lnTo>
                  <a:lnTo>
                    <a:pt x="26" y="22"/>
                  </a:lnTo>
                  <a:lnTo>
                    <a:pt x="26" y="22"/>
                  </a:lnTo>
                  <a:lnTo>
                    <a:pt x="26" y="22"/>
                  </a:lnTo>
                  <a:lnTo>
                    <a:pt x="26" y="22"/>
                  </a:lnTo>
                  <a:lnTo>
                    <a:pt x="26" y="22"/>
                  </a:lnTo>
                  <a:lnTo>
                    <a:pt x="22" y="22"/>
                  </a:lnTo>
                  <a:lnTo>
                    <a:pt x="22" y="22"/>
                  </a:lnTo>
                  <a:lnTo>
                    <a:pt x="22" y="22"/>
                  </a:lnTo>
                  <a:lnTo>
                    <a:pt x="22" y="22"/>
                  </a:lnTo>
                  <a:lnTo>
                    <a:pt x="22" y="22"/>
                  </a:lnTo>
                  <a:lnTo>
                    <a:pt x="22" y="22"/>
                  </a:lnTo>
                  <a:lnTo>
                    <a:pt x="18" y="22"/>
                  </a:lnTo>
                  <a:lnTo>
                    <a:pt x="18" y="22"/>
                  </a:lnTo>
                  <a:lnTo>
                    <a:pt x="18" y="22"/>
                  </a:lnTo>
                  <a:lnTo>
                    <a:pt x="14" y="26"/>
                  </a:lnTo>
                  <a:lnTo>
                    <a:pt x="14" y="26"/>
                  </a:lnTo>
                  <a:lnTo>
                    <a:pt x="14" y="26"/>
                  </a:lnTo>
                  <a:lnTo>
                    <a:pt x="14" y="22"/>
                  </a:lnTo>
                  <a:lnTo>
                    <a:pt x="14" y="22"/>
                  </a:lnTo>
                  <a:lnTo>
                    <a:pt x="14" y="22"/>
                  </a:lnTo>
                  <a:lnTo>
                    <a:pt x="14" y="22"/>
                  </a:lnTo>
                  <a:lnTo>
                    <a:pt x="14" y="26"/>
                  </a:lnTo>
                  <a:lnTo>
                    <a:pt x="14" y="30"/>
                  </a:lnTo>
                  <a:lnTo>
                    <a:pt x="14" y="30"/>
                  </a:lnTo>
                  <a:lnTo>
                    <a:pt x="10" y="30"/>
                  </a:lnTo>
                  <a:lnTo>
                    <a:pt x="10" y="30"/>
                  </a:lnTo>
                  <a:lnTo>
                    <a:pt x="10" y="30"/>
                  </a:lnTo>
                  <a:lnTo>
                    <a:pt x="10" y="30"/>
                  </a:lnTo>
                  <a:lnTo>
                    <a:pt x="10" y="30"/>
                  </a:lnTo>
                  <a:lnTo>
                    <a:pt x="10" y="30"/>
                  </a:lnTo>
                  <a:lnTo>
                    <a:pt x="8" y="30"/>
                  </a:lnTo>
                  <a:lnTo>
                    <a:pt x="8" y="30"/>
                  </a:lnTo>
                  <a:lnTo>
                    <a:pt x="8" y="30"/>
                  </a:lnTo>
                  <a:lnTo>
                    <a:pt x="8" y="30"/>
                  </a:lnTo>
                  <a:lnTo>
                    <a:pt x="8" y="30"/>
                  </a:lnTo>
                  <a:lnTo>
                    <a:pt x="8" y="30"/>
                  </a:lnTo>
                  <a:lnTo>
                    <a:pt x="8" y="30"/>
                  </a:lnTo>
                  <a:lnTo>
                    <a:pt x="4" y="30"/>
                  </a:lnTo>
                  <a:lnTo>
                    <a:pt x="4" y="30"/>
                  </a:lnTo>
                  <a:lnTo>
                    <a:pt x="4" y="30"/>
                  </a:lnTo>
                  <a:lnTo>
                    <a:pt x="4" y="30"/>
                  </a:lnTo>
                  <a:lnTo>
                    <a:pt x="4" y="30"/>
                  </a:lnTo>
                  <a:lnTo>
                    <a:pt x="4" y="30"/>
                  </a:lnTo>
                  <a:lnTo>
                    <a:pt x="4" y="30"/>
                  </a:lnTo>
                  <a:lnTo>
                    <a:pt x="4" y="30"/>
                  </a:lnTo>
                  <a:lnTo>
                    <a:pt x="4" y="26"/>
                  </a:lnTo>
                  <a:lnTo>
                    <a:pt x="0" y="26"/>
                  </a:lnTo>
                  <a:lnTo>
                    <a:pt x="0" y="26"/>
                  </a:lnTo>
                  <a:lnTo>
                    <a:pt x="0" y="30"/>
                  </a:lnTo>
                  <a:lnTo>
                    <a:pt x="0" y="30"/>
                  </a:lnTo>
                  <a:lnTo>
                    <a:pt x="0" y="30"/>
                  </a:lnTo>
                  <a:lnTo>
                    <a:pt x="0" y="30"/>
                  </a:lnTo>
                  <a:lnTo>
                    <a:pt x="0" y="30"/>
                  </a:lnTo>
                  <a:lnTo>
                    <a:pt x="0"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64"/>
            <p:cNvSpPr>
              <a:spLocks noEditPoints="1"/>
            </p:cNvSpPr>
            <p:nvPr/>
          </p:nvSpPr>
          <p:spPr bwMode="auto">
            <a:xfrm>
              <a:off x="4540250" y="4514918"/>
              <a:ext cx="19050" cy="41275"/>
            </a:xfrm>
            <a:custGeom>
              <a:avLst/>
              <a:gdLst>
                <a:gd name="T0" fmla="*/ 12 w 12"/>
                <a:gd name="T1" fmla="*/ 0 h 26"/>
                <a:gd name="T2" fmla="*/ 12 w 12"/>
                <a:gd name="T3" fmla="*/ 0 h 26"/>
                <a:gd name="T4" fmla="*/ 12 w 12"/>
                <a:gd name="T5" fmla="*/ 0 h 26"/>
                <a:gd name="T6" fmla="*/ 12 w 12"/>
                <a:gd name="T7" fmla="*/ 0 h 26"/>
                <a:gd name="T8" fmla="*/ 12 w 12"/>
                <a:gd name="T9" fmla="*/ 0 h 26"/>
                <a:gd name="T10" fmla="*/ 12 w 12"/>
                <a:gd name="T11" fmla="*/ 0 h 26"/>
                <a:gd name="T12" fmla="*/ 12 w 12"/>
                <a:gd name="T13" fmla="*/ 0 h 26"/>
                <a:gd name="T14" fmla="*/ 12 w 12"/>
                <a:gd name="T15" fmla="*/ 0 h 26"/>
                <a:gd name="T16" fmla="*/ 12 w 12"/>
                <a:gd name="T17" fmla="*/ 0 h 26"/>
                <a:gd name="T18" fmla="*/ 12 w 12"/>
                <a:gd name="T19" fmla="*/ 0 h 26"/>
                <a:gd name="T20" fmla="*/ 12 w 12"/>
                <a:gd name="T21" fmla="*/ 0 h 26"/>
                <a:gd name="T22" fmla="*/ 12 w 12"/>
                <a:gd name="T23" fmla="*/ 0 h 26"/>
                <a:gd name="T24" fmla="*/ 12 w 12"/>
                <a:gd name="T25" fmla="*/ 0 h 26"/>
                <a:gd name="T26" fmla="*/ 0 w 12"/>
                <a:gd name="T27" fmla="*/ 26 h 26"/>
                <a:gd name="T28" fmla="*/ 0 w 12"/>
                <a:gd name="T29" fmla="*/ 26 h 26"/>
                <a:gd name="T30" fmla="*/ 0 w 12"/>
                <a:gd name="T31" fmla="*/ 26 h 26"/>
                <a:gd name="T32" fmla="*/ 0 w 12"/>
                <a:gd name="T33" fmla="*/ 26 h 26"/>
                <a:gd name="T34" fmla="*/ 0 w 12"/>
                <a:gd name="T35" fmla="*/ 22 h 26"/>
                <a:gd name="T36" fmla="*/ 0 w 12"/>
                <a:gd name="T37" fmla="*/ 22 h 26"/>
                <a:gd name="T38" fmla="*/ 0 w 12"/>
                <a:gd name="T39" fmla="*/ 22 h 26"/>
                <a:gd name="T40" fmla="*/ 0 w 12"/>
                <a:gd name="T41" fmla="*/ 22 h 26"/>
                <a:gd name="T42" fmla="*/ 0 w 12"/>
                <a:gd name="T43" fmla="*/ 22 h 26"/>
                <a:gd name="T44" fmla="*/ 0 w 12"/>
                <a:gd name="T45" fmla="*/ 22 h 26"/>
                <a:gd name="T46" fmla="*/ 0 w 12"/>
                <a:gd name="T47" fmla="*/ 22 h 26"/>
                <a:gd name="T48" fmla="*/ 4 w 12"/>
                <a:gd name="T49" fmla="*/ 22 h 26"/>
                <a:gd name="T50" fmla="*/ 4 w 12"/>
                <a:gd name="T51" fmla="*/ 22 h 26"/>
                <a:gd name="T52" fmla="*/ 4 w 12"/>
                <a:gd name="T53" fmla="*/ 22 h 26"/>
                <a:gd name="T54" fmla="*/ 4 w 12"/>
                <a:gd name="T55" fmla="*/ 22 h 26"/>
                <a:gd name="T56" fmla="*/ 4 w 12"/>
                <a:gd name="T57" fmla="*/ 26 h 26"/>
                <a:gd name="T58" fmla="*/ 0 w 12"/>
                <a:gd name="T59" fmla="*/ 26 h 26"/>
                <a:gd name="T60" fmla="*/ 0 w 12"/>
                <a:gd name="T61" fmla="*/ 26 h 26"/>
                <a:gd name="T62" fmla="*/ 0 w 12"/>
                <a:gd name="T63" fmla="*/ 26 h 26"/>
                <a:gd name="T64" fmla="*/ 0 w 12"/>
                <a:gd name="T65" fmla="*/ 26 h 26"/>
                <a:gd name="T66" fmla="*/ 0 w 1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26">
                  <a:moveTo>
                    <a:pt x="12" y="0"/>
                  </a:move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close/>
                  <a:moveTo>
                    <a:pt x="0" y="26"/>
                  </a:moveTo>
                  <a:lnTo>
                    <a:pt x="0" y="26"/>
                  </a:lnTo>
                  <a:lnTo>
                    <a:pt x="0" y="26"/>
                  </a:lnTo>
                  <a:lnTo>
                    <a:pt x="0" y="26"/>
                  </a:lnTo>
                  <a:lnTo>
                    <a:pt x="0" y="22"/>
                  </a:lnTo>
                  <a:lnTo>
                    <a:pt x="0" y="22"/>
                  </a:lnTo>
                  <a:lnTo>
                    <a:pt x="0" y="22"/>
                  </a:lnTo>
                  <a:lnTo>
                    <a:pt x="0" y="22"/>
                  </a:lnTo>
                  <a:lnTo>
                    <a:pt x="0" y="22"/>
                  </a:lnTo>
                  <a:lnTo>
                    <a:pt x="0" y="22"/>
                  </a:lnTo>
                  <a:lnTo>
                    <a:pt x="0" y="22"/>
                  </a:lnTo>
                  <a:lnTo>
                    <a:pt x="4" y="22"/>
                  </a:lnTo>
                  <a:lnTo>
                    <a:pt x="4" y="22"/>
                  </a:lnTo>
                  <a:lnTo>
                    <a:pt x="4" y="22"/>
                  </a:lnTo>
                  <a:lnTo>
                    <a:pt x="4" y="22"/>
                  </a:lnTo>
                  <a:lnTo>
                    <a:pt x="4" y="26"/>
                  </a:lnTo>
                  <a:lnTo>
                    <a:pt x="0" y="26"/>
                  </a:lnTo>
                  <a:lnTo>
                    <a:pt x="0" y="26"/>
                  </a:lnTo>
                  <a:lnTo>
                    <a:pt x="0" y="26"/>
                  </a:lnTo>
                  <a:lnTo>
                    <a:pt x="0" y="26"/>
                  </a:lnTo>
                  <a:lnTo>
                    <a:pt x="0"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65"/>
            <p:cNvSpPr>
              <a:spLocks/>
            </p:cNvSpPr>
            <p:nvPr/>
          </p:nvSpPr>
          <p:spPr bwMode="auto">
            <a:xfrm>
              <a:off x="3997325" y="4102168"/>
              <a:ext cx="142875" cy="120650"/>
            </a:xfrm>
            <a:custGeom>
              <a:avLst/>
              <a:gdLst>
                <a:gd name="T0" fmla="*/ 82 w 90"/>
                <a:gd name="T1" fmla="*/ 76 h 76"/>
                <a:gd name="T2" fmla="*/ 78 w 90"/>
                <a:gd name="T3" fmla="*/ 76 h 76"/>
                <a:gd name="T4" fmla="*/ 70 w 90"/>
                <a:gd name="T5" fmla="*/ 76 h 76"/>
                <a:gd name="T6" fmla="*/ 64 w 90"/>
                <a:gd name="T7" fmla="*/ 74 h 76"/>
                <a:gd name="T8" fmla="*/ 60 w 90"/>
                <a:gd name="T9" fmla="*/ 70 h 76"/>
                <a:gd name="T10" fmla="*/ 44 w 90"/>
                <a:gd name="T11" fmla="*/ 70 h 76"/>
                <a:gd name="T12" fmla="*/ 30 w 90"/>
                <a:gd name="T13" fmla="*/ 74 h 76"/>
                <a:gd name="T14" fmla="*/ 22 w 90"/>
                <a:gd name="T15" fmla="*/ 74 h 76"/>
                <a:gd name="T16" fmla="*/ 14 w 90"/>
                <a:gd name="T17" fmla="*/ 76 h 76"/>
                <a:gd name="T18" fmla="*/ 14 w 90"/>
                <a:gd name="T19" fmla="*/ 70 h 76"/>
                <a:gd name="T20" fmla="*/ 22 w 90"/>
                <a:gd name="T21" fmla="*/ 74 h 76"/>
                <a:gd name="T22" fmla="*/ 26 w 90"/>
                <a:gd name="T23" fmla="*/ 74 h 76"/>
                <a:gd name="T24" fmla="*/ 30 w 90"/>
                <a:gd name="T25" fmla="*/ 70 h 76"/>
                <a:gd name="T26" fmla="*/ 30 w 90"/>
                <a:gd name="T27" fmla="*/ 70 h 76"/>
                <a:gd name="T28" fmla="*/ 26 w 90"/>
                <a:gd name="T29" fmla="*/ 70 h 76"/>
                <a:gd name="T30" fmla="*/ 22 w 90"/>
                <a:gd name="T31" fmla="*/ 70 h 76"/>
                <a:gd name="T32" fmla="*/ 14 w 90"/>
                <a:gd name="T33" fmla="*/ 70 h 76"/>
                <a:gd name="T34" fmla="*/ 12 w 90"/>
                <a:gd name="T35" fmla="*/ 74 h 76"/>
                <a:gd name="T36" fmla="*/ 12 w 90"/>
                <a:gd name="T37" fmla="*/ 66 h 76"/>
                <a:gd name="T38" fmla="*/ 26 w 90"/>
                <a:gd name="T39" fmla="*/ 62 h 76"/>
                <a:gd name="T40" fmla="*/ 34 w 90"/>
                <a:gd name="T41" fmla="*/ 58 h 76"/>
                <a:gd name="T42" fmla="*/ 38 w 90"/>
                <a:gd name="T43" fmla="*/ 54 h 76"/>
                <a:gd name="T44" fmla="*/ 42 w 90"/>
                <a:gd name="T45" fmla="*/ 58 h 76"/>
                <a:gd name="T46" fmla="*/ 44 w 90"/>
                <a:gd name="T47" fmla="*/ 62 h 76"/>
                <a:gd name="T48" fmla="*/ 52 w 90"/>
                <a:gd name="T49" fmla="*/ 58 h 76"/>
                <a:gd name="T50" fmla="*/ 56 w 90"/>
                <a:gd name="T51" fmla="*/ 54 h 76"/>
                <a:gd name="T52" fmla="*/ 48 w 90"/>
                <a:gd name="T53" fmla="*/ 54 h 76"/>
                <a:gd name="T54" fmla="*/ 44 w 90"/>
                <a:gd name="T55" fmla="*/ 54 h 76"/>
                <a:gd name="T56" fmla="*/ 42 w 90"/>
                <a:gd name="T57" fmla="*/ 54 h 76"/>
                <a:gd name="T58" fmla="*/ 42 w 90"/>
                <a:gd name="T59" fmla="*/ 52 h 76"/>
                <a:gd name="T60" fmla="*/ 34 w 90"/>
                <a:gd name="T61" fmla="*/ 52 h 76"/>
                <a:gd name="T62" fmla="*/ 30 w 90"/>
                <a:gd name="T63" fmla="*/ 54 h 76"/>
                <a:gd name="T64" fmla="*/ 14 w 90"/>
                <a:gd name="T65" fmla="*/ 54 h 76"/>
                <a:gd name="T66" fmla="*/ 14 w 90"/>
                <a:gd name="T67" fmla="*/ 52 h 76"/>
                <a:gd name="T68" fmla="*/ 14 w 90"/>
                <a:gd name="T69" fmla="*/ 48 h 76"/>
                <a:gd name="T70" fmla="*/ 18 w 90"/>
                <a:gd name="T71" fmla="*/ 44 h 76"/>
                <a:gd name="T72" fmla="*/ 14 w 90"/>
                <a:gd name="T73" fmla="*/ 48 h 76"/>
                <a:gd name="T74" fmla="*/ 12 w 90"/>
                <a:gd name="T75" fmla="*/ 40 h 76"/>
                <a:gd name="T76" fmla="*/ 8 w 90"/>
                <a:gd name="T77" fmla="*/ 36 h 76"/>
                <a:gd name="T78" fmla="*/ 4 w 90"/>
                <a:gd name="T79" fmla="*/ 36 h 76"/>
                <a:gd name="T80" fmla="*/ 8 w 90"/>
                <a:gd name="T81" fmla="*/ 32 h 76"/>
                <a:gd name="T82" fmla="*/ 12 w 90"/>
                <a:gd name="T83" fmla="*/ 22 h 76"/>
                <a:gd name="T84" fmla="*/ 14 w 90"/>
                <a:gd name="T85" fmla="*/ 18 h 76"/>
                <a:gd name="T86" fmla="*/ 18 w 90"/>
                <a:gd name="T87" fmla="*/ 6 h 76"/>
                <a:gd name="T88" fmla="*/ 22 w 90"/>
                <a:gd name="T89" fmla="*/ 2 h 76"/>
                <a:gd name="T90" fmla="*/ 30 w 90"/>
                <a:gd name="T91" fmla="*/ 2 h 76"/>
                <a:gd name="T92" fmla="*/ 38 w 90"/>
                <a:gd name="T93" fmla="*/ 2 h 76"/>
                <a:gd name="T94" fmla="*/ 44 w 90"/>
                <a:gd name="T95" fmla="*/ 2 h 76"/>
                <a:gd name="T96" fmla="*/ 56 w 90"/>
                <a:gd name="T97" fmla="*/ 10 h 76"/>
                <a:gd name="T98" fmla="*/ 60 w 90"/>
                <a:gd name="T99" fmla="*/ 14 h 76"/>
                <a:gd name="T100" fmla="*/ 68 w 90"/>
                <a:gd name="T101" fmla="*/ 26 h 76"/>
                <a:gd name="T102" fmla="*/ 68 w 90"/>
                <a:gd name="T103" fmla="*/ 28 h 76"/>
                <a:gd name="T104" fmla="*/ 74 w 90"/>
                <a:gd name="T105" fmla="*/ 32 h 76"/>
                <a:gd name="T106" fmla="*/ 78 w 90"/>
                <a:gd name="T107" fmla="*/ 40 h 76"/>
                <a:gd name="T108" fmla="*/ 82 w 90"/>
                <a:gd name="T109" fmla="*/ 48 h 76"/>
                <a:gd name="T110" fmla="*/ 78 w 90"/>
                <a:gd name="T111" fmla="*/ 52 h 76"/>
                <a:gd name="T112" fmla="*/ 82 w 90"/>
                <a:gd name="T113" fmla="*/ 58 h 76"/>
                <a:gd name="T114" fmla="*/ 86 w 90"/>
                <a:gd name="T115" fmla="*/ 62 h 76"/>
                <a:gd name="T116" fmla="*/ 90 w 90"/>
                <a:gd name="T117"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76">
                  <a:moveTo>
                    <a:pt x="90" y="74"/>
                  </a:moveTo>
                  <a:lnTo>
                    <a:pt x="90" y="74"/>
                  </a:lnTo>
                  <a:lnTo>
                    <a:pt x="86" y="74"/>
                  </a:lnTo>
                  <a:lnTo>
                    <a:pt x="86" y="74"/>
                  </a:lnTo>
                  <a:lnTo>
                    <a:pt x="86" y="74"/>
                  </a:lnTo>
                  <a:lnTo>
                    <a:pt x="86" y="74"/>
                  </a:lnTo>
                  <a:lnTo>
                    <a:pt x="86" y="76"/>
                  </a:lnTo>
                  <a:lnTo>
                    <a:pt x="82" y="76"/>
                  </a:lnTo>
                  <a:lnTo>
                    <a:pt x="82" y="76"/>
                  </a:lnTo>
                  <a:lnTo>
                    <a:pt x="82" y="76"/>
                  </a:lnTo>
                  <a:lnTo>
                    <a:pt x="82" y="74"/>
                  </a:lnTo>
                  <a:lnTo>
                    <a:pt x="78" y="74"/>
                  </a:lnTo>
                  <a:lnTo>
                    <a:pt x="78" y="76"/>
                  </a:lnTo>
                  <a:lnTo>
                    <a:pt x="78" y="76"/>
                  </a:lnTo>
                  <a:lnTo>
                    <a:pt x="78" y="76"/>
                  </a:lnTo>
                  <a:lnTo>
                    <a:pt x="78" y="76"/>
                  </a:lnTo>
                  <a:lnTo>
                    <a:pt x="74" y="76"/>
                  </a:lnTo>
                  <a:lnTo>
                    <a:pt x="74" y="76"/>
                  </a:lnTo>
                  <a:lnTo>
                    <a:pt x="74" y="76"/>
                  </a:lnTo>
                  <a:lnTo>
                    <a:pt x="74" y="76"/>
                  </a:lnTo>
                  <a:lnTo>
                    <a:pt x="74" y="74"/>
                  </a:lnTo>
                  <a:lnTo>
                    <a:pt x="74" y="74"/>
                  </a:lnTo>
                  <a:lnTo>
                    <a:pt x="70" y="76"/>
                  </a:lnTo>
                  <a:lnTo>
                    <a:pt x="70" y="76"/>
                  </a:lnTo>
                  <a:lnTo>
                    <a:pt x="70" y="74"/>
                  </a:lnTo>
                  <a:lnTo>
                    <a:pt x="68" y="74"/>
                  </a:lnTo>
                  <a:lnTo>
                    <a:pt x="68" y="74"/>
                  </a:lnTo>
                  <a:lnTo>
                    <a:pt x="68" y="74"/>
                  </a:lnTo>
                  <a:lnTo>
                    <a:pt x="68" y="74"/>
                  </a:lnTo>
                  <a:lnTo>
                    <a:pt x="68" y="74"/>
                  </a:lnTo>
                  <a:lnTo>
                    <a:pt x="68" y="74"/>
                  </a:lnTo>
                  <a:lnTo>
                    <a:pt x="64" y="74"/>
                  </a:lnTo>
                  <a:lnTo>
                    <a:pt x="64" y="74"/>
                  </a:lnTo>
                  <a:lnTo>
                    <a:pt x="64" y="74"/>
                  </a:lnTo>
                  <a:lnTo>
                    <a:pt x="64" y="74"/>
                  </a:lnTo>
                  <a:lnTo>
                    <a:pt x="68" y="74"/>
                  </a:lnTo>
                  <a:lnTo>
                    <a:pt x="64" y="70"/>
                  </a:lnTo>
                  <a:lnTo>
                    <a:pt x="64" y="70"/>
                  </a:lnTo>
                  <a:lnTo>
                    <a:pt x="60" y="70"/>
                  </a:lnTo>
                  <a:lnTo>
                    <a:pt x="60" y="70"/>
                  </a:lnTo>
                  <a:lnTo>
                    <a:pt x="56" y="70"/>
                  </a:lnTo>
                  <a:lnTo>
                    <a:pt x="56" y="70"/>
                  </a:lnTo>
                  <a:lnTo>
                    <a:pt x="52" y="70"/>
                  </a:lnTo>
                  <a:lnTo>
                    <a:pt x="52" y="70"/>
                  </a:lnTo>
                  <a:lnTo>
                    <a:pt x="48" y="70"/>
                  </a:lnTo>
                  <a:lnTo>
                    <a:pt x="48" y="70"/>
                  </a:lnTo>
                  <a:lnTo>
                    <a:pt x="44" y="70"/>
                  </a:lnTo>
                  <a:lnTo>
                    <a:pt x="44" y="70"/>
                  </a:lnTo>
                  <a:lnTo>
                    <a:pt x="42" y="70"/>
                  </a:lnTo>
                  <a:lnTo>
                    <a:pt x="42" y="70"/>
                  </a:lnTo>
                  <a:lnTo>
                    <a:pt x="38" y="70"/>
                  </a:lnTo>
                  <a:lnTo>
                    <a:pt x="34" y="70"/>
                  </a:lnTo>
                  <a:lnTo>
                    <a:pt x="34" y="70"/>
                  </a:lnTo>
                  <a:lnTo>
                    <a:pt x="34" y="74"/>
                  </a:lnTo>
                  <a:lnTo>
                    <a:pt x="30" y="74"/>
                  </a:lnTo>
                  <a:lnTo>
                    <a:pt x="30" y="74"/>
                  </a:lnTo>
                  <a:lnTo>
                    <a:pt x="26" y="74"/>
                  </a:lnTo>
                  <a:lnTo>
                    <a:pt x="26" y="74"/>
                  </a:lnTo>
                  <a:lnTo>
                    <a:pt x="26" y="74"/>
                  </a:lnTo>
                  <a:lnTo>
                    <a:pt x="22" y="74"/>
                  </a:lnTo>
                  <a:lnTo>
                    <a:pt x="22" y="74"/>
                  </a:lnTo>
                  <a:lnTo>
                    <a:pt x="22" y="74"/>
                  </a:lnTo>
                  <a:lnTo>
                    <a:pt x="22" y="74"/>
                  </a:lnTo>
                  <a:lnTo>
                    <a:pt x="22" y="74"/>
                  </a:lnTo>
                  <a:lnTo>
                    <a:pt x="22" y="74"/>
                  </a:lnTo>
                  <a:lnTo>
                    <a:pt x="18" y="74"/>
                  </a:lnTo>
                  <a:lnTo>
                    <a:pt x="18" y="76"/>
                  </a:lnTo>
                  <a:lnTo>
                    <a:pt x="14" y="76"/>
                  </a:lnTo>
                  <a:lnTo>
                    <a:pt x="14" y="76"/>
                  </a:lnTo>
                  <a:lnTo>
                    <a:pt x="14" y="76"/>
                  </a:lnTo>
                  <a:lnTo>
                    <a:pt x="14" y="76"/>
                  </a:lnTo>
                  <a:lnTo>
                    <a:pt x="14" y="76"/>
                  </a:lnTo>
                  <a:lnTo>
                    <a:pt x="14" y="76"/>
                  </a:lnTo>
                  <a:lnTo>
                    <a:pt x="14" y="76"/>
                  </a:lnTo>
                  <a:lnTo>
                    <a:pt x="12" y="74"/>
                  </a:lnTo>
                  <a:lnTo>
                    <a:pt x="12" y="74"/>
                  </a:lnTo>
                  <a:lnTo>
                    <a:pt x="12" y="74"/>
                  </a:lnTo>
                  <a:lnTo>
                    <a:pt x="12" y="74"/>
                  </a:lnTo>
                  <a:lnTo>
                    <a:pt x="12" y="74"/>
                  </a:lnTo>
                  <a:lnTo>
                    <a:pt x="14" y="70"/>
                  </a:lnTo>
                  <a:lnTo>
                    <a:pt x="14" y="74"/>
                  </a:lnTo>
                  <a:lnTo>
                    <a:pt x="18" y="74"/>
                  </a:lnTo>
                  <a:lnTo>
                    <a:pt x="18" y="74"/>
                  </a:lnTo>
                  <a:lnTo>
                    <a:pt x="18" y="74"/>
                  </a:lnTo>
                  <a:lnTo>
                    <a:pt x="18" y="74"/>
                  </a:lnTo>
                  <a:lnTo>
                    <a:pt x="18" y="74"/>
                  </a:lnTo>
                  <a:lnTo>
                    <a:pt x="22" y="74"/>
                  </a:lnTo>
                  <a:lnTo>
                    <a:pt x="22" y="74"/>
                  </a:lnTo>
                  <a:lnTo>
                    <a:pt x="22" y="70"/>
                  </a:lnTo>
                  <a:lnTo>
                    <a:pt x="22" y="70"/>
                  </a:lnTo>
                  <a:lnTo>
                    <a:pt x="22" y="74"/>
                  </a:lnTo>
                  <a:lnTo>
                    <a:pt x="26" y="74"/>
                  </a:lnTo>
                  <a:lnTo>
                    <a:pt x="26" y="74"/>
                  </a:lnTo>
                  <a:lnTo>
                    <a:pt x="26" y="74"/>
                  </a:lnTo>
                  <a:lnTo>
                    <a:pt x="26" y="74"/>
                  </a:lnTo>
                  <a:lnTo>
                    <a:pt x="26" y="74"/>
                  </a:lnTo>
                  <a:lnTo>
                    <a:pt x="26" y="74"/>
                  </a:lnTo>
                  <a:lnTo>
                    <a:pt x="30" y="74"/>
                  </a:lnTo>
                  <a:lnTo>
                    <a:pt x="30" y="74"/>
                  </a:lnTo>
                  <a:lnTo>
                    <a:pt x="30" y="74"/>
                  </a:lnTo>
                  <a:lnTo>
                    <a:pt x="30" y="70"/>
                  </a:lnTo>
                  <a:lnTo>
                    <a:pt x="30" y="70"/>
                  </a:lnTo>
                  <a:lnTo>
                    <a:pt x="30" y="70"/>
                  </a:lnTo>
                  <a:lnTo>
                    <a:pt x="30" y="70"/>
                  </a:lnTo>
                  <a:lnTo>
                    <a:pt x="30" y="70"/>
                  </a:lnTo>
                  <a:lnTo>
                    <a:pt x="34" y="70"/>
                  </a:lnTo>
                  <a:lnTo>
                    <a:pt x="34" y="66"/>
                  </a:lnTo>
                  <a:lnTo>
                    <a:pt x="30" y="66"/>
                  </a:lnTo>
                  <a:lnTo>
                    <a:pt x="30" y="70"/>
                  </a:lnTo>
                  <a:lnTo>
                    <a:pt x="30" y="70"/>
                  </a:lnTo>
                  <a:lnTo>
                    <a:pt x="30" y="70"/>
                  </a:lnTo>
                  <a:lnTo>
                    <a:pt x="30" y="70"/>
                  </a:lnTo>
                  <a:lnTo>
                    <a:pt x="30" y="70"/>
                  </a:lnTo>
                  <a:lnTo>
                    <a:pt x="30" y="70"/>
                  </a:lnTo>
                  <a:lnTo>
                    <a:pt x="30" y="74"/>
                  </a:lnTo>
                  <a:lnTo>
                    <a:pt x="30" y="74"/>
                  </a:lnTo>
                  <a:lnTo>
                    <a:pt x="30" y="74"/>
                  </a:lnTo>
                  <a:lnTo>
                    <a:pt x="30" y="74"/>
                  </a:lnTo>
                  <a:lnTo>
                    <a:pt x="26" y="70"/>
                  </a:lnTo>
                  <a:lnTo>
                    <a:pt x="26" y="70"/>
                  </a:lnTo>
                  <a:lnTo>
                    <a:pt x="26" y="74"/>
                  </a:lnTo>
                  <a:lnTo>
                    <a:pt x="26" y="74"/>
                  </a:lnTo>
                  <a:lnTo>
                    <a:pt x="22" y="70"/>
                  </a:lnTo>
                  <a:lnTo>
                    <a:pt x="22" y="70"/>
                  </a:lnTo>
                  <a:lnTo>
                    <a:pt x="22" y="70"/>
                  </a:lnTo>
                  <a:lnTo>
                    <a:pt x="22" y="70"/>
                  </a:lnTo>
                  <a:lnTo>
                    <a:pt x="22" y="70"/>
                  </a:lnTo>
                  <a:lnTo>
                    <a:pt x="22" y="70"/>
                  </a:lnTo>
                  <a:lnTo>
                    <a:pt x="22" y="74"/>
                  </a:lnTo>
                  <a:lnTo>
                    <a:pt x="22" y="70"/>
                  </a:lnTo>
                  <a:lnTo>
                    <a:pt x="18" y="74"/>
                  </a:lnTo>
                  <a:lnTo>
                    <a:pt x="18" y="74"/>
                  </a:lnTo>
                  <a:lnTo>
                    <a:pt x="18" y="74"/>
                  </a:lnTo>
                  <a:lnTo>
                    <a:pt x="18" y="74"/>
                  </a:lnTo>
                  <a:lnTo>
                    <a:pt x="18" y="74"/>
                  </a:lnTo>
                  <a:lnTo>
                    <a:pt x="14" y="70"/>
                  </a:lnTo>
                  <a:lnTo>
                    <a:pt x="14" y="70"/>
                  </a:lnTo>
                  <a:lnTo>
                    <a:pt x="14" y="70"/>
                  </a:lnTo>
                  <a:lnTo>
                    <a:pt x="14" y="70"/>
                  </a:lnTo>
                  <a:lnTo>
                    <a:pt x="14" y="70"/>
                  </a:lnTo>
                  <a:lnTo>
                    <a:pt x="14" y="70"/>
                  </a:lnTo>
                  <a:lnTo>
                    <a:pt x="14" y="70"/>
                  </a:lnTo>
                  <a:lnTo>
                    <a:pt x="14" y="74"/>
                  </a:lnTo>
                  <a:lnTo>
                    <a:pt x="12" y="74"/>
                  </a:lnTo>
                  <a:lnTo>
                    <a:pt x="12" y="74"/>
                  </a:lnTo>
                  <a:lnTo>
                    <a:pt x="12" y="70"/>
                  </a:lnTo>
                  <a:lnTo>
                    <a:pt x="12" y="70"/>
                  </a:lnTo>
                  <a:lnTo>
                    <a:pt x="12" y="66"/>
                  </a:lnTo>
                  <a:lnTo>
                    <a:pt x="12" y="66"/>
                  </a:lnTo>
                  <a:lnTo>
                    <a:pt x="12" y="66"/>
                  </a:lnTo>
                  <a:lnTo>
                    <a:pt x="12" y="66"/>
                  </a:lnTo>
                  <a:lnTo>
                    <a:pt x="12" y="66"/>
                  </a:lnTo>
                  <a:lnTo>
                    <a:pt x="12" y="62"/>
                  </a:lnTo>
                  <a:lnTo>
                    <a:pt x="12" y="62"/>
                  </a:lnTo>
                  <a:lnTo>
                    <a:pt x="14" y="62"/>
                  </a:lnTo>
                  <a:lnTo>
                    <a:pt x="14" y="62"/>
                  </a:lnTo>
                  <a:lnTo>
                    <a:pt x="22" y="62"/>
                  </a:lnTo>
                  <a:lnTo>
                    <a:pt x="26" y="62"/>
                  </a:lnTo>
                  <a:lnTo>
                    <a:pt x="26" y="62"/>
                  </a:lnTo>
                  <a:lnTo>
                    <a:pt x="26" y="62"/>
                  </a:lnTo>
                  <a:lnTo>
                    <a:pt x="26" y="62"/>
                  </a:lnTo>
                  <a:lnTo>
                    <a:pt x="26" y="58"/>
                  </a:lnTo>
                  <a:lnTo>
                    <a:pt x="30" y="58"/>
                  </a:lnTo>
                  <a:lnTo>
                    <a:pt x="34" y="58"/>
                  </a:lnTo>
                  <a:lnTo>
                    <a:pt x="34" y="58"/>
                  </a:lnTo>
                  <a:lnTo>
                    <a:pt x="34" y="58"/>
                  </a:lnTo>
                  <a:lnTo>
                    <a:pt x="34" y="58"/>
                  </a:lnTo>
                  <a:lnTo>
                    <a:pt x="34" y="58"/>
                  </a:lnTo>
                  <a:lnTo>
                    <a:pt x="34" y="58"/>
                  </a:lnTo>
                  <a:lnTo>
                    <a:pt x="34" y="58"/>
                  </a:lnTo>
                  <a:lnTo>
                    <a:pt x="34" y="58"/>
                  </a:lnTo>
                  <a:lnTo>
                    <a:pt x="34" y="54"/>
                  </a:lnTo>
                  <a:lnTo>
                    <a:pt x="34" y="54"/>
                  </a:lnTo>
                  <a:lnTo>
                    <a:pt x="34" y="54"/>
                  </a:lnTo>
                  <a:lnTo>
                    <a:pt x="38" y="54"/>
                  </a:lnTo>
                  <a:lnTo>
                    <a:pt x="38" y="54"/>
                  </a:lnTo>
                  <a:lnTo>
                    <a:pt x="38" y="54"/>
                  </a:lnTo>
                  <a:lnTo>
                    <a:pt x="38" y="54"/>
                  </a:lnTo>
                  <a:lnTo>
                    <a:pt x="38" y="54"/>
                  </a:lnTo>
                  <a:lnTo>
                    <a:pt x="38" y="54"/>
                  </a:lnTo>
                  <a:lnTo>
                    <a:pt x="38" y="58"/>
                  </a:lnTo>
                  <a:lnTo>
                    <a:pt x="38" y="58"/>
                  </a:lnTo>
                  <a:lnTo>
                    <a:pt x="42" y="58"/>
                  </a:lnTo>
                  <a:lnTo>
                    <a:pt x="42" y="58"/>
                  </a:lnTo>
                  <a:lnTo>
                    <a:pt x="42" y="58"/>
                  </a:lnTo>
                  <a:lnTo>
                    <a:pt x="42" y="58"/>
                  </a:lnTo>
                  <a:lnTo>
                    <a:pt x="42" y="58"/>
                  </a:lnTo>
                  <a:lnTo>
                    <a:pt x="42" y="58"/>
                  </a:lnTo>
                  <a:lnTo>
                    <a:pt x="42" y="58"/>
                  </a:lnTo>
                  <a:lnTo>
                    <a:pt x="44" y="58"/>
                  </a:lnTo>
                  <a:lnTo>
                    <a:pt x="44" y="58"/>
                  </a:lnTo>
                  <a:lnTo>
                    <a:pt x="44" y="62"/>
                  </a:lnTo>
                  <a:lnTo>
                    <a:pt x="48" y="62"/>
                  </a:lnTo>
                  <a:lnTo>
                    <a:pt x="48" y="62"/>
                  </a:lnTo>
                  <a:lnTo>
                    <a:pt x="48" y="62"/>
                  </a:lnTo>
                  <a:lnTo>
                    <a:pt x="48" y="62"/>
                  </a:lnTo>
                  <a:lnTo>
                    <a:pt x="48" y="58"/>
                  </a:lnTo>
                  <a:lnTo>
                    <a:pt x="52" y="58"/>
                  </a:lnTo>
                  <a:lnTo>
                    <a:pt x="52" y="58"/>
                  </a:lnTo>
                  <a:lnTo>
                    <a:pt x="52" y="58"/>
                  </a:lnTo>
                  <a:lnTo>
                    <a:pt x="52" y="58"/>
                  </a:lnTo>
                  <a:lnTo>
                    <a:pt x="52" y="58"/>
                  </a:lnTo>
                  <a:lnTo>
                    <a:pt x="52" y="58"/>
                  </a:lnTo>
                  <a:lnTo>
                    <a:pt x="56" y="58"/>
                  </a:lnTo>
                  <a:lnTo>
                    <a:pt x="56" y="58"/>
                  </a:lnTo>
                  <a:lnTo>
                    <a:pt x="56" y="58"/>
                  </a:lnTo>
                  <a:lnTo>
                    <a:pt x="56" y="58"/>
                  </a:lnTo>
                  <a:lnTo>
                    <a:pt x="56" y="54"/>
                  </a:lnTo>
                  <a:lnTo>
                    <a:pt x="52" y="54"/>
                  </a:lnTo>
                  <a:lnTo>
                    <a:pt x="52" y="54"/>
                  </a:lnTo>
                  <a:lnTo>
                    <a:pt x="52" y="54"/>
                  </a:lnTo>
                  <a:lnTo>
                    <a:pt x="52" y="54"/>
                  </a:lnTo>
                  <a:lnTo>
                    <a:pt x="52" y="54"/>
                  </a:lnTo>
                  <a:lnTo>
                    <a:pt x="52" y="54"/>
                  </a:lnTo>
                  <a:lnTo>
                    <a:pt x="48" y="54"/>
                  </a:lnTo>
                  <a:lnTo>
                    <a:pt x="48" y="54"/>
                  </a:lnTo>
                  <a:lnTo>
                    <a:pt x="48" y="54"/>
                  </a:lnTo>
                  <a:lnTo>
                    <a:pt x="48" y="54"/>
                  </a:lnTo>
                  <a:lnTo>
                    <a:pt x="48" y="58"/>
                  </a:lnTo>
                  <a:lnTo>
                    <a:pt x="44" y="58"/>
                  </a:lnTo>
                  <a:lnTo>
                    <a:pt x="44" y="54"/>
                  </a:lnTo>
                  <a:lnTo>
                    <a:pt x="44" y="54"/>
                  </a:lnTo>
                  <a:lnTo>
                    <a:pt x="44" y="54"/>
                  </a:lnTo>
                  <a:lnTo>
                    <a:pt x="44" y="54"/>
                  </a:lnTo>
                  <a:lnTo>
                    <a:pt x="44" y="54"/>
                  </a:lnTo>
                  <a:lnTo>
                    <a:pt x="44" y="54"/>
                  </a:lnTo>
                  <a:lnTo>
                    <a:pt x="44" y="54"/>
                  </a:lnTo>
                  <a:lnTo>
                    <a:pt x="44" y="54"/>
                  </a:lnTo>
                  <a:lnTo>
                    <a:pt x="44" y="54"/>
                  </a:lnTo>
                  <a:lnTo>
                    <a:pt x="44" y="54"/>
                  </a:lnTo>
                  <a:lnTo>
                    <a:pt x="44" y="54"/>
                  </a:lnTo>
                  <a:lnTo>
                    <a:pt x="42" y="54"/>
                  </a:lnTo>
                  <a:lnTo>
                    <a:pt x="42" y="54"/>
                  </a:lnTo>
                  <a:lnTo>
                    <a:pt x="42" y="54"/>
                  </a:lnTo>
                  <a:lnTo>
                    <a:pt x="42" y="54"/>
                  </a:lnTo>
                  <a:lnTo>
                    <a:pt x="42" y="54"/>
                  </a:lnTo>
                  <a:lnTo>
                    <a:pt x="42" y="54"/>
                  </a:lnTo>
                  <a:lnTo>
                    <a:pt x="42" y="52"/>
                  </a:lnTo>
                  <a:lnTo>
                    <a:pt x="42" y="52"/>
                  </a:lnTo>
                  <a:lnTo>
                    <a:pt x="42" y="52"/>
                  </a:lnTo>
                  <a:lnTo>
                    <a:pt x="42" y="52"/>
                  </a:lnTo>
                  <a:lnTo>
                    <a:pt x="42" y="52"/>
                  </a:lnTo>
                  <a:lnTo>
                    <a:pt x="42" y="52"/>
                  </a:lnTo>
                  <a:lnTo>
                    <a:pt x="38" y="52"/>
                  </a:lnTo>
                  <a:lnTo>
                    <a:pt x="38" y="52"/>
                  </a:lnTo>
                  <a:lnTo>
                    <a:pt x="34" y="52"/>
                  </a:lnTo>
                  <a:lnTo>
                    <a:pt x="34" y="52"/>
                  </a:lnTo>
                  <a:lnTo>
                    <a:pt x="34" y="52"/>
                  </a:lnTo>
                  <a:lnTo>
                    <a:pt x="34" y="52"/>
                  </a:lnTo>
                  <a:lnTo>
                    <a:pt x="34" y="52"/>
                  </a:lnTo>
                  <a:lnTo>
                    <a:pt x="34" y="52"/>
                  </a:lnTo>
                  <a:lnTo>
                    <a:pt x="34" y="52"/>
                  </a:lnTo>
                  <a:lnTo>
                    <a:pt x="30" y="52"/>
                  </a:lnTo>
                  <a:lnTo>
                    <a:pt x="30" y="52"/>
                  </a:lnTo>
                  <a:lnTo>
                    <a:pt x="30" y="52"/>
                  </a:lnTo>
                  <a:lnTo>
                    <a:pt x="30" y="54"/>
                  </a:lnTo>
                  <a:lnTo>
                    <a:pt x="30" y="54"/>
                  </a:lnTo>
                  <a:lnTo>
                    <a:pt x="30" y="54"/>
                  </a:lnTo>
                  <a:lnTo>
                    <a:pt x="30" y="54"/>
                  </a:lnTo>
                  <a:lnTo>
                    <a:pt x="30" y="54"/>
                  </a:lnTo>
                  <a:lnTo>
                    <a:pt x="26" y="54"/>
                  </a:lnTo>
                  <a:lnTo>
                    <a:pt x="22" y="54"/>
                  </a:lnTo>
                  <a:lnTo>
                    <a:pt x="22" y="54"/>
                  </a:lnTo>
                  <a:lnTo>
                    <a:pt x="14" y="54"/>
                  </a:lnTo>
                  <a:lnTo>
                    <a:pt x="14" y="54"/>
                  </a:lnTo>
                  <a:lnTo>
                    <a:pt x="14" y="52"/>
                  </a:lnTo>
                  <a:lnTo>
                    <a:pt x="14" y="52"/>
                  </a:lnTo>
                  <a:lnTo>
                    <a:pt x="14" y="52"/>
                  </a:lnTo>
                  <a:lnTo>
                    <a:pt x="14" y="52"/>
                  </a:lnTo>
                  <a:lnTo>
                    <a:pt x="14" y="52"/>
                  </a:lnTo>
                  <a:lnTo>
                    <a:pt x="14" y="52"/>
                  </a:lnTo>
                  <a:lnTo>
                    <a:pt x="14" y="52"/>
                  </a:lnTo>
                  <a:lnTo>
                    <a:pt x="14" y="52"/>
                  </a:lnTo>
                  <a:lnTo>
                    <a:pt x="14" y="48"/>
                  </a:lnTo>
                  <a:lnTo>
                    <a:pt x="14" y="52"/>
                  </a:lnTo>
                  <a:lnTo>
                    <a:pt x="14" y="52"/>
                  </a:lnTo>
                  <a:lnTo>
                    <a:pt x="12" y="52"/>
                  </a:lnTo>
                  <a:lnTo>
                    <a:pt x="12" y="52"/>
                  </a:lnTo>
                  <a:lnTo>
                    <a:pt x="12" y="48"/>
                  </a:lnTo>
                  <a:lnTo>
                    <a:pt x="14" y="48"/>
                  </a:lnTo>
                  <a:lnTo>
                    <a:pt x="14" y="48"/>
                  </a:lnTo>
                  <a:lnTo>
                    <a:pt x="14" y="48"/>
                  </a:lnTo>
                  <a:lnTo>
                    <a:pt x="14" y="48"/>
                  </a:lnTo>
                  <a:lnTo>
                    <a:pt x="14" y="48"/>
                  </a:lnTo>
                  <a:lnTo>
                    <a:pt x="14" y="48"/>
                  </a:lnTo>
                  <a:lnTo>
                    <a:pt x="14" y="48"/>
                  </a:lnTo>
                  <a:lnTo>
                    <a:pt x="14" y="48"/>
                  </a:lnTo>
                  <a:lnTo>
                    <a:pt x="18" y="44"/>
                  </a:lnTo>
                  <a:lnTo>
                    <a:pt x="18" y="44"/>
                  </a:lnTo>
                  <a:lnTo>
                    <a:pt x="18" y="44"/>
                  </a:lnTo>
                  <a:lnTo>
                    <a:pt x="18" y="44"/>
                  </a:lnTo>
                  <a:lnTo>
                    <a:pt x="18" y="44"/>
                  </a:lnTo>
                  <a:lnTo>
                    <a:pt x="14" y="44"/>
                  </a:lnTo>
                  <a:lnTo>
                    <a:pt x="14" y="48"/>
                  </a:lnTo>
                  <a:lnTo>
                    <a:pt x="14" y="48"/>
                  </a:lnTo>
                  <a:lnTo>
                    <a:pt x="14" y="48"/>
                  </a:lnTo>
                  <a:lnTo>
                    <a:pt x="14" y="48"/>
                  </a:lnTo>
                  <a:lnTo>
                    <a:pt x="12" y="48"/>
                  </a:lnTo>
                  <a:lnTo>
                    <a:pt x="12" y="48"/>
                  </a:lnTo>
                  <a:lnTo>
                    <a:pt x="12" y="44"/>
                  </a:lnTo>
                  <a:lnTo>
                    <a:pt x="12" y="44"/>
                  </a:lnTo>
                  <a:lnTo>
                    <a:pt x="12" y="44"/>
                  </a:lnTo>
                  <a:lnTo>
                    <a:pt x="12" y="44"/>
                  </a:lnTo>
                  <a:lnTo>
                    <a:pt x="12" y="40"/>
                  </a:lnTo>
                  <a:lnTo>
                    <a:pt x="12" y="40"/>
                  </a:lnTo>
                  <a:lnTo>
                    <a:pt x="8" y="40"/>
                  </a:lnTo>
                  <a:lnTo>
                    <a:pt x="8" y="40"/>
                  </a:lnTo>
                  <a:lnTo>
                    <a:pt x="8" y="40"/>
                  </a:lnTo>
                  <a:lnTo>
                    <a:pt x="8" y="40"/>
                  </a:lnTo>
                  <a:lnTo>
                    <a:pt x="8" y="40"/>
                  </a:lnTo>
                  <a:lnTo>
                    <a:pt x="8" y="36"/>
                  </a:lnTo>
                  <a:lnTo>
                    <a:pt x="8" y="36"/>
                  </a:lnTo>
                  <a:lnTo>
                    <a:pt x="8" y="36"/>
                  </a:lnTo>
                  <a:lnTo>
                    <a:pt x="8" y="36"/>
                  </a:lnTo>
                  <a:lnTo>
                    <a:pt x="8" y="36"/>
                  </a:lnTo>
                  <a:lnTo>
                    <a:pt x="4" y="36"/>
                  </a:lnTo>
                  <a:lnTo>
                    <a:pt x="4" y="36"/>
                  </a:lnTo>
                  <a:lnTo>
                    <a:pt x="4" y="36"/>
                  </a:lnTo>
                  <a:lnTo>
                    <a:pt x="4" y="36"/>
                  </a:lnTo>
                  <a:lnTo>
                    <a:pt x="4" y="36"/>
                  </a:lnTo>
                  <a:lnTo>
                    <a:pt x="4" y="36"/>
                  </a:lnTo>
                  <a:lnTo>
                    <a:pt x="0" y="36"/>
                  </a:lnTo>
                  <a:lnTo>
                    <a:pt x="4" y="32"/>
                  </a:lnTo>
                  <a:lnTo>
                    <a:pt x="4" y="32"/>
                  </a:lnTo>
                  <a:lnTo>
                    <a:pt x="4" y="32"/>
                  </a:lnTo>
                  <a:lnTo>
                    <a:pt x="4" y="32"/>
                  </a:lnTo>
                  <a:lnTo>
                    <a:pt x="8" y="32"/>
                  </a:lnTo>
                  <a:lnTo>
                    <a:pt x="8" y="32"/>
                  </a:lnTo>
                  <a:lnTo>
                    <a:pt x="8" y="32"/>
                  </a:lnTo>
                  <a:lnTo>
                    <a:pt x="8" y="32"/>
                  </a:lnTo>
                  <a:lnTo>
                    <a:pt x="8" y="32"/>
                  </a:lnTo>
                  <a:lnTo>
                    <a:pt x="12" y="28"/>
                  </a:lnTo>
                  <a:lnTo>
                    <a:pt x="12" y="26"/>
                  </a:lnTo>
                  <a:lnTo>
                    <a:pt x="12" y="26"/>
                  </a:lnTo>
                  <a:lnTo>
                    <a:pt x="12" y="26"/>
                  </a:lnTo>
                  <a:lnTo>
                    <a:pt x="12" y="22"/>
                  </a:lnTo>
                  <a:lnTo>
                    <a:pt x="12" y="22"/>
                  </a:lnTo>
                  <a:lnTo>
                    <a:pt x="14" y="22"/>
                  </a:lnTo>
                  <a:lnTo>
                    <a:pt x="14" y="22"/>
                  </a:lnTo>
                  <a:lnTo>
                    <a:pt x="14" y="22"/>
                  </a:lnTo>
                  <a:lnTo>
                    <a:pt x="14" y="22"/>
                  </a:lnTo>
                  <a:lnTo>
                    <a:pt x="14" y="18"/>
                  </a:lnTo>
                  <a:lnTo>
                    <a:pt x="14" y="18"/>
                  </a:lnTo>
                  <a:lnTo>
                    <a:pt x="14" y="18"/>
                  </a:lnTo>
                  <a:lnTo>
                    <a:pt x="14" y="18"/>
                  </a:lnTo>
                  <a:lnTo>
                    <a:pt x="14" y="14"/>
                  </a:lnTo>
                  <a:lnTo>
                    <a:pt x="14" y="10"/>
                  </a:lnTo>
                  <a:lnTo>
                    <a:pt x="14" y="10"/>
                  </a:lnTo>
                  <a:lnTo>
                    <a:pt x="18" y="10"/>
                  </a:lnTo>
                  <a:lnTo>
                    <a:pt x="18" y="6"/>
                  </a:lnTo>
                  <a:lnTo>
                    <a:pt x="18" y="6"/>
                  </a:lnTo>
                  <a:lnTo>
                    <a:pt x="18" y="6"/>
                  </a:lnTo>
                  <a:lnTo>
                    <a:pt x="18" y="6"/>
                  </a:lnTo>
                  <a:lnTo>
                    <a:pt x="18" y="2"/>
                  </a:lnTo>
                  <a:lnTo>
                    <a:pt x="18" y="2"/>
                  </a:lnTo>
                  <a:lnTo>
                    <a:pt x="22" y="2"/>
                  </a:lnTo>
                  <a:lnTo>
                    <a:pt x="22" y="2"/>
                  </a:lnTo>
                  <a:lnTo>
                    <a:pt x="22" y="2"/>
                  </a:lnTo>
                  <a:lnTo>
                    <a:pt x="22" y="2"/>
                  </a:lnTo>
                  <a:lnTo>
                    <a:pt x="22" y="2"/>
                  </a:lnTo>
                  <a:lnTo>
                    <a:pt x="26" y="2"/>
                  </a:lnTo>
                  <a:lnTo>
                    <a:pt x="26" y="2"/>
                  </a:lnTo>
                  <a:lnTo>
                    <a:pt x="26" y="2"/>
                  </a:lnTo>
                  <a:lnTo>
                    <a:pt x="26" y="2"/>
                  </a:lnTo>
                  <a:lnTo>
                    <a:pt x="26" y="2"/>
                  </a:lnTo>
                  <a:lnTo>
                    <a:pt x="30" y="2"/>
                  </a:lnTo>
                  <a:lnTo>
                    <a:pt x="30" y="2"/>
                  </a:lnTo>
                  <a:lnTo>
                    <a:pt x="30" y="2"/>
                  </a:lnTo>
                  <a:lnTo>
                    <a:pt x="30" y="2"/>
                  </a:lnTo>
                  <a:lnTo>
                    <a:pt x="34" y="2"/>
                  </a:lnTo>
                  <a:lnTo>
                    <a:pt x="34" y="2"/>
                  </a:lnTo>
                  <a:lnTo>
                    <a:pt x="38" y="2"/>
                  </a:lnTo>
                  <a:lnTo>
                    <a:pt x="38" y="2"/>
                  </a:lnTo>
                  <a:lnTo>
                    <a:pt x="38" y="2"/>
                  </a:lnTo>
                  <a:lnTo>
                    <a:pt x="38" y="0"/>
                  </a:lnTo>
                  <a:lnTo>
                    <a:pt x="38" y="2"/>
                  </a:lnTo>
                  <a:lnTo>
                    <a:pt x="38" y="2"/>
                  </a:lnTo>
                  <a:lnTo>
                    <a:pt x="38" y="2"/>
                  </a:lnTo>
                  <a:lnTo>
                    <a:pt x="38" y="2"/>
                  </a:lnTo>
                  <a:lnTo>
                    <a:pt x="42" y="2"/>
                  </a:lnTo>
                  <a:lnTo>
                    <a:pt x="42" y="2"/>
                  </a:lnTo>
                  <a:lnTo>
                    <a:pt x="42" y="2"/>
                  </a:lnTo>
                  <a:lnTo>
                    <a:pt x="44" y="2"/>
                  </a:lnTo>
                  <a:lnTo>
                    <a:pt x="44" y="2"/>
                  </a:lnTo>
                  <a:lnTo>
                    <a:pt x="44" y="2"/>
                  </a:lnTo>
                  <a:lnTo>
                    <a:pt x="48" y="2"/>
                  </a:lnTo>
                  <a:lnTo>
                    <a:pt x="48" y="2"/>
                  </a:lnTo>
                  <a:lnTo>
                    <a:pt x="52" y="6"/>
                  </a:lnTo>
                  <a:lnTo>
                    <a:pt x="52" y="6"/>
                  </a:lnTo>
                  <a:lnTo>
                    <a:pt x="52" y="10"/>
                  </a:lnTo>
                  <a:lnTo>
                    <a:pt x="56" y="10"/>
                  </a:lnTo>
                  <a:lnTo>
                    <a:pt x="56" y="10"/>
                  </a:lnTo>
                  <a:lnTo>
                    <a:pt x="56" y="10"/>
                  </a:lnTo>
                  <a:lnTo>
                    <a:pt x="56" y="10"/>
                  </a:lnTo>
                  <a:lnTo>
                    <a:pt x="56" y="10"/>
                  </a:lnTo>
                  <a:lnTo>
                    <a:pt x="56" y="10"/>
                  </a:lnTo>
                  <a:lnTo>
                    <a:pt x="56" y="10"/>
                  </a:lnTo>
                  <a:lnTo>
                    <a:pt x="60" y="10"/>
                  </a:lnTo>
                  <a:lnTo>
                    <a:pt x="60" y="10"/>
                  </a:lnTo>
                  <a:lnTo>
                    <a:pt x="60" y="14"/>
                  </a:lnTo>
                  <a:lnTo>
                    <a:pt x="64" y="18"/>
                  </a:lnTo>
                  <a:lnTo>
                    <a:pt x="64" y="18"/>
                  </a:lnTo>
                  <a:lnTo>
                    <a:pt x="64" y="22"/>
                  </a:lnTo>
                  <a:lnTo>
                    <a:pt x="64" y="22"/>
                  </a:lnTo>
                  <a:lnTo>
                    <a:pt x="64" y="22"/>
                  </a:lnTo>
                  <a:lnTo>
                    <a:pt x="68" y="22"/>
                  </a:lnTo>
                  <a:lnTo>
                    <a:pt x="68" y="26"/>
                  </a:lnTo>
                  <a:lnTo>
                    <a:pt x="68" y="26"/>
                  </a:lnTo>
                  <a:lnTo>
                    <a:pt x="68" y="26"/>
                  </a:lnTo>
                  <a:lnTo>
                    <a:pt x="68" y="26"/>
                  </a:lnTo>
                  <a:lnTo>
                    <a:pt x="68" y="26"/>
                  </a:lnTo>
                  <a:lnTo>
                    <a:pt x="68" y="26"/>
                  </a:lnTo>
                  <a:lnTo>
                    <a:pt x="68" y="26"/>
                  </a:lnTo>
                  <a:lnTo>
                    <a:pt x="68" y="26"/>
                  </a:lnTo>
                  <a:lnTo>
                    <a:pt x="68" y="26"/>
                  </a:lnTo>
                  <a:lnTo>
                    <a:pt x="68" y="28"/>
                  </a:lnTo>
                  <a:lnTo>
                    <a:pt x="70" y="28"/>
                  </a:lnTo>
                  <a:lnTo>
                    <a:pt x="70" y="28"/>
                  </a:lnTo>
                  <a:lnTo>
                    <a:pt x="70" y="28"/>
                  </a:lnTo>
                  <a:lnTo>
                    <a:pt x="70" y="28"/>
                  </a:lnTo>
                  <a:lnTo>
                    <a:pt x="74" y="28"/>
                  </a:lnTo>
                  <a:lnTo>
                    <a:pt x="74" y="32"/>
                  </a:lnTo>
                  <a:lnTo>
                    <a:pt x="74" y="32"/>
                  </a:lnTo>
                  <a:lnTo>
                    <a:pt x="74" y="32"/>
                  </a:lnTo>
                  <a:lnTo>
                    <a:pt x="74" y="32"/>
                  </a:lnTo>
                  <a:lnTo>
                    <a:pt x="78" y="32"/>
                  </a:lnTo>
                  <a:lnTo>
                    <a:pt x="78" y="36"/>
                  </a:lnTo>
                  <a:lnTo>
                    <a:pt x="78" y="36"/>
                  </a:lnTo>
                  <a:lnTo>
                    <a:pt x="78" y="40"/>
                  </a:lnTo>
                  <a:lnTo>
                    <a:pt x="78" y="40"/>
                  </a:lnTo>
                  <a:lnTo>
                    <a:pt x="78" y="40"/>
                  </a:lnTo>
                  <a:lnTo>
                    <a:pt x="78" y="40"/>
                  </a:lnTo>
                  <a:lnTo>
                    <a:pt x="78" y="44"/>
                  </a:lnTo>
                  <a:lnTo>
                    <a:pt x="82" y="44"/>
                  </a:lnTo>
                  <a:lnTo>
                    <a:pt x="82" y="44"/>
                  </a:lnTo>
                  <a:lnTo>
                    <a:pt x="78" y="48"/>
                  </a:lnTo>
                  <a:lnTo>
                    <a:pt x="78" y="48"/>
                  </a:lnTo>
                  <a:lnTo>
                    <a:pt x="78" y="48"/>
                  </a:lnTo>
                  <a:lnTo>
                    <a:pt x="82" y="48"/>
                  </a:lnTo>
                  <a:lnTo>
                    <a:pt x="82" y="48"/>
                  </a:lnTo>
                  <a:lnTo>
                    <a:pt x="82" y="48"/>
                  </a:lnTo>
                  <a:lnTo>
                    <a:pt x="82" y="52"/>
                  </a:lnTo>
                  <a:lnTo>
                    <a:pt x="82" y="52"/>
                  </a:lnTo>
                  <a:lnTo>
                    <a:pt x="82" y="52"/>
                  </a:lnTo>
                  <a:lnTo>
                    <a:pt x="82" y="52"/>
                  </a:lnTo>
                  <a:lnTo>
                    <a:pt x="82" y="52"/>
                  </a:lnTo>
                  <a:lnTo>
                    <a:pt x="82" y="52"/>
                  </a:lnTo>
                  <a:lnTo>
                    <a:pt x="78" y="52"/>
                  </a:lnTo>
                  <a:lnTo>
                    <a:pt x="78" y="52"/>
                  </a:lnTo>
                  <a:lnTo>
                    <a:pt x="78" y="52"/>
                  </a:lnTo>
                  <a:lnTo>
                    <a:pt x="78" y="54"/>
                  </a:lnTo>
                  <a:lnTo>
                    <a:pt x="78" y="54"/>
                  </a:lnTo>
                  <a:lnTo>
                    <a:pt x="78" y="54"/>
                  </a:lnTo>
                  <a:lnTo>
                    <a:pt x="82" y="54"/>
                  </a:lnTo>
                  <a:lnTo>
                    <a:pt x="82" y="58"/>
                  </a:lnTo>
                  <a:lnTo>
                    <a:pt x="82" y="58"/>
                  </a:lnTo>
                  <a:lnTo>
                    <a:pt x="82" y="58"/>
                  </a:lnTo>
                  <a:lnTo>
                    <a:pt x="82" y="58"/>
                  </a:lnTo>
                  <a:lnTo>
                    <a:pt x="82" y="58"/>
                  </a:lnTo>
                  <a:lnTo>
                    <a:pt x="86" y="58"/>
                  </a:lnTo>
                  <a:lnTo>
                    <a:pt x="86" y="58"/>
                  </a:lnTo>
                  <a:lnTo>
                    <a:pt x="86" y="58"/>
                  </a:lnTo>
                  <a:lnTo>
                    <a:pt x="86" y="58"/>
                  </a:lnTo>
                  <a:lnTo>
                    <a:pt x="86" y="62"/>
                  </a:lnTo>
                  <a:lnTo>
                    <a:pt x="86" y="62"/>
                  </a:lnTo>
                  <a:lnTo>
                    <a:pt x="86" y="62"/>
                  </a:lnTo>
                  <a:lnTo>
                    <a:pt x="86" y="62"/>
                  </a:lnTo>
                  <a:lnTo>
                    <a:pt x="90" y="62"/>
                  </a:lnTo>
                  <a:lnTo>
                    <a:pt x="90" y="66"/>
                  </a:lnTo>
                  <a:lnTo>
                    <a:pt x="90" y="66"/>
                  </a:lnTo>
                  <a:lnTo>
                    <a:pt x="90" y="66"/>
                  </a:lnTo>
                  <a:lnTo>
                    <a:pt x="90" y="70"/>
                  </a:lnTo>
                  <a:lnTo>
                    <a:pt x="90" y="74"/>
                  </a:lnTo>
                  <a:lnTo>
                    <a:pt x="90" y="74"/>
                  </a:lnTo>
                  <a:lnTo>
                    <a:pt x="90" y="74"/>
                  </a:lnTo>
                  <a:lnTo>
                    <a:pt x="90" y="74"/>
                  </a:lnTo>
                  <a:lnTo>
                    <a:pt x="90" y="74"/>
                  </a:lnTo>
                  <a:lnTo>
                    <a:pt x="90"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66"/>
            <p:cNvSpPr>
              <a:spLocks noEditPoints="1"/>
            </p:cNvSpPr>
            <p:nvPr/>
          </p:nvSpPr>
          <p:spPr bwMode="auto">
            <a:xfrm>
              <a:off x="5429250" y="4680018"/>
              <a:ext cx="212725" cy="136525"/>
            </a:xfrm>
            <a:custGeom>
              <a:avLst/>
              <a:gdLst>
                <a:gd name="T0" fmla="*/ 4 w 134"/>
                <a:gd name="T1" fmla="*/ 86 h 86"/>
                <a:gd name="T2" fmla="*/ 4 w 134"/>
                <a:gd name="T3" fmla="*/ 86 h 86"/>
                <a:gd name="T4" fmla="*/ 0 w 134"/>
                <a:gd name="T5" fmla="*/ 86 h 86"/>
                <a:gd name="T6" fmla="*/ 0 w 134"/>
                <a:gd name="T7" fmla="*/ 86 h 86"/>
                <a:gd name="T8" fmla="*/ 0 w 134"/>
                <a:gd name="T9" fmla="*/ 86 h 86"/>
                <a:gd name="T10" fmla="*/ 0 w 134"/>
                <a:gd name="T11" fmla="*/ 86 h 86"/>
                <a:gd name="T12" fmla="*/ 0 w 134"/>
                <a:gd name="T13" fmla="*/ 86 h 86"/>
                <a:gd name="T14" fmla="*/ 0 w 134"/>
                <a:gd name="T15" fmla="*/ 86 h 86"/>
                <a:gd name="T16" fmla="*/ 0 w 134"/>
                <a:gd name="T17" fmla="*/ 86 h 86"/>
                <a:gd name="T18" fmla="*/ 4 w 134"/>
                <a:gd name="T19" fmla="*/ 86 h 86"/>
                <a:gd name="T20" fmla="*/ 4 w 134"/>
                <a:gd name="T21" fmla="*/ 86 h 86"/>
                <a:gd name="T22" fmla="*/ 4 w 134"/>
                <a:gd name="T23" fmla="*/ 86 h 86"/>
                <a:gd name="T24" fmla="*/ 4 w 134"/>
                <a:gd name="T25" fmla="*/ 86 h 86"/>
                <a:gd name="T26" fmla="*/ 4 w 134"/>
                <a:gd name="T27" fmla="*/ 82 h 86"/>
                <a:gd name="T28" fmla="*/ 4 w 134"/>
                <a:gd name="T29" fmla="*/ 82 h 86"/>
                <a:gd name="T30" fmla="*/ 4 w 134"/>
                <a:gd name="T31" fmla="*/ 82 h 86"/>
                <a:gd name="T32" fmla="*/ 8 w 134"/>
                <a:gd name="T33" fmla="*/ 82 h 86"/>
                <a:gd name="T34" fmla="*/ 8 w 134"/>
                <a:gd name="T35" fmla="*/ 86 h 86"/>
                <a:gd name="T36" fmla="*/ 8 w 134"/>
                <a:gd name="T37" fmla="*/ 86 h 86"/>
                <a:gd name="T38" fmla="*/ 4 w 134"/>
                <a:gd name="T39" fmla="*/ 86 h 86"/>
                <a:gd name="T40" fmla="*/ 4 w 134"/>
                <a:gd name="T41" fmla="*/ 86 h 86"/>
                <a:gd name="T42" fmla="*/ 4 w 134"/>
                <a:gd name="T43" fmla="*/ 86 h 86"/>
                <a:gd name="T44" fmla="*/ 4 w 134"/>
                <a:gd name="T45" fmla="*/ 86 h 86"/>
                <a:gd name="T46" fmla="*/ 4 w 134"/>
                <a:gd name="T47" fmla="*/ 86 h 86"/>
                <a:gd name="T48" fmla="*/ 4 w 134"/>
                <a:gd name="T49" fmla="*/ 86 h 86"/>
                <a:gd name="T50" fmla="*/ 4 w 134"/>
                <a:gd name="T51" fmla="*/ 86 h 86"/>
                <a:gd name="T52" fmla="*/ 4 w 134"/>
                <a:gd name="T53" fmla="*/ 86 h 86"/>
                <a:gd name="T54" fmla="*/ 4 w 134"/>
                <a:gd name="T55" fmla="*/ 86 h 86"/>
                <a:gd name="T56" fmla="*/ 4 w 134"/>
                <a:gd name="T57" fmla="*/ 86 h 86"/>
                <a:gd name="T58" fmla="*/ 4 w 134"/>
                <a:gd name="T59" fmla="*/ 86 h 86"/>
                <a:gd name="T60" fmla="*/ 134 w 134"/>
                <a:gd name="T61" fmla="*/ 4 h 86"/>
                <a:gd name="T62" fmla="*/ 134 w 134"/>
                <a:gd name="T63" fmla="*/ 4 h 86"/>
                <a:gd name="T64" fmla="*/ 134 w 134"/>
                <a:gd name="T65" fmla="*/ 4 h 86"/>
                <a:gd name="T66" fmla="*/ 134 w 134"/>
                <a:gd name="T67" fmla="*/ 4 h 86"/>
                <a:gd name="T68" fmla="*/ 130 w 134"/>
                <a:gd name="T69" fmla="*/ 4 h 86"/>
                <a:gd name="T70" fmla="*/ 130 w 134"/>
                <a:gd name="T71" fmla="*/ 0 h 86"/>
                <a:gd name="T72" fmla="*/ 130 w 134"/>
                <a:gd name="T73" fmla="*/ 0 h 86"/>
                <a:gd name="T74" fmla="*/ 134 w 134"/>
                <a:gd name="T75" fmla="*/ 0 h 86"/>
                <a:gd name="T76" fmla="*/ 134 w 134"/>
                <a:gd name="T77" fmla="*/ 4 h 86"/>
                <a:gd name="T78" fmla="*/ 134 w 134"/>
                <a:gd name="T79" fmla="*/ 4 h 86"/>
                <a:gd name="T80" fmla="*/ 134 w 134"/>
                <a:gd name="T81" fmla="*/ 4 h 86"/>
                <a:gd name="T82" fmla="*/ 134 w 134"/>
                <a:gd name="T83" fmla="*/ 4 h 86"/>
                <a:gd name="T84" fmla="*/ 134 w 134"/>
                <a:gd name="T85" fmla="*/ 4 h 86"/>
                <a:gd name="T86" fmla="*/ 134 w 134"/>
                <a:gd name="T87"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86">
                  <a:moveTo>
                    <a:pt x="4" y="86"/>
                  </a:moveTo>
                  <a:lnTo>
                    <a:pt x="4" y="86"/>
                  </a:lnTo>
                  <a:lnTo>
                    <a:pt x="0" y="86"/>
                  </a:lnTo>
                  <a:lnTo>
                    <a:pt x="0" y="86"/>
                  </a:lnTo>
                  <a:lnTo>
                    <a:pt x="0" y="86"/>
                  </a:lnTo>
                  <a:lnTo>
                    <a:pt x="0" y="86"/>
                  </a:lnTo>
                  <a:lnTo>
                    <a:pt x="0" y="86"/>
                  </a:lnTo>
                  <a:lnTo>
                    <a:pt x="0" y="86"/>
                  </a:lnTo>
                  <a:lnTo>
                    <a:pt x="0" y="86"/>
                  </a:lnTo>
                  <a:lnTo>
                    <a:pt x="4" y="86"/>
                  </a:lnTo>
                  <a:lnTo>
                    <a:pt x="4" y="86"/>
                  </a:lnTo>
                  <a:lnTo>
                    <a:pt x="4" y="86"/>
                  </a:lnTo>
                  <a:lnTo>
                    <a:pt x="4" y="86"/>
                  </a:lnTo>
                  <a:lnTo>
                    <a:pt x="4" y="82"/>
                  </a:lnTo>
                  <a:lnTo>
                    <a:pt x="4" y="82"/>
                  </a:lnTo>
                  <a:lnTo>
                    <a:pt x="4" y="82"/>
                  </a:lnTo>
                  <a:lnTo>
                    <a:pt x="8" y="82"/>
                  </a:lnTo>
                  <a:lnTo>
                    <a:pt x="8" y="86"/>
                  </a:lnTo>
                  <a:lnTo>
                    <a:pt x="8"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34" y="4"/>
                  </a:moveTo>
                  <a:lnTo>
                    <a:pt x="134" y="4"/>
                  </a:lnTo>
                  <a:lnTo>
                    <a:pt x="134" y="4"/>
                  </a:lnTo>
                  <a:lnTo>
                    <a:pt x="134" y="4"/>
                  </a:lnTo>
                  <a:lnTo>
                    <a:pt x="130" y="4"/>
                  </a:lnTo>
                  <a:lnTo>
                    <a:pt x="130" y="0"/>
                  </a:lnTo>
                  <a:lnTo>
                    <a:pt x="130" y="0"/>
                  </a:lnTo>
                  <a:lnTo>
                    <a:pt x="134" y="0"/>
                  </a:lnTo>
                  <a:lnTo>
                    <a:pt x="134" y="4"/>
                  </a:lnTo>
                  <a:lnTo>
                    <a:pt x="134" y="4"/>
                  </a:lnTo>
                  <a:lnTo>
                    <a:pt x="134" y="4"/>
                  </a:lnTo>
                  <a:lnTo>
                    <a:pt x="134" y="4"/>
                  </a:lnTo>
                  <a:lnTo>
                    <a:pt x="134" y="4"/>
                  </a:lnTo>
                  <a:lnTo>
                    <a:pt x="13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67"/>
            <p:cNvSpPr>
              <a:spLocks noEditPoints="1"/>
            </p:cNvSpPr>
            <p:nvPr/>
          </p:nvSpPr>
          <p:spPr bwMode="auto">
            <a:xfrm>
              <a:off x="4098925" y="4289493"/>
              <a:ext cx="63500" cy="85725"/>
            </a:xfrm>
            <a:custGeom>
              <a:avLst/>
              <a:gdLst>
                <a:gd name="T0" fmla="*/ 22 w 40"/>
                <a:gd name="T1" fmla="*/ 50 h 54"/>
                <a:gd name="T2" fmla="*/ 18 w 40"/>
                <a:gd name="T3" fmla="*/ 50 h 54"/>
                <a:gd name="T4" fmla="*/ 10 w 40"/>
                <a:gd name="T5" fmla="*/ 46 h 54"/>
                <a:gd name="T6" fmla="*/ 10 w 40"/>
                <a:gd name="T7" fmla="*/ 42 h 54"/>
                <a:gd name="T8" fmla="*/ 10 w 40"/>
                <a:gd name="T9" fmla="*/ 42 h 54"/>
                <a:gd name="T10" fmla="*/ 14 w 40"/>
                <a:gd name="T11" fmla="*/ 42 h 54"/>
                <a:gd name="T12" fmla="*/ 10 w 40"/>
                <a:gd name="T13" fmla="*/ 42 h 54"/>
                <a:gd name="T14" fmla="*/ 6 w 40"/>
                <a:gd name="T15" fmla="*/ 38 h 54"/>
                <a:gd name="T16" fmla="*/ 4 w 40"/>
                <a:gd name="T17" fmla="*/ 34 h 54"/>
                <a:gd name="T18" fmla="*/ 4 w 40"/>
                <a:gd name="T19" fmla="*/ 30 h 54"/>
                <a:gd name="T20" fmla="*/ 4 w 40"/>
                <a:gd name="T21" fmla="*/ 30 h 54"/>
                <a:gd name="T22" fmla="*/ 0 w 40"/>
                <a:gd name="T23" fmla="*/ 26 h 54"/>
                <a:gd name="T24" fmla="*/ 0 w 40"/>
                <a:gd name="T25" fmla="*/ 26 h 54"/>
                <a:gd name="T26" fmla="*/ 0 w 40"/>
                <a:gd name="T27" fmla="*/ 26 h 54"/>
                <a:gd name="T28" fmla="*/ 4 w 40"/>
                <a:gd name="T29" fmla="*/ 22 h 54"/>
                <a:gd name="T30" fmla="*/ 4 w 40"/>
                <a:gd name="T31" fmla="*/ 22 h 54"/>
                <a:gd name="T32" fmla="*/ 0 w 40"/>
                <a:gd name="T33" fmla="*/ 22 h 54"/>
                <a:gd name="T34" fmla="*/ 0 w 40"/>
                <a:gd name="T35" fmla="*/ 20 h 54"/>
                <a:gd name="T36" fmla="*/ 0 w 40"/>
                <a:gd name="T37" fmla="*/ 16 h 54"/>
                <a:gd name="T38" fmla="*/ 0 w 40"/>
                <a:gd name="T39" fmla="*/ 16 h 54"/>
                <a:gd name="T40" fmla="*/ 0 w 40"/>
                <a:gd name="T41" fmla="*/ 16 h 54"/>
                <a:gd name="T42" fmla="*/ 4 w 40"/>
                <a:gd name="T43" fmla="*/ 12 h 54"/>
                <a:gd name="T44" fmla="*/ 4 w 40"/>
                <a:gd name="T45" fmla="*/ 12 h 54"/>
                <a:gd name="T46" fmla="*/ 6 w 40"/>
                <a:gd name="T47" fmla="*/ 8 h 54"/>
                <a:gd name="T48" fmla="*/ 6 w 40"/>
                <a:gd name="T49" fmla="*/ 4 h 54"/>
                <a:gd name="T50" fmla="*/ 14 w 40"/>
                <a:gd name="T51" fmla="*/ 0 h 54"/>
                <a:gd name="T52" fmla="*/ 14 w 40"/>
                <a:gd name="T53" fmla="*/ 0 h 54"/>
                <a:gd name="T54" fmla="*/ 22 w 40"/>
                <a:gd name="T55" fmla="*/ 0 h 54"/>
                <a:gd name="T56" fmla="*/ 26 w 40"/>
                <a:gd name="T57" fmla="*/ 0 h 54"/>
                <a:gd name="T58" fmla="*/ 30 w 40"/>
                <a:gd name="T59" fmla="*/ 4 h 54"/>
                <a:gd name="T60" fmla="*/ 34 w 40"/>
                <a:gd name="T61" fmla="*/ 8 h 54"/>
                <a:gd name="T62" fmla="*/ 36 w 40"/>
                <a:gd name="T63" fmla="*/ 12 h 54"/>
                <a:gd name="T64" fmla="*/ 34 w 40"/>
                <a:gd name="T65" fmla="*/ 16 h 54"/>
                <a:gd name="T66" fmla="*/ 36 w 40"/>
                <a:gd name="T67" fmla="*/ 16 h 54"/>
                <a:gd name="T68" fmla="*/ 36 w 40"/>
                <a:gd name="T69" fmla="*/ 20 h 54"/>
                <a:gd name="T70" fmla="*/ 36 w 40"/>
                <a:gd name="T71" fmla="*/ 22 h 54"/>
                <a:gd name="T72" fmla="*/ 36 w 40"/>
                <a:gd name="T73" fmla="*/ 26 h 54"/>
                <a:gd name="T74" fmla="*/ 40 w 40"/>
                <a:gd name="T75" fmla="*/ 26 h 54"/>
                <a:gd name="T76" fmla="*/ 40 w 40"/>
                <a:gd name="T77" fmla="*/ 30 h 54"/>
                <a:gd name="T78" fmla="*/ 36 w 40"/>
                <a:gd name="T79" fmla="*/ 30 h 54"/>
                <a:gd name="T80" fmla="*/ 36 w 40"/>
                <a:gd name="T81" fmla="*/ 34 h 54"/>
                <a:gd name="T82" fmla="*/ 34 w 40"/>
                <a:gd name="T83" fmla="*/ 38 h 54"/>
                <a:gd name="T84" fmla="*/ 34 w 40"/>
                <a:gd name="T85" fmla="*/ 42 h 54"/>
                <a:gd name="T86" fmla="*/ 30 w 40"/>
                <a:gd name="T87" fmla="*/ 46 h 54"/>
                <a:gd name="T88" fmla="*/ 30 w 40"/>
                <a:gd name="T89" fmla="*/ 46 h 54"/>
                <a:gd name="T90" fmla="*/ 26 w 40"/>
                <a:gd name="T91" fmla="*/ 50 h 54"/>
                <a:gd name="T92" fmla="*/ 26 w 40"/>
                <a:gd name="T93" fmla="*/ 54 h 54"/>
                <a:gd name="T94" fmla="*/ 22 w 40"/>
                <a:gd name="T95" fmla="*/ 54 h 54"/>
                <a:gd name="T96" fmla="*/ 6 w 40"/>
                <a:gd name="T97" fmla="*/ 38 h 54"/>
                <a:gd name="T98" fmla="*/ 10 w 40"/>
                <a:gd name="T99" fmla="*/ 42 h 54"/>
                <a:gd name="T100" fmla="*/ 6 w 40"/>
                <a:gd name="T101" fmla="*/ 42 h 54"/>
                <a:gd name="T102" fmla="*/ 6 w 40"/>
                <a:gd name="T103" fmla="*/ 42 h 54"/>
                <a:gd name="T104" fmla="*/ 6 w 40"/>
                <a:gd name="T105" fmla="*/ 42 h 54"/>
                <a:gd name="T106" fmla="*/ 4 w 40"/>
                <a:gd name="T10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54">
                  <a:moveTo>
                    <a:pt x="22" y="54"/>
                  </a:moveTo>
                  <a:lnTo>
                    <a:pt x="22" y="54"/>
                  </a:lnTo>
                  <a:lnTo>
                    <a:pt x="22" y="54"/>
                  </a:lnTo>
                  <a:lnTo>
                    <a:pt x="22" y="50"/>
                  </a:lnTo>
                  <a:lnTo>
                    <a:pt x="22" y="50"/>
                  </a:lnTo>
                  <a:lnTo>
                    <a:pt x="18" y="50"/>
                  </a:lnTo>
                  <a:lnTo>
                    <a:pt x="18" y="50"/>
                  </a:lnTo>
                  <a:lnTo>
                    <a:pt x="18" y="50"/>
                  </a:lnTo>
                  <a:lnTo>
                    <a:pt x="18" y="50"/>
                  </a:lnTo>
                  <a:lnTo>
                    <a:pt x="10" y="46"/>
                  </a:lnTo>
                  <a:lnTo>
                    <a:pt x="10" y="46"/>
                  </a:lnTo>
                  <a:lnTo>
                    <a:pt x="10" y="46"/>
                  </a:lnTo>
                  <a:lnTo>
                    <a:pt x="10" y="46"/>
                  </a:lnTo>
                  <a:lnTo>
                    <a:pt x="10" y="46"/>
                  </a:lnTo>
                  <a:lnTo>
                    <a:pt x="10" y="42"/>
                  </a:lnTo>
                  <a:lnTo>
                    <a:pt x="10" y="42"/>
                  </a:lnTo>
                  <a:lnTo>
                    <a:pt x="10" y="42"/>
                  </a:lnTo>
                  <a:lnTo>
                    <a:pt x="10" y="42"/>
                  </a:lnTo>
                  <a:lnTo>
                    <a:pt x="10" y="42"/>
                  </a:lnTo>
                  <a:lnTo>
                    <a:pt x="10" y="42"/>
                  </a:lnTo>
                  <a:lnTo>
                    <a:pt x="14" y="42"/>
                  </a:lnTo>
                  <a:lnTo>
                    <a:pt x="14" y="42"/>
                  </a:lnTo>
                  <a:lnTo>
                    <a:pt x="14" y="42"/>
                  </a:lnTo>
                  <a:lnTo>
                    <a:pt x="14" y="42"/>
                  </a:lnTo>
                  <a:lnTo>
                    <a:pt x="10" y="42"/>
                  </a:lnTo>
                  <a:lnTo>
                    <a:pt x="10" y="42"/>
                  </a:lnTo>
                  <a:lnTo>
                    <a:pt x="10" y="42"/>
                  </a:lnTo>
                  <a:lnTo>
                    <a:pt x="10" y="42"/>
                  </a:lnTo>
                  <a:lnTo>
                    <a:pt x="10" y="42"/>
                  </a:lnTo>
                  <a:lnTo>
                    <a:pt x="6" y="38"/>
                  </a:lnTo>
                  <a:lnTo>
                    <a:pt x="6" y="38"/>
                  </a:lnTo>
                  <a:lnTo>
                    <a:pt x="6" y="38"/>
                  </a:lnTo>
                  <a:lnTo>
                    <a:pt x="6" y="38"/>
                  </a:lnTo>
                  <a:lnTo>
                    <a:pt x="4" y="38"/>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26"/>
                  </a:lnTo>
                  <a:lnTo>
                    <a:pt x="0" y="26"/>
                  </a:lnTo>
                  <a:lnTo>
                    <a:pt x="0" y="26"/>
                  </a:lnTo>
                  <a:lnTo>
                    <a:pt x="0" y="26"/>
                  </a:lnTo>
                  <a:lnTo>
                    <a:pt x="0" y="26"/>
                  </a:lnTo>
                  <a:lnTo>
                    <a:pt x="0" y="26"/>
                  </a:lnTo>
                  <a:lnTo>
                    <a:pt x="0"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0" y="22"/>
                  </a:lnTo>
                  <a:lnTo>
                    <a:pt x="0" y="22"/>
                  </a:lnTo>
                  <a:lnTo>
                    <a:pt x="0" y="22"/>
                  </a:lnTo>
                  <a:lnTo>
                    <a:pt x="0" y="22"/>
                  </a:lnTo>
                  <a:lnTo>
                    <a:pt x="0" y="22"/>
                  </a:lnTo>
                  <a:lnTo>
                    <a:pt x="0" y="20"/>
                  </a:lnTo>
                  <a:lnTo>
                    <a:pt x="0" y="20"/>
                  </a:lnTo>
                  <a:lnTo>
                    <a:pt x="0" y="20"/>
                  </a:lnTo>
                  <a:lnTo>
                    <a:pt x="0" y="20"/>
                  </a:lnTo>
                  <a:lnTo>
                    <a:pt x="0" y="20"/>
                  </a:lnTo>
                  <a:lnTo>
                    <a:pt x="0" y="16"/>
                  </a:lnTo>
                  <a:lnTo>
                    <a:pt x="0" y="16"/>
                  </a:lnTo>
                  <a:lnTo>
                    <a:pt x="0" y="16"/>
                  </a:lnTo>
                  <a:lnTo>
                    <a:pt x="0" y="16"/>
                  </a:lnTo>
                  <a:lnTo>
                    <a:pt x="0" y="16"/>
                  </a:lnTo>
                  <a:lnTo>
                    <a:pt x="0" y="16"/>
                  </a:lnTo>
                  <a:lnTo>
                    <a:pt x="0" y="16"/>
                  </a:lnTo>
                  <a:lnTo>
                    <a:pt x="0" y="16"/>
                  </a:lnTo>
                  <a:lnTo>
                    <a:pt x="0" y="16"/>
                  </a:lnTo>
                  <a:lnTo>
                    <a:pt x="0" y="16"/>
                  </a:lnTo>
                  <a:lnTo>
                    <a:pt x="4" y="16"/>
                  </a:lnTo>
                  <a:lnTo>
                    <a:pt x="4" y="16"/>
                  </a:lnTo>
                  <a:lnTo>
                    <a:pt x="4" y="12"/>
                  </a:lnTo>
                  <a:lnTo>
                    <a:pt x="4" y="12"/>
                  </a:lnTo>
                  <a:lnTo>
                    <a:pt x="4" y="12"/>
                  </a:lnTo>
                  <a:lnTo>
                    <a:pt x="4" y="12"/>
                  </a:lnTo>
                  <a:lnTo>
                    <a:pt x="4" y="12"/>
                  </a:lnTo>
                  <a:lnTo>
                    <a:pt x="4" y="12"/>
                  </a:lnTo>
                  <a:lnTo>
                    <a:pt x="4" y="12"/>
                  </a:lnTo>
                  <a:lnTo>
                    <a:pt x="6" y="8"/>
                  </a:lnTo>
                  <a:lnTo>
                    <a:pt x="6" y="8"/>
                  </a:lnTo>
                  <a:lnTo>
                    <a:pt x="6" y="8"/>
                  </a:lnTo>
                  <a:lnTo>
                    <a:pt x="6" y="4"/>
                  </a:lnTo>
                  <a:lnTo>
                    <a:pt x="6" y="4"/>
                  </a:lnTo>
                  <a:lnTo>
                    <a:pt x="6" y="4"/>
                  </a:lnTo>
                  <a:lnTo>
                    <a:pt x="10" y="0"/>
                  </a:lnTo>
                  <a:lnTo>
                    <a:pt x="10" y="0"/>
                  </a:lnTo>
                  <a:lnTo>
                    <a:pt x="14" y="0"/>
                  </a:lnTo>
                  <a:lnTo>
                    <a:pt x="14" y="0"/>
                  </a:lnTo>
                  <a:lnTo>
                    <a:pt x="14" y="0"/>
                  </a:lnTo>
                  <a:lnTo>
                    <a:pt x="14" y="0"/>
                  </a:lnTo>
                  <a:lnTo>
                    <a:pt x="14" y="0"/>
                  </a:lnTo>
                  <a:lnTo>
                    <a:pt x="14" y="0"/>
                  </a:lnTo>
                  <a:lnTo>
                    <a:pt x="18" y="0"/>
                  </a:lnTo>
                  <a:lnTo>
                    <a:pt x="18" y="0"/>
                  </a:lnTo>
                  <a:lnTo>
                    <a:pt x="18" y="0"/>
                  </a:lnTo>
                  <a:lnTo>
                    <a:pt x="22" y="0"/>
                  </a:lnTo>
                  <a:lnTo>
                    <a:pt x="22" y="0"/>
                  </a:lnTo>
                  <a:lnTo>
                    <a:pt x="22" y="0"/>
                  </a:lnTo>
                  <a:lnTo>
                    <a:pt x="26" y="0"/>
                  </a:lnTo>
                  <a:lnTo>
                    <a:pt x="26" y="0"/>
                  </a:lnTo>
                  <a:lnTo>
                    <a:pt x="30" y="0"/>
                  </a:lnTo>
                  <a:lnTo>
                    <a:pt x="30" y="0"/>
                  </a:lnTo>
                  <a:lnTo>
                    <a:pt x="30" y="0"/>
                  </a:lnTo>
                  <a:lnTo>
                    <a:pt x="30" y="4"/>
                  </a:lnTo>
                  <a:lnTo>
                    <a:pt x="30" y="4"/>
                  </a:lnTo>
                  <a:lnTo>
                    <a:pt x="30" y="4"/>
                  </a:lnTo>
                  <a:lnTo>
                    <a:pt x="34" y="4"/>
                  </a:lnTo>
                  <a:lnTo>
                    <a:pt x="34" y="8"/>
                  </a:lnTo>
                  <a:lnTo>
                    <a:pt x="34" y="8"/>
                  </a:lnTo>
                  <a:lnTo>
                    <a:pt x="34" y="12"/>
                  </a:lnTo>
                  <a:lnTo>
                    <a:pt x="36" y="12"/>
                  </a:lnTo>
                  <a:lnTo>
                    <a:pt x="36" y="12"/>
                  </a:lnTo>
                  <a:lnTo>
                    <a:pt x="34" y="12"/>
                  </a:lnTo>
                  <a:lnTo>
                    <a:pt x="34" y="12"/>
                  </a:lnTo>
                  <a:lnTo>
                    <a:pt x="34" y="16"/>
                  </a:lnTo>
                  <a:lnTo>
                    <a:pt x="34" y="16"/>
                  </a:lnTo>
                  <a:lnTo>
                    <a:pt x="34" y="16"/>
                  </a:lnTo>
                  <a:lnTo>
                    <a:pt x="36" y="16"/>
                  </a:lnTo>
                  <a:lnTo>
                    <a:pt x="36" y="16"/>
                  </a:lnTo>
                  <a:lnTo>
                    <a:pt x="36" y="16"/>
                  </a:lnTo>
                  <a:lnTo>
                    <a:pt x="36" y="16"/>
                  </a:lnTo>
                  <a:lnTo>
                    <a:pt x="36" y="16"/>
                  </a:lnTo>
                  <a:lnTo>
                    <a:pt x="36" y="20"/>
                  </a:lnTo>
                  <a:lnTo>
                    <a:pt x="36" y="20"/>
                  </a:lnTo>
                  <a:lnTo>
                    <a:pt x="36" y="20"/>
                  </a:lnTo>
                  <a:lnTo>
                    <a:pt x="36" y="22"/>
                  </a:lnTo>
                  <a:lnTo>
                    <a:pt x="36" y="22"/>
                  </a:lnTo>
                  <a:lnTo>
                    <a:pt x="36" y="22"/>
                  </a:lnTo>
                  <a:lnTo>
                    <a:pt x="34" y="26"/>
                  </a:lnTo>
                  <a:lnTo>
                    <a:pt x="34" y="26"/>
                  </a:lnTo>
                  <a:lnTo>
                    <a:pt x="36" y="26"/>
                  </a:lnTo>
                  <a:lnTo>
                    <a:pt x="36" y="26"/>
                  </a:lnTo>
                  <a:lnTo>
                    <a:pt x="36" y="26"/>
                  </a:lnTo>
                  <a:lnTo>
                    <a:pt x="36" y="26"/>
                  </a:lnTo>
                  <a:lnTo>
                    <a:pt x="36" y="26"/>
                  </a:lnTo>
                  <a:lnTo>
                    <a:pt x="40" y="26"/>
                  </a:lnTo>
                  <a:lnTo>
                    <a:pt x="40" y="22"/>
                  </a:lnTo>
                  <a:lnTo>
                    <a:pt x="40" y="26"/>
                  </a:lnTo>
                  <a:lnTo>
                    <a:pt x="40" y="26"/>
                  </a:lnTo>
                  <a:lnTo>
                    <a:pt x="40" y="30"/>
                  </a:lnTo>
                  <a:lnTo>
                    <a:pt x="40" y="30"/>
                  </a:lnTo>
                  <a:lnTo>
                    <a:pt x="40" y="30"/>
                  </a:lnTo>
                  <a:lnTo>
                    <a:pt x="36" y="30"/>
                  </a:lnTo>
                  <a:lnTo>
                    <a:pt x="36" y="30"/>
                  </a:lnTo>
                  <a:lnTo>
                    <a:pt x="36" y="30"/>
                  </a:lnTo>
                  <a:lnTo>
                    <a:pt x="36" y="30"/>
                  </a:lnTo>
                  <a:lnTo>
                    <a:pt x="36" y="34"/>
                  </a:lnTo>
                  <a:lnTo>
                    <a:pt x="36" y="34"/>
                  </a:lnTo>
                  <a:lnTo>
                    <a:pt x="36" y="38"/>
                  </a:lnTo>
                  <a:lnTo>
                    <a:pt x="36" y="38"/>
                  </a:lnTo>
                  <a:lnTo>
                    <a:pt x="34" y="38"/>
                  </a:lnTo>
                  <a:lnTo>
                    <a:pt x="34" y="38"/>
                  </a:lnTo>
                  <a:lnTo>
                    <a:pt x="34" y="38"/>
                  </a:lnTo>
                  <a:lnTo>
                    <a:pt x="34" y="38"/>
                  </a:lnTo>
                  <a:lnTo>
                    <a:pt x="34" y="42"/>
                  </a:lnTo>
                  <a:lnTo>
                    <a:pt x="34" y="42"/>
                  </a:lnTo>
                  <a:lnTo>
                    <a:pt x="34" y="42"/>
                  </a:lnTo>
                  <a:lnTo>
                    <a:pt x="34" y="42"/>
                  </a:lnTo>
                  <a:lnTo>
                    <a:pt x="34" y="42"/>
                  </a:lnTo>
                  <a:lnTo>
                    <a:pt x="30" y="46"/>
                  </a:lnTo>
                  <a:lnTo>
                    <a:pt x="30" y="46"/>
                  </a:lnTo>
                  <a:lnTo>
                    <a:pt x="30" y="46"/>
                  </a:lnTo>
                  <a:lnTo>
                    <a:pt x="30" y="46"/>
                  </a:lnTo>
                  <a:lnTo>
                    <a:pt x="30" y="46"/>
                  </a:lnTo>
                  <a:lnTo>
                    <a:pt x="26" y="46"/>
                  </a:lnTo>
                  <a:lnTo>
                    <a:pt x="26" y="46"/>
                  </a:lnTo>
                  <a:lnTo>
                    <a:pt x="26" y="46"/>
                  </a:lnTo>
                  <a:lnTo>
                    <a:pt x="26" y="50"/>
                  </a:lnTo>
                  <a:lnTo>
                    <a:pt x="26" y="50"/>
                  </a:lnTo>
                  <a:lnTo>
                    <a:pt x="26" y="50"/>
                  </a:lnTo>
                  <a:lnTo>
                    <a:pt x="26" y="50"/>
                  </a:lnTo>
                  <a:lnTo>
                    <a:pt x="26" y="54"/>
                  </a:lnTo>
                  <a:lnTo>
                    <a:pt x="22" y="54"/>
                  </a:lnTo>
                  <a:lnTo>
                    <a:pt x="22" y="54"/>
                  </a:lnTo>
                  <a:lnTo>
                    <a:pt x="22" y="54"/>
                  </a:lnTo>
                  <a:lnTo>
                    <a:pt x="22" y="54"/>
                  </a:lnTo>
                  <a:close/>
                  <a:moveTo>
                    <a:pt x="4" y="42"/>
                  </a:moveTo>
                  <a:lnTo>
                    <a:pt x="6" y="38"/>
                  </a:lnTo>
                  <a:lnTo>
                    <a:pt x="6" y="38"/>
                  </a:lnTo>
                  <a:lnTo>
                    <a:pt x="6" y="38"/>
                  </a:lnTo>
                  <a:lnTo>
                    <a:pt x="6" y="38"/>
                  </a:lnTo>
                  <a:lnTo>
                    <a:pt x="6" y="38"/>
                  </a:lnTo>
                  <a:lnTo>
                    <a:pt x="6" y="42"/>
                  </a:lnTo>
                  <a:lnTo>
                    <a:pt x="10" y="42"/>
                  </a:lnTo>
                  <a:lnTo>
                    <a:pt x="10" y="42"/>
                  </a:lnTo>
                  <a:lnTo>
                    <a:pt x="6" y="42"/>
                  </a:lnTo>
                  <a:lnTo>
                    <a:pt x="6" y="42"/>
                  </a:lnTo>
                  <a:lnTo>
                    <a:pt x="6" y="42"/>
                  </a:lnTo>
                  <a:lnTo>
                    <a:pt x="6" y="42"/>
                  </a:lnTo>
                  <a:lnTo>
                    <a:pt x="6" y="42"/>
                  </a:lnTo>
                  <a:lnTo>
                    <a:pt x="6" y="42"/>
                  </a:lnTo>
                  <a:lnTo>
                    <a:pt x="6" y="42"/>
                  </a:lnTo>
                  <a:lnTo>
                    <a:pt x="6" y="42"/>
                  </a:lnTo>
                  <a:lnTo>
                    <a:pt x="6" y="42"/>
                  </a:lnTo>
                  <a:lnTo>
                    <a:pt x="6" y="42"/>
                  </a:lnTo>
                  <a:lnTo>
                    <a:pt x="6" y="42"/>
                  </a:lnTo>
                  <a:lnTo>
                    <a:pt x="4" y="42"/>
                  </a:lnTo>
                  <a:lnTo>
                    <a:pt x="4" y="42"/>
                  </a:lnTo>
                  <a:lnTo>
                    <a:pt x="4" y="42"/>
                  </a:lnTo>
                  <a:lnTo>
                    <a:pt x="4" y="42"/>
                  </a:lnTo>
                  <a:lnTo>
                    <a:pt x="4" y="42"/>
                  </a:lnTo>
                  <a:lnTo>
                    <a:pt x="4" y="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68"/>
            <p:cNvSpPr>
              <a:spLocks/>
            </p:cNvSpPr>
            <p:nvPr/>
          </p:nvSpPr>
          <p:spPr bwMode="auto">
            <a:xfrm>
              <a:off x="5318125" y="4229168"/>
              <a:ext cx="228600" cy="374650"/>
            </a:xfrm>
            <a:custGeom>
              <a:avLst/>
              <a:gdLst>
                <a:gd name="T0" fmla="*/ 78 w 144"/>
                <a:gd name="T1" fmla="*/ 24 h 236"/>
                <a:gd name="T2" fmla="*/ 92 w 144"/>
                <a:gd name="T3" fmla="*/ 16 h 236"/>
                <a:gd name="T4" fmla="*/ 108 w 144"/>
                <a:gd name="T5" fmla="*/ 12 h 236"/>
                <a:gd name="T6" fmla="*/ 118 w 144"/>
                <a:gd name="T7" fmla="*/ 12 h 236"/>
                <a:gd name="T8" fmla="*/ 134 w 144"/>
                <a:gd name="T9" fmla="*/ 8 h 236"/>
                <a:gd name="T10" fmla="*/ 140 w 144"/>
                <a:gd name="T11" fmla="*/ 4 h 236"/>
                <a:gd name="T12" fmla="*/ 140 w 144"/>
                <a:gd name="T13" fmla="*/ 16 h 236"/>
                <a:gd name="T14" fmla="*/ 140 w 144"/>
                <a:gd name="T15" fmla="*/ 30 h 236"/>
                <a:gd name="T16" fmla="*/ 140 w 144"/>
                <a:gd name="T17" fmla="*/ 30 h 236"/>
                <a:gd name="T18" fmla="*/ 136 w 144"/>
                <a:gd name="T19" fmla="*/ 46 h 236"/>
                <a:gd name="T20" fmla="*/ 130 w 144"/>
                <a:gd name="T21" fmla="*/ 58 h 236"/>
                <a:gd name="T22" fmla="*/ 126 w 144"/>
                <a:gd name="T23" fmla="*/ 68 h 236"/>
                <a:gd name="T24" fmla="*/ 122 w 144"/>
                <a:gd name="T25" fmla="*/ 80 h 236"/>
                <a:gd name="T26" fmla="*/ 114 w 144"/>
                <a:gd name="T27" fmla="*/ 88 h 236"/>
                <a:gd name="T28" fmla="*/ 110 w 144"/>
                <a:gd name="T29" fmla="*/ 102 h 236"/>
                <a:gd name="T30" fmla="*/ 104 w 144"/>
                <a:gd name="T31" fmla="*/ 120 h 236"/>
                <a:gd name="T32" fmla="*/ 96 w 144"/>
                <a:gd name="T33" fmla="*/ 128 h 236"/>
                <a:gd name="T34" fmla="*/ 88 w 144"/>
                <a:gd name="T35" fmla="*/ 140 h 236"/>
                <a:gd name="T36" fmla="*/ 82 w 144"/>
                <a:gd name="T37" fmla="*/ 150 h 236"/>
                <a:gd name="T38" fmla="*/ 74 w 144"/>
                <a:gd name="T39" fmla="*/ 162 h 236"/>
                <a:gd name="T40" fmla="*/ 62 w 144"/>
                <a:gd name="T41" fmla="*/ 170 h 236"/>
                <a:gd name="T42" fmla="*/ 56 w 144"/>
                <a:gd name="T43" fmla="*/ 176 h 236"/>
                <a:gd name="T44" fmla="*/ 44 w 144"/>
                <a:gd name="T45" fmla="*/ 188 h 236"/>
                <a:gd name="T46" fmla="*/ 36 w 144"/>
                <a:gd name="T47" fmla="*/ 196 h 236"/>
                <a:gd name="T48" fmla="*/ 26 w 144"/>
                <a:gd name="T49" fmla="*/ 206 h 236"/>
                <a:gd name="T50" fmla="*/ 18 w 144"/>
                <a:gd name="T51" fmla="*/ 214 h 236"/>
                <a:gd name="T52" fmla="*/ 10 w 144"/>
                <a:gd name="T53" fmla="*/ 226 h 236"/>
                <a:gd name="T54" fmla="*/ 6 w 144"/>
                <a:gd name="T55" fmla="*/ 236 h 236"/>
                <a:gd name="T56" fmla="*/ 0 w 144"/>
                <a:gd name="T57" fmla="*/ 206 h 236"/>
                <a:gd name="T58" fmla="*/ 4 w 144"/>
                <a:gd name="T59" fmla="*/ 154 h 236"/>
                <a:gd name="T60" fmla="*/ 14 w 144"/>
                <a:gd name="T61" fmla="*/ 136 h 236"/>
                <a:gd name="T62" fmla="*/ 26 w 144"/>
                <a:gd name="T63" fmla="*/ 132 h 236"/>
                <a:gd name="T64" fmla="*/ 32 w 144"/>
                <a:gd name="T65" fmla="*/ 124 h 236"/>
                <a:gd name="T66" fmla="*/ 48 w 144"/>
                <a:gd name="T67" fmla="*/ 124 h 236"/>
                <a:gd name="T68" fmla="*/ 62 w 144"/>
                <a:gd name="T69" fmla="*/ 114 h 236"/>
                <a:gd name="T70" fmla="*/ 70 w 144"/>
                <a:gd name="T71" fmla="*/ 102 h 236"/>
                <a:gd name="T72" fmla="*/ 92 w 144"/>
                <a:gd name="T73" fmla="*/ 76 h 236"/>
                <a:gd name="T74" fmla="*/ 82 w 144"/>
                <a:gd name="T75" fmla="*/ 72 h 236"/>
                <a:gd name="T76" fmla="*/ 70 w 144"/>
                <a:gd name="T77" fmla="*/ 64 h 236"/>
                <a:gd name="T78" fmla="*/ 48 w 144"/>
                <a:gd name="T79" fmla="*/ 58 h 236"/>
                <a:gd name="T80" fmla="*/ 32 w 144"/>
                <a:gd name="T81" fmla="*/ 46 h 236"/>
                <a:gd name="T82" fmla="*/ 26 w 144"/>
                <a:gd name="T83" fmla="*/ 34 h 236"/>
                <a:gd name="T84" fmla="*/ 26 w 144"/>
                <a:gd name="T85" fmla="*/ 24 h 236"/>
                <a:gd name="T86" fmla="*/ 30 w 144"/>
                <a:gd name="T87" fmla="*/ 12 h 236"/>
                <a:gd name="T88" fmla="*/ 36 w 144"/>
                <a:gd name="T89" fmla="*/ 24 h 236"/>
                <a:gd name="T90" fmla="*/ 48 w 144"/>
                <a:gd name="T91" fmla="*/ 30 h 236"/>
                <a:gd name="T92" fmla="*/ 56 w 144"/>
                <a:gd name="T93" fmla="*/ 28 h 236"/>
                <a:gd name="T94" fmla="*/ 62 w 144"/>
                <a:gd name="T95" fmla="*/ 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36">
                  <a:moveTo>
                    <a:pt x="66" y="24"/>
                  </a:moveTo>
                  <a:lnTo>
                    <a:pt x="70" y="24"/>
                  </a:lnTo>
                  <a:lnTo>
                    <a:pt x="74" y="24"/>
                  </a:lnTo>
                  <a:lnTo>
                    <a:pt x="78" y="24"/>
                  </a:lnTo>
                  <a:lnTo>
                    <a:pt x="82" y="20"/>
                  </a:lnTo>
                  <a:lnTo>
                    <a:pt x="84" y="20"/>
                  </a:lnTo>
                  <a:lnTo>
                    <a:pt x="88" y="16"/>
                  </a:lnTo>
                  <a:lnTo>
                    <a:pt x="92" y="16"/>
                  </a:lnTo>
                  <a:lnTo>
                    <a:pt x="96" y="16"/>
                  </a:lnTo>
                  <a:lnTo>
                    <a:pt x="100" y="16"/>
                  </a:lnTo>
                  <a:lnTo>
                    <a:pt x="104" y="12"/>
                  </a:lnTo>
                  <a:lnTo>
                    <a:pt x="108" y="12"/>
                  </a:lnTo>
                  <a:lnTo>
                    <a:pt x="108" y="16"/>
                  </a:lnTo>
                  <a:lnTo>
                    <a:pt x="110" y="16"/>
                  </a:lnTo>
                  <a:lnTo>
                    <a:pt x="114" y="16"/>
                  </a:lnTo>
                  <a:lnTo>
                    <a:pt x="118" y="12"/>
                  </a:lnTo>
                  <a:lnTo>
                    <a:pt x="122" y="12"/>
                  </a:lnTo>
                  <a:lnTo>
                    <a:pt x="126" y="12"/>
                  </a:lnTo>
                  <a:lnTo>
                    <a:pt x="130" y="8"/>
                  </a:lnTo>
                  <a:lnTo>
                    <a:pt x="134" y="8"/>
                  </a:lnTo>
                  <a:lnTo>
                    <a:pt x="134" y="4"/>
                  </a:lnTo>
                  <a:lnTo>
                    <a:pt x="136" y="0"/>
                  </a:lnTo>
                  <a:lnTo>
                    <a:pt x="136" y="4"/>
                  </a:lnTo>
                  <a:lnTo>
                    <a:pt x="140" y="4"/>
                  </a:lnTo>
                  <a:lnTo>
                    <a:pt x="144" y="4"/>
                  </a:lnTo>
                  <a:lnTo>
                    <a:pt x="140" y="8"/>
                  </a:lnTo>
                  <a:lnTo>
                    <a:pt x="140" y="12"/>
                  </a:lnTo>
                  <a:lnTo>
                    <a:pt x="140" y="16"/>
                  </a:lnTo>
                  <a:lnTo>
                    <a:pt x="140" y="20"/>
                  </a:lnTo>
                  <a:lnTo>
                    <a:pt x="140" y="24"/>
                  </a:lnTo>
                  <a:lnTo>
                    <a:pt x="140" y="28"/>
                  </a:lnTo>
                  <a:lnTo>
                    <a:pt x="140" y="30"/>
                  </a:lnTo>
                  <a:lnTo>
                    <a:pt x="140" y="28"/>
                  </a:lnTo>
                  <a:lnTo>
                    <a:pt x="144" y="28"/>
                  </a:lnTo>
                  <a:lnTo>
                    <a:pt x="144" y="30"/>
                  </a:lnTo>
                  <a:lnTo>
                    <a:pt x="140" y="30"/>
                  </a:lnTo>
                  <a:lnTo>
                    <a:pt x="136" y="30"/>
                  </a:lnTo>
                  <a:lnTo>
                    <a:pt x="136" y="34"/>
                  </a:lnTo>
                  <a:lnTo>
                    <a:pt x="136" y="42"/>
                  </a:lnTo>
                  <a:lnTo>
                    <a:pt x="136" y="46"/>
                  </a:lnTo>
                  <a:lnTo>
                    <a:pt x="136" y="50"/>
                  </a:lnTo>
                  <a:lnTo>
                    <a:pt x="134" y="50"/>
                  </a:lnTo>
                  <a:lnTo>
                    <a:pt x="134" y="54"/>
                  </a:lnTo>
                  <a:lnTo>
                    <a:pt x="130" y="58"/>
                  </a:lnTo>
                  <a:lnTo>
                    <a:pt x="130" y="60"/>
                  </a:lnTo>
                  <a:lnTo>
                    <a:pt x="130" y="64"/>
                  </a:lnTo>
                  <a:lnTo>
                    <a:pt x="126" y="64"/>
                  </a:lnTo>
                  <a:lnTo>
                    <a:pt x="126" y="68"/>
                  </a:lnTo>
                  <a:lnTo>
                    <a:pt x="126" y="72"/>
                  </a:lnTo>
                  <a:lnTo>
                    <a:pt x="122" y="72"/>
                  </a:lnTo>
                  <a:lnTo>
                    <a:pt x="122" y="76"/>
                  </a:lnTo>
                  <a:lnTo>
                    <a:pt x="122" y="80"/>
                  </a:lnTo>
                  <a:lnTo>
                    <a:pt x="118" y="80"/>
                  </a:lnTo>
                  <a:lnTo>
                    <a:pt x="118" y="84"/>
                  </a:lnTo>
                  <a:lnTo>
                    <a:pt x="118" y="88"/>
                  </a:lnTo>
                  <a:lnTo>
                    <a:pt x="114" y="88"/>
                  </a:lnTo>
                  <a:lnTo>
                    <a:pt x="114" y="90"/>
                  </a:lnTo>
                  <a:lnTo>
                    <a:pt x="114" y="94"/>
                  </a:lnTo>
                  <a:lnTo>
                    <a:pt x="110" y="98"/>
                  </a:lnTo>
                  <a:lnTo>
                    <a:pt x="110" y="102"/>
                  </a:lnTo>
                  <a:lnTo>
                    <a:pt x="108" y="110"/>
                  </a:lnTo>
                  <a:lnTo>
                    <a:pt x="108" y="114"/>
                  </a:lnTo>
                  <a:lnTo>
                    <a:pt x="104" y="118"/>
                  </a:lnTo>
                  <a:lnTo>
                    <a:pt x="104" y="120"/>
                  </a:lnTo>
                  <a:lnTo>
                    <a:pt x="100" y="120"/>
                  </a:lnTo>
                  <a:lnTo>
                    <a:pt x="100" y="124"/>
                  </a:lnTo>
                  <a:lnTo>
                    <a:pt x="100" y="128"/>
                  </a:lnTo>
                  <a:lnTo>
                    <a:pt x="96" y="128"/>
                  </a:lnTo>
                  <a:lnTo>
                    <a:pt x="96" y="132"/>
                  </a:lnTo>
                  <a:lnTo>
                    <a:pt x="92" y="136"/>
                  </a:lnTo>
                  <a:lnTo>
                    <a:pt x="92" y="140"/>
                  </a:lnTo>
                  <a:lnTo>
                    <a:pt x="88" y="140"/>
                  </a:lnTo>
                  <a:lnTo>
                    <a:pt x="88" y="144"/>
                  </a:lnTo>
                  <a:lnTo>
                    <a:pt x="84" y="146"/>
                  </a:lnTo>
                  <a:lnTo>
                    <a:pt x="84" y="150"/>
                  </a:lnTo>
                  <a:lnTo>
                    <a:pt x="82" y="150"/>
                  </a:lnTo>
                  <a:lnTo>
                    <a:pt x="78" y="154"/>
                  </a:lnTo>
                  <a:lnTo>
                    <a:pt x="78" y="158"/>
                  </a:lnTo>
                  <a:lnTo>
                    <a:pt x="74" y="158"/>
                  </a:lnTo>
                  <a:lnTo>
                    <a:pt x="74" y="162"/>
                  </a:lnTo>
                  <a:lnTo>
                    <a:pt x="70" y="162"/>
                  </a:lnTo>
                  <a:lnTo>
                    <a:pt x="70" y="166"/>
                  </a:lnTo>
                  <a:lnTo>
                    <a:pt x="66" y="170"/>
                  </a:lnTo>
                  <a:lnTo>
                    <a:pt x="62" y="170"/>
                  </a:lnTo>
                  <a:lnTo>
                    <a:pt x="62" y="174"/>
                  </a:lnTo>
                  <a:lnTo>
                    <a:pt x="58" y="174"/>
                  </a:lnTo>
                  <a:lnTo>
                    <a:pt x="58" y="176"/>
                  </a:lnTo>
                  <a:lnTo>
                    <a:pt x="56" y="176"/>
                  </a:lnTo>
                  <a:lnTo>
                    <a:pt x="52" y="176"/>
                  </a:lnTo>
                  <a:lnTo>
                    <a:pt x="48" y="180"/>
                  </a:lnTo>
                  <a:lnTo>
                    <a:pt x="44" y="184"/>
                  </a:lnTo>
                  <a:lnTo>
                    <a:pt x="44" y="188"/>
                  </a:lnTo>
                  <a:lnTo>
                    <a:pt x="40" y="188"/>
                  </a:lnTo>
                  <a:lnTo>
                    <a:pt x="40" y="192"/>
                  </a:lnTo>
                  <a:lnTo>
                    <a:pt x="36" y="192"/>
                  </a:lnTo>
                  <a:lnTo>
                    <a:pt x="36" y="196"/>
                  </a:lnTo>
                  <a:lnTo>
                    <a:pt x="32" y="200"/>
                  </a:lnTo>
                  <a:lnTo>
                    <a:pt x="30" y="200"/>
                  </a:lnTo>
                  <a:lnTo>
                    <a:pt x="30" y="204"/>
                  </a:lnTo>
                  <a:lnTo>
                    <a:pt x="26" y="206"/>
                  </a:lnTo>
                  <a:lnTo>
                    <a:pt x="26" y="210"/>
                  </a:lnTo>
                  <a:lnTo>
                    <a:pt x="22" y="210"/>
                  </a:lnTo>
                  <a:lnTo>
                    <a:pt x="22" y="214"/>
                  </a:lnTo>
                  <a:lnTo>
                    <a:pt x="18" y="214"/>
                  </a:lnTo>
                  <a:lnTo>
                    <a:pt x="18" y="218"/>
                  </a:lnTo>
                  <a:lnTo>
                    <a:pt x="14" y="222"/>
                  </a:lnTo>
                  <a:lnTo>
                    <a:pt x="14" y="226"/>
                  </a:lnTo>
                  <a:lnTo>
                    <a:pt x="10" y="226"/>
                  </a:lnTo>
                  <a:lnTo>
                    <a:pt x="10" y="230"/>
                  </a:lnTo>
                  <a:lnTo>
                    <a:pt x="10" y="234"/>
                  </a:lnTo>
                  <a:lnTo>
                    <a:pt x="6" y="234"/>
                  </a:lnTo>
                  <a:lnTo>
                    <a:pt x="6" y="236"/>
                  </a:lnTo>
                  <a:lnTo>
                    <a:pt x="4" y="234"/>
                  </a:lnTo>
                  <a:lnTo>
                    <a:pt x="0" y="226"/>
                  </a:lnTo>
                  <a:lnTo>
                    <a:pt x="0" y="222"/>
                  </a:lnTo>
                  <a:lnTo>
                    <a:pt x="0" y="206"/>
                  </a:lnTo>
                  <a:lnTo>
                    <a:pt x="0" y="184"/>
                  </a:lnTo>
                  <a:lnTo>
                    <a:pt x="0" y="170"/>
                  </a:lnTo>
                  <a:lnTo>
                    <a:pt x="0" y="162"/>
                  </a:lnTo>
                  <a:lnTo>
                    <a:pt x="4" y="154"/>
                  </a:lnTo>
                  <a:lnTo>
                    <a:pt x="10" y="144"/>
                  </a:lnTo>
                  <a:lnTo>
                    <a:pt x="10" y="140"/>
                  </a:lnTo>
                  <a:lnTo>
                    <a:pt x="14" y="140"/>
                  </a:lnTo>
                  <a:lnTo>
                    <a:pt x="14" y="136"/>
                  </a:lnTo>
                  <a:lnTo>
                    <a:pt x="18" y="136"/>
                  </a:lnTo>
                  <a:lnTo>
                    <a:pt x="22" y="136"/>
                  </a:lnTo>
                  <a:lnTo>
                    <a:pt x="26" y="136"/>
                  </a:lnTo>
                  <a:lnTo>
                    <a:pt x="26" y="132"/>
                  </a:lnTo>
                  <a:lnTo>
                    <a:pt x="26" y="128"/>
                  </a:lnTo>
                  <a:lnTo>
                    <a:pt x="30" y="128"/>
                  </a:lnTo>
                  <a:lnTo>
                    <a:pt x="32" y="128"/>
                  </a:lnTo>
                  <a:lnTo>
                    <a:pt x="32" y="124"/>
                  </a:lnTo>
                  <a:lnTo>
                    <a:pt x="36" y="124"/>
                  </a:lnTo>
                  <a:lnTo>
                    <a:pt x="40" y="124"/>
                  </a:lnTo>
                  <a:lnTo>
                    <a:pt x="44" y="124"/>
                  </a:lnTo>
                  <a:lnTo>
                    <a:pt x="48" y="124"/>
                  </a:lnTo>
                  <a:lnTo>
                    <a:pt x="56" y="124"/>
                  </a:lnTo>
                  <a:lnTo>
                    <a:pt x="56" y="120"/>
                  </a:lnTo>
                  <a:lnTo>
                    <a:pt x="58" y="118"/>
                  </a:lnTo>
                  <a:lnTo>
                    <a:pt x="62" y="114"/>
                  </a:lnTo>
                  <a:lnTo>
                    <a:pt x="62" y="110"/>
                  </a:lnTo>
                  <a:lnTo>
                    <a:pt x="66" y="106"/>
                  </a:lnTo>
                  <a:lnTo>
                    <a:pt x="70" y="106"/>
                  </a:lnTo>
                  <a:lnTo>
                    <a:pt x="70" y="102"/>
                  </a:lnTo>
                  <a:lnTo>
                    <a:pt x="78" y="94"/>
                  </a:lnTo>
                  <a:lnTo>
                    <a:pt x="82" y="88"/>
                  </a:lnTo>
                  <a:lnTo>
                    <a:pt x="88" y="80"/>
                  </a:lnTo>
                  <a:lnTo>
                    <a:pt x="92" y="76"/>
                  </a:lnTo>
                  <a:lnTo>
                    <a:pt x="96" y="72"/>
                  </a:lnTo>
                  <a:lnTo>
                    <a:pt x="92" y="72"/>
                  </a:lnTo>
                  <a:lnTo>
                    <a:pt x="84" y="72"/>
                  </a:lnTo>
                  <a:lnTo>
                    <a:pt x="82" y="72"/>
                  </a:lnTo>
                  <a:lnTo>
                    <a:pt x="82" y="68"/>
                  </a:lnTo>
                  <a:lnTo>
                    <a:pt x="78" y="68"/>
                  </a:lnTo>
                  <a:lnTo>
                    <a:pt x="74" y="68"/>
                  </a:lnTo>
                  <a:lnTo>
                    <a:pt x="70" y="64"/>
                  </a:lnTo>
                  <a:lnTo>
                    <a:pt x="62" y="64"/>
                  </a:lnTo>
                  <a:lnTo>
                    <a:pt x="58" y="60"/>
                  </a:lnTo>
                  <a:lnTo>
                    <a:pt x="56" y="60"/>
                  </a:lnTo>
                  <a:lnTo>
                    <a:pt x="48" y="58"/>
                  </a:lnTo>
                  <a:lnTo>
                    <a:pt x="40" y="54"/>
                  </a:lnTo>
                  <a:lnTo>
                    <a:pt x="36" y="50"/>
                  </a:lnTo>
                  <a:lnTo>
                    <a:pt x="32" y="50"/>
                  </a:lnTo>
                  <a:lnTo>
                    <a:pt x="32" y="46"/>
                  </a:lnTo>
                  <a:lnTo>
                    <a:pt x="30" y="42"/>
                  </a:lnTo>
                  <a:lnTo>
                    <a:pt x="30" y="38"/>
                  </a:lnTo>
                  <a:lnTo>
                    <a:pt x="26" y="38"/>
                  </a:lnTo>
                  <a:lnTo>
                    <a:pt x="26" y="34"/>
                  </a:lnTo>
                  <a:lnTo>
                    <a:pt x="22" y="30"/>
                  </a:lnTo>
                  <a:lnTo>
                    <a:pt x="22" y="28"/>
                  </a:lnTo>
                  <a:lnTo>
                    <a:pt x="22" y="24"/>
                  </a:lnTo>
                  <a:lnTo>
                    <a:pt x="26" y="24"/>
                  </a:lnTo>
                  <a:lnTo>
                    <a:pt x="26" y="20"/>
                  </a:lnTo>
                  <a:lnTo>
                    <a:pt x="26" y="16"/>
                  </a:lnTo>
                  <a:lnTo>
                    <a:pt x="30" y="16"/>
                  </a:lnTo>
                  <a:lnTo>
                    <a:pt x="30" y="12"/>
                  </a:lnTo>
                  <a:lnTo>
                    <a:pt x="32" y="12"/>
                  </a:lnTo>
                  <a:lnTo>
                    <a:pt x="32" y="16"/>
                  </a:lnTo>
                  <a:lnTo>
                    <a:pt x="36" y="20"/>
                  </a:lnTo>
                  <a:lnTo>
                    <a:pt x="36" y="24"/>
                  </a:lnTo>
                  <a:lnTo>
                    <a:pt x="40" y="24"/>
                  </a:lnTo>
                  <a:lnTo>
                    <a:pt x="44" y="28"/>
                  </a:lnTo>
                  <a:lnTo>
                    <a:pt x="44" y="30"/>
                  </a:lnTo>
                  <a:lnTo>
                    <a:pt x="48" y="30"/>
                  </a:lnTo>
                  <a:lnTo>
                    <a:pt x="52" y="28"/>
                  </a:lnTo>
                  <a:lnTo>
                    <a:pt x="52" y="30"/>
                  </a:lnTo>
                  <a:lnTo>
                    <a:pt x="56" y="30"/>
                  </a:lnTo>
                  <a:lnTo>
                    <a:pt x="56" y="28"/>
                  </a:lnTo>
                  <a:lnTo>
                    <a:pt x="58" y="28"/>
                  </a:lnTo>
                  <a:lnTo>
                    <a:pt x="58" y="24"/>
                  </a:lnTo>
                  <a:lnTo>
                    <a:pt x="58" y="28"/>
                  </a:lnTo>
                  <a:lnTo>
                    <a:pt x="62" y="24"/>
                  </a:lnTo>
                  <a:lnTo>
                    <a:pt x="66" y="24"/>
                  </a:lnTo>
                  <a:lnTo>
                    <a:pt x="66" y="24"/>
                  </a:lnTo>
                  <a:lnTo>
                    <a:pt x="66"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69"/>
            <p:cNvSpPr>
              <a:spLocks/>
            </p:cNvSpPr>
            <p:nvPr/>
          </p:nvSpPr>
          <p:spPr bwMode="auto">
            <a:xfrm>
              <a:off x="5086350" y="5267393"/>
              <a:ext cx="28575" cy="47625"/>
            </a:xfrm>
            <a:custGeom>
              <a:avLst/>
              <a:gdLst>
                <a:gd name="T0" fmla="*/ 0 w 18"/>
                <a:gd name="T1" fmla="*/ 18 h 30"/>
                <a:gd name="T2" fmla="*/ 0 w 18"/>
                <a:gd name="T3" fmla="*/ 22 h 30"/>
                <a:gd name="T4" fmla="*/ 0 w 18"/>
                <a:gd name="T5" fmla="*/ 22 h 30"/>
                <a:gd name="T6" fmla="*/ 0 w 18"/>
                <a:gd name="T7" fmla="*/ 18 h 30"/>
                <a:gd name="T8" fmla="*/ 0 w 18"/>
                <a:gd name="T9" fmla="*/ 18 h 30"/>
                <a:gd name="T10" fmla="*/ 0 w 18"/>
                <a:gd name="T11" fmla="*/ 18 h 30"/>
                <a:gd name="T12" fmla="*/ 0 w 18"/>
                <a:gd name="T13" fmla="*/ 18 h 30"/>
                <a:gd name="T14" fmla="*/ 0 w 18"/>
                <a:gd name="T15" fmla="*/ 14 h 30"/>
                <a:gd name="T16" fmla="*/ 0 w 18"/>
                <a:gd name="T17" fmla="*/ 14 h 30"/>
                <a:gd name="T18" fmla="*/ 0 w 18"/>
                <a:gd name="T19" fmla="*/ 14 h 30"/>
                <a:gd name="T20" fmla="*/ 0 w 18"/>
                <a:gd name="T21" fmla="*/ 14 h 30"/>
                <a:gd name="T22" fmla="*/ 0 w 18"/>
                <a:gd name="T23" fmla="*/ 12 h 30"/>
                <a:gd name="T24" fmla="*/ 4 w 18"/>
                <a:gd name="T25" fmla="*/ 12 h 30"/>
                <a:gd name="T26" fmla="*/ 4 w 18"/>
                <a:gd name="T27" fmla="*/ 12 h 30"/>
                <a:gd name="T28" fmla="*/ 4 w 18"/>
                <a:gd name="T29" fmla="*/ 8 h 30"/>
                <a:gd name="T30" fmla="*/ 4 w 18"/>
                <a:gd name="T31" fmla="*/ 8 h 30"/>
                <a:gd name="T32" fmla="*/ 4 w 18"/>
                <a:gd name="T33" fmla="*/ 8 h 30"/>
                <a:gd name="T34" fmla="*/ 4 w 18"/>
                <a:gd name="T35" fmla="*/ 8 h 30"/>
                <a:gd name="T36" fmla="*/ 4 w 18"/>
                <a:gd name="T37" fmla="*/ 8 h 30"/>
                <a:gd name="T38" fmla="*/ 4 w 18"/>
                <a:gd name="T39" fmla="*/ 4 h 30"/>
                <a:gd name="T40" fmla="*/ 6 w 18"/>
                <a:gd name="T41" fmla="*/ 0 h 30"/>
                <a:gd name="T42" fmla="*/ 6 w 18"/>
                <a:gd name="T43" fmla="*/ 0 h 30"/>
                <a:gd name="T44" fmla="*/ 10 w 18"/>
                <a:gd name="T45" fmla="*/ 4 h 30"/>
                <a:gd name="T46" fmla="*/ 10 w 18"/>
                <a:gd name="T47" fmla="*/ 4 h 30"/>
                <a:gd name="T48" fmla="*/ 14 w 18"/>
                <a:gd name="T49" fmla="*/ 4 h 30"/>
                <a:gd name="T50" fmla="*/ 14 w 18"/>
                <a:gd name="T51" fmla="*/ 4 h 30"/>
                <a:gd name="T52" fmla="*/ 14 w 18"/>
                <a:gd name="T53" fmla="*/ 8 h 30"/>
                <a:gd name="T54" fmla="*/ 14 w 18"/>
                <a:gd name="T55" fmla="*/ 4 h 30"/>
                <a:gd name="T56" fmla="*/ 14 w 18"/>
                <a:gd name="T57" fmla="*/ 8 h 30"/>
                <a:gd name="T58" fmla="*/ 18 w 18"/>
                <a:gd name="T59" fmla="*/ 8 h 30"/>
                <a:gd name="T60" fmla="*/ 18 w 18"/>
                <a:gd name="T61" fmla="*/ 8 h 30"/>
                <a:gd name="T62" fmla="*/ 18 w 18"/>
                <a:gd name="T63" fmla="*/ 12 h 30"/>
                <a:gd name="T64" fmla="*/ 18 w 18"/>
                <a:gd name="T65" fmla="*/ 14 h 30"/>
                <a:gd name="T66" fmla="*/ 18 w 18"/>
                <a:gd name="T67" fmla="*/ 14 h 30"/>
                <a:gd name="T68" fmla="*/ 18 w 18"/>
                <a:gd name="T69" fmla="*/ 14 h 30"/>
                <a:gd name="T70" fmla="*/ 18 w 18"/>
                <a:gd name="T71" fmla="*/ 22 h 30"/>
                <a:gd name="T72" fmla="*/ 18 w 18"/>
                <a:gd name="T73" fmla="*/ 22 h 30"/>
                <a:gd name="T74" fmla="*/ 18 w 18"/>
                <a:gd name="T75" fmla="*/ 22 h 30"/>
                <a:gd name="T76" fmla="*/ 14 w 18"/>
                <a:gd name="T77" fmla="*/ 22 h 30"/>
                <a:gd name="T78" fmla="*/ 14 w 18"/>
                <a:gd name="T79" fmla="*/ 26 h 30"/>
                <a:gd name="T80" fmla="*/ 14 w 18"/>
                <a:gd name="T81" fmla="*/ 26 h 30"/>
                <a:gd name="T82" fmla="*/ 14 w 18"/>
                <a:gd name="T83" fmla="*/ 26 h 30"/>
                <a:gd name="T84" fmla="*/ 14 w 18"/>
                <a:gd name="T85" fmla="*/ 30 h 30"/>
                <a:gd name="T86" fmla="*/ 14 w 18"/>
                <a:gd name="T87" fmla="*/ 30 h 30"/>
                <a:gd name="T88" fmla="*/ 14 w 18"/>
                <a:gd name="T89" fmla="*/ 30 h 30"/>
                <a:gd name="T90" fmla="*/ 14 w 18"/>
                <a:gd name="T91" fmla="*/ 30 h 30"/>
                <a:gd name="T92" fmla="*/ 14 w 18"/>
                <a:gd name="T93" fmla="*/ 30 h 30"/>
                <a:gd name="T94" fmla="*/ 14 w 18"/>
                <a:gd name="T95" fmla="*/ 30 h 30"/>
                <a:gd name="T96" fmla="*/ 10 w 18"/>
                <a:gd name="T97" fmla="*/ 30 h 30"/>
                <a:gd name="T98" fmla="*/ 10 w 18"/>
                <a:gd name="T99" fmla="*/ 30 h 30"/>
                <a:gd name="T100" fmla="*/ 6 w 18"/>
                <a:gd name="T101" fmla="*/ 30 h 30"/>
                <a:gd name="T102" fmla="*/ 6 w 18"/>
                <a:gd name="T103" fmla="*/ 30 h 30"/>
                <a:gd name="T104" fmla="*/ 4 w 18"/>
                <a:gd name="T105" fmla="*/ 30 h 30"/>
                <a:gd name="T106" fmla="*/ 4 w 18"/>
                <a:gd name="T107" fmla="*/ 30 h 30"/>
                <a:gd name="T108" fmla="*/ 4 w 18"/>
                <a:gd name="T109" fmla="*/ 26 h 30"/>
                <a:gd name="T110" fmla="*/ 4 w 18"/>
                <a:gd name="T111" fmla="*/ 22 h 30"/>
                <a:gd name="T112" fmla="*/ 0 w 18"/>
                <a:gd name="T113" fmla="*/ 22 h 30"/>
                <a:gd name="T114" fmla="*/ 0 w 18"/>
                <a:gd name="T115" fmla="*/ 18 h 30"/>
                <a:gd name="T116" fmla="*/ 0 w 18"/>
                <a:gd name="T117" fmla="*/ 18 h 30"/>
                <a:gd name="T118" fmla="*/ 0 w 18"/>
                <a:gd name="T119"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30">
                  <a:moveTo>
                    <a:pt x="0" y="18"/>
                  </a:moveTo>
                  <a:lnTo>
                    <a:pt x="0" y="22"/>
                  </a:lnTo>
                  <a:lnTo>
                    <a:pt x="0" y="22"/>
                  </a:lnTo>
                  <a:lnTo>
                    <a:pt x="0" y="18"/>
                  </a:lnTo>
                  <a:lnTo>
                    <a:pt x="0" y="18"/>
                  </a:lnTo>
                  <a:lnTo>
                    <a:pt x="0" y="18"/>
                  </a:lnTo>
                  <a:lnTo>
                    <a:pt x="0" y="18"/>
                  </a:lnTo>
                  <a:lnTo>
                    <a:pt x="0" y="14"/>
                  </a:lnTo>
                  <a:lnTo>
                    <a:pt x="0" y="14"/>
                  </a:lnTo>
                  <a:lnTo>
                    <a:pt x="0" y="14"/>
                  </a:lnTo>
                  <a:lnTo>
                    <a:pt x="0" y="14"/>
                  </a:lnTo>
                  <a:lnTo>
                    <a:pt x="0" y="12"/>
                  </a:lnTo>
                  <a:lnTo>
                    <a:pt x="4" y="12"/>
                  </a:lnTo>
                  <a:lnTo>
                    <a:pt x="4" y="12"/>
                  </a:lnTo>
                  <a:lnTo>
                    <a:pt x="4" y="8"/>
                  </a:lnTo>
                  <a:lnTo>
                    <a:pt x="4" y="8"/>
                  </a:lnTo>
                  <a:lnTo>
                    <a:pt x="4" y="8"/>
                  </a:lnTo>
                  <a:lnTo>
                    <a:pt x="4" y="8"/>
                  </a:lnTo>
                  <a:lnTo>
                    <a:pt x="4" y="8"/>
                  </a:lnTo>
                  <a:lnTo>
                    <a:pt x="4" y="4"/>
                  </a:lnTo>
                  <a:lnTo>
                    <a:pt x="6" y="0"/>
                  </a:lnTo>
                  <a:lnTo>
                    <a:pt x="6" y="0"/>
                  </a:lnTo>
                  <a:lnTo>
                    <a:pt x="10" y="4"/>
                  </a:lnTo>
                  <a:lnTo>
                    <a:pt x="10" y="4"/>
                  </a:lnTo>
                  <a:lnTo>
                    <a:pt x="14" y="4"/>
                  </a:lnTo>
                  <a:lnTo>
                    <a:pt x="14" y="4"/>
                  </a:lnTo>
                  <a:lnTo>
                    <a:pt x="14" y="8"/>
                  </a:lnTo>
                  <a:lnTo>
                    <a:pt x="14" y="4"/>
                  </a:lnTo>
                  <a:lnTo>
                    <a:pt x="14" y="8"/>
                  </a:lnTo>
                  <a:lnTo>
                    <a:pt x="18" y="8"/>
                  </a:lnTo>
                  <a:lnTo>
                    <a:pt x="18" y="8"/>
                  </a:lnTo>
                  <a:lnTo>
                    <a:pt x="18" y="12"/>
                  </a:lnTo>
                  <a:lnTo>
                    <a:pt x="18" y="14"/>
                  </a:lnTo>
                  <a:lnTo>
                    <a:pt x="18" y="14"/>
                  </a:lnTo>
                  <a:lnTo>
                    <a:pt x="18" y="14"/>
                  </a:lnTo>
                  <a:lnTo>
                    <a:pt x="18" y="22"/>
                  </a:lnTo>
                  <a:lnTo>
                    <a:pt x="18" y="22"/>
                  </a:lnTo>
                  <a:lnTo>
                    <a:pt x="18" y="22"/>
                  </a:lnTo>
                  <a:lnTo>
                    <a:pt x="14" y="22"/>
                  </a:lnTo>
                  <a:lnTo>
                    <a:pt x="14" y="26"/>
                  </a:lnTo>
                  <a:lnTo>
                    <a:pt x="14" y="26"/>
                  </a:lnTo>
                  <a:lnTo>
                    <a:pt x="14" y="26"/>
                  </a:lnTo>
                  <a:lnTo>
                    <a:pt x="14" y="30"/>
                  </a:lnTo>
                  <a:lnTo>
                    <a:pt x="14" y="30"/>
                  </a:lnTo>
                  <a:lnTo>
                    <a:pt x="14" y="30"/>
                  </a:lnTo>
                  <a:lnTo>
                    <a:pt x="14" y="30"/>
                  </a:lnTo>
                  <a:lnTo>
                    <a:pt x="14" y="30"/>
                  </a:lnTo>
                  <a:lnTo>
                    <a:pt x="14" y="30"/>
                  </a:lnTo>
                  <a:lnTo>
                    <a:pt x="10" y="30"/>
                  </a:lnTo>
                  <a:lnTo>
                    <a:pt x="10" y="30"/>
                  </a:lnTo>
                  <a:lnTo>
                    <a:pt x="6" y="30"/>
                  </a:lnTo>
                  <a:lnTo>
                    <a:pt x="6" y="30"/>
                  </a:lnTo>
                  <a:lnTo>
                    <a:pt x="4" y="30"/>
                  </a:lnTo>
                  <a:lnTo>
                    <a:pt x="4" y="30"/>
                  </a:lnTo>
                  <a:lnTo>
                    <a:pt x="4" y="26"/>
                  </a:lnTo>
                  <a:lnTo>
                    <a:pt x="4" y="22"/>
                  </a:lnTo>
                  <a:lnTo>
                    <a:pt x="0" y="22"/>
                  </a:lnTo>
                  <a:lnTo>
                    <a:pt x="0" y="18"/>
                  </a:lnTo>
                  <a:lnTo>
                    <a:pt x="0" y="18"/>
                  </a:lnTo>
                  <a:lnTo>
                    <a:pt x="0"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70"/>
            <p:cNvSpPr>
              <a:spLocks noEditPoints="1"/>
            </p:cNvSpPr>
            <p:nvPr/>
          </p:nvSpPr>
          <p:spPr bwMode="auto">
            <a:xfrm>
              <a:off x="5048250" y="4587943"/>
              <a:ext cx="250825" cy="288925"/>
            </a:xfrm>
            <a:custGeom>
              <a:avLst/>
              <a:gdLst>
                <a:gd name="T0" fmla="*/ 64 w 158"/>
                <a:gd name="T1" fmla="*/ 148 h 182"/>
                <a:gd name="T2" fmla="*/ 52 w 158"/>
                <a:gd name="T3" fmla="*/ 144 h 182"/>
                <a:gd name="T4" fmla="*/ 42 w 158"/>
                <a:gd name="T5" fmla="*/ 136 h 182"/>
                <a:gd name="T6" fmla="*/ 30 w 158"/>
                <a:gd name="T7" fmla="*/ 130 h 182"/>
                <a:gd name="T8" fmla="*/ 22 w 158"/>
                <a:gd name="T9" fmla="*/ 122 h 182"/>
                <a:gd name="T10" fmla="*/ 20 w 158"/>
                <a:gd name="T11" fmla="*/ 110 h 182"/>
                <a:gd name="T12" fmla="*/ 16 w 158"/>
                <a:gd name="T13" fmla="*/ 100 h 182"/>
                <a:gd name="T14" fmla="*/ 4 w 158"/>
                <a:gd name="T15" fmla="*/ 88 h 182"/>
                <a:gd name="T16" fmla="*/ 4 w 158"/>
                <a:gd name="T17" fmla="*/ 74 h 182"/>
                <a:gd name="T18" fmla="*/ 0 w 158"/>
                <a:gd name="T19" fmla="*/ 62 h 182"/>
                <a:gd name="T20" fmla="*/ 12 w 158"/>
                <a:gd name="T21" fmla="*/ 54 h 182"/>
                <a:gd name="T22" fmla="*/ 20 w 158"/>
                <a:gd name="T23" fmla="*/ 44 h 182"/>
                <a:gd name="T24" fmla="*/ 22 w 158"/>
                <a:gd name="T25" fmla="*/ 34 h 182"/>
                <a:gd name="T26" fmla="*/ 20 w 158"/>
                <a:gd name="T27" fmla="*/ 22 h 182"/>
                <a:gd name="T28" fmla="*/ 22 w 158"/>
                <a:gd name="T29" fmla="*/ 10 h 182"/>
                <a:gd name="T30" fmla="*/ 20 w 158"/>
                <a:gd name="T31" fmla="*/ 0 h 182"/>
                <a:gd name="T32" fmla="*/ 34 w 158"/>
                <a:gd name="T33" fmla="*/ 0 h 182"/>
                <a:gd name="T34" fmla="*/ 56 w 158"/>
                <a:gd name="T35" fmla="*/ 0 h 182"/>
                <a:gd name="T36" fmla="*/ 80 w 158"/>
                <a:gd name="T37" fmla="*/ 6 h 182"/>
                <a:gd name="T38" fmla="*/ 98 w 158"/>
                <a:gd name="T39" fmla="*/ 18 h 182"/>
                <a:gd name="T40" fmla="*/ 112 w 158"/>
                <a:gd name="T41" fmla="*/ 30 h 182"/>
                <a:gd name="T42" fmla="*/ 120 w 158"/>
                <a:gd name="T43" fmla="*/ 40 h 182"/>
                <a:gd name="T44" fmla="*/ 132 w 158"/>
                <a:gd name="T45" fmla="*/ 54 h 182"/>
                <a:gd name="T46" fmla="*/ 142 w 158"/>
                <a:gd name="T47" fmla="*/ 66 h 182"/>
                <a:gd name="T48" fmla="*/ 136 w 158"/>
                <a:gd name="T49" fmla="*/ 80 h 182"/>
                <a:gd name="T50" fmla="*/ 140 w 158"/>
                <a:gd name="T51" fmla="*/ 92 h 182"/>
                <a:gd name="T52" fmla="*/ 146 w 158"/>
                <a:gd name="T53" fmla="*/ 104 h 182"/>
                <a:gd name="T54" fmla="*/ 142 w 158"/>
                <a:gd name="T55" fmla="*/ 114 h 182"/>
                <a:gd name="T56" fmla="*/ 142 w 158"/>
                <a:gd name="T57" fmla="*/ 126 h 182"/>
                <a:gd name="T58" fmla="*/ 142 w 158"/>
                <a:gd name="T59" fmla="*/ 134 h 182"/>
                <a:gd name="T60" fmla="*/ 146 w 158"/>
                <a:gd name="T61" fmla="*/ 140 h 182"/>
                <a:gd name="T62" fmla="*/ 150 w 158"/>
                <a:gd name="T63" fmla="*/ 156 h 182"/>
                <a:gd name="T64" fmla="*/ 158 w 158"/>
                <a:gd name="T65" fmla="*/ 156 h 182"/>
                <a:gd name="T66" fmla="*/ 150 w 158"/>
                <a:gd name="T67" fmla="*/ 166 h 182"/>
                <a:gd name="T68" fmla="*/ 142 w 158"/>
                <a:gd name="T69" fmla="*/ 174 h 182"/>
                <a:gd name="T70" fmla="*/ 128 w 158"/>
                <a:gd name="T71" fmla="*/ 178 h 182"/>
                <a:gd name="T72" fmla="*/ 120 w 158"/>
                <a:gd name="T73" fmla="*/ 178 h 182"/>
                <a:gd name="T74" fmla="*/ 116 w 158"/>
                <a:gd name="T75" fmla="*/ 182 h 182"/>
                <a:gd name="T76" fmla="*/ 102 w 158"/>
                <a:gd name="T77" fmla="*/ 182 h 182"/>
                <a:gd name="T78" fmla="*/ 86 w 158"/>
                <a:gd name="T79" fmla="*/ 182 h 182"/>
                <a:gd name="T80" fmla="*/ 80 w 158"/>
                <a:gd name="T81" fmla="*/ 174 h 182"/>
                <a:gd name="T82" fmla="*/ 80 w 158"/>
                <a:gd name="T83" fmla="*/ 164 h 182"/>
                <a:gd name="T84" fmla="*/ 76 w 158"/>
                <a:gd name="T85" fmla="*/ 152 h 182"/>
                <a:gd name="T86" fmla="*/ 72 w 158"/>
                <a:gd name="T87" fmla="*/ 144 h 182"/>
                <a:gd name="T88" fmla="*/ 150 w 158"/>
                <a:gd name="T89" fmla="*/ 70 h 182"/>
                <a:gd name="T90" fmla="*/ 150 w 158"/>
                <a:gd name="T91" fmla="*/ 74 h 182"/>
                <a:gd name="T92" fmla="*/ 142 w 158"/>
                <a:gd name="T93" fmla="*/ 84 h 182"/>
                <a:gd name="T94" fmla="*/ 146 w 158"/>
                <a:gd name="T95" fmla="*/ 88 h 182"/>
                <a:gd name="T96" fmla="*/ 142 w 158"/>
                <a:gd name="T97" fmla="*/ 84 h 182"/>
                <a:gd name="T98" fmla="*/ 150 w 158"/>
                <a:gd name="T99" fmla="*/ 114 h 182"/>
                <a:gd name="T100" fmla="*/ 146 w 158"/>
                <a:gd name="T101" fmla="*/ 1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82">
                  <a:moveTo>
                    <a:pt x="72" y="144"/>
                  </a:moveTo>
                  <a:lnTo>
                    <a:pt x="68" y="144"/>
                  </a:lnTo>
                  <a:lnTo>
                    <a:pt x="68" y="148"/>
                  </a:lnTo>
                  <a:lnTo>
                    <a:pt x="64" y="148"/>
                  </a:lnTo>
                  <a:lnTo>
                    <a:pt x="60" y="148"/>
                  </a:lnTo>
                  <a:lnTo>
                    <a:pt x="60" y="144"/>
                  </a:lnTo>
                  <a:lnTo>
                    <a:pt x="56" y="144"/>
                  </a:lnTo>
                  <a:lnTo>
                    <a:pt x="52" y="144"/>
                  </a:lnTo>
                  <a:lnTo>
                    <a:pt x="50" y="140"/>
                  </a:lnTo>
                  <a:lnTo>
                    <a:pt x="46" y="140"/>
                  </a:lnTo>
                  <a:lnTo>
                    <a:pt x="46" y="136"/>
                  </a:lnTo>
                  <a:lnTo>
                    <a:pt x="42" y="136"/>
                  </a:lnTo>
                  <a:lnTo>
                    <a:pt x="38" y="136"/>
                  </a:lnTo>
                  <a:lnTo>
                    <a:pt x="38" y="134"/>
                  </a:lnTo>
                  <a:lnTo>
                    <a:pt x="34" y="134"/>
                  </a:lnTo>
                  <a:lnTo>
                    <a:pt x="30" y="130"/>
                  </a:lnTo>
                  <a:lnTo>
                    <a:pt x="26" y="130"/>
                  </a:lnTo>
                  <a:lnTo>
                    <a:pt x="22" y="130"/>
                  </a:lnTo>
                  <a:lnTo>
                    <a:pt x="22" y="126"/>
                  </a:lnTo>
                  <a:lnTo>
                    <a:pt x="22" y="122"/>
                  </a:lnTo>
                  <a:lnTo>
                    <a:pt x="22" y="118"/>
                  </a:lnTo>
                  <a:lnTo>
                    <a:pt x="20" y="118"/>
                  </a:lnTo>
                  <a:lnTo>
                    <a:pt x="20" y="114"/>
                  </a:lnTo>
                  <a:lnTo>
                    <a:pt x="20" y="110"/>
                  </a:lnTo>
                  <a:lnTo>
                    <a:pt x="16" y="110"/>
                  </a:lnTo>
                  <a:lnTo>
                    <a:pt x="16" y="108"/>
                  </a:lnTo>
                  <a:lnTo>
                    <a:pt x="16" y="104"/>
                  </a:lnTo>
                  <a:lnTo>
                    <a:pt x="16" y="100"/>
                  </a:lnTo>
                  <a:lnTo>
                    <a:pt x="12" y="100"/>
                  </a:lnTo>
                  <a:lnTo>
                    <a:pt x="8" y="96"/>
                  </a:lnTo>
                  <a:lnTo>
                    <a:pt x="4" y="92"/>
                  </a:lnTo>
                  <a:lnTo>
                    <a:pt x="4" y="88"/>
                  </a:lnTo>
                  <a:lnTo>
                    <a:pt x="4" y="84"/>
                  </a:lnTo>
                  <a:lnTo>
                    <a:pt x="4" y="80"/>
                  </a:lnTo>
                  <a:lnTo>
                    <a:pt x="4" y="78"/>
                  </a:lnTo>
                  <a:lnTo>
                    <a:pt x="4" y="74"/>
                  </a:lnTo>
                  <a:lnTo>
                    <a:pt x="4" y="70"/>
                  </a:lnTo>
                  <a:lnTo>
                    <a:pt x="0" y="70"/>
                  </a:lnTo>
                  <a:lnTo>
                    <a:pt x="0" y="66"/>
                  </a:lnTo>
                  <a:lnTo>
                    <a:pt x="0" y="62"/>
                  </a:lnTo>
                  <a:lnTo>
                    <a:pt x="4" y="62"/>
                  </a:lnTo>
                  <a:lnTo>
                    <a:pt x="4" y="58"/>
                  </a:lnTo>
                  <a:lnTo>
                    <a:pt x="8" y="58"/>
                  </a:lnTo>
                  <a:lnTo>
                    <a:pt x="12" y="54"/>
                  </a:lnTo>
                  <a:lnTo>
                    <a:pt x="16" y="50"/>
                  </a:lnTo>
                  <a:lnTo>
                    <a:pt x="16" y="48"/>
                  </a:lnTo>
                  <a:lnTo>
                    <a:pt x="16" y="44"/>
                  </a:lnTo>
                  <a:lnTo>
                    <a:pt x="20" y="44"/>
                  </a:lnTo>
                  <a:lnTo>
                    <a:pt x="20" y="40"/>
                  </a:lnTo>
                  <a:lnTo>
                    <a:pt x="22" y="40"/>
                  </a:lnTo>
                  <a:lnTo>
                    <a:pt x="22" y="36"/>
                  </a:lnTo>
                  <a:lnTo>
                    <a:pt x="22" y="34"/>
                  </a:lnTo>
                  <a:lnTo>
                    <a:pt x="20" y="34"/>
                  </a:lnTo>
                  <a:lnTo>
                    <a:pt x="16" y="34"/>
                  </a:lnTo>
                  <a:lnTo>
                    <a:pt x="20" y="26"/>
                  </a:lnTo>
                  <a:lnTo>
                    <a:pt x="20" y="22"/>
                  </a:lnTo>
                  <a:lnTo>
                    <a:pt x="22" y="22"/>
                  </a:lnTo>
                  <a:lnTo>
                    <a:pt x="22" y="18"/>
                  </a:lnTo>
                  <a:lnTo>
                    <a:pt x="22" y="14"/>
                  </a:lnTo>
                  <a:lnTo>
                    <a:pt x="22" y="10"/>
                  </a:lnTo>
                  <a:lnTo>
                    <a:pt x="22" y="6"/>
                  </a:lnTo>
                  <a:lnTo>
                    <a:pt x="20" y="6"/>
                  </a:lnTo>
                  <a:lnTo>
                    <a:pt x="20" y="4"/>
                  </a:lnTo>
                  <a:lnTo>
                    <a:pt x="20" y="0"/>
                  </a:lnTo>
                  <a:lnTo>
                    <a:pt x="22" y="0"/>
                  </a:lnTo>
                  <a:lnTo>
                    <a:pt x="26" y="0"/>
                  </a:lnTo>
                  <a:lnTo>
                    <a:pt x="30" y="0"/>
                  </a:lnTo>
                  <a:lnTo>
                    <a:pt x="34" y="0"/>
                  </a:lnTo>
                  <a:lnTo>
                    <a:pt x="46" y="0"/>
                  </a:lnTo>
                  <a:lnTo>
                    <a:pt x="50" y="0"/>
                  </a:lnTo>
                  <a:lnTo>
                    <a:pt x="52" y="0"/>
                  </a:lnTo>
                  <a:lnTo>
                    <a:pt x="56" y="0"/>
                  </a:lnTo>
                  <a:lnTo>
                    <a:pt x="60" y="0"/>
                  </a:lnTo>
                  <a:lnTo>
                    <a:pt x="68" y="0"/>
                  </a:lnTo>
                  <a:lnTo>
                    <a:pt x="76" y="4"/>
                  </a:lnTo>
                  <a:lnTo>
                    <a:pt x="80" y="6"/>
                  </a:lnTo>
                  <a:lnTo>
                    <a:pt x="86" y="10"/>
                  </a:lnTo>
                  <a:lnTo>
                    <a:pt x="90" y="14"/>
                  </a:lnTo>
                  <a:lnTo>
                    <a:pt x="94" y="18"/>
                  </a:lnTo>
                  <a:lnTo>
                    <a:pt x="98" y="18"/>
                  </a:lnTo>
                  <a:lnTo>
                    <a:pt x="98" y="22"/>
                  </a:lnTo>
                  <a:lnTo>
                    <a:pt x="102" y="22"/>
                  </a:lnTo>
                  <a:lnTo>
                    <a:pt x="106" y="26"/>
                  </a:lnTo>
                  <a:lnTo>
                    <a:pt x="112" y="30"/>
                  </a:lnTo>
                  <a:lnTo>
                    <a:pt x="116" y="34"/>
                  </a:lnTo>
                  <a:lnTo>
                    <a:pt x="120" y="34"/>
                  </a:lnTo>
                  <a:lnTo>
                    <a:pt x="120" y="36"/>
                  </a:lnTo>
                  <a:lnTo>
                    <a:pt x="120" y="40"/>
                  </a:lnTo>
                  <a:lnTo>
                    <a:pt x="120" y="44"/>
                  </a:lnTo>
                  <a:lnTo>
                    <a:pt x="124" y="44"/>
                  </a:lnTo>
                  <a:lnTo>
                    <a:pt x="132" y="50"/>
                  </a:lnTo>
                  <a:lnTo>
                    <a:pt x="132" y="54"/>
                  </a:lnTo>
                  <a:lnTo>
                    <a:pt x="136" y="54"/>
                  </a:lnTo>
                  <a:lnTo>
                    <a:pt x="140" y="58"/>
                  </a:lnTo>
                  <a:lnTo>
                    <a:pt x="142" y="62"/>
                  </a:lnTo>
                  <a:lnTo>
                    <a:pt x="142" y="66"/>
                  </a:lnTo>
                  <a:lnTo>
                    <a:pt x="140" y="70"/>
                  </a:lnTo>
                  <a:lnTo>
                    <a:pt x="140" y="74"/>
                  </a:lnTo>
                  <a:lnTo>
                    <a:pt x="140" y="78"/>
                  </a:lnTo>
                  <a:lnTo>
                    <a:pt x="136" y="80"/>
                  </a:lnTo>
                  <a:lnTo>
                    <a:pt x="136" y="84"/>
                  </a:lnTo>
                  <a:lnTo>
                    <a:pt x="136" y="88"/>
                  </a:lnTo>
                  <a:lnTo>
                    <a:pt x="136" y="92"/>
                  </a:lnTo>
                  <a:lnTo>
                    <a:pt x="140" y="92"/>
                  </a:lnTo>
                  <a:lnTo>
                    <a:pt x="142" y="96"/>
                  </a:lnTo>
                  <a:lnTo>
                    <a:pt x="142" y="100"/>
                  </a:lnTo>
                  <a:lnTo>
                    <a:pt x="146" y="100"/>
                  </a:lnTo>
                  <a:lnTo>
                    <a:pt x="146" y="104"/>
                  </a:lnTo>
                  <a:lnTo>
                    <a:pt x="146" y="108"/>
                  </a:lnTo>
                  <a:lnTo>
                    <a:pt x="142" y="108"/>
                  </a:lnTo>
                  <a:lnTo>
                    <a:pt x="142" y="110"/>
                  </a:lnTo>
                  <a:lnTo>
                    <a:pt x="142" y="114"/>
                  </a:lnTo>
                  <a:lnTo>
                    <a:pt x="146" y="114"/>
                  </a:lnTo>
                  <a:lnTo>
                    <a:pt x="146" y="118"/>
                  </a:lnTo>
                  <a:lnTo>
                    <a:pt x="142" y="122"/>
                  </a:lnTo>
                  <a:lnTo>
                    <a:pt x="142" y="126"/>
                  </a:lnTo>
                  <a:lnTo>
                    <a:pt x="142" y="122"/>
                  </a:lnTo>
                  <a:lnTo>
                    <a:pt x="142" y="126"/>
                  </a:lnTo>
                  <a:lnTo>
                    <a:pt x="142" y="130"/>
                  </a:lnTo>
                  <a:lnTo>
                    <a:pt x="142" y="134"/>
                  </a:lnTo>
                  <a:lnTo>
                    <a:pt x="146" y="134"/>
                  </a:lnTo>
                  <a:lnTo>
                    <a:pt x="142" y="134"/>
                  </a:lnTo>
                  <a:lnTo>
                    <a:pt x="146" y="136"/>
                  </a:lnTo>
                  <a:lnTo>
                    <a:pt x="146" y="140"/>
                  </a:lnTo>
                  <a:lnTo>
                    <a:pt x="150" y="144"/>
                  </a:lnTo>
                  <a:lnTo>
                    <a:pt x="150" y="148"/>
                  </a:lnTo>
                  <a:lnTo>
                    <a:pt x="150" y="152"/>
                  </a:lnTo>
                  <a:lnTo>
                    <a:pt x="150" y="156"/>
                  </a:lnTo>
                  <a:lnTo>
                    <a:pt x="154" y="156"/>
                  </a:lnTo>
                  <a:lnTo>
                    <a:pt x="154" y="160"/>
                  </a:lnTo>
                  <a:lnTo>
                    <a:pt x="158" y="160"/>
                  </a:lnTo>
                  <a:lnTo>
                    <a:pt x="158" y="156"/>
                  </a:lnTo>
                  <a:lnTo>
                    <a:pt x="158" y="160"/>
                  </a:lnTo>
                  <a:lnTo>
                    <a:pt x="158" y="164"/>
                  </a:lnTo>
                  <a:lnTo>
                    <a:pt x="154" y="166"/>
                  </a:lnTo>
                  <a:lnTo>
                    <a:pt x="150" y="166"/>
                  </a:lnTo>
                  <a:lnTo>
                    <a:pt x="150" y="170"/>
                  </a:lnTo>
                  <a:lnTo>
                    <a:pt x="146" y="170"/>
                  </a:lnTo>
                  <a:lnTo>
                    <a:pt x="142" y="170"/>
                  </a:lnTo>
                  <a:lnTo>
                    <a:pt x="142" y="174"/>
                  </a:lnTo>
                  <a:lnTo>
                    <a:pt x="140" y="174"/>
                  </a:lnTo>
                  <a:lnTo>
                    <a:pt x="136" y="174"/>
                  </a:lnTo>
                  <a:lnTo>
                    <a:pt x="132" y="178"/>
                  </a:lnTo>
                  <a:lnTo>
                    <a:pt x="128" y="178"/>
                  </a:lnTo>
                  <a:lnTo>
                    <a:pt x="128" y="174"/>
                  </a:lnTo>
                  <a:lnTo>
                    <a:pt x="124" y="174"/>
                  </a:lnTo>
                  <a:lnTo>
                    <a:pt x="124" y="178"/>
                  </a:lnTo>
                  <a:lnTo>
                    <a:pt x="120" y="178"/>
                  </a:lnTo>
                  <a:lnTo>
                    <a:pt x="124" y="178"/>
                  </a:lnTo>
                  <a:lnTo>
                    <a:pt x="124" y="182"/>
                  </a:lnTo>
                  <a:lnTo>
                    <a:pt x="120" y="182"/>
                  </a:lnTo>
                  <a:lnTo>
                    <a:pt x="116" y="182"/>
                  </a:lnTo>
                  <a:lnTo>
                    <a:pt x="112" y="182"/>
                  </a:lnTo>
                  <a:lnTo>
                    <a:pt x="110" y="182"/>
                  </a:lnTo>
                  <a:lnTo>
                    <a:pt x="106" y="182"/>
                  </a:lnTo>
                  <a:lnTo>
                    <a:pt x="102" y="182"/>
                  </a:lnTo>
                  <a:lnTo>
                    <a:pt x="98" y="182"/>
                  </a:lnTo>
                  <a:lnTo>
                    <a:pt x="94" y="178"/>
                  </a:lnTo>
                  <a:lnTo>
                    <a:pt x="90" y="182"/>
                  </a:lnTo>
                  <a:lnTo>
                    <a:pt x="86" y="182"/>
                  </a:lnTo>
                  <a:lnTo>
                    <a:pt x="82" y="182"/>
                  </a:lnTo>
                  <a:lnTo>
                    <a:pt x="82" y="178"/>
                  </a:lnTo>
                  <a:lnTo>
                    <a:pt x="80" y="178"/>
                  </a:lnTo>
                  <a:lnTo>
                    <a:pt x="80" y="174"/>
                  </a:lnTo>
                  <a:lnTo>
                    <a:pt x="76" y="174"/>
                  </a:lnTo>
                  <a:lnTo>
                    <a:pt x="76" y="170"/>
                  </a:lnTo>
                  <a:lnTo>
                    <a:pt x="80" y="166"/>
                  </a:lnTo>
                  <a:lnTo>
                    <a:pt x="80" y="164"/>
                  </a:lnTo>
                  <a:lnTo>
                    <a:pt x="76" y="164"/>
                  </a:lnTo>
                  <a:lnTo>
                    <a:pt x="76" y="160"/>
                  </a:lnTo>
                  <a:lnTo>
                    <a:pt x="76" y="156"/>
                  </a:lnTo>
                  <a:lnTo>
                    <a:pt x="76" y="152"/>
                  </a:lnTo>
                  <a:lnTo>
                    <a:pt x="72" y="152"/>
                  </a:lnTo>
                  <a:lnTo>
                    <a:pt x="72" y="148"/>
                  </a:lnTo>
                  <a:lnTo>
                    <a:pt x="72" y="144"/>
                  </a:lnTo>
                  <a:lnTo>
                    <a:pt x="72" y="144"/>
                  </a:lnTo>
                  <a:lnTo>
                    <a:pt x="72" y="144"/>
                  </a:lnTo>
                  <a:close/>
                  <a:moveTo>
                    <a:pt x="150" y="70"/>
                  </a:moveTo>
                  <a:lnTo>
                    <a:pt x="150" y="66"/>
                  </a:lnTo>
                  <a:lnTo>
                    <a:pt x="150" y="70"/>
                  </a:lnTo>
                  <a:lnTo>
                    <a:pt x="150" y="74"/>
                  </a:lnTo>
                  <a:lnTo>
                    <a:pt x="150" y="78"/>
                  </a:lnTo>
                  <a:lnTo>
                    <a:pt x="146" y="74"/>
                  </a:lnTo>
                  <a:lnTo>
                    <a:pt x="150" y="74"/>
                  </a:lnTo>
                  <a:lnTo>
                    <a:pt x="150" y="70"/>
                  </a:lnTo>
                  <a:lnTo>
                    <a:pt x="150" y="70"/>
                  </a:lnTo>
                  <a:lnTo>
                    <a:pt x="150" y="70"/>
                  </a:lnTo>
                  <a:close/>
                  <a:moveTo>
                    <a:pt x="142" y="84"/>
                  </a:moveTo>
                  <a:lnTo>
                    <a:pt x="142" y="80"/>
                  </a:lnTo>
                  <a:lnTo>
                    <a:pt x="142" y="84"/>
                  </a:lnTo>
                  <a:lnTo>
                    <a:pt x="146" y="84"/>
                  </a:lnTo>
                  <a:lnTo>
                    <a:pt x="146" y="88"/>
                  </a:lnTo>
                  <a:lnTo>
                    <a:pt x="146" y="92"/>
                  </a:lnTo>
                  <a:lnTo>
                    <a:pt x="146" y="88"/>
                  </a:lnTo>
                  <a:lnTo>
                    <a:pt x="142" y="88"/>
                  </a:lnTo>
                  <a:lnTo>
                    <a:pt x="142" y="84"/>
                  </a:lnTo>
                  <a:lnTo>
                    <a:pt x="142" y="84"/>
                  </a:lnTo>
                  <a:lnTo>
                    <a:pt x="142" y="84"/>
                  </a:lnTo>
                  <a:close/>
                  <a:moveTo>
                    <a:pt x="146" y="118"/>
                  </a:moveTo>
                  <a:lnTo>
                    <a:pt x="150" y="114"/>
                  </a:lnTo>
                  <a:lnTo>
                    <a:pt x="150" y="118"/>
                  </a:lnTo>
                  <a:lnTo>
                    <a:pt x="146" y="118"/>
                  </a:lnTo>
                  <a:lnTo>
                    <a:pt x="146" y="118"/>
                  </a:lnTo>
                  <a:lnTo>
                    <a:pt x="146" y="1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71"/>
            <p:cNvSpPr>
              <a:spLocks/>
            </p:cNvSpPr>
            <p:nvPr/>
          </p:nvSpPr>
          <p:spPr bwMode="auto">
            <a:xfrm>
              <a:off x="4013200" y="4184718"/>
              <a:ext cx="73025" cy="15875"/>
            </a:xfrm>
            <a:custGeom>
              <a:avLst/>
              <a:gdLst>
                <a:gd name="T0" fmla="*/ 4 w 46"/>
                <a:gd name="T1" fmla="*/ 6 h 10"/>
                <a:gd name="T2" fmla="*/ 4 w 46"/>
                <a:gd name="T3" fmla="*/ 6 h 10"/>
                <a:gd name="T4" fmla="*/ 4 w 46"/>
                <a:gd name="T5" fmla="*/ 6 h 10"/>
                <a:gd name="T6" fmla="*/ 8 w 46"/>
                <a:gd name="T7" fmla="*/ 10 h 10"/>
                <a:gd name="T8" fmla="*/ 8 w 46"/>
                <a:gd name="T9" fmla="*/ 6 h 10"/>
                <a:gd name="T10" fmla="*/ 12 w 46"/>
                <a:gd name="T11" fmla="*/ 6 h 10"/>
                <a:gd name="T12" fmla="*/ 12 w 46"/>
                <a:gd name="T13" fmla="*/ 6 h 10"/>
                <a:gd name="T14" fmla="*/ 8 w 46"/>
                <a:gd name="T15" fmla="*/ 6 h 10"/>
                <a:gd name="T16" fmla="*/ 12 w 46"/>
                <a:gd name="T17" fmla="*/ 6 h 10"/>
                <a:gd name="T18" fmla="*/ 20 w 46"/>
                <a:gd name="T19" fmla="*/ 6 h 10"/>
                <a:gd name="T20" fmla="*/ 24 w 46"/>
                <a:gd name="T21" fmla="*/ 6 h 10"/>
                <a:gd name="T22" fmla="*/ 24 w 46"/>
                <a:gd name="T23" fmla="*/ 6 h 10"/>
                <a:gd name="T24" fmla="*/ 24 w 46"/>
                <a:gd name="T25" fmla="*/ 2 h 10"/>
                <a:gd name="T26" fmla="*/ 24 w 46"/>
                <a:gd name="T27" fmla="*/ 6 h 10"/>
                <a:gd name="T28" fmla="*/ 20 w 46"/>
                <a:gd name="T29" fmla="*/ 2 h 10"/>
                <a:gd name="T30" fmla="*/ 12 w 46"/>
                <a:gd name="T31" fmla="*/ 6 h 10"/>
                <a:gd name="T32" fmla="*/ 12 w 46"/>
                <a:gd name="T33" fmla="*/ 6 h 10"/>
                <a:gd name="T34" fmla="*/ 8 w 46"/>
                <a:gd name="T35" fmla="*/ 6 h 10"/>
                <a:gd name="T36" fmla="*/ 4 w 46"/>
                <a:gd name="T37" fmla="*/ 6 h 10"/>
                <a:gd name="T38" fmla="*/ 4 w 46"/>
                <a:gd name="T39" fmla="*/ 2 h 10"/>
                <a:gd name="T40" fmla="*/ 12 w 46"/>
                <a:gd name="T41" fmla="*/ 2 h 10"/>
                <a:gd name="T42" fmla="*/ 20 w 46"/>
                <a:gd name="T43" fmla="*/ 2 h 10"/>
                <a:gd name="T44" fmla="*/ 20 w 46"/>
                <a:gd name="T45" fmla="*/ 2 h 10"/>
                <a:gd name="T46" fmla="*/ 20 w 46"/>
                <a:gd name="T47" fmla="*/ 0 h 10"/>
                <a:gd name="T48" fmla="*/ 24 w 46"/>
                <a:gd name="T49" fmla="*/ 0 h 10"/>
                <a:gd name="T50" fmla="*/ 24 w 46"/>
                <a:gd name="T51" fmla="*/ 0 h 10"/>
                <a:gd name="T52" fmla="*/ 26 w 46"/>
                <a:gd name="T53" fmla="*/ 0 h 10"/>
                <a:gd name="T54" fmla="*/ 30 w 46"/>
                <a:gd name="T55" fmla="*/ 0 h 10"/>
                <a:gd name="T56" fmla="*/ 30 w 46"/>
                <a:gd name="T57" fmla="*/ 0 h 10"/>
                <a:gd name="T58" fmla="*/ 30 w 46"/>
                <a:gd name="T59" fmla="*/ 2 h 10"/>
                <a:gd name="T60" fmla="*/ 30 w 46"/>
                <a:gd name="T61" fmla="*/ 2 h 10"/>
                <a:gd name="T62" fmla="*/ 34 w 46"/>
                <a:gd name="T63" fmla="*/ 2 h 10"/>
                <a:gd name="T64" fmla="*/ 34 w 46"/>
                <a:gd name="T65" fmla="*/ 2 h 10"/>
                <a:gd name="T66" fmla="*/ 34 w 46"/>
                <a:gd name="T67" fmla="*/ 2 h 10"/>
                <a:gd name="T68" fmla="*/ 34 w 46"/>
                <a:gd name="T69" fmla="*/ 6 h 10"/>
                <a:gd name="T70" fmla="*/ 38 w 46"/>
                <a:gd name="T71" fmla="*/ 2 h 10"/>
                <a:gd name="T72" fmla="*/ 42 w 46"/>
                <a:gd name="T73" fmla="*/ 2 h 10"/>
                <a:gd name="T74" fmla="*/ 42 w 46"/>
                <a:gd name="T75" fmla="*/ 2 h 10"/>
                <a:gd name="T76" fmla="*/ 46 w 46"/>
                <a:gd name="T77" fmla="*/ 2 h 10"/>
                <a:gd name="T78" fmla="*/ 46 w 46"/>
                <a:gd name="T79" fmla="*/ 6 h 10"/>
                <a:gd name="T80" fmla="*/ 42 w 46"/>
                <a:gd name="T81" fmla="*/ 6 h 10"/>
                <a:gd name="T82" fmla="*/ 42 w 46"/>
                <a:gd name="T83" fmla="*/ 6 h 10"/>
                <a:gd name="T84" fmla="*/ 38 w 46"/>
                <a:gd name="T85" fmla="*/ 10 h 10"/>
                <a:gd name="T86" fmla="*/ 38 w 46"/>
                <a:gd name="T87" fmla="*/ 10 h 10"/>
                <a:gd name="T88" fmla="*/ 34 w 46"/>
                <a:gd name="T89" fmla="*/ 6 h 10"/>
                <a:gd name="T90" fmla="*/ 30 w 46"/>
                <a:gd name="T91" fmla="*/ 6 h 10"/>
                <a:gd name="T92" fmla="*/ 30 w 46"/>
                <a:gd name="T93" fmla="*/ 6 h 10"/>
                <a:gd name="T94" fmla="*/ 26 w 46"/>
                <a:gd name="T95" fmla="*/ 6 h 10"/>
                <a:gd name="T96" fmla="*/ 26 w 46"/>
                <a:gd name="T97" fmla="*/ 2 h 10"/>
                <a:gd name="T98" fmla="*/ 26 w 46"/>
                <a:gd name="T99" fmla="*/ 2 h 10"/>
                <a:gd name="T100" fmla="*/ 24 w 46"/>
                <a:gd name="T101" fmla="*/ 2 h 10"/>
                <a:gd name="T102" fmla="*/ 24 w 46"/>
                <a:gd name="T103" fmla="*/ 6 h 10"/>
                <a:gd name="T104" fmla="*/ 24 w 46"/>
                <a:gd name="T105" fmla="*/ 6 h 10"/>
                <a:gd name="T106" fmla="*/ 20 w 46"/>
                <a:gd name="T107" fmla="*/ 6 h 10"/>
                <a:gd name="T108" fmla="*/ 16 w 46"/>
                <a:gd name="T109" fmla="*/ 10 h 10"/>
                <a:gd name="T110" fmla="*/ 12 w 46"/>
                <a:gd name="T111" fmla="*/ 10 h 10"/>
                <a:gd name="T112" fmla="*/ 0 w 46"/>
                <a:gd name="T113" fmla="*/ 10 h 10"/>
                <a:gd name="T114" fmla="*/ 0 w 46"/>
                <a:gd name="T115" fmla="*/ 6 h 10"/>
                <a:gd name="T116" fmla="*/ 0 w 46"/>
                <a:gd name="T117" fmla="*/ 6 h 10"/>
                <a:gd name="T118" fmla="*/ 4 w 46"/>
                <a:gd name="T119" fmla="*/ 2 h 10"/>
                <a:gd name="T120" fmla="*/ 4 w 46"/>
                <a:gd name="T1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10">
                  <a:moveTo>
                    <a:pt x="4" y="6"/>
                  </a:moveTo>
                  <a:lnTo>
                    <a:pt x="4" y="6"/>
                  </a:lnTo>
                  <a:lnTo>
                    <a:pt x="4" y="6"/>
                  </a:lnTo>
                  <a:lnTo>
                    <a:pt x="4" y="6"/>
                  </a:lnTo>
                  <a:lnTo>
                    <a:pt x="4" y="6"/>
                  </a:lnTo>
                  <a:lnTo>
                    <a:pt x="4" y="6"/>
                  </a:lnTo>
                  <a:lnTo>
                    <a:pt x="4" y="6"/>
                  </a:lnTo>
                  <a:lnTo>
                    <a:pt x="4" y="6"/>
                  </a:lnTo>
                  <a:lnTo>
                    <a:pt x="4" y="6"/>
                  </a:lnTo>
                  <a:lnTo>
                    <a:pt x="4" y="6"/>
                  </a:lnTo>
                  <a:lnTo>
                    <a:pt x="4" y="6"/>
                  </a:lnTo>
                  <a:lnTo>
                    <a:pt x="8" y="10"/>
                  </a:lnTo>
                  <a:lnTo>
                    <a:pt x="8" y="6"/>
                  </a:lnTo>
                  <a:lnTo>
                    <a:pt x="8" y="6"/>
                  </a:lnTo>
                  <a:lnTo>
                    <a:pt x="8" y="6"/>
                  </a:lnTo>
                  <a:lnTo>
                    <a:pt x="8" y="6"/>
                  </a:lnTo>
                  <a:lnTo>
                    <a:pt x="12" y="10"/>
                  </a:lnTo>
                  <a:lnTo>
                    <a:pt x="12" y="6"/>
                  </a:lnTo>
                  <a:lnTo>
                    <a:pt x="12" y="6"/>
                  </a:lnTo>
                  <a:lnTo>
                    <a:pt x="12" y="6"/>
                  </a:lnTo>
                  <a:lnTo>
                    <a:pt x="12" y="6"/>
                  </a:lnTo>
                  <a:lnTo>
                    <a:pt x="8" y="6"/>
                  </a:lnTo>
                  <a:lnTo>
                    <a:pt x="8" y="6"/>
                  </a:lnTo>
                  <a:lnTo>
                    <a:pt x="8" y="6"/>
                  </a:lnTo>
                  <a:lnTo>
                    <a:pt x="12" y="6"/>
                  </a:lnTo>
                  <a:lnTo>
                    <a:pt x="12" y="6"/>
                  </a:lnTo>
                  <a:lnTo>
                    <a:pt x="12" y="6"/>
                  </a:lnTo>
                  <a:lnTo>
                    <a:pt x="12" y="6"/>
                  </a:lnTo>
                  <a:lnTo>
                    <a:pt x="16" y="6"/>
                  </a:lnTo>
                  <a:lnTo>
                    <a:pt x="20" y="6"/>
                  </a:lnTo>
                  <a:lnTo>
                    <a:pt x="20" y="2"/>
                  </a:lnTo>
                  <a:lnTo>
                    <a:pt x="20" y="2"/>
                  </a:lnTo>
                  <a:lnTo>
                    <a:pt x="24" y="6"/>
                  </a:lnTo>
                  <a:lnTo>
                    <a:pt x="24" y="6"/>
                  </a:lnTo>
                  <a:lnTo>
                    <a:pt x="24" y="6"/>
                  </a:lnTo>
                  <a:lnTo>
                    <a:pt x="24" y="6"/>
                  </a:lnTo>
                  <a:lnTo>
                    <a:pt x="24" y="2"/>
                  </a:lnTo>
                  <a:lnTo>
                    <a:pt x="24" y="2"/>
                  </a:lnTo>
                  <a:lnTo>
                    <a:pt x="24" y="2"/>
                  </a:lnTo>
                  <a:lnTo>
                    <a:pt x="24" y="6"/>
                  </a:lnTo>
                  <a:lnTo>
                    <a:pt x="24" y="6"/>
                  </a:lnTo>
                  <a:lnTo>
                    <a:pt x="24" y="6"/>
                  </a:lnTo>
                  <a:lnTo>
                    <a:pt x="20" y="2"/>
                  </a:lnTo>
                  <a:lnTo>
                    <a:pt x="20" y="2"/>
                  </a:lnTo>
                  <a:lnTo>
                    <a:pt x="20" y="2"/>
                  </a:lnTo>
                  <a:lnTo>
                    <a:pt x="16" y="2"/>
                  </a:lnTo>
                  <a:lnTo>
                    <a:pt x="16" y="6"/>
                  </a:lnTo>
                  <a:lnTo>
                    <a:pt x="12" y="6"/>
                  </a:lnTo>
                  <a:lnTo>
                    <a:pt x="12" y="6"/>
                  </a:lnTo>
                  <a:lnTo>
                    <a:pt x="12" y="6"/>
                  </a:lnTo>
                  <a:lnTo>
                    <a:pt x="12" y="6"/>
                  </a:lnTo>
                  <a:lnTo>
                    <a:pt x="8" y="6"/>
                  </a:lnTo>
                  <a:lnTo>
                    <a:pt x="8" y="6"/>
                  </a:lnTo>
                  <a:lnTo>
                    <a:pt x="8" y="6"/>
                  </a:lnTo>
                  <a:lnTo>
                    <a:pt x="8" y="6"/>
                  </a:lnTo>
                  <a:lnTo>
                    <a:pt x="4" y="6"/>
                  </a:lnTo>
                  <a:lnTo>
                    <a:pt x="4" y="6"/>
                  </a:lnTo>
                  <a:lnTo>
                    <a:pt x="4" y="6"/>
                  </a:lnTo>
                  <a:lnTo>
                    <a:pt x="4" y="6"/>
                  </a:lnTo>
                  <a:lnTo>
                    <a:pt x="4" y="2"/>
                  </a:lnTo>
                  <a:lnTo>
                    <a:pt x="4" y="2"/>
                  </a:lnTo>
                  <a:lnTo>
                    <a:pt x="12" y="2"/>
                  </a:lnTo>
                  <a:lnTo>
                    <a:pt x="12" y="2"/>
                  </a:lnTo>
                  <a:lnTo>
                    <a:pt x="16" y="2"/>
                  </a:lnTo>
                  <a:lnTo>
                    <a:pt x="20" y="2"/>
                  </a:lnTo>
                  <a:lnTo>
                    <a:pt x="20" y="2"/>
                  </a:lnTo>
                  <a:lnTo>
                    <a:pt x="20" y="2"/>
                  </a:lnTo>
                  <a:lnTo>
                    <a:pt x="20" y="2"/>
                  </a:lnTo>
                  <a:lnTo>
                    <a:pt x="20" y="2"/>
                  </a:lnTo>
                  <a:lnTo>
                    <a:pt x="20" y="0"/>
                  </a:lnTo>
                  <a:lnTo>
                    <a:pt x="20" y="0"/>
                  </a:lnTo>
                  <a:lnTo>
                    <a:pt x="20" y="0"/>
                  </a:lnTo>
                  <a:lnTo>
                    <a:pt x="24" y="0"/>
                  </a:lnTo>
                  <a:lnTo>
                    <a:pt x="24" y="0"/>
                  </a:lnTo>
                  <a:lnTo>
                    <a:pt x="24" y="0"/>
                  </a:lnTo>
                  <a:lnTo>
                    <a:pt x="24" y="0"/>
                  </a:lnTo>
                  <a:lnTo>
                    <a:pt x="24" y="0"/>
                  </a:lnTo>
                  <a:lnTo>
                    <a:pt x="24" y="0"/>
                  </a:lnTo>
                  <a:lnTo>
                    <a:pt x="24" y="0"/>
                  </a:lnTo>
                  <a:lnTo>
                    <a:pt x="26" y="0"/>
                  </a:lnTo>
                  <a:lnTo>
                    <a:pt x="26" y="0"/>
                  </a:lnTo>
                  <a:lnTo>
                    <a:pt x="30" y="0"/>
                  </a:lnTo>
                  <a:lnTo>
                    <a:pt x="30" y="0"/>
                  </a:lnTo>
                  <a:lnTo>
                    <a:pt x="30" y="0"/>
                  </a:lnTo>
                  <a:lnTo>
                    <a:pt x="30" y="0"/>
                  </a:lnTo>
                  <a:lnTo>
                    <a:pt x="30" y="0"/>
                  </a:lnTo>
                  <a:lnTo>
                    <a:pt x="30" y="0"/>
                  </a:lnTo>
                  <a:lnTo>
                    <a:pt x="30" y="2"/>
                  </a:lnTo>
                  <a:lnTo>
                    <a:pt x="30" y="2"/>
                  </a:lnTo>
                  <a:lnTo>
                    <a:pt x="30" y="2"/>
                  </a:lnTo>
                  <a:lnTo>
                    <a:pt x="30" y="2"/>
                  </a:lnTo>
                  <a:lnTo>
                    <a:pt x="30" y="2"/>
                  </a:lnTo>
                  <a:lnTo>
                    <a:pt x="30" y="2"/>
                  </a:lnTo>
                  <a:lnTo>
                    <a:pt x="34" y="2"/>
                  </a:lnTo>
                  <a:lnTo>
                    <a:pt x="34" y="2"/>
                  </a:lnTo>
                  <a:lnTo>
                    <a:pt x="34" y="2"/>
                  </a:lnTo>
                  <a:lnTo>
                    <a:pt x="34" y="2"/>
                  </a:lnTo>
                  <a:lnTo>
                    <a:pt x="34" y="2"/>
                  </a:lnTo>
                  <a:lnTo>
                    <a:pt x="34" y="2"/>
                  </a:lnTo>
                  <a:lnTo>
                    <a:pt x="34" y="2"/>
                  </a:lnTo>
                  <a:lnTo>
                    <a:pt x="34" y="2"/>
                  </a:lnTo>
                  <a:lnTo>
                    <a:pt x="34" y="2"/>
                  </a:lnTo>
                  <a:lnTo>
                    <a:pt x="34" y="2"/>
                  </a:lnTo>
                  <a:lnTo>
                    <a:pt x="34" y="2"/>
                  </a:lnTo>
                  <a:lnTo>
                    <a:pt x="34" y="6"/>
                  </a:lnTo>
                  <a:lnTo>
                    <a:pt x="38" y="6"/>
                  </a:lnTo>
                  <a:lnTo>
                    <a:pt x="38" y="2"/>
                  </a:lnTo>
                  <a:lnTo>
                    <a:pt x="38" y="2"/>
                  </a:lnTo>
                  <a:lnTo>
                    <a:pt x="38" y="2"/>
                  </a:lnTo>
                  <a:lnTo>
                    <a:pt x="38" y="2"/>
                  </a:lnTo>
                  <a:lnTo>
                    <a:pt x="42" y="2"/>
                  </a:lnTo>
                  <a:lnTo>
                    <a:pt x="42" y="2"/>
                  </a:lnTo>
                  <a:lnTo>
                    <a:pt x="42" y="2"/>
                  </a:lnTo>
                  <a:lnTo>
                    <a:pt x="42" y="2"/>
                  </a:lnTo>
                  <a:lnTo>
                    <a:pt x="42" y="2"/>
                  </a:lnTo>
                  <a:lnTo>
                    <a:pt x="42" y="2"/>
                  </a:lnTo>
                  <a:lnTo>
                    <a:pt x="46" y="2"/>
                  </a:lnTo>
                  <a:lnTo>
                    <a:pt x="46" y="6"/>
                  </a:lnTo>
                  <a:lnTo>
                    <a:pt x="46" y="6"/>
                  </a:lnTo>
                  <a:lnTo>
                    <a:pt x="46" y="6"/>
                  </a:lnTo>
                  <a:lnTo>
                    <a:pt x="46" y="6"/>
                  </a:lnTo>
                  <a:lnTo>
                    <a:pt x="42" y="6"/>
                  </a:lnTo>
                  <a:lnTo>
                    <a:pt x="42" y="6"/>
                  </a:lnTo>
                  <a:lnTo>
                    <a:pt x="42" y="6"/>
                  </a:lnTo>
                  <a:lnTo>
                    <a:pt x="42" y="6"/>
                  </a:lnTo>
                  <a:lnTo>
                    <a:pt x="42" y="6"/>
                  </a:lnTo>
                  <a:lnTo>
                    <a:pt x="42" y="6"/>
                  </a:lnTo>
                  <a:lnTo>
                    <a:pt x="38" y="6"/>
                  </a:lnTo>
                  <a:lnTo>
                    <a:pt x="38" y="10"/>
                  </a:lnTo>
                  <a:lnTo>
                    <a:pt x="38" y="10"/>
                  </a:lnTo>
                  <a:lnTo>
                    <a:pt x="38" y="10"/>
                  </a:lnTo>
                  <a:lnTo>
                    <a:pt x="38" y="10"/>
                  </a:lnTo>
                  <a:lnTo>
                    <a:pt x="34" y="10"/>
                  </a:lnTo>
                  <a:lnTo>
                    <a:pt x="34" y="6"/>
                  </a:lnTo>
                  <a:lnTo>
                    <a:pt x="34" y="6"/>
                  </a:lnTo>
                  <a:lnTo>
                    <a:pt x="30" y="6"/>
                  </a:lnTo>
                  <a:lnTo>
                    <a:pt x="30" y="6"/>
                  </a:lnTo>
                  <a:lnTo>
                    <a:pt x="30" y="6"/>
                  </a:lnTo>
                  <a:lnTo>
                    <a:pt x="30" y="6"/>
                  </a:lnTo>
                  <a:lnTo>
                    <a:pt x="30" y="6"/>
                  </a:lnTo>
                  <a:lnTo>
                    <a:pt x="30" y="6"/>
                  </a:lnTo>
                  <a:lnTo>
                    <a:pt x="30" y="6"/>
                  </a:lnTo>
                  <a:lnTo>
                    <a:pt x="26" y="6"/>
                  </a:lnTo>
                  <a:lnTo>
                    <a:pt x="26" y="6"/>
                  </a:lnTo>
                  <a:lnTo>
                    <a:pt x="26" y="2"/>
                  </a:lnTo>
                  <a:lnTo>
                    <a:pt x="26" y="2"/>
                  </a:lnTo>
                  <a:lnTo>
                    <a:pt x="26" y="2"/>
                  </a:lnTo>
                  <a:lnTo>
                    <a:pt x="26" y="2"/>
                  </a:lnTo>
                  <a:lnTo>
                    <a:pt x="26" y="2"/>
                  </a:lnTo>
                  <a:lnTo>
                    <a:pt x="26" y="2"/>
                  </a:lnTo>
                  <a:lnTo>
                    <a:pt x="24" y="2"/>
                  </a:lnTo>
                  <a:lnTo>
                    <a:pt x="24" y="2"/>
                  </a:lnTo>
                  <a:lnTo>
                    <a:pt x="24" y="2"/>
                  </a:lnTo>
                  <a:lnTo>
                    <a:pt x="24" y="6"/>
                  </a:lnTo>
                  <a:lnTo>
                    <a:pt x="24" y="6"/>
                  </a:lnTo>
                  <a:lnTo>
                    <a:pt x="24" y="6"/>
                  </a:lnTo>
                  <a:lnTo>
                    <a:pt x="24" y="6"/>
                  </a:lnTo>
                  <a:lnTo>
                    <a:pt x="24" y="6"/>
                  </a:lnTo>
                  <a:lnTo>
                    <a:pt x="24" y="6"/>
                  </a:lnTo>
                  <a:lnTo>
                    <a:pt x="24" y="6"/>
                  </a:lnTo>
                  <a:lnTo>
                    <a:pt x="24" y="6"/>
                  </a:lnTo>
                  <a:lnTo>
                    <a:pt x="20" y="6"/>
                  </a:lnTo>
                  <a:lnTo>
                    <a:pt x="16" y="6"/>
                  </a:lnTo>
                  <a:lnTo>
                    <a:pt x="16" y="10"/>
                  </a:lnTo>
                  <a:lnTo>
                    <a:pt x="16" y="10"/>
                  </a:lnTo>
                  <a:lnTo>
                    <a:pt x="16" y="10"/>
                  </a:lnTo>
                  <a:lnTo>
                    <a:pt x="16" y="10"/>
                  </a:lnTo>
                  <a:lnTo>
                    <a:pt x="12" y="10"/>
                  </a:lnTo>
                  <a:lnTo>
                    <a:pt x="4" y="10"/>
                  </a:lnTo>
                  <a:lnTo>
                    <a:pt x="4" y="10"/>
                  </a:lnTo>
                  <a:lnTo>
                    <a:pt x="0" y="10"/>
                  </a:lnTo>
                  <a:lnTo>
                    <a:pt x="0" y="10"/>
                  </a:lnTo>
                  <a:lnTo>
                    <a:pt x="0" y="6"/>
                  </a:lnTo>
                  <a:lnTo>
                    <a:pt x="0" y="6"/>
                  </a:lnTo>
                  <a:lnTo>
                    <a:pt x="0" y="6"/>
                  </a:lnTo>
                  <a:lnTo>
                    <a:pt x="0" y="6"/>
                  </a:lnTo>
                  <a:lnTo>
                    <a:pt x="0" y="6"/>
                  </a:lnTo>
                  <a:lnTo>
                    <a:pt x="4" y="6"/>
                  </a:lnTo>
                  <a:lnTo>
                    <a:pt x="4" y="6"/>
                  </a:lnTo>
                  <a:lnTo>
                    <a:pt x="4" y="2"/>
                  </a:lnTo>
                  <a:lnTo>
                    <a:pt x="4" y="2"/>
                  </a:lnTo>
                  <a:lnTo>
                    <a:pt x="4" y="6"/>
                  </a:lnTo>
                  <a:lnTo>
                    <a:pt x="4" y="6"/>
                  </a:lnTo>
                  <a:lnTo>
                    <a:pt x="4"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72"/>
            <p:cNvSpPr>
              <a:spLocks/>
            </p:cNvSpPr>
            <p:nvPr/>
          </p:nvSpPr>
          <p:spPr bwMode="auto">
            <a:xfrm>
              <a:off x="4387850" y="4254568"/>
              <a:ext cx="47625" cy="142875"/>
            </a:xfrm>
            <a:custGeom>
              <a:avLst/>
              <a:gdLst>
                <a:gd name="T0" fmla="*/ 26 w 30"/>
                <a:gd name="T1" fmla="*/ 68 h 90"/>
                <a:gd name="T2" fmla="*/ 26 w 30"/>
                <a:gd name="T3" fmla="*/ 74 h 90"/>
                <a:gd name="T4" fmla="*/ 26 w 30"/>
                <a:gd name="T5" fmla="*/ 78 h 90"/>
                <a:gd name="T6" fmla="*/ 26 w 30"/>
                <a:gd name="T7" fmla="*/ 78 h 90"/>
                <a:gd name="T8" fmla="*/ 30 w 30"/>
                <a:gd name="T9" fmla="*/ 82 h 90"/>
                <a:gd name="T10" fmla="*/ 26 w 30"/>
                <a:gd name="T11" fmla="*/ 86 h 90"/>
                <a:gd name="T12" fmla="*/ 26 w 30"/>
                <a:gd name="T13" fmla="*/ 86 h 90"/>
                <a:gd name="T14" fmla="*/ 24 w 30"/>
                <a:gd name="T15" fmla="*/ 86 h 90"/>
                <a:gd name="T16" fmla="*/ 20 w 30"/>
                <a:gd name="T17" fmla="*/ 86 h 90"/>
                <a:gd name="T18" fmla="*/ 16 w 30"/>
                <a:gd name="T19" fmla="*/ 82 h 90"/>
                <a:gd name="T20" fmla="*/ 16 w 30"/>
                <a:gd name="T21" fmla="*/ 82 h 90"/>
                <a:gd name="T22" fmla="*/ 16 w 30"/>
                <a:gd name="T23" fmla="*/ 78 h 90"/>
                <a:gd name="T24" fmla="*/ 12 w 30"/>
                <a:gd name="T25" fmla="*/ 78 h 90"/>
                <a:gd name="T26" fmla="*/ 12 w 30"/>
                <a:gd name="T27" fmla="*/ 70 h 90"/>
                <a:gd name="T28" fmla="*/ 12 w 30"/>
                <a:gd name="T29" fmla="*/ 68 h 90"/>
                <a:gd name="T30" fmla="*/ 12 w 30"/>
                <a:gd name="T31" fmla="*/ 64 h 90"/>
                <a:gd name="T32" fmla="*/ 12 w 30"/>
                <a:gd name="T33" fmla="*/ 64 h 90"/>
                <a:gd name="T34" fmla="*/ 12 w 30"/>
                <a:gd name="T35" fmla="*/ 52 h 90"/>
                <a:gd name="T36" fmla="*/ 16 w 30"/>
                <a:gd name="T37" fmla="*/ 48 h 90"/>
                <a:gd name="T38" fmla="*/ 12 w 30"/>
                <a:gd name="T39" fmla="*/ 48 h 90"/>
                <a:gd name="T40" fmla="*/ 8 w 30"/>
                <a:gd name="T41" fmla="*/ 42 h 90"/>
                <a:gd name="T42" fmla="*/ 12 w 30"/>
                <a:gd name="T43" fmla="*/ 42 h 90"/>
                <a:gd name="T44" fmla="*/ 12 w 30"/>
                <a:gd name="T45" fmla="*/ 38 h 90"/>
                <a:gd name="T46" fmla="*/ 12 w 30"/>
                <a:gd name="T47" fmla="*/ 30 h 90"/>
                <a:gd name="T48" fmla="*/ 12 w 30"/>
                <a:gd name="T49" fmla="*/ 30 h 90"/>
                <a:gd name="T50" fmla="*/ 8 w 30"/>
                <a:gd name="T51" fmla="*/ 30 h 90"/>
                <a:gd name="T52" fmla="*/ 8 w 30"/>
                <a:gd name="T53" fmla="*/ 26 h 90"/>
                <a:gd name="T54" fmla="*/ 12 w 30"/>
                <a:gd name="T55" fmla="*/ 18 h 90"/>
                <a:gd name="T56" fmla="*/ 8 w 30"/>
                <a:gd name="T57" fmla="*/ 18 h 90"/>
                <a:gd name="T58" fmla="*/ 8 w 30"/>
                <a:gd name="T59" fmla="*/ 16 h 90"/>
                <a:gd name="T60" fmla="*/ 4 w 30"/>
                <a:gd name="T61" fmla="*/ 12 h 90"/>
                <a:gd name="T62" fmla="*/ 4 w 30"/>
                <a:gd name="T63" fmla="*/ 8 h 90"/>
                <a:gd name="T64" fmla="*/ 4 w 30"/>
                <a:gd name="T65" fmla="*/ 4 h 90"/>
                <a:gd name="T66" fmla="*/ 4 w 30"/>
                <a:gd name="T67" fmla="*/ 4 h 90"/>
                <a:gd name="T68" fmla="*/ 4 w 30"/>
                <a:gd name="T69" fmla="*/ 0 h 90"/>
                <a:gd name="T70" fmla="*/ 12 w 30"/>
                <a:gd name="T71" fmla="*/ 4 h 90"/>
                <a:gd name="T72" fmla="*/ 12 w 30"/>
                <a:gd name="T73" fmla="*/ 4 h 90"/>
                <a:gd name="T74" fmla="*/ 16 w 30"/>
                <a:gd name="T75" fmla="*/ 4 h 90"/>
                <a:gd name="T76" fmla="*/ 16 w 30"/>
                <a:gd name="T77" fmla="*/ 8 h 90"/>
                <a:gd name="T78" fmla="*/ 16 w 30"/>
                <a:gd name="T79" fmla="*/ 12 h 90"/>
                <a:gd name="T80" fmla="*/ 16 w 30"/>
                <a:gd name="T81" fmla="*/ 12 h 90"/>
                <a:gd name="T82" fmla="*/ 20 w 30"/>
                <a:gd name="T83" fmla="*/ 18 h 90"/>
                <a:gd name="T84" fmla="*/ 24 w 30"/>
                <a:gd name="T85" fmla="*/ 22 h 90"/>
                <a:gd name="T86" fmla="*/ 24 w 30"/>
                <a:gd name="T87" fmla="*/ 30 h 90"/>
                <a:gd name="T88" fmla="*/ 24 w 30"/>
                <a:gd name="T89" fmla="*/ 30 h 90"/>
                <a:gd name="T90" fmla="*/ 26 w 30"/>
                <a:gd name="T91" fmla="*/ 34 h 90"/>
                <a:gd name="T92" fmla="*/ 26 w 30"/>
                <a:gd name="T93" fmla="*/ 34 h 90"/>
                <a:gd name="T94" fmla="*/ 26 w 30"/>
                <a:gd name="T95" fmla="*/ 42 h 90"/>
                <a:gd name="T96" fmla="*/ 26 w 30"/>
                <a:gd name="T97" fmla="*/ 48 h 90"/>
                <a:gd name="T98" fmla="*/ 26 w 30"/>
                <a:gd name="T99" fmla="*/ 6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90">
                  <a:moveTo>
                    <a:pt x="26" y="64"/>
                  </a:moveTo>
                  <a:lnTo>
                    <a:pt x="26" y="64"/>
                  </a:lnTo>
                  <a:lnTo>
                    <a:pt x="26" y="64"/>
                  </a:lnTo>
                  <a:lnTo>
                    <a:pt x="26" y="68"/>
                  </a:lnTo>
                  <a:lnTo>
                    <a:pt x="26" y="68"/>
                  </a:lnTo>
                  <a:lnTo>
                    <a:pt x="26" y="70"/>
                  </a:lnTo>
                  <a:lnTo>
                    <a:pt x="26" y="70"/>
                  </a:lnTo>
                  <a:lnTo>
                    <a:pt x="26" y="74"/>
                  </a:lnTo>
                  <a:lnTo>
                    <a:pt x="26" y="74"/>
                  </a:lnTo>
                  <a:lnTo>
                    <a:pt x="26" y="74"/>
                  </a:lnTo>
                  <a:lnTo>
                    <a:pt x="26" y="74"/>
                  </a:lnTo>
                  <a:lnTo>
                    <a:pt x="26" y="78"/>
                  </a:lnTo>
                  <a:lnTo>
                    <a:pt x="26" y="78"/>
                  </a:lnTo>
                  <a:lnTo>
                    <a:pt x="26" y="78"/>
                  </a:lnTo>
                  <a:lnTo>
                    <a:pt x="26" y="78"/>
                  </a:lnTo>
                  <a:lnTo>
                    <a:pt x="26" y="78"/>
                  </a:lnTo>
                  <a:lnTo>
                    <a:pt x="26" y="78"/>
                  </a:lnTo>
                  <a:lnTo>
                    <a:pt x="26" y="78"/>
                  </a:lnTo>
                  <a:lnTo>
                    <a:pt x="30" y="82"/>
                  </a:lnTo>
                  <a:lnTo>
                    <a:pt x="30" y="82"/>
                  </a:lnTo>
                  <a:lnTo>
                    <a:pt x="30" y="86"/>
                  </a:lnTo>
                  <a:lnTo>
                    <a:pt x="30" y="86"/>
                  </a:lnTo>
                  <a:lnTo>
                    <a:pt x="30" y="86"/>
                  </a:lnTo>
                  <a:lnTo>
                    <a:pt x="26" y="86"/>
                  </a:lnTo>
                  <a:lnTo>
                    <a:pt x="26" y="86"/>
                  </a:lnTo>
                  <a:lnTo>
                    <a:pt x="26" y="86"/>
                  </a:lnTo>
                  <a:lnTo>
                    <a:pt x="26" y="86"/>
                  </a:lnTo>
                  <a:lnTo>
                    <a:pt x="26" y="86"/>
                  </a:lnTo>
                  <a:lnTo>
                    <a:pt x="26" y="86"/>
                  </a:lnTo>
                  <a:lnTo>
                    <a:pt x="24" y="86"/>
                  </a:lnTo>
                  <a:lnTo>
                    <a:pt x="24" y="86"/>
                  </a:lnTo>
                  <a:lnTo>
                    <a:pt x="24" y="86"/>
                  </a:lnTo>
                  <a:lnTo>
                    <a:pt x="24" y="90"/>
                  </a:lnTo>
                  <a:lnTo>
                    <a:pt x="24" y="86"/>
                  </a:lnTo>
                  <a:lnTo>
                    <a:pt x="24" y="86"/>
                  </a:lnTo>
                  <a:lnTo>
                    <a:pt x="20" y="86"/>
                  </a:lnTo>
                  <a:lnTo>
                    <a:pt x="20" y="86"/>
                  </a:lnTo>
                  <a:lnTo>
                    <a:pt x="20" y="86"/>
                  </a:lnTo>
                  <a:lnTo>
                    <a:pt x="20" y="82"/>
                  </a:lnTo>
                  <a:lnTo>
                    <a:pt x="16" y="82"/>
                  </a:lnTo>
                  <a:lnTo>
                    <a:pt x="16" y="82"/>
                  </a:lnTo>
                  <a:lnTo>
                    <a:pt x="16" y="82"/>
                  </a:lnTo>
                  <a:lnTo>
                    <a:pt x="16" y="82"/>
                  </a:lnTo>
                  <a:lnTo>
                    <a:pt x="16" y="82"/>
                  </a:lnTo>
                  <a:lnTo>
                    <a:pt x="16" y="82"/>
                  </a:lnTo>
                  <a:lnTo>
                    <a:pt x="16" y="78"/>
                  </a:lnTo>
                  <a:lnTo>
                    <a:pt x="16" y="78"/>
                  </a:lnTo>
                  <a:lnTo>
                    <a:pt x="16" y="78"/>
                  </a:lnTo>
                  <a:lnTo>
                    <a:pt x="16" y="78"/>
                  </a:lnTo>
                  <a:lnTo>
                    <a:pt x="12" y="78"/>
                  </a:lnTo>
                  <a:lnTo>
                    <a:pt x="12" y="78"/>
                  </a:lnTo>
                  <a:lnTo>
                    <a:pt x="12" y="78"/>
                  </a:lnTo>
                  <a:lnTo>
                    <a:pt x="12" y="78"/>
                  </a:lnTo>
                  <a:lnTo>
                    <a:pt x="12" y="74"/>
                  </a:lnTo>
                  <a:lnTo>
                    <a:pt x="12" y="74"/>
                  </a:lnTo>
                  <a:lnTo>
                    <a:pt x="12" y="70"/>
                  </a:lnTo>
                  <a:lnTo>
                    <a:pt x="12" y="70"/>
                  </a:lnTo>
                  <a:lnTo>
                    <a:pt x="12" y="68"/>
                  </a:lnTo>
                  <a:lnTo>
                    <a:pt x="12" y="68"/>
                  </a:lnTo>
                  <a:lnTo>
                    <a:pt x="12" y="68"/>
                  </a:lnTo>
                  <a:lnTo>
                    <a:pt x="12" y="68"/>
                  </a:lnTo>
                  <a:lnTo>
                    <a:pt x="12" y="68"/>
                  </a:lnTo>
                  <a:lnTo>
                    <a:pt x="12" y="68"/>
                  </a:lnTo>
                  <a:lnTo>
                    <a:pt x="12" y="64"/>
                  </a:lnTo>
                  <a:lnTo>
                    <a:pt x="12" y="64"/>
                  </a:lnTo>
                  <a:lnTo>
                    <a:pt x="12" y="64"/>
                  </a:lnTo>
                  <a:lnTo>
                    <a:pt x="12" y="64"/>
                  </a:lnTo>
                  <a:lnTo>
                    <a:pt x="12" y="64"/>
                  </a:lnTo>
                  <a:lnTo>
                    <a:pt x="12" y="60"/>
                  </a:lnTo>
                  <a:lnTo>
                    <a:pt x="12" y="56"/>
                  </a:lnTo>
                  <a:lnTo>
                    <a:pt x="12" y="52"/>
                  </a:lnTo>
                  <a:lnTo>
                    <a:pt x="12" y="52"/>
                  </a:lnTo>
                  <a:lnTo>
                    <a:pt x="12" y="52"/>
                  </a:lnTo>
                  <a:lnTo>
                    <a:pt x="16" y="52"/>
                  </a:lnTo>
                  <a:lnTo>
                    <a:pt x="16" y="52"/>
                  </a:lnTo>
                  <a:lnTo>
                    <a:pt x="16" y="48"/>
                  </a:lnTo>
                  <a:lnTo>
                    <a:pt x="16" y="48"/>
                  </a:lnTo>
                  <a:lnTo>
                    <a:pt x="16" y="48"/>
                  </a:lnTo>
                  <a:lnTo>
                    <a:pt x="12" y="48"/>
                  </a:lnTo>
                  <a:lnTo>
                    <a:pt x="12" y="48"/>
                  </a:lnTo>
                  <a:lnTo>
                    <a:pt x="12" y="44"/>
                  </a:lnTo>
                  <a:lnTo>
                    <a:pt x="12" y="44"/>
                  </a:lnTo>
                  <a:lnTo>
                    <a:pt x="12" y="44"/>
                  </a:lnTo>
                  <a:lnTo>
                    <a:pt x="8" y="42"/>
                  </a:lnTo>
                  <a:lnTo>
                    <a:pt x="8" y="42"/>
                  </a:lnTo>
                  <a:lnTo>
                    <a:pt x="12" y="42"/>
                  </a:lnTo>
                  <a:lnTo>
                    <a:pt x="12" y="42"/>
                  </a:lnTo>
                  <a:lnTo>
                    <a:pt x="12" y="42"/>
                  </a:lnTo>
                  <a:lnTo>
                    <a:pt x="12" y="42"/>
                  </a:lnTo>
                  <a:lnTo>
                    <a:pt x="12" y="42"/>
                  </a:lnTo>
                  <a:lnTo>
                    <a:pt x="12" y="38"/>
                  </a:lnTo>
                  <a:lnTo>
                    <a:pt x="12" y="38"/>
                  </a:lnTo>
                  <a:lnTo>
                    <a:pt x="12" y="34"/>
                  </a:lnTo>
                  <a:lnTo>
                    <a:pt x="12" y="34"/>
                  </a:lnTo>
                  <a:lnTo>
                    <a:pt x="12" y="34"/>
                  </a:lnTo>
                  <a:lnTo>
                    <a:pt x="12" y="30"/>
                  </a:lnTo>
                  <a:lnTo>
                    <a:pt x="12" y="30"/>
                  </a:lnTo>
                  <a:lnTo>
                    <a:pt x="12" y="30"/>
                  </a:lnTo>
                  <a:lnTo>
                    <a:pt x="12" y="30"/>
                  </a:lnTo>
                  <a:lnTo>
                    <a:pt x="12" y="30"/>
                  </a:lnTo>
                  <a:lnTo>
                    <a:pt x="8" y="30"/>
                  </a:lnTo>
                  <a:lnTo>
                    <a:pt x="8" y="30"/>
                  </a:lnTo>
                  <a:lnTo>
                    <a:pt x="8" y="30"/>
                  </a:lnTo>
                  <a:lnTo>
                    <a:pt x="8" y="30"/>
                  </a:lnTo>
                  <a:lnTo>
                    <a:pt x="8" y="30"/>
                  </a:lnTo>
                  <a:lnTo>
                    <a:pt x="8" y="30"/>
                  </a:lnTo>
                  <a:lnTo>
                    <a:pt x="8" y="30"/>
                  </a:lnTo>
                  <a:lnTo>
                    <a:pt x="8" y="26"/>
                  </a:lnTo>
                  <a:lnTo>
                    <a:pt x="8" y="26"/>
                  </a:lnTo>
                  <a:lnTo>
                    <a:pt x="8" y="18"/>
                  </a:lnTo>
                  <a:lnTo>
                    <a:pt x="12" y="18"/>
                  </a:lnTo>
                  <a:lnTo>
                    <a:pt x="12" y="18"/>
                  </a:lnTo>
                  <a:lnTo>
                    <a:pt x="8" y="18"/>
                  </a:lnTo>
                  <a:lnTo>
                    <a:pt x="8" y="18"/>
                  </a:lnTo>
                  <a:lnTo>
                    <a:pt x="8" y="18"/>
                  </a:lnTo>
                  <a:lnTo>
                    <a:pt x="8" y="18"/>
                  </a:lnTo>
                  <a:lnTo>
                    <a:pt x="8" y="16"/>
                  </a:lnTo>
                  <a:lnTo>
                    <a:pt x="8" y="16"/>
                  </a:lnTo>
                  <a:lnTo>
                    <a:pt x="8" y="16"/>
                  </a:lnTo>
                  <a:lnTo>
                    <a:pt x="8" y="16"/>
                  </a:lnTo>
                  <a:lnTo>
                    <a:pt x="4" y="12"/>
                  </a:lnTo>
                  <a:lnTo>
                    <a:pt x="4" y="12"/>
                  </a:lnTo>
                  <a:lnTo>
                    <a:pt x="4" y="12"/>
                  </a:lnTo>
                  <a:lnTo>
                    <a:pt x="4" y="12"/>
                  </a:lnTo>
                  <a:lnTo>
                    <a:pt x="4" y="12"/>
                  </a:lnTo>
                  <a:lnTo>
                    <a:pt x="4" y="8"/>
                  </a:lnTo>
                  <a:lnTo>
                    <a:pt x="4" y="8"/>
                  </a:lnTo>
                  <a:lnTo>
                    <a:pt x="4" y="8"/>
                  </a:lnTo>
                  <a:lnTo>
                    <a:pt x="4" y="8"/>
                  </a:lnTo>
                  <a:lnTo>
                    <a:pt x="4" y="4"/>
                  </a:lnTo>
                  <a:lnTo>
                    <a:pt x="4" y="4"/>
                  </a:lnTo>
                  <a:lnTo>
                    <a:pt x="4" y="4"/>
                  </a:lnTo>
                  <a:lnTo>
                    <a:pt x="4" y="0"/>
                  </a:lnTo>
                  <a:lnTo>
                    <a:pt x="4" y="0"/>
                  </a:lnTo>
                  <a:lnTo>
                    <a:pt x="4" y="4"/>
                  </a:lnTo>
                  <a:lnTo>
                    <a:pt x="4" y="4"/>
                  </a:lnTo>
                  <a:lnTo>
                    <a:pt x="0" y="0"/>
                  </a:lnTo>
                  <a:lnTo>
                    <a:pt x="0" y="0"/>
                  </a:lnTo>
                  <a:lnTo>
                    <a:pt x="0" y="0"/>
                  </a:lnTo>
                  <a:lnTo>
                    <a:pt x="4" y="0"/>
                  </a:lnTo>
                  <a:lnTo>
                    <a:pt x="4" y="0"/>
                  </a:lnTo>
                  <a:lnTo>
                    <a:pt x="8" y="4"/>
                  </a:lnTo>
                  <a:lnTo>
                    <a:pt x="8" y="4"/>
                  </a:lnTo>
                  <a:lnTo>
                    <a:pt x="12" y="4"/>
                  </a:lnTo>
                  <a:lnTo>
                    <a:pt x="12" y="4"/>
                  </a:lnTo>
                  <a:lnTo>
                    <a:pt x="12" y="4"/>
                  </a:lnTo>
                  <a:lnTo>
                    <a:pt x="12" y="4"/>
                  </a:lnTo>
                  <a:lnTo>
                    <a:pt x="12" y="4"/>
                  </a:lnTo>
                  <a:lnTo>
                    <a:pt x="16" y="4"/>
                  </a:lnTo>
                  <a:lnTo>
                    <a:pt x="16" y="4"/>
                  </a:lnTo>
                  <a:lnTo>
                    <a:pt x="16" y="4"/>
                  </a:lnTo>
                  <a:lnTo>
                    <a:pt x="16" y="4"/>
                  </a:lnTo>
                  <a:lnTo>
                    <a:pt x="16" y="4"/>
                  </a:lnTo>
                  <a:lnTo>
                    <a:pt x="16" y="8"/>
                  </a:lnTo>
                  <a:lnTo>
                    <a:pt x="16" y="8"/>
                  </a:lnTo>
                  <a:lnTo>
                    <a:pt x="16" y="8"/>
                  </a:lnTo>
                  <a:lnTo>
                    <a:pt x="16" y="8"/>
                  </a:lnTo>
                  <a:lnTo>
                    <a:pt x="16" y="8"/>
                  </a:lnTo>
                  <a:lnTo>
                    <a:pt x="16" y="8"/>
                  </a:lnTo>
                  <a:lnTo>
                    <a:pt x="16" y="12"/>
                  </a:lnTo>
                  <a:lnTo>
                    <a:pt x="16" y="12"/>
                  </a:lnTo>
                  <a:lnTo>
                    <a:pt x="16" y="12"/>
                  </a:lnTo>
                  <a:lnTo>
                    <a:pt x="16" y="12"/>
                  </a:lnTo>
                  <a:lnTo>
                    <a:pt x="16" y="12"/>
                  </a:lnTo>
                  <a:lnTo>
                    <a:pt x="16" y="16"/>
                  </a:lnTo>
                  <a:lnTo>
                    <a:pt x="20" y="18"/>
                  </a:lnTo>
                  <a:lnTo>
                    <a:pt x="20" y="18"/>
                  </a:lnTo>
                  <a:lnTo>
                    <a:pt x="20" y="18"/>
                  </a:lnTo>
                  <a:lnTo>
                    <a:pt x="24" y="18"/>
                  </a:lnTo>
                  <a:lnTo>
                    <a:pt x="24" y="18"/>
                  </a:lnTo>
                  <a:lnTo>
                    <a:pt x="24" y="22"/>
                  </a:lnTo>
                  <a:lnTo>
                    <a:pt x="24" y="22"/>
                  </a:lnTo>
                  <a:lnTo>
                    <a:pt x="24" y="26"/>
                  </a:lnTo>
                  <a:lnTo>
                    <a:pt x="24" y="26"/>
                  </a:lnTo>
                  <a:lnTo>
                    <a:pt x="24" y="30"/>
                  </a:lnTo>
                  <a:lnTo>
                    <a:pt x="24" y="30"/>
                  </a:lnTo>
                  <a:lnTo>
                    <a:pt x="24" y="30"/>
                  </a:lnTo>
                  <a:lnTo>
                    <a:pt x="24" y="30"/>
                  </a:lnTo>
                  <a:lnTo>
                    <a:pt x="24" y="30"/>
                  </a:lnTo>
                  <a:lnTo>
                    <a:pt x="24" y="30"/>
                  </a:lnTo>
                  <a:lnTo>
                    <a:pt x="24" y="34"/>
                  </a:lnTo>
                  <a:lnTo>
                    <a:pt x="24" y="34"/>
                  </a:lnTo>
                  <a:lnTo>
                    <a:pt x="24" y="34"/>
                  </a:lnTo>
                  <a:lnTo>
                    <a:pt x="26" y="34"/>
                  </a:lnTo>
                  <a:lnTo>
                    <a:pt x="26" y="34"/>
                  </a:lnTo>
                  <a:lnTo>
                    <a:pt x="26" y="34"/>
                  </a:lnTo>
                  <a:lnTo>
                    <a:pt x="26" y="34"/>
                  </a:lnTo>
                  <a:lnTo>
                    <a:pt x="26" y="34"/>
                  </a:lnTo>
                  <a:lnTo>
                    <a:pt x="26" y="38"/>
                  </a:lnTo>
                  <a:lnTo>
                    <a:pt x="26" y="38"/>
                  </a:lnTo>
                  <a:lnTo>
                    <a:pt x="26" y="42"/>
                  </a:lnTo>
                  <a:lnTo>
                    <a:pt x="26" y="42"/>
                  </a:lnTo>
                  <a:lnTo>
                    <a:pt x="26" y="44"/>
                  </a:lnTo>
                  <a:lnTo>
                    <a:pt x="26" y="48"/>
                  </a:lnTo>
                  <a:lnTo>
                    <a:pt x="26" y="48"/>
                  </a:lnTo>
                  <a:lnTo>
                    <a:pt x="26" y="48"/>
                  </a:lnTo>
                  <a:lnTo>
                    <a:pt x="26" y="56"/>
                  </a:lnTo>
                  <a:lnTo>
                    <a:pt x="26" y="60"/>
                  </a:lnTo>
                  <a:lnTo>
                    <a:pt x="26" y="64"/>
                  </a:lnTo>
                  <a:lnTo>
                    <a:pt x="26" y="64"/>
                  </a:lnTo>
                  <a:lnTo>
                    <a:pt x="26" y="64"/>
                  </a:lnTo>
                  <a:lnTo>
                    <a:pt x="26" y="64"/>
                  </a:lnTo>
                  <a:lnTo>
                    <a:pt x="26"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73"/>
            <p:cNvSpPr>
              <a:spLocks noEditPoints="1"/>
            </p:cNvSpPr>
            <p:nvPr/>
          </p:nvSpPr>
          <p:spPr bwMode="auto">
            <a:xfrm>
              <a:off x="4559300" y="3508443"/>
              <a:ext cx="95250" cy="215900"/>
            </a:xfrm>
            <a:custGeom>
              <a:avLst/>
              <a:gdLst>
                <a:gd name="T0" fmla="*/ 40 w 60"/>
                <a:gd name="T1" fmla="*/ 12 h 136"/>
                <a:gd name="T2" fmla="*/ 44 w 60"/>
                <a:gd name="T3" fmla="*/ 12 h 136"/>
                <a:gd name="T4" fmla="*/ 44 w 60"/>
                <a:gd name="T5" fmla="*/ 8 h 136"/>
                <a:gd name="T6" fmla="*/ 48 w 60"/>
                <a:gd name="T7" fmla="*/ 8 h 136"/>
                <a:gd name="T8" fmla="*/ 48 w 60"/>
                <a:gd name="T9" fmla="*/ 14 h 136"/>
                <a:gd name="T10" fmla="*/ 48 w 60"/>
                <a:gd name="T11" fmla="*/ 18 h 136"/>
                <a:gd name="T12" fmla="*/ 44 w 60"/>
                <a:gd name="T13" fmla="*/ 18 h 136"/>
                <a:gd name="T14" fmla="*/ 44 w 60"/>
                <a:gd name="T15" fmla="*/ 30 h 136"/>
                <a:gd name="T16" fmla="*/ 48 w 60"/>
                <a:gd name="T17" fmla="*/ 34 h 136"/>
                <a:gd name="T18" fmla="*/ 52 w 60"/>
                <a:gd name="T19" fmla="*/ 34 h 136"/>
                <a:gd name="T20" fmla="*/ 52 w 60"/>
                <a:gd name="T21" fmla="*/ 42 h 136"/>
                <a:gd name="T22" fmla="*/ 48 w 60"/>
                <a:gd name="T23" fmla="*/ 52 h 136"/>
                <a:gd name="T24" fmla="*/ 44 w 60"/>
                <a:gd name="T25" fmla="*/ 56 h 136"/>
                <a:gd name="T26" fmla="*/ 38 w 60"/>
                <a:gd name="T27" fmla="*/ 60 h 136"/>
                <a:gd name="T28" fmla="*/ 38 w 60"/>
                <a:gd name="T29" fmla="*/ 64 h 136"/>
                <a:gd name="T30" fmla="*/ 40 w 60"/>
                <a:gd name="T31" fmla="*/ 72 h 136"/>
                <a:gd name="T32" fmla="*/ 44 w 60"/>
                <a:gd name="T33" fmla="*/ 72 h 136"/>
                <a:gd name="T34" fmla="*/ 48 w 60"/>
                <a:gd name="T35" fmla="*/ 74 h 136"/>
                <a:gd name="T36" fmla="*/ 52 w 60"/>
                <a:gd name="T37" fmla="*/ 72 h 136"/>
                <a:gd name="T38" fmla="*/ 52 w 60"/>
                <a:gd name="T39" fmla="*/ 74 h 136"/>
                <a:gd name="T40" fmla="*/ 56 w 60"/>
                <a:gd name="T41" fmla="*/ 78 h 136"/>
                <a:gd name="T42" fmla="*/ 60 w 60"/>
                <a:gd name="T43" fmla="*/ 82 h 136"/>
                <a:gd name="T44" fmla="*/ 60 w 60"/>
                <a:gd name="T45" fmla="*/ 90 h 136"/>
                <a:gd name="T46" fmla="*/ 60 w 60"/>
                <a:gd name="T47" fmla="*/ 94 h 136"/>
                <a:gd name="T48" fmla="*/ 48 w 60"/>
                <a:gd name="T49" fmla="*/ 102 h 136"/>
                <a:gd name="T50" fmla="*/ 44 w 60"/>
                <a:gd name="T51" fmla="*/ 106 h 136"/>
                <a:gd name="T52" fmla="*/ 38 w 60"/>
                <a:gd name="T53" fmla="*/ 108 h 136"/>
                <a:gd name="T54" fmla="*/ 40 w 60"/>
                <a:gd name="T55" fmla="*/ 124 h 136"/>
                <a:gd name="T56" fmla="*/ 34 w 60"/>
                <a:gd name="T57" fmla="*/ 132 h 136"/>
                <a:gd name="T58" fmla="*/ 30 w 60"/>
                <a:gd name="T59" fmla="*/ 124 h 136"/>
                <a:gd name="T60" fmla="*/ 22 w 60"/>
                <a:gd name="T61" fmla="*/ 102 h 136"/>
                <a:gd name="T62" fmla="*/ 14 w 60"/>
                <a:gd name="T63" fmla="*/ 90 h 136"/>
                <a:gd name="T64" fmla="*/ 10 w 60"/>
                <a:gd name="T65" fmla="*/ 82 h 136"/>
                <a:gd name="T66" fmla="*/ 4 w 60"/>
                <a:gd name="T67" fmla="*/ 78 h 136"/>
                <a:gd name="T68" fmla="*/ 4 w 60"/>
                <a:gd name="T69" fmla="*/ 68 h 136"/>
                <a:gd name="T70" fmla="*/ 4 w 60"/>
                <a:gd name="T71" fmla="*/ 64 h 136"/>
                <a:gd name="T72" fmla="*/ 4 w 60"/>
                <a:gd name="T73" fmla="*/ 60 h 136"/>
                <a:gd name="T74" fmla="*/ 10 w 60"/>
                <a:gd name="T75" fmla="*/ 52 h 136"/>
                <a:gd name="T76" fmla="*/ 10 w 60"/>
                <a:gd name="T77" fmla="*/ 48 h 136"/>
                <a:gd name="T78" fmla="*/ 14 w 60"/>
                <a:gd name="T79" fmla="*/ 42 h 136"/>
                <a:gd name="T80" fmla="*/ 14 w 60"/>
                <a:gd name="T81" fmla="*/ 34 h 136"/>
                <a:gd name="T82" fmla="*/ 10 w 60"/>
                <a:gd name="T83" fmla="*/ 30 h 136"/>
                <a:gd name="T84" fmla="*/ 14 w 60"/>
                <a:gd name="T85" fmla="*/ 22 h 136"/>
                <a:gd name="T86" fmla="*/ 10 w 60"/>
                <a:gd name="T87" fmla="*/ 14 h 136"/>
                <a:gd name="T88" fmla="*/ 10 w 60"/>
                <a:gd name="T89" fmla="*/ 14 h 136"/>
                <a:gd name="T90" fmla="*/ 18 w 60"/>
                <a:gd name="T91" fmla="*/ 8 h 136"/>
                <a:gd name="T92" fmla="*/ 22 w 60"/>
                <a:gd name="T93" fmla="*/ 8 h 136"/>
                <a:gd name="T94" fmla="*/ 22 w 60"/>
                <a:gd name="T95" fmla="*/ 4 h 136"/>
                <a:gd name="T96" fmla="*/ 34 w 60"/>
                <a:gd name="T97" fmla="*/ 0 h 136"/>
                <a:gd name="T98" fmla="*/ 34 w 60"/>
                <a:gd name="T99" fmla="*/ 4 h 136"/>
                <a:gd name="T100" fmla="*/ 40 w 60"/>
                <a:gd name="T101" fmla="*/ 4 h 136"/>
                <a:gd name="T102" fmla="*/ 40 w 60"/>
                <a:gd name="T103" fmla="*/ 8 h 136"/>
                <a:gd name="T104" fmla="*/ 52 w 60"/>
                <a:gd name="T105" fmla="*/ 52 h 136"/>
                <a:gd name="T106" fmla="*/ 56 w 60"/>
                <a:gd name="T107" fmla="*/ 48 h 136"/>
                <a:gd name="T108" fmla="*/ 52 w 60"/>
                <a:gd name="T109" fmla="*/ 52 h 136"/>
                <a:gd name="T110" fmla="*/ 48 w 60"/>
                <a:gd name="T111" fmla="*/ 68 h 136"/>
                <a:gd name="T112" fmla="*/ 48 w 60"/>
                <a:gd name="T113" fmla="*/ 68 h 136"/>
                <a:gd name="T114" fmla="*/ 48 w 60"/>
                <a:gd name="T115" fmla="*/ 68 h 136"/>
                <a:gd name="T116" fmla="*/ 52 w 60"/>
                <a:gd name="T117" fmla="*/ 68 h 136"/>
                <a:gd name="T118" fmla="*/ 48 w 60"/>
                <a:gd name="T119" fmla="*/ 7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136">
                  <a:moveTo>
                    <a:pt x="40" y="8"/>
                  </a:moveTo>
                  <a:lnTo>
                    <a:pt x="40" y="8"/>
                  </a:lnTo>
                  <a:lnTo>
                    <a:pt x="40" y="12"/>
                  </a:lnTo>
                  <a:lnTo>
                    <a:pt x="40" y="12"/>
                  </a:lnTo>
                  <a:lnTo>
                    <a:pt x="40" y="12"/>
                  </a:lnTo>
                  <a:lnTo>
                    <a:pt x="40" y="12"/>
                  </a:lnTo>
                  <a:lnTo>
                    <a:pt x="40" y="12"/>
                  </a:lnTo>
                  <a:lnTo>
                    <a:pt x="40" y="12"/>
                  </a:lnTo>
                  <a:lnTo>
                    <a:pt x="40" y="12"/>
                  </a:lnTo>
                  <a:lnTo>
                    <a:pt x="40" y="12"/>
                  </a:lnTo>
                  <a:lnTo>
                    <a:pt x="40" y="12"/>
                  </a:lnTo>
                  <a:lnTo>
                    <a:pt x="40" y="12"/>
                  </a:lnTo>
                  <a:lnTo>
                    <a:pt x="40" y="12"/>
                  </a:lnTo>
                  <a:lnTo>
                    <a:pt x="44" y="12"/>
                  </a:lnTo>
                  <a:lnTo>
                    <a:pt x="44" y="12"/>
                  </a:lnTo>
                  <a:lnTo>
                    <a:pt x="44" y="12"/>
                  </a:lnTo>
                  <a:lnTo>
                    <a:pt x="44" y="12"/>
                  </a:lnTo>
                  <a:lnTo>
                    <a:pt x="44" y="12"/>
                  </a:lnTo>
                  <a:lnTo>
                    <a:pt x="44" y="12"/>
                  </a:lnTo>
                  <a:lnTo>
                    <a:pt x="44" y="12"/>
                  </a:lnTo>
                  <a:lnTo>
                    <a:pt x="44" y="8"/>
                  </a:lnTo>
                  <a:lnTo>
                    <a:pt x="44" y="8"/>
                  </a:lnTo>
                  <a:lnTo>
                    <a:pt x="44" y="8"/>
                  </a:lnTo>
                  <a:lnTo>
                    <a:pt x="48" y="8"/>
                  </a:lnTo>
                  <a:lnTo>
                    <a:pt x="48" y="8"/>
                  </a:lnTo>
                  <a:lnTo>
                    <a:pt x="48" y="8"/>
                  </a:lnTo>
                  <a:lnTo>
                    <a:pt x="48" y="8"/>
                  </a:lnTo>
                  <a:lnTo>
                    <a:pt x="48" y="8"/>
                  </a:lnTo>
                  <a:lnTo>
                    <a:pt x="52" y="4"/>
                  </a:lnTo>
                  <a:lnTo>
                    <a:pt x="52" y="8"/>
                  </a:lnTo>
                  <a:lnTo>
                    <a:pt x="52" y="8"/>
                  </a:lnTo>
                  <a:lnTo>
                    <a:pt x="52" y="12"/>
                  </a:lnTo>
                  <a:lnTo>
                    <a:pt x="52" y="12"/>
                  </a:lnTo>
                  <a:lnTo>
                    <a:pt x="52" y="12"/>
                  </a:lnTo>
                  <a:lnTo>
                    <a:pt x="48" y="14"/>
                  </a:lnTo>
                  <a:lnTo>
                    <a:pt x="48" y="14"/>
                  </a:lnTo>
                  <a:lnTo>
                    <a:pt x="48" y="14"/>
                  </a:lnTo>
                  <a:lnTo>
                    <a:pt x="48" y="14"/>
                  </a:lnTo>
                  <a:lnTo>
                    <a:pt x="48" y="14"/>
                  </a:lnTo>
                  <a:lnTo>
                    <a:pt x="48" y="18"/>
                  </a:lnTo>
                  <a:lnTo>
                    <a:pt x="48" y="18"/>
                  </a:lnTo>
                  <a:lnTo>
                    <a:pt x="48" y="18"/>
                  </a:lnTo>
                  <a:lnTo>
                    <a:pt x="44" y="18"/>
                  </a:lnTo>
                  <a:lnTo>
                    <a:pt x="44" y="18"/>
                  </a:lnTo>
                  <a:lnTo>
                    <a:pt x="44" y="18"/>
                  </a:lnTo>
                  <a:lnTo>
                    <a:pt x="44" y="18"/>
                  </a:lnTo>
                  <a:lnTo>
                    <a:pt x="44" y="18"/>
                  </a:lnTo>
                  <a:lnTo>
                    <a:pt x="44" y="18"/>
                  </a:lnTo>
                  <a:lnTo>
                    <a:pt x="44" y="18"/>
                  </a:lnTo>
                  <a:lnTo>
                    <a:pt x="44" y="22"/>
                  </a:lnTo>
                  <a:lnTo>
                    <a:pt x="44" y="22"/>
                  </a:lnTo>
                  <a:lnTo>
                    <a:pt x="44" y="22"/>
                  </a:lnTo>
                  <a:lnTo>
                    <a:pt x="44" y="26"/>
                  </a:lnTo>
                  <a:lnTo>
                    <a:pt x="44" y="26"/>
                  </a:lnTo>
                  <a:lnTo>
                    <a:pt x="44" y="30"/>
                  </a:lnTo>
                  <a:lnTo>
                    <a:pt x="44" y="30"/>
                  </a:lnTo>
                  <a:lnTo>
                    <a:pt x="48" y="30"/>
                  </a:lnTo>
                  <a:lnTo>
                    <a:pt x="48" y="30"/>
                  </a:lnTo>
                  <a:lnTo>
                    <a:pt x="48" y="30"/>
                  </a:lnTo>
                  <a:lnTo>
                    <a:pt x="48" y="30"/>
                  </a:lnTo>
                  <a:lnTo>
                    <a:pt x="48" y="30"/>
                  </a:lnTo>
                  <a:lnTo>
                    <a:pt x="48" y="34"/>
                  </a:lnTo>
                  <a:lnTo>
                    <a:pt x="48" y="34"/>
                  </a:lnTo>
                  <a:lnTo>
                    <a:pt x="48" y="34"/>
                  </a:lnTo>
                  <a:lnTo>
                    <a:pt x="52" y="34"/>
                  </a:lnTo>
                  <a:lnTo>
                    <a:pt x="52" y="34"/>
                  </a:lnTo>
                  <a:lnTo>
                    <a:pt x="52" y="34"/>
                  </a:lnTo>
                  <a:lnTo>
                    <a:pt x="52" y="34"/>
                  </a:lnTo>
                  <a:lnTo>
                    <a:pt x="52" y="34"/>
                  </a:lnTo>
                  <a:lnTo>
                    <a:pt x="52" y="34"/>
                  </a:lnTo>
                  <a:lnTo>
                    <a:pt x="52" y="38"/>
                  </a:lnTo>
                  <a:lnTo>
                    <a:pt x="52" y="38"/>
                  </a:lnTo>
                  <a:lnTo>
                    <a:pt x="52" y="38"/>
                  </a:lnTo>
                  <a:lnTo>
                    <a:pt x="52" y="42"/>
                  </a:lnTo>
                  <a:lnTo>
                    <a:pt x="52" y="42"/>
                  </a:lnTo>
                  <a:lnTo>
                    <a:pt x="52" y="42"/>
                  </a:lnTo>
                  <a:lnTo>
                    <a:pt x="52" y="42"/>
                  </a:lnTo>
                  <a:lnTo>
                    <a:pt x="52" y="42"/>
                  </a:lnTo>
                  <a:lnTo>
                    <a:pt x="52" y="42"/>
                  </a:lnTo>
                  <a:lnTo>
                    <a:pt x="52" y="44"/>
                  </a:lnTo>
                  <a:lnTo>
                    <a:pt x="52" y="44"/>
                  </a:lnTo>
                  <a:lnTo>
                    <a:pt x="48" y="48"/>
                  </a:lnTo>
                  <a:lnTo>
                    <a:pt x="48" y="48"/>
                  </a:lnTo>
                  <a:lnTo>
                    <a:pt x="48" y="52"/>
                  </a:lnTo>
                  <a:lnTo>
                    <a:pt x="48" y="52"/>
                  </a:lnTo>
                  <a:lnTo>
                    <a:pt x="48" y="52"/>
                  </a:lnTo>
                  <a:lnTo>
                    <a:pt x="44" y="52"/>
                  </a:lnTo>
                  <a:lnTo>
                    <a:pt x="44" y="52"/>
                  </a:lnTo>
                  <a:lnTo>
                    <a:pt x="44" y="52"/>
                  </a:lnTo>
                  <a:lnTo>
                    <a:pt x="44" y="52"/>
                  </a:lnTo>
                  <a:lnTo>
                    <a:pt x="44" y="56"/>
                  </a:lnTo>
                  <a:lnTo>
                    <a:pt x="40" y="56"/>
                  </a:lnTo>
                  <a:lnTo>
                    <a:pt x="40" y="56"/>
                  </a:lnTo>
                  <a:lnTo>
                    <a:pt x="40" y="56"/>
                  </a:lnTo>
                  <a:lnTo>
                    <a:pt x="40" y="56"/>
                  </a:lnTo>
                  <a:lnTo>
                    <a:pt x="38" y="56"/>
                  </a:lnTo>
                  <a:lnTo>
                    <a:pt x="38" y="60"/>
                  </a:lnTo>
                  <a:lnTo>
                    <a:pt x="38" y="60"/>
                  </a:lnTo>
                  <a:lnTo>
                    <a:pt x="38" y="60"/>
                  </a:lnTo>
                  <a:lnTo>
                    <a:pt x="38" y="60"/>
                  </a:lnTo>
                  <a:lnTo>
                    <a:pt x="38" y="60"/>
                  </a:lnTo>
                  <a:lnTo>
                    <a:pt x="38" y="64"/>
                  </a:lnTo>
                  <a:lnTo>
                    <a:pt x="38" y="64"/>
                  </a:lnTo>
                  <a:lnTo>
                    <a:pt x="38" y="64"/>
                  </a:lnTo>
                  <a:lnTo>
                    <a:pt x="38" y="64"/>
                  </a:lnTo>
                  <a:lnTo>
                    <a:pt x="38" y="64"/>
                  </a:lnTo>
                  <a:lnTo>
                    <a:pt x="38" y="64"/>
                  </a:lnTo>
                  <a:lnTo>
                    <a:pt x="40" y="68"/>
                  </a:lnTo>
                  <a:lnTo>
                    <a:pt x="40" y="68"/>
                  </a:lnTo>
                  <a:lnTo>
                    <a:pt x="40" y="68"/>
                  </a:lnTo>
                  <a:lnTo>
                    <a:pt x="40" y="72"/>
                  </a:lnTo>
                  <a:lnTo>
                    <a:pt x="40" y="72"/>
                  </a:lnTo>
                  <a:lnTo>
                    <a:pt x="40" y="72"/>
                  </a:lnTo>
                  <a:lnTo>
                    <a:pt x="44" y="72"/>
                  </a:lnTo>
                  <a:lnTo>
                    <a:pt x="44" y="72"/>
                  </a:lnTo>
                  <a:lnTo>
                    <a:pt x="44" y="72"/>
                  </a:lnTo>
                  <a:lnTo>
                    <a:pt x="44" y="72"/>
                  </a:lnTo>
                  <a:lnTo>
                    <a:pt x="44" y="72"/>
                  </a:lnTo>
                  <a:lnTo>
                    <a:pt x="44" y="72"/>
                  </a:lnTo>
                  <a:lnTo>
                    <a:pt x="48" y="68"/>
                  </a:lnTo>
                  <a:lnTo>
                    <a:pt x="48" y="68"/>
                  </a:lnTo>
                  <a:lnTo>
                    <a:pt x="48" y="72"/>
                  </a:lnTo>
                  <a:lnTo>
                    <a:pt x="48" y="72"/>
                  </a:lnTo>
                  <a:lnTo>
                    <a:pt x="48" y="72"/>
                  </a:lnTo>
                  <a:lnTo>
                    <a:pt x="48" y="72"/>
                  </a:lnTo>
                  <a:lnTo>
                    <a:pt x="48" y="74"/>
                  </a:lnTo>
                  <a:lnTo>
                    <a:pt x="48" y="74"/>
                  </a:lnTo>
                  <a:lnTo>
                    <a:pt x="48" y="72"/>
                  </a:lnTo>
                  <a:lnTo>
                    <a:pt x="48" y="72"/>
                  </a:lnTo>
                  <a:lnTo>
                    <a:pt x="48" y="72"/>
                  </a:lnTo>
                  <a:lnTo>
                    <a:pt x="48" y="72"/>
                  </a:lnTo>
                  <a:lnTo>
                    <a:pt x="48" y="72"/>
                  </a:lnTo>
                  <a:lnTo>
                    <a:pt x="52" y="72"/>
                  </a:lnTo>
                  <a:lnTo>
                    <a:pt x="52" y="72"/>
                  </a:lnTo>
                  <a:lnTo>
                    <a:pt x="52" y="72"/>
                  </a:lnTo>
                  <a:lnTo>
                    <a:pt x="52" y="72"/>
                  </a:lnTo>
                  <a:lnTo>
                    <a:pt x="52" y="72"/>
                  </a:lnTo>
                  <a:lnTo>
                    <a:pt x="52" y="72"/>
                  </a:lnTo>
                  <a:lnTo>
                    <a:pt x="52" y="72"/>
                  </a:lnTo>
                  <a:lnTo>
                    <a:pt x="52" y="74"/>
                  </a:lnTo>
                  <a:lnTo>
                    <a:pt x="52" y="74"/>
                  </a:lnTo>
                  <a:lnTo>
                    <a:pt x="52" y="74"/>
                  </a:lnTo>
                  <a:lnTo>
                    <a:pt x="52" y="78"/>
                  </a:lnTo>
                  <a:lnTo>
                    <a:pt x="52" y="78"/>
                  </a:lnTo>
                  <a:lnTo>
                    <a:pt x="56" y="78"/>
                  </a:lnTo>
                  <a:lnTo>
                    <a:pt x="56" y="78"/>
                  </a:lnTo>
                  <a:lnTo>
                    <a:pt x="56" y="78"/>
                  </a:lnTo>
                  <a:lnTo>
                    <a:pt x="60" y="78"/>
                  </a:lnTo>
                  <a:lnTo>
                    <a:pt x="60" y="78"/>
                  </a:lnTo>
                  <a:lnTo>
                    <a:pt x="60" y="78"/>
                  </a:lnTo>
                  <a:lnTo>
                    <a:pt x="60" y="78"/>
                  </a:lnTo>
                  <a:lnTo>
                    <a:pt x="60" y="82"/>
                  </a:lnTo>
                  <a:lnTo>
                    <a:pt x="60" y="82"/>
                  </a:lnTo>
                  <a:lnTo>
                    <a:pt x="60" y="82"/>
                  </a:lnTo>
                  <a:lnTo>
                    <a:pt x="60" y="82"/>
                  </a:lnTo>
                  <a:lnTo>
                    <a:pt x="60" y="86"/>
                  </a:lnTo>
                  <a:lnTo>
                    <a:pt x="60"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2" y="98"/>
                  </a:lnTo>
                  <a:lnTo>
                    <a:pt x="52" y="98"/>
                  </a:lnTo>
                  <a:lnTo>
                    <a:pt x="52" y="98"/>
                  </a:lnTo>
                  <a:lnTo>
                    <a:pt x="48" y="98"/>
                  </a:lnTo>
                  <a:lnTo>
                    <a:pt x="48" y="102"/>
                  </a:lnTo>
                  <a:lnTo>
                    <a:pt x="48" y="102"/>
                  </a:lnTo>
                  <a:lnTo>
                    <a:pt x="48" y="102"/>
                  </a:lnTo>
                  <a:lnTo>
                    <a:pt x="48" y="102"/>
                  </a:lnTo>
                  <a:lnTo>
                    <a:pt x="44" y="106"/>
                  </a:lnTo>
                  <a:lnTo>
                    <a:pt x="44" y="106"/>
                  </a:lnTo>
                  <a:lnTo>
                    <a:pt x="44" y="106"/>
                  </a:lnTo>
                  <a:lnTo>
                    <a:pt x="44" y="106"/>
                  </a:lnTo>
                  <a:lnTo>
                    <a:pt x="44" y="106"/>
                  </a:lnTo>
                  <a:lnTo>
                    <a:pt x="44" y="106"/>
                  </a:lnTo>
                  <a:lnTo>
                    <a:pt x="40" y="106"/>
                  </a:lnTo>
                  <a:lnTo>
                    <a:pt x="40" y="106"/>
                  </a:lnTo>
                  <a:lnTo>
                    <a:pt x="40" y="106"/>
                  </a:lnTo>
                  <a:lnTo>
                    <a:pt x="40" y="106"/>
                  </a:lnTo>
                  <a:lnTo>
                    <a:pt x="38" y="108"/>
                  </a:lnTo>
                  <a:lnTo>
                    <a:pt x="38" y="112"/>
                  </a:lnTo>
                  <a:lnTo>
                    <a:pt x="40" y="112"/>
                  </a:lnTo>
                  <a:lnTo>
                    <a:pt x="40" y="116"/>
                  </a:lnTo>
                  <a:lnTo>
                    <a:pt x="40" y="120"/>
                  </a:lnTo>
                  <a:lnTo>
                    <a:pt x="40" y="120"/>
                  </a:lnTo>
                  <a:lnTo>
                    <a:pt x="40" y="124"/>
                  </a:lnTo>
                  <a:lnTo>
                    <a:pt x="40" y="124"/>
                  </a:lnTo>
                  <a:lnTo>
                    <a:pt x="40" y="124"/>
                  </a:lnTo>
                  <a:lnTo>
                    <a:pt x="38" y="128"/>
                  </a:lnTo>
                  <a:lnTo>
                    <a:pt x="38" y="132"/>
                  </a:lnTo>
                  <a:lnTo>
                    <a:pt x="38" y="132"/>
                  </a:lnTo>
                  <a:lnTo>
                    <a:pt x="34" y="132"/>
                  </a:lnTo>
                  <a:lnTo>
                    <a:pt x="34" y="132"/>
                  </a:lnTo>
                  <a:lnTo>
                    <a:pt x="34" y="132"/>
                  </a:lnTo>
                  <a:lnTo>
                    <a:pt x="34" y="132"/>
                  </a:lnTo>
                  <a:lnTo>
                    <a:pt x="30" y="136"/>
                  </a:lnTo>
                  <a:lnTo>
                    <a:pt x="30" y="136"/>
                  </a:lnTo>
                  <a:lnTo>
                    <a:pt x="30" y="132"/>
                  </a:lnTo>
                  <a:lnTo>
                    <a:pt x="30" y="128"/>
                  </a:lnTo>
                  <a:lnTo>
                    <a:pt x="30" y="128"/>
                  </a:lnTo>
                  <a:lnTo>
                    <a:pt x="30" y="124"/>
                  </a:lnTo>
                  <a:lnTo>
                    <a:pt x="26" y="120"/>
                  </a:lnTo>
                  <a:lnTo>
                    <a:pt x="26" y="116"/>
                  </a:lnTo>
                  <a:lnTo>
                    <a:pt x="26" y="108"/>
                  </a:lnTo>
                  <a:lnTo>
                    <a:pt x="26" y="108"/>
                  </a:lnTo>
                  <a:lnTo>
                    <a:pt x="26" y="102"/>
                  </a:lnTo>
                  <a:lnTo>
                    <a:pt x="22" y="102"/>
                  </a:lnTo>
                  <a:lnTo>
                    <a:pt x="22" y="102"/>
                  </a:lnTo>
                  <a:lnTo>
                    <a:pt x="22" y="98"/>
                  </a:lnTo>
                  <a:lnTo>
                    <a:pt x="22" y="98"/>
                  </a:lnTo>
                  <a:lnTo>
                    <a:pt x="18" y="94"/>
                  </a:lnTo>
                  <a:lnTo>
                    <a:pt x="14" y="94"/>
                  </a:lnTo>
                  <a:lnTo>
                    <a:pt x="14" y="94"/>
                  </a:lnTo>
                  <a:lnTo>
                    <a:pt x="14" y="90"/>
                  </a:lnTo>
                  <a:lnTo>
                    <a:pt x="14" y="90"/>
                  </a:lnTo>
                  <a:lnTo>
                    <a:pt x="14" y="90"/>
                  </a:lnTo>
                  <a:lnTo>
                    <a:pt x="14" y="86"/>
                  </a:lnTo>
                  <a:lnTo>
                    <a:pt x="14" y="86"/>
                  </a:lnTo>
                  <a:lnTo>
                    <a:pt x="14" y="86"/>
                  </a:lnTo>
                  <a:lnTo>
                    <a:pt x="14" y="86"/>
                  </a:lnTo>
                  <a:lnTo>
                    <a:pt x="10" y="86"/>
                  </a:lnTo>
                  <a:lnTo>
                    <a:pt x="10" y="82"/>
                  </a:lnTo>
                  <a:lnTo>
                    <a:pt x="10" y="78"/>
                  </a:lnTo>
                  <a:lnTo>
                    <a:pt x="10" y="78"/>
                  </a:lnTo>
                  <a:lnTo>
                    <a:pt x="6" y="78"/>
                  </a:lnTo>
                  <a:lnTo>
                    <a:pt x="4" y="78"/>
                  </a:lnTo>
                  <a:lnTo>
                    <a:pt x="4" y="78"/>
                  </a:lnTo>
                  <a:lnTo>
                    <a:pt x="4" y="78"/>
                  </a:lnTo>
                  <a:lnTo>
                    <a:pt x="4" y="78"/>
                  </a:lnTo>
                  <a:lnTo>
                    <a:pt x="4" y="74"/>
                  </a:lnTo>
                  <a:lnTo>
                    <a:pt x="4" y="74"/>
                  </a:lnTo>
                  <a:lnTo>
                    <a:pt x="4" y="74"/>
                  </a:lnTo>
                  <a:lnTo>
                    <a:pt x="4" y="74"/>
                  </a:lnTo>
                  <a:lnTo>
                    <a:pt x="4" y="72"/>
                  </a:lnTo>
                  <a:lnTo>
                    <a:pt x="4" y="72"/>
                  </a:lnTo>
                  <a:lnTo>
                    <a:pt x="4" y="68"/>
                  </a:lnTo>
                  <a:lnTo>
                    <a:pt x="0" y="68"/>
                  </a:lnTo>
                  <a:lnTo>
                    <a:pt x="0" y="64"/>
                  </a:lnTo>
                  <a:lnTo>
                    <a:pt x="0" y="64"/>
                  </a:lnTo>
                  <a:lnTo>
                    <a:pt x="0" y="64"/>
                  </a:lnTo>
                  <a:lnTo>
                    <a:pt x="4" y="64"/>
                  </a:lnTo>
                  <a:lnTo>
                    <a:pt x="4" y="64"/>
                  </a:lnTo>
                  <a:lnTo>
                    <a:pt x="4" y="64"/>
                  </a:lnTo>
                  <a:lnTo>
                    <a:pt x="4" y="60"/>
                  </a:lnTo>
                  <a:lnTo>
                    <a:pt x="4" y="60"/>
                  </a:lnTo>
                  <a:lnTo>
                    <a:pt x="4" y="60"/>
                  </a:lnTo>
                  <a:lnTo>
                    <a:pt x="4" y="60"/>
                  </a:lnTo>
                  <a:lnTo>
                    <a:pt x="4" y="60"/>
                  </a:lnTo>
                  <a:lnTo>
                    <a:pt x="4" y="60"/>
                  </a:lnTo>
                  <a:lnTo>
                    <a:pt x="4" y="60"/>
                  </a:lnTo>
                  <a:lnTo>
                    <a:pt x="6" y="60"/>
                  </a:lnTo>
                  <a:lnTo>
                    <a:pt x="6" y="56"/>
                  </a:lnTo>
                  <a:lnTo>
                    <a:pt x="6" y="56"/>
                  </a:lnTo>
                  <a:lnTo>
                    <a:pt x="6" y="56"/>
                  </a:lnTo>
                  <a:lnTo>
                    <a:pt x="6" y="56"/>
                  </a:lnTo>
                  <a:lnTo>
                    <a:pt x="6" y="52"/>
                  </a:lnTo>
                  <a:lnTo>
                    <a:pt x="10" y="52"/>
                  </a:lnTo>
                  <a:lnTo>
                    <a:pt x="10" y="52"/>
                  </a:lnTo>
                  <a:lnTo>
                    <a:pt x="10" y="52"/>
                  </a:lnTo>
                  <a:lnTo>
                    <a:pt x="10" y="52"/>
                  </a:lnTo>
                  <a:lnTo>
                    <a:pt x="10" y="52"/>
                  </a:lnTo>
                  <a:lnTo>
                    <a:pt x="10" y="52"/>
                  </a:lnTo>
                  <a:lnTo>
                    <a:pt x="10" y="48"/>
                  </a:lnTo>
                  <a:lnTo>
                    <a:pt x="10" y="48"/>
                  </a:lnTo>
                  <a:lnTo>
                    <a:pt x="10" y="48"/>
                  </a:lnTo>
                  <a:lnTo>
                    <a:pt x="10" y="48"/>
                  </a:lnTo>
                  <a:lnTo>
                    <a:pt x="10" y="48"/>
                  </a:lnTo>
                  <a:lnTo>
                    <a:pt x="10" y="44"/>
                  </a:lnTo>
                  <a:lnTo>
                    <a:pt x="14" y="42"/>
                  </a:lnTo>
                  <a:lnTo>
                    <a:pt x="14" y="42"/>
                  </a:lnTo>
                  <a:lnTo>
                    <a:pt x="14" y="42"/>
                  </a:lnTo>
                  <a:lnTo>
                    <a:pt x="14" y="38"/>
                  </a:lnTo>
                  <a:lnTo>
                    <a:pt x="14" y="38"/>
                  </a:lnTo>
                  <a:lnTo>
                    <a:pt x="14" y="38"/>
                  </a:lnTo>
                  <a:lnTo>
                    <a:pt x="14" y="38"/>
                  </a:lnTo>
                  <a:lnTo>
                    <a:pt x="14" y="38"/>
                  </a:lnTo>
                  <a:lnTo>
                    <a:pt x="14" y="38"/>
                  </a:lnTo>
                  <a:lnTo>
                    <a:pt x="14" y="34"/>
                  </a:lnTo>
                  <a:lnTo>
                    <a:pt x="14" y="34"/>
                  </a:lnTo>
                  <a:lnTo>
                    <a:pt x="14" y="34"/>
                  </a:lnTo>
                  <a:lnTo>
                    <a:pt x="14" y="34"/>
                  </a:lnTo>
                  <a:lnTo>
                    <a:pt x="14" y="30"/>
                  </a:lnTo>
                  <a:lnTo>
                    <a:pt x="10" y="30"/>
                  </a:lnTo>
                  <a:lnTo>
                    <a:pt x="10" y="30"/>
                  </a:lnTo>
                  <a:lnTo>
                    <a:pt x="10" y="30"/>
                  </a:lnTo>
                  <a:lnTo>
                    <a:pt x="10" y="30"/>
                  </a:lnTo>
                  <a:lnTo>
                    <a:pt x="10" y="30"/>
                  </a:lnTo>
                  <a:lnTo>
                    <a:pt x="10" y="26"/>
                  </a:lnTo>
                  <a:lnTo>
                    <a:pt x="10" y="26"/>
                  </a:lnTo>
                  <a:lnTo>
                    <a:pt x="10" y="26"/>
                  </a:lnTo>
                  <a:lnTo>
                    <a:pt x="10" y="26"/>
                  </a:lnTo>
                  <a:lnTo>
                    <a:pt x="14" y="22"/>
                  </a:lnTo>
                  <a:lnTo>
                    <a:pt x="14" y="22"/>
                  </a:lnTo>
                  <a:lnTo>
                    <a:pt x="14" y="18"/>
                  </a:lnTo>
                  <a:lnTo>
                    <a:pt x="14" y="18"/>
                  </a:lnTo>
                  <a:lnTo>
                    <a:pt x="14" y="18"/>
                  </a:lnTo>
                  <a:lnTo>
                    <a:pt x="14" y="18"/>
                  </a:lnTo>
                  <a:lnTo>
                    <a:pt x="14" y="18"/>
                  </a:lnTo>
                  <a:lnTo>
                    <a:pt x="10" y="14"/>
                  </a:lnTo>
                  <a:lnTo>
                    <a:pt x="10" y="18"/>
                  </a:lnTo>
                  <a:lnTo>
                    <a:pt x="10" y="14"/>
                  </a:lnTo>
                  <a:lnTo>
                    <a:pt x="10" y="14"/>
                  </a:lnTo>
                  <a:lnTo>
                    <a:pt x="10" y="14"/>
                  </a:lnTo>
                  <a:lnTo>
                    <a:pt x="10" y="14"/>
                  </a:lnTo>
                  <a:lnTo>
                    <a:pt x="10" y="14"/>
                  </a:lnTo>
                  <a:lnTo>
                    <a:pt x="10" y="14"/>
                  </a:lnTo>
                  <a:lnTo>
                    <a:pt x="14" y="14"/>
                  </a:lnTo>
                  <a:lnTo>
                    <a:pt x="14" y="14"/>
                  </a:lnTo>
                  <a:lnTo>
                    <a:pt x="14" y="12"/>
                  </a:lnTo>
                  <a:lnTo>
                    <a:pt x="14" y="12"/>
                  </a:lnTo>
                  <a:lnTo>
                    <a:pt x="18" y="12"/>
                  </a:lnTo>
                  <a:lnTo>
                    <a:pt x="18" y="8"/>
                  </a:lnTo>
                  <a:lnTo>
                    <a:pt x="18" y="8"/>
                  </a:lnTo>
                  <a:lnTo>
                    <a:pt x="18" y="8"/>
                  </a:lnTo>
                  <a:lnTo>
                    <a:pt x="18" y="8"/>
                  </a:lnTo>
                  <a:lnTo>
                    <a:pt x="22" y="8"/>
                  </a:lnTo>
                  <a:lnTo>
                    <a:pt x="22" y="8"/>
                  </a:lnTo>
                  <a:lnTo>
                    <a:pt x="22" y="8"/>
                  </a:lnTo>
                  <a:lnTo>
                    <a:pt x="22" y="8"/>
                  </a:lnTo>
                  <a:lnTo>
                    <a:pt x="22" y="8"/>
                  </a:lnTo>
                  <a:lnTo>
                    <a:pt x="22" y="8"/>
                  </a:lnTo>
                  <a:lnTo>
                    <a:pt x="22" y="8"/>
                  </a:lnTo>
                  <a:lnTo>
                    <a:pt x="22" y="4"/>
                  </a:lnTo>
                  <a:lnTo>
                    <a:pt x="22" y="4"/>
                  </a:lnTo>
                  <a:lnTo>
                    <a:pt x="22" y="4"/>
                  </a:lnTo>
                  <a:lnTo>
                    <a:pt x="22" y="4"/>
                  </a:lnTo>
                  <a:lnTo>
                    <a:pt x="22" y="4"/>
                  </a:lnTo>
                  <a:lnTo>
                    <a:pt x="26" y="4"/>
                  </a:lnTo>
                  <a:lnTo>
                    <a:pt x="26" y="4"/>
                  </a:lnTo>
                  <a:lnTo>
                    <a:pt x="30" y="0"/>
                  </a:lnTo>
                  <a:lnTo>
                    <a:pt x="34" y="0"/>
                  </a:lnTo>
                  <a:lnTo>
                    <a:pt x="34" y="0"/>
                  </a:lnTo>
                  <a:lnTo>
                    <a:pt x="34" y="0"/>
                  </a:lnTo>
                  <a:lnTo>
                    <a:pt x="34" y="0"/>
                  </a:lnTo>
                  <a:lnTo>
                    <a:pt x="34" y="4"/>
                  </a:lnTo>
                  <a:lnTo>
                    <a:pt x="34" y="4"/>
                  </a:lnTo>
                  <a:lnTo>
                    <a:pt x="34" y="4"/>
                  </a:lnTo>
                  <a:lnTo>
                    <a:pt x="34" y="4"/>
                  </a:lnTo>
                  <a:lnTo>
                    <a:pt x="34" y="4"/>
                  </a:lnTo>
                  <a:lnTo>
                    <a:pt x="34" y="4"/>
                  </a:lnTo>
                  <a:lnTo>
                    <a:pt x="34" y="4"/>
                  </a:lnTo>
                  <a:lnTo>
                    <a:pt x="38" y="4"/>
                  </a:lnTo>
                  <a:lnTo>
                    <a:pt x="38" y="4"/>
                  </a:lnTo>
                  <a:lnTo>
                    <a:pt x="38" y="4"/>
                  </a:lnTo>
                  <a:lnTo>
                    <a:pt x="34" y="4"/>
                  </a:lnTo>
                  <a:lnTo>
                    <a:pt x="38" y="4"/>
                  </a:lnTo>
                  <a:lnTo>
                    <a:pt x="38" y="4"/>
                  </a:lnTo>
                  <a:lnTo>
                    <a:pt x="40" y="4"/>
                  </a:lnTo>
                  <a:lnTo>
                    <a:pt x="40" y="4"/>
                  </a:lnTo>
                  <a:lnTo>
                    <a:pt x="40" y="4"/>
                  </a:lnTo>
                  <a:lnTo>
                    <a:pt x="40" y="4"/>
                  </a:lnTo>
                  <a:lnTo>
                    <a:pt x="38" y="4"/>
                  </a:lnTo>
                  <a:lnTo>
                    <a:pt x="40" y="4"/>
                  </a:lnTo>
                  <a:lnTo>
                    <a:pt x="40" y="4"/>
                  </a:lnTo>
                  <a:lnTo>
                    <a:pt x="40" y="8"/>
                  </a:lnTo>
                  <a:lnTo>
                    <a:pt x="40" y="8"/>
                  </a:lnTo>
                  <a:lnTo>
                    <a:pt x="40" y="8"/>
                  </a:lnTo>
                  <a:lnTo>
                    <a:pt x="40" y="8"/>
                  </a:lnTo>
                  <a:lnTo>
                    <a:pt x="40" y="8"/>
                  </a:lnTo>
                  <a:lnTo>
                    <a:pt x="40" y="8"/>
                  </a:lnTo>
                  <a:close/>
                  <a:moveTo>
                    <a:pt x="52" y="52"/>
                  </a:moveTo>
                  <a:lnTo>
                    <a:pt x="52" y="52"/>
                  </a:lnTo>
                  <a:lnTo>
                    <a:pt x="52" y="52"/>
                  </a:lnTo>
                  <a:lnTo>
                    <a:pt x="52" y="48"/>
                  </a:lnTo>
                  <a:lnTo>
                    <a:pt x="56" y="48"/>
                  </a:lnTo>
                  <a:lnTo>
                    <a:pt x="56" y="48"/>
                  </a:lnTo>
                  <a:lnTo>
                    <a:pt x="56" y="48"/>
                  </a:lnTo>
                  <a:lnTo>
                    <a:pt x="56" y="48"/>
                  </a:lnTo>
                  <a:lnTo>
                    <a:pt x="56" y="48"/>
                  </a:lnTo>
                  <a:lnTo>
                    <a:pt x="56" y="48"/>
                  </a:lnTo>
                  <a:lnTo>
                    <a:pt x="56" y="48"/>
                  </a:lnTo>
                  <a:lnTo>
                    <a:pt x="52" y="48"/>
                  </a:lnTo>
                  <a:lnTo>
                    <a:pt x="52" y="48"/>
                  </a:lnTo>
                  <a:lnTo>
                    <a:pt x="52" y="52"/>
                  </a:lnTo>
                  <a:lnTo>
                    <a:pt x="52" y="52"/>
                  </a:lnTo>
                  <a:lnTo>
                    <a:pt x="52" y="52"/>
                  </a:lnTo>
                  <a:lnTo>
                    <a:pt x="52" y="52"/>
                  </a:lnTo>
                  <a:close/>
                  <a:moveTo>
                    <a:pt x="48" y="72"/>
                  </a:moveTo>
                  <a:lnTo>
                    <a:pt x="48" y="72"/>
                  </a:lnTo>
                  <a:lnTo>
                    <a:pt x="48" y="72"/>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52" y="68"/>
                  </a:lnTo>
                  <a:lnTo>
                    <a:pt x="52" y="68"/>
                  </a:lnTo>
                  <a:lnTo>
                    <a:pt x="52" y="68"/>
                  </a:lnTo>
                  <a:lnTo>
                    <a:pt x="52" y="68"/>
                  </a:lnTo>
                  <a:lnTo>
                    <a:pt x="52" y="68"/>
                  </a:lnTo>
                  <a:lnTo>
                    <a:pt x="52" y="68"/>
                  </a:lnTo>
                  <a:lnTo>
                    <a:pt x="52" y="68"/>
                  </a:lnTo>
                  <a:lnTo>
                    <a:pt x="52" y="68"/>
                  </a:lnTo>
                  <a:lnTo>
                    <a:pt x="48" y="72"/>
                  </a:lnTo>
                  <a:lnTo>
                    <a:pt x="48" y="72"/>
                  </a:lnTo>
                  <a:lnTo>
                    <a:pt x="48" y="72"/>
                  </a:lnTo>
                  <a:lnTo>
                    <a:pt x="48" y="72"/>
                  </a:lnTo>
                  <a:lnTo>
                    <a:pt x="48"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74"/>
            <p:cNvSpPr>
              <a:spLocks/>
            </p:cNvSpPr>
            <p:nvPr/>
          </p:nvSpPr>
          <p:spPr bwMode="auto">
            <a:xfrm>
              <a:off x="5054600" y="4445068"/>
              <a:ext cx="127000" cy="155575"/>
            </a:xfrm>
            <a:custGeom>
              <a:avLst/>
              <a:gdLst>
                <a:gd name="T0" fmla="*/ 42 w 80"/>
                <a:gd name="T1" fmla="*/ 90 h 98"/>
                <a:gd name="T2" fmla="*/ 22 w 80"/>
                <a:gd name="T3" fmla="*/ 90 h 98"/>
                <a:gd name="T4" fmla="*/ 16 w 80"/>
                <a:gd name="T5" fmla="*/ 90 h 98"/>
                <a:gd name="T6" fmla="*/ 12 w 80"/>
                <a:gd name="T7" fmla="*/ 94 h 98"/>
                <a:gd name="T8" fmla="*/ 8 w 80"/>
                <a:gd name="T9" fmla="*/ 98 h 98"/>
                <a:gd name="T10" fmla="*/ 4 w 80"/>
                <a:gd name="T11" fmla="*/ 98 h 98"/>
                <a:gd name="T12" fmla="*/ 4 w 80"/>
                <a:gd name="T13" fmla="*/ 98 h 98"/>
                <a:gd name="T14" fmla="*/ 0 w 80"/>
                <a:gd name="T15" fmla="*/ 98 h 98"/>
                <a:gd name="T16" fmla="*/ 0 w 80"/>
                <a:gd name="T17" fmla="*/ 90 h 98"/>
                <a:gd name="T18" fmla="*/ 4 w 80"/>
                <a:gd name="T19" fmla="*/ 82 h 98"/>
                <a:gd name="T20" fmla="*/ 4 w 80"/>
                <a:gd name="T21" fmla="*/ 74 h 98"/>
                <a:gd name="T22" fmla="*/ 4 w 80"/>
                <a:gd name="T23" fmla="*/ 70 h 98"/>
                <a:gd name="T24" fmla="*/ 8 w 80"/>
                <a:gd name="T25" fmla="*/ 64 h 98"/>
                <a:gd name="T26" fmla="*/ 8 w 80"/>
                <a:gd name="T27" fmla="*/ 60 h 98"/>
                <a:gd name="T28" fmla="*/ 8 w 80"/>
                <a:gd name="T29" fmla="*/ 56 h 98"/>
                <a:gd name="T30" fmla="*/ 12 w 80"/>
                <a:gd name="T31" fmla="*/ 52 h 98"/>
                <a:gd name="T32" fmla="*/ 16 w 80"/>
                <a:gd name="T33" fmla="*/ 52 h 98"/>
                <a:gd name="T34" fmla="*/ 22 w 80"/>
                <a:gd name="T35" fmla="*/ 40 h 98"/>
                <a:gd name="T36" fmla="*/ 22 w 80"/>
                <a:gd name="T37" fmla="*/ 34 h 98"/>
                <a:gd name="T38" fmla="*/ 20 w 80"/>
                <a:gd name="T39" fmla="*/ 34 h 98"/>
                <a:gd name="T40" fmla="*/ 20 w 80"/>
                <a:gd name="T41" fmla="*/ 30 h 98"/>
                <a:gd name="T42" fmla="*/ 20 w 80"/>
                <a:gd name="T43" fmla="*/ 22 h 98"/>
                <a:gd name="T44" fmla="*/ 20 w 80"/>
                <a:gd name="T45" fmla="*/ 18 h 98"/>
                <a:gd name="T46" fmla="*/ 20 w 80"/>
                <a:gd name="T47" fmla="*/ 10 h 98"/>
                <a:gd name="T48" fmla="*/ 20 w 80"/>
                <a:gd name="T49" fmla="*/ 10 h 98"/>
                <a:gd name="T50" fmla="*/ 26 w 80"/>
                <a:gd name="T51" fmla="*/ 6 h 98"/>
                <a:gd name="T52" fmla="*/ 34 w 80"/>
                <a:gd name="T53" fmla="*/ 6 h 98"/>
                <a:gd name="T54" fmla="*/ 34 w 80"/>
                <a:gd name="T55" fmla="*/ 10 h 98"/>
                <a:gd name="T56" fmla="*/ 38 w 80"/>
                <a:gd name="T57" fmla="*/ 10 h 98"/>
                <a:gd name="T58" fmla="*/ 42 w 80"/>
                <a:gd name="T59" fmla="*/ 6 h 98"/>
                <a:gd name="T60" fmla="*/ 46 w 80"/>
                <a:gd name="T61" fmla="*/ 6 h 98"/>
                <a:gd name="T62" fmla="*/ 50 w 80"/>
                <a:gd name="T63" fmla="*/ 6 h 98"/>
                <a:gd name="T64" fmla="*/ 56 w 80"/>
                <a:gd name="T65" fmla="*/ 6 h 98"/>
                <a:gd name="T66" fmla="*/ 64 w 80"/>
                <a:gd name="T67" fmla="*/ 0 h 98"/>
                <a:gd name="T68" fmla="*/ 68 w 80"/>
                <a:gd name="T69" fmla="*/ 6 h 98"/>
                <a:gd name="T70" fmla="*/ 72 w 80"/>
                <a:gd name="T71" fmla="*/ 10 h 98"/>
                <a:gd name="T72" fmla="*/ 72 w 80"/>
                <a:gd name="T73" fmla="*/ 18 h 98"/>
                <a:gd name="T74" fmla="*/ 76 w 80"/>
                <a:gd name="T75" fmla="*/ 22 h 98"/>
                <a:gd name="T76" fmla="*/ 76 w 80"/>
                <a:gd name="T77" fmla="*/ 26 h 98"/>
                <a:gd name="T78" fmla="*/ 76 w 80"/>
                <a:gd name="T79" fmla="*/ 34 h 98"/>
                <a:gd name="T80" fmla="*/ 80 w 80"/>
                <a:gd name="T81" fmla="*/ 40 h 98"/>
                <a:gd name="T82" fmla="*/ 76 w 80"/>
                <a:gd name="T83" fmla="*/ 44 h 98"/>
                <a:gd name="T84" fmla="*/ 76 w 80"/>
                <a:gd name="T85" fmla="*/ 48 h 98"/>
                <a:gd name="T86" fmla="*/ 76 w 80"/>
                <a:gd name="T87" fmla="*/ 52 h 98"/>
                <a:gd name="T88" fmla="*/ 76 w 80"/>
                <a:gd name="T89" fmla="*/ 52 h 98"/>
                <a:gd name="T90" fmla="*/ 72 w 80"/>
                <a:gd name="T91" fmla="*/ 56 h 98"/>
                <a:gd name="T92" fmla="*/ 72 w 80"/>
                <a:gd name="T93" fmla="*/ 60 h 98"/>
                <a:gd name="T94" fmla="*/ 64 w 80"/>
                <a:gd name="T95" fmla="*/ 66 h 98"/>
                <a:gd name="T96" fmla="*/ 64 w 80"/>
                <a:gd name="T97" fmla="*/ 70 h 98"/>
                <a:gd name="T98" fmla="*/ 64 w 80"/>
                <a:gd name="T99" fmla="*/ 78 h 98"/>
                <a:gd name="T100" fmla="*/ 56 w 80"/>
                <a:gd name="T101" fmla="*/ 90 h 98"/>
                <a:gd name="T102" fmla="*/ 52 w 80"/>
                <a:gd name="T103"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98">
                  <a:moveTo>
                    <a:pt x="50" y="90"/>
                  </a:moveTo>
                  <a:lnTo>
                    <a:pt x="46" y="90"/>
                  </a:lnTo>
                  <a:lnTo>
                    <a:pt x="46" y="90"/>
                  </a:lnTo>
                  <a:lnTo>
                    <a:pt x="46" y="90"/>
                  </a:lnTo>
                  <a:lnTo>
                    <a:pt x="42" y="90"/>
                  </a:lnTo>
                  <a:lnTo>
                    <a:pt x="30" y="90"/>
                  </a:lnTo>
                  <a:lnTo>
                    <a:pt x="30" y="90"/>
                  </a:lnTo>
                  <a:lnTo>
                    <a:pt x="26" y="90"/>
                  </a:lnTo>
                  <a:lnTo>
                    <a:pt x="26" y="90"/>
                  </a:lnTo>
                  <a:lnTo>
                    <a:pt x="22" y="90"/>
                  </a:lnTo>
                  <a:lnTo>
                    <a:pt x="20" y="90"/>
                  </a:lnTo>
                  <a:lnTo>
                    <a:pt x="20" y="90"/>
                  </a:lnTo>
                  <a:lnTo>
                    <a:pt x="16" y="90"/>
                  </a:lnTo>
                  <a:lnTo>
                    <a:pt x="16" y="90"/>
                  </a:lnTo>
                  <a:lnTo>
                    <a:pt x="16" y="90"/>
                  </a:lnTo>
                  <a:lnTo>
                    <a:pt x="16" y="90"/>
                  </a:lnTo>
                  <a:lnTo>
                    <a:pt x="16" y="90"/>
                  </a:lnTo>
                  <a:lnTo>
                    <a:pt x="12" y="90"/>
                  </a:lnTo>
                  <a:lnTo>
                    <a:pt x="12" y="94"/>
                  </a:lnTo>
                  <a:lnTo>
                    <a:pt x="12" y="94"/>
                  </a:lnTo>
                  <a:lnTo>
                    <a:pt x="12" y="94"/>
                  </a:lnTo>
                  <a:lnTo>
                    <a:pt x="12" y="94"/>
                  </a:lnTo>
                  <a:lnTo>
                    <a:pt x="12" y="98"/>
                  </a:lnTo>
                  <a:lnTo>
                    <a:pt x="8" y="98"/>
                  </a:lnTo>
                  <a:lnTo>
                    <a:pt x="8" y="98"/>
                  </a:lnTo>
                  <a:lnTo>
                    <a:pt x="8" y="98"/>
                  </a:lnTo>
                  <a:lnTo>
                    <a:pt x="8" y="98"/>
                  </a:lnTo>
                  <a:lnTo>
                    <a:pt x="8" y="98"/>
                  </a:lnTo>
                  <a:lnTo>
                    <a:pt x="4" y="98"/>
                  </a:lnTo>
                  <a:lnTo>
                    <a:pt x="4" y="98"/>
                  </a:lnTo>
                  <a:lnTo>
                    <a:pt x="4" y="98"/>
                  </a:lnTo>
                  <a:lnTo>
                    <a:pt x="4" y="98"/>
                  </a:lnTo>
                  <a:lnTo>
                    <a:pt x="4" y="98"/>
                  </a:lnTo>
                  <a:lnTo>
                    <a:pt x="4" y="98"/>
                  </a:lnTo>
                  <a:lnTo>
                    <a:pt x="4" y="98"/>
                  </a:lnTo>
                  <a:lnTo>
                    <a:pt x="4" y="98"/>
                  </a:lnTo>
                  <a:lnTo>
                    <a:pt x="0" y="98"/>
                  </a:lnTo>
                  <a:lnTo>
                    <a:pt x="0" y="98"/>
                  </a:lnTo>
                  <a:lnTo>
                    <a:pt x="0" y="98"/>
                  </a:lnTo>
                  <a:lnTo>
                    <a:pt x="0" y="98"/>
                  </a:lnTo>
                  <a:lnTo>
                    <a:pt x="0" y="94"/>
                  </a:lnTo>
                  <a:lnTo>
                    <a:pt x="0" y="94"/>
                  </a:lnTo>
                  <a:lnTo>
                    <a:pt x="0" y="90"/>
                  </a:lnTo>
                  <a:lnTo>
                    <a:pt x="0" y="90"/>
                  </a:lnTo>
                  <a:lnTo>
                    <a:pt x="0" y="90"/>
                  </a:lnTo>
                  <a:lnTo>
                    <a:pt x="0" y="86"/>
                  </a:lnTo>
                  <a:lnTo>
                    <a:pt x="0" y="86"/>
                  </a:lnTo>
                  <a:lnTo>
                    <a:pt x="0" y="82"/>
                  </a:lnTo>
                  <a:lnTo>
                    <a:pt x="4" y="82"/>
                  </a:lnTo>
                  <a:lnTo>
                    <a:pt x="4" y="82"/>
                  </a:lnTo>
                  <a:lnTo>
                    <a:pt x="4" y="82"/>
                  </a:lnTo>
                  <a:lnTo>
                    <a:pt x="4" y="78"/>
                  </a:lnTo>
                  <a:lnTo>
                    <a:pt x="4" y="74"/>
                  </a:lnTo>
                  <a:lnTo>
                    <a:pt x="4" y="74"/>
                  </a:lnTo>
                  <a:lnTo>
                    <a:pt x="4" y="74"/>
                  </a:lnTo>
                  <a:lnTo>
                    <a:pt x="4" y="70"/>
                  </a:lnTo>
                  <a:lnTo>
                    <a:pt x="4" y="70"/>
                  </a:lnTo>
                  <a:lnTo>
                    <a:pt x="4" y="70"/>
                  </a:lnTo>
                  <a:lnTo>
                    <a:pt x="4" y="70"/>
                  </a:lnTo>
                  <a:lnTo>
                    <a:pt x="4" y="70"/>
                  </a:lnTo>
                  <a:lnTo>
                    <a:pt x="4" y="66"/>
                  </a:lnTo>
                  <a:lnTo>
                    <a:pt x="4" y="66"/>
                  </a:lnTo>
                  <a:lnTo>
                    <a:pt x="8" y="66"/>
                  </a:lnTo>
                  <a:lnTo>
                    <a:pt x="8" y="64"/>
                  </a:lnTo>
                  <a:lnTo>
                    <a:pt x="8" y="64"/>
                  </a:lnTo>
                  <a:lnTo>
                    <a:pt x="8" y="64"/>
                  </a:lnTo>
                  <a:lnTo>
                    <a:pt x="8" y="60"/>
                  </a:lnTo>
                  <a:lnTo>
                    <a:pt x="8" y="60"/>
                  </a:lnTo>
                  <a:lnTo>
                    <a:pt x="8" y="60"/>
                  </a:lnTo>
                  <a:lnTo>
                    <a:pt x="8" y="60"/>
                  </a:lnTo>
                  <a:lnTo>
                    <a:pt x="8" y="60"/>
                  </a:lnTo>
                  <a:lnTo>
                    <a:pt x="8" y="60"/>
                  </a:lnTo>
                  <a:lnTo>
                    <a:pt x="8" y="56"/>
                  </a:lnTo>
                  <a:lnTo>
                    <a:pt x="8" y="56"/>
                  </a:lnTo>
                  <a:lnTo>
                    <a:pt x="8" y="56"/>
                  </a:lnTo>
                  <a:lnTo>
                    <a:pt x="8" y="56"/>
                  </a:lnTo>
                  <a:lnTo>
                    <a:pt x="12" y="56"/>
                  </a:lnTo>
                  <a:lnTo>
                    <a:pt x="12" y="56"/>
                  </a:lnTo>
                  <a:lnTo>
                    <a:pt x="12" y="56"/>
                  </a:lnTo>
                  <a:lnTo>
                    <a:pt x="12" y="52"/>
                  </a:lnTo>
                  <a:lnTo>
                    <a:pt x="12" y="52"/>
                  </a:lnTo>
                  <a:lnTo>
                    <a:pt x="12" y="52"/>
                  </a:lnTo>
                  <a:lnTo>
                    <a:pt x="16" y="52"/>
                  </a:lnTo>
                  <a:lnTo>
                    <a:pt x="16" y="52"/>
                  </a:lnTo>
                  <a:lnTo>
                    <a:pt x="16" y="52"/>
                  </a:lnTo>
                  <a:lnTo>
                    <a:pt x="16" y="48"/>
                  </a:lnTo>
                  <a:lnTo>
                    <a:pt x="16" y="48"/>
                  </a:lnTo>
                  <a:lnTo>
                    <a:pt x="16" y="48"/>
                  </a:lnTo>
                  <a:lnTo>
                    <a:pt x="20" y="44"/>
                  </a:lnTo>
                  <a:lnTo>
                    <a:pt x="22" y="40"/>
                  </a:lnTo>
                  <a:lnTo>
                    <a:pt x="22" y="36"/>
                  </a:lnTo>
                  <a:lnTo>
                    <a:pt x="26" y="36"/>
                  </a:lnTo>
                  <a:lnTo>
                    <a:pt x="26" y="36"/>
                  </a:lnTo>
                  <a:lnTo>
                    <a:pt x="22" y="34"/>
                  </a:lnTo>
                  <a:lnTo>
                    <a:pt x="22" y="34"/>
                  </a:lnTo>
                  <a:lnTo>
                    <a:pt x="22" y="34"/>
                  </a:lnTo>
                  <a:lnTo>
                    <a:pt x="22" y="30"/>
                  </a:lnTo>
                  <a:lnTo>
                    <a:pt x="22" y="30"/>
                  </a:lnTo>
                  <a:lnTo>
                    <a:pt x="20" y="34"/>
                  </a:lnTo>
                  <a:lnTo>
                    <a:pt x="20" y="34"/>
                  </a:lnTo>
                  <a:lnTo>
                    <a:pt x="20" y="34"/>
                  </a:lnTo>
                  <a:lnTo>
                    <a:pt x="20" y="34"/>
                  </a:lnTo>
                  <a:lnTo>
                    <a:pt x="20" y="30"/>
                  </a:lnTo>
                  <a:lnTo>
                    <a:pt x="20" y="30"/>
                  </a:lnTo>
                  <a:lnTo>
                    <a:pt x="20" y="30"/>
                  </a:lnTo>
                  <a:lnTo>
                    <a:pt x="20" y="26"/>
                  </a:lnTo>
                  <a:lnTo>
                    <a:pt x="20" y="26"/>
                  </a:lnTo>
                  <a:lnTo>
                    <a:pt x="20" y="26"/>
                  </a:lnTo>
                  <a:lnTo>
                    <a:pt x="20" y="22"/>
                  </a:lnTo>
                  <a:lnTo>
                    <a:pt x="20" y="22"/>
                  </a:lnTo>
                  <a:lnTo>
                    <a:pt x="20" y="22"/>
                  </a:lnTo>
                  <a:lnTo>
                    <a:pt x="20" y="22"/>
                  </a:lnTo>
                  <a:lnTo>
                    <a:pt x="20" y="22"/>
                  </a:lnTo>
                  <a:lnTo>
                    <a:pt x="20" y="22"/>
                  </a:lnTo>
                  <a:lnTo>
                    <a:pt x="20" y="18"/>
                  </a:lnTo>
                  <a:lnTo>
                    <a:pt x="20" y="18"/>
                  </a:lnTo>
                  <a:lnTo>
                    <a:pt x="20" y="14"/>
                  </a:lnTo>
                  <a:lnTo>
                    <a:pt x="20" y="14"/>
                  </a:lnTo>
                  <a:lnTo>
                    <a:pt x="20" y="14"/>
                  </a:lnTo>
                  <a:lnTo>
                    <a:pt x="20" y="10"/>
                  </a:lnTo>
                  <a:lnTo>
                    <a:pt x="20" y="10"/>
                  </a:lnTo>
                  <a:lnTo>
                    <a:pt x="20" y="10"/>
                  </a:lnTo>
                  <a:lnTo>
                    <a:pt x="20" y="10"/>
                  </a:lnTo>
                  <a:lnTo>
                    <a:pt x="20" y="10"/>
                  </a:lnTo>
                  <a:lnTo>
                    <a:pt x="20" y="10"/>
                  </a:lnTo>
                  <a:lnTo>
                    <a:pt x="22" y="10"/>
                  </a:lnTo>
                  <a:lnTo>
                    <a:pt x="22" y="6"/>
                  </a:lnTo>
                  <a:lnTo>
                    <a:pt x="22" y="6"/>
                  </a:lnTo>
                  <a:lnTo>
                    <a:pt x="26" y="6"/>
                  </a:lnTo>
                  <a:lnTo>
                    <a:pt x="26" y="6"/>
                  </a:lnTo>
                  <a:lnTo>
                    <a:pt x="26" y="10"/>
                  </a:lnTo>
                  <a:lnTo>
                    <a:pt x="30" y="10"/>
                  </a:lnTo>
                  <a:lnTo>
                    <a:pt x="30" y="6"/>
                  </a:lnTo>
                  <a:lnTo>
                    <a:pt x="30" y="6"/>
                  </a:lnTo>
                  <a:lnTo>
                    <a:pt x="34" y="6"/>
                  </a:lnTo>
                  <a:lnTo>
                    <a:pt x="34" y="6"/>
                  </a:lnTo>
                  <a:lnTo>
                    <a:pt x="34" y="6"/>
                  </a:lnTo>
                  <a:lnTo>
                    <a:pt x="34" y="10"/>
                  </a:lnTo>
                  <a:lnTo>
                    <a:pt x="34" y="10"/>
                  </a:lnTo>
                  <a:lnTo>
                    <a:pt x="34" y="10"/>
                  </a:lnTo>
                  <a:lnTo>
                    <a:pt x="38" y="10"/>
                  </a:lnTo>
                  <a:lnTo>
                    <a:pt x="38" y="10"/>
                  </a:lnTo>
                  <a:lnTo>
                    <a:pt x="38" y="10"/>
                  </a:lnTo>
                  <a:lnTo>
                    <a:pt x="38" y="10"/>
                  </a:lnTo>
                  <a:lnTo>
                    <a:pt x="38" y="10"/>
                  </a:lnTo>
                  <a:lnTo>
                    <a:pt x="38" y="10"/>
                  </a:lnTo>
                  <a:lnTo>
                    <a:pt x="38" y="10"/>
                  </a:lnTo>
                  <a:lnTo>
                    <a:pt x="38" y="10"/>
                  </a:lnTo>
                  <a:lnTo>
                    <a:pt x="38" y="10"/>
                  </a:lnTo>
                  <a:lnTo>
                    <a:pt x="42" y="6"/>
                  </a:lnTo>
                  <a:lnTo>
                    <a:pt x="42" y="6"/>
                  </a:lnTo>
                  <a:lnTo>
                    <a:pt x="46" y="6"/>
                  </a:lnTo>
                  <a:lnTo>
                    <a:pt x="46" y="6"/>
                  </a:lnTo>
                  <a:lnTo>
                    <a:pt x="46" y="6"/>
                  </a:lnTo>
                  <a:lnTo>
                    <a:pt x="46" y="6"/>
                  </a:lnTo>
                  <a:lnTo>
                    <a:pt x="50" y="6"/>
                  </a:lnTo>
                  <a:lnTo>
                    <a:pt x="50" y="6"/>
                  </a:lnTo>
                  <a:lnTo>
                    <a:pt x="50" y="6"/>
                  </a:lnTo>
                  <a:lnTo>
                    <a:pt x="50" y="6"/>
                  </a:lnTo>
                  <a:lnTo>
                    <a:pt x="50" y="6"/>
                  </a:lnTo>
                  <a:lnTo>
                    <a:pt x="52" y="6"/>
                  </a:lnTo>
                  <a:lnTo>
                    <a:pt x="52" y="6"/>
                  </a:lnTo>
                  <a:lnTo>
                    <a:pt x="52" y="6"/>
                  </a:lnTo>
                  <a:lnTo>
                    <a:pt x="56" y="6"/>
                  </a:lnTo>
                  <a:lnTo>
                    <a:pt x="56" y="6"/>
                  </a:lnTo>
                  <a:lnTo>
                    <a:pt x="56" y="6"/>
                  </a:lnTo>
                  <a:lnTo>
                    <a:pt x="64" y="0"/>
                  </a:lnTo>
                  <a:lnTo>
                    <a:pt x="64" y="0"/>
                  </a:lnTo>
                  <a:lnTo>
                    <a:pt x="64" y="0"/>
                  </a:lnTo>
                  <a:lnTo>
                    <a:pt x="64" y="0"/>
                  </a:lnTo>
                  <a:lnTo>
                    <a:pt x="64" y="2"/>
                  </a:lnTo>
                  <a:lnTo>
                    <a:pt x="68" y="2"/>
                  </a:lnTo>
                  <a:lnTo>
                    <a:pt x="68" y="6"/>
                  </a:lnTo>
                  <a:lnTo>
                    <a:pt x="68" y="6"/>
                  </a:lnTo>
                  <a:lnTo>
                    <a:pt x="68" y="6"/>
                  </a:lnTo>
                  <a:lnTo>
                    <a:pt x="68" y="6"/>
                  </a:lnTo>
                  <a:lnTo>
                    <a:pt x="72" y="10"/>
                  </a:lnTo>
                  <a:lnTo>
                    <a:pt x="72" y="10"/>
                  </a:lnTo>
                  <a:lnTo>
                    <a:pt x="72" y="10"/>
                  </a:lnTo>
                  <a:lnTo>
                    <a:pt x="72" y="10"/>
                  </a:lnTo>
                  <a:lnTo>
                    <a:pt x="72" y="14"/>
                  </a:lnTo>
                  <a:lnTo>
                    <a:pt x="72" y="14"/>
                  </a:lnTo>
                  <a:lnTo>
                    <a:pt x="72" y="18"/>
                  </a:lnTo>
                  <a:lnTo>
                    <a:pt x="72" y="18"/>
                  </a:lnTo>
                  <a:lnTo>
                    <a:pt x="72" y="18"/>
                  </a:lnTo>
                  <a:lnTo>
                    <a:pt x="72" y="18"/>
                  </a:lnTo>
                  <a:lnTo>
                    <a:pt x="72" y="18"/>
                  </a:lnTo>
                  <a:lnTo>
                    <a:pt x="72" y="22"/>
                  </a:lnTo>
                  <a:lnTo>
                    <a:pt x="72" y="22"/>
                  </a:lnTo>
                  <a:lnTo>
                    <a:pt x="76" y="22"/>
                  </a:lnTo>
                  <a:lnTo>
                    <a:pt x="76" y="22"/>
                  </a:lnTo>
                  <a:lnTo>
                    <a:pt x="76" y="22"/>
                  </a:lnTo>
                  <a:lnTo>
                    <a:pt x="76" y="22"/>
                  </a:lnTo>
                  <a:lnTo>
                    <a:pt x="76" y="26"/>
                  </a:lnTo>
                  <a:lnTo>
                    <a:pt x="76" y="26"/>
                  </a:lnTo>
                  <a:lnTo>
                    <a:pt x="76" y="26"/>
                  </a:lnTo>
                  <a:lnTo>
                    <a:pt x="76" y="30"/>
                  </a:lnTo>
                  <a:lnTo>
                    <a:pt x="76" y="30"/>
                  </a:lnTo>
                  <a:lnTo>
                    <a:pt x="76" y="30"/>
                  </a:lnTo>
                  <a:lnTo>
                    <a:pt x="76" y="34"/>
                  </a:lnTo>
                  <a:lnTo>
                    <a:pt x="76" y="34"/>
                  </a:lnTo>
                  <a:lnTo>
                    <a:pt x="80" y="34"/>
                  </a:lnTo>
                  <a:lnTo>
                    <a:pt x="80" y="34"/>
                  </a:lnTo>
                  <a:lnTo>
                    <a:pt x="80" y="36"/>
                  </a:lnTo>
                  <a:lnTo>
                    <a:pt x="80" y="40"/>
                  </a:lnTo>
                  <a:lnTo>
                    <a:pt x="80" y="44"/>
                  </a:lnTo>
                  <a:lnTo>
                    <a:pt x="80" y="44"/>
                  </a:lnTo>
                  <a:lnTo>
                    <a:pt x="80" y="44"/>
                  </a:lnTo>
                  <a:lnTo>
                    <a:pt x="80" y="44"/>
                  </a:lnTo>
                  <a:lnTo>
                    <a:pt x="76" y="44"/>
                  </a:lnTo>
                  <a:lnTo>
                    <a:pt x="76" y="44"/>
                  </a:lnTo>
                  <a:lnTo>
                    <a:pt x="76" y="48"/>
                  </a:lnTo>
                  <a:lnTo>
                    <a:pt x="76" y="48"/>
                  </a:lnTo>
                  <a:lnTo>
                    <a:pt x="76" y="48"/>
                  </a:lnTo>
                  <a:lnTo>
                    <a:pt x="76" y="48"/>
                  </a:lnTo>
                  <a:lnTo>
                    <a:pt x="76" y="48"/>
                  </a:lnTo>
                  <a:lnTo>
                    <a:pt x="76" y="48"/>
                  </a:lnTo>
                  <a:lnTo>
                    <a:pt x="76" y="48"/>
                  </a:lnTo>
                  <a:lnTo>
                    <a:pt x="76" y="52"/>
                  </a:lnTo>
                  <a:lnTo>
                    <a:pt x="76" y="52"/>
                  </a:lnTo>
                  <a:lnTo>
                    <a:pt x="76" y="52"/>
                  </a:lnTo>
                  <a:lnTo>
                    <a:pt x="76" y="52"/>
                  </a:lnTo>
                  <a:lnTo>
                    <a:pt x="76" y="52"/>
                  </a:lnTo>
                  <a:lnTo>
                    <a:pt x="76" y="52"/>
                  </a:lnTo>
                  <a:lnTo>
                    <a:pt x="76" y="52"/>
                  </a:lnTo>
                  <a:lnTo>
                    <a:pt x="72" y="52"/>
                  </a:lnTo>
                  <a:lnTo>
                    <a:pt x="72" y="52"/>
                  </a:lnTo>
                  <a:lnTo>
                    <a:pt x="72" y="52"/>
                  </a:lnTo>
                  <a:lnTo>
                    <a:pt x="72" y="56"/>
                  </a:lnTo>
                  <a:lnTo>
                    <a:pt x="72" y="56"/>
                  </a:lnTo>
                  <a:lnTo>
                    <a:pt x="72" y="56"/>
                  </a:lnTo>
                  <a:lnTo>
                    <a:pt x="72" y="56"/>
                  </a:lnTo>
                  <a:lnTo>
                    <a:pt x="72" y="56"/>
                  </a:lnTo>
                  <a:lnTo>
                    <a:pt x="72" y="60"/>
                  </a:lnTo>
                  <a:lnTo>
                    <a:pt x="72" y="60"/>
                  </a:lnTo>
                  <a:lnTo>
                    <a:pt x="68" y="64"/>
                  </a:lnTo>
                  <a:lnTo>
                    <a:pt x="68" y="64"/>
                  </a:lnTo>
                  <a:lnTo>
                    <a:pt x="68" y="64"/>
                  </a:lnTo>
                  <a:lnTo>
                    <a:pt x="68" y="64"/>
                  </a:lnTo>
                  <a:lnTo>
                    <a:pt x="64" y="66"/>
                  </a:lnTo>
                  <a:lnTo>
                    <a:pt x="64" y="66"/>
                  </a:lnTo>
                  <a:lnTo>
                    <a:pt x="64" y="70"/>
                  </a:lnTo>
                  <a:lnTo>
                    <a:pt x="64" y="70"/>
                  </a:lnTo>
                  <a:lnTo>
                    <a:pt x="64" y="70"/>
                  </a:lnTo>
                  <a:lnTo>
                    <a:pt x="64" y="70"/>
                  </a:lnTo>
                  <a:lnTo>
                    <a:pt x="64" y="70"/>
                  </a:lnTo>
                  <a:lnTo>
                    <a:pt x="64" y="74"/>
                  </a:lnTo>
                  <a:lnTo>
                    <a:pt x="64" y="74"/>
                  </a:lnTo>
                  <a:lnTo>
                    <a:pt x="64" y="74"/>
                  </a:lnTo>
                  <a:lnTo>
                    <a:pt x="64" y="78"/>
                  </a:lnTo>
                  <a:lnTo>
                    <a:pt x="64" y="82"/>
                  </a:lnTo>
                  <a:lnTo>
                    <a:pt x="64" y="90"/>
                  </a:lnTo>
                  <a:lnTo>
                    <a:pt x="64" y="90"/>
                  </a:lnTo>
                  <a:lnTo>
                    <a:pt x="64" y="90"/>
                  </a:lnTo>
                  <a:lnTo>
                    <a:pt x="56" y="90"/>
                  </a:lnTo>
                  <a:lnTo>
                    <a:pt x="56" y="90"/>
                  </a:lnTo>
                  <a:lnTo>
                    <a:pt x="56" y="90"/>
                  </a:lnTo>
                  <a:lnTo>
                    <a:pt x="52" y="90"/>
                  </a:lnTo>
                  <a:lnTo>
                    <a:pt x="52" y="90"/>
                  </a:lnTo>
                  <a:lnTo>
                    <a:pt x="52" y="90"/>
                  </a:lnTo>
                  <a:lnTo>
                    <a:pt x="50" y="90"/>
                  </a:lnTo>
                  <a:lnTo>
                    <a:pt x="50" y="90"/>
                  </a:lnTo>
                  <a:lnTo>
                    <a:pt x="50" y="90"/>
                  </a:lnTo>
                  <a:lnTo>
                    <a:pt x="50" y="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75"/>
            <p:cNvSpPr>
              <a:spLocks/>
            </p:cNvSpPr>
            <p:nvPr/>
          </p:nvSpPr>
          <p:spPr bwMode="auto">
            <a:xfrm>
              <a:off x="4006850" y="3794193"/>
              <a:ext cx="190500" cy="196850"/>
            </a:xfrm>
            <a:custGeom>
              <a:avLst/>
              <a:gdLst>
                <a:gd name="T0" fmla="*/ 0 w 120"/>
                <a:gd name="T1" fmla="*/ 120 h 124"/>
                <a:gd name="T2" fmla="*/ 0 w 120"/>
                <a:gd name="T3" fmla="*/ 112 h 124"/>
                <a:gd name="T4" fmla="*/ 4 w 120"/>
                <a:gd name="T5" fmla="*/ 108 h 124"/>
                <a:gd name="T6" fmla="*/ 4 w 120"/>
                <a:gd name="T7" fmla="*/ 104 h 124"/>
                <a:gd name="T8" fmla="*/ 8 w 120"/>
                <a:gd name="T9" fmla="*/ 96 h 124"/>
                <a:gd name="T10" fmla="*/ 12 w 120"/>
                <a:gd name="T11" fmla="*/ 96 h 124"/>
                <a:gd name="T12" fmla="*/ 12 w 120"/>
                <a:gd name="T13" fmla="*/ 94 h 124"/>
                <a:gd name="T14" fmla="*/ 12 w 120"/>
                <a:gd name="T15" fmla="*/ 90 h 124"/>
                <a:gd name="T16" fmla="*/ 16 w 120"/>
                <a:gd name="T17" fmla="*/ 86 h 124"/>
                <a:gd name="T18" fmla="*/ 16 w 120"/>
                <a:gd name="T19" fmla="*/ 82 h 124"/>
                <a:gd name="T20" fmla="*/ 16 w 120"/>
                <a:gd name="T21" fmla="*/ 78 h 124"/>
                <a:gd name="T22" fmla="*/ 16 w 120"/>
                <a:gd name="T23" fmla="*/ 78 h 124"/>
                <a:gd name="T24" fmla="*/ 20 w 120"/>
                <a:gd name="T25" fmla="*/ 74 h 124"/>
                <a:gd name="T26" fmla="*/ 20 w 120"/>
                <a:gd name="T27" fmla="*/ 70 h 124"/>
                <a:gd name="T28" fmla="*/ 20 w 120"/>
                <a:gd name="T29" fmla="*/ 70 h 124"/>
                <a:gd name="T30" fmla="*/ 20 w 120"/>
                <a:gd name="T31" fmla="*/ 70 h 124"/>
                <a:gd name="T32" fmla="*/ 20 w 120"/>
                <a:gd name="T33" fmla="*/ 66 h 124"/>
                <a:gd name="T34" fmla="*/ 28 w 120"/>
                <a:gd name="T35" fmla="*/ 64 h 124"/>
                <a:gd name="T36" fmla="*/ 28 w 120"/>
                <a:gd name="T37" fmla="*/ 60 h 124"/>
                <a:gd name="T38" fmla="*/ 30 w 120"/>
                <a:gd name="T39" fmla="*/ 56 h 124"/>
                <a:gd name="T40" fmla="*/ 34 w 120"/>
                <a:gd name="T41" fmla="*/ 52 h 124"/>
                <a:gd name="T42" fmla="*/ 34 w 120"/>
                <a:gd name="T43" fmla="*/ 48 h 124"/>
                <a:gd name="T44" fmla="*/ 34 w 120"/>
                <a:gd name="T45" fmla="*/ 40 h 124"/>
                <a:gd name="T46" fmla="*/ 34 w 120"/>
                <a:gd name="T47" fmla="*/ 34 h 124"/>
                <a:gd name="T48" fmla="*/ 38 w 120"/>
                <a:gd name="T49" fmla="*/ 34 h 124"/>
                <a:gd name="T50" fmla="*/ 38 w 120"/>
                <a:gd name="T51" fmla="*/ 30 h 124"/>
                <a:gd name="T52" fmla="*/ 38 w 120"/>
                <a:gd name="T53" fmla="*/ 30 h 124"/>
                <a:gd name="T54" fmla="*/ 42 w 120"/>
                <a:gd name="T55" fmla="*/ 26 h 124"/>
                <a:gd name="T56" fmla="*/ 42 w 120"/>
                <a:gd name="T57" fmla="*/ 26 h 124"/>
                <a:gd name="T58" fmla="*/ 46 w 120"/>
                <a:gd name="T59" fmla="*/ 22 h 124"/>
                <a:gd name="T60" fmla="*/ 50 w 120"/>
                <a:gd name="T61" fmla="*/ 18 h 124"/>
                <a:gd name="T62" fmla="*/ 54 w 120"/>
                <a:gd name="T63" fmla="*/ 14 h 124"/>
                <a:gd name="T64" fmla="*/ 54 w 120"/>
                <a:gd name="T65" fmla="*/ 10 h 124"/>
                <a:gd name="T66" fmla="*/ 54 w 120"/>
                <a:gd name="T67" fmla="*/ 6 h 124"/>
                <a:gd name="T68" fmla="*/ 58 w 120"/>
                <a:gd name="T69" fmla="*/ 4 h 124"/>
                <a:gd name="T70" fmla="*/ 58 w 120"/>
                <a:gd name="T71" fmla="*/ 0 h 124"/>
                <a:gd name="T72" fmla="*/ 102 w 120"/>
                <a:gd name="T73" fmla="*/ 0 h 124"/>
                <a:gd name="T74" fmla="*/ 106 w 120"/>
                <a:gd name="T75" fmla="*/ 0 h 124"/>
                <a:gd name="T76" fmla="*/ 120 w 120"/>
                <a:gd name="T77" fmla="*/ 0 h 124"/>
                <a:gd name="T78" fmla="*/ 120 w 120"/>
                <a:gd name="T79" fmla="*/ 14 h 124"/>
                <a:gd name="T80" fmla="*/ 120 w 120"/>
                <a:gd name="T81" fmla="*/ 30 h 124"/>
                <a:gd name="T82" fmla="*/ 106 w 120"/>
                <a:gd name="T83" fmla="*/ 30 h 124"/>
                <a:gd name="T84" fmla="*/ 102 w 120"/>
                <a:gd name="T85" fmla="*/ 30 h 124"/>
                <a:gd name="T86" fmla="*/ 84 w 120"/>
                <a:gd name="T87" fmla="*/ 30 h 124"/>
                <a:gd name="T88" fmla="*/ 72 w 120"/>
                <a:gd name="T89" fmla="*/ 36 h 124"/>
                <a:gd name="T90" fmla="*/ 72 w 120"/>
                <a:gd name="T91" fmla="*/ 44 h 124"/>
                <a:gd name="T92" fmla="*/ 72 w 120"/>
                <a:gd name="T93" fmla="*/ 60 h 124"/>
                <a:gd name="T94" fmla="*/ 72 w 120"/>
                <a:gd name="T95" fmla="*/ 78 h 124"/>
                <a:gd name="T96" fmla="*/ 64 w 120"/>
                <a:gd name="T97" fmla="*/ 78 h 124"/>
                <a:gd name="T98" fmla="*/ 60 w 120"/>
                <a:gd name="T99" fmla="*/ 86 h 124"/>
                <a:gd name="T100" fmla="*/ 58 w 120"/>
                <a:gd name="T101" fmla="*/ 90 h 124"/>
                <a:gd name="T102" fmla="*/ 58 w 120"/>
                <a:gd name="T103" fmla="*/ 96 h 124"/>
                <a:gd name="T104" fmla="*/ 60 w 120"/>
                <a:gd name="T105" fmla="*/ 104 h 124"/>
                <a:gd name="T106" fmla="*/ 46 w 120"/>
                <a:gd name="T107" fmla="*/ 116 h 124"/>
                <a:gd name="T108" fmla="*/ 34 w 120"/>
                <a:gd name="T109" fmla="*/ 116 h 124"/>
                <a:gd name="T110" fmla="*/ 20 w 120"/>
                <a:gd name="T111" fmla="*/ 116 h 124"/>
                <a:gd name="T112" fmla="*/ 4 w 120"/>
                <a:gd name="T113" fmla="*/ 116 h 124"/>
                <a:gd name="T114" fmla="*/ 0 w 120"/>
                <a:gd name="T115" fmla="*/ 120 h 124"/>
                <a:gd name="T116" fmla="*/ 0 w 120"/>
                <a:gd name="T1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124">
                  <a:moveTo>
                    <a:pt x="0" y="124"/>
                  </a:moveTo>
                  <a:lnTo>
                    <a:pt x="0" y="124"/>
                  </a:lnTo>
                  <a:lnTo>
                    <a:pt x="0" y="124"/>
                  </a:lnTo>
                  <a:lnTo>
                    <a:pt x="0" y="120"/>
                  </a:lnTo>
                  <a:lnTo>
                    <a:pt x="0" y="120"/>
                  </a:lnTo>
                  <a:lnTo>
                    <a:pt x="0" y="116"/>
                  </a:lnTo>
                  <a:lnTo>
                    <a:pt x="0" y="112"/>
                  </a:lnTo>
                  <a:lnTo>
                    <a:pt x="0" y="112"/>
                  </a:lnTo>
                  <a:lnTo>
                    <a:pt x="0" y="112"/>
                  </a:lnTo>
                  <a:lnTo>
                    <a:pt x="4" y="112"/>
                  </a:lnTo>
                  <a:lnTo>
                    <a:pt x="4" y="108"/>
                  </a:lnTo>
                  <a:lnTo>
                    <a:pt x="4" y="108"/>
                  </a:lnTo>
                  <a:lnTo>
                    <a:pt x="4" y="108"/>
                  </a:lnTo>
                  <a:lnTo>
                    <a:pt x="4" y="104"/>
                  </a:lnTo>
                  <a:lnTo>
                    <a:pt x="4" y="104"/>
                  </a:lnTo>
                  <a:lnTo>
                    <a:pt x="4" y="104"/>
                  </a:lnTo>
                  <a:lnTo>
                    <a:pt x="4" y="100"/>
                  </a:lnTo>
                  <a:lnTo>
                    <a:pt x="8" y="96"/>
                  </a:lnTo>
                  <a:lnTo>
                    <a:pt x="8" y="96"/>
                  </a:lnTo>
                  <a:lnTo>
                    <a:pt x="8" y="96"/>
                  </a:lnTo>
                  <a:lnTo>
                    <a:pt x="8" y="96"/>
                  </a:lnTo>
                  <a:lnTo>
                    <a:pt x="8" y="96"/>
                  </a:lnTo>
                  <a:lnTo>
                    <a:pt x="8" y="96"/>
                  </a:lnTo>
                  <a:lnTo>
                    <a:pt x="12" y="96"/>
                  </a:lnTo>
                  <a:lnTo>
                    <a:pt x="12" y="96"/>
                  </a:lnTo>
                  <a:lnTo>
                    <a:pt x="12" y="94"/>
                  </a:lnTo>
                  <a:lnTo>
                    <a:pt x="12" y="94"/>
                  </a:lnTo>
                  <a:lnTo>
                    <a:pt x="12" y="94"/>
                  </a:lnTo>
                  <a:lnTo>
                    <a:pt x="12" y="90"/>
                  </a:lnTo>
                  <a:lnTo>
                    <a:pt x="12" y="90"/>
                  </a:lnTo>
                  <a:lnTo>
                    <a:pt x="12" y="90"/>
                  </a:lnTo>
                  <a:lnTo>
                    <a:pt x="12" y="90"/>
                  </a:lnTo>
                  <a:lnTo>
                    <a:pt x="12" y="90"/>
                  </a:lnTo>
                  <a:lnTo>
                    <a:pt x="12" y="86"/>
                  </a:lnTo>
                  <a:lnTo>
                    <a:pt x="12" y="86"/>
                  </a:lnTo>
                  <a:lnTo>
                    <a:pt x="16" y="86"/>
                  </a:lnTo>
                  <a:lnTo>
                    <a:pt x="16" y="86"/>
                  </a:lnTo>
                  <a:lnTo>
                    <a:pt x="16" y="86"/>
                  </a:lnTo>
                  <a:lnTo>
                    <a:pt x="16" y="86"/>
                  </a:lnTo>
                  <a:lnTo>
                    <a:pt x="16" y="82"/>
                  </a:lnTo>
                  <a:lnTo>
                    <a:pt x="16" y="82"/>
                  </a:lnTo>
                  <a:lnTo>
                    <a:pt x="16" y="82"/>
                  </a:lnTo>
                  <a:lnTo>
                    <a:pt x="16" y="78"/>
                  </a:lnTo>
                  <a:lnTo>
                    <a:pt x="16" y="78"/>
                  </a:lnTo>
                  <a:lnTo>
                    <a:pt x="16" y="78"/>
                  </a:lnTo>
                  <a:lnTo>
                    <a:pt x="16" y="78"/>
                  </a:lnTo>
                  <a:lnTo>
                    <a:pt x="16" y="78"/>
                  </a:lnTo>
                  <a:lnTo>
                    <a:pt x="16" y="78"/>
                  </a:lnTo>
                  <a:lnTo>
                    <a:pt x="16" y="74"/>
                  </a:lnTo>
                  <a:lnTo>
                    <a:pt x="16" y="74"/>
                  </a:lnTo>
                  <a:lnTo>
                    <a:pt x="20" y="74"/>
                  </a:lnTo>
                  <a:lnTo>
                    <a:pt x="20" y="74"/>
                  </a:lnTo>
                  <a:lnTo>
                    <a:pt x="20" y="74"/>
                  </a:lnTo>
                  <a:lnTo>
                    <a:pt x="20" y="70"/>
                  </a:lnTo>
                  <a:lnTo>
                    <a:pt x="20" y="70"/>
                  </a:lnTo>
                  <a:lnTo>
                    <a:pt x="20" y="70"/>
                  </a:lnTo>
                  <a:lnTo>
                    <a:pt x="20" y="66"/>
                  </a:lnTo>
                  <a:lnTo>
                    <a:pt x="20" y="70"/>
                  </a:lnTo>
                  <a:lnTo>
                    <a:pt x="20" y="70"/>
                  </a:lnTo>
                  <a:lnTo>
                    <a:pt x="20" y="70"/>
                  </a:lnTo>
                  <a:lnTo>
                    <a:pt x="20" y="70"/>
                  </a:lnTo>
                  <a:lnTo>
                    <a:pt x="20" y="70"/>
                  </a:lnTo>
                  <a:lnTo>
                    <a:pt x="16" y="74"/>
                  </a:lnTo>
                  <a:lnTo>
                    <a:pt x="20" y="70"/>
                  </a:lnTo>
                  <a:lnTo>
                    <a:pt x="20" y="70"/>
                  </a:lnTo>
                  <a:lnTo>
                    <a:pt x="20" y="70"/>
                  </a:lnTo>
                  <a:lnTo>
                    <a:pt x="20" y="66"/>
                  </a:lnTo>
                  <a:lnTo>
                    <a:pt x="20" y="66"/>
                  </a:lnTo>
                  <a:lnTo>
                    <a:pt x="24" y="66"/>
                  </a:lnTo>
                  <a:lnTo>
                    <a:pt x="24" y="64"/>
                  </a:lnTo>
                  <a:lnTo>
                    <a:pt x="24" y="64"/>
                  </a:lnTo>
                  <a:lnTo>
                    <a:pt x="28" y="64"/>
                  </a:lnTo>
                  <a:lnTo>
                    <a:pt x="28" y="60"/>
                  </a:lnTo>
                  <a:lnTo>
                    <a:pt x="28" y="60"/>
                  </a:lnTo>
                  <a:lnTo>
                    <a:pt x="28" y="60"/>
                  </a:lnTo>
                  <a:lnTo>
                    <a:pt x="28" y="60"/>
                  </a:lnTo>
                  <a:lnTo>
                    <a:pt x="28" y="60"/>
                  </a:lnTo>
                  <a:lnTo>
                    <a:pt x="28" y="60"/>
                  </a:lnTo>
                  <a:lnTo>
                    <a:pt x="30" y="56"/>
                  </a:lnTo>
                  <a:lnTo>
                    <a:pt x="30" y="56"/>
                  </a:lnTo>
                  <a:lnTo>
                    <a:pt x="30" y="56"/>
                  </a:lnTo>
                  <a:lnTo>
                    <a:pt x="30" y="56"/>
                  </a:lnTo>
                  <a:lnTo>
                    <a:pt x="30" y="56"/>
                  </a:lnTo>
                  <a:lnTo>
                    <a:pt x="34" y="52"/>
                  </a:lnTo>
                  <a:lnTo>
                    <a:pt x="34" y="48"/>
                  </a:lnTo>
                  <a:lnTo>
                    <a:pt x="34" y="48"/>
                  </a:lnTo>
                  <a:lnTo>
                    <a:pt x="34" y="48"/>
                  </a:lnTo>
                  <a:lnTo>
                    <a:pt x="34" y="48"/>
                  </a:lnTo>
                  <a:lnTo>
                    <a:pt x="34" y="44"/>
                  </a:lnTo>
                  <a:lnTo>
                    <a:pt x="34" y="44"/>
                  </a:lnTo>
                  <a:lnTo>
                    <a:pt x="34" y="40"/>
                  </a:lnTo>
                  <a:lnTo>
                    <a:pt x="34" y="40"/>
                  </a:lnTo>
                  <a:lnTo>
                    <a:pt x="34" y="40"/>
                  </a:lnTo>
                  <a:lnTo>
                    <a:pt x="34" y="36"/>
                  </a:lnTo>
                  <a:lnTo>
                    <a:pt x="34" y="36"/>
                  </a:lnTo>
                  <a:lnTo>
                    <a:pt x="34" y="34"/>
                  </a:lnTo>
                  <a:lnTo>
                    <a:pt x="38" y="34"/>
                  </a:lnTo>
                  <a:lnTo>
                    <a:pt x="38" y="34"/>
                  </a:lnTo>
                  <a:lnTo>
                    <a:pt x="38" y="34"/>
                  </a:lnTo>
                  <a:lnTo>
                    <a:pt x="38" y="34"/>
                  </a:lnTo>
                  <a:lnTo>
                    <a:pt x="38" y="34"/>
                  </a:lnTo>
                  <a:lnTo>
                    <a:pt x="38" y="30"/>
                  </a:lnTo>
                  <a:lnTo>
                    <a:pt x="38" y="30"/>
                  </a:lnTo>
                  <a:lnTo>
                    <a:pt x="38" y="30"/>
                  </a:lnTo>
                  <a:lnTo>
                    <a:pt x="38" y="30"/>
                  </a:lnTo>
                  <a:lnTo>
                    <a:pt x="38" y="30"/>
                  </a:lnTo>
                  <a:lnTo>
                    <a:pt x="38" y="30"/>
                  </a:lnTo>
                  <a:lnTo>
                    <a:pt x="38" y="30"/>
                  </a:lnTo>
                  <a:lnTo>
                    <a:pt x="38" y="26"/>
                  </a:lnTo>
                  <a:lnTo>
                    <a:pt x="38" y="26"/>
                  </a:lnTo>
                  <a:lnTo>
                    <a:pt x="38" y="26"/>
                  </a:lnTo>
                  <a:lnTo>
                    <a:pt x="42" y="26"/>
                  </a:lnTo>
                  <a:lnTo>
                    <a:pt x="42" y="26"/>
                  </a:lnTo>
                  <a:lnTo>
                    <a:pt x="42" y="26"/>
                  </a:lnTo>
                  <a:lnTo>
                    <a:pt x="42" y="26"/>
                  </a:lnTo>
                  <a:lnTo>
                    <a:pt x="42" y="26"/>
                  </a:lnTo>
                  <a:lnTo>
                    <a:pt x="42" y="22"/>
                  </a:lnTo>
                  <a:lnTo>
                    <a:pt x="42" y="22"/>
                  </a:lnTo>
                  <a:lnTo>
                    <a:pt x="46" y="22"/>
                  </a:lnTo>
                  <a:lnTo>
                    <a:pt x="46" y="22"/>
                  </a:lnTo>
                  <a:lnTo>
                    <a:pt x="46" y="22"/>
                  </a:lnTo>
                  <a:lnTo>
                    <a:pt x="50" y="18"/>
                  </a:lnTo>
                  <a:lnTo>
                    <a:pt x="50" y="18"/>
                  </a:lnTo>
                  <a:lnTo>
                    <a:pt x="50" y="18"/>
                  </a:lnTo>
                  <a:lnTo>
                    <a:pt x="50" y="18"/>
                  </a:lnTo>
                  <a:lnTo>
                    <a:pt x="54" y="18"/>
                  </a:lnTo>
                  <a:lnTo>
                    <a:pt x="54" y="14"/>
                  </a:lnTo>
                  <a:lnTo>
                    <a:pt x="54" y="14"/>
                  </a:lnTo>
                  <a:lnTo>
                    <a:pt x="54" y="14"/>
                  </a:lnTo>
                  <a:lnTo>
                    <a:pt x="54" y="10"/>
                  </a:lnTo>
                  <a:lnTo>
                    <a:pt x="54" y="10"/>
                  </a:lnTo>
                  <a:lnTo>
                    <a:pt x="54" y="10"/>
                  </a:lnTo>
                  <a:lnTo>
                    <a:pt x="54" y="10"/>
                  </a:lnTo>
                  <a:lnTo>
                    <a:pt x="54" y="10"/>
                  </a:lnTo>
                  <a:lnTo>
                    <a:pt x="54" y="10"/>
                  </a:lnTo>
                  <a:lnTo>
                    <a:pt x="54" y="6"/>
                  </a:lnTo>
                  <a:lnTo>
                    <a:pt x="54" y="6"/>
                  </a:lnTo>
                  <a:lnTo>
                    <a:pt x="54" y="6"/>
                  </a:lnTo>
                  <a:lnTo>
                    <a:pt x="58" y="6"/>
                  </a:lnTo>
                  <a:lnTo>
                    <a:pt x="58" y="4"/>
                  </a:lnTo>
                  <a:lnTo>
                    <a:pt x="58" y="4"/>
                  </a:lnTo>
                  <a:lnTo>
                    <a:pt x="58" y="0"/>
                  </a:lnTo>
                  <a:lnTo>
                    <a:pt x="58" y="0"/>
                  </a:lnTo>
                  <a:lnTo>
                    <a:pt x="58" y="0"/>
                  </a:lnTo>
                  <a:lnTo>
                    <a:pt x="60" y="0"/>
                  </a:lnTo>
                  <a:lnTo>
                    <a:pt x="98" y="0"/>
                  </a:lnTo>
                  <a:lnTo>
                    <a:pt x="102" y="0"/>
                  </a:lnTo>
                  <a:lnTo>
                    <a:pt x="102" y="0"/>
                  </a:lnTo>
                  <a:lnTo>
                    <a:pt x="102" y="0"/>
                  </a:lnTo>
                  <a:lnTo>
                    <a:pt x="102" y="0"/>
                  </a:lnTo>
                  <a:lnTo>
                    <a:pt x="102" y="0"/>
                  </a:lnTo>
                  <a:lnTo>
                    <a:pt x="106" y="0"/>
                  </a:lnTo>
                  <a:lnTo>
                    <a:pt x="106" y="0"/>
                  </a:lnTo>
                  <a:lnTo>
                    <a:pt x="114" y="0"/>
                  </a:lnTo>
                  <a:lnTo>
                    <a:pt x="114" y="0"/>
                  </a:lnTo>
                  <a:lnTo>
                    <a:pt x="120" y="0"/>
                  </a:lnTo>
                  <a:lnTo>
                    <a:pt x="120" y="4"/>
                  </a:lnTo>
                  <a:lnTo>
                    <a:pt x="120" y="4"/>
                  </a:lnTo>
                  <a:lnTo>
                    <a:pt x="120" y="6"/>
                  </a:lnTo>
                  <a:lnTo>
                    <a:pt x="120" y="14"/>
                  </a:lnTo>
                  <a:lnTo>
                    <a:pt x="120" y="14"/>
                  </a:lnTo>
                  <a:lnTo>
                    <a:pt x="120" y="22"/>
                  </a:lnTo>
                  <a:lnTo>
                    <a:pt x="120" y="30"/>
                  </a:lnTo>
                  <a:lnTo>
                    <a:pt x="120" y="30"/>
                  </a:lnTo>
                  <a:lnTo>
                    <a:pt x="120" y="30"/>
                  </a:lnTo>
                  <a:lnTo>
                    <a:pt x="110" y="30"/>
                  </a:lnTo>
                  <a:lnTo>
                    <a:pt x="110" y="30"/>
                  </a:lnTo>
                  <a:lnTo>
                    <a:pt x="106" y="30"/>
                  </a:lnTo>
                  <a:lnTo>
                    <a:pt x="106" y="30"/>
                  </a:lnTo>
                  <a:lnTo>
                    <a:pt x="102" y="30"/>
                  </a:lnTo>
                  <a:lnTo>
                    <a:pt x="102" y="30"/>
                  </a:lnTo>
                  <a:lnTo>
                    <a:pt x="102" y="30"/>
                  </a:lnTo>
                  <a:lnTo>
                    <a:pt x="102" y="30"/>
                  </a:lnTo>
                  <a:lnTo>
                    <a:pt x="94" y="30"/>
                  </a:lnTo>
                  <a:lnTo>
                    <a:pt x="90" y="30"/>
                  </a:lnTo>
                  <a:lnTo>
                    <a:pt x="84" y="30"/>
                  </a:lnTo>
                  <a:lnTo>
                    <a:pt x="80" y="30"/>
                  </a:lnTo>
                  <a:lnTo>
                    <a:pt x="72" y="30"/>
                  </a:lnTo>
                  <a:lnTo>
                    <a:pt x="72" y="36"/>
                  </a:lnTo>
                  <a:lnTo>
                    <a:pt x="72" y="36"/>
                  </a:lnTo>
                  <a:lnTo>
                    <a:pt x="72" y="36"/>
                  </a:lnTo>
                  <a:lnTo>
                    <a:pt x="72" y="44"/>
                  </a:lnTo>
                  <a:lnTo>
                    <a:pt x="72" y="44"/>
                  </a:lnTo>
                  <a:lnTo>
                    <a:pt x="72" y="44"/>
                  </a:lnTo>
                  <a:lnTo>
                    <a:pt x="72" y="52"/>
                  </a:lnTo>
                  <a:lnTo>
                    <a:pt x="72" y="52"/>
                  </a:lnTo>
                  <a:lnTo>
                    <a:pt x="72" y="52"/>
                  </a:lnTo>
                  <a:lnTo>
                    <a:pt x="72" y="60"/>
                  </a:lnTo>
                  <a:lnTo>
                    <a:pt x="72" y="60"/>
                  </a:lnTo>
                  <a:lnTo>
                    <a:pt x="72" y="66"/>
                  </a:lnTo>
                  <a:lnTo>
                    <a:pt x="72" y="70"/>
                  </a:lnTo>
                  <a:lnTo>
                    <a:pt x="72" y="78"/>
                  </a:lnTo>
                  <a:lnTo>
                    <a:pt x="72" y="78"/>
                  </a:lnTo>
                  <a:lnTo>
                    <a:pt x="72" y="78"/>
                  </a:lnTo>
                  <a:lnTo>
                    <a:pt x="68" y="78"/>
                  </a:lnTo>
                  <a:lnTo>
                    <a:pt x="64" y="78"/>
                  </a:lnTo>
                  <a:lnTo>
                    <a:pt x="64" y="78"/>
                  </a:lnTo>
                  <a:lnTo>
                    <a:pt x="64" y="82"/>
                  </a:lnTo>
                  <a:lnTo>
                    <a:pt x="64" y="82"/>
                  </a:lnTo>
                  <a:lnTo>
                    <a:pt x="60" y="86"/>
                  </a:lnTo>
                  <a:lnTo>
                    <a:pt x="58" y="86"/>
                  </a:lnTo>
                  <a:lnTo>
                    <a:pt x="58" y="86"/>
                  </a:lnTo>
                  <a:lnTo>
                    <a:pt x="58" y="90"/>
                  </a:lnTo>
                  <a:lnTo>
                    <a:pt x="58" y="90"/>
                  </a:lnTo>
                  <a:lnTo>
                    <a:pt x="58" y="94"/>
                  </a:lnTo>
                  <a:lnTo>
                    <a:pt x="58" y="94"/>
                  </a:lnTo>
                  <a:lnTo>
                    <a:pt x="58" y="94"/>
                  </a:lnTo>
                  <a:lnTo>
                    <a:pt x="58" y="96"/>
                  </a:lnTo>
                  <a:lnTo>
                    <a:pt x="58" y="96"/>
                  </a:lnTo>
                  <a:lnTo>
                    <a:pt x="58" y="100"/>
                  </a:lnTo>
                  <a:lnTo>
                    <a:pt x="58" y="100"/>
                  </a:lnTo>
                  <a:lnTo>
                    <a:pt x="60" y="104"/>
                  </a:lnTo>
                  <a:lnTo>
                    <a:pt x="60" y="112"/>
                  </a:lnTo>
                  <a:lnTo>
                    <a:pt x="60" y="116"/>
                  </a:lnTo>
                  <a:lnTo>
                    <a:pt x="54" y="116"/>
                  </a:lnTo>
                  <a:lnTo>
                    <a:pt x="46" y="116"/>
                  </a:lnTo>
                  <a:lnTo>
                    <a:pt x="42" y="116"/>
                  </a:lnTo>
                  <a:lnTo>
                    <a:pt x="42" y="116"/>
                  </a:lnTo>
                  <a:lnTo>
                    <a:pt x="38" y="116"/>
                  </a:lnTo>
                  <a:lnTo>
                    <a:pt x="34" y="116"/>
                  </a:lnTo>
                  <a:lnTo>
                    <a:pt x="30" y="116"/>
                  </a:lnTo>
                  <a:lnTo>
                    <a:pt x="28" y="116"/>
                  </a:lnTo>
                  <a:lnTo>
                    <a:pt x="20" y="116"/>
                  </a:lnTo>
                  <a:lnTo>
                    <a:pt x="20" y="116"/>
                  </a:lnTo>
                  <a:lnTo>
                    <a:pt x="16" y="116"/>
                  </a:lnTo>
                  <a:lnTo>
                    <a:pt x="16" y="116"/>
                  </a:lnTo>
                  <a:lnTo>
                    <a:pt x="8" y="116"/>
                  </a:lnTo>
                  <a:lnTo>
                    <a:pt x="4" y="116"/>
                  </a:lnTo>
                  <a:lnTo>
                    <a:pt x="4" y="116"/>
                  </a:lnTo>
                  <a:lnTo>
                    <a:pt x="4" y="120"/>
                  </a:lnTo>
                  <a:lnTo>
                    <a:pt x="0" y="120"/>
                  </a:lnTo>
                  <a:lnTo>
                    <a:pt x="0" y="120"/>
                  </a:lnTo>
                  <a:lnTo>
                    <a:pt x="0" y="124"/>
                  </a:lnTo>
                  <a:lnTo>
                    <a:pt x="0" y="124"/>
                  </a:lnTo>
                  <a:lnTo>
                    <a:pt x="0" y="124"/>
                  </a:lnTo>
                  <a:lnTo>
                    <a:pt x="0" y="124"/>
                  </a:lnTo>
                  <a:lnTo>
                    <a:pt x="0"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76"/>
            <p:cNvSpPr>
              <a:spLocks/>
            </p:cNvSpPr>
            <p:nvPr/>
          </p:nvSpPr>
          <p:spPr bwMode="auto">
            <a:xfrm>
              <a:off x="4883150" y="4781618"/>
              <a:ext cx="266700" cy="273050"/>
            </a:xfrm>
            <a:custGeom>
              <a:avLst/>
              <a:gdLst>
                <a:gd name="T0" fmla="*/ 120 w 168"/>
                <a:gd name="T1" fmla="*/ 130 h 172"/>
                <a:gd name="T2" fmla="*/ 108 w 168"/>
                <a:gd name="T3" fmla="*/ 130 h 172"/>
                <a:gd name="T4" fmla="*/ 98 w 168"/>
                <a:gd name="T5" fmla="*/ 138 h 172"/>
                <a:gd name="T6" fmla="*/ 90 w 168"/>
                <a:gd name="T7" fmla="*/ 148 h 172"/>
                <a:gd name="T8" fmla="*/ 84 w 168"/>
                <a:gd name="T9" fmla="*/ 160 h 172"/>
                <a:gd name="T10" fmla="*/ 72 w 168"/>
                <a:gd name="T11" fmla="*/ 168 h 172"/>
                <a:gd name="T12" fmla="*/ 60 w 168"/>
                <a:gd name="T13" fmla="*/ 168 h 172"/>
                <a:gd name="T14" fmla="*/ 54 w 168"/>
                <a:gd name="T15" fmla="*/ 168 h 172"/>
                <a:gd name="T16" fmla="*/ 42 w 168"/>
                <a:gd name="T17" fmla="*/ 160 h 172"/>
                <a:gd name="T18" fmla="*/ 28 w 168"/>
                <a:gd name="T19" fmla="*/ 164 h 172"/>
                <a:gd name="T20" fmla="*/ 8 w 168"/>
                <a:gd name="T21" fmla="*/ 148 h 172"/>
                <a:gd name="T22" fmla="*/ 4 w 168"/>
                <a:gd name="T23" fmla="*/ 138 h 172"/>
                <a:gd name="T24" fmla="*/ 0 w 168"/>
                <a:gd name="T25" fmla="*/ 116 h 172"/>
                <a:gd name="T26" fmla="*/ 0 w 168"/>
                <a:gd name="T27" fmla="*/ 96 h 172"/>
                <a:gd name="T28" fmla="*/ 16 w 168"/>
                <a:gd name="T29" fmla="*/ 82 h 172"/>
                <a:gd name="T30" fmla="*/ 30 w 168"/>
                <a:gd name="T31" fmla="*/ 82 h 172"/>
                <a:gd name="T32" fmla="*/ 30 w 168"/>
                <a:gd name="T33" fmla="*/ 62 h 172"/>
                <a:gd name="T34" fmla="*/ 30 w 168"/>
                <a:gd name="T35" fmla="*/ 48 h 172"/>
                <a:gd name="T36" fmla="*/ 38 w 168"/>
                <a:gd name="T37" fmla="*/ 48 h 172"/>
                <a:gd name="T38" fmla="*/ 42 w 168"/>
                <a:gd name="T39" fmla="*/ 56 h 172"/>
                <a:gd name="T40" fmla="*/ 50 w 168"/>
                <a:gd name="T41" fmla="*/ 60 h 172"/>
                <a:gd name="T42" fmla="*/ 64 w 168"/>
                <a:gd name="T43" fmla="*/ 62 h 172"/>
                <a:gd name="T44" fmla="*/ 76 w 168"/>
                <a:gd name="T45" fmla="*/ 60 h 172"/>
                <a:gd name="T46" fmla="*/ 84 w 168"/>
                <a:gd name="T47" fmla="*/ 70 h 172"/>
                <a:gd name="T48" fmla="*/ 94 w 168"/>
                <a:gd name="T49" fmla="*/ 78 h 172"/>
                <a:gd name="T50" fmla="*/ 102 w 168"/>
                <a:gd name="T51" fmla="*/ 90 h 172"/>
                <a:gd name="T52" fmla="*/ 112 w 168"/>
                <a:gd name="T53" fmla="*/ 90 h 172"/>
                <a:gd name="T54" fmla="*/ 112 w 168"/>
                <a:gd name="T55" fmla="*/ 78 h 172"/>
                <a:gd name="T56" fmla="*/ 108 w 168"/>
                <a:gd name="T57" fmla="*/ 70 h 172"/>
                <a:gd name="T58" fmla="*/ 98 w 168"/>
                <a:gd name="T59" fmla="*/ 66 h 172"/>
                <a:gd name="T60" fmla="*/ 94 w 168"/>
                <a:gd name="T61" fmla="*/ 56 h 172"/>
                <a:gd name="T62" fmla="*/ 98 w 168"/>
                <a:gd name="T63" fmla="*/ 44 h 172"/>
                <a:gd name="T64" fmla="*/ 98 w 168"/>
                <a:gd name="T65" fmla="*/ 30 h 172"/>
                <a:gd name="T66" fmla="*/ 98 w 168"/>
                <a:gd name="T67" fmla="*/ 14 h 172"/>
                <a:gd name="T68" fmla="*/ 102 w 168"/>
                <a:gd name="T69" fmla="*/ 4 h 172"/>
                <a:gd name="T70" fmla="*/ 120 w 168"/>
                <a:gd name="T71" fmla="*/ 0 h 172"/>
                <a:gd name="T72" fmla="*/ 128 w 168"/>
                <a:gd name="T73" fmla="*/ 6 h 172"/>
                <a:gd name="T74" fmla="*/ 142 w 168"/>
                <a:gd name="T75" fmla="*/ 10 h 172"/>
                <a:gd name="T76" fmla="*/ 150 w 168"/>
                <a:gd name="T77" fmla="*/ 18 h 172"/>
                <a:gd name="T78" fmla="*/ 162 w 168"/>
                <a:gd name="T79" fmla="*/ 26 h 172"/>
                <a:gd name="T80" fmla="*/ 162 w 168"/>
                <a:gd name="T81" fmla="*/ 32 h 172"/>
                <a:gd name="T82" fmla="*/ 166 w 168"/>
                <a:gd name="T83" fmla="*/ 44 h 172"/>
                <a:gd name="T84" fmla="*/ 166 w 168"/>
                <a:gd name="T85" fmla="*/ 52 h 172"/>
                <a:gd name="T86" fmla="*/ 162 w 168"/>
                <a:gd name="T87" fmla="*/ 66 h 172"/>
                <a:gd name="T88" fmla="*/ 158 w 168"/>
                <a:gd name="T89" fmla="*/ 74 h 172"/>
                <a:gd name="T90" fmla="*/ 158 w 168"/>
                <a:gd name="T91" fmla="*/ 90 h 172"/>
                <a:gd name="T92" fmla="*/ 158 w 168"/>
                <a:gd name="T93" fmla="*/ 100 h 172"/>
                <a:gd name="T94" fmla="*/ 146 w 168"/>
                <a:gd name="T95" fmla="*/ 108 h 172"/>
                <a:gd name="T96" fmla="*/ 136 w 168"/>
                <a:gd name="T97" fmla="*/ 112 h 172"/>
                <a:gd name="T98" fmla="*/ 124 w 168"/>
                <a:gd name="T99" fmla="*/ 116 h 172"/>
                <a:gd name="T100" fmla="*/ 120 w 168"/>
                <a:gd name="T101" fmla="*/ 11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72">
                  <a:moveTo>
                    <a:pt x="120" y="118"/>
                  </a:moveTo>
                  <a:lnTo>
                    <a:pt x="120" y="122"/>
                  </a:lnTo>
                  <a:lnTo>
                    <a:pt x="120" y="126"/>
                  </a:lnTo>
                  <a:lnTo>
                    <a:pt x="120" y="130"/>
                  </a:lnTo>
                  <a:lnTo>
                    <a:pt x="116" y="130"/>
                  </a:lnTo>
                  <a:lnTo>
                    <a:pt x="112" y="126"/>
                  </a:lnTo>
                  <a:lnTo>
                    <a:pt x="112" y="130"/>
                  </a:lnTo>
                  <a:lnTo>
                    <a:pt x="108" y="130"/>
                  </a:lnTo>
                  <a:lnTo>
                    <a:pt x="104" y="130"/>
                  </a:lnTo>
                  <a:lnTo>
                    <a:pt x="102" y="134"/>
                  </a:lnTo>
                  <a:lnTo>
                    <a:pt x="102" y="138"/>
                  </a:lnTo>
                  <a:lnTo>
                    <a:pt x="98" y="138"/>
                  </a:lnTo>
                  <a:lnTo>
                    <a:pt x="98" y="142"/>
                  </a:lnTo>
                  <a:lnTo>
                    <a:pt x="98" y="146"/>
                  </a:lnTo>
                  <a:lnTo>
                    <a:pt x="94" y="146"/>
                  </a:lnTo>
                  <a:lnTo>
                    <a:pt x="90" y="148"/>
                  </a:lnTo>
                  <a:lnTo>
                    <a:pt x="88" y="148"/>
                  </a:lnTo>
                  <a:lnTo>
                    <a:pt x="88" y="152"/>
                  </a:lnTo>
                  <a:lnTo>
                    <a:pt x="84" y="156"/>
                  </a:lnTo>
                  <a:lnTo>
                    <a:pt x="84" y="160"/>
                  </a:lnTo>
                  <a:lnTo>
                    <a:pt x="80" y="160"/>
                  </a:lnTo>
                  <a:lnTo>
                    <a:pt x="80" y="164"/>
                  </a:lnTo>
                  <a:lnTo>
                    <a:pt x="76" y="168"/>
                  </a:lnTo>
                  <a:lnTo>
                    <a:pt x="72" y="168"/>
                  </a:lnTo>
                  <a:lnTo>
                    <a:pt x="72" y="172"/>
                  </a:lnTo>
                  <a:lnTo>
                    <a:pt x="68" y="172"/>
                  </a:lnTo>
                  <a:lnTo>
                    <a:pt x="64" y="168"/>
                  </a:lnTo>
                  <a:lnTo>
                    <a:pt x="60" y="168"/>
                  </a:lnTo>
                  <a:lnTo>
                    <a:pt x="60" y="172"/>
                  </a:lnTo>
                  <a:lnTo>
                    <a:pt x="58" y="172"/>
                  </a:lnTo>
                  <a:lnTo>
                    <a:pt x="58" y="168"/>
                  </a:lnTo>
                  <a:lnTo>
                    <a:pt x="54" y="168"/>
                  </a:lnTo>
                  <a:lnTo>
                    <a:pt x="50" y="168"/>
                  </a:lnTo>
                  <a:lnTo>
                    <a:pt x="46" y="164"/>
                  </a:lnTo>
                  <a:lnTo>
                    <a:pt x="46" y="160"/>
                  </a:lnTo>
                  <a:lnTo>
                    <a:pt x="42" y="160"/>
                  </a:lnTo>
                  <a:lnTo>
                    <a:pt x="38" y="160"/>
                  </a:lnTo>
                  <a:lnTo>
                    <a:pt x="34" y="160"/>
                  </a:lnTo>
                  <a:lnTo>
                    <a:pt x="30" y="160"/>
                  </a:lnTo>
                  <a:lnTo>
                    <a:pt x="28" y="164"/>
                  </a:lnTo>
                  <a:lnTo>
                    <a:pt x="24" y="164"/>
                  </a:lnTo>
                  <a:lnTo>
                    <a:pt x="20" y="160"/>
                  </a:lnTo>
                  <a:lnTo>
                    <a:pt x="12" y="152"/>
                  </a:lnTo>
                  <a:lnTo>
                    <a:pt x="8" y="148"/>
                  </a:lnTo>
                  <a:lnTo>
                    <a:pt x="8" y="146"/>
                  </a:lnTo>
                  <a:lnTo>
                    <a:pt x="4" y="146"/>
                  </a:lnTo>
                  <a:lnTo>
                    <a:pt x="4" y="142"/>
                  </a:lnTo>
                  <a:lnTo>
                    <a:pt x="4" y="138"/>
                  </a:lnTo>
                  <a:lnTo>
                    <a:pt x="0" y="138"/>
                  </a:lnTo>
                  <a:lnTo>
                    <a:pt x="0" y="134"/>
                  </a:lnTo>
                  <a:lnTo>
                    <a:pt x="0" y="126"/>
                  </a:lnTo>
                  <a:lnTo>
                    <a:pt x="0" y="116"/>
                  </a:lnTo>
                  <a:lnTo>
                    <a:pt x="0" y="112"/>
                  </a:lnTo>
                  <a:lnTo>
                    <a:pt x="0" y="108"/>
                  </a:lnTo>
                  <a:lnTo>
                    <a:pt x="0" y="100"/>
                  </a:lnTo>
                  <a:lnTo>
                    <a:pt x="0" y="96"/>
                  </a:lnTo>
                  <a:lnTo>
                    <a:pt x="0" y="90"/>
                  </a:lnTo>
                  <a:lnTo>
                    <a:pt x="0" y="82"/>
                  </a:lnTo>
                  <a:lnTo>
                    <a:pt x="8" y="82"/>
                  </a:lnTo>
                  <a:lnTo>
                    <a:pt x="16" y="82"/>
                  </a:lnTo>
                  <a:lnTo>
                    <a:pt x="20" y="82"/>
                  </a:lnTo>
                  <a:lnTo>
                    <a:pt x="24" y="82"/>
                  </a:lnTo>
                  <a:lnTo>
                    <a:pt x="28" y="82"/>
                  </a:lnTo>
                  <a:lnTo>
                    <a:pt x="30" y="82"/>
                  </a:lnTo>
                  <a:lnTo>
                    <a:pt x="30" y="78"/>
                  </a:lnTo>
                  <a:lnTo>
                    <a:pt x="30" y="74"/>
                  </a:lnTo>
                  <a:lnTo>
                    <a:pt x="30" y="70"/>
                  </a:lnTo>
                  <a:lnTo>
                    <a:pt x="30" y="62"/>
                  </a:lnTo>
                  <a:lnTo>
                    <a:pt x="30" y="60"/>
                  </a:lnTo>
                  <a:lnTo>
                    <a:pt x="30" y="56"/>
                  </a:lnTo>
                  <a:lnTo>
                    <a:pt x="30" y="52"/>
                  </a:lnTo>
                  <a:lnTo>
                    <a:pt x="30" y="48"/>
                  </a:lnTo>
                  <a:lnTo>
                    <a:pt x="30" y="44"/>
                  </a:lnTo>
                  <a:lnTo>
                    <a:pt x="30" y="48"/>
                  </a:lnTo>
                  <a:lnTo>
                    <a:pt x="34" y="48"/>
                  </a:lnTo>
                  <a:lnTo>
                    <a:pt x="38" y="48"/>
                  </a:lnTo>
                  <a:lnTo>
                    <a:pt x="38" y="52"/>
                  </a:lnTo>
                  <a:lnTo>
                    <a:pt x="34" y="56"/>
                  </a:lnTo>
                  <a:lnTo>
                    <a:pt x="38" y="56"/>
                  </a:lnTo>
                  <a:lnTo>
                    <a:pt x="42" y="56"/>
                  </a:lnTo>
                  <a:lnTo>
                    <a:pt x="46" y="52"/>
                  </a:lnTo>
                  <a:lnTo>
                    <a:pt x="50" y="52"/>
                  </a:lnTo>
                  <a:lnTo>
                    <a:pt x="50" y="56"/>
                  </a:lnTo>
                  <a:lnTo>
                    <a:pt x="50" y="60"/>
                  </a:lnTo>
                  <a:lnTo>
                    <a:pt x="54" y="60"/>
                  </a:lnTo>
                  <a:lnTo>
                    <a:pt x="58" y="62"/>
                  </a:lnTo>
                  <a:lnTo>
                    <a:pt x="60" y="62"/>
                  </a:lnTo>
                  <a:lnTo>
                    <a:pt x="64" y="62"/>
                  </a:lnTo>
                  <a:lnTo>
                    <a:pt x="68" y="66"/>
                  </a:lnTo>
                  <a:lnTo>
                    <a:pt x="72" y="66"/>
                  </a:lnTo>
                  <a:lnTo>
                    <a:pt x="72" y="62"/>
                  </a:lnTo>
                  <a:lnTo>
                    <a:pt x="76" y="60"/>
                  </a:lnTo>
                  <a:lnTo>
                    <a:pt x="76" y="62"/>
                  </a:lnTo>
                  <a:lnTo>
                    <a:pt x="80" y="62"/>
                  </a:lnTo>
                  <a:lnTo>
                    <a:pt x="80" y="66"/>
                  </a:lnTo>
                  <a:lnTo>
                    <a:pt x="84" y="70"/>
                  </a:lnTo>
                  <a:lnTo>
                    <a:pt x="88" y="70"/>
                  </a:lnTo>
                  <a:lnTo>
                    <a:pt x="90" y="74"/>
                  </a:lnTo>
                  <a:lnTo>
                    <a:pt x="94" y="74"/>
                  </a:lnTo>
                  <a:lnTo>
                    <a:pt x="94" y="78"/>
                  </a:lnTo>
                  <a:lnTo>
                    <a:pt x="94" y="82"/>
                  </a:lnTo>
                  <a:lnTo>
                    <a:pt x="98" y="82"/>
                  </a:lnTo>
                  <a:lnTo>
                    <a:pt x="102" y="86"/>
                  </a:lnTo>
                  <a:lnTo>
                    <a:pt x="102" y="90"/>
                  </a:lnTo>
                  <a:lnTo>
                    <a:pt x="104" y="90"/>
                  </a:lnTo>
                  <a:lnTo>
                    <a:pt x="108" y="90"/>
                  </a:lnTo>
                  <a:lnTo>
                    <a:pt x="108" y="86"/>
                  </a:lnTo>
                  <a:lnTo>
                    <a:pt x="112" y="90"/>
                  </a:lnTo>
                  <a:lnTo>
                    <a:pt x="108" y="90"/>
                  </a:lnTo>
                  <a:lnTo>
                    <a:pt x="112" y="90"/>
                  </a:lnTo>
                  <a:lnTo>
                    <a:pt x="112" y="86"/>
                  </a:lnTo>
                  <a:lnTo>
                    <a:pt x="112" y="78"/>
                  </a:lnTo>
                  <a:lnTo>
                    <a:pt x="112" y="74"/>
                  </a:lnTo>
                  <a:lnTo>
                    <a:pt x="112" y="70"/>
                  </a:lnTo>
                  <a:lnTo>
                    <a:pt x="112" y="66"/>
                  </a:lnTo>
                  <a:lnTo>
                    <a:pt x="108" y="70"/>
                  </a:lnTo>
                  <a:lnTo>
                    <a:pt x="108" y="74"/>
                  </a:lnTo>
                  <a:lnTo>
                    <a:pt x="104" y="70"/>
                  </a:lnTo>
                  <a:lnTo>
                    <a:pt x="102" y="70"/>
                  </a:lnTo>
                  <a:lnTo>
                    <a:pt x="98" y="66"/>
                  </a:lnTo>
                  <a:lnTo>
                    <a:pt x="98" y="62"/>
                  </a:lnTo>
                  <a:lnTo>
                    <a:pt x="94" y="62"/>
                  </a:lnTo>
                  <a:lnTo>
                    <a:pt x="94" y="60"/>
                  </a:lnTo>
                  <a:lnTo>
                    <a:pt x="94" y="56"/>
                  </a:lnTo>
                  <a:lnTo>
                    <a:pt x="94" y="52"/>
                  </a:lnTo>
                  <a:lnTo>
                    <a:pt x="94" y="48"/>
                  </a:lnTo>
                  <a:lnTo>
                    <a:pt x="94" y="44"/>
                  </a:lnTo>
                  <a:lnTo>
                    <a:pt x="98" y="44"/>
                  </a:lnTo>
                  <a:lnTo>
                    <a:pt x="98" y="40"/>
                  </a:lnTo>
                  <a:lnTo>
                    <a:pt x="98" y="36"/>
                  </a:lnTo>
                  <a:lnTo>
                    <a:pt x="98" y="32"/>
                  </a:lnTo>
                  <a:lnTo>
                    <a:pt x="98" y="30"/>
                  </a:lnTo>
                  <a:lnTo>
                    <a:pt x="98" y="26"/>
                  </a:lnTo>
                  <a:lnTo>
                    <a:pt x="94" y="22"/>
                  </a:lnTo>
                  <a:lnTo>
                    <a:pt x="94" y="18"/>
                  </a:lnTo>
                  <a:lnTo>
                    <a:pt x="98" y="14"/>
                  </a:lnTo>
                  <a:lnTo>
                    <a:pt x="98" y="10"/>
                  </a:lnTo>
                  <a:lnTo>
                    <a:pt x="102" y="10"/>
                  </a:lnTo>
                  <a:lnTo>
                    <a:pt x="102" y="6"/>
                  </a:lnTo>
                  <a:lnTo>
                    <a:pt x="102" y="4"/>
                  </a:lnTo>
                  <a:lnTo>
                    <a:pt x="104" y="4"/>
                  </a:lnTo>
                  <a:lnTo>
                    <a:pt x="108" y="4"/>
                  </a:lnTo>
                  <a:lnTo>
                    <a:pt x="116" y="4"/>
                  </a:lnTo>
                  <a:lnTo>
                    <a:pt x="120" y="0"/>
                  </a:lnTo>
                  <a:lnTo>
                    <a:pt x="124" y="0"/>
                  </a:lnTo>
                  <a:lnTo>
                    <a:pt x="128" y="0"/>
                  </a:lnTo>
                  <a:lnTo>
                    <a:pt x="128" y="4"/>
                  </a:lnTo>
                  <a:lnTo>
                    <a:pt x="128" y="6"/>
                  </a:lnTo>
                  <a:lnTo>
                    <a:pt x="132" y="6"/>
                  </a:lnTo>
                  <a:lnTo>
                    <a:pt x="136" y="6"/>
                  </a:lnTo>
                  <a:lnTo>
                    <a:pt x="138" y="10"/>
                  </a:lnTo>
                  <a:lnTo>
                    <a:pt x="142" y="10"/>
                  </a:lnTo>
                  <a:lnTo>
                    <a:pt x="142" y="14"/>
                  </a:lnTo>
                  <a:lnTo>
                    <a:pt x="146" y="14"/>
                  </a:lnTo>
                  <a:lnTo>
                    <a:pt x="150" y="14"/>
                  </a:lnTo>
                  <a:lnTo>
                    <a:pt x="150" y="18"/>
                  </a:lnTo>
                  <a:lnTo>
                    <a:pt x="154" y="18"/>
                  </a:lnTo>
                  <a:lnTo>
                    <a:pt x="158" y="22"/>
                  </a:lnTo>
                  <a:lnTo>
                    <a:pt x="158" y="26"/>
                  </a:lnTo>
                  <a:lnTo>
                    <a:pt x="162" y="26"/>
                  </a:lnTo>
                  <a:lnTo>
                    <a:pt x="162" y="30"/>
                  </a:lnTo>
                  <a:lnTo>
                    <a:pt x="166" y="30"/>
                  </a:lnTo>
                  <a:lnTo>
                    <a:pt x="162" y="30"/>
                  </a:lnTo>
                  <a:lnTo>
                    <a:pt x="162" y="32"/>
                  </a:lnTo>
                  <a:lnTo>
                    <a:pt x="166" y="32"/>
                  </a:lnTo>
                  <a:lnTo>
                    <a:pt x="166" y="36"/>
                  </a:lnTo>
                  <a:lnTo>
                    <a:pt x="168" y="40"/>
                  </a:lnTo>
                  <a:lnTo>
                    <a:pt x="166" y="44"/>
                  </a:lnTo>
                  <a:lnTo>
                    <a:pt x="162" y="44"/>
                  </a:lnTo>
                  <a:lnTo>
                    <a:pt x="162" y="48"/>
                  </a:lnTo>
                  <a:lnTo>
                    <a:pt x="166" y="48"/>
                  </a:lnTo>
                  <a:lnTo>
                    <a:pt x="166" y="52"/>
                  </a:lnTo>
                  <a:lnTo>
                    <a:pt x="162" y="56"/>
                  </a:lnTo>
                  <a:lnTo>
                    <a:pt x="162" y="60"/>
                  </a:lnTo>
                  <a:lnTo>
                    <a:pt x="162" y="62"/>
                  </a:lnTo>
                  <a:lnTo>
                    <a:pt x="162" y="66"/>
                  </a:lnTo>
                  <a:lnTo>
                    <a:pt x="166" y="70"/>
                  </a:lnTo>
                  <a:lnTo>
                    <a:pt x="166" y="74"/>
                  </a:lnTo>
                  <a:lnTo>
                    <a:pt x="162" y="74"/>
                  </a:lnTo>
                  <a:lnTo>
                    <a:pt x="158" y="74"/>
                  </a:lnTo>
                  <a:lnTo>
                    <a:pt x="158" y="78"/>
                  </a:lnTo>
                  <a:lnTo>
                    <a:pt x="158" y="82"/>
                  </a:lnTo>
                  <a:lnTo>
                    <a:pt x="158" y="86"/>
                  </a:lnTo>
                  <a:lnTo>
                    <a:pt x="158" y="90"/>
                  </a:lnTo>
                  <a:lnTo>
                    <a:pt x="158" y="92"/>
                  </a:lnTo>
                  <a:lnTo>
                    <a:pt x="154" y="92"/>
                  </a:lnTo>
                  <a:lnTo>
                    <a:pt x="158" y="96"/>
                  </a:lnTo>
                  <a:lnTo>
                    <a:pt x="158" y="100"/>
                  </a:lnTo>
                  <a:lnTo>
                    <a:pt x="162" y="100"/>
                  </a:lnTo>
                  <a:lnTo>
                    <a:pt x="158" y="100"/>
                  </a:lnTo>
                  <a:lnTo>
                    <a:pt x="150" y="104"/>
                  </a:lnTo>
                  <a:lnTo>
                    <a:pt x="146" y="108"/>
                  </a:lnTo>
                  <a:lnTo>
                    <a:pt x="142" y="108"/>
                  </a:lnTo>
                  <a:lnTo>
                    <a:pt x="138" y="108"/>
                  </a:lnTo>
                  <a:lnTo>
                    <a:pt x="138" y="112"/>
                  </a:lnTo>
                  <a:lnTo>
                    <a:pt x="136" y="112"/>
                  </a:lnTo>
                  <a:lnTo>
                    <a:pt x="132" y="112"/>
                  </a:lnTo>
                  <a:lnTo>
                    <a:pt x="128" y="112"/>
                  </a:lnTo>
                  <a:lnTo>
                    <a:pt x="128" y="116"/>
                  </a:lnTo>
                  <a:lnTo>
                    <a:pt x="124" y="116"/>
                  </a:lnTo>
                  <a:lnTo>
                    <a:pt x="120" y="116"/>
                  </a:lnTo>
                  <a:lnTo>
                    <a:pt x="120" y="118"/>
                  </a:lnTo>
                  <a:lnTo>
                    <a:pt x="120" y="118"/>
                  </a:lnTo>
                  <a:lnTo>
                    <a:pt x="120" y="1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77"/>
            <p:cNvSpPr>
              <a:spLocks/>
            </p:cNvSpPr>
            <p:nvPr/>
          </p:nvSpPr>
          <p:spPr bwMode="auto">
            <a:xfrm>
              <a:off x="4962525" y="4984818"/>
              <a:ext cx="177800" cy="193675"/>
            </a:xfrm>
            <a:custGeom>
              <a:avLst/>
              <a:gdLst>
                <a:gd name="T0" fmla="*/ 88 w 112"/>
                <a:gd name="T1" fmla="*/ 114 h 122"/>
                <a:gd name="T2" fmla="*/ 84 w 112"/>
                <a:gd name="T3" fmla="*/ 118 h 122"/>
                <a:gd name="T4" fmla="*/ 82 w 112"/>
                <a:gd name="T5" fmla="*/ 118 h 122"/>
                <a:gd name="T6" fmla="*/ 74 w 112"/>
                <a:gd name="T7" fmla="*/ 118 h 122"/>
                <a:gd name="T8" fmla="*/ 70 w 112"/>
                <a:gd name="T9" fmla="*/ 118 h 122"/>
                <a:gd name="T10" fmla="*/ 62 w 112"/>
                <a:gd name="T11" fmla="*/ 114 h 122"/>
                <a:gd name="T12" fmla="*/ 54 w 112"/>
                <a:gd name="T13" fmla="*/ 114 h 122"/>
                <a:gd name="T14" fmla="*/ 52 w 112"/>
                <a:gd name="T15" fmla="*/ 114 h 122"/>
                <a:gd name="T16" fmla="*/ 52 w 112"/>
                <a:gd name="T17" fmla="*/ 110 h 122"/>
                <a:gd name="T18" fmla="*/ 52 w 112"/>
                <a:gd name="T19" fmla="*/ 108 h 122"/>
                <a:gd name="T20" fmla="*/ 44 w 112"/>
                <a:gd name="T21" fmla="*/ 108 h 122"/>
                <a:gd name="T22" fmla="*/ 40 w 112"/>
                <a:gd name="T23" fmla="*/ 108 h 122"/>
                <a:gd name="T24" fmla="*/ 38 w 112"/>
                <a:gd name="T25" fmla="*/ 104 h 122"/>
                <a:gd name="T26" fmla="*/ 34 w 112"/>
                <a:gd name="T27" fmla="*/ 96 h 122"/>
                <a:gd name="T28" fmla="*/ 34 w 112"/>
                <a:gd name="T29" fmla="*/ 92 h 122"/>
                <a:gd name="T30" fmla="*/ 30 w 112"/>
                <a:gd name="T31" fmla="*/ 84 h 122"/>
                <a:gd name="T32" fmla="*/ 30 w 112"/>
                <a:gd name="T33" fmla="*/ 84 h 122"/>
                <a:gd name="T34" fmla="*/ 26 w 112"/>
                <a:gd name="T35" fmla="*/ 78 h 122"/>
                <a:gd name="T36" fmla="*/ 18 w 112"/>
                <a:gd name="T37" fmla="*/ 74 h 122"/>
                <a:gd name="T38" fmla="*/ 14 w 112"/>
                <a:gd name="T39" fmla="*/ 70 h 122"/>
                <a:gd name="T40" fmla="*/ 12 w 112"/>
                <a:gd name="T41" fmla="*/ 66 h 122"/>
                <a:gd name="T42" fmla="*/ 12 w 112"/>
                <a:gd name="T43" fmla="*/ 58 h 122"/>
                <a:gd name="T44" fmla="*/ 8 w 112"/>
                <a:gd name="T45" fmla="*/ 52 h 122"/>
                <a:gd name="T46" fmla="*/ 4 w 112"/>
                <a:gd name="T47" fmla="*/ 48 h 122"/>
                <a:gd name="T48" fmla="*/ 0 w 112"/>
                <a:gd name="T49" fmla="*/ 44 h 122"/>
                <a:gd name="T50" fmla="*/ 0 w 112"/>
                <a:gd name="T51" fmla="*/ 40 h 122"/>
                <a:gd name="T52" fmla="*/ 4 w 112"/>
                <a:gd name="T53" fmla="*/ 40 h 122"/>
                <a:gd name="T54" fmla="*/ 12 w 112"/>
                <a:gd name="T55" fmla="*/ 44 h 122"/>
                <a:gd name="T56" fmla="*/ 14 w 112"/>
                <a:gd name="T57" fmla="*/ 40 h 122"/>
                <a:gd name="T58" fmla="*/ 22 w 112"/>
                <a:gd name="T59" fmla="*/ 44 h 122"/>
                <a:gd name="T60" fmla="*/ 26 w 112"/>
                <a:gd name="T61" fmla="*/ 40 h 122"/>
                <a:gd name="T62" fmla="*/ 38 w 112"/>
                <a:gd name="T63" fmla="*/ 26 h 122"/>
                <a:gd name="T64" fmla="*/ 48 w 112"/>
                <a:gd name="T65" fmla="*/ 18 h 122"/>
                <a:gd name="T66" fmla="*/ 48 w 112"/>
                <a:gd name="T67" fmla="*/ 10 h 122"/>
                <a:gd name="T68" fmla="*/ 52 w 112"/>
                <a:gd name="T69" fmla="*/ 6 h 122"/>
                <a:gd name="T70" fmla="*/ 62 w 112"/>
                <a:gd name="T71" fmla="*/ 2 h 122"/>
                <a:gd name="T72" fmla="*/ 70 w 112"/>
                <a:gd name="T73" fmla="*/ 2 h 122"/>
                <a:gd name="T74" fmla="*/ 78 w 112"/>
                <a:gd name="T75" fmla="*/ 6 h 122"/>
                <a:gd name="T76" fmla="*/ 84 w 112"/>
                <a:gd name="T77" fmla="*/ 10 h 122"/>
                <a:gd name="T78" fmla="*/ 88 w 112"/>
                <a:gd name="T79" fmla="*/ 10 h 122"/>
                <a:gd name="T80" fmla="*/ 96 w 112"/>
                <a:gd name="T81" fmla="*/ 14 h 122"/>
                <a:gd name="T82" fmla="*/ 100 w 112"/>
                <a:gd name="T83" fmla="*/ 14 h 122"/>
                <a:gd name="T84" fmla="*/ 104 w 112"/>
                <a:gd name="T85" fmla="*/ 22 h 122"/>
                <a:gd name="T86" fmla="*/ 108 w 112"/>
                <a:gd name="T87" fmla="*/ 22 h 122"/>
                <a:gd name="T88" fmla="*/ 108 w 112"/>
                <a:gd name="T89" fmla="*/ 26 h 122"/>
                <a:gd name="T90" fmla="*/ 108 w 112"/>
                <a:gd name="T91" fmla="*/ 28 h 122"/>
                <a:gd name="T92" fmla="*/ 108 w 112"/>
                <a:gd name="T93" fmla="*/ 32 h 122"/>
                <a:gd name="T94" fmla="*/ 108 w 112"/>
                <a:gd name="T95" fmla="*/ 40 h 122"/>
                <a:gd name="T96" fmla="*/ 108 w 112"/>
                <a:gd name="T97" fmla="*/ 44 h 122"/>
                <a:gd name="T98" fmla="*/ 108 w 112"/>
                <a:gd name="T99" fmla="*/ 52 h 122"/>
                <a:gd name="T100" fmla="*/ 108 w 112"/>
                <a:gd name="T101" fmla="*/ 54 h 122"/>
                <a:gd name="T102" fmla="*/ 104 w 112"/>
                <a:gd name="T103" fmla="*/ 54 h 122"/>
                <a:gd name="T104" fmla="*/ 108 w 112"/>
                <a:gd name="T105" fmla="*/ 58 h 122"/>
                <a:gd name="T106" fmla="*/ 108 w 112"/>
                <a:gd name="T107" fmla="*/ 70 h 122"/>
                <a:gd name="T108" fmla="*/ 108 w 112"/>
                <a:gd name="T109" fmla="*/ 78 h 122"/>
                <a:gd name="T110" fmla="*/ 104 w 112"/>
                <a:gd name="T111" fmla="*/ 84 h 122"/>
                <a:gd name="T112" fmla="*/ 100 w 112"/>
                <a:gd name="T113" fmla="*/ 92 h 122"/>
                <a:gd name="T114" fmla="*/ 100 w 112"/>
                <a:gd name="T115"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22">
                  <a:moveTo>
                    <a:pt x="100" y="100"/>
                  </a:moveTo>
                  <a:lnTo>
                    <a:pt x="100" y="100"/>
                  </a:lnTo>
                  <a:lnTo>
                    <a:pt x="100" y="100"/>
                  </a:lnTo>
                  <a:lnTo>
                    <a:pt x="100" y="100"/>
                  </a:lnTo>
                  <a:lnTo>
                    <a:pt x="92" y="110"/>
                  </a:lnTo>
                  <a:lnTo>
                    <a:pt x="88" y="114"/>
                  </a:lnTo>
                  <a:lnTo>
                    <a:pt x="84" y="118"/>
                  </a:lnTo>
                  <a:lnTo>
                    <a:pt x="84" y="118"/>
                  </a:lnTo>
                  <a:lnTo>
                    <a:pt x="84" y="118"/>
                  </a:lnTo>
                  <a:lnTo>
                    <a:pt x="84" y="122"/>
                  </a:lnTo>
                  <a:lnTo>
                    <a:pt x="84" y="118"/>
                  </a:lnTo>
                  <a:lnTo>
                    <a:pt x="84" y="118"/>
                  </a:lnTo>
                  <a:lnTo>
                    <a:pt x="82" y="118"/>
                  </a:lnTo>
                  <a:lnTo>
                    <a:pt x="82" y="118"/>
                  </a:lnTo>
                  <a:lnTo>
                    <a:pt x="82" y="118"/>
                  </a:lnTo>
                  <a:lnTo>
                    <a:pt x="82" y="118"/>
                  </a:lnTo>
                  <a:lnTo>
                    <a:pt x="82" y="118"/>
                  </a:lnTo>
                  <a:lnTo>
                    <a:pt x="82" y="118"/>
                  </a:lnTo>
                  <a:lnTo>
                    <a:pt x="78" y="118"/>
                  </a:lnTo>
                  <a:lnTo>
                    <a:pt x="78" y="118"/>
                  </a:lnTo>
                  <a:lnTo>
                    <a:pt x="78" y="118"/>
                  </a:lnTo>
                  <a:lnTo>
                    <a:pt x="78" y="118"/>
                  </a:lnTo>
                  <a:lnTo>
                    <a:pt x="78" y="118"/>
                  </a:lnTo>
                  <a:lnTo>
                    <a:pt x="74" y="118"/>
                  </a:lnTo>
                  <a:lnTo>
                    <a:pt x="74" y="118"/>
                  </a:lnTo>
                  <a:lnTo>
                    <a:pt x="74" y="118"/>
                  </a:lnTo>
                  <a:lnTo>
                    <a:pt x="74" y="118"/>
                  </a:lnTo>
                  <a:lnTo>
                    <a:pt x="74" y="118"/>
                  </a:lnTo>
                  <a:lnTo>
                    <a:pt x="70" y="118"/>
                  </a:lnTo>
                  <a:lnTo>
                    <a:pt x="70" y="118"/>
                  </a:lnTo>
                  <a:lnTo>
                    <a:pt x="70" y="118"/>
                  </a:lnTo>
                  <a:lnTo>
                    <a:pt x="66" y="118"/>
                  </a:lnTo>
                  <a:lnTo>
                    <a:pt x="66" y="114"/>
                  </a:lnTo>
                  <a:lnTo>
                    <a:pt x="62" y="114"/>
                  </a:lnTo>
                  <a:lnTo>
                    <a:pt x="62" y="114"/>
                  </a:lnTo>
                  <a:lnTo>
                    <a:pt x="62" y="114"/>
                  </a:lnTo>
                  <a:lnTo>
                    <a:pt x="62" y="114"/>
                  </a:lnTo>
                  <a:lnTo>
                    <a:pt x="62" y="114"/>
                  </a:lnTo>
                  <a:lnTo>
                    <a:pt x="58" y="114"/>
                  </a:lnTo>
                  <a:lnTo>
                    <a:pt x="54" y="114"/>
                  </a:lnTo>
                  <a:lnTo>
                    <a:pt x="54" y="114"/>
                  </a:lnTo>
                  <a:lnTo>
                    <a:pt x="54" y="114"/>
                  </a:lnTo>
                  <a:lnTo>
                    <a:pt x="54" y="114"/>
                  </a:lnTo>
                  <a:lnTo>
                    <a:pt x="54" y="114"/>
                  </a:lnTo>
                  <a:lnTo>
                    <a:pt x="54" y="114"/>
                  </a:lnTo>
                  <a:lnTo>
                    <a:pt x="54" y="114"/>
                  </a:lnTo>
                  <a:lnTo>
                    <a:pt x="52" y="114"/>
                  </a:lnTo>
                  <a:lnTo>
                    <a:pt x="52" y="114"/>
                  </a:lnTo>
                  <a:lnTo>
                    <a:pt x="52" y="114"/>
                  </a:lnTo>
                  <a:lnTo>
                    <a:pt x="52" y="114"/>
                  </a:lnTo>
                  <a:lnTo>
                    <a:pt x="52" y="114"/>
                  </a:lnTo>
                  <a:lnTo>
                    <a:pt x="52" y="110"/>
                  </a:lnTo>
                  <a:lnTo>
                    <a:pt x="52" y="110"/>
                  </a:lnTo>
                  <a:lnTo>
                    <a:pt x="52" y="110"/>
                  </a:lnTo>
                  <a:lnTo>
                    <a:pt x="52" y="110"/>
                  </a:lnTo>
                  <a:lnTo>
                    <a:pt x="52" y="110"/>
                  </a:lnTo>
                  <a:lnTo>
                    <a:pt x="52" y="110"/>
                  </a:lnTo>
                  <a:lnTo>
                    <a:pt x="52" y="108"/>
                  </a:lnTo>
                  <a:lnTo>
                    <a:pt x="52" y="108"/>
                  </a:lnTo>
                  <a:lnTo>
                    <a:pt x="52" y="108"/>
                  </a:lnTo>
                  <a:lnTo>
                    <a:pt x="52" y="108"/>
                  </a:lnTo>
                  <a:lnTo>
                    <a:pt x="48" y="108"/>
                  </a:lnTo>
                  <a:lnTo>
                    <a:pt x="44" y="108"/>
                  </a:lnTo>
                  <a:lnTo>
                    <a:pt x="44" y="108"/>
                  </a:lnTo>
                  <a:lnTo>
                    <a:pt x="44" y="108"/>
                  </a:lnTo>
                  <a:lnTo>
                    <a:pt x="44" y="108"/>
                  </a:lnTo>
                  <a:lnTo>
                    <a:pt x="44" y="108"/>
                  </a:lnTo>
                  <a:lnTo>
                    <a:pt x="44" y="108"/>
                  </a:lnTo>
                  <a:lnTo>
                    <a:pt x="44" y="108"/>
                  </a:lnTo>
                  <a:lnTo>
                    <a:pt x="40" y="108"/>
                  </a:lnTo>
                  <a:lnTo>
                    <a:pt x="40" y="108"/>
                  </a:lnTo>
                  <a:lnTo>
                    <a:pt x="40" y="108"/>
                  </a:lnTo>
                  <a:lnTo>
                    <a:pt x="40" y="108"/>
                  </a:lnTo>
                  <a:lnTo>
                    <a:pt x="38" y="108"/>
                  </a:lnTo>
                  <a:lnTo>
                    <a:pt x="38" y="104"/>
                  </a:lnTo>
                  <a:lnTo>
                    <a:pt x="38" y="104"/>
                  </a:lnTo>
                  <a:lnTo>
                    <a:pt x="38" y="104"/>
                  </a:lnTo>
                  <a:lnTo>
                    <a:pt x="38" y="104"/>
                  </a:lnTo>
                  <a:lnTo>
                    <a:pt x="38" y="104"/>
                  </a:lnTo>
                  <a:lnTo>
                    <a:pt x="38" y="100"/>
                  </a:lnTo>
                  <a:lnTo>
                    <a:pt x="38" y="100"/>
                  </a:lnTo>
                  <a:lnTo>
                    <a:pt x="34" y="100"/>
                  </a:lnTo>
                  <a:lnTo>
                    <a:pt x="34" y="100"/>
                  </a:lnTo>
                  <a:lnTo>
                    <a:pt x="34" y="96"/>
                  </a:lnTo>
                  <a:lnTo>
                    <a:pt x="34" y="96"/>
                  </a:lnTo>
                  <a:lnTo>
                    <a:pt x="34" y="92"/>
                  </a:lnTo>
                  <a:lnTo>
                    <a:pt x="34" y="92"/>
                  </a:lnTo>
                  <a:lnTo>
                    <a:pt x="34" y="92"/>
                  </a:lnTo>
                  <a:lnTo>
                    <a:pt x="34" y="92"/>
                  </a:lnTo>
                  <a:lnTo>
                    <a:pt x="34" y="92"/>
                  </a:lnTo>
                  <a:lnTo>
                    <a:pt x="34" y="88"/>
                  </a:lnTo>
                  <a:lnTo>
                    <a:pt x="34" y="84"/>
                  </a:lnTo>
                  <a:lnTo>
                    <a:pt x="34" y="84"/>
                  </a:lnTo>
                  <a:lnTo>
                    <a:pt x="34" y="84"/>
                  </a:lnTo>
                  <a:lnTo>
                    <a:pt x="30" y="84"/>
                  </a:lnTo>
                  <a:lnTo>
                    <a:pt x="30" y="84"/>
                  </a:lnTo>
                  <a:lnTo>
                    <a:pt x="30" y="84"/>
                  </a:lnTo>
                  <a:lnTo>
                    <a:pt x="30" y="84"/>
                  </a:lnTo>
                  <a:lnTo>
                    <a:pt x="30" y="84"/>
                  </a:lnTo>
                  <a:lnTo>
                    <a:pt x="30" y="84"/>
                  </a:lnTo>
                  <a:lnTo>
                    <a:pt x="30" y="84"/>
                  </a:lnTo>
                  <a:lnTo>
                    <a:pt x="30" y="84"/>
                  </a:lnTo>
                  <a:lnTo>
                    <a:pt x="30" y="84"/>
                  </a:lnTo>
                  <a:lnTo>
                    <a:pt x="30" y="80"/>
                  </a:lnTo>
                  <a:lnTo>
                    <a:pt x="30" y="80"/>
                  </a:lnTo>
                  <a:lnTo>
                    <a:pt x="26" y="80"/>
                  </a:lnTo>
                  <a:lnTo>
                    <a:pt x="26" y="78"/>
                  </a:lnTo>
                  <a:lnTo>
                    <a:pt x="26" y="78"/>
                  </a:lnTo>
                  <a:lnTo>
                    <a:pt x="22" y="78"/>
                  </a:lnTo>
                  <a:lnTo>
                    <a:pt x="18" y="78"/>
                  </a:lnTo>
                  <a:lnTo>
                    <a:pt x="18" y="74"/>
                  </a:lnTo>
                  <a:lnTo>
                    <a:pt x="18" y="74"/>
                  </a:lnTo>
                  <a:lnTo>
                    <a:pt x="18" y="74"/>
                  </a:lnTo>
                  <a:lnTo>
                    <a:pt x="18" y="74"/>
                  </a:lnTo>
                  <a:lnTo>
                    <a:pt x="18" y="74"/>
                  </a:lnTo>
                  <a:lnTo>
                    <a:pt x="18" y="74"/>
                  </a:lnTo>
                  <a:lnTo>
                    <a:pt x="18" y="74"/>
                  </a:lnTo>
                  <a:lnTo>
                    <a:pt x="14" y="74"/>
                  </a:lnTo>
                  <a:lnTo>
                    <a:pt x="14" y="70"/>
                  </a:lnTo>
                  <a:lnTo>
                    <a:pt x="14" y="70"/>
                  </a:lnTo>
                  <a:lnTo>
                    <a:pt x="14" y="70"/>
                  </a:lnTo>
                  <a:lnTo>
                    <a:pt x="12" y="70"/>
                  </a:lnTo>
                  <a:lnTo>
                    <a:pt x="12" y="70"/>
                  </a:lnTo>
                  <a:lnTo>
                    <a:pt x="12" y="70"/>
                  </a:lnTo>
                  <a:lnTo>
                    <a:pt x="12" y="66"/>
                  </a:lnTo>
                  <a:lnTo>
                    <a:pt x="12" y="66"/>
                  </a:lnTo>
                  <a:lnTo>
                    <a:pt x="12" y="62"/>
                  </a:lnTo>
                  <a:lnTo>
                    <a:pt x="12" y="62"/>
                  </a:lnTo>
                  <a:lnTo>
                    <a:pt x="12" y="62"/>
                  </a:lnTo>
                  <a:lnTo>
                    <a:pt x="12" y="62"/>
                  </a:lnTo>
                  <a:lnTo>
                    <a:pt x="12" y="58"/>
                  </a:lnTo>
                  <a:lnTo>
                    <a:pt x="12" y="58"/>
                  </a:lnTo>
                  <a:lnTo>
                    <a:pt x="12" y="58"/>
                  </a:lnTo>
                  <a:lnTo>
                    <a:pt x="12" y="58"/>
                  </a:lnTo>
                  <a:lnTo>
                    <a:pt x="8" y="58"/>
                  </a:lnTo>
                  <a:lnTo>
                    <a:pt x="8" y="58"/>
                  </a:lnTo>
                  <a:lnTo>
                    <a:pt x="8" y="54"/>
                  </a:lnTo>
                  <a:lnTo>
                    <a:pt x="8" y="52"/>
                  </a:lnTo>
                  <a:lnTo>
                    <a:pt x="4" y="52"/>
                  </a:lnTo>
                  <a:lnTo>
                    <a:pt x="4" y="52"/>
                  </a:lnTo>
                  <a:lnTo>
                    <a:pt x="4" y="52"/>
                  </a:lnTo>
                  <a:lnTo>
                    <a:pt x="4" y="48"/>
                  </a:lnTo>
                  <a:lnTo>
                    <a:pt x="4" y="48"/>
                  </a:lnTo>
                  <a:lnTo>
                    <a:pt x="4" y="48"/>
                  </a:lnTo>
                  <a:lnTo>
                    <a:pt x="4" y="48"/>
                  </a:lnTo>
                  <a:lnTo>
                    <a:pt x="4" y="48"/>
                  </a:lnTo>
                  <a:lnTo>
                    <a:pt x="0" y="44"/>
                  </a:lnTo>
                  <a:lnTo>
                    <a:pt x="0" y="44"/>
                  </a:lnTo>
                  <a:lnTo>
                    <a:pt x="0" y="44"/>
                  </a:lnTo>
                  <a:lnTo>
                    <a:pt x="0" y="44"/>
                  </a:lnTo>
                  <a:lnTo>
                    <a:pt x="0" y="40"/>
                  </a:lnTo>
                  <a:lnTo>
                    <a:pt x="0" y="40"/>
                  </a:lnTo>
                  <a:lnTo>
                    <a:pt x="0" y="40"/>
                  </a:lnTo>
                  <a:lnTo>
                    <a:pt x="0" y="40"/>
                  </a:lnTo>
                  <a:lnTo>
                    <a:pt x="0" y="40"/>
                  </a:lnTo>
                  <a:lnTo>
                    <a:pt x="0" y="40"/>
                  </a:lnTo>
                  <a:lnTo>
                    <a:pt x="0" y="40"/>
                  </a:lnTo>
                  <a:lnTo>
                    <a:pt x="4" y="40"/>
                  </a:lnTo>
                  <a:lnTo>
                    <a:pt x="4" y="40"/>
                  </a:lnTo>
                  <a:lnTo>
                    <a:pt x="4" y="40"/>
                  </a:lnTo>
                  <a:lnTo>
                    <a:pt x="4" y="40"/>
                  </a:lnTo>
                  <a:lnTo>
                    <a:pt x="4" y="40"/>
                  </a:lnTo>
                  <a:lnTo>
                    <a:pt x="8" y="40"/>
                  </a:lnTo>
                  <a:lnTo>
                    <a:pt x="8" y="40"/>
                  </a:lnTo>
                  <a:lnTo>
                    <a:pt x="8" y="40"/>
                  </a:lnTo>
                  <a:lnTo>
                    <a:pt x="8" y="44"/>
                  </a:lnTo>
                  <a:lnTo>
                    <a:pt x="8" y="44"/>
                  </a:lnTo>
                  <a:lnTo>
                    <a:pt x="12" y="44"/>
                  </a:lnTo>
                  <a:lnTo>
                    <a:pt x="12" y="40"/>
                  </a:lnTo>
                  <a:lnTo>
                    <a:pt x="12" y="40"/>
                  </a:lnTo>
                  <a:lnTo>
                    <a:pt x="12" y="40"/>
                  </a:lnTo>
                  <a:lnTo>
                    <a:pt x="14" y="40"/>
                  </a:lnTo>
                  <a:lnTo>
                    <a:pt x="14" y="40"/>
                  </a:lnTo>
                  <a:lnTo>
                    <a:pt x="14" y="40"/>
                  </a:lnTo>
                  <a:lnTo>
                    <a:pt x="18" y="44"/>
                  </a:lnTo>
                  <a:lnTo>
                    <a:pt x="18" y="44"/>
                  </a:lnTo>
                  <a:lnTo>
                    <a:pt x="18" y="44"/>
                  </a:lnTo>
                  <a:lnTo>
                    <a:pt x="18" y="44"/>
                  </a:lnTo>
                  <a:lnTo>
                    <a:pt x="18" y="44"/>
                  </a:lnTo>
                  <a:lnTo>
                    <a:pt x="22" y="44"/>
                  </a:lnTo>
                  <a:lnTo>
                    <a:pt x="22" y="44"/>
                  </a:lnTo>
                  <a:lnTo>
                    <a:pt x="22" y="44"/>
                  </a:lnTo>
                  <a:lnTo>
                    <a:pt x="22" y="40"/>
                  </a:lnTo>
                  <a:lnTo>
                    <a:pt x="26" y="40"/>
                  </a:lnTo>
                  <a:lnTo>
                    <a:pt x="26" y="40"/>
                  </a:lnTo>
                  <a:lnTo>
                    <a:pt x="26" y="40"/>
                  </a:lnTo>
                  <a:lnTo>
                    <a:pt x="30" y="36"/>
                  </a:lnTo>
                  <a:lnTo>
                    <a:pt x="30" y="32"/>
                  </a:lnTo>
                  <a:lnTo>
                    <a:pt x="34" y="32"/>
                  </a:lnTo>
                  <a:lnTo>
                    <a:pt x="34" y="28"/>
                  </a:lnTo>
                  <a:lnTo>
                    <a:pt x="34" y="28"/>
                  </a:lnTo>
                  <a:lnTo>
                    <a:pt x="38" y="26"/>
                  </a:lnTo>
                  <a:lnTo>
                    <a:pt x="38" y="26"/>
                  </a:lnTo>
                  <a:lnTo>
                    <a:pt x="38" y="22"/>
                  </a:lnTo>
                  <a:lnTo>
                    <a:pt x="40" y="22"/>
                  </a:lnTo>
                  <a:lnTo>
                    <a:pt x="40" y="22"/>
                  </a:lnTo>
                  <a:lnTo>
                    <a:pt x="44" y="18"/>
                  </a:lnTo>
                  <a:lnTo>
                    <a:pt x="48" y="18"/>
                  </a:lnTo>
                  <a:lnTo>
                    <a:pt x="48" y="14"/>
                  </a:lnTo>
                  <a:lnTo>
                    <a:pt x="48" y="14"/>
                  </a:lnTo>
                  <a:lnTo>
                    <a:pt x="48" y="14"/>
                  </a:lnTo>
                  <a:lnTo>
                    <a:pt x="48" y="14"/>
                  </a:lnTo>
                  <a:lnTo>
                    <a:pt x="48" y="14"/>
                  </a:lnTo>
                  <a:lnTo>
                    <a:pt x="48" y="10"/>
                  </a:lnTo>
                  <a:lnTo>
                    <a:pt x="52" y="10"/>
                  </a:lnTo>
                  <a:lnTo>
                    <a:pt x="52" y="6"/>
                  </a:lnTo>
                  <a:lnTo>
                    <a:pt x="52" y="6"/>
                  </a:lnTo>
                  <a:lnTo>
                    <a:pt x="52" y="6"/>
                  </a:lnTo>
                  <a:lnTo>
                    <a:pt x="52" y="6"/>
                  </a:lnTo>
                  <a:lnTo>
                    <a:pt x="52" y="6"/>
                  </a:lnTo>
                  <a:lnTo>
                    <a:pt x="54" y="2"/>
                  </a:lnTo>
                  <a:lnTo>
                    <a:pt x="54" y="2"/>
                  </a:lnTo>
                  <a:lnTo>
                    <a:pt x="58" y="2"/>
                  </a:lnTo>
                  <a:lnTo>
                    <a:pt x="58" y="2"/>
                  </a:lnTo>
                  <a:lnTo>
                    <a:pt x="58" y="2"/>
                  </a:lnTo>
                  <a:lnTo>
                    <a:pt x="62" y="2"/>
                  </a:lnTo>
                  <a:lnTo>
                    <a:pt x="62" y="2"/>
                  </a:lnTo>
                  <a:lnTo>
                    <a:pt x="62" y="2"/>
                  </a:lnTo>
                  <a:lnTo>
                    <a:pt x="62" y="0"/>
                  </a:lnTo>
                  <a:lnTo>
                    <a:pt x="66" y="2"/>
                  </a:lnTo>
                  <a:lnTo>
                    <a:pt x="70" y="2"/>
                  </a:lnTo>
                  <a:lnTo>
                    <a:pt x="70" y="2"/>
                  </a:lnTo>
                  <a:lnTo>
                    <a:pt x="70" y="2"/>
                  </a:lnTo>
                  <a:lnTo>
                    <a:pt x="70" y="2"/>
                  </a:lnTo>
                  <a:lnTo>
                    <a:pt x="70" y="2"/>
                  </a:lnTo>
                  <a:lnTo>
                    <a:pt x="70" y="2"/>
                  </a:lnTo>
                  <a:lnTo>
                    <a:pt x="70" y="6"/>
                  </a:lnTo>
                  <a:lnTo>
                    <a:pt x="78" y="6"/>
                  </a:lnTo>
                  <a:lnTo>
                    <a:pt x="82" y="6"/>
                  </a:lnTo>
                  <a:lnTo>
                    <a:pt x="82" y="6"/>
                  </a:lnTo>
                  <a:lnTo>
                    <a:pt x="84" y="6"/>
                  </a:lnTo>
                  <a:lnTo>
                    <a:pt x="84" y="6"/>
                  </a:lnTo>
                  <a:lnTo>
                    <a:pt x="84" y="10"/>
                  </a:lnTo>
                  <a:lnTo>
                    <a:pt x="84" y="10"/>
                  </a:lnTo>
                  <a:lnTo>
                    <a:pt x="84" y="10"/>
                  </a:lnTo>
                  <a:lnTo>
                    <a:pt x="84" y="10"/>
                  </a:lnTo>
                  <a:lnTo>
                    <a:pt x="88" y="10"/>
                  </a:lnTo>
                  <a:lnTo>
                    <a:pt x="88" y="10"/>
                  </a:lnTo>
                  <a:lnTo>
                    <a:pt x="88" y="10"/>
                  </a:lnTo>
                  <a:lnTo>
                    <a:pt x="88" y="10"/>
                  </a:lnTo>
                  <a:lnTo>
                    <a:pt x="88" y="10"/>
                  </a:lnTo>
                  <a:lnTo>
                    <a:pt x="92" y="10"/>
                  </a:lnTo>
                  <a:lnTo>
                    <a:pt x="92" y="14"/>
                  </a:lnTo>
                  <a:lnTo>
                    <a:pt x="92" y="14"/>
                  </a:lnTo>
                  <a:lnTo>
                    <a:pt x="92" y="14"/>
                  </a:lnTo>
                  <a:lnTo>
                    <a:pt x="96" y="14"/>
                  </a:lnTo>
                  <a:lnTo>
                    <a:pt x="96" y="14"/>
                  </a:lnTo>
                  <a:lnTo>
                    <a:pt x="96" y="14"/>
                  </a:lnTo>
                  <a:lnTo>
                    <a:pt x="96" y="14"/>
                  </a:lnTo>
                  <a:lnTo>
                    <a:pt x="96" y="14"/>
                  </a:lnTo>
                  <a:lnTo>
                    <a:pt x="100" y="14"/>
                  </a:lnTo>
                  <a:lnTo>
                    <a:pt x="100" y="14"/>
                  </a:lnTo>
                  <a:lnTo>
                    <a:pt x="100" y="14"/>
                  </a:lnTo>
                  <a:lnTo>
                    <a:pt x="100" y="18"/>
                  </a:lnTo>
                  <a:lnTo>
                    <a:pt x="104" y="18"/>
                  </a:lnTo>
                  <a:lnTo>
                    <a:pt x="104" y="18"/>
                  </a:lnTo>
                  <a:lnTo>
                    <a:pt x="104" y="22"/>
                  </a:lnTo>
                  <a:lnTo>
                    <a:pt x="104" y="22"/>
                  </a:lnTo>
                  <a:lnTo>
                    <a:pt x="104" y="22"/>
                  </a:lnTo>
                  <a:lnTo>
                    <a:pt x="108" y="22"/>
                  </a:lnTo>
                  <a:lnTo>
                    <a:pt x="108" y="22"/>
                  </a:lnTo>
                  <a:lnTo>
                    <a:pt x="108" y="22"/>
                  </a:lnTo>
                  <a:lnTo>
                    <a:pt x="108" y="22"/>
                  </a:lnTo>
                  <a:lnTo>
                    <a:pt x="108" y="22"/>
                  </a:lnTo>
                  <a:lnTo>
                    <a:pt x="108" y="22"/>
                  </a:lnTo>
                  <a:lnTo>
                    <a:pt x="108" y="22"/>
                  </a:lnTo>
                  <a:lnTo>
                    <a:pt x="108" y="22"/>
                  </a:lnTo>
                  <a:lnTo>
                    <a:pt x="108" y="22"/>
                  </a:lnTo>
                  <a:lnTo>
                    <a:pt x="108" y="22"/>
                  </a:lnTo>
                  <a:lnTo>
                    <a:pt x="108" y="26"/>
                  </a:lnTo>
                  <a:lnTo>
                    <a:pt x="108" y="26"/>
                  </a:lnTo>
                  <a:lnTo>
                    <a:pt x="108" y="26"/>
                  </a:lnTo>
                  <a:lnTo>
                    <a:pt x="108" y="28"/>
                  </a:lnTo>
                  <a:lnTo>
                    <a:pt x="108" y="28"/>
                  </a:lnTo>
                  <a:lnTo>
                    <a:pt x="108" y="28"/>
                  </a:lnTo>
                  <a:lnTo>
                    <a:pt x="108" y="28"/>
                  </a:lnTo>
                  <a:lnTo>
                    <a:pt x="108" y="28"/>
                  </a:lnTo>
                  <a:lnTo>
                    <a:pt x="108" y="28"/>
                  </a:lnTo>
                  <a:lnTo>
                    <a:pt x="108" y="28"/>
                  </a:lnTo>
                  <a:lnTo>
                    <a:pt x="108" y="32"/>
                  </a:lnTo>
                  <a:lnTo>
                    <a:pt x="108" y="32"/>
                  </a:lnTo>
                  <a:lnTo>
                    <a:pt x="108" y="32"/>
                  </a:lnTo>
                  <a:lnTo>
                    <a:pt x="108" y="36"/>
                  </a:lnTo>
                  <a:lnTo>
                    <a:pt x="108" y="36"/>
                  </a:lnTo>
                  <a:lnTo>
                    <a:pt x="108" y="36"/>
                  </a:lnTo>
                  <a:lnTo>
                    <a:pt x="108" y="36"/>
                  </a:lnTo>
                  <a:lnTo>
                    <a:pt x="108" y="36"/>
                  </a:lnTo>
                  <a:lnTo>
                    <a:pt x="108" y="40"/>
                  </a:lnTo>
                  <a:lnTo>
                    <a:pt x="108" y="40"/>
                  </a:lnTo>
                  <a:lnTo>
                    <a:pt x="108" y="44"/>
                  </a:lnTo>
                  <a:lnTo>
                    <a:pt x="108" y="44"/>
                  </a:lnTo>
                  <a:lnTo>
                    <a:pt x="108" y="44"/>
                  </a:lnTo>
                  <a:lnTo>
                    <a:pt x="108" y="44"/>
                  </a:lnTo>
                  <a:lnTo>
                    <a:pt x="108" y="44"/>
                  </a:lnTo>
                  <a:lnTo>
                    <a:pt x="108" y="48"/>
                  </a:lnTo>
                  <a:lnTo>
                    <a:pt x="108" y="48"/>
                  </a:lnTo>
                  <a:lnTo>
                    <a:pt x="108" y="48"/>
                  </a:lnTo>
                  <a:lnTo>
                    <a:pt x="108" y="48"/>
                  </a:lnTo>
                  <a:lnTo>
                    <a:pt x="112" y="48"/>
                  </a:lnTo>
                  <a:lnTo>
                    <a:pt x="108" y="52"/>
                  </a:lnTo>
                  <a:lnTo>
                    <a:pt x="108" y="52"/>
                  </a:lnTo>
                  <a:lnTo>
                    <a:pt x="108" y="52"/>
                  </a:lnTo>
                  <a:lnTo>
                    <a:pt x="108" y="52"/>
                  </a:lnTo>
                  <a:lnTo>
                    <a:pt x="108" y="52"/>
                  </a:lnTo>
                  <a:lnTo>
                    <a:pt x="108" y="52"/>
                  </a:lnTo>
                  <a:lnTo>
                    <a:pt x="108" y="54"/>
                  </a:lnTo>
                  <a:lnTo>
                    <a:pt x="108" y="54"/>
                  </a:lnTo>
                  <a:lnTo>
                    <a:pt x="108" y="54"/>
                  </a:lnTo>
                  <a:lnTo>
                    <a:pt x="108" y="54"/>
                  </a:lnTo>
                  <a:lnTo>
                    <a:pt x="108" y="54"/>
                  </a:lnTo>
                  <a:lnTo>
                    <a:pt x="108" y="54"/>
                  </a:lnTo>
                  <a:lnTo>
                    <a:pt x="104" y="54"/>
                  </a:lnTo>
                  <a:lnTo>
                    <a:pt x="104" y="58"/>
                  </a:lnTo>
                  <a:lnTo>
                    <a:pt x="104" y="58"/>
                  </a:lnTo>
                  <a:lnTo>
                    <a:pt x="104" y="58"/>
                  </a:lnTo>
                  <a:lnTo>
                    <a:pt x="104" y="58"/>
                  </a:lnTo>
                  <a:lnTo>
                    <a:pt x="104" y="58"/>
                  </a:lnTo>
                  <a:lnTo>
                    <a:pt x="108" y="58"/>
                  </a:lnTo>
                  <a:lnTo>
                    <a:pt x="108" y="62"/>
                  </a:lnTo>
                  <a:lnTo>
                    <a:pt x="108" y="66"/>
                  </a:lnTo>
                  <a:lnTo>
                    <a:pt x="108" y="66"/>
                  </a:lnTo>
                  <a:lnTo>
                    <a:pt x="104" y="66"/>
                  </a:lnTo>
                  <a:lnTo>
                    <a:pt x="104" y="70"/>
                  </a:lnTo>
                  <a:lnTo>
                    <a:pt x="108" y="70"/>
                  </a:lnTo>
                  <a:lnTo>
                    <a:pt x="108" y="70"/>
                  </a:lnTo>
                  <a:lnTo>
                    <a:pt x="108" y="70"/>
                  </a:lnTo>
                  <a:lnTo>
                    <a:pt x="108" y="70"/>
                  </a:lnTo>
                  <a:lnTo>
                    <a:pt x="108" y="74"/>
                  </a:lnTo>
                  <a:lnTo>
                    <a:pt x="108" y="74"/>
                  </a:lnTo>
                  <a:lnTo>
                    <a:pt x="108" y="78"/>
                  </a:lnTo>
                  <a:lnTo>
                    <a:pt x="108" y="78"/>
                  </a:lnTo>
                  <a:lnTo>
                    <a:pt x="108" y="80"/>
                  </a:lnTo>
                  <a:lnTo>
                    <a:pt x="108" y="80"/>
                  </a:lnTo>
                  <a:lnTo>
                    <a:pt x="108" y="80"/>
                  </a:lnTo>
                  <a:lnTo>
                    <a:pt x="108" y="80"/>
                  </a:lnTo>
                  <a:lnTo>
                    <a:pt x="104" y="84"/>
                  </a:lnTo>
                  <a:lnTo>
                    <a:pt x="104" y="88"/>
                  </a:lnTo>
                  <a:lnTo>
                    <a:pt x="104" y="88"/>
                  </a:lnTo>
                  <a:lnTo>
                    <a:pt x="100" y="88"/>
                  </a:lnTo>
                  <a:lnTo>
                    <a:pt x="100" y="88"/>
                  </a:lnTo>
                  <a:lnTo>
                    <a:pt x="100" y="92"/>
                  </a:lnTo>
                  <a:lnTo>
                    <a:pt x="100" y="92"/>
                  </a:lnTo>
                  <a:lnTo>
                    <a:pt x="100" y="92"/>
                  </a:lnTo>
                  <a:lnTo>
                    <a:pt x="100" y="96"/>
                  </a:lnTo>
                  <a:lnTo>
                    <a:pt x="100" y="96"/>
                  </a:lnTo>
                  <a:lnTo>
                    <a:pt x="100" y="96"/>
                  </a:lnTo>
                  <a:lnTo>
                    <a:pt x="100" y="100"/>
                  </a:lnTo>
                  <a:lnTo>
                    <a:pt x="100" y="100"/>
                  </a:lnTo>
                  <a:lnTo>
                    <a:pt x="100" y="100"/>
                  </a:lnTo>
                  <a:lnTo>
                    <a:pt x="100" y="100"/>
                  </a:lnTo>
                  <a:lnTo>
                    <a:pt x="100" y="1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78"/>
            <p:cNvSpPr>
              <a:spLocks noEditPoints="1"/>
            </p:cNvSpPr>
            <p:nvPr/>
          </p:nvSpPr>
          <p:spPr bwMode="auto">
            <a:xfrm>
              <a:off x="2743200" y="5156268"/>
              <a:ext cx="444500" cy="1022350"/>
            </a:xfrm>
            <a:custGeom>
              <a:avLst/>
              <a:gdLst>
                <a:gd name="T0" fmla="*/ 28 w 280"/>
                <a:gd name="T1" fmla="*/ 328 h 644"/>
                <a:gd name="T2" fmla="*/ 38 w 280"/>
                <a:gd name="T3" fmla="*/ 304 h 644"/>
                <a:gd name="T4" fmla="*/ 38 w 280"/>
                <a:gd name="T5" fmla="*/ 272 h 644"/>
                <a:gd name="T6" fmla="*/ 46 w 280"/>
                <a:gd name="T7" fmla="*/ 242 h 644"/>
                <a:gd name="T8" fmla="*/ 54 w 280"/>
                <a:gd name="T9" fmla="*/ 208 h 644"/>
                <a:gd name="T10" fmla="*/ 42 w 280"/>
                <a:gd name="T11" fmla="*/ 174 h 644"/>
                <a:gd name="T12" fmla="*/ 54 w 280"/>
                <a:gd name="T13" fmla="*/ 144 h 644"/>
                <a:gd name="T14" fmla="*/ 60 w 280"/>
                <a:gd name="T15" fmla="*/ 114 h 644"/>
                <a:gd name="T16" fmla="*/ 72 w 280"/>
                <a:gd name="T17" fmla="*/ 84 h 644"/>
                <a:gd name="T18" fmla="*/ 76 w 280"/>
                <a:gd name="T19" fmla="*/ 48 h 644"/>
                <a:gd name="T20" fmla="*/ 90 w 280"/>
                <a:gd name="T21" fmla="*/ 22 h 644"/>
                <a:gd name="T22" fmla="*/ 106 w 280"/>
                <a:gd name="T23" fmla="*/ 4 h 644"/>
                <a:gd name="T24" fmla="*/ 130 w 280"/>
                <a:gd name="T25" fmla="*/ 22 h 644"/>
                <a:gd name="T26" fmla="*/ 156 w 280"/>
                <a:gd name="T27" fmla="*/ 10 h 644"/>
                <a:gd name="T28" fmla="*/ 176 w 280"/>
                <a:gd name="T29" fmla="*/ 36 h 644"/>
                <a:gd name="T30" fmla="*/ 208 w 280"/>
                <a:gd name="T31" fmla="*/ 56 h 644"/>
                <a:gd name="T32" fmla="*/ 220 w 280"/>
                <a:gd name="T33" fmla="*/ 78 h 644"/>
                <a:gd name="T34" fmla="*/ 224 w 280"/>
                <a:gd name="T35" fmla="*/ 100 h 644"/>
                <a:gd name="T36" fmla="*/ 254 w 280"/>
                <a:gd name="T37" fmla="*/ 100 h 644"/>
                <a:gd name="T38" fmla="*/ 272 w 280"/>
                <a:gd name="T39" fmla="*/ 70 h 644"/>
                <a:gd name="T40" fmla="*/ 276 w 280"/>
                <a:gd name="T41" fmla="*/ 96 h 644"/>
                <a:gd name="T42" fmla="*/ 250 w 280"/>
                <a:gd name="T43" fmla="*/ 114 h 644"/>
                <a:gd name="T44" fmla="*/ 238 w 280"/>
                <a:gd name="T45" fmla="*/ 136 h 644"/>
                <a:gd name="T46" fmla="*/ 220 w 280"/>
                <a:gd name="T47" fmla="*/ 170 h 644"/>
                <a:gd name="T48" fmla="*/ 216 w 280"/>
                <a:gd name="T49" fmla="*/ 200 h 644"/>
                <a:gd name="T50" fmla="*/ 216 w 280"/>
                <a:gd name="T51" fmla="*/ 234 h 644"/>
                <a:gd name="T52" fmla="*/ 230 w 280"/>
                <a:gd name="T53" fmla="*/ 264 h 644"/>
                <a:gd name="T54" fmla="*/ 228 w 280"/>
                <a:gd name="T55" fmla="*/ 294 h 644"/>
                <a:gd name="T56" fmla="*/ 194 w 280"/>
                <a:gd name="T57" fmla="*/ 316 h 644"/>
                <a:gd name="T58" fmla="*/ 156 w 280"/>
                <a:gd name="T59" fmla="*/ 312 h 644"/>
                <a:gd name="T60" fmla="*/ 160 w 280"/>
                <a:gd name="T61" fmla="*/ 330 h 644"/>
                <a:gd name="T62" fmla="*/ 152 w 280"/>
                <a:gd name="T63" fmla="*/ 358 h 644"/>
                <a:gd name="T64" fmla="*/ 122 w 280"/>
                <a:gd name="T65" fmla="*/ 350 h 644"/>
                <a:gd name="T66" fmla="*/ 126 w 280"/>
                <a:gd name="T67" fmla="*/ 380 h 644"/>
                <a:gd name="T68" fmla="*/ 142 w 280"/>
                <a:gd name="T69" fmla="*/ 386 h 644"/>
                <a:gd name="T70" fmla="*/ 126 w 280"/>
                <a:gd name="T71" fmla="*/ 394 h 644"/>
                <a:gd name="T72" fmla="*/ 120 w 280"/>
                <a:gd name="T73" fmla="*/ 414 h 644"/>
                <a:gd name="T74" fmla="*/ 98 w 280"/>
                <a:gd name="T75" fmla="*/ 440 h 644"/>
                <a:gd name="T76" fmla="*/ 86 w 280"/>
                <a:gd name="T77" fmla="*/ 470 h 644"/>
                <a:gd name="T78" fmla="*/ 108 w 280"/>
                <a:gd name="T79" fmla="*/ 490 h 644"/>
                <a:gd name="T80" fmla="*/ 90 w 280"/>
                <a:gd name="T81" fmla="*/ 510 h 644"/>
                <a:gd name="T82" fmla="*/ 82 w 280"/>
                <a:gd name="T83" fmla="*/ 536 h 644"/>
                <a:gd name="T84" fmla="*/ 76 w 280"/>
                <a:gd name="T85" fmla="*/ 540 h 644"/>
                <a:gd name="T86" fmla="*/ 64 w 280"/>
                <a:gd name="T87" fmla="*/ 566 h 644"/>
                <a:gd name="T88" fmla="*/ 72 w 280"/>
                <a:gd name="T89" fmla="*/ 584 h 644"/>
                <a:gd name="T90" fmla="*/ 34 w 280"/>
                <a:gd name="T91" fmla="*/ 580 h 644"/>
                <a:gd name="T92" fmla="*/ 16 w 280"/>
                <a:gd name="T93" fmla="*/ 550 h 644"/>
                <a:gd name="T94" fmla="*/ 0 w 280"/>
                <a:gd name="T95" fmla="*/ 536 h 644"/>
                <a:gd name="T96" fmla="*/ 16 w 280"/>
                <a:gd name="T97" fmla="*/ 512 h 644"/>
                <a:gd name="T98" fmla="*/ 20 w 280"/>
                <a:gd name="T99" fmla="*/ 488 h 644"/>
                <a:gd name="T100" fmla="*/ 28 w 280"/>
                <a:gd name="T101" fmla="*/ 458 h 644"/>
                <a:gd name="T102" fmla="*/ 24 w 280"/>
                <a:gd name="T103" fmla="*/ 432 h 644"/>
                <a:gd name="T104" fmla="*/ 24 w 280"/>
                <a:gd name="T105" fmla="*/ 416 h 644"/>
                <a:gd name="T106" fmla="*/ 20 w 280"/>
                <a:gd name="T107" fmla="*/ 394 h 644"/>
                <a:gd name="T108" fmla="*/ 24 w 280"/>
                <a:gd name="T109" fmla="*/ 364 h 644"/>
                <a:gd name="T110" fmla="*/ 72 w 280"/>
                <a:gd name="T111" fmla="*/ 592 h 644"/>
                <a:gd name="T112" fmla="*/ 80 w 280"/>
                <a:gd name="T113" fmla="*/ 614 h 644"/>
                <a:gd name="T114" fmla="*/ 108 w 280"/>
                <a:gd name="T115" fmla="*/ 636 h 644"/>
                <a:gd name="T116" fmla="*/ 94 w 280"/>
                <a:gd name="T117" fmla="*/ 640 h 644"/>
                <a:gd name="T118" fmla="*/ 72 w 280"/>
                <a:gd name="T119" fmla="*/ 610 h 644"/>
                <a:gd name="T120" fmla="*/ 126 w 280"/>
                <a:gd name="T121" fmla="*/ 636 h 644"/>
                <a:gd name="T122" fmla="*/ 126 w 280"/>
                <a:gd name="T123" fmla="*/ 64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 h="644">
                  <a:moveTo>
                    <a:pt x="24" y="358"/>
                  </a:moveTo>
                  <a:lnTo>
                    <a:pt x="24" y="354"/>
                  </a:lnTo>
                  <a:lnTo>
                    <a:pt x="24" y="350"/>
                  </a:lnTo>
                  <a:lnTo>
                    <a:pt x="24" y="346"/>
                  </a:lnTo>
                  <a:lnTo>
                    <a:pt x="28" y="346"/>
                  </a:lnTo>
                  <a:lnTo>
                    <a:pt x="28" y="342"/>
                  </a:lnTo>
                  <a:lnTo>
                    <a:pt x="24" y="342"/>
                  </a:lnTo>
                  <a:lnTo>
                    <a:pt x="28" y="338"/>
                  </a:lnTo>
                  <a:lnTo>
                    <a:pt x="28" y="334"/>
                  </a:lnTo>
                  <a:lnTo>
                    <a:pt x="28" y="330"/>
                  </a:lnTo>
                  <a:lnTo>
                    <a:pt x="28" y="328"/>
                  </a:lnTo>
                  <a:lnTo>
                    <a:pt x="28" y="330"/>
                  </a:lnTo>
                  <a:lnTo>
                    <a:pt x="30" y="330"/>
                  </a:lnTo>
                  <a:lnTo>
                    <a:pt x="30" y="328"/>
                  </a:lnTo>
                  <a:lnTo>
                    <a:pt x="30" y="324"/>
                  </a:lnTo>
                  <a:lnTo>
                    <a:pt x="30" y="320"/>
                  </a:lnTo>
                  <a:lnTo>
                    <a:pt x="30" y="316"/>
                  </a:lnTo>
                  <a:lnTo>
                    <a:pt x="34" y="316"/>
                  </a:lnTo>
                  <a:lnTo>
                    <a:pt x="34" y="312"/>
                  </a:lnTo>
                  <a:lnTo>
                    <a:pt x="38" y="312"/>
                  </a:lnTo>
                  <a:lnTo>
                    <a:pt x="38" y="308"/>
                  </a:lnTo>
                  <a:lnTo>
                    <a:pt x="38" y="304"/>
                  </a:lnTo>
                  <a:lnTo>
                    <a:pt x="38" y="302"/>
                  </a:lnTo>
                  <a:lnTo>
                    <a:pt x="34" y="298"/>
                  </a:lnTo>
                  <a:lnTo>
                    <a:pt x="34" y="294"/>
                  </a:lnTo>
                  <a:lnTo>
                    <a:pt x="34" y="290"/>
                  </a:lnTo>
                  <a:lnTo>
                    <a:pt x="34" y="286"/>
                  </a:lnTo>
                  <a:lnTo>
                    <a:pt x="34" y="282"/>
                  </a:lnTo>
                  <a:lnTo>
                    <a:pt x="34" y="278"/>
                  </a:lnTo>
                  <a:lnTo>
                    <a:pt x="34" y="274"/>
                  </a:lnTo>
                  <a:lnTo>
                    <a:pt x="34" y="272"/>
                  </a:lnTo>
                  <a:lnTo>
                    <a:pt x="38" y="268"/>
                  </a:lnTo>
                  <a:lnTo>
                    <a:pt x="38" y="272"/>
                  </a:lnTo>
                  <a:lnTo>
                    <a:pt x="42" y="268"/>
                  </a:lnTo>
                  <a:lnTo>
                    <a:pt x="42" y="264"/>
                  </a:lnTo>
                  <a:lnTo>
                    <a:pt x="46" y="264"/>
                  </a:lnTo>
                  <a:lnTo>
                    <a:pt x="46" y="260"/>
                  </a:lnTo>
                  <a:lnTo>
                    <a:pt x="46" y="256"/>
                  </a:lnTo>
                  <a:lnTo>
                    <a:pt x="46" y="252"/>
                  </a:lnTo>
                  <a:lnTo>
                    <a:pt x="46" y="248"/>
                  </a:lnTo>
                  <a:lnTo>
                    <a:pt x="42" y="248"/>
                  </a:lnTo>
                  <a:lnTo>
                    <a:pt x="42" y="246"/>
                  </a:lnTo>
                  <a:lnTo>
                    <a:pt x="46" y="246"/>
                  </a:lnTo>
                  <a:lnTo>
                    <a:pt x="46" y="242"/>
                  </a:lnTo>
                  <a:lnTo>
                    <a:pt x="46" y="238"/>
                  </a:lnTo>
                  <a:lnTo>
                    <a:pt x="46" y="234"/>
                  </a:lnTo>
                  <a:lnTo>
                    <a:pt x="50" y="234"/>
                  </a:lnTo>
                  <a:lnTo>
                    <a:pt x="50" y="230"/>
                  </a:lnTo>
                  <a:lnTo>
                    <a:pt x="50" y="226"/>
                  </a:lnTo>
                  <a:lnTo>
                    <a:pt x="54" y="226"/>
                  </a:lnTo>
                  <a:lnTo>
                    <a:pt x="54" y="222"/>
                  </a:lnTo>
                  <a:lnTo>
                    <a:pt x="54" y="218"/>
                  </a:lnTo>
                  <a:lnTo>
                    <a:pt x="54" y="216"/>
                  </a:lnTo>
                  <a:lnTo>
                    <a:pt x="54" y="212"/>
                  </a:lnTo>
                  <a:lnTo>
                    <a:pt x="54" y="208"/>
                  </a:lnTo>
                  <a:lnTo>
                    <a:pt x="50" y="208"/>
                  </a:lnTo>
                  <a:lnTo>
                    <a:pt x="50" y="204"/>
                  </a:lnTo>
                  <a:lnTo>
                    <a:pt x="50" y="200"/>
                  </a:lnTo>
                  <a:lnTo>
                    <a:pt x="50" y="196"/>
                  </a:lnTo>
                  <a:lnTo>
                    <a:pt x="50" y="192"/>
                  </a:lnTo>
                  <a:lnTo>
                    <a:pt x="46" y="192"/>
                  </a:lnTo>
                  <a:lnTo>
                    <a:pt x="46" y="190"/>
                  </a:lnTo>
                  <a:lnTo>
                    <a:pt x="46" y="186"/>
                  </a:lnTo>
                  <a:lnTo>
                    <a:pt x="46" y="182"/>
                  </a:lnTo>
                  <a:lnTo>
                    <a:pt x="42" y="178"/>
                  </a:lnTo>
                  <a:lnTo>
                    <a:pt x="42" y="174"/>
                  </a:lnTo>
                  <a:lnTo>
                    <a:pt x="42" y="170"/>
                  </a:lnTo>
                  <a:lnTo>
                    <a:pt x="46" y="170"/>
                  </a:lnTo>
                  <a:lnTo>
                    <a:pt x="46" y="166"/>
                  </a:lnTo>
                  <a:lnTo>
                    <a:pt x="46" y="162"/>
                  </a:lnTo>
                  <a:lnTo>
                    <a:pt x="46" y="160"/>
                  </a:lnTo>
                  <a:lnTo>
                    <a:pt x="50" y="160"/>
                  </a:lnTo>
                  <a:lnTo>
                    <a:pt x="50" y="156"/>
                  </a:lnTo>
                  <a:lnTo>
                    <a:pt x="54" y="156"/>
                  </a:lnTo>
                  <a:lnTo>
                    <a:pt x="54" y="152"/>
                  </a:lnTo>
                  <a:lnTo>
                    <a:pt x="54" y="148"/>
                  </a:lnTo>
                  <a:lnTo>
                    <a:pt x="54" y="144"/>
                  </a:lnTo>
                  <a:lnTo>
                    <a:pt x="50" y="140"/>
                  </a:lnTo>
                  <a:lnTo>
                    <a:pt x="54" y="140"/>
                  </a:lnTo>
                  <a:lnTo>
                    <a:pt x="50" y="140"/>
                  </a:lnTo>
                  <a:lnTo>
                    <a:pt x="50" y="136"/>
                  </a:lnTo>
                  <a:lnTo>
                    <a:pt x="54" y="134"/>
                  </a:lnTo>
                  <a:lnTo>
                    <a:pt x="54" y="130"/>
                  </a:lnTo>
                  <a:lnTo>
                    <a:pt x="54" y="126"/>
                  </a:lnTo>
                  <a:lnTo>
                    <a:pt x="54" y="122"/>
                  </a:lnTo>
                  <a:lnTo>
                    <a:pt x="56" y="122"/>
                  </a:lnTo>
                  <a:lnTo>
                    <a:pt x="56" y="118"/>
                  </a:lnTo>
                  <a:lnTo>
                    <a:pt x="60" y="114"/>
                  </a:lnTo>
                  <a:lnTo>
                    <a:pt x="60" y="110"/>
                  </a:lnTo>
                  <a:lnTo>
                    <a:pt x="64" y="110"/>
                  </a:lnTo>
                  <a:lnTo>
                    <a:pt x="64" y="106"/>
                  </a:lnTo>
                  <a:lnTo>
                    <a:pt x="64" y="104"/>
                  </a:lnTo>
                  <a:lnTo>
                    <a:pt x="68" y="100"/>
                  </a:lnTo>
                  <a:lnTo>
                    <a:pt x="68" y="96"/>
                  </a:lnTo>
                  <a:lnTo>
                    <a:pt x="72" y="96"/>
                  </a:lnTo>
                  <a:lnTo>
                    <a:pt x="76" y="96"/>
                  </a:lnTo>
                  <a:lnTo>
                    <a:pt x="76" y="92"/>
                  </a:lnTo>
                  <a:lnTo>
                    <a:pt x="72" y="88"/>
                  </a:lnTo>
                  <a:lnTo>
                    <a:pt x="72" y="84"/>
                  </a:lnTo>
                  <a:lnTo>
                    <a:pt x="72" y="82"/>
                  </a:lnTo>
                  <a:lnTo>
                    <a:pt x="72" y="78"/>
                  </a:lnTo>
                  <a:lnTo>
                    <a:pt x="72" y="74"/>
                  </a:lnTo>
                  <a:lnTo>
                    <a:pt x="72" y="70"/>
                  </a:lnTo>
                  <a:lnTo>
                    <a:pt x="72" y="66"/>
                  </a:lnTo>
                  <a:lnTo>
                    <a:pt x="72" y="64"/>
                  </a:lnTo>
                  <a:lnTo>
                    <a:pt x="76" y="60"/>
                  </a:lnTo>
                  <a:lnTo>
                    <a:pt x="72" y="56"/>
                  </a:lnTo>
                  <a:lnTo>
                    <a:pt x="72" y="52"/>
                  </a:lnTo>
                  <a:lnTo>
                    <a:pt x="72" y="48"/>
                  </a:lnTo>
                  <a:lnTo>
                    <a:pt x="76" y="48"/>
                  </a:lnTo>
                  <a:lnTo>
                    <a:pt x="80" y="44"/>
                  </a:lnTo>
                  <a:lnTo>
                    <a:pt x="82" y="44"/>
                  </a:lnTo>
                  <a:lnTo>
                    <a:pt x="86" y="44"/>
                  </a:lnTo>
                  <a:lnTo>
                    <a:pt x="86" y="40"/>
                  </a:lnTo>
                  <a:lnTo>
                    <a:pt x="90" y="36"/>
                  </a:lnTo>
                  <a:lnTo>
                    <a:pt x="90" y="34"/>
                  </a:lnTo>
                  <a:lnTo>
                    <a:pt x="90" y="30"/>
                  </a:lnTo>
                  <a:lnTo>
                    <a:pt x="90" y="26"/>
                  </a:lnTo>
                  <a:lnTo>
                    <a:pt x="94" y="26"/>
                  </a:lnTo>
                  <a:lnTo>
                    <a:pt x="94" y="22"/>
                  </a:lnTo>
                  <a:lnTo>
                    <a:pt x="90" y="22"/>
                  </a:lnTo>
                  <a:lnTo>
                    <a:pt x="90" y="18"/>
                  </a:lnTo>
                  <a:lnTo>
                    <a:pt x="94" y="18"/>
                  </a:lnTo>
                  <a:lnTo>
                    <a:pt x="94" y="14"/>
                  </a:lnTo>
                  <a:lnTo>
                    <a:pt x="98" y="14"/>
                  </a:lnTo>
                  <a:lnTo>
                    <a:pt x="98" y="10"/>
                  </a:lnTo>
                  <a:lnTo>
                    <a:pt x="98" y="6"/>
                  </a:lnTo>
                  <a:lnTo>
                    <a:pt x="102" y="6"/>
                  </a:lnTo>
                  <a:lnTo>
                    <a:pt x="102" y="4"/>
                  </a:lnTo>
                  <a:lnTo>
                    <a:pt x="106" y="4"/>
                  </a:lnTo>
                  <a:lnTo>
                    <a:pt x="106" y="0"/>
                  </a:lnTo>
                  <a:lnTo>
                    <a:pt x="106" y="4"/>
                  </a:lnTo>
                  <a:lnTo>
                    <a:pt x="108" y="4"/>
                  </a:lnTo>
                  <a:lnTo>
                    <a:pt x="108" y="6"/>
                  </a:lnTo>
                  <a:lnTo>
                    <a:pt x="112" y="6"/>
                  </a:lnTo>
                  <a:lnTo>
                    <a:pt x="120" y="6"/>
                  </a:lnTo>
                  <a:lnTo>
                    <a:pt x="122" y="6"/>
                  </a:lnTo>
                  <a:lnTo>
                    <a:pt x="126" y="6"/>
                  </a:lnTo>
                  <a:lnTo>
                    <a:pt x="126" y="10"/>
                  </a:lnTo>
                  <a:lnTo>
                    <a:pt x="126" y="14"/>
                  </a:lnTo>
                  <a:lnTo>
                    <a:pt x="126" y="18"/>
                  </a:lnTo>
                  <a:lnTo>
                    <a:pt x="130" y="18"/>
                  </a:lnTo>
                  <a:lnTo>
                    <a:pt x="130" y="22"/>
                  </a:lnTo>
                  <a:lnTo>
                    <a:pt x="130" y="18"/>
                  </a:lnTo>
                  <a:lnTo>
                    <a:pt x="130" y="14"/>
                  </a:lnTo>
                  <a:lnTo>
                    <a:pt x="134" y="10"/>
                  </a:lnTo>
                  <a:lnTo>
                    <a:pt x="134" y="6"/>
                  </a:lnTo>
                  <a:lnTo>
                    <a:pt x="138" y="6"/>
                  </a:lnTo>
                  <a:lnTo>
                    <a:pt x="142" y="6"/>
                  </a:lnTo>
                  <a:lnTo>
                    <a:pt x="146" y="6"/>
                  </a:lnTo>
                  <a:lnTo>
                    <a:pt x="150" y="6"/>
                  </a:lnTo>
                  <a:lnTo>
                    <a:pt x="152" y="6"/>
                  </a:lnTo>
                  <a:lnTo>
                    <a:pt x="152" y="10"/>
                  </a:lnTo>
                  <a:lnTo>
                    <a:pt x="156" y="10"/>
                  </a:lnTo>
                  <a:lnTo>
                    <a:pt x="156" y="14"/>
                  </a:lnTo>
                  <a:lnTo>
                    <a:pt x="160" y="14"/>
                  </a:lnTo>
                  <a:lnTo>
                    <a:pt x="160" y="18"/>
                  </a:lnTo>
                  <a:lnTo>
                    <a:pt x="164" y="22"/>
                  </a:lnTo>
                  <a:lnTo>
                    <a:pt x="164" y="26"/>
                  </a:lnTo>
                  <a:lnTo>
                    <a:pt x="168" y="26"/>
                  </a:lnTo>
                  <a:lnTo>
                    <a:pt x="168" y="30"/>
                  </a:lnTo>
                  <a:lnTo>
                    <a:pt x="172" y="30"/>
                  </a:lnTo>
                  <a:lnTo>
                    <a:pt x="172" y="34"/>
                  </a:lnTo>
                  <a:lnTo>
                    <a:pt x="176" y="34"/>
                  </a:lnTo>
                  <a:lnTo>
                    <a:pt x="176" y="36"/>
                  </a:lnTo>
                  <a:lnTo>
                    <a:pt x="178" y="36"/>
                  </a:lnTo>
                  <a:lnTo>
                    <a:pt x="182" y="36"/>
                  </a:lnTo>
                  <a:lnTo>
                    <a:pt x="182" y="40"/>
                  </a:lnTo>
                  <a:lnTo>
                    <a:pt x="186" y="40"/>
                  </a:lnTo>
                  <a:lnTo>
                    <a:pt x="190" y="40"/>
                  </a:lnTo>
                  <a:lnTo>
                    <a:pt x="198" y="44"/>
                  </a:lnTo>
                  <a:lnTo>
                    <a:pt x="198" y="48"/>
                  </a:lnTo>
                  <a:lnTo>
                    <a:pt x="202" y="48"/>
                  </a:lnTo>
                  <a:lnTo>
                    <a:pt x="202" y="52"/>
                  </a:lnTo>
                  <a:lnTo>
                    <a:pt x="204" y="52"/>
                  </a:lnTo>
                  <a:lnTo>
                    <a:pt x="208" y="56"/>
                  </a:lnTo>
                  <a:lnTo>
                    <a:pt x="212" y="56"/>
                  </a:lnTo>
                  <a:lnTo>
                    <a:pt x="216" y="60"/>
                  </a:lnTo>
                  <a:lnTo>
                    <a:pt x="220" y="60"/>
                  </a:lnTo>
                  <a:lnTo>
                    <a:pt x="224" y="64"/>
                  </a:lnTo>
                  <a:lnTo>
                    <a:pt x="224" y="66"/>
                  </a:lnTo>
                  <a:lnTo>
                    <a:pt x="228" y="66"/>
                  </a:lnTo>
                  <a:lnTo>
                    <a:pt x="228" y="70"/>
                  </a:lnTo>
                  <a:lnTo>
                    <a:pt x="224" y="70"/>
                  </a:lnTo>
                  <a:lnTo>
                    <a:pt x="224" y="74"/>
                  </a:lnTo>
                  <a:lnTo>
                    <a:pt x="220" y="74"/>
                  </a:lnTo>
                  <a:lnTo>
                    <a:pt x="220" y="78"/>
                  </a:lnTo>
                  <a:lnTo>
                    <a:pt x="216" y="82"/>
                  </a:lnTo>
                  <a:lnTo>
                    <a:pt x="216" y="84"/>
                  </a:lnTo>
                  <a:lnTo>
                    <a:pt x="216" y="88"/>
                  </a:lnTo>
                  <a:lnTo>
                    <a:pt x="216" y="92"/>
                  </a:lnTo>
                  <a:lnTo>
                    <a:pt x="212" y="92"/>
                  </a:lnTo>
                  <a:lnTo>
                    <a:pt x="212" y="96"/>
                  </a:lnTo>
                  <a:lnTo>
                    <a:pt x="208" y="96"/>
                  </a:lnTo>
                  <a:lnTo>
                    <a:pt x="212" y="100"/>
                  </a:lnTo>
                  <a:lnTo>
                    <a:pt x="216" y="100"/>
                  </a:lnTo>
                  <a:lnTo>
                    <a:pt x="220" y="100"/>
                  </a:lnTo>
                  <a:lnTo>
                    <a:pt x="224" y="100"/>
                  </a:lnTo>
                  <a:lnTo>
                    <a:pt x="228" y="104"/>
                  </a:lnTo>
                  <a:lnTo>
                    <a:pt x="230" y="104"/>
                  </a:lnTo>
                  <a:lnTo>
                    <a:pt x="234" y="104"/>
                  </a:lnTo>
                  <a:lnTo>
                    <a:pt x="238" y="104"/>
                  </a:lnTo>
                  <a:lnTo>
                    <a:pt x="242" y="104"/>
                  </a:lnTo>
                  <a:lnTo>
                    <a:pt x="242" y="100"/>
                  </a:lnTo>
                  <a:lnTo>
                    <a:pt x="246" y="100"/>
                  </a:lnTo>
                  <a:lnTo>
                    <a:pt x="250" y="100"/>
                  </a:lnTo>
                  <a:lnTo>
                    <a:pt x="250" y="104"/>
                  </a:lnTo>
                  <a:lnTo>
                    <a:pt x="254" y="104"/>
                  </a:lnTo>
                  <a:lnTo>
                    <a:pt x="254" y="100"/>
                  </a:lnTo>
                  <a:lnTo>
                    <a:pt x="254" y="96"/>
                  </a:lnTo>
                  <a:lnTo>
                    <a:pt x="258" y="92"/>
                  </a:lnTo>
                  <a:lnTo>
                    <a:pt x="260" y="92"/>
                  </a:lnTo>
                  <a:lnTo>
                    <a:pt x="260" y="88"/>
                  </a:lnTo>
                  <a:lnTo>
                    <a:pt x="264" y="88"/>
                  </a:lnTo>
                  <a:lnTo>
                    <a:pt x="264" y="84"/>
                  </a:lnTo>
                  <a:lnTo>
                    <a:pt x="268" y="82"/>
                  </a:lnTo>
                  <a:lnTo>
                    <a:pt x="268" y="78"/>
                  </a:lnTo>
                  <a:lnTo>
                    <a:pt x="268" y="74"/>
                  </a:lnTo>
                  <a:lnTo>
                    <a:pt x="268" y="70"/>
                  </a:lnTo>
                  <a:lnTo>
                    <a:pt x="272" y="70"/>
                  </a:lnTo>
                  <a:lnTo>
                    <a:pt x="272" y="66"/>
                  </a:lnTo>
                  <a:lnTo>
                    <a:pt x="276" y="66"/>
                  </a:lnTo>
                  <a:lnTo>
                    <a:pt x="280" y="70"/>
                  </a:lnTo>
                  <a:lnTo>
                    <a:pt x="280" y="74"/>
                  </a:lnTo>
                  <a:lnTo>
                    <a:pt x="280" y="78"/>
                  </a:lnTo>
                  <a:lnTo>
                    <a:pt x="280" y="82"/>
                  </a:lnTo>
                  <a:lnTo>
                    <a:pt x="280" y="84"/>
                  </a:lnTo>
                  <a:lnTo>
                    <a:pt x="280" y="88"/>
                  </a:lnTo>
                  <a:lnTo>
                    <a:pt x="280" y="92"/>
                  </a:lnTo>
                  <a:lnTo>
                    <a:pt x="280" y="96"/>
                  </a:lnTo>
                  <a:lnTo>
                    <a:pt x="276" y="96"/>
                  </a:lnTo>
                  <a:lnTo>
                    <a:pt x="276" y="100"/>
                  </a:lnTo>
                  <a:lnTo>
                    <a:pt x="272" y="100"/>
                  </a:lnTo>
                  <a:lnTo>
                    <a:pt x="272" y="104"/>
                  </a:lnTo>
                  <a:lnTo>
                    <a:pt x="268" y="104"/>
                  </a:lnTo>
                  <a:lnTo>
                    <a:pt x="264" y="104"/>
                  </a:lnTo>
                  <a:lnTo>
                    <a:pt x="264" y="106"/>
                  </a:lnTo>
                  <a:lnTo>
                    <a:pt x="260" y="110"/>
                  </a:lnTo>
                  <a:lnTo>
                    <a:pt x="258" y="110"/>
                  </a:lnTo>
                  <a:lnTo>
                    <a:pt x="258" y="114"/>
                  </a:lnTo>
                  <a:lnTo>
                    <a:pt x="254" y="114"/>
                  </a:lnTo>
                  <a:lnTo>
                    <a:pt x="250" y="114"/>
                  </a:lnTo>
                  <a:lnTo>
                    <a:pt x="250" y="118"/>
                  </a:lnTo>
                  <a:lnTo>
                    <a:pt x="254" y="118"/>
                  </a:lnTo>
                  <a:lnTo>
                    <a:pt x="250" y="118"/>
                  </a:lnTo>
                  <a:lnTo>
                    <a:pt x="250" y="122"/>
                  </a:lnTo>
                  <a:lnTo>
                    <a:pt x="246" y="122"/>
                  </a:lnTo>
                  <a:lnTo>
                    <a:pt x="246" y="126"/>
                  </a:lnTo>
                  <a:lnTo>
                    <a:pt x="242" y="126"/>
                  </a:lnTo>
                  <a:lnTo>
                    <a:pt x="242" y="130"/>
                  </a:lnTo>
                  <a:lnTo>
                    <a:pt x="242" y="134"/>
                  </a:lnTo>
                  <a:lnTo>
                    <a:pt x="238" y="134"/>
                  </a:lnTo>
                  <a:lnTo>
                    <a:pt x="238" y="136"/>
                  </a:lnTo>
                  <a:lnTo>
                    <a:pt x="234" y="140"/>
                  </a:lnTo>
                  <a:lnTo>
                    <a:pt x="234" y="144"/>
                  </a:lnTo>
                  <a:lnTo>
                    <a:pt x="230" y="144"/>
                  </a:lnTo>
                  <a:lnTo>
                    <a:pt x="228" y="148"/>
                  </a:lnTo>
                  <a:lnTo>
                    <a:pt x="228" y="152"/>
                  </a:lnTo>
                  <a:lnTo>
                    <a:pt x="224" y="152"/>
                  </a:lnTo>
                  <a:lnTo>
                    <a:pt x="224" y="156"/>
                  </a:lnTo>
                  <a:lnTo>
                    <a:pt x="220" y="160"/>
                  </a:lnTo>
                  <a:lnTo>
                    <a:pt x="224" y="162"/>
                  </a:lnTo>
                  <a:lnTo>
                    <a:pt x="220" y="166"/>
                  </a:lnTo>
                  <a:lnTo>
                    <a:pt x="220" y="170"/>
                  </a:lnTo>
                  <a:lnTo>
                    <a:pt x="220" y="174"/>
                  </a:lnTo>
                  <a:lnTo>
                    <a:pt x="220" y="178"/>
                  </a:lnTo>
                  <a:lnTo>
                    <a:pt x="220" y="182"/>
                  </a:lnTo>
                  <a:lnTo>
                    <a:pt x="216" y="182"/>
                  </a:lnTo>
                  <a:lnTo>
                    <a:pt x="216" y="186"/>
                  </a:lnTo>
                  <a:lnTo>
                    <a:pt x="216" y="190"/>
                  </a:lnTo>
                  <a:lnTo>
                    <a:pt x="220" y="190"/>
                  </a:lnTo>
                  <a:lnTo>
                    <a:pt x="220" y="192"/>
                  </a:lnTo>
                  <a:lnTo>
                    <a:pt x="216" y="192"/>
                  </a:lnTo>
                  <a:lnTo>
                    <a:pt x="216" y="196"/>
                  </a:lnTo>
                  <a:lnTo>
                    <a:pt x="216" y="200"/>
                  </a:lnTo>
                  <a:lnTo>
                    <a:pt x="216" y="204"/>
                  </a:lnTo>
                  <a:lnTo>
                    <a:pt x="212" y="204"/>
                  </a:lnTo>
                  <a:lnTo>
                    <a:pt x="212" y="208"/>
                  </a:lnTo>
                  <a:lnTo>
                    <a:pt x="212" y="212"/>
                  </a:lnTo>
                  <a:lnTo>
                    <a:pt x="212" y="216"/>
                  </a:lnTo>
                  <a:lnTo>
                    <a:pt x="212" y="218"/>
                  </a:lnTo>
                  <a:lnTo>
                    <a:pt x="212" y="222"/>
                  </a:lnTo>
                  <a:lnTo>
                    <a:pt x="212" y="226"/>
                  </a:lnTo>
                  <a:lnTo>
                    <a:pt x="212" y="230"/>
                  </a:lnTo>
                  <a:lnTo>
                    <a:pt x="212" y="234"/>
                  </a:lnTo>
                  <a:lnTo>
                    <a:pt x="216" y="234"/>
                  </a:lnTo>
                  <a:lnTo>
                    <a:pt x="216" y="238"/>
                  </a:lnTo>
                  <a:lnTo>
                    <a:pt x="220" y="238"/>
                  </a:lnTo>
                  <a:lnTo>
                    <a:pt x="224" y="238"/>
                  </a:lnTo>
                  <a:lnTo>
                    <a:pt x="228" y="242"/>
                  </a:lnTo>
                  <a:lnTo>
                    <a:pt x="228" y="246"/>
                  </a:lnTo>
                  <a:lnTo>
                    <a:pt x="230" y="246"/>
                  </a:lnTo>
                  <a:lnTo>
                    <a:pt x="230" y="248"/>
                  </a:lnTo>
                  <a:lnTo>
                    <a:pt x="230" y="252"/>
                  </a:lnTo>
                  <a:lnTo>
                    <a:pt x="228" y="256"/>
                  </a:lnTo>
                  <a:lnTo>
                    <a:pt x="228" y="260"/>
                  </a:lnTo>
                  <a:lnTo>
                    <a:pt x="230" y="264"/>
                  </a:lnTo>
                  <a:lnTo>
                    <a:pt x="230" y="268"/>
                  </a:lnTo>
                  <a:lnTo>
                    <a:pt x="234" y="268"/>
                  </a:lnTo>
                  <a:lnTo>
                    <a:pt x="238" y="268"/>
                  </a:lnTo>
                  <a:lnTo>
                    <a:pt x="238" y="272"/>
                  </a:lnTo>
                  <a:lnTo>
                    <a:pt x="238" y="274"/>
                  </a:lnTo>
                  <a:lnTo>
                    <a:pt x="238" y="278"/>
                  </a:lnTo>
                  <a:lnTo>
                    <a:pt x="234" y="282"/>
                  </a:lnTo>
                  <a:lnTo>
                    <a:pt x="234" y="286"/>
                  </a:lnTo>
                  <a:lnTo>
                    <a:pt x="230" y="286"/>
                  </a:lnTo>
                  <a:lnTo>
                    <a:pt x="230" y="290"/>
                  </a:lnTo>
                  <a:lnTo>
                    <a:pt x="228" y="294"/>
                  </a:lnTo>
                  <a:lnTo>
                    <a:pt x="228" y="298"/>
                  </a:lnTo>
                  <a:lnTo>
                    <a:pt x="228" y="302"/>
                  </a:lnTo>
                  <a:lnTo>
                    <a:pt x="224" y="302"/>
                  </a:lnTo>
                  <a:lnTo>
                    <a:pt x="224" y="304"/>
                  </a:lnTo>
                  <a:lnTo>
                    <a:pt x="216" y="304"/>
                  </a:lnTo>
                  <a:lnTo>
                    <a:pt x="216" y="308"/>
                  </a:lnTo>
                  <a:lnTo>
                    <a:pt x="208" y="308"/>
                  </a:lnTo>
                  <a:lnTo>
                    <a:pt x="204" y="312"/>
                  </a:lnTo>
                  <a:lnTo>
                    <a:pt x="202" y="312"/>
                  </a:lnTo>
                  <a:lnTo>
                    <a:pt x="198" y="312"/>
                  </a:lnTo>
                  <a:lnTo>
                    <a:pt x="194" y="316"/>
                  </a:lnTo>
                  <a:lnTo>
                    <a:pt x="190" y="316"/>
                  </a:lnTo>
                  <a:lnTo>
                    <a:pt x="186" y="316"/>
                  </a:lnTo>
                  <a:lnTo>
                    <a:pt x="182" y="316"/>
                  </a:lnTo>
                  <a:lnTo>
                    <a:pt x="178" y="316"/>
                  </a:lnTo>
                  <a:lnTo>
                    <a:pt x="176" y="316"/>
                  </a:lnTo>
                  <a:lnTo>
                    <a:pt x="172" y="316"/>
                  </a:lnTo>
                  <a:lnTo>
                    <a:pt x="168" y="316"/>
                  </a:lnTo>
                  <a:lnTo>
                    <a:pt x="164" y="316"/>
                  </a:lnTo>
                  <a:lnTo>
                    <a:pt x="160" y="316"/>
                  </a:lnTo>
                  <a:lnTo>
                    <a:pt x="160" y="312"/>
                  </a:lnTo>
                  <a:lnTo>
                    <a:pt x="156" y="312"/>
                  </a:lnTo>
                  <a:lnTo>
                    <a:pt x="156" y="316"/>
                  </a:lnTo>
                  <a:lnTo>
                    <a:pt x="160" y="316"/>
                  </a:lnTo>
                  <a:lnTo>
                    <a:pt x="160" y="320"/>
                  </a:lnTo>
                  <a:lnTo>
                    <a:pt x="156" y="320"/>
                  </a:lnTo>
                  <a:lnTo>
                    <a:pt x="156" y="324"/>
                  </a:lnTo>
                  <a:lnTo>
                    <a:pt x="160" y="324"/>
                  </a:lnTo>
                  <a:lnTo>
                    <a:pt x="164" y="324"/>
                  </a:lnTo>
                  <a:lnTo>
                    <a:pt x="164" y="328"/>
                  </a:lnTo>
                  <a:lnTo>
                    <a:pt x="160" y="324"/>
                  </a:lnTo>
                  <a:lnTo>
                    <a:pt x="160" y="328"/>
                  </a:lnTo>
                  <a:lnTo>
                    <a:pt x="160" y="330"/>
                  </a:lnTo>
                  <a:lnTo>
                    <a:pt x="160" y="334"/>
                  </a:lnTo>
                  <a:lnTo>
                    <a:pt x="156" y="338"/>
                  </a:lnTo>
                  <a:lnTo>
                    <a:pt x="156" y="342"/>
                  </a:lnTo>
                  <a:lnTo>
                    <a:pt x="156" y="346"/>
                  </a:lnTo>
                  <a:lnTo>
                    <a:pt x="160" y="346"/>
                  </a:lnTo>
                  <a:lnTo>
                    <a:pt x="160" y="350"/>
                  </a:lnTo>
                  <a:lnTo>
                    <a:pt x="156" y="350"/>
                  </a:lnTo>
                  <a:lnTo>
                    <a:pt x="160" y="350"/>
                  </a:lnTo>
                  <a:lnTo>
                    <a:pt x="160" y="354"/>
                  </a:lnTo>
                  <a:lnTo>
                    <a:pt x="156" y="354"/>
                  </a:lnTo>
                  <a:lnTo>
                    <a:pt x="152" y="358"/>
                  </a:lnTo>
                  <a:lnTo>
                    <a:pt x="150" y="358"/>
                  </a:lnTo>
                  <a:lnTo>
                    <a:pt x="150" y="360"/>
                  </a:lnTo>
                  <a:lnTo>
                    <a:pt x="146" y="360"/>
                  </a:lnTo>
                  <a:lnTo>
                    <a:pt x="142" y="360"/>
                  </a:lnTo>
                  <a:lnTo>
                    <a:pt x="138" y="360"/>
                  </a:lnTo>
                  <a:lnTo>
                    <a:pt x="138" y="358"/>
                  </a:lnTo>
                  <a:lnTo>
                    <a:pt x="134" y="358"/>
                  </a:lnTo>
                  <a:lnTo>
                    <a:pt x="130" y="358"/>
                  </a:lnTo>
                  <a:lnTo>
                    <a:pt x="126" y="354"/>
                  </a:lnTo>
                  <a:lnTo>
                    <a:pt x="122" y="354"/>
                  </a:lnTo>
                  <a:lnTo>
                    <a:pt x="122" y="350"/>
                  </a:lnTo>
                  <a:lnTo>
                    <a:pt x="120" y="350"/>
                  </a:lnTo>
                  <a:lnTo>
                    <a:pt x="120" y="354"/>
                  </a:lnTo>
                  <a:lnTo>
                    <a:pt x="120" y="358"/>
                  </a:lnTo>
                  <a:lnTo>
                    <a:pt x="120" y="360"/>
                  </a:lnTo>
                  <a:lnTo>
                    <a:pt x="120" y="364"/>
                  </a:lnTo>
                  <a:lnTo>
                    <a:pt x="120" y="368"/>
                  </a:lnTo>
                  <a:lnTo>
                    <a:pt x="120" y="372"/>
                  </a:lnTo>
                  <a:lnTo>
                    <a:pt x="120" y="376"/>
                  </a:lnTo>
                  <a:lnTo>
                    <a:pt x="120" y="380"/>
                  </a:lnTo>
                  <a:lnTo>
                    <a:pt x="122" y="380"/>
                  </a:lnTo>
                  <a:lnTo>
                    <a:pt x="126" y="380"/>
                  </a:lnTo>
                  <a:lnTo>
                    <a:pt x="126" y="384"/>
                  </a:lnTo>
                  <a:lnTo>
                    <a:pt x="134" y="384"/>
                  </a:lnTo>
                  <a:lnTo>
                    <a:pt x="134" y="380"/>
                  </a:lnTo>
                  <a:lnTo>
                    <a:pt x="130" y="380"/>
                  </a:lnTo>
                  <a:lnTo>
                    <a:pt x="134" y="380"/>
                  </a:lnTo>
                  <a:lnTo>
                    <a:pt x="138" y="380"/>
                  </a:lnTo>
                  <a:lnTo>
                    <a:pt x="138" y="376"/>
                  </a:lnTo>
                  <a:lnTo>
                    <a:pt x="138" y="380"/>
                  </a:lnTo>
                  <a:lnTo>
                    <a:pt x="142" y="380"/>
                  </a:lnTo>
                  <a:lnTo>
                    <a:pt x="142" y="384"/>
                  </a:lnTo>
                  <a:lnTo>
                    <a:pt x="142" y="386"/>
                  </a:lnTo>
                  <a:lnTo>
                    <a:pt x="142" y="390"/>
                  </a:lnTo>
                  <a:lnTo>
                    <a:pt x="138" y="390"/>
                  </a:lnTo>
                  <a:lnTo>
                    <a:pt x="134" y="394"/>
                  </a:lnTo>
                  <a:lnTo>
                    <a:pt x="130" y="390"/>
                  </a:lnTo>
                  <a:lnTo>
                    <a:pt x="130" y="386"/>
                  </a:lnTo>
                  <a:lnTo>
                    <a:pt x="126" y="386"/>
                  </a:lnTo>
                  <a:lnTo>
                    <a:pt x="122" y="386"/>
                  </a:lnTo>
                  <a:lnTo>
                    <a:pt x="120" y="390"/>
                  </a:lnTo>
                  <a:lnTo>
                    <a:pt x="122" y="390"/>
                  </a:lnTo>
                  <a:lnTo>
                    <a:pt x="122" y="394"/>
                  </a:lnTo>
                  <a:lnTo>
                    <a:pt x="126" y="394"/>
                  </a:lnTo>
                  <a:lnTo>
                    <a:pt x="130" y="394"/>
                  </a:lnTo>
                  <a:lnTo>
                    <a:pt x="130" y="398"/>
                  </a:lnTo>
                  <a:lnTo>
                    <a:pt x="126" y="398"/>
                  </a:lnTo>
                  <a:lnTo>
                    <a:pt x="122" y="398"/>
                  </a:lnTo>
                  <a:lnTo>
                    <a:pt x="122" y="402"/>
                  </a:lnTo>
                  <a:lnTo>
                    <a:pt x="120" y="402"/>
                  </a:lnTo>
                  <a:lnTo>
                    <a:pt x="120" y="406"/>
                  </a:lnTo>
                  <a:lnTo>
                    <a:pt x="116" y="406"/>
                  </a:lnTo>
                  <a:lnTo>
                    <a:pt x="116" y="410"/>
                  </a:lnTo>
                  <a:lnTo>
                    <a:pt x="116" y="414"/>
                  </a:lnTo>
                  <a:lnTo>
                    <a:pt x="120" y="414"/>
                  </a:lnTo>
                  <a:lnTo>
                    <a:pt x="116" y="416"/>
                  </a:lnTo>
                  <a:lnTo>
                    <a:pt x="116" y="420"/>
                  </a:lnTo>
                  <a:lnTo>
                    <a:pt x="116" y="424"/>
                  </a:lnTo>
                  <a:lnTo>
                    <a:pt x="112" y="428"/>
                  </a:lnTo>
                  <a:lnTo>
                    <a:pt x="112" y="432"/>
                  </a:lnTo>
                  <a:lnTo>
                    <a:pt x="112" y="436"/>
                  </a:lnTo>
                  <a:lnTo>
                    <a:pt x="108" y="436"/>
                  </a:lnTo>
                  <a:lnTo>
                    <a:pt x="106" y="436"/>
                  </a:lnTo>
                  <a:lnTo>
                    <a:pt x="102" y="436"/>
                  </a:lnTo>
                  <a:lnTo>
                    <a:pt x="102" y="440"/>
                  </a:lnTo>
                  <a:lnTo>
                    <a:pt x="98" y="440"/>
                  </a:lnTo>
                  <a:lnTo>
                    <a:pt x="94" y="440"/>
                  </a:lnTo>
                  <a:lnTo>
                    <a:pt x="94" y="442"/>
                  </a:lnTo>
                  <a:lnTo>
                    <a:pt x="90" y="442"/>
                  </a:lnTo>
                  <a:lnTo>
                    <a:pt x="90" y="446"/>
                  </a:lnTo>
                  <a:lnTo>
                    <a:pt x="86" y="446"/>
                  </a:lnTo>
                  <a:lnTo>
                    <a:pt x="86" y="450"/>
                  </a:lnTo>
                  <a:lnTo>
                    <a:pt x="86" y="454"/>
                  </a:lnTo>
                  <a:lnTo>
                    <a:pt x="82" y="458"/>
                  </a:lnTo>
                  <a:lnTo>
                    <a:pt x="86" y="462"/>
                  </a:lnTo>
                  <a:lnTo>
                    <a:pt x="86" y="466"/>
                  </a:lnTo>
                  <a:lnTo>
                    <a:pt x="86" y="470"/>
                  </a:lnTo>
                  <a:lnTo>
                    <a:pt x="90" y="470"/>
                  </a:lnTo>
                  <a:lnTo>
                    <a:pt x="94" y="472"/>
                  </a:lnTo>
                  <a:lnTo>
                    <a:pt x="94" y="476"/>
                  </a:lnTo>
                  <a:lnTo>
                    <a:pt x="98" y="476"/>
                  </a:lnTo>
                  <a:lnTo>
                    <a:pt x="102" y="476"/>
                  </a:lnTo>
                  <a:lnTo>
                    <a:pt x="106" y="476"/>
                  </a:lnTo>
                  <a:lnTo>
                    <a:pt x="108" y="476"/>
                  </a:lnTo>
                  <a:lnTo>
                    <a:pt x="108" y="480"/>
                  </a:lnTo>
                  <a:lnTo>
                    <a:pt x="112" y="484"/>
                  </a:lnTo>
                  <a:lnTo>
                    <a:pt x="108" y="488"/>
                  </a:lnTo>
                  <a:lnTo>
                    <a:pt x="108" y="490"/>
                  </a:lnTo>
                  <a:lnTo>
                    <a:pt x="106" y="490"/>
                  </a:lnTo>
                  <a:lnTo>
                    <a:pt x="108" y="490"/>
                  </a:lnTo>
                  <a:lnTo>
                    <a:pt x="108" y="494"/>
                  </a:lnTo>
                  <a:lnTo>
                    <a:pt x="108" y="498"/>
                  </a:lnTo>
                  <a:lnTo>
                    <a:pt x="106" y="498"/>
                  </a:lnTo>
                  <a:lnTo>
                    <a:pt x="102" y="502"/>
                  </a:lnTo>
                  <a:lnTo>
                    <a:pt x="98" y="502"/>
                  </a:lnTo>
                  <a:lnTo>
                    <a:pt x="98" y="506"/>
                  </a:lnTo>
                  <a:lnTo>
                    <a:pt x="94" y="506"/>
                  </a:lnTo>
                  <a:lnTo>
                    <a:pt x="94" y="510"/>
                  </a:lnTo>
                  <a:lnTo>
                    <a:pt x="90" y="510"/>
                  </a:lnTo>
                  <a:lnTo>
                    <a:pt x="90" y="512"/>
                  </a:lnTo>
                  <a:lnTo>
                    <a:pt x="86" y="512"/>
                  </a:lnTo>
                  <a:lnTo>
                    <a:pt x="86" y="516"/>
                  </a:lnTo>
                  <a:lnTo>
                    <a:pt x="82" y="516"/>
                  </a:lnTo>
                  <a:lnTo>
                    <a:pt x="82" y="520"/>
                  </a:lnTo>
                  <a:lnTo>
                    <a:pt x="82" y="524"/>
                  </a:lnTo>
                  <a:lnTo>
                    <a:pt x="82" y="520"/>
                  </a:lnTo>
                  <a:lnTo>
                    <a:pt x="82" y="524"/>
                  </a:lnTo>
                  <a:lnTo>
                    <a:pt x="82" y="528"/>
                  </a:lnTo>
                  <a:lnTo>
                    <a:pt x="82" y="532"/>
                  </a:lnTo>
                  <a:lnTo>
                    <a:pt x="82" y="536"/>
                  </a:lnTo>
                  <a:lnTo>
                    <a:pt x="80" y="536"/>
                  </a:lnTo>
                  <a:lnTo>
                    <a:pt x="80" y="540"/>
                  </a:lnTo>
                  <a:lnTo>
                    <a:pt x="76" y="540"/>
                  </a:lnTo>
                  <a:lnTo>
                    <a:pt x="72" y="540"/>
                  </a:lnTo>
                  <a:lnTo>
                    <a:pt x="72" y="536"/>
                  </a:lnTo>
                  <a:lnTo>
                    <a:pt x="68" y="536"/>
                  </a:lnTo>
                  <a:lnTo>
                    <a:pt x="64" y="536"/>
                  </a:lnTo>
                  <a:lnTo>
                    <a:pt x="68" y="536"/>
                  </a:lnTo>
                  <a:lnTo>
                    <a:pt x="72" y="536"/>
                  </a:lnTo>
                  <a:lnTo>
                    <a:pt x="72" y="540"/>
                  </a:lnTo>
                  <a:lnTo>
                    <a:pt x="76" y="540"/>
                  </a:lnTo>
                  <a:lnTo>
                    <a:pt x="72" y="540"/>
                  </a:lnTo>
                  <a:lnTo>
                    <a:pt x="72" y="542"/>
                  </a:lnTo>
                  <a:lnTo>
                    <a:pt x="68" y="542"/>
                  </a:lnTo>
                  <a:lnTo>
                    <a:pt x="64" y="542"/>
                  </a:lnTo>
                  <a:lnTo>
                    <a:pt x="64" y="546"/>
                  </a:lnTo>
                  <a:lnTo>
                    <a:pt x="64" y="550"/>
                  </a:lnTo>
                  <a:lnTo>
                    <a:pt x="64" y="554"/>
                  </a:lnTo>
                  <a:lnTo>
                    <a:pt x="60" y="558"/>
                  </a:lnTo>
                  <a:lnTo>
                    <a:pt x="64" y="558"/>
                  </a:lnTo>
                  <a:lnTo>
                    <a:pt x="64" y="562"/>
                  </a:lnTo>
                  <a:lnTo>
                    <a:pt x="64" y="566"/>
                  </a:lnTo>
                  <a:lnTo>
                    <a:pt x="64" y="568"/>
                  </a:lnTo>
                  <a:lnTo>
                    <a:pt x="60" y="568"/>
                  </a:lnTo>
                  <a:lnTo>
                    <a:pt x="56" y="568"/>
                  </a:lnTo>
                  <a:lnTo>
                    <a:pt x="60" y="568"/>
                  </a:lnTo>
                  <a:lnTo>
                    <a:pt x="64" y="568"/>
                  </a:lnTo>
                  <a:lnTo>
                    <a:pt x="64" y="572"/>
                  </a:lnTo>
                  <a:lnTo>
                    <a:pt x="68" y="572"/>
                  </a:lnTo>
                  <a:lnTo>
                    <a:pt x="68" y="576"/>
                  </a:lnTo>
                  <a:lnTo>
                    <a:pt x="68" y="580"/>
                  </a:lnTo>
                  <a:lnTo>
                    <a:pt x="72" y="580"/>
                  </a:lnTo>
                  <a:lnTo>
                    <a:pt x="72" y="584"/>
                  </a:lnTo>
                  <a:lnTo>
                    <a:pt x="72" y="588"/>
                  </a:lnTo>
                  <a:lnTo>
                    <a:pt x="72" y="584"/>
                  </a:lnTo>
                  <a:lnTo>
                    <a:pt x="68" y="584"/>
                  </a:lnTo>
                  <a:lnTo>
                    <a:pt x="64" y="584"/>
                  </a:lnTo>
                  <a:lnTo>
                    <a:pt x="60" y="580"/>
                  </a:lnTo>
                  <a:lnTo>
                    <a:pt x="56" y="580"/>
                  </a:lnTo>
                  <a:lnTo>
                    <a:pt x="54" y="580"/>
                  </a:lnTo>
                  <a:lnTo>
                    <a:pt x="50" y="580"/>
                  </a:lnTo>
                  <a:lnTo>
                    <a:pt x="46" y="580"/>
                  </a:lnTo>
                  <a:lnTo>
                    <a:pt x="42" y="580"/>
                  </a:lnTo>
                  <a:lnTo>
                    <a:pt x="34" y="580"/>
                  </a:lnTo>
                  <a:lnTo>
                    <a:pt x="28" y="580"/>
                  </a:lnTo>
                  <a:lnTo>
                    <a:pt x="24" y="576"/>
                  </a:lnTo>
                  <a:lnTo>
                    <a:pt x="20" y="572"/>
                  </a:lnTo>
                  <a:lnTo>
                    <a:pt x="16" y="568"/>
                  </a:lnTo>
                  <a:lnTo>
                    <a:pt x="20" y="566"/>
                  </a:lnTo>
                  <a:lnTo>
                    <a:pt x="20" y="562"/>
                  </a:lnTo>
                  <a:lnTo>
                    <a:pt x="16" y="562"/>
                  </a:lnTo>
                  <a:lnTo>
                    <a:pt x="16" y="558"/>
                  </a:lnTo>
                  <a:lnTo>
                    <a:pt x="20" y="558"/>
                  </a:lnTo>
                  <a:lnTo>
                    <a:pt x="20" y="554"/>
                  </a:lnTo>
                  <a:lnTo>
                    <a:pt x="16" y="550"/>
                  </a:lnTo>
                  <a:lnTo>
                    <a:pt x="20" y="550"/>
                  </a:lnTo>
                  <a:lnTo>
                    <a:pt x="16" y="550"/>
                  </a:lnTo>
                  <a:lnTo>
                    <a:pt x="12" y="550"/>
                  </a:lnTo>
                  <a:lnTo>
                    <a:pt x="8" y="550"/>
                  </a:lnTo>
                  <a:lnTo>
                    <a:pt x="8" y="554"/>
                  </a:lnTo>
                  <a:lnTo>
                    <a:pt x="4" y="554"/>
                  </a:lnTo>
                  <a:lnTo>
                    <a:pt x="4" y="550"/>
                  </a:lnTo>
                  <a:lnTo>
                    <a:pt x="4" y="546"/>
                  </a:lnTo>
                  <a:lnTo>
                    <a:pt x="4" y="542"/>
                  </a:lnTo>
                  <a:lnTo>
                    <a:pt x="0" y="540"/>
                  </a:lnTo>
                  <a:lnTo>
                    <a:pt x="0" y="536"/>
                  </a:lnTo>
                  <a:lnTo>
                    <a:pt x="0" y="532"/>
                  </a:lnTo>
                  <a:lnTo>
                    <a:pt x="0" y="528"/>
                  </a:lnTo>
                  <a:lnTo>
                    <a:pt x="0" y="524"/>
                  </a:lnTo>
                  <a:lnTo>
                    <a:pt x="0" y="520"/>
                  </a:lnTo>
                  <a:lnTo>
                    <a:pt x="4" y="520"/>
                  </a:lnTo>
                  <a:lnTo>
                    <a:pt x="8" y="520"/>
                  </a:lnTo>
                  <a:lnTo>
                    <a:pt x="4" y="520"/>
                  </a:lnTo>
                  <a:lnTo>
                    <a:pt x="8" y="516"/>
                  </a:lnTo>
                  <a:lnTo>
                    <a:pt x="8" y="512"/>
                  </a:lnTo>
                  <a:lnTo>
                    <a:pt x="12" y="512"/>
                  </a:lnTo>
                  <a:lnTo>
                    <a:pt x="16" y="512"/>
                  </a:lnTo>
                  <a:lnTo>
                    <a:pt x="16" y="510"/>
                  </a:lnTo>
                  <a:lnTo>
                    <a:pt x="16" y="506"/>
                  </a:lnTo>
                  <a:lnTo>
                    <a:pt x="12" y="506"/>
                  </a:lnTo>
                  <a:lnTo>
                    <a:pt x="16" y="506"/>
                  </a:lnTo>
                  <a:lnTo>
                    <a:pt x="16" y="502"/>
                  </a:lnTo>
                  <a:lnTo>
                    <a:pt x="20" y="502"/>
                  </a:lnTo>
                  <a:lnTo>
                    <a:pt x="20" y="498"/>
                  </a:lnTo>
                  <a:lnTo>
                    <a:pt x="16" y="494"/>
                  </a:lnTo>
                  <a:lnTo>
                    <a:pt x="16" y="490"/>
                  </a:lnTo>
                  <a:lnTo>
                    <a:pt x="16" y="488"/>
                  </a:lnTo>
                  <a:lnTo>
                    <a:pt x="20" y="488"/>
                  </a:lnTo>
                  <a:lnTo>
                    <a:pt x="16" y="484"/>
                  </a:lnTo>
                  <a:lnTo>
                    <a:pt x="20" y="484"/>
                  </a:lnTo>
                  <a:lnTo>
                    <a:pt x="24" y="480"/>
                  </a:lnTo>
                  <a:lnTo>
                    <a:pt x="24" y="476"/>
                  </a:lnTo>
                  <a:lnTo>
                    <a:pt x="24" y="472"/>
                  </a:lnTo>
                  <a:lnTo>
                    <a:pt x="28" y="470"/>
                  </a:lnTo>
                  <a:lnTo>
                    <a:pt x="28" y="466"/>
                  </a:lnTo>
                  <a:lnTo>
                    <a:pt x="28" y="462"/>
                  </a:lnTo>
                  <a:lnTo>
                    <a:pt x="28" y="458"/>
                  </a:lnTo>
                  <a:lnTo>
                    <a:pt x="24" y="458"/>
                  </a:lnTo>
                  <a:lnTo>
                    <a:pt x="28" y="458"/>
                  </a:lnTo>
                  <a:lnTo>
                    <a:pt x="28" y="454"/>
                  </a:lnTo>
                  <a:lnTo>
                    <a:pt x="28" y="450"/>
                  </a:lnTo>
                  <a:lnTo>
                    <a:pt x="28" y="446"/>
                  </a:lnTo>
                  <a:lnTo>
                    <a:pt x="30" y="442"/>
                  </a:lnTo>
                  <a:lnTo>
                    <a:pt x="30" y="440"/>
                  </a:lnTo>
                  <a:lnTo>
                    <a:pt x="30" y="436"/>
                  </a:lnTo>
                  <a:lnTo>
                    <a:pt x="28" y="436"/>
                  </a:lnTo>
                  <a:lnTo>
                    <a:pt x="24" y="436"/>
                  </a:lnTo>
                  <a:lnTo>
                    <a:pt x="24" y="432"/>
                  </a:lnTo>
                  <a:lnTo>
                    <a:pt x="20" y="432"/>
                  </a:lnTo>
                  <a:lnTo>
                    <a:pt x="24" y="432"/>
                  </a:lnTo>
                  <a:lnTo>
                    <a:pt x="28" y="432"/>
                  </a:lnTo>
                  <a:lnTo>
                    <a:pt x="30" y="432"/>
                  </a:lnTo>
                  <a:lnTo>
                    <a:pt x="34" y="432"/>
                  </a:lnTo>
                  <a:lnTo>
                    <a:pt x="34" y="428"/>
                  </a:lnTo>
                  <a:lnTo>
                    <a:pt x="34" y="424"/>
                  </a:lnTo>
                  <a:lnTo>
                    <a:pt x="30" y="424"/>
                  </a:lnTo>
                  <a:lnTo>
                    <a:pt x="28" y="424"/>
                  </a:lnTo>
                  <a:lnTo>
                    <a:pt x="24" y="424"/>
                  </a:lnTo>
                  <a:lnTo>
                    <a:pt x="24" y="420"/>
                  </a:lnTo>
                  <a:lnTo>
                    <a:pt x="28" y="420"/>
                  </a:lnTo>
                  <a:lnTo>
                    <a:pt x="24" y="416"/>
                  </a:lnTo>
                  <a:lnTo>
                    <a:pt x="28" y="416"/>
                  </a:lnTo>
                  <a:lnTo>
                    <a:pt x="28" y="414"/>
                  </a:lnTo>
                  <a:lnTo>
                    <a:pt x="28" y="410"/>
                  </a:lnTo>
                  <a:lnTo>
                    <a:pt x="28" y="406"/>
                  </a:lnTo>
                  <a:lnTo>
                    <a:pt x="24" y="406"/>
                  </a:lnTo>
                  <a:lnTo>
                    <a:pt x="24" y="402"/>
                  </a:lnTo>
                  <a:lnTo>
                    <a:pt x="28" y="402"/>
                  </a:lnTo>
                  <a:lnTo>
                    <a:pt x="28" y="398"/>
                  </a:lnTo>
                  <a:lnTo>
                    <a:pt x="24" y="398"/>
                  </a:lnTo>
                  <a:lnTo>
                    <a:pt x="20" y="398"/>
                  </a:lnTo>
                  <a:lnTo>
                    <a:pt x="20" y="394"/>
                  </a:lnTo>
                  <a:lnTo>
                    <a:pt x="20" y="390"/>
                  </a:lnTo>
                  <a:lnTo>
                    <a:pt x="20" y="386"/>
                  </a:lnTo>
                  <a:lnTo>
                    <a:pt x="24" y="384"/>
                  </a:lnTo>
                  <a:lnTo>
                    <a:pt x="20" y="384"/>
                  </a:lnTo>
                  <a:lnTo>
                    <a:pt x="24" y="380"/>
                  </a:lnTo>
                  <a:lnTo>
                    <a:pt x="28" y="380"/>
                  </a:lnTo>
                  <a:lnTo>
                    <a:pt x="28" y="376"/>
                  </a:lnTo>
                  <a:lnTo>
                    <a:pt x="28" y="372"/>
                  </a:lnTo>
                  <a:lnTo>
                    <a:pt x="24" y="372"/>
                  </a:lnTo>
                  <a:lnTo>
                    <a:pt x="24" y="368"/>
                  </a:lnTo>
                  <a:lnTo>
                    <a:pt x="24" y="364"/>
                  </a:lnTo>
                  <a:lnTo>
                    <a:pt x="24" y="360"/>
                  </a:lnTo>
                  <a:lnTo>
                    <a:pt x="24" y="358"/>
                  </a:lnTo>
                  <a:lnTo>
                    <a:pt x="24" y="358"/>
                  </a:lnTo>
                  <a:lnTo>
                    <a:pt x="24" y="358"/>
                  </a:lnTo>
                  <a:close/>
                  <a:moveTo>
                    <a:pt x="164" y="324"/>
                  </a:moveTo>
                  <a:lnTo>
                    <a:pt x="160" y="320"/>
                  </a:lnTo>
                  <a:lnTo>
                    <a:pt x="164" y="320"/>
                  </a:lnTo>
                  <a:lnTo>
                    <a:pt x="164" y="324"/>
                  </a:lnTo>
                  <a:lnTo>
                    <a:pt x="164" y="324"/>
                  </a:lnTo>
                  <a:lnTo>
                    <a:pt x="164" y="324"/>
                  </a:lnTo>
                  <a:close/>
                  <a:moveTo>
                    <a:pt x="72" y="592"/>
                  </a:moveTo>
                  <a:lnTo>
                    <a:pt x="72" y="596"/>
                  </a:lnTo>
                  <a:lnTo>
                    <a:pt x="76" y="598"/>
                  </a:lnTo>
                  <a:lnTo>
                    <a:pt x="76" y="602"/>
                  </a:lnTo>
                  <a:lnTo>
                    <a:pt x="76" y="598"/>
                  </a:lnTo>
                  <a:lnTo>
                    <a:pt x="72" y="598"/>
                  </a:lnTo>
                  <a:lnTo>
                    <a:pt x="72" y="602"/>
                  </a:lnTo>
                  <a:lnTo>
                    <a:pt x="72" y="606"/>
                  </a:lnTo>
                  <a:lnTo>
                    <a:pt x="76" y="606"/>
                  </a:lnTo>
                  <a:lnTo>
                    <a:pt x="80" y="606"/>
                  </a:lnTo>
                  <a:lnTo>
                    <a:pt x="80" y="610"/>
                  </a:lnTo>
                  <a:lnTo>
                    <a:pt x="80" y="614"/>
                  </a:lnTo>
                  <a:lnTo>
                    <a:pt x="82" y="614"/>
                  </a:lnTo>
                  <a:lnTo>
                    <a:pt x="82" y="618"/>
                  </a:lnTo>
                  <a:lnTo>
                    <a:pt x="86" y="618"/>
                  </a:lnTo>
                  <a:lnTo>
                    <a:pt x="86" y="622"/>
                  </a:lnTo>
                  <a:lnTo>
                    <a:pt x="90" y="622"/>
                  </a:lnTo>
                  <a:lnTo>
                    <a:pt x="94" y="626"/>
                  </a:lnTo>
                  <a:lnTo>
                    <a:pt x="98" y="626"/>
                  </a:lnTo>
                  <a:lnTo>
                    <a:pt x="98" y="628"/>
                  </a:lnTo>
                  <a:lnTo>
                    <a:pt x="102" y="632"/>
                  </a:lnTo>
                  <a:lnTo>
                    <a:pt x="106" y="632"/>
                  </a:lnTo>
                  <a:lnTo>
                    <a:pt x="108" y="636"/>
                  </a:lnTo>
                  <a:lnTo>
                    <a:pt x="112" y="636"/>
                  </a:lnTo>
                  <a:lnTo>
                    <a:pt x="116" y="636"/>
                  </a:lnTo>
                  <a:lnTo>
                    <a:pt x="120" y="636"/>
                  </a:lnTo>
                  <a:lnTo>
                    <a:pt x="116" y="640"/>
                  </a:lnTo>
                  <a:lnTo>
                    <a:pt x="112" y="640"/>
                  </a:lnTo>
                  <a:lnTo>
                    <a:pt x="108" y="640"/>
                  </a:lnTo>
                  <a:lnTo>
                    <a:pt x="106" y="644"/>
                  </a:lnTo>
                  <a:lnTo>
                    <a:pt x="102" y="644"/>
                  </a:lnTo>
                  <a:lnTo>
                    <a:pt x="98" y="644"/>
                  </a:lnTo>
                  <a:lnTo>
                    <a:pt x="98" y="640"/>
                  </a:lnTo>
                  <a:lnTo>
                    <a:pt x="94" y="640"/>
                  </a:lnTo>
                  <a:lnTo>
                    <a:pt x="90" y="640"/>
                  </a:lnTo>
                  <a:lnTo>
                    <a:pt x="86" y="640"/>
                  </a:lnTo>
                  <a:lnTo>
                    <a:pt x="82" y="640"/>
                  </a:lnTo>
                  <a:lnTo>
                    <a:pt x="80" y="640"/>
                  </a:lnTo>
                  <a:lnTo>
                    <a:pt x="76" y="640"/>
                  </a:lnTo>
                  <a:lnTo>
                    <a:pt x="72" y="640"/>
                  </a:lnTo>
                  <a:lnTo>
                    <a:pt x="72" y="632"/>
                  </a:lnTo>
                  <a:lnTo>
                    <a:pt x="72" y="628"/>
                  </a:lnTo>
                  <a:lnTo>
                    <a:pt x="72" y="622"/>
                  </a:lnTo>
                  <a:lnTo>
                    <a:pt x="72" y="618"/>
                  </a:lnTo>
                  <a:lnTo>
                    <a:pt x="72" y="610"/>
                  </a:lnTo>
                  <a:lnTo>
                    <a:pt x="72" y="606"/>
                  </a:lnTo>
                  <a:lnTo>
                    <a:pt x="72" y="602"/>
                  </a:lnTo>
                  <a:lnTo>
                    <a:pt x="72" y="596"/>
                  </a:lnTo>
                  <a:lnTo>
                    <a:pt x="72" y="592"/>
                  </a:lnTo>
                  <a:lnTo>
                    <a:pt x="72" y="592"/>
                  </a:lnTo>
                  <a:lnTo>
                    <a:pt x="72" y="592"/>
                  </a:lnTo>
                  <a:close/>
                  <a:moveTo>
                    <a:pt x="126" y="640"/>
                  </a:moveTo>
                  <a:lnTo>
                    <a:pt x="122" y="640"/>
                  </a:lnTo>
                  <a:lnTo>
                    <a:pt x="126" y="636"/>
                  </a:lnTo>
                  <a:lnTo>
                    <a:pt x="126" y="640"/>
                  </a:lnTo>
                  <a:lnTo>
                    <a:pt x="126" y="636"/>
                  </a:lnTo>
                  <a:lnTo>
                    <a:pt x="130" y="636"/>
                  </a:lnTo>
                  <a:lnTo>
                    <a:pt x="134" y="636"/>
                  </a:lnTo>
                  <a:lnTo>
                    <a:pt x="138" y="636"/>
                  </a:lnTo>
                  <a:lnTo>
                    <a:pt x="138" y="640"/>
                  </a:lnTo>
                  <a:lnTo>
                    <a:pt x="134" y="640"/>
                  </a:lnTo>
                  <a:lnTo>
                    <a:pt x="134" y="636"/>
                  </a:lnTo>
                  <a:lnTo>
                    <a:pt x="134" y="640"/>
                  </a:lnTo>
                  <a:lnTo>
                    <a:pt x="130" y="640"/>
                  </a:lnTo>
                  <a:lnTo>
                    <a:pt x="126" y="640"/>
                  </a:lnTo>
                  <a:lnTo>
                    <a:pt x="126" y="640"/>
                  </a:lnTo>
                  <a:lnTo>
                    <a:pt x="126" y="6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79"/>
            <p:cNvSpPr>
              <a:spLocks/>
            </p:cNvSpPr>
            <p:nvPr/>
          </p:nvSpPr>
          <p:spPr bwMode="auto">
            <a:xfrm>
              <a:off x="2832100" y="4822893"/>
              <a:ext cx="273050" cy="368300"/>
            </a:xfrm>
            <a:custGeom>
              <a:avLst/>
              <a:gdLst>
                <a:gd name="T0" fmla="*/ 104 w 172"/>
                <a:gd name="T1" fmla="*/ 198 h 232"/>
                <a:gd name="T2" fmla="*/ 96 w 172"/>
                <a:gd name="T3" fmla="*/ 216 h 232"/>
                <a:gd name="T4" fmla="*/ 90 w 172"/>
                <a:gd name="T5" fmla="*/ 216 h 232"/>
                <a:gd name="T6" fmla="*/ 78 w 172"/>
                <a:gd name="T7" fmla="*/ 220 h 232"/>
                <a:gd name="T8" fmla="*/ 74 w 172"/>
                <a:gd name="T9" fmla="*/ 228 h 232"/>
                <a:gd name="T10" fmla="*/ 70 w 172"/>
                <a:gd name="T11" fmla="*/ 216 h 232"/>
                <a:gd name="T12" fmla="*/ 52 w 172"/>
                <a:gd name="T13" fmla="*/ 216 h 232"/>
                <a:gd name="T14" fmla="*/ 50 w 172"/>
                <a:gd name="T15" fmla="*/ 212 h 232"/>
                <a:gd name="T16" fmla="*/ 42 w 172"/>
                <a:gd name="T17" fmla="*/ 220 h 232"/>
                <a:gd name="T18" fmla="*/ 34 w 172"/>
                <a:gd name="T19" fmla="*/ 228 h 232"/>
                <a:gd name="T20" fmla="*/ 26 w 172"/>
                <a:gd name="T21" fmla="*/ 224 h 232"/>
                <a:gd name="T22" fmla="*/ 24 w 172"/>
                <a:gd name="T23" fmla="*/ 212 h 232"/>
                <a:gd name="T24" fmla="*/ 16 w 172"/>
                <a:gd name="T25" fmla="*/ 194 h 232"/>
                <a:gd name="T26" fmla="*/ 12 w 172"/>
                <a:gd name="T27" fmla="*/ 190 h 232"/>
                <a:gd name="T28" fmla="*/ 16 w 172"/>
                <a:gd name="T29" fmla="*/ 180 h 232"/>
                <a:gd name="T30" fmla="*/ 16 w 172"/>
                <a:gd name="T31" fmla="*/ 168 h 232"/>
                <a:gd name="T32" fmla="*/ 8 w 172"/>
                <a:gd name="T33" fmla="*/ 156 h 232"/>
                <a:gd name="T34" fmla="*/ 4 w 172"/>
                <a:gd name="T35" fmla="*/ 146 h 232"/>
                <a:gd name="T36" fmla="*/ 0 w 172"/>
                <a:gd name="T37" fmla="*/ 134 h 232"/>
                <a:gd name="T38" fmla="*/ 4 w 172"/>
                <a:gd name="T39" fmla="*/ 124 h 232"/>
                <a:gd name="T40" fmla="*/ 12 w 172"/>
                <a:gd name="T41" fmla="*/ 116 h 232"/>
                <a:gd name="T42" fmla="*/ 4 w 172"/>
                <a:gd name="T43" fmla="*/ 100 h 232"/>
                <a:gd name="T44" fmla="*/ 4 w 172"/>
                <a:gd name="T45" fmla="*/ 94 h 232"/>
                <a:gd name="T46" fmla="*/ 8 w 172"/>
                <a:gd name="T47" fmla="*/ 78 h 232"/>
                <a:gd name="T48" fmla="*/ 8 w 172"/>
                <a:gd name="T49" fmla="*/ 72 h 232"/>
                <a:gd name="T50" fmla="*/ 8 w 172"/>
                <a:gd name="T51" fmla="*/ 56 h 232"/>
                <a:gd name="T52" fmla="*/ 12 w 172"/>
                <a:gd name="T53" fmla="*/ 46 h 232"/>
                <a:gd name="T54" fmla="*/ 4 w 172"/>
                <a:gd name="T55" fmla="*/ 34 h 232"/>
                <a:gd name="T56" fmla="*/ 4 w 172"/>
                <a:gd name="T57" fmla="*/ 22 h 232"/>
                <a:gd name="T58" fmla="*/ 16 w 172"/>
                <a:gd name="T59" fmla="*/ 26 h 232"/>
                <a:gd name="T60" fmla="*/ 24 w 172"/>
                <a:gd name="T61" fmla="*/ 18 h 232"/>
                <a:gd name="T62" fmla="*/ 26 w 172"/>
                <a:gd name="T63" fmla="*/ 16 h 232"/>
                <a:gd name="T64" fmla="*/ 38 w 172"/>
                <a:gd name="T65" fmla="*/ 12 h 232"/>
                <a:gd name="T66" fmla="*/ 50 w 172"/>
                <a:gd name="T67" fmla="*/ 0 h 232"/>
                <a:gd name="T68" fmla="*/ 56 w 172"/>
                <a:gd name="T69" fmla="*/ 0 h 232"/>
                <a:gd name="T70" fmla="*/ 60 w 172"/>
                <a:gd name="T71" fmla="*/ 12 h 232"/>
                <a:gd name="T72" fmla="*/ 60 w 172"/>
                <a:gd name="T73" fmla="*/ 26 h 232"/>
                <a:gd name="T74" fmla="*/ 64 w 172"/>
                <a:gd name="T75" fmla="*/ 34 h 232"/>
                <a:gd name="T76" fmla="*/ 70 w 172"/>
                <a:gd name="T77" fmla="*/ 46 h 232"/>
                <a:gd name="T78" fmla="*/ 86 w 172"/>
                <a:gd name="T79" fmla="*/ 48 h 232"/>
                <a:gd name="T80" fmla="*/ 94 w 172"/>
                <a:gd name="T81" fmla="*/ 56 h 232"/>
                <a:gd name="T82" fmla="*/ 104 w 172"/>
                <a:gd name="T83" fmla="*/ 64 h 232"/>
                <a:gd name="T84" fmla="*/ 116 w 172"/>
                <a:gd name="T85" fmla="*/ 68 h 232"/>
                <a:gd name="T86" fmla="*/ 130 w 172"/>
                <a:gd name="T87" fmla="*/ 72 h 232"/>
                <a:gd name="T88" fmla="*/ 130 w 172"/>
                <a:gd name="T89" fmla="*/ 82 h 232"/>
                <a:gd name="T90" fmla="*/ 126 w 172"/>
                <a:gd name="T91" fmla="*/ 94 h 232"/>
                <a:gd name="T92" fmla="*/ 134 w 172"/>
                <a:gd name="T93" fmla="*/ 116 h 232"/>
                <a:gd name="T94" fmla="*/ 160 w 172"/>
                <a:gd name="T95" fmla="*/ 116 h 232"/>
                <a:gd name="T96" fmla="*/ 156 w 172"/>
                <a:gd name="T97" fmla="*/ 128 h 232"/>
                <a:gd name="T98" fmla="*/ 164 w 172"/>
                <a:gd name="T99" fmla="*/ 134 h 232"/>
                <a:gd name="T100" fmla="*/ 172 w 172"/>
                <a:gd name="T101" fmla="*/ 150 h 232"/>
                <a:gd name="T102" fmla="*/ 164 w 172"/>
                <a:gd name="T103" fmla="*/ 164 h 232"/>
                <a:gd name="T104" fmla="*/ 164 w 172"/>
                <a:gd name="T105" fmla="*/ 176 h 232"/>
                <a:gd name="T106" fmla="*/ 160 w 172"/>
                <a:gd name="T107" fmla="*/ 176 h 232"/>
                <a:gd name="T108" fmla="*/ 142 w 172"/>
                <a:gd name="T109" fmla="*/ 168 h 232"/>
                <a:gd name="T110" fmla="*/ 126 w 172"/>
                <a:gd name="T111" fmla="*/ 172 h 232"/>
                <a:gd name="T112" fmla="*/ 112 w 172"/>
                <a:gd name="T113" fmla="*/ 176 h 232"/>
                <a:gd name="T114" fmla="*/ 104 w 172"/>
                <a:gd name="T115"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232">
                  <a:moveTo>
                    <a:pt x="104" y="186"/>
                  </a:moveTo>
                  <a:lnTo>
                    <a:pt x="104" y="190"/>
                  </a:lnTo>
                  <a:lnTo>
                    <a:pt x="104" y="194"/>
                  </a:lnTo>
                  <a:lnTo>
                    <a:pt x="104" y="198"/>
                  </a:lnTo>
                  <a:lnTo>
                    <a:pt x="100" y="206"/>
                  </a:lnTo>
                  <a:lnTo>
                    <a:pt x="100" y="210"/>
                  </a:lnTo>
                  <a:lnTo>
                    <a:pt x="100" y="212"/>
                  </a:lnTo>
                  <a:lnTo>
                    <a:pt x="96" y="216"/>
                  </a:lnTo>
                  <a:lnTo>
                    <a:pt x="96" y="220"/>
                  </a:lnTo>
                  <a:lnTo>
                    <a:pt x="96" y="216"/>
                  </a:lnTo>
                  <a:lnTo>
                    <a:pt x="94" y="216"/>
                  </a:lnTo>
                  <a:lnTo>
                    <a:pt x="90" y="216"/>
                  </a:lnTo>
                  <a:lnTo>
                    <a:pt x="86" y="216"/>
                  </a:lnTo>
                  <a:lnTo>
                    <a:pt x="82" y="216"/>
                  </a:lnTo>
                  <a:lnTo>
                    <a:pt x="78" y="216"/>
                  </a:lnTo>
                  <a:lnTo>
                    <a:pt x="78" y="220"/>
                  </a:lnTo>
                  <a:lnTo>
                    <a:pt x="74" y="224"/>
                  </a:lnTo>
                  <a:lnTo>
                    <a:pt x="74" y="228"/>
                  </a:lnTo>
                  <a:lnTo>
                    <a:pt x="74" y="232"/>
                  </a:lnTo>
                  <a:lnTo>
                    <a:pt x="74" y="228"/>
                  </a:lnTo>
                  <a:lnTo>
                    <a:pt x="70" y="228"/>
                  </a:lnTo>
                  <a:lnTo>
                    <a:pt x="70" y="224"/>
                  </a:lnTo>
                  <a:lnTo>
                    <a:pt x="70" y="220"/>
                  </a:lnTo>
                  <a:lnTo>
                    <a:pt x="70" y="216"/>
                  </a:lnTo>
                  <a:lnTo>
                    <a:pt x="66" y="216"/>
                  </a:lnTo>
                  <a:lnTo>
                    <a:pt x="64" y="216"/>
                  </a:lnTo>
                  <a:lnTo>
                    <a:pt x="56" y="216"/>
                  </a:lnTo>
                  <a:lnTo>
                    <a:pt x="52" y="216"/>
                  </a:lnTo>
                  <a:lnTo>
                    <a:pt x="52" y="212"/>
                  </a:lnTo>
                  <a:lnTo>
                    <a:pt x="50" y="212"/>
                  </a:lnTo>
                  <a:lnTo>
                    <a:pt x="50" y="210"/>
                  </a:lnTo>
                  <a:lnTo>
                    <a:pt x="50" y="212"/>
                  </a:lnTo>
                  <a:lnTo>
                    <a:pt x="46" y="212"/>
                  </a:lnTo>
                  <a:lnTo>
                    <a:pt x="46" y="216"/>
                  </a:lnTo>
                  <a:lnTo>
                    <a:pt x="42" y="216"/>
                  </a:lnTo>
                  <a:lnTo>
                    <a:pt x="42" y="220"/>
                  </a:lnTo>
                  <a:lnTo>
                    <a:pt x="42" y="224"/>
                  </a:lnTo>
                  <a:lnTo>
                    <a:pt x="38" y="224"/>
                  </a:lnTo>
                  <a:lnTo>
                    <a:pt x="38" y="228"/>
                  </a:lnTo>
                  <a:lnTo>
                    <a:pt x="34" y="228"/>
                  </a:lnTo>
                  <a:lnTo>
                    <a:pt x="30" y="232"/>
                  </a:lnTo>
                  <a:lnTo>
                    <a:pt x="26" y="232"/>
                  </a:lnTo>
                  <a:lnTo>
                    <a:pt x="24" y="228"/>
                  </a:lnTo>
                  <a:lnTo>
                    <a:pt x="26" y="224"/>
                  </a:lnTo>
                  <a:lnTo>
                    <a:pt x="24" y="224"/>
                  </a:lnTo>
                  <a:lnTo>
                    <a:pt x="24" y="220"/>
                  </a:lnTo>
                  <a:lnTo>
                    <a:pt x="24" y="216"/>
                  </a:lnTo>
                  <a:lnTo>
                    <a:pt x="24" y="212"/>
                  </a:lnTo>
                  <a:lnTo>
                    <a:pt x="24" y="210"/>
                  </a:lnTo>
                  <a:lnTo>
                    <a:pt x="20" y="210"/>
                  </a:lnTo>
                  <a:lnTo>
                    <a:pt x="20" y="202"/>
                  </a:lnTo>
                  <a:lnTo>
                    <a:pt x="16" y="194"/>
                  </a:lnTo>
                  <a:lnTo>
                    <a:pt x="16" y="198"/>
                  </a:lnTo>
                  <a:lnTo>
                    <a:pt x="16" y="194"/>
                  </a:lnTo>
                  <a:lnTo>
                    <a:pt x="16" y="190"/>
                  </a:lnTo>
                  <a:lnTo>
                    <a:pt x="12" y="190"/>
                  </a:lnTo>
                  <a:lnTo>
                    <a:pt x="12" y="186"/>
                  </a:lnTo>
                  <a:lnTo>
                    <a:pt x="12" y="184"/>
                  </a:lnTo>
                  <a:lnTo>
                    <a:pt x="12" y="180"/>
                  </a:lnTo>
                  <a:lnTo>
                    <a:pt x="16" y="180"/>
                  </a:lnTo>
                  <a:lnTo>
                    <a:pt x="16" y="176"/>
                  </a:lnTo>
                  <a:lnTo>
                    <a:pt x="12" y="176"/>
                  </a:lnTo>
                  <a:lnTo>
                    <a:pt x="16" y="172"/>
                  </a:lnTo>
                  <a:lnTo>
                    <a:pt x="16" y="168"/>
                  </a:lnTo>
                  <a:lnTo>
                    <a:pt x="12" y="168"/>
                  </a:lnTo>
                  <a:lnTo>
                    <a:pt x="12" y="164"/>
                  </a:lnTo>
                  <a:lnTo>
                    <a:pt x="8" y="160"/>
                  </a:lnTo>
                  <a:lnTo>
                    <a:pt x="8" y="156"/>
                  </a:lnTo>
                  <a:lnTo>
                    <a:pt x="8" y="154"/>
                  </a:lnTo>
                  <a:lnTo>
                    <a:pt x="8" y="150"/>
                  </a:lnTo>
                  <a:lnTo>
                    <a:pt x="8" y="146"/>
                  </a:lnTo>
                  <a:lnTo>
                    <a:pt x="4" y="146"/>
                  </a:lnTo>
                  <a:lnTo>
                    <a:pt x="4" y="142"/>
                  </a:lnTo>
                  <a:lnTo>
                    <a:pt x="4" y="138"/>
                  </a:lnTo>
                  <a:lnTo>
                    <a:pt x="0" y="138"/>
                  </a:lnTo>
                  <a:lnTo>
                    <a:pt x="0" y="134"/>
                  </a:lnTo>
                  <a:lnTo>
                    <a:pt x="0" y="130"/>
                  </a:lnTo>
                  <a:lnTo>
                    <a:pt x="0" y="128"/>
                  </a:lnTo>
                  <a:lnTo>
                    <a:pt x="4" y="128"/>
                  </a:lnTo>
                  <a:lnTo>
                    <a:pt x="4" y="124"/>
                  </a:lnTo>
                  <a:lnTo>
                    <a:pt x="8" y="124"/>
                  </a:lnTo>
                  <a:lnTo>
                    <a:pt x="8" y="120"/>
                  </a:lnTo>
                  <a:lnTo>
                    <a:pt x="8" y="116"/>
                  </a:lnTo>
                  <a:lnTo>
                    <a:pt x="12" y="116"/>
                  </a:lnTo>
                  <a:lnTo>
                    <a:pt x="8" y="112"/>
                  </a:lnTo>
                  <a:lnTo>
                    <a:pt x="4" y="112"/>
                  </a:lnTo>
                  <a:lnTo>
                    <a:pt x="4" y="104"/>
                  </a:lnTo>
                  <a:lnTo>
                    <a:pt x="4" y="100"/>
                  </a:lnTo>
                  <a:lnTo>
                    <a:pt x="4" y="98"/>
                  </a:lnTo>
                  <a:lnTo>
                    <a:pt x="8" y="98"/>
                  </a:lnTo>
                  <a:lnTo>
                    <a:pt x="8" y="94"/>
                  </a:lnTo>
                  <a:lnTo>
                    <a:pt x="4" y="94"/>
                  </a:lnTo>
                  <a:lnTo>
                    <a:pt x="4" y="90"/>
                  </a:lnTo>
                  <a:lnTo>
                    <a:pt x="4" y="86"/>
                  </a:lnTo>
                  <a:lnTo>
                    <a:pt x="8" y="82"/>
                  </a:lnTo>
                  <a:lnTo>
                    <a:pt x="8" y="78"/>
                  </a:lnTo>
                  <a:lnTo>
                    <a:pt x="12" y="78"/>
                  </a:lnTo>
                  <a:lnTo>
                    <a:pt x="12" y="74"/>
                  </a:lnTo>
                  <a:lnTo>
                    <a:pt x="8" y="74"/>
                  </a:lnTo>
                  <a:lnTo>
                    <a:pt x="8" y="72"/>
                  </a:lnTo>
                  <a:lnTo>
                    <a:pt x="8" y="68"/>
                  </a:lnTo>
                  <a:lnTo>
                    <a:pt x="8" y="64"/>
                  </a:lnTo>
                  <a:lnTo>
                    <a:pt x="8" y="60"/>
                  </a:lnTo>
                  <a:lnTo>
                    <a:pt x="8" y="56"/>
                  </a:lnTo>
                  <a:lnTo>
                    <a:pt x="8" y="52"/>
                  </a:lnTo>
                  <a:lnTo>
                    <a:pt x="12" y="52"/>
                  </a:lnTo>
                  <a:lnTo>
                    <a:pt x="12" y="48"/>
                  </a:lnTo>
                  <a:lnTo>
                    <a:pt x="12" y="46"/>
                  </a:lnTo>
                  <a:lnTo>
                    <a:pt x="12" y="42"/>
                  </a:lnTo>
                  <a:lnTo>
                    <a:pt x="8" y="42"/>
                  </a:lnTo>
                  <a:lnTo>
                    <a:pt x="8" y="38"/>
                  </a:lnTo>
                  <a:lnTo>
                    <a:pt x="4" y="34"/>
                  </a:lnTo>
                  <a:lnTo>
                    <a:pt x="4" y="30"/>
                  </a:lnTo>
                  <a:lnTo>
                    <a:pt x="4" y="26"/>
                  </a:lnTo>
                  <a:lnTo>
                    <a:pt x="0" y="22"/>
                  </a:lnTo>
                  <a:lnTo>
                    <a:pt x="4" y="22"/>
                  </a:lnTo>
                  <a:lnTo>
                    <a:pt x="8" y="22"/>
                  </a:lnTo>
                  <a:lnTo>
                    <a:pt x="12" y="22"/>
                  </a:lnTo>
                  <a:lnTo>
                    <a:pt x="12" y="26"/>
                  </a:lnTo>
                  <a:lnTo>
                    <a:pt x="16" y="26"/>
                  </a:lnTo>
                  <a:lnTo>
                    <a:pt x="16" y="22"/>
                  </a:lnTo>
                  <a:lnTo>
                    <a:pt x="20" y="22"/>
                  </a:lnTo>
                  <a:lnTo>
                    <a:pt x="20" y="18"/>
                  </a:lnTo>
                  <a:lnTo>
                    <a:pt x="24" y="18"/>
                  </a:lnTo>
                  <a:lnTo>
                    <a:pt x="24" y="16"/>
                  </a:lnTo>
                  <a:lnTo>
                    <a:pt x="26" y="16"/>
                  </a:lnTo>
                  <a:lnTo>
                    <a:pt x="26" y="18"/>
                  </a:lnTo>
                  <a:lnTo>
                    <a:pt x="26" y="16"/>
                  </a:lnTo>
                  <a:lnTo>
                    <a:pt x="30" y="16"/>
                  </a:lnTo>
                  <a:lnTo>
                    <a:pt x="30" y="12"/>
                  </a:lnTo>
                  <a:lnTo>
                    <a:pt x="34" y="12"/>
                  </a:lnTo>
                  <a:lnTo>
                    <a:pt x="38" y="12"/>
                  </a:lnTo>
                  <a:lnTo>
                    <a:pt x="38" y="8"/>
                  </a:lnTo>
                  <a:lnTo>
                    <a:pt x="42" y="4"/>
                  </a:lnTo>
                  <a:lnTo>
                    <a:pt x="46" y="4"/>
                  </a:lnTo>
                  <a:lnTo>
                    <a:pt x="50" y="0"/>
                  </a:lnTo>
                  <a:lnTo>
                    <a:pt x="52" y="0"/>
                  </a:lnTo>
                  <a:lnTo>
                    <a:pt x="56" y="0"/>
                  </a:lnTo>
                  <a:lnTo>
                    <a:pt x="56" y="4"/>
                  </a:lnTo>
                  <a:lnTo>
                    <a:pt x="56" y="0"/>
                  </a:lnTo>
                  <a:lnTo>
                    <a:pt x="60" y="0"/>
                  </a:lnTo>
                  <a:lnTo>
                    <a:pt x="60" y="4"/>
                  </a:lnTo>
                  <a:lnTo>
                    <a:pt x="60" y="8"/>
                  </a:lnTo>
                  <a:lnTo>
                    <a:pt x="60" y="12"/>
                  </a:lnTo>
                  <a:lnTo>
                    <a:pt x="60" y="16"/>
                  </a:lnTo>
                  <a:lnTo>
                    <a:pt x="60" y="18"/>
                  </a:lnTo>
                  <a:lnTo>
                    <a:pt x="60" y="22"/>
                  </a:lnTo>
                  <a:lnTo>
                    <a:pt x="60" y="26"/>
                  </a:lnTo>
                  <a:lnTo>
                    <a:pt x="60" y="30"/>
                  </a:lnTo>
                  <a:lnTo>
                    <a:pt x="64" y="34"/>
                  </a:lnTo>
                  <a:lnTo>
                    <a:pt x="64" y="38"/>
                  </a:lnTo>
                  <a:lnTo>
                    <a:pt x="64" y="34"/>
                  </a:lnTo>
                  <a:lnTo>
                    <a:pt x="64" y="38"/>
                  </a:lnTo>
                  <a:lnTo>
                    <a:pt x="64" y="42"/>
                  </a:lnTo>
                  <a:lnTo>
                    <a:pt x="66" y="42"/>
                  </a:lnTo>
                  <a:lnTo>
                    <a:pt x="70" y="46"/>
                  </a:lnTo>
                  <a:lnTo>
                    <a:pt x="74" y="48"/>
                  </a:lnTo>
                  <a:lnTo>
                    <a:pt x="78" y="48"/>
                  </a:lnTo>
                  <a:lnTo>
                    <a:pt x="82" y="48"/>
                  </a:lnTo>
                  <a:lnTo>
                    <a:pt x="86" y="48"/>
                  </a:lnTo>
                  <a:lnTo>
                    <a:pt x="86" y="52"/>
                  </a:lnTo>
                  <a:lnTo>
                    <a:pt x="90" y="52"/>
                  </a:lnTo>
                  <a:lnTo>
                    <a:pt x="94" y="52"/>
                  </a:lnTo>
                  <a:lnTo>
                    <a:pt x="94" y="56"/>
                  </a:lnTo>
                  <a:lnTo>
                    <a:pt x="96" y="56"/>
                  </a:lnTo>
                  <a:lnTo>
                    <a:pt x="100" y="60"/>
                  </a:lnTo>
                  <a:lnTo>
                    <a:pt x="104" y="60"/>
                  </a:lnTo>
                  <a:lnTo>
                    <a:pt x="104" y="64"/>
                  </a:lnTo>
                  <a:lnTo>
                    <a:pt x="108" y="64"/>
                  </a:lnTo>
                  <a:lnTo>
                    <a:pt x="108" y="68"/>
                  </a:lnTo>
                  <a:lnTo>
                    <a:pt x="112" y="68"/>
                  </a:lnTo>
                  <a:lnTo>
                    <a:pt x="116" y="68"/>
                  </a:lnTo>
                  <a:lnTo>
                    <a:pt x="120" y="68"/>
                  </a:lnTo>
                  <a:lnTo>
                    <a:pt x="122" y="68"/>
                  </a:lnTo>
                  <a:lnTo>
                    <a:pt x="126" y="72"/>
                  </a:lnTo>
                  <a:lnTo>
                    <a:pt x="130" y="72"/>
                  </a:lnTo>
                  <a:lnTo>
                    <a:pt x="130" y="74"/>
                  </a:lnTo>
                  <a:lnTo>
                    <a:pt x="126" y="78"/>
                  </a:lnTo>
                  <a:lnTo>
                    <a:pt x="130" y="78"/>
                  </a:lnTo>
                  <a:lnTo>
                    <a:pt x="130" y="82"/>
                  </a:lnTo>
                  <a:lnTo>
                    <a:pt x="130" y="86"/>
                  </a:lnTo>
                  <a:lnTo>
                    <a:pt x="130" y="90"/>
                  </a:lnTo>
                  <a:lnTo>
                    <a:pt x="130" y="94"/>
                  </a:lnTo>
                  <a:lnTo>
                    <a:pt x="126" y="94"/>
                  </a:lnTo>
                  <a:lnTo>
                    <a:pt x="130" y="98"/>
                  </a:lnTo>
                  <a:lnTo>
                    <a:pt x="130" y="100"/>
                  </a:lnTo>
                  <a:lnTo>
                    <a:pt x="134" y="108"/>
                  </a:lnTo>
                  <a:lnTo>
                    <a:pt x="134" y="116"/>
                  </a:lnTo>
                  <a:lnTo>
                    <a:pt x="142" y="116"/>
                  </a:lnTo>
                  <a:lnTo>
                    <a:pt x="150" y="116"/>
                  </a:lnTo>
                  <a:lnTo>
                    <a:pt x="156" y="116"/>
                  </a:lnTo>
                  <a:lnTo>
                    <a:pt x="160" y="116"/>
                  </a:lnTo>
                  <a:lnTo>
                    <a:pt x="160" y="120"/>
                  </a:lnTo>
                  <a:lnTo>
                    <a:pt x="156" y="120"/>
                  </a:lnTo>
                  <a:lnTo>
                    <a:pt x="156" y="124"/>
                  </a:lnTo>
                  <a:lnTo>
                    <a:pt x="156" y="128"/>
                  </a:lnTo>
                  <a:lnTo>
                    <a:pt x="156" y="130"/>
                  </a:lnTo>
                  <a:lnTo>
                    <a:pt x="160" y="130"/>
                  </a:lnTo>
                  <a:lnTo>
                    <a:pt x="160" y="134"/>
                  </a:lnTo>
                  <a:lnTo>
                    <a:pt x="164" y="134"/>
                  </a:lnTo>
                  <a:lnTo>
                    <a:pt x="168" y="138"/>
                  </a:lnTo>
                  <a:lnTo>
                    <a:pt x="168" y="142"/>
                  </a:lnTo>
                  <a:lnTo>
                    <a:pt x="168" y="146"/>
                  </a:lnTo>
                  <a:lnTo>
                    <a:pt x="172" y="150"/>
                  </a:lnTo>
                  <a:lnTo>
                    <a:pt x="168" y="154"/>
                  </a:lnTo>
                  <a:lnTo>
                    <a:pt x="168" y="160"/>
                  </a:lnTo>
                  <a:lnTo>
                    <a:pt x="168" y="164"/>
                  </a:lnTo>
                  <a:lnTo>
                    <a:pt x="164" y="164"/>
                  </a:lnTo>
                  <a:lnTo>
                    <a:pt x="164" y="168"/>
                  </a:lnTo>
                  <a:lnTo>
                    <a:pt x="164" y="176"/>
                  </a:lnTo>
                  <a:lnTo>
                    <a:pt x="160" y="176"/>
                  </a:lnTo>
                  <a:lnTo>
                    <a:pt x="164" y="176"/>
                  </a:lnTo>
                  <a:lnTo>
                    <a:pt x="164" y="180"/>
                  </a:lnTo>
                  <a:lnTo>
                    <a:pt x="160" y="184"/>
                  </a:lnTo>
                  <a:lnTo>
                    <a:pt x="160" y="180"/>
                  </a:lnTo>
                  <a:lnTo>
                    <a:pt x="160" y="176"/>
                  </a:lnTo>
                  <a:lnTo>
                    <a:pt x="156" y="172"/>
                  </a:lnTo>
                  <a:lnTo>
                    <a:pt x="152" y="172"/>
                  </a:lnTo>
                  <a:lnTo>
                    <a:pt x="150" y="168"/>
                  </a:lnTo>
                  <a:lnTo>
                    <a:pt x="142" y="168"/>
                  </a:lnTo>
                  <a:lnTo>
                    <a:pt x="134" y="168"/>
                  </a:lnTo>
                  <a:lnTo>
                    <a:pt x="130" y="168"/>
                  </a:lnTo>
                  <a:lnTo>
                    <a:pt x="126" y="168"/>
                  </a:lnTo>
                  <a:lnTo>
                    <a:pt x="126" y="172"/>
                  </a:lnTo>
                  <a:lnTo>
                    <a:pt x="122" y="172"/>
                  </a:lnTo>
                  <a:lnTo>
                    <a:pt x="116" y="172"/>
                  </a:lnTo>
                  <a:lnTo>
                    <a:pt x="112" y="172"/>
                  </a:lnTo>
                  <a:lnTo>
                    <a:pt x="112" y="176"/>
                  </a:lnTo>
                  <a:lnTo>
                    <a:pt x="108" y="180"/>
                  </a:lnTo>
                  <a:lnTo>
                    <a:pt x="104" y="186"/>
                  </a:lnTo>
                  <a:lnTo>
                    <a:pt x="104" y="186"/>
                  </a:lnTo>
                  <a:lnTo>
                    <a:pt x="104" y="1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80"/>
            <p:cNvSpPr>
              <a:spLocks noEditPoints="1"/>
            </p:cNvSpPr>
            <p:nvPr/>
          </p:nvSpPr>
          <p:spPr bwMode="auto">
            <a:xfrm>
              <a:off x="2733675" y="4413318"/>
              <a:ext cx="879475" cy="1089025"/>
            </a:xfrm>
            <a:custGeom>
              <a:avLst/>
              <a:gdLst>
                <a:gd name="T0" fmla="*/ 424 w 554"/>
                <a:gd name="T1" fmla="*/ 140 h 686"/>
                <a:gd name="T2" fmla="*/ 460 w 554"/>
                <a:gd name="T3" fmla="*/ 142 h 686"/>
                <a:gd name="T4" fmla="*/ 520 w 554"/>
                <a:gd name="T5" fmla="*/ 172 h 686"/>
                <a:gd name="T6" fmla="*/ 554 w 554"/>
                <a:gd name="T7" fmla="*/ 224 h 686"/>
                <a:gd name="T8" fmla="*/ 520 w 554"/>
                <a:gd name="T9" fmla="*/ 280 h 686"/>
                <a:gd name="T10" fmla="*/ 498 w 554"/>
                <a:gd name="T11" fmla="*/ 310 h 686"/>
                <a:gd name="T12" fmla="*/ 494 w 554"/>
                <a:gd name="T13" fmla="*/ 358 h 686"/>
                <a:gd name="T14" fmla="*/ 484 w 554"/>
                <a:gd name="T15" fmla="*/ 418 h 686"/>
                <a:gd name="T16" fmla="*/ 454 w 554"/>
                <a:gd name="T17" fmla="*/ 482 h 686"/>
                <a:gd name="T18" fmla="*/ 420 w 554"/>
                <a:gd name="T19" fmla="*/ 490 h 686"/>
                <a:gd name="T20" fmla="*/ 384 w 554"/>
                <a:gd name="T21" fmla="*/ 512 h 686"/>
                <a:gd name="T22" fmla="*/ 358 w 554"/>
                <a:gd name="T23" fmla="*/ 546 h 686"/>
                <a:gd name="T24" fmla="*/ 350 w 554"/>
                <a:gd name="T25" fmla="*/ 594 h 686"/>
                <a:gd name="T26" fmla="*/ 316 w 554"/>
                <a:gd name="T27" fmla="*/ 650 h 686"/>
                <a:gd name="T28" fmla="*/ 330 w 554"/>
                <a:gd name="T29" fmla="*/ 622 h 686"/>
                <a:gd name="T30" fmla="*/ 312 w 554"/>
                <a:gd name="T31" fmla="*/ 646 h 686"/>
                <a:gd name="T32" fmla="*/ 294 w 554"/>
                <a:gd name="T33" fmla="*/ 664 h 686"/>
                <a:gd name="T34" fmla="*/ 256 w 554"/>
                <a:gd name="T35" fmla="*/ 630 h 686"/>
                <a:gd name="T36" fmla="*/ 248 w 554"/>
                <a:gd name="T37" fmla="*/ 600 h 686"/>
                <a:gd name="T38" fmla="*/ 286 w 554"/>
                <a:gd name="T39" fmla="*/ 564 h 686"/>
                <a:gd name="T40" fmla="*/ 272 w 554"/>
                <a:gd name="T41" fmla="*/ 508 h 686"/>
                <a:gd name="T42" fmla="*/ 230 w 554"/>
                <a:gd name="T43" fmla="*/ 474 h 686"/>
                <a:gd name="T44" fmla="*/ 230 w 554"/>
                <a:gd name="T45" fmla="*/ 404 h 686"/>
                <a:gd name="T46" fmla="*/ 192 w 554"/>
                <a:gd name="T47" fmla="*/ 348 h 686"/>
                <a:gd name="T48" fmla="*/ 148 w 554"/>
                <a:gd name="T49" fmla="*/ 310 h 686"/>
                <a:gd name="T50" fmla="*/ 118 w 554"/>
                <a:gd name="T51" fmla="*/ 258 h 686"/>
                <a:gd name="T52" fmla="*/ 74 w 554"/>
                <a:gd name="T53" fmla="*/ 284 h 686"/>
                <a:gd name="T54" fmla="*/ 30 w 554"/>
                <a:gd name="T55" fmla="*/ 262 h 686"/>
                <a:gd name="T56" fmla="*/ 4 w 554"/>
                <a:gd name="T57" fmla="*/ 216 h 686"/>
                <a:gd name="T58" fmla="*/ 36 w 554"/>
                <a:gd name="T59" fmla="*/ 168 h 686"/>
                <a:gd name="T60" fmla="*/ 66 w 554"/>
                <a:gd name="T61" fmla="*/ 110 h 686"/>
                <a:gd name="T62" fmla="*/ 66 w 554"/>
                <a:gd name="T63" fmla="*/ 64 h 686"/>
                <a:gd name="T64" fmla="*/ 108 w 554"/>
                <a:gd name="T65" fmla="*/ 80 h 686"/>
                <a:gd name="T66" fmla="*/ 152 w 554"/>
                <a:gd name="T67" fmla="*/ 54 h 686"/>
                <a:gd name="T68" fmla="*/ 140 w 554"/>
                <a:gd name="T69" fmla="*/ 28 h 686"/>
                <a:gd name="T70" fmla="*/ 186 w 554"/>
                <a:gd name="T71" fmla="*/ 16 h 686"/>
                <a:gd name="T72" fmla="*/ 196 w 554"/>
                <a:gd name="T73" fmla="*/ 46 h 686"/>
                <a:gd name="T74" fmla="*/ 234 w 554"/>
                <a:gd name="T75" fmla="*/ 60 h 686"/>
                <a:gd name="T76" fmla="*/ 282 w 554"/>
                <a:gd name="T77" fmla="*/ 56 h 686"/>
                <a:gd name="T78" fmla="*/ 320 w 554"/>
                <a:gd name="T79" fmla="*/ 24 h 686"/>
                <a:gd name="T80" fmla="*/ 338 w 554"/>
                <a:gd name="T81" fmla="*/ 72 h 686"/>
                <a:gd name="T82" fmla="*/ 302 w 554"/>
                <a:gd name="T83" fmla="*/ 120 h 686"/>
                <a:gd name="T84" fmla="*/ 316 w 554"/>
                <a:gd name="T85" fmla="*/ 128 h 686"/>
                <a:gd name="T86" fmla="*/ 346 w 554"/>
                <a:gd name="T87" fmla="*/ 120 h 686"/>
                <a:gd name="T88" fmla="*/ 364 w 554"/>
                <a:gd name="T89" fmla="*/ 116 h 686"/>
                <a:gd name="T90" fmla="*/ 390 w 554"/>
                <a:gd name="T91" fmla="*/ 114 h 686"/>
                <a:gd name="T92" fmla="*/ 414 w 554"/>
                <a:gd name="T93" fmla="*/ 124 h 686"/>
                <a:gd name="T94" fmla="*/ 328 w 554"/>
                <a:gd name="T95" fmla="*/ 110 h 686"/>
                <a:gd name="T96" fmla="*/ 360 w 554"/>
                <a:gd name="T97" fmla="*/ 110 h 686"/>
                <a:gd name="T98" fmla="*/ 338 w 554"/>
                <a:gd name="T99" fmla="*/ 76 h 686"/>
                <a:gd name="T100" fmla="*/ 330 w 554"/>
                <a:gd name="T101" fmla="*/ 86 h 686"/>
                <a:gd name="T102" fmla="*/ 330 w 554"/>
                <a:gd name="T103" fmla="*/ 90 h 686"/>
                <a:gd name="T104" fmla="*/ 328 w 554"/>
                <a:gd name="T105" fmla="*/ 90 h 686"/>
                <a:gd name="T106" fmla="*/ 324 w 554"/>
                <a:gd name="T107" fmla="*/ 98 h 686"/>
                <a:gd name="T108" fmla="*/ 324 w 554"/>
                <a:gd name="T109" fmla="*/ 110 h 686"/>
                <a:gd name="T110" fmla="*/ 386 w 554"/>
                <a:gd name="T111" fmla="*/ 110 h 686"/>
                <a:gd name="T112" fmla="*/ 410 w 554"/>
                <a:gd name="T113" fmla="*/ 116 h 686"/>
                <a:gd name="T114" fmla="*/ 354 w 554"/>
                <a:gd name="T115" fmla="*/ 120 h 686"/>
                <a:gd name="T116" fmla="*/ 416 w 554"/>
                <a:gd name="T117" fmla="*/ 142 h 686"/>
                <a:gd name="T118" fmla="*/ 360 w 554"/>
                <a:gd name="T119" fmla="*/ 546 h 686"/>
                <a:gd name="T120" fmla="*/ 324 w 554"/>
                <a:gd name="T121" fmla="*/ 10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4" h="686">
                  <a:moveTo>
                    <a:pt x="414" y="124"/>
                  </a:moveTo>
                  <a:lnTo>
                    <a:pt x="416" y="124"/>
                  </a:lnTo>
                  <a:lnTo>
                    <a:pt x="416" y="128"/>
                  </a:lnTo>
                  <a:lnTo>
                    <a:pt x="416" y="132"/>
                  </a:lnTo>
                  <a:lnTo>
                    <a:pt x="416" y="128"/>
                  </a:lnTo>
                  <a:lnTo>
                    <a:pt x="420" y="132"/>
                  </a:lnTo>
                  <a:lnTo>
                    <a:pt x="416" y="136"/>
                  </a:lnTo>
                  <a:lnTo>
                    <a:pt x="416" y="140"/>
                  </a:lnTo>
                  <a:lnTo>
                    <a:pt x="414" y="142"/>
                  </a:lnTo>
                  <a:lnTo>
                    <a:pt x="416" y="142"/>
                  </a:lnTo>
                  <a:lnTo>
                    <a:pt x="414" y="146"/>
                  </a:lnTo>
                  <a:lnTo>
                    <a:pt x="414" y="150"/>
                  </a:lnTo>
                  <a:lnTo>
                    <a:pt x="416" y="146"/>
                  </a:lnTo>
                  <a:lnTo>
                    <a:pt x="416" y="142"/>
                  </a:lnTo>
                  <a:lnTo>
                    <a:pt x="420" y="140"/>
                  </a:lnTo>
                  <a:lnTo>
                    <a:pt x="420" y="136"/>
                  </a:lnTo>
                  <a:lnTo>
                    <a:pt x="424" y="136"/>
                  </a:lnTo>
                  <a:lnTo>
                    <a:pt x="424" y="140"/>
                  </a:lnTo>
                  <a:lnTo>
                    <a:pt x="420" y="140"/>
                  </a:lnTo>
                  <a:lnTo>
                    <a:pt x="420" y="142"/>
                  </a:lnTo>
                  <a:lnTo>
                    <a:pt x="424" y="140"/>
                  </a:lnTo>
                  <a:lnTo>
                    <a:pt x="424" y="136"/>
                  </a:lnTo>
                  <a:lnTo>
                    <a:pt x="428" y="136"/>
                  </a:lnTo>
                  <a:lnTo>
                    <a:pt x="432" y="136"/>
                  </a:lnTo>
                  <a:lnTo>
                    <a:pt x="432" y="132"/>
                  </a:lnTo>
                  <a:lnTo>
                    <a:pt x="436" y="132"/>
                  </a:lnTo>
                  <a:lnTo>
                    <a:pt x="436" y="136"/>
                  </a:lnTo>
                  <a:lnTo>
                    <a:pt x="440" y="136"/>
                  </a:lnTo>
                  <a:lnTo>
                    <a:pt x="444" y="136"/>
                  </a:lnTo>
                  <a:lnTo>
                    <a:pt x="444" y="140"/>
                  </a:lnTo>
                  <a:lnTo>
                    <a:pt x="446" y="140"/>
                  </a:lnTo>
                  <a:lnTo>
                    <a:pt x="450" y="140"/>
                  </a:lnTo>
                  <a:lnTo>
                    <a:pt x="450" y="142"/>
                  </a:lnTo>
                  <a:lnTo>
                    <a:pt x="450" y="140"/>
                  </a:lnTo>
                  <a:lnTo>
                    <a:pt x="454" y="140"/>
                  </a:lnTo>
                  <a:lnTo>
                    <a:pt x="454" y="142"/>
                  </a:lnTo>
                  <a:lnTo>
                    <a:pt x="454" y="140"/>
                  </a:lnTo>
                  <a:lnTo>
                    <a:pt x="458" y="140"/>
                  </a:lnTo>
                  <a:lnTo>
                    <a:pt x="458" y="142"/>
                  </a:lnTo>
                  <a:lnTo>
                    <a:pt x="460" y="142"/>
                  </a:lnTo>
                  <a:lnTo>
                    <a:pt x="464" y="142"/>
                  </a:lnTo>
                  <a:lnTo>
                    <a:pt x="460" y="142"/>
                  </a:lnTo>
                  <a:lnTo>
                    <a:pt x="464" y="142"/>
                  </a:lnTo>
                  <a:lnTo>
                    <a:pt x="468" y="142"/>
                  </a:lnTo>
                  <a:lnTo>
                    <a:pt x="472" y="142"/>
                  </a:lnTo>
                  <a:lnTo>
                    <a:pt x="472" y="140"/>
                  </a:lnTo>
                  <a:lnTo>
                    <a:pt x="476" y="140"/>
                  </a:lnTo>
                  <a:lnTo>
                    <a:pt x="480" y="142"/>
                  </a:lnTo>
                  <a:lnTo>
                    <a:pt x="484" y="142"/>
                  </a:lnTo>
                  <a:lnTo>
                    <a:pt x="486" y="146"/>
                  </a:lnTo>
                  <a:lnTo>
                    <a:pt x="490" y="146"/>
                  </a:lnTo>
                  <a:lnTo>
                    <a:pt x="490" y="150"/>
                  </a:lnTo>
                  <a:lnTo>
                    <a:pt x="494" y="150"/>
                  </a:lnTo>
                  <a:lnTo>
                    <a:pt x="498" y="154"/>
                  </a:lnTo>
                  <a:lnTo>
                    <a:pt x="502" y="156"/>
                  </a:lnTo>
                  <a:lnTo>
                    <a:pt x="506" y="156"/>
                  </a:lnTo>
                  <a:lnTo>
                    <a:pt x="506" y="160"/>
                  </a:lnTo>
                  <a:lnTo>
                    <a:pt x="506" y="164"/>
                  </a:lnTo>
                  <a:lnTo>
                    <a:pt x="510" y="164"/>
                  </a:lnTo>
                  <a:lnTo>
                    <a:pt x="514" y="168"/>
                  </a:lnTo>
                  <a:lnTo>
                    <a:pt x="514" y="172"/>
                  </a:lnTo>
                  <a:lnTo>
                    <a:pt x="516" y="172"/>
                  </a:lnTo>
                  <a:lnTo>
                    <a:pt x="520" y="172"/>
                  </a:lnTo>
                  <a:lnTo>
                    <a:pt x="520" y="176"/>
                  </a:lnTo>
                  <a:lnTo>
                    <a:pt x="524" y="176"/>
                  </a:lnTo>
                  <a:lnTo>
                    <a:pt x="524" y="180"/>
                  </a:lnTo>
                  <a:lnTo>
                    <a:pt x="528" y="180"/>
                  </a:lnTo>
                  <a:lnTo>
                    <a:pt x="532" y="180"/>
                  </a:lnTo>
                  <a:lnTo>
                    <a:pt x="536" y="180"/>
                  </a:lnTo>
                  <a:lnTo>
                    <a:pt x="540" y="180"/>
                  </a:lnTo>
                  <a:lnTo>
                    <a:pt x="542" y="180"/>
                  </a:lnTo>
                  <a:lnTo>
                    <a:pt x="546" y="180"/>
                  </a:lnTo>
                  <a:lnTo>
                    <a:pt x="546" y="184"/>
                  </a:lnTo>
                  <a:lnTo>
                    <a:pt x="546" y="186"/>
                  </a:lnTo>
                  <a:lnTo>
                    <a:pt x="546" y="190"/>
                  </a:lnTo>
                  <a:lnTo>
                    <a:pt x="550" y="194"/>
                  </a:lnTo>
                  <a:lnTo>
                    <a:pt x="550" y="198"/>
                  </a:lnTo>
                  <a:lnTo>
                    <a:pt x="550" y="202"/>
                  </a:lnTo>
                  <a:lnTo>
                    <a:pt x="550" y="206"/>
                  </a:lnTo>
                  <a:lnTo>
                    <a:pt x="554" y="210"/>
                  </a:lnTo>
                  <a:lnTo>
                    <a:pt x="554" y="212"/>
                  </a:lnTo>
                  <a:lnTo>
                    <a:pt x="554" y="216"/>
                  </a:lnTo>
                  <a:lnTo>
                    <a:pt x="554" y="220"/>
                  </a:lnTo>
                  <a:lnTo>
                    <a:pt x="554" y="224"/>
                  </a:lnTo>
                  <a:lnTo>
                    <a:pt x="554" y="228"/>
                  </a:lnTo>
                  <a:lnTo>
                    <a:pt x="554" y="232"/>
                  </a:lnTo>
                  <a:lnTo>
                    <a:pt x="550" y="236"/>
                  </a:lnTo>
                  <a:lnTo>
                    <a:pt x="550" y="240"/>
                  </a:lnTo>
                  <a:lnTo>
                    <a:pt x="550" y="242"/>
                  </a:lnTo>
                  <a:lnTo>
                    <a:pt x="550" y="246"/>
                  </a:lnTo>
                  <a:lnTo>
                    <a:pt x="546" y="246"/>
                  </a:lnTo>
                  <a:lnTo>
                    <a:pt x="546" y="250"/>
                  </a:lnTo>
                  <a:lnTo>
                    <a:pt x="542" y="254"/>
                  </a:lnTo>
                  <a:lnTo>
                    <a:pt x="542" y="258"/>
                  </a:lnTo>
                  <a:lnTo>
                    <a:pt x="540" y="258"/>
                  </a:lnTo>
                  <a:lnTo>
                    <a:pt x="540" y="262"/>
                  </a:lnTo>
                  <a:lnTo>
                    <a:pt x="536" y="266"/>
                  </a:lnTo>
                  <a:lnTo>
                    <a:pt x="532" y="268"/>
                  </a:lnTo>
                  <a:lnTo>
                    <a:pt x="532" y="272"/>
                  </a:lnTo>
                  <a:lnTo>
                    <a:pt x="528" y="272"/>
                  </a:lnTo>
                  <a:lnTo>
                    <a:pt x="524" y="276"/>
                  </a:lnTo>
                  <a:lnTo>
                    <a:pt x="524" y="280"/>
                  </a:lnTo>
                  <a:lnTo>
                    <a:pt x="520" y="280"/>
                  </a:lnTo>
                  <a:lnTo>
                    <a:pt x="520" y="276"/>
                  </a:lnTo>
                  <a:lnTo>
                    <a:pt x="520" y="280"/>
                  </a:lnTo>
                  <a:lnTo>
                    <a:pt x="520" y="284"/>
                  </a:lnTo>
                  <a:lnTo>
                    <a:pt x="520" y="280"/>
                  </a:lnTo>
                  <a:lnTo>
                    <a:pt x="520" y="284"/>
                  </a:lnTo>
                  <a:lnTo>
                    <a:pt x="516" y="288"/>
                  </a:lnTo>
                  <a:lnTo>
                    <a:pt x="516" y="284"/>
                  </a:lnTo>
                  <a:lnTo>
                    <a:pt x="516" y="288"/>
                  </a:lnTo>
                  <a:lnTo>
                    <a:pt x="516" y="292"/>
                  </a:lnTo>
                  <a:lnTo>
                    <a:pt x="514" y="296"/>
                  </a:lnTo>
                  <a:lnTo>
                    <a:pt x="514" y="298"/>
                  </a:lnTo>
                  <a:lnTo>
                    <a:pt x="514" y="302"/>
                  </a:lnTo>
                  <a:lnTo>
                    <a:pt x="510" y="302"/>
                  </a:lnTo>
                  <a:lnTo>
                    <a:pt x="510" y="306"/>
                  </a:lnTo>
                  <a:lnTo>
                    <a:pt x="510" y="310"/>
                  </a:lnTo>
                  <a:lnTo>
                    <a:pt x="506" y="314"/>
                  </a:lnTo>
                  <a:lnTo>
                    <a:pt x="502" y="314"/>
                  </a:lnTo>
                  <a:lnTo>
                    <a:pt x="502" y="310"/>
                  </a:lnTo>
                  <a:lnTo>
                    <a:pt x="498" y="310"/>
                  </a:lnTo>
                  <a:lnTo>
                    <a:pt x="498" y="306"/>
                  </a:lnTo>
                  <a:lnTo>
                    <a:pt x="498" y="310"/>
                  </a:lnTo>
                  <a:lnTo>
                    <a:pt x="498" y="314"/>
                  </a:lnTo>
                  <a:lnTo>
                    <a:pt x="498" y="310"/>
                  </a:lnTo>
                  <a:lnTo>
                    <a:pt x="494" y="310"/>
                  </a:lnTo>
                  <a:lnTo>
                    <a:pt x="498" y="310"/>
                  </a:lnTo>
                  <a:lnTo>
                    <a:pt x="494" y="310"/>
                  </a:lnTo>
                  <a:lnTo>
                    <a:pt x="498" y="314"/>
                  </a:lnTo>
                  <a:lnTo>
                    <a:pt x="498" y="318"/>
                  </a:lnTo>
                  <a:lnTo>
                    <a:pt x="494" y="318"/>
                  </a:lnTo>
                  <a:lnTo>
                    <a:pt x="494" y="322"/>
                  </a:lnTo>
                  <a:lnTo>
                    <a:pt x="494" y="326"/>
                  </a:lnTo>
                  <a:lnTo>
                    <a:pt x="494" y="328"/>
                  </a:lnTo>
                  <a:lnTo>
                    <a:pt x="494" y="332"/>
                  </a:lnTo>
                  <a:lnTo>
                    <a:pt x="494" y="336"/>
                  </a:lnTo>
                  <a:lnTo>
                    <a:pt x="494" y="332"/>
                  </a:lnTo>
                  <a:lnTo>
                    <a:pt x="494" y="328"/>
                  </a:lnTo>
                  <a:lnTo>
                    <a:pt x="494" y="332"/>
                  </a:lnTo>
                  <a:lnTo>
                    <a:pt x="494" y="336"/>
                  </a:lnTo>
                  <a:lnTo>
                    <a:pt x="494" y="340"/>
                  </a:lnTo>
                  <a:lnTo>
                    <a:pt x="494" y="344"/>
                  </a:lnTo>
                  <a:lnTo>
                    <a:pt x="494" y="348"/>
                  </a:lnTo>
                  <a:lnTo>
                    <a:pt x="494" y="352"/>
                  </a:lnTo>
                  <a:lnTo>
                    <a:pt x="494" y="354"/>
                  </a:lnTo>
                  <a:lnTo>
                    <a:pt x="494" y="358"/>
                  </a:lnTo>
                  <a:lnTo>
                    <a:pt x="494" y="362"/>
                  </a:lnTo>
                  <a:lnTo>
                    <a:pt x="494" y="366"/>
                  </a:lnTo>
                  <a:lnTo>
                    <a:pt x="494" y="370"/>
                  </a:lnTo>
                  <a:lnTo>
                    <a:pt x="494" y="374"/>
                  </a:lnTo>
                  <a:lnTo>
                    <a:pt x="494" y="378"/>
                  </a:lnTo>
                  <a:lnTo>
                    <a:pt x="494" y="382"/>
                  </a:lnTo>
                  <a:lnTo>
                    <a:pt x="490" y="382"/>
                  </a:lnTo>
                  <a:lnTo>
                    <a:pt x="494" y="382"/>
                  </a:lnTo>
                  <a:lnTo>
                    <a:pt x="490" y="384"/>
                  </a:lnTo>
                  <a:lnTo>
                    <a:pt x="490" y="388"/>
                  </a:lnTo>
                  <a:lnTo>
                    <a:pt x="490" y="392"/>
                  </a:lnTo>
                  <a:lnTo>
                    <a:pt x="490" y="396"/>
                  </a:lnTo>
                  <a:lnTo>
                    <a:pt x="494" y="396"/>
                  </a:lnTo>
                  <a:lnTo>
                    <a:pt x="490" y="400"/>
                  </a:lnTo>
                  <a:lnTo>
                    <a:pt x="486" y="400"/>
                  </a:lnTo>
                  <a:lnTo>
                    <a:pt x="486" y="404"/>
                  </a:lnTo>
                  <a:lnTo>
                    <a:pt x="486" y="408"/>
                  </a:lnTo>
                  <a:lnTo>
                    <a:pt x="484" y="408"/>
                  </a:lnTo>
                  <a:lnTo>
                    <a:pt x="484" y="410"/>
                  </a:lnTo>
                  <a:lnTo>
                    <a:pt x="484" y="414"/>
                  </a:lnTo>
                  <a:lnTo>
                    <a:pt x="484" y="418"/>
                  </a:lnTo>
                  <a:lnTo>
                    <a:pt x="484" y="422"/>
                  </a:lnTo>
                  <a:lnTo>
                    <a:pt x="484" y="426"/>
                  </a:lnTo>
                  <a:lnTo>
                    <a:pt x="484" y="430"/>
                  </a:lnTo>
                  <a:lnTo>
                    <a:pt x="484" y="434"/>
                  </a:lnTo>
                  <a:lnTo>
                    <a:pt x="480" y="434"/>
                  </a:lnTo>
                  <a:lnTo>
                    <a:pt x="480" y="438"/>
                  </a:lnTo>
                  <a:lnTo>
                    <a:pt x="480" y="440"/>
                  </a:lnTo>
                  <a:lnTo>
                    <a:pt x="476" y="440"/>
                  </a:lnTo>
                  <a:lnTo>
                    <a:pt x="476" y="444"/>
                  </a:lnTo>
                  <a:lnTo>
                    <a:pt x="476" y="448"/>
                  </a:lnTo>
                  <a:lnTo>
                    <a:pt x="472" y="452"/>
                  </a:lnTo>
                  <a:lnTo>
                    <a:pt x="468" y="452"/>
                  </a:lnTo>
                  <a:lnTo>
                    <a:pt x="468" y="456"/>
                  </a:lnTo>
                  <a:lnTo>
                    <a:pt x="468" y="460"/>
                  </a:lnTo>
                  <a:lnTo>
                    <a:pt x="464" y="464"/>
                  </a:lnTo>
                  <a:lnTo>
                    <a:pt x="464" y="466"/>
                  </a:lnTo>
                  <a:lnTo>
                    <a:pt x="468" y="470"/>
                  </a:lnTo>
                  <a:lnTo>
                    <a:pt x="464" y="474"/>
                  </a:lnTo>
                  <a:lnTo>
                    <a:pt x="460" y="474"/>
                  </a:lnTo>
                  <a:lnTo>
                    <a:pt x="458" y="478"/>
                  </a:lnTo>
                  <a:lnTo>
                    <a:pt x="454" y="482"/>
                  </a:lnTo>
                  <a:lnTo>
                    <a:pt x="454" y="486"/>
                  </a:lnTo>
                  <a:lnTo>
                    <a:pt x="450" y="490"/>
                  </a:lnTo>
                  <a:lnTo>
                    <a:pt x="446" y="490"/>
                  </a:lnTo>
                  <a:lnTo>
                    <a:pt x="444" y="490"/>
                  </a:lnTo>
                  <a:lnTo>
                    <a:pt x="440" y="490"/>
                  </a:lnTo>
                  <a:lnTo>
                    <a:pt x="436" y="490"/>
                  </a:lnTo>
                  <a:lnTo>
                    <a:pt x="436" y="486"/>
                  </a:lnTo>
                  <a:lnTo>
                    <a:pt x="440" y="486"/>
                  </a:lnTo>
                  <a:lnTo>
                    <a:pt x="436" y="486"/>
                  </a:lnTo>
                  <a:lnTo>
                    <a:pt x="436" y="490"/>
                  </a:lnTo>
                  <a:lnTo>
                    <a:pt x="432" y="490"/>
                  </a:lnTo>
                  <a:lnTo>
                    <a:pt x="428" y="494"/>
                  </a:lnTo>
                  <a:lnTo>
                    <a:pt x="424" y="494"/>
                  </a:lnTo>
                  <a:lnTo>
                    <a:pt x="424" y="490"/>
                  </a:lnTo>
                  <a:lnTo>
                    <a:pt x="424" y="494"/>
                  </a:lnTo>
                  <a:lnTo>
                    <a:pt x="428" y="494"/>
                  </a:lnTo>
                  <a:lnTo>
                    <a:pt x="432" y="490"/>
                  </a:lnTo>
                  <a:lnTo>
                    <a:pt x="428" y="490"/>
                  </a:lnTo>
                  <a:lnTo>
                    <a:pt x="424" y="490"/>
                  </a:lnTo>
                  <a:lnTo>
                    <a:pt x="420" y="494"/>
                  </a:lnTo>
                  <a:lnTo>
                    <a:pt x="420" y="490"/>
                  </a:lnTo>
                  <a:lnTo>
                    <a:pt x="416" y="490"/>
                  </a:lnTo>
                  <a:lnTo>
                    <a:pt x="416" y="494"/>
                  </a:lnTo>
                  <a:lnTo>
                    <a:pt x="414" y="494"/>
                  </a:lnTo>
                  <a:lnTo>
                    <a:pt x="416" y="494"/>
                  </a:lnTo>
                  <a:lnTo>
                    <a:pt x="416" y="496"/>
                  </a:lnTo>
                  <a:lnTo>
                    <a:pt x="414" y="496"/>
                  </a:lnTo>
                  <a:lnTo>
                    <a:pt x="410" y="496"/>
                  </a:lnTo>
                  <a:lnTo>
                    <a:pt x="410" y="500"/>
                  </a:lnTo>
                  <a:lnTo>
                    <a:pt x="406" y="500"/>
                  </a:lnTo>
                  <a:lnTo>
                    <a:pt x="406" y="504"/>
                  </a:lnTo>
                  <a:lnTo>
                    <a:pt x="402" y="504"/>
                  </a:lnTo>
                  <a:lnTo>
                    <a:pt x="398" y="504"/>
                  </a:lnTo>
                  <a:lnTo>
                    <a:pt x="394" y="504"/>
                  </a:lnTo>
                  <a:lnTo>
                    <a:pt x="394" y="508"/>
                  </a:lnTo>
                  <a:lnTo>
                    <a:pt x="394" y="504"/>
                  </a:lnTo>
                  <a:lnTo>
                    <a:pt x="394" y="508"/>
                  </a:lnTo>
                  <a:lnTo>
                    <a:pt x="390" y="508"/>
                  </a:lnTo>
                  <a:lnTo>
                    <a:pt x="390" y="504"/>
                  </a:lnTo>
                  <a:lnTo>
                    <a:pt x="390" y="508"/>
                  </a:lnTo>
                  <a:lnTo>
                    <a:pt x="386" y="512"/>
                  </a:lnTo>
                  <a:lnTo>
                    <a:pt x="384" y="512"/>
                  </a:lnTo>
                  <a:lnTo>
                    <a:pt x="384" y="516"/>
                  </a:lnTo>
                  <a:lnTo>
                    <a:pt x="380" y="520"/>
                  </a:lnTo>
                  <a:lnTo>
                    <a:pt x="376" y="520"/>
                  </a:lnTo>
                  <a:lnTo>
                    <a:pt x="372" y="522"/>
                  </a:lnTo>
                  <a:lnTo>
                    <a:pt x="368" y="522"/>
                  </a:lnTo>
                  <a:lnTo>
                    <a:pt x="368" y="526"/>
                  </a:lnTo>
                  <a:lnTo>
                    <a:pt x="368" y="530"/>
                  </a:lnTo>
                  <a:lnTo>
                    <a:pt x="364" y="534"/>
                  </a:lnTo>
                  <a:lnTo>
                    <a:pt x="364" y="530"/>
                  </a:lnTo>
                  <a:lnTo>
                    <a:pt x="360" y="530"/>
                  </a:lnTo>
                  <a:lnTo>
                    <a:pt x="360" y="534"/>
                  </a:lnTo>
                  <a:lnTo>
                    <a:pt x="358" y="534"/>
                  </a:lnTo>
                  <a:lnTo>
                    <a:pt x="360" y="534"/>
                  </a:lnTo>
                  <a:lnTo>
                    <a:pt x="360" y="538"/>
                  </a:lnTo>
                  <a:lnTo>
                    <a:pt x="360" y="542"/>
                  </a:lnTo>
                  <a:lnTo>
                    <a:pt x="358" y="542"/>
                  </a:lnTo>
                  <a:lnTo>
                    <a:pt x="360" y="542"/>
                  </a:lnTo>
                  <a:lnTo>
                    <a:pt x="360" y="546"/>
                  </a:lnTo>
                  <a:lnTo>
                    <a:pt x="360" y="550"/>
                  </a:lnTo>
                  <a:lnTo>
                    <a:pt x="358" y="550"/>
                  </a:lnTo>
                  <a:lnTo>
                    <a:pt x="358" y="546"/>
                  </a:lnTo>
                  <a:lnTo>
                    <a:pt x="358" y="550"/>
                  </a:lnTo>
                  <a:lnTo>
                    <a:pt x="358" y="552"/>
                  </a:lnTo>
                  <a:lnTo>
                    <a:pt x="360" y="552"/>
                  </a:lnTo>
                  <a:lnTo>
                    <a:pt x="358" y="552"/>
                  </a:lnTo>
                  <a:lnTo>
                    <a:pt x="358" y="556"/>
                  </a:lnTo>
                  <a:lnTo>
                    <a:pt x="358" y="560"/>
                  </a:lnTo>
                  <a:lnTo>
                    <a:pt x="360" y="564"/>
                  </a:lnTo>
                  <a:lnTo>
                    <a:pt x="360" y="566"/>
                  </a:lnTo>
                  <a:lnTo>
                    <a:pt x="360" y="564"/>
                  </a:lnTo>
                  <a:lnTo>
                    <a:pt x="358" y="566"/>
                  </a:lnTo>
                  <a:lnTo>
                    <a:pt x="358" y="570"/>
                  </a:lnTo>
                  <a:lnTo>
                    <a:pt x="360" y="570"/>
                  </a:lnTo>
                  <a:lnTo>
                    <a:pt x="358" y="574"/>
                  </a:lnTo>
                  <a:lnTo>
                    <a:pt x="360" y="574"/>
                  </a:lnTo>
                  <a:lnTo>
                    <a:pt x="360" y="578"/>
                  </a:lnTo>
                  <a:lnTo>
                    <a:pt x="358" y="582"/>
                  </a:lnTo>
                  <a:lnTo>
                    <a:pt x="358" y="590"/>
                  </a:lnTo>
                  <a:lnTo>
                    <a:pt x="358" y="586"/>
                  </a:lnTo>
                  <a:lnTo>
                    <a:pt x="358" y="590"/>
                  </a:lnTo>
                  <a:lnTo>
                    <a:pt x="354" y="594"/>
                  </a:lnTo>
                  <a:lnTo>
                    <a:pt x="350" y="594"/>
                  </a:lnTo>
                  <a:lnTo>
                    <a:pt x="350" y="596"/>
                  </a:lnTo>
                  <a:lnTo>
                    <a:pt x="346" y="596"/>
                  </a:lnTo>
                  <a:lnTo>
                    <a:pt x="346" y="600"/>
                  </a:lnTo>
                  <a:lnTo>
                    <a:pt x="346" y="604"/>
                  </a:lnTo>
                  <a:lnTo>
                    <a:pt x="342" y="604"/>
                  </a:lnTo>
                  <a:lnTo>
                    <a:pt x="342" y="608"/>
                  </a:lnTo>
                  <a:lnTo>
                    <a:pt x="338" y="608"/>
                  </a:lnTo>
                  <a:lnTo>
                    <a:pt x="338" y="612"/>
                  </a:lnTo>
                  <a:lnTo>
                    <a:pt x="338" y="616"/>
                  </a:lnTo>
                  <a:lnTo>
                    <a:pt x="338" y="620"/>
                  </a:lnTo>
                  <a:lnTo>
                    <a:pt x="334" y="620"/>
                  </a:lnTo>
                  <a:lnTo>
                    <a:pt x="334" y="622"/>
                  </a:lnTo>
                  <a:lnTo>
                    <a:pt x="334" y="626"/>
                  </a:lnTo>
                  <a:lnTo>
                    <a:pt x="330" y="630"/>
                  </a:lnTo>
                  <a:lnTo>
                    <a:pt x="330" y="634"/>
                  </a:lnTo>
                  <a:lnTo>
                    <a:pt x="328" y="634"/>
                  </a:lnTo>
                  <a:lnTo>
                    <a:pt x="328" y="638"/>
                  </a:lnTo>
                  <a:lnTo>
                    <a:pt x="324" y="642"/>
                  </a:lnTo>
                  <a:lnTo>
                    <a:pt x="324" y="646"/>
                  </a:lnTo>
                  <a:lnTo>
                    <a:pt x="320" y="650"/>
                  </a:lnTo>
                  <a:lnTo>
                    <a:pt x="316" y="650"/>
                  </a:lnTo>
                  <a:lnTo>
                    <a:pt x="312" y="652"/>
                  </a:lnTo>
                  <a:lnTo>
                    <a:pt x="308" y="656"/>
                  </a:lnTo>
                  <a:lnTo>
                    <a:pt x="308" y="652"/>
                  </a:lnTo>
                  <a:lnTo>
                    <a:pt x="312" y="652"/>
                  </a:lnTo>
                  <a:lnTo>
                    <a:pt x="308" y="652"/>
                  </a:lnTo>
                  <a:lnTo>
                    <a:pt x="308" y="650"/>
                  </a:lnTo>
                  <a:lnTo>
                    <a:pt x="312" y="650"/>
                  </a:lnTo>
                  <a:lnTo>
                    <a:pt x="316" y="650"/>
                  </a:lnTo>
                  <a:lnTo>
                    <a:pt x="316" y="646"/>
                  </a:lnTo>
                  <a:lnTo>
                    <a:pt x="320" y="646"/>
                  </a:lnTo>
                  <a:lnTo>
                    <a:pt x="320" y="642"/>
                  </a:lnTo>
                  <a:lnTo>
                    <a:pt x="324" y="642"/>
                  </a:lnTo>
                  <a:lnTo>
                    <a:pt x="324" y="638"/>
                  </a:lnTo>
                  <a:lnTo>
                    <a:pt x="324" y="634"/>
                  </a:lnTo>
                  <a:lnTo>
                    <a:pt x="324" y="638"/>
                  </a:lnTo>
                  <a:lnTo>
                    <a:pt x="328" y="638"/>
                  </a:lnTo>
                  <a:lnTo>
                    <a:pt x="328" y="634"/>
                  </a:lnTo>
                  <a:lnTo>
                    <a:pt x="328" y="630"/>
                  </a:lnTo>
                  <a:lnTo>
                    <a:pt x="330" y="630"/>
                  </a:lnTo>
                  <a:lnTo>
                    <a:pt x="330" y="626"/>
                  </a:lnTo>
                  <a:lnTo>
                    <a:pt x="330" y="622"/>
                  </a:lnTo>
                  <a:lnTo>
                    <a:pt x="330" y="626"/>
                  </a:lnTo>
                  <a:lnTo>
                    <a:pt x="330" y="622"/>
                  </a:lnTo>
                  <a:lnTo>
                    <a:pt x="330" y="620"/>
                  </a:lnTo>
                  <a:lnTo>
                    <a:pt x="330" y="622"/>
                  </a:lnTo>
                  <a:lnTo>
                    <a:pt x="328" y="622"/>
                  </a:lnTo>
                  <a:lnTo>
                    <a:pt x="324" y="622"/>
                  </a:lnTo>
                  <a:lnTo>
                    <a:pt x="324" y="620"/>
                  </a:lnTo>
                  <a:lnTo>
                    <a:pt x="324" y="616"/>
                  </a:lnTo>
                  <a:lnTo>
                    <a:pt x="320" y="616"/>
                  </a:lnTo>
                  <a:lnTo>
                    <a:pt x="320" y="620"/>
                  </a:lnTo>
                  <a:lnTo>
                    <a:pt x="320" y="622"/>
                  </a:lnTo>
                  <a:lnTo>
                    <a:pt x="324" y="622"/>
                  </a:lnTo>
                  <a:lnTo>
                    <a:pt x="320" y="626"/>
                  </a:lnTo>
                  <a:lnTo>
                    <a:pt x="320" y="630"/>
                  </a:lnTo>
                  <a:lnTo>
                    <a:pt x="320" y="626"/>
                  </a:lnTo>
                  <a:lnTo>
                    <a:pt x="320" y="630"/>
                  </a:lnTo>
                  <a:lnTo>
                    <a:pt x="320" y="634"/>
                  </a:lnTo>
                  <a:lnTo>
                    <a:pt x="320" y="638"/>
                  </a:lnTo>
                  <a:lnTo>
                    <a:pt x="316" y="638"/>
                  </a:lnTo>
                  <a:lnTo>
                    <a:pt x="312" y="642"/>
                  </a:lnTo>
                  <a:lnTo>
                    <a:pt x="312" y="646"/>
                  </a:lnTo>
                  <a:lnTo>
                    <a:pt x="308" y="646"/>
                  </a:lnTo>
                  <a:lnTo>
                    <a:pt x="308" y="650"/>
                  </a:lnTo>
                  <a:lnTo>
                    <a:pt x="308" y="652"/>
                  </a:lnTo>
                  <a:lnTo>
                    <a:pt x="308" y="656"/>
                  </a:lnTo>
                  <a:lnTo>
                    <a:pt x="308" y="660"/>
                  </a:lnTo>
                  <a:lnTo>
                    <a:pt x="304" y="664"/>
                  </a:lnTo>
                  <a:lnTo>
                    <a:pt x="304" y="668"/>
                  </a:lnTo>
                  <a:lnTo>
                    <a:pt x="304" y="672"/>
                  </a:lnTo>
                  <a:lnTo>
                    <a:pt x="302" y="676"/>
                  </a:lnTo>
                  <a:lnTo>
                    <a:pt x="298" y="678"/>
                  </a:lnTo>
                  <a:lnTo>
                    <a:pt x="294" y="682"/>
                  </a:lnTo>
                  <a:lnTo>
                    <a:pt x="294" y="686"/>
                  </a:lnTo>
                  <a:lnTo>
                    <a:pt x="290" y="686"/>
                  </a:lnTo>
                  <a:lnTo>
                    <a:pt x="290" y="682"/>
                  </a:lnTo>
                  <a:lnTo>
                    <a:pt x="290" y="678"/>
                  </a:lnTo>
                  <a:lnTo>
                    <a:pt x="290" y="676"/>
                  </a:lnTo>
                  <a:lnTo>
                    <a:pt x="290" y="672"/>
                  </a:lnTo>
                  <a:lnTo>
                    <a:pt x="294" y="672"/>
                  </a:lnTo>
                  <a:lnTo>
                    <a:pt x="294" y="668"/>
                  </a:lnTo>
                  <a:lnTo>
                    <a:pt x="298" y="668"/>
                  </a:lnTo>
                  <a:lnTo>
                    <a:pt x="294" y="664"/>
                  </a:lnTo>
                  <a:lnTo>
                    <a:pt x="290" y="664"/>
                  </a:lnTo>
                  <a:lnTo>
                    <a:pt x="290" y="660"/>
                  </a:lnTo>
                  <a:lnTo>
                    <a:pt x="286" y="660"/>
                  </a:lnTo>
                  <a:lnTo>
                    <a:pt x="286" y="656"/>
                  </a:lnTo>
                  <a:lnTo>
                    <a:pt x="286" y="652"/>
                  </a:lnTo>
                  <a:lnTo>
                    <a:pt x="282" y="652"/>
                  </a:lnTo>
                  <a:lnTo>
                    <a:pt x="282" y="650"/>
                  </a:lnTo>
                  <a:lnTo>
                    <a:pt x="278" y="650"/>
                  </a:lnTo>
                  <a:lnTo>
                    <a:pt x="274" y="646"/>
                  </a:lnTo>
                  <a:lnTo>
                    <a:pt x="274" y="642"/>
                  </a:lnTo>
                  <a:lnTo>
                    <a:pt x="272" y="642"/>
                  </a:lnTo>
                  <a:lnTo>
                    <a:pt x="268" y="642"/>
                  </a:lnTo>
                  <a:lnTo>
                    <a:pt x="264" y="638"/>
                  </a:lnTo>
                  <a:lnTo>
                    <a:pt x="264" y="634"/>
                  </a:lnTo>
                  <a:lnTo>
                    <a:pt x="260" y="634"/>
                  </a:lnTo>
                  <a:lnTo>
                    <a:pt x="260" y="630"/>
                  </a:lnTo>
                  <a:lnTo>
                    <a:pt x="260" y="634"/>
                  </a:lnTo>
                  <a:lnTo>
                    <a:pt x="256" y="634"/>
                  </a:lnTo>
                  <a:lnTo>
                    <a:pt x="252" y="634"/>
                  </a:lnTo>
                  <a:lnTo>
                    <a:pt x="256" y="634"/>
                  </a:lnTo>
                  <a:lnTo>
                    <a:pt x="256" y="630"/>
                  </a:lnTo>
                  <a:lnTo>
                    <a:pt x="252" y="630"/>
                  </a:lnTo>
                  <a:lnTo>
                    <a:pt x="252" y="626"/>
                  </a:lnTo>
                  <a:lnTo>
                    <a:pt x="248" y="626"/>
                  </a:lnTo>
                  <a:lnTo>
                    <a:pt x="248" y="622"/>
                  </a:lnTo>
                  <a:lnTo>
                    <a:pt x="244" y="622"/>
                  </a:lnTo>
                  <a:lnTo>
                    <a:pt x="244" y="620"/>
                  </a:lnTo>
                  <a:lnTo>
                    <a:pt x="242" y="620"/>
                  </a:lnTo>
                  <a:lnTo>
                    <a:pt x="238" y="620"/>
                  </a:lnTo>
                  <a:lnTo>
                    <a:pt x="238" y="622"/>
                  </a:lnTo>
                  <a:lnTo>
                    <a:pt x="234" y="620"/>
                  </a:lnTo>
                  <a:lnTo>
                    <a:pt x="234" y="622"/>
                  </a:lnTo>
                  <a:lnTo>
                    <a:pt x="234" y="620"/>
                  </a:lnTo>
                  <a:lnTo>
                    <a:pt x="230" y="620"/>
                  </a:lnTo>
                  <a:lnTo>
                    <a:pt x="234" y="620"/>
                  </a:lnTo>
                  <a:lnTo>
                    <a:pt x="234" y="616"/>
                  </a:lnTo>
                  <a:lnTo>
                    <a:pt x="238" y="612"/>
                  </a:lnTo>
                  <a:lnTo>
                    <a:pt x="242" y="612"/>
                  </a:lnTo>
                  <a:lnTo>
                    <a:pt x="242" y="608"/>
                  </a:lnTo>
                  <a:lnTo>
                    <a:pt x="244" y="604"/>
                  </a:lnTo>
                  <a:lnTo>
                    <a:pt x="244" y="600"/>
                  </a:lnTo>
                  <a:lnTo>
                    <a:pt x="248" y="600"/>
                  </a:lnTo>
                  <a:lnTo>
                    <a:pt x="248" y="596"/>
                  </a:lnTo>
                  <a:lnTo>
                    <a:pt x="248" y="594"/>
                  </a:lnTo>
                  <a:lnTo>
                    <a:pt x="252" y="594"/>
                  </a:lnTo>
                  <a:lnTo>
                    <a:pt x="252" y="590"/>
                  </a:lnTo>
                  <a:lnTo>
                    <a:pt x="256" y="590"/>
                  </a:lnTo>
                  <a:lnTo>
                    <a:pt x="256" y="586"/>
                  </a:lnTo>
                  <a:lnTo>
                    <a:pt x="260" y="586"/>
                  </a:lnTo>
                  <a:lnTo>
                    <a:pt x="256" y="586"/>
                  </a:lnTo>
                  <a:lnTo>
                    <a:pt x="256" y="582"/>
                  </a:lnTo>
                  <a:lnTo>
                    <a:pt x="260" y="582"/>
                  </a:lnTo>
                  <a:lnTo>
                    <a:pt x="264" y="582"/>
                  </a:lnTo>
                  <a:lnTo>
                    <a:pt x="264" y="578"/>
                  </a:lnTo>
                  <a:lnTo>
                    <a:pt x="268" y="578"/>
                  </a:lnTo>
                  <a:lnTo>
                    <a:pt x="272" y="574"/>
                  </a:lnTo>
                  <a:lnTo>
                    <a:pt x="272" y="570"/>
                  </a:lnTo>
                  <a:lnTo>
                    <a:pt x="274" y="570"/>
                  </a:lnTo>
                  <a:lnTo>
                    <a:pt x="278" y="570"/>
                  </a:lnTo>
                  <a:lnTo>
                    <a:pt x="278" y="566"/>
                  </a:lnTo>
                  <a:lnTo>
                    <a:pt x="282" y="566"/>
                  </a:lnTo>
                  <a:lnTo>
                    <a:pt x="282" y="564"/>
                  </a:lnTo>
                  <a:lnTo>
                    <a:pt x="286" y="564"/>
                  </a:lnTo>
                  <a:lnTo>
                    <a:pt x="286" y="560"/>
                  </a:lnTo>
                  <a:lnTo>
                    <a:pt x="286" y="556"/>
                  </a:lnTo>
                  <a:lnTo>
                    <a:pt x="286" y="552"/>
                  </a:lnTo>
                  <a:lnTo>
                    <a:pt x="286" y="550"/>
                  </a:lnTo>
                  <a:lnTo>
                    <a:pt x="286" y="546"/>
                  </a:lnTo>
                  <a:lnTo>
                    <a:pt x="286" y="542"/>
                  </a:lnTo>
                  <a:lnTo>
                    <a:pt x="286" y="538"/>
                  </a:lnTo>
                  <a:lnTo>
                    <a:pt x="282" y="534"/>
                  </a:lnTo>
                  <a:lnTo>
                    <a:pt x="278" y="534"/>
                  </a:lnTo>
                  <a:lnTo>
                    <a:pt x="278" y="538"/>
                  </a:lnTo>
                  <a:lnTo>
                    <a:pt x="274" y="538"/>
                  </a:lnTo>
                  <a:lnTo>
                    <a:pt x="274" y="534"/>
                  </a:lnTo>
                  <a:lnTo>
                    <a:pt x="274" y="530"/>
                  </a:lnTo>
                  <a:lnTo>
                    <a:pt x="274" y="526"/>
                  </a:lnTo>
                  <a:lnTo>
                    <a:pt x="278" y="522"/>
                  </a:lnTo>
                  <a:lnTo>
                    <a:pt x="278" y="520"/>
                  </a:lnTo>
                  <a:lnTo>
                    <a:pt x="278" y="516"/>
                  </a:lnTo>
                  <a:lnTo>
                    <a:pt x="278" y="512"/>
                  </a:lnTo>
                  <a:lnTo>
                    <a:pt x="278" y="508"/>
                  </a:lnTo>
                  <a:lnTo>
                    <a:pt x="274" y="504"/>
                  </a:lnTo>
                  <a:lnTo>
                    <a:pt x="272" y="508"/>
                  </a:lnTo>
                  <a:lnTo>
                    <a:pt x="268" y="508"/>
                  </a:lnTo>
                  <a:lnTo>
                    <a:pt x="264" y="508"/>
                  </a:lnTo>
                  <a:lnTo>
                    <a:pt x="264" y="504"/>
                  </a:lnTo>
                  <a:lnTo>
                    <a:pt x="264" y="500"/>
                  </a:lnTo>
                  <a:lnTo>
                    <a:pt x="260" y="500"/>
                  </a:lnTo>
                  <a:lnTo>
                    <a:pt x="260" y="496"/>
                  </a:lnTo>
                  <a:lnTo>
                    <a:pt x="260" y="494"/>
                  </a:lnTo>
                  <a:lnTo>
                    <a:pt x="260" y="490"/>
                  </a:lnTo>
                  <a:lnTo>
                    <a:pt x="260" y="486"/>
                  </a:lnTo>
                  <a:lnTo>
                    <a:pt x="260" y="482"/>
                  </a:lnTo>
                  <a:lnTo>
                    <a:pt x="256" y="482"/>
                  </a:lnTo>
                  <a:lnTo>
                    <a:pt x="256" y="478"/>
                  </a:lnTo>
                  <a:lnTo>
                    <a:pt x="252" y="478"/>
                  </a:lnTo>
                  <a:lnTo>
                    <a:pt x="248" y="478"/>
                  </a:lnTo>
                  <a:lnTo>
                    <a:pt x="248" y="474"/>
                  </a:lnTo>
                  <a:lnTo>
                    <a:pt x="244" y="474"/>
                  </a:lnTo>
                  <a:lnTo>
                    <a:pt x="244" y="478"/>
                  </a:lnTo>
                  <a:lnTo>
                    <a:pt x="242" y="478"/>
                  </a:lnTo>
                  <a:lnTo>
                    <a:pt x="238" y="478"/>
                  </a:lnTo>
                  <a:lnTo>
                    <a:pt x="234" y="478"/>
                  </a:lnTo>
                  <a:lnTo>
                    <a:pt x="230" y="474"/>
                  </a:lnTo>
                  <a:lnTo>
                    <a:pt x="226" y="474"/>
                  </a:lnTo>
                  <a:lnTo>
                    <a:pt x="226" y="470"/>
                  </a:lnTo>
                  <a:lnTo>
                    <a:pt x="226" y="466"/>
                  </a:lnTo>
                  <a:lnTo>
                    <a:pt x="226" y="464"/>
                  </a:lnTo>
                  <a:lnTo>
                    <a:pt x="226" y="460"/>
                  </a:lnTo>
                  <a:lnTo>
                    <a:pt x="230" y="456"/>
                  </a:lnTo>
                  <a:lnTo>
                    <a:pt x="226" y="452"/>
                  </a:lnTo>
                  <a:lnTo>
                    <a:pt x="226" y="448"/>
                  </a:lnTo>
                  <a:lnTo>
                    <a:pt x="226" y="444"/>
                  </a:lnTo>
                  <a:lnTo>
                    <a:pt x="222" y="440"/>
                  </a:lnTo>
                  <a:lnTo>
                    <a:pt x="226" y="438"/>
                  </a:lnTo>
                  <a:lnTo>
                    <a:pt x="226" y="434"/>
                  </a:lnTo>
                  <a:lnTo>
                    <a:pt x="222" y="434"/>
                  </a:lnTo>
                  <a:lnTo>
                    <a:pt x="226" y="434"/>
                  </a:lnTo>
                  <a:lnTo>
                    <a:pt x="226" y="426"/>
                  </a:lnTo>
                  <a:lnTo>
                    <a:pt x="226" y="422"/>
                  </a:lnTo>
                  <a:lnTo>
                    <a:pt x="230" y="422"/>
                  </a:lnTo>
                  <a:lnTo>
                    <a:pt x="230" y="418"/>
                  </a:lnTo>
                  <a:lnTo>
                    <a:pt x="230" y="410"/>
                  </a:lnTo>
                  <a:lnTo>
                    <a:pt x="234" y="408"/>
                  </a:lnTo>
                  <a:lnTo>
                    <a:pt x="230" y="404"/>
                  </a:lnTo>
                  <a:lnTo>
                    <a:pt x="230" y="400"/>
                  </a:lnTo>
                  <a:lnTo>
                    <a:pt x="230" y="396"/>
                  </a:lnTo>
                  <a:lnTo>
                    <a:pt x="226" y="392"/>
                  </a:lnTo>
                  <a:lnTo>
                    <a:pt x="222" y="392"/>
                  </a:lnTo>
                  <a:lnTo>
                    <a:pt x="222" y="388"/>
                  </a:lnTo>
                  <a:lnTo>
                    <a:pt x="218" y="388"/>
                  </a:lnTo>
                  <a:lnTo>
                    <a:pt x="218" y="384"/>
                  </a:lnTo>
                  <a:lnTo>
                    <a:pt x="218" y="382"/>
                  </a:lnTo>
                  <a:lnTo>
                    <a:pt x="218" y="378"/>
                  </a:lnTo>
                  <a:lnTo>
                    <a:pt x="222" y="378"/>
                  </a:lnTo>
                  <a:lnTo>
                    <a:pt x="222" y="374"/>
                  </a:lnTo>
                  <a:lnTo>
                    <a:pt x="218" y="374"/>
                  </a:lnTo>
                  <a:lnTo>
                    <a:pt x="212" y="374"/>
                  </a:lnTo>
                  <a:lnTo>
                    <a:pt x="204" y="374"/>
                  </a:lnTo>
                  <a:lnTo>
                    <a:pt x="196" y="374"/>
                  </a:lnTo>
                  <a:lnTo>
                    <a:pt x="196" y="366"/>
                  </a:lnTo>
                  <a:lnTo>
                    <a:pt x="192" y="358"/>
                  </a:lnTo>
                  <a:lnTo>
                    <a:pt x="192" y="354"/>
                  </a:lnTo>
                  <a:lnTo>
                    <a:pt x="188" y="352"/>
                  </a:lnTo>
                  <a:lnTo>
                    <a:pt x="192" y="352"/>
                  </a:lnTo>
                  <a:lnTo>
                    <a:pt x="192" y="348"/>
                  </a:lnTo>
                  <a:lnTo>
                    <a:pt x="192" y="344"/>
                  </a:lnTo>
                  <a:lnTo>
                    <a:pt x="192" y="340"/>
                  </a:lnTo>
                  <a:lnTo>
                    <a:pt x="192" y="336"/>
                  </a:lnTo>
                  <a:lnTo>
                    <a:pt x="188" y="336"/>
                  </a:lnTo>
                  <a:lnTo>
                    <a:pt x="192" y="332"/>
                  </a:lnTo>
                  <a:lnTo>
                    <a:pt x="192" y="328"/>
                  </a:lnTo>
                  <a:lnTo>
                    <a:pt x="188" y="328"/>
                  </a:lnTo>
                  <a:lnTo>
                    <a:pt x="186" y="326"/>
                  </a:lnTo>
                  <a:lnTo>
                    <a:pt x="182" y="326"/>
                  </a:lnTo>
                  <a:lnTo>
                    <a:pt x="178" y="326"/>
                  </a:lnTo>
                  <a:lnTo>
                    <a:pt x="174" y="326"/>
                  </a:lnTo>
                  <a:lnTo>
                    <a:pt x="170" y="326"/>
                  </a:lnTo>
                  <a:lnTo>
                    <a:pt x="170" y="322"/>
                  </a:lnTo>
                  <a:lnTo>
                    <a:pt x="166" y="322"/>
                  </a:lnTo>
                  <a:lnTo>
                    <a:pt x="166" y="318"/>
                  </a:lnTo>
                  <a:lnTo>
                    <a:pt x="162" y="318"/>
                  </a:lnTo>
                  <a:lnTo>
                    <a:pt x="160" y="314"/>
                  </a:lnTo>
                  <a:lnTo>
                    <a:pt x="156" y="314"/>
                  </a:lnTo>
                  <a:lnTo>
                    <a:pt x="156" y="310"/>
                  </a:lnTo>
                  <a:lnTo>
                    <a:pt x="152" y="310"/>
                  </a:lnTo>
                  <a:lnTo>
                    <a:pt x="148" y="310"/>
                  </a:lnTo>
                  <a:lnTo>
                    <a:pt x="148" y="306"/>
                  </a:lnTo>
                  <a:lnTo>
                    <a:pt x="144" y="306"/>
                  </a:lnTo>
                  <a:lnTo>
                    <a:pt x="140" y="306"/>
                  </a:lnTo>
                  <a:lnTo>
                    <a:pt x="136" y="306"/>
                  </a:lnTo>
                  <a:lnTo>
                    <a:pt x="132" y="302"/>
                  </a:lnTo>
                  <a:lnTo>
                    <a:pt x="130" y="298"/>
                  </a:lnTo>
                  <a:lnTo>
                    <a:pt x="126" y="298"/>
                  </a:lnTo>
                  <a:lnTo>
                    <a:pt x="126" y="296"/>
                  </a:lnTo>
                  <a:lnTo>
                    <a:pt x="126" y="292"/>
                  </a:lnTo>
                  <a:lnTo>
                    <a:pt x="126" y="296"/>
                  </a:lnTo>
                  <a:lnTo>
                    <a:pt x="126" y="292"/>
                  </a:lnTo>
                  <a:lnTo>
                    <a:pt x="122" y="288"/>
                  </a:lnTo>
                  <a:lnTo>
                    <a:pt x="122" y="284"/>
                  </a:lnTo>
                  <a:lnTo>
                    <a:pt x="122" y="280"/>
                  </a:lnTo>
                  <a:lnTo>
                    <a:pt x="122" y="276"/>
                  </a:lnTo>
                  <a:lnTo>
                    <a:pt x="122" y="272"/>
                  </a:lnTo>
                  <a:lnTo>
                    <a:pt x="122" y="268"/>
                  </a:lnTo>
                  <a:lnTo>
                    <a:pt x="122" y="266"/>
                  </a:lnTo>
                  <a:lnTo>
                    <a:pt x="122" y="262"/>
                  </a:lnTo>
                  <a:lnTo>
                    <a:pt x="122" y="258"/>
                  </a:lnTo>
                  <a:lnTo>
                    <a:pt x="118" y="258"/>
                  </a:lnTo>
                  <a:lnTo>
                    <a:pt x="118" y="262"/>
                  </a:lnTo>
                  <a:lnTo>
                    <a:pt x="118" y="258"/>
                  </a:lnTo>
                  <a:lnTo>
                    <a:pt x="116" y="258"/>
                  </a:lnTo>
                  <a:lnTo>
                    <a:pt x="112" y="258"/>
                  </a:lnTo>
                  <a:lnTo>
                    <a:pt x="108" y="262"/>
                  </a:lnTo>
                  <a:lnTo>
                    <a:pt x="104" y="262"/>
                  </a:lnTo>
                  <a:lnTo>
                    <a:pt x="100" y="266"/>
                  </a:lnTo>
                  <a:lnTo>
                    <a:pt x="100" y="268"/>
                  </a:lnTo>
                  <a:lnTo>
                    <a:pt x="96" y="268"/>
                  </a:lnTo>
                  <a:lnTo>
                    <a:pt x="92" y="268"/>
                  </a:lnTo>
                  <a:lnTo>
                    <a:pt x="92" y="272"/>
                  </a:lnTo>
                  <a:lnTo>
                    <a:pt x="88" y="272"/>
                  </a:lnTo>
                  <a:lnTo>
                    <a:pt x="88" y="276"/>
                  </a:lnTo>
                  <a:lnTo>
                    <a:pt x="88" y="272"/>
                  </a:lnTo>
                  <a:lnTo>
                    <a:pt x="86" y="272"/>
                  </a:lnTo>
                  <a:lnTo>
                    <a:pt x="86" y="276"/>
                  </a:lnTo>
                  <a:lnTo>
                    <a:pt x="82" y="276"/>
                  </a:lnTo>
                  <a:lnTo>
                    <a:pt x="82" y="280"/>
                  </a:lnTo>
                  <a:lnTo>
                    <a:pt x="78" y="280"/>
                  </a:lnTo>
                  <a:lnTo>
                    <a:pt x="78" y="284"/>
                  </a:lnTo>
                  <a:lnTo>
                    <a:pt x="74" y="284"/>
                  </a:lnTo>
                  <a:lnTo>
                    <a:pt x="74" y="280"/>
                  </a:lnTo>
                  <a:lnTo>
                    <a:pt x="70" y="280"/>
                  </a:lnTo>
                  <a:lnTo>
                    <a:pt x="66" y="280"/>
                  </a:lnTo>
                  <a:lnTo>
                    <a:pt x="62" y="280"/>
                  </a:lnTo>
                  <a:lnTo>
                    <a:pt x="60" y="280"/>
                  </a:lnTo>
                  <a:lnTo>
                    <a:pt x="56" y="280"/>
                  </a:lnTo>
                  <a:lnTo>
                    <a:pt x="52" y="280"/>
                  </a:lnTo>
                  <a:lnTo>
                    <a:pt x="48" y="280"/>
                  </a:lnTo>
                  <a:lnTo>
                    <a:pt x="48" y="276"/>
                  </a:lnTo>
                  <a:lnTo>
                    <a:pt x="48" y="272"/>
                  </a:lnTo>
                  <a:lnTo>
                    <a:pt x="48" y="268"/>
                  </a:lnTo>
                  <a:lnTo>
                    <a:pt x="48" y="266"/>
                  </a:lnTo>
                  <a:lnTo>
                    <a:pt x="48" y="262"/>
                  </a:lnTo>
                  <a:lnTo>
                    <a:pt x="48" y="258"/>
                  </a:lnTo>
                  <a:lnTo>
                    <a:pt x="48" y="254"/>
                  </a:lnTo>
                  <a:lnTo>
                    <a:pt x="44" y="258"/>
                  </a:lnTo>
                  <a:lnTo>
                    <a:pt x="44" y="262"/>
                  </a:lnTo>
                  <a:lnTo>
                    <a:pt x="40" y="262"/>
                  </a:lnTo>
                  <a:lnTo>
                    <a:pt x="36" y="262"/>
                  </a:lnTo>
                  <a:lnTo>
                    <a:pt x="32" y="262"/>
                  </a:lnTo>
                  <a:lnTo>
                    <a:pt x="30" y="262"/>
                  </a:lnTo>
                  <a:lnTo>
                    <a:pt x="26" y="262"/>
                  </a:lnTo>
                  <a:lnTo>
                    <a:pt x="26" y="258"/>
                  </a:lnTo>
                  <a:lnTo>
                    <a:pt x="26" y="254"/>
                  </a:lnTo>
                  <a:lnTo>
                    <a:pt x="22" y="254"/>
                  </a:lnTo>
                  <a:lnTo>
                    <a:pt x="18" y="254"/>
                  </a:lnTo>
                  <a:lnTo>
                    <a:pt x="14" y="254"/>
                  </a:lnTo>
                  <a:lnTo>
                    <a:pt x="10" y="254"/>
                  </a:lnTo>
                  <a:lnTo>
                    <a:pt x="10" y="250"/>
                  </a:lnTo>
                  <a:lnTo>
                    <a:pt x="14" y="250"/>
                  </a:lnTo>
                  <a:lnTo>
                    <a:pt x="14" y="246"/>
                  </a:lnTo>
                  <a:lnTo>
                    <a:pt x="14" y="242"/>
                  </a:lnTo>
                  <a:lnTo>
                    <a:pt x="10" y="242"/>
                  </a:lnTo>
                  <a:lnTo>
                    <a:pt x="10" y="240"/>
                  </a:lnTo>
                  <a:lnTo>
                    <a:pt x="6" y="236"/>
                  </a:lnTo>
                  <a:lnTo>
                    <a:pt x="6" y="232"/>
                  </a:lnTo>
                  <a:lnTo>
                    <a:pt x="6" y="228"/>
                  </a:lnTo>
                  <a:lnTo>
                    <a:pt x="4" y="228"/>
                  </a:lnTo>
                  <a:lnTo>
                    <a:pt x="4" y="224"/>
                  </a:lnTo>
                  <a:lnTo>
                    <a:pt x="0" y="220"/>
                  </a:lnTo>
                  <a:lnTo>
                    <a:pt x="0" y="216"/>
                  </a:lnTo>
                  <a:lnTo>
                    <a:pt x="4" y="216"/>
                  </a:lnTo>
                  <a:lnTo>
                    <a:pt x="4" y="212"/>
                  </a:lnTo>
                  <a:lnTo>
                    <a:pt x="4" y="210"/>
                  </a:lnTo>
                  <a:lnTo>
                    <a:pt x="6" y="206"/>
                  </a:lnTo>
                  <a:lnTo>
                    <a:pt x="10" y="206"/>
                  </a:lnTo>
                  <a:lnTo>
                    <a:pt x="10" y="202"/>
                  </a:lnTo>
                  <a:lnTo>
                    <a:pt x="14" y="202"/>
                  </a:lnTo>
                  <a:lnTo>
                    <a:pt x="10" y="198"/>
                  </a:lnTo>
                  <a:lnTo>
                    <a:pt x="10" y="194"/>
                  </a:lnTo>
                  <a:lnTo>
                    <a:pt x="10" y="190"/>
                  </a:lnTo>
                  <a:lnTo>
                    <a:pt x="14" y="190"/>
                  </a:lnTo>
                  <a:lnTo>
                    <a:pt x="14" y="186"/>
                  </a:lnTo>
                  <a:lnTo>
                    <a:pt x="14" y="184"/>
                  </a:lnTo>
                  <a:lnTo>
                    <a:pt x="14" y="180"/>
                  </a:lnTo>
                  <a:lnTo>
                    <a:pt x="18" y="180"/>
                  </a:lnTo>
                  <a:lnTo>
                    <a:pt x="22" y="176"/>
                  </a:lnTo>
                  <a:lnTo>
                    <a:pt x="22" y="172"/>
                  </a:lnTo>
                  <a:lnTo>
                    <a:pt x="26" y="172"/>
                  </a:lnTo>
                  <a:lnTo>
                    <a:pt x="30" y="172"/>
                  </a:lnTo>
                  <a:lnTo>
                    <a:pt x="30" y="168"/>
                  </a:lnTo>
                  <a:lnTo>
                    <a:pt x="32" y="168"/>
                  </a:lnTo>
                  <a:lnTo>
                    <a:pt x="36" y="168"/>
                  </a:lnTo>
                  <a:lnTo>
                    <a:pt x="40" y="164"/>
                  </a:lnTo>
                  <a:lnTo>
                    <a:pt x="40" y="168"/>
                  </a:lnTo>
                  <a:lnTo>
                    <a:pt x="44" y="168"/>
                  </a:lnTo>
                  <a:lnTo>
                    <a:pt x="44" y="164"/>
                  </a:lnTo>
                  <a:lnTo>
                    <a:pt x="48" y="164"/>
                  </a:lnTo>
                  <a:lnTo>
                    <a:pt x="52" y="164"/>
                  </a:lnTo>
                  <a:lnTo>
                    <a:pt x="52" y="160"/>
                  </a:lnTo>
                  <a:lnTo>
                    <a:pt x="52" y="164"/>
                  </a:lnTo>
                  <a:lnTo>
                    <a:pt x="56" y="164"/>
                  </a:lnTo>
                  <a:lnTo>
                    <a:pt x="60" y="164"/>
                  </a:lnTo>
                  <a:lnTo>
                    <a:pt x="60" y="156"/>
                  </a:lnTo>
                  <a:lnTo>
                    <a:pt x="60" y="150"/>
                  </a:lnTo>
                  <a:lnTo>
                    <a:pt x="62" y="136"/>
                  </a:lnTo>
                  <a:lnTo>
                    <a:pt x="62" y="132"/>
                  </a:lnTo>
                  <a:lnTo>
                    <a:pt x="62" y="124"/>
                  </a:lnTo>
                  <a:lnTo>
                    <a:pt x="62" y="116"/>
                  </a:lnTo>
                  <a:lnTo>
                    <a:pt x="66" y="116"/>
                  </a:lnTo>
                  <a:lnTo>
                    <a:pt x="66" y="114"/>
                  </a:lnTo>
                  <a:lnTo>
                    <a:pt x="66" y="110"/>
                  </a:lnTo>
                  <a:lnTo>
                    <a:pt x="62" y="110"/>
                  </a:lnTo>
                  <a:lnTo>
                    <a:pt x="66" y="110"/>
                  </a:lnTo>
                  <a:lnTo>
                    <a:pt x="62" y="110"/>
                  </a:lnTo>
                  <a:lnTo>
                    <a:pt x="62" y="106"/>
                  </a:lnTo>
                  <a:lnTo>
                    <a:pt x="62" y="102"/>
                  </a:lnTo>
                  <a:lnTo>
                    <a:pt x="60" y="102"/>
                  </a:lnTo>
                  <a:lnTo>
                    <a:pt x="60" y="98"/>
                  </a:lnTo>
                  <a:lnTo>
                    <a:pt x="56" y="94"/>
                  </a:lnTo>
                  <a:lnTo>
                    <a:pt x="56" y="90"/>
                  </a:lnTo>
                  <a:lnTo>
                    <a:pt x="56" y="86"/>
                  </a:lnTo>
                  <a:lnTo>
                    <a:pt x="56" y="84"/>
                  </a:lnTo>
                  <a:lnTo>
                    <a:pt x="60" y="84"/>
                  </a:lnTo>
                  <a:lnTo>
                    <a:pt x="62" y="80"/>
                  </a:lnTo>
                  <a:lnTo>
                    <a:pt x="66" y="80"/>
                  </a:lnTo>
                  <a:lnTo>
                    <a:pt x="66" y="84"/>
                  </a:lnTo>
                  <a:lnTo>
                    <a:pt x="70" y="84"/>
                  </a:lnTo>
                  <a:lnTo>
                    <a:pt x="70" y="80"/>
                  </a:lnTo>
                  <a:lnTo>
                    <a:pt x="66" y="76"/>
                  </a:lnTo>
                  <a:lnTo>
                    <a:pt x="62" y="76"/>
                  </a:lnTo>
                  <a:lnTo>
                    <a:pt x="60" y="76"/>
                  </a:lnTo>
                  <a:lnTo>
                    <a:pt x="60" y="64"/>
                  </a:lnTo>
                  <a:lnTo>
                    <a:pt x="62" y="60"/>
                  </a:lnTo>
                  <a:lnTo>
                    <a:pt x="66" y="64"/>
                  </a:lnTo>
                  <a:lnTo>
                    <a:pt x="70" y="64"/>
                  </a:lnTo>
                  <a:lnTo>
                    <a:pt x="74" y="64"/>
                  </a:lnTo>
                  <a:lnTo>
                    <a:pt x="82" y="64"/>
                  </a:lnTo>
                  <a:lnTo>
                    <a:pt x="82" y="60"/>
                  </a:lnTo>
                  <a:lnTo>
                    <a:pt x="82" y="56"/>
                  </a:lnTo>
                  <a:lnTo>
                    <a:pt x="82" y="60"/>
                  </a:lnTo>
                  <a:lnTo>
                    <a:pt x="86" y="60"/>
                  </a:lnTo>
                  <a:lnTo>
                    <a:pt x="86" y="64"/>
                  </a:lnTo>
                  <a:lnTo>
                    <a:pt x="86" y="60"/>
                  </a:lnTo>
                  <a:lnTo>
                    <a:pt x="88" y="60"/>
                  </a:lnTo>
                  <a:lnTo>
                    <a:pt x="88" y="56"/>
                  </a:lnTo>
                  <a:lnTo>
                    <a:pt x="92" y="56"/>
                  </a:lnTo>
                  <a:lnTo>
                    <a:pt x="96" y="56"/>
                  </a:lnTo>
                  <a:lnTo>
                    <a:pt x="96" y="60"/>
                  </a:lnTo>
                  <a:lnTo>
                    <a:pt x="96" y="64"/>
                  </a:lnTo>
                  <a:lnTo>
                    <a:pt x="100" y="68"/>
                  </a:lnTo>
                  <a:lnTo>
                    <a:pt x="96" y="68"/>
                  </a:lnTo>
                  <a:lnTo>
                    <a:pt x="96" y="72"/>
                  </a:lnTo>
                  <a:lnTo>
                    <a:pt x="100" y="72"/>
                  </a:lnTo>
                  <a:lnTo>
                    <a:pt x="104" y="72"/>
                  </a:lnTo>
                  <a:lnTo>
                    <a:pt x="108" y="80"/>
                  </a:lnTo>
                  <a:lnTo>
                    <a:pt x="112" y="80"/>
                  </a:lnTo>
                  <a:lnTo>
                    <a:pt x="116" y="80"/>
                  </a:lnTo>
                  <a:lnTo>
                    <a:pt x="116" y="76"/>
                  </a:lnTo>
                  <a:lnTo>
                    <a:pt x="118" y="76"/>
                  </a:lnTo>
                  <a:lnTo>
                    <a:pt x="118" y="80"/>
                  </a:lnTo>
                  <a:lnTo>
                    <a:pt x="118" y="84"/>
                  </a:lnTo>
                  <a:lnTo>
                    <a:pt x="118" y="80"/>
                  </a:lnTo>
                  <a:lnTo>
                    <a:pt x="122" y="80"/>
                  </a:lnTo>
                  <a:lnTo>
                    <a:pt x="122" y="76"/>
                  </a:lnTo>
                  <a:lnTo>
                    <a:pt x="126" y="76"/>
                  </a:lnTo>
                  <a:lnTo>
                    <a:pt x="126" y="72"/>
                  </a:lnTo>
                  <a:lnTo>
                    <a:pt x="130" y="72"/>
                  </a:lnTo>
                  <a:lnTo>
                    <a:pt x="132" y="68"/>
                  </a:lnTo>
                  <a:lnTo>
                    <a:pt x="136" y="68"/>
                  </a:lnTo>
                  <a:lnTo>
                    <a:pt x="140" y="64"/>
                  </a:lnTo>
                  <a:lnTo>
                    <a:pt x="140" y="60"/>
                  </a:lnTo>
                  <a:lnTo>
                    <a:pt x="140" y="56"/>
                  </a:lnTo>
                  <a:lnTo>
                    <a:pt x="144" y="56"/>
                  </a:lnTo>
                  <a:lnTo>
                    <a:pt x="148" y="56"/>
                  </a:lnTo>
                  <a:lnTo>
                    <a:pt x="148" y="54"/>
                  </a:lnTo>
                  <a:lnTo>
                    <a:pt x="152" y="54"/>
                  </a:lnTo>
                  <a:lnTo>
                    <a:pt x="152" y="50"/>
                  </a:lnTo>
                  <a:lnTo>
                    <a:pt x="148" y="50"/>
                  </a:lnTo>
                  <a:lnTo>
                    <a:pt x="144" y="50"/>
                  </a:lnTo>
                  <a:lnTo>
                    <a:pt x="140" y="50"/>
                  </a:lnTo>
                  <a:lnTo>
                    <a:pt x="140" y="46"/>
                  </a:lnTo>
                  <a:lnTo>
                    <a:pt x="140" y="42"/>
                  </a:lnTo>
                  <a:lnTo>
                    <a:pt x="140" y="38"/>
                  </a:lnTo>
                  <a:lnTo>
                    <a:pt x="136" y="38"/>
                  </a:lnTo>
                  <a:lnTo>
                    <a:pt x="136" y="34"/>
                  </a:lnTo>
                  <a:lnTo>
                    <a:pt x="136" y="30"/>
                  </a:lnTo>
                  <a:lnTo>
                    <a:pt x="136" y="28"/>
                  </a:lnTo>
                  <a:lnTo>
                    <a:pt x="132" y="28"/>
                  </a:lnTo>
                  <a:lnTo>
                    <a:pt x="132" y="24"/>
                  </a:lnTo>
                  <a:lnTo>
                    <a:pt x="130" y="24"/>
                  </a:lnTo>
                  <a:lnTo>
                    <a:pt x="130" y="20"/>
                  </a:lnTo>
                  <a:lnTo>
                    <a:pt x="132" y="20"/>
                  </a:lnTo>
                  <a:lnTo>
                    <a:pt x="132" y="24"/>
                  </a:lnTo>
                  <a:lnTo>
                    <a:pt x="136" y="20"/>
                  </a:lnTo>
                  <a:lnTo>
                    <a:pt x="136" y="24"/>
                  </a:lnTo>
                  <a:lnTo>
                    <a:pt x="140" y="24"/>
                  </a:lnTo>
                  <a:lnTo>
                    <a:pt x="140" y="28"/>
                  </a:lnTo>
                  <a:lnTo>
                    <a:pt x="140" y="24"/>
                  </a:lnTo>
                  <a:lnTo>
                    <a:pt x="144" y="24"/>
                  </a:lnTo>
                  <a:lnTo>
                    <a:pt x="148" y="24"/>
                  </a:lnTo>
                  <a:lnTo>
                    <a:pt x="148" y="28"/>
                  </a:lnTo>
                  <a:lnTo>
                    <a:pt x="148" y="24"/>
                  </a:lnTo>
                  <a:lnTo>
                    <a:pt x="152" y="24"/>
                  </a:lnTo>
                  <a:lnTo>
                    <a:pt x="152" y="28"/>
                  </a:lnTo>
                  <a:lnTo>
                    <a:pt x="156" y="30"/>
                  </a:lnTo>
                  <a:lnTo>
                    <a:pt x="160" y="30"/>
                  </a:lnTo>
                  <a:lnTo>
                    <a:pt x="160" y="28"/>
                  </a:lnTo>
                  <a:lnTo>
                    <a:pt x="160" y="24"/>
                  </a:lnTo>
                  <a:lnTo>
                    <a:pt x="162" y="24"/>
                  </a:lnTo>
                  <a:lnTo>
                    <a:pt x="162" y="20"/>
                  </a:lnTo>
                  <a:lnTo>
                    <a:pt x="166" y="20"/>
                  </a:lnTo>
                  <a:lnTo>
                    <a:pt x="166" y="24"/>
                  </a:lnTo>
                  <a:lnTo>
                    <a:pt x="170" y="20"/>
                  </a:lnTo>
                  <a:lnTo>
                    <a:pt x="174" y="20"/>
                  </a:lnTo>
                  <a:lnTo>
                    <a:pt x="178" y="20"/>
                  </a:lnTo>
                  <a:lnTo>
                    <a:pt x="178" y="16"/>
                  </a:lnTo>
                  <a:lnTo>
                    <a:pt x="182" y="16"/>
                  </a:lnTo>
                  <a:lnTo>
                    <a:pt x="186" y="16"/>
                  </a:lnTo>
                  <a:lnTo>
                    <a:pt x="186" y="12"/>
                  </a:lnTo>
                  <a:lnTo>
                    <a:pt x="188" y="12"/>
                  </a:lnTo>
                  <a:lnTo>
                    <a:pt x="188" y="8"/>
                  </a:lnTo>
                  <a:lnTo>
                    <a:pt x="188" y="4"/>
                  </a:lnTo>
                  <a:lnTo>
                    <a:pt x="192" y="4"/>
                  </a:lnTo>
                  <a:lnTo>
                    <a:pt x="192" y="0"/>
                  </a:lnTo>
                  <a:lnTo>
                    <a:pt x="196" y="0"/>
                  </a:lnTo>
                  <a:lnTo>
                    <a:pt x="196" y="4"/>
                  </a:lnTo>
                  <a:lnTo>
                    <a:pt x="196" y="8"/>
                  </a:lnTo>
                  <a:lnTo>
                    <a:pt x="196" y="12"/>
                  </a:lnTo>
                  <a:lnTo>
                    <a:pt x="196" y="16"/>
                  </a:lnTo>
                  <a:lnTo>
                    <a:pt x="200" y="16"/>
                  </a:lnTo>
                  <a:lnTo>
                    <a:pt x="204" y="16"/>
                  </a:lnTo>
                  <a:lnTo>
                    <a:pt x="200" y="20"/>
                  </a:lnTo>
                  <a:lnTo>
                    <a:pt x="204" y="24"/>
                  </a:lnTo>
                  <a:lnTo>
                    <a:pt x="204" y="28"/>
                  </a:lnTo>
                  <a:lnTo>
                    <a:pt x="200" y="30"/>
                  </a:lnTo>
                  <a:lnTo>
                    <a:pt x="200" y="34"/>
                  </a:lnTo>
                  <a:lnTo>
                    <a:pt x="200" y="38"/>
                  </a:lnTo>
                  <a:lnTo>
                    <a:pt x="196" y="42"/>
                  </a:lnTo>
                  <a:lnTo>
                    <a:pt x="196" y="46"/>
                  </a:lnTo>
                  <a:lnTo>
                    <a:pt x="196" y="50"/>
                  </a:lnTo>
                  <a:lnTo>
                    <a:pt x="200" y="50"/>
                  </a:lnTo>
                  <a:lnTo>
                    <a:pt x="200" y="54"/>
                  </a:lnTo>
                  <a:lnTo>
                    <a:pt x="200" y="56"/>
                  </a:lnTo>
                  <a:lnTo>
                    <a:pt x="200" y="60"/>
                  </a:lnTo>
                  <a:lnTo>
                    <a:pt x="204" y="60"/>
                  </a:lnTo>
                  <a:lnTo>
                    <a:pt x="204" y="64"/>
                  </a:lnTo>
                  <a:lnTo>
                    <a:pt x="208" y="64"/>
                  </a:lnTo>
                  <a:lnTo>
                    <a:pt x="208" y="68"/>
                  </a:lnTo>
                  <a:lnTo>
                    <a:pt x="212" y="68"/>
                  </a:lnTo>
                  <a:lnTo>
                    <a:pt x="212" y="72"/>
                  </a:lnTo>
                  <a:lnTo>
                    <a:pt x="216" y="72"/>
                  </a:lnTo>
                  <a:lnTo>
                    <a:pt x="218" y="72"/>
                  </a:lnTo>
                  <a:lnTo>
                    <a:pt x="218" y="68"/>
                  </a:lnTo>
                  <a:lnTo>
                    <a:pt x="222" y="64"/>
                  </a:lnTo>
                  <a:lnTo>
                    <a:pt x="222" y="68"/>
                  </a:lnTo>
                  <a:lnTo>
                    <a:pt x="226" y="68"/>
                  </a:lnTo>
                  <a:lnTo>
                    <a:pt x="226" y="64"/>
                  </a:lnTo>
                  <a:lnTo>
                    <a:pt x="230" y="64"/>
                  </a:lnTo>
                  <a:lnTo>
                    <a:pt x="234" y="64"/>
                  </a:lnTo>
                  <a:lnTo>
                    <a:pt x="234" y="60"/>
                  </a:lnTo>
                  <a:lnTo>
                    <a:pt x="234" y="56"/>
                  </a:lnTo>
                  <a:lnTo>
                    <a:pt x="238" y="56"/>
                  </a:lnTo>
                  <a:lnTo>
                    <a:pt x="238" y="60"/>
                  </a:lnTo>
                  <a:lnTo>
                    <a:pt x="238" y="56"/>
                  </a:lnTo>
                  <a:lnTo>
                    <a:pt x="242" y="60"/>
                  </a:lnTo>
                  <a:lnTo>
                    <a:pt x="244" y="60"/>
                  </a:lnTo>
                  <a:lnTo>
                    <a:pt x="248" y="60"/>
                  </a:lnTo>
                  <a:lnTo>
                    <a:pt x="252" y="60"/>
                  </a:lnTo>
                  <a:lnTo>
                    <a:pt x="256" y="60"/>
                  </a:lnTo>
                  <a:lnTo>
                    <a:pt x="256" y="56"/>
                  </a:lnTo>
                  <a:lnTo>
                    <a:pt x="252" y="54"/>
                  </a:lnTo>
                  <a:lnTo>
                    <a:pt x="252" y="50"/>
                  </a:lnTo>
                  <a:lnTo>
                    <a:pt x="256" y="50"/>
                  </a:lnTo>
                  <a:lnTo>
                    <a:pt x="260" y="54"/>
                  </a:lnTo>
                  <a:lnTo>
                    <a:pt x="260" y="50"/>
                  </a:lnTo>
                  <a:lnTo>
                    <a:pt x="268" y="50"/>
                  </a:lnTo>
                  <a:lnTo>
                    <a:pt x="272" y="50"/>
                  </a:lnTo>
                  <a:lnTo>
                    <a:pt x="272" y="54"/>
                  </a:lnTo>
                  <a:lnTo>
                    <a:pt x="274" y="54"/>
                  </a:lnTo>
                  <a:lnTo>
                    <a:pt x="278" y="56"/>
                  </a:lnTo>
                  <a:lnTo>
                    <a:pt x="282" y="56"/>
                  </a:lnTo>
                  <a:lnTo>
                    <a:pt x="282" y="54"/>
                  </a:lnTo>
                  <a:lnTo>
                    <a:pt x="286" y="54"/>
                  </a:lnTo>
                  <a:lnTo>
                    <a:pt x="290" y="54"/>
                  </a:lnTo>
                  <a:lnTo>
                    <a:pt x="294" y="54"/>
                  </a:lnTo>
                  <a:lnTo>
                    <a:pt x="298" y="54"/>
                  </a:lnTo>
                  <a:lnTo>
                    <a:pt x="298" y="56"/>
                  </a:lnTo>
                  <a:lnTo>
                    <a:pt x="298" y="54"/>
                  </a:lnTo>
                  <a:lnTo>
                    <a:pt x="302" y="54"/>
                  </a:lnTo>
                  <a:lnTo>
                    <a:pt x="302" y="50"/>
                  </a:lnTo>
                  <a:lnTo>
                    <a:pt x="304" y="50"/>
                  </a:lnTo>
                  <a:lnTo>
                    <a:pt x="304" y="46"/>
                  </a:lnTo>
                  <a:lnTo>
                    <a:pt x="304" y="42"/>
                  </a:lnTo>
                  <a:lnTo>
                    <a:pt x="304" y="38"/>
                  </a:lnTo>
                  <a:lnTo>
                    <a:pt x="308" y="38"/>
                  </a:lnTo>
                  <a:lnTo>
                    <a:pt x="308" y="34"/>
                  </a:lnTo>
                  <a:lnTo>
                    <a:pt x="312" y="30"/>
                  </a:lnTo>
                  <a:lnTo>
                    <a:pt x="312" y="28"/>
                  </a:lnTo>
                  <a:lnTo>
                    <a:pt x="312" y="24"/>
                  </a:lnTo>
                  <a:lnTo>
                    <a:pt x="316" y="24"/>
                  </a:lnTo>
                  <a:lnTo>
                    <a:pt x="316" y="20"/>
                  </a:lnTo>
                  <a:lnTo>
                    <a:pt x="320" y="24"/>
                  </a:lnTo>
                  <a:lnTo>
                    <a:pt x="316" y="20"/>
                  </a:lnTo>
                  <a:lnTo>
                    <a:pt x="316" y="16"/>
                  </a:lnTo>
                  <a:lnTo>
                    <a:pt x="320" y="20"/>
                  </a:lnTo>
                  <a:lnTo>
                    <a:pt x="324" y="24"/>
                  </a:lnTo>
                  <a:lnTo>
                    <a:pt x="324" y="28"/>
                  </a:lnTo>
                  <a:lnTo>
                    <a:pt x="324" y="30"/>
                  </a:lnTo>
                  <a:lnTo>
                    <a:pt x="324" y="34"/>
                  </a:lnTo>
                  <a:lnTo>
                    <a:pt x="324" y="38"/>
                  </a:lnTo>
                  <a:lnTo>
                    <a:pt x="324" y="42"/>
                  </a:lnTo>
                  <a:lnTo>
                    <a:pt x="328" y="42"/>
                  </a:lnTo>
                  <a:lnTo>
                    <a:pt x="328" y="46"/>
                  </a:lnTo>
                  <a:lnTo>
                    <a:pt x="328" y="50"/>
                  </a:lnTo>
                  <a:lnTo>
                    <a:pt x="330" y="56"/>
                  </a:lnTo>
                  <a:lnTo>
                    <a:pt x="330" y="60"/>
                  </a:lnTo>
                  <a:lnTo>
                    <a:pt x="334" y="60"/>
                  </a:lnTo>
                  <a:lnTo>
                    <a:pt x="338" y="60"/>
                  </a:lnTo>
                  <a:lnTo>
                    <a:pt x="342" y="64"/>
                  </a:lnTo>
                  <a:lnTo>
                    <a:pt x="342" y="68"/>
                  </a:lnTo>
                  <a:lnTo>
                    <a:pt x="338" y="72"/>
                  </a:lnTo>
                  <a:lnTo>
                    <a:pt x="342" y="72"/>
                  </a:lnTo>
                  <a:lnTo>
                    <a:pt x="338" y="72"/>
                  </a:lnTo>
                  <a:lnTo>
                    <a:pt x="338" y="76"/>
                  </a:lnTo>
                  <a:lnTo>
                    <a:pt x="334" y="76"/>
                  </a:lnTo>
                  <a:lnTo>
                    <a:pt x="334" y="80"/>
                  </a:lnTo>
                  <a:lnTo>
                    <a:pt x="330" y="84"/>
                  </a:lnTo>
                  <a:lnTo>
                    <a:pt x="330" y="86"/>
                  </a:lnTo>
                  <a:lnTo>
                    <a:pt x="328" y="90"/>
                  </a:lnTo>
                  <a:lnTo>
                    <a:pt x="324" y="90"/>
                  </a:lnTo>
                  <a:lnTo>
                    <a:pt x="324" y="94"/>
                  </a:lnTo>
                  <a:lnTo>
                    <a:pt x="320" y="94"/>
                  </a:lnTo>
                  <a:lnTo>
                    <a:pt x="320" y="98"/>
                  </a:lnTo>
                  <a:lnTo>
                    <a:pt x="320" y="102"/>
                  </a:lnTo>
                  <a:lnTo>
                    <a:pt x="316" y="102"/>
                  </a:lnTo>
                  <a:lnTo>
                    <a:pt x="316" y="106"/>
                  </a:lnTo>
                  <a:lnTo>
                    <a:pt x="316" y="110"/>
                  </a:lnTo>
                  <a:lnTo>
                    <a:pt x="312" y="114"/>
                  </a:lnTo>
                  <a:lnTo>
                    <a:pt x="312" y="116"/>
                  </a:lnTo>
                  <a:lnTo>
                    <a:pt x="308" y="116"/>
                  </a:lnTo>
                  <a:lnTo>
                    <a:pt x="304" y="116"/>
                  </a:lnTo>
                  <a:lnTo>
                    <a:pt x="304" y="120"/>
                  </a:lnTo>
                  <a:lnTo>
                    <a:pt x="302" y="116"/>
                  </a:lnTo>
                  <a:lnTo>
                    <a:pt x="302" y="120"/>
                  </a:lnTo>
                  <a:lnTo>
                    <a:pt x="304" y="120"/>
                  </a:lnTo>
                  <a:lnTo>
                    <a:pt x="308" y="120"/>
                  </a:lnTo>
                  <a:lnTo>
                    <a:pt x="312" y="120"/>
                  </a:lnTo>
                  <a:lnTo>
                    <a:pt x="312" y="116"/>
                  </a:lnTo>
                  <a:lnTo>
                    <a:pt x="316" y="116"/>
                  </a:lnTo>
                  <a:lnTo>
                    <a:pt x="320" y="116"/>
                  </a:lnTo>
                  <a:lnTo>
                    <a:pt x="324" y="114"/>
                  </a:lnTo>
                  <a:lnTo>
                    <a:pt x="324" y="110"/>
                  </a:lnTo>
                  <a:lnTo>
                    <a:pt x="328" y="110"/>
                  </a:lnTo>
                  <a:lnTo>
                    <a:pt x="328" y="114"/>
                  </a:lnTo>
                  <a:lnTo>
                    <a:pt x="328" y="116"/>
                  </a:lnTo>
                  <a:lnTo>
                    <a:pt x="328" y="120"/>
                  </a:lnTo>
                  <a:lnTo>
                    <a:pt x="330" y="120"/>
                  </a:lnTo>
                  <a:lnTo>
                    <a:pt x="330" y="124"/>
                  </a:lnTo>
                  <a:lnTo>
                    <a:pt x="328" y="124"/>
                  </a:lnTo>
                  <a:lnTo>
                    <a:pt x="324" y="124"/>
                  </a:lnTo>
                  <a:lnTo>
                    <a:pt x="320" y="124"/>
                  </a:lnTo>
                  <a:lnTo>
                    <a:pt x="320" y="120"/>
                  </a:lnTo>
                  <a:lnTo>
                    <a:pt x="320" y="124"/>
                  </a:lnTo>
                  <a:lnTo>
                    <a:pt x="320" y="128"/>
                  </a:lnTo>
                  <a:lnTo>
                    <a:pt x="316" y="128"/>
                  </a:lnTo>
                  <a:lnTo>
                    <a:pt x="320" y="132"/>
                  </a:lnTo>
                  <a:lnTo>
                    <a:pt x="320" y="128"/>
                  </a:lnTo>
                  <a:lnTo>
                    <a:pt x="320" y="124"/>
                  </a:lnTo>
                  <a:lnTo>
                    <a:pt x="324" y="124"/>
                  </a:lnTo>
                  <a:lnTo>
                    <a:pt x="324" y="128"/>
                  </a:lnTo>
                  <a:lnTo>
                    <a:pt x="324" y="132"/>
                  </a:lnTo>
                  <a:lnTo>
                    <a:pt x="324" y="136"/>
                  </a:lnTo>
                  <a:lnTo>
                    <a:pt x="328" y="136"/>
                  </a:lnTo>
                  <a:lnTo>
                    <a:pt x="324" y="132"/>
                  </a:lnTo>
                  <a:lnTo>
                    <a:pt x="328" y="128"/>
                  </a:lnTo>
                  <a:lnTo>
                    <a:pt x="330" y="132"/>
                  </a:lnTo>
                  <a:lnTo>
                    <a:pt x="328" y="128"/>
                  </a:lnTo>
                  <a:lnTo>
                    <a:pt x="328" y="124"/>
                  </a:lnTo>
                  <a:lnTo>
                    <a:pt x="330" y="124"/>
                  </a:lnTo>
                  <a:lnTo>
                    <a:pt x="334" y="124"/>
                  </a:lnTo>
                  <a:lnTo>
                    <a:pt x="330" y="124"/>
                  </a:lnTo>
                  <a:lnTo>
                    <a:pt x="334" y="124"/>
                  </a:lnTo>
                  <a:lnTo>
                    <a:pt x="338" y="124"/>
                  </a:lnTo>
                  <a:lnTo>
                    <a:pt x="342" y="124"/>
                  </a:lnTo>
                  <a:lnTo>
                    <a:pt x="346" y="124"/>
                  </a:lnTo>
                  <a:lnTo>
                    <a:pt x="346" y="120"/>
                  </a:lnTo>
                  <a:lnTo>
                    <a:pt x="350" y="120"/>
                  </a:lnTo>
                  <a:lnTo>
                    <a:pt x="350" y="124"/>
                  </a:lnTo>
                  <a:lnTo>
                    <a:pt x="350" y="128"/>
                  </a:lnTo>
                  <a:lnTo>
                    <a:pt x="346" y="128"/>
                  </a:lnTo>
                  <a:lnTo>
                    <a:pt x="346" y="132"/>
                  </a:lnTo>
                  <a:lnTo>
                    <a:pt x="346" y="136"/>
                  </a:lnTo>
                  <a:lnTo>
                    <a:pt x="346" y="132"/>
                  </a:lnTo>
                  <a:lnTo>
                    <a:pt x="350" y="132"/>
                  </a:lnTo>
                  <a:lnTo>
                    <a:pt x="350" y="128"/>
                  </a:lnTo>
                  <a:lnTo>
                    <a:pt x="350" y="124"/>
                  </a:lnTo>
                  <a:lnTo>
                    <a:pt x="354" y="124"/>
                  </a:lnTo>
                  <a:lnTo>
                    <a:pt x="358" y="120"/>
                  </a:lnTo>
                  <a:lnTo>
                    <a:pt x="358" y="116"/>
                  </a:lnTo>
                  <a:lnTo>
                    <a:pt x="360" y="116"/>
                  </a:lnTo>
                  <a:lnTo>
                    <a:pt x="360" y="120"/>
                  </a:lnTo>
                  <a:lnTo>
                    <a:pt x="360" y="116"/>
                  </a:lnTo>
                  <a:lnTo>
                    <a:pt x="364" y="116"/>
                  </a:lnTo>
                  <a:lnTo>
                    <a:pt x="360" y="116"/>
                  </a:lnTo>
                  <a:lnTo>
                    <a:pt x="360" y="114"/>
                  </a:lnTo>
                  <a:lnTo>
                    <a:pt x="360" y="116"/>
                  </a:lnTo>
                  <a:lnTo>
                    <a:pt x="364" y="116"/>
                  </a:lnTo>
                  <a:lnTo>
                    <a:pt x="364" y="114"/>
                  </a:lnTo>
                  <a:lnTo>
                    <a:pt x="364" y="110"/>
                  </a:lnTo>
                  <a:lnTo>
                    <a:pt x="364" y="106"/>
                  </a:lnTo>
                  <a:lnTo>
                    <a:pt x="368" y="106"/>
                  </a:lnTo>
                  <a:lnTo>
                    <a:pt x="372" y="102"/>
                  </a:lnTo>
                  <a:lnTo>
                    <a:pt x="372" y="106"/>
                  </a:lnTo>
                  <a:lnTo>
                    <a:pt x="372" y="102"/>
                  </a:lnTo>
                  <a:lnTo>
                    <a:pt x="376" y="102"/>
                  </a:lnTo>
                  <a:lnTo>
                    <a:pt x="376" y="106"/>
                  </a:lnTo>
                  <a:lnTo>
                    <a:pt x="376" y="102"/>
                  </a:lnTo>
                  <a:lnTo>
                    <a:pt x="380" y="102"/>
                  </a:lnTo>
                  <a:lnTo>
                    <a:pt x="380" y="106"/>
                  </a:lnTo>
                  <a:lnTo>
                    <a:pt x="384" y="106"/>
                  </a:lnTo>
                  <a:lnTo>
                    <a:pt x="384" y="110"/>
                  </a:lnTo>
                  <a:lnTo>
                    <a:pt x="384" y="106"/>
                  </a:lnTo>
                  <a:lnTo>
                    <a:pt x="386" y="106"/>
                  </a:lnTo>
                  <a:lnTo>
                    <a:pt x="386" y="110"/>
                  </a:lnTo>
                  <a:lnTo>
                    <a:pt x="390" y="110"/>
                  </a:lnTo>
                  <a:lnTo>
                    <a:pt x="394" y="110"/>
                  </a:lnTo>
                  <a:lnTo>
                    <a:pt x="394" y="114"/>
                  </a:lnTo>
                  <a:lnTo>
                    <a:pt x="390" y="114"/>
                  </a:lnTo>
                  <a:lnTo>
                    <a:pt x="394" y="114"/>
                  </a:lnTo>
                  <a:lnTo>
                    <a:pt x="398" y="110"/>
                  </a:lnTo>
                  <a:lnTo>
                    <a:pt x="398" y="114"/>
                  </a:lnTo>
                  <a:lnTo>
                    <a:pt x="402" y="114"/>
                  </a:lnTo>
                  <a:lnTo>
                    <a:pt x="402" y="116"/>
                  </a:lnTo>
                  <a:lnTo>
                    <a:pt x="402" y="114"/>
                  </a:lnTo>
                  <a:lnTo>
                    <a:pt x="406" y="116"/>
                  </a:lnTo>
                  <a:lnTo>
                    <a:pt x="402" y="116"/>
                  </a:lnTo>
                  <a:lnTo>
                    <a:pt x="402" y="120"/>
                  </a:lnTo>
                  <a:lnTo>
                    <a:pt x="406" y="120"/>
                  </a:lnTo>
                  <a:lnTo>
                    <a:pt x="406" y="116"/>
                  </a:lnTo>
                  <a:lnTo>
                    <a:pt x="406" y="120"/>
                  </a:lnTo>
                  <a:lnTo>
                    <a:pt x="406" y="116"/>
                  </a:lnTo>
                  <a:lnTo>
                    <a:pt x="410" y="116"/>
                  </a:lnTo>
                  <a:lnTo>
                    <a:pt x="414" y="116"/>
                  </a:lnTo>
                  <a:lnTo>
                    <a:pt x="414" y="120"/>
                  </a:lnTo>
                  <a:lnTo>
                    <a:pt x="410" y="120"/>
                  </a:lnTo>
                  <a:lnTo>
                    <a:pt x="414" y="120"/>
                  </a:lnTo>
                  <a:lnTo>
                    <a:pt x="414" y="124"/>
                  </a:lnTo>
                  <a:lnTo>
                    <a:pt x="414" y="124"/>
                  </a:lnTo>
                  <a:lnTo>
                    <a:pt x="414" y="124"/>
                  </a:lnTo>
                  <a:close/>
                  <a:moveTo>
                    <a:pt x="358" y="116"/>
                  </a:moveTo>
                  <a:lnTo>
                    <a:pt x="354" y="116"/>
                  </a:lnTo>
                  <a:lnTo>
                    <a:pt x="350" y="120"/>
                  </a:lnTo>
                  <a:lnTo>
                    <a:pt x="346" y="120"/>
                  </a:lnTo>
                  <a:lnTo>
                    <a:pt x="346" y="124"/>
                  </a:lnTo>
                  <a:lnTo>
                    <a:pt x="342" y="120"/>
                  </a:lnTo>
                  <a:lnTo>
                    <a:pt x="342" y="124"/>
                  </a:lnTo>
                  <a:lnTo>
                    <a:pt x="338" y="124"/>
                  </a:lnTo>
                  <a:lnTo>
                    <a:pt x="338" y="120"/>
                  </a:lnTo>
                  <a:lnTo>
                    <a:pt x="338" y="124"/>
                  </a:lnTo>
                  <a:lnTo>
                    <a:pt x="334" y="124"/>
                  </a:lnTo>
                  <a:lnTo>
                    <a:pt x="330" y="124"/>
                  </a:lnTo>
                  <a:lnTo>
                    <a:pt x="330" y="120"/>
                  </a:lnTo>
                  <a:lnTo>
                    <a:pt x="328" y="120"/>
                  </a:lnTo>
                  <a:lnTo>
                    <a:pt x="328" y="116"/>
                  </a:lnTo>
                  <a:lnTo>
                    <a:pt x="328" y="114"/>
                  </a:lnTo>
                  <a:lnTo>
                    <a:pt x="330" y="114"/>
                  </a:lnTo>
                  <a:lnTo>
                    <a:pt x="330" y="110"/>
                  </a:lnTo>
                  <a:lnTo>
                    <a:pt x="330" y="114"/>
                  </a:lnTo>
                  <a:lnTo>
                    <a:pt x="330" y="110"/>
                  </a:lnTo>
                  <a:lnTo>
                    <a:pt x="328" y="110"/>
                  </a:lnTo>
                  <a:lnTo>
                    <a:pt x="328" y="106"/>
                  </a:lnTo>
                  <a:lnTo>
                    <a:pt x="328" y="102"/>
                  </a:lnTo>
                  <a:lnTo>
                    <a:pt x="330" y="102"/>
                  </a:lnTo>
                  <a:lnTo>
                    <a:pt x="330" y="106"/>
                  </a:lnTo>
                  <a:lnTo>
                    <a:pt x="330" y="102"/>
                  </a:lnTo>
                  <a:lnTo>
                    <a:pt x="330" y="98"/>
                  </a:lnTo>
                  <a:lnTo>
                    <a:pt x="330" y="94"/>
                  </a:lnTo>
                  <a:lnTo>
                    <a:pt x="334" y="94"/>
                  </a:lnTo>
                  <a:lnTo>
                    <a:pt x="338" y="94"/>
                  </a:lnTo>
                  <a:lnTo>
                    <a:pt x="342" y="94"/>
                  </a:lnTo>
                  <a:lnTo>
                    <a:pt x="342" y="98"/>
                  </a:lnTo>
                  <a:lnTo>
                    <a:pt x="346" y="98"/>
                  </a:lnTo>
                  <a:lnTo>
                    <a:pt x="350" y="98"/>
                  </a:lnTo>
                  <a:lnTo>
                    <a:pt x="350" y="94"/>
                  </a:lnTo>
                  <a:lnTo>
                    <a:pt x="354" y="94"/>
                  </a:lnTo>
                  <a:lnTo>
                    <a:pt x="358" y="94"/>
                  </a:lnTo>
                  <a:lnTo>
                    <a:pt x="358" y="98"/>
                  </a:lnTo>
                  <a:lnTo>
                    <a:pt x="360" y="98"/>
                  </a:lnTo>
                  <a:lnTo>
                    <a:pt x="360" y="102"/>
                  </a:lnTo>
                  <a:lnTo>
                    <a:pt x="360" y="106"/>
                  </a:lnTo>
                  <a:lnTo>
                    <a:pt x="360" y="110"/>
                  </a:lnTo>
                  <a:lnTo>
                    <a:pt x="358" y="110"/>
                  </a:lnTo>
                  <a:lnTo>
                    <a:pt x="358" y="114"/>
                  </a:lnTo>
                  <a:lnTo>
                    <a:pt x="358" y="116"/>
                  </a:lnTo>
                  <a:lnTo>
                    <a:pt x="358" y="116"/>
                  </a:lnTo>
                  <a:lnTo>
                    <a:pt x="358" y="116"/>
                  </a:lnTo>
                  <a:close/>
                  <a:moveTo>
                    <a:pt x="330" y="56"/>
                  </a:moveTo>
                  <a:lnTo>
                    <a:pt x="330" y="54"/>
                  </a:lnTo>
                  <a:lnTo>
                    <a:pt x="334" y="54"/>
                  </a:lnTo>
                  <a:lnTo>
                    <a:pt x="334" y="56"/>
                  </a:lnTo>
                  <a:lnTo>
                    <a:pt x="330" y="56"/>
                  </a:lnTo>
                  <a:lnTo>
                    <a:pt x="330" y="56"/>
                  </a:lnTo>
                  <a:lnTo>
                    <a:pt x="330" y="56"/>
                  </a:lnTo>
                  <a:close/>
                  <a:moveTo>
                    <a:pt x="334" y="60"/>
                  </a:moveTo>
                  <a:lnTo>
                    <a:pt x="330" y="56"/>
                  </a:lnTo>
                  <a:lnTo>
                    <a:pt x="334" y="56"/>
                  </a:lnTo>
                  <a:lnTo>
                    <a:pt x="334" y="60"/>
                  </a:lnTo>
                  <a:lnTo>
                    <a:pt x="334" y="60"/>
                  </a:lnTo>
                  <a:lnTo>
                    <a:pt x="334" y="60"/>
                  </a:lnTo>
                  <a:close/>
                  <a:moveTo>
                    <a:pt x="338" y="76"/>
                  </a:moveTo>
                  <a:lnTo>
                    <a:pt x="342" y="76"/>
                  </a:lnTo>
                  <a:lnTo>
                    <a:pt x="338" y="76"/>
                  </a:lnTo>
                  <a:lnTo>
                    <a:pt x="338" y="76"/>
                  </a:lnTo>
                  <a:lnTo>
                    <a:pt x="338" y="76"/>
                  </a:lnTo>
                  <a:close/>
                  <a:moveTo>
                    <a:pt x="334" y="80"/>
                  </a:moveTo>
                  <a:lnTo>
                    <a:pt x="334" y="76"/>
                  </a:lnTo>
                  <a:lnTo>
                    <a:pt x="338" y="76"/>
                  </a:lnTo>
                  <a:lnTo>
                    <a:pt x="338" y="80"/>
                  </a:lnTo>
                  <a:lnTo>
                    <a:pt x="338" y="76"/>
                  </a:lnTo>
                  <a:lnTo>
                    <a:pt x="338" y="80"/>
                  </a:lnTo>
                  <a:lnTo>
                    <a:pt x="334" y="80"/>
                  </a:lnTo>
                  <a:lnTo>
                    <a:pt x="334" y="80"/>
                  </a:lnTo>
                  <a:lnTo>
                    <a:pt x="334" y="80"/>
                  </a:lnTo>
                  <a:close/>
                  <a:moveTo>
                    <a:pt x="334" y="86"/>
                  </a:moveTo>
                  <a:lnTo>
                    <a:pt x="334" y="84"/>
                  </a:lnTo>
                  <a:lnTo>
                    <a:pt x="338" y="84"/>
                  </a:lnTo>
                  <a:lnTo>
                    <a:pt x="338" y="86"/>
                  </a:lnTo>
                  <a:lnTo>
                    <a:pt x="334" y="86"/>
                  </a:lnTo>
                  <a:lnTo>
                    <a:pt x="334" y="86"/>
                  </a:lnTo>
                  <a:lnTo>
                    <a:pt x="334" y="86"/>
                  </a:lnTo>
                  <a:close/>
                  <a:moveTo>
                    <a:pt x="334" y="90"/>
                  </a:moveTo>
                  <a:lnTo>
                    <a:pt x="330" y="90"/>
                  </a:lnTo>
                  <a:lnTo>
                    <a:pt x="330" y="86"/>
                  </a:lnTo>
                  <a:lnTo>
                    <a:pt x="334" y="86"/>
                  </a:lnTo>
                  <a:lnTo>
                    <a:pt x="334" y="84"/>
                  </a:lnTo>
                  <a:lnTo>
                    <a:pt x="334" y="86"/>
                  </a:lnTo>
                  <a:lnTo>
                    <a:pt x="334" y="90"/>
                  </a:lnTo>
                  <a:lnTo>
                    <a:pt x="334" y="90"/>
                  </a:lnTo>
                  <a:lnTo>
                    <a:pt x="334" y="90"/>
                  </a:lnTo>
                  <a:close/>
                  <a:moveTo>
                    <a:pt x="338" y="90"/>
                  </a:moveTo>
                  <a:lnTo>
                    <a:pt x="334" y="90"/>
                  </a:lnTo>
                  <a:lnTo>
                    <a:pt x="338" y="90"/>
                  </a:lnTo>
                  <a:lnTo>
                    <a:pt x="338" y="86"/>
                  </a:lnTo>
                  <a:lnTo>
                    <a:pt x="342" y="86"/>
                  </a:lnTo>
                  <a:lnTo>
                    <a:pt x="346" y="86"/>
                  </a:lnTo>
                  <a:lnTo>
                    <a:pt x="346" y="90"/>
                  </a:lnTo>
                  <a:lnTo>
                    <a:pt x="342" y="90"/>
                  </a:lnTo>
                  <a:lnTo>
                    <a:pt x="342" y="94"/>
                  </a:lnTo>
                  <a:lnTo>
                    <a:pt x="338" y="94"/>
                  </a:lnTo>
                  <a:lnTo>
                    <a:pt x="338" y="90"/>
                  </a:lnTo>
                  <a:lnTo>
                    <a:pt x="338" y="90"/>
                  </a:lnTo>
                  <a:lnTo>
                    <a:pt x="338" y="90"/>
                  </a:lnTo>
                  <a:close/>
                  <a:moveTo>
                    <a:pt x="330" y="94"/>
                  </a:moveTo>
                  <a:lnTo>
                    <a:pt x="330" y="90"/>
                  </a:lnTo>
                  <a:lnTo>
                    <a:pt x="334" y="90"/>
                  </a:lnTo>
                  <a:lnTo>
                    <a:pt x="334" y="94"/>
                  </a:lnTo>
                  <a:lnTo>
                    <a:pt x="330" y="94"/>
                  </a:lnTo>
                  <a:lnTo>
                    <a:pt x="330" y="94"/>
                  </a:lnTo>
                  <a:lnTo>
                    <a:pt x="330" y="94"/>
                  </a:lnTo>
                  <a:close/>
                  <a:moveTo>
                    <a:pt x="342" y="90"/>
                  </a:moveTo>
                  <a:lnTo>
                    <a:pt x="346" y="90"/>
                  </a:lnTo>
                  <a:lnTo>
                    <a:pt x="350" y="90"/>
                  </a:lnTo>
                  <a:lnTo>
                    <a:pt x="350" y="94"/>
                  </a:lnTo>
                  <a:lnTo>
                    <a:pt x="346" y="94"/>
                  </a:lnTo>
                  <a:lnTo>
                    <a:pt x="342" y="94"/>
                  </a:lnTo>
                  <a:lnTo>
                    <a:pt x="342" y="90"/>
                  </a:lnTo>
                  <a:lnTo>
                    <a:pt x="342" y="90"/>
                  </a:lnTo>
                  <a:lnTo>
                    <a:pt x="342" y="90"/>
                  </a:lnTo>
                  <a:close/>
                  <a:moveTo>
                    <a:pt x="328" y="90"/>
                  </a:moveTo>
                  <a:lnTo>
                    <a:pt x="330" y="90"/>
                  </a:lnTo>
                  <a:lnTo>
                    <a:pt x="328" y="90"/>
                  </a:lnTo>
                  <a:lnTo>
                    <a:pt x="328" y="94"/>
                  </a:lnTo>
                  <a:lnTo>
                    <a:pt x="328" y="90"/>
                  </a:lnTo>
                  <a:lnTo>
                    <a:pt x="328" y="90"/>
                  </a:lnTo>
                  <a:lnTo>
                    <a:pt x="328" y="90"/>
                  </a:lnTo>
                  <a:close/>
                  <a:moveTo>
                    <a:pt x="328" y="98"/>
                  </a:moveTo>
                  <a:lnTo>
                    <a:pt x="324" y="98"/>
                  </a:lnTo>
                  <a:lnTo>
                    <a:pt x="324" y="94"/>
                  </a:lnTo>
                  <a:lnTo>
                    <a:pt x="328" y="94"/>
                  </a:lnTo>
                  <a:lnTo>
                    <a:pt x="330" y="94"/>
                  </a:lnTo>
                  <a:lnTo>
                    <a:pt x="328" y="94"/>
                  </a:lnTo>
                  <a:lnTo>
                    <a:pt x="328" y="98"/>
                  </a:lnTo>
                  <a:lnTo>
                    <a:pt x="328" y="98"/>
                  </a:lnTo>
                  <a:lnTo>
                    <a:pt x="328" y="98"/>
                  </a:lnTo>
                  <a:close/>
                  <a:moveTo>
                    <a:pt x="320" y="102"/>
                  </a:moveTo>
                  <a:lnTo>
                    <a:pt x="320" y="98"/>
                  </a:lnTo>
                  <a:lnTo>
                    <a:pt x="324" y="98"/>
                  </a:lnTo>
                  <a:lnTo>
                    <a:pt x="324" y="94"/>
                  </a:lnTo>
                  <a:lnTo>
                    <a:pt x="324" y="98"/>
                  </a:lnTo>
                  <a:lnTo>
                    <a:pt x="320" y="102"/>
                  </a:lnTo>
                  <a:lnTo>
                    <a:pt x="320" y="102"/>
                  </a:lnTo>
                  <a:lnTo>
                    <a:pt x="320" y="102"/>
                  </a:lnTo>
                  <a:close/>
                  <a:moveTo>
                    <a:pt x="324" y="102"/>
                  </a:moveTo>
                  <a:lnTo>
                    <a:pt x="324" y="98"/>
                  </a:lnTo>
                  <a:lnTo>
                    <a:pt x="328" y="98"/>
                  </a:lnTo>
                  <a:lnTo>
                    <a:pt x="324" y="98"/>
                  </a:lnTo>
                  <a:lnTo>
                    <a:pt x="324" y="102"/>
                  </a:lnTo>
                  <a:lnTo>
                    <a:pt x="324" y="102"/>
                  </a:lnTo>
                  <a:lnTo>
                    <a:pt x="324" y="102"/>
                  </a:lnTo>
                  <a:close/>
                  <a:moveTo>
                    <a:pt x="328" y="102"/>
                  </a:moveTo>
                  <a:lnTo>
                    <a:pt x="328" y="98"/>
                  </a:lnTo>
                  <a:lnTo>
                    <a:pt x="328" y="102"/>
                  </a:lnTo>
                  <a:lnTo>
                    <a:pt x="328" y="102"/>
                  </a:lnTo>
                  <a:lnTo>
                    <a:pt x="328" y="102"/>
                  </a:lnTo>
                  <a:close/>
                  <a:moveTo>
                    <a:pt x="324" y="102"/>
                  </a:moveTo>
                  <a:lnTo>
                    <a:pt x="324" y="98"/>
                  </a:lnTo>
                  <a:lnTo>
                    <a:pt x="328" y="98"/>
                  </a:lnTo>
                  <a:lnTo>
                    <a:pt x="328" y="102"/>
                  </a:lnTo>
                  <a:lnTo>
                    <a:pt x="324" y="102"/>
                  </a:lnTo>
                  <a:lnTo>
                    <a:pt x="324" y="102"/>
                  </a:lnTo>
                  <a:lnTo>
                    <a:pt x="324" y="102"/>
                  </a:lnTo>
                  <a:close/>
                  <a:moveTo>
                    <a:pt x="324" y="110"/>
                  </a:moveTo>
                  <a:lnTo>
                    <a:pt x="324" y="106"/>
                  </a:lnTo>
                  <a:lnTo>
                    <a:pt x="328" y="102"/>
                  </a:lnTo>
                  <a:lnTo>
                    <a:pt x="328" y="106"/>
                  </a:lnTo>
                  <a:lnTo>
                    <a:pt x="324" y="106"/>
                  </a:lnTo>
                  <a:lnTo>
                    <a:pt x="324" y="110"/>
                  </a:lnTo>
                  <a:lnTo>
                    <a:pt x="324" y="110"/>
                  </a:lnTo>
                  <a:lnTo>
                    <a:pt x="324" y="110"/>
                  </a:lnTo>
                  <a:close/>
                  <a:moveTo>
                    <a:pt x="320" y="114"/>
                  </a:moveTo>
                  <a:lnTo>
                    <a:pt x="320" y="110"/>
                  </a:lnTo>
                  <a:lnTo>
                    <a:pt x="324" y="110"/>
                  </a:lnTo>
                  <a:lnTo>
                    <a:pt x="324" y="106"/>
                  </a:lnTo>
                  <a:lnTo>
                    <a:pt x="324" y="110"/>
                  </a:lnTo>
                  <a:lnTo>
                    <a:pt x="324" y="114"/>
                  </a:lnTo>
                  <a:lnTo>
                    <a:pt x="320" y="114"/>
                  </a:lnTo>
                  <a:lnTo>
                    <a:pt x="320" y="114"/>
                  </a:lnTo>
                  <a:lnTo>
                    <a:pt x="320" y="114"/>
                  </a:lnTo>
                  <a:close/>
                  <a:moveTo>
                    <a:pt x="328" y="106"/>
                  </a:moveTo>
                  <a:lnTo>
                    <a:pt x="328" y="110"/>
                  </a:lnTo>
                  <a:lnTo>
                    <a:pt x="324" y="110"/>
                  </a:lnTo>
                  <a:lnTo>
                    <a:pt x="324" y="114"/>
                  </a:lnTo>
                  <a:lnTo>
                    <a:pt x="324" y="110"/>
                  </a:lnTo>
                  <a:lnTo>
                    <a:pt x="324" y="106"/>
                  </a:lnTo>
                  <a:lnTo>
                    <a:pt x="328" y="106"/>
                  </a:lnTo>
                  <a:lnTo>
                    <a:pt x="328" y="106"/>
                  </a:lnTo>
                  <a:lnTo>
                    <a:pt x="328" y="106"/>
                  </a:lnTo>
                  <a:close/>
                  <a:moveTo>
                    <a:pt x="386" y="110"/>
                  </a:moveTo>
                  <a:lnTo>
                    <a:pt x="390" y="110"/>
                  </a:lnTo>
                  <a:lnTo>
                    <a:pt x="386" y="110"/>
                  </a:lnTo>
                  <a:lnTo>
                    <a:pt x="386" y="110"/>
                  </a:lnTo>
                  <a:lnTo>
                    <a:pt x="386" y="110"/>
                  </a:lnTo>
                  <a:close/>
                  <a:moveTo>
                    <a:pt x="364" y="114"/>
                  </a:moveTo>
                  <a:lnTo>
                    <a:pt x="360" y="114"/>
                  </a:lnTo>
                  <a:lnTo>
                    <a:pt x="360" y="110"/>
                  </a:lnTo>
                  <a:lnTo>
                    <a:pt x="364" y="110"/>
                  </a:lnTo>
                  <a:lnTo>
                    <a:pt x="364" y="114"/>
                  </a:lnTo>
                  <a:lnTo>
                    <a:pt x="364" y="114"/>
                  </a:lnTo>
                  <a:lnTo>
                    <a:pt x="364" y="114"/>
                  </a:lnTo>
                  <a:close/>
                  <a:moveTo>
                    <a:pt x="402" y="116"/>
                  </a:moveTo>
                  <a:lnTo>
                    <a:pt x="402" y="114"/>
                  </a:lnTo>
                  <a:lnTo>
                    <a:pt x="402" y="116"/>
                  </a:lnTo>
                  <a:lnTo>
                    <a:pt x="402" y="116"/>
                  </a:lnTo>
                  <a:lnTo>
                    <a:pt x="402" y="116"/>
                  </a:lnTo>
                  <a:close/>
                  <a:moveTo>
                    <a:pt x="410" y="116"/>
                  </a:moveTo>
                  <a:lnTo>
                    <a:pt x="410" y="114"/>
                  </a:lnTo>
                  <a:lnTo>
                    <a:pt x="414" y="114"/>
                  </a:lnTo>
                  <a:lnTo>
                    <a:pt x="414" y="116"/>
                  </a:lnTo>
                  <a:lnTo>
                    <a:pt x="410" y="116"/>
                  </a:lnTo>
                  <a:lnTo>
                    <a:pt x="410" y="116"/>
                  </a:lnTo>
                  <a:lnTo>
                    <a:pt x="410" y="116"/>
                  </a:lnTo>
                  <a:close/>
                  <a:moveTo>
                    <a:pt x="304" y="116"/>
                  </a:moveTo>
                  <a:lnTo>
                    <a:pt x="308" y="116"/>
                  </a:lnTo>
                  <a:lnTo>
                    <a:pt x="304" y="116"/>
                  </a:lnTo>
                  <a:lnTo>
                    <a:pt x="304" y="116"/>
                  </a:lnTo>
                  <a:lnTo>
                    <a:pt x="304" y="116"/>
                  </a:lnTo>
                  <a:close/>
                  <a:moveTo>
                    <a:pt x="308" y="120"/>
                  </a:moveTo>
                  <a:lnTo>
                    <a:pt x="308" y="116"/>
                  </a:lnTo>
                  <a:lnTo>
                    <a:pt x="312" y="116"/>
                  </a:lnTo>
                  <a:lnTo>
                    <a:pt x="312" y="120"/>
                  </a:lnTo>
                  <a:lnTo>
                    <a:pt x="308" y="120"/>
                  </a:lnTo>
                  <a:lnTo>
                    <a:pt x="308" y="120"/>
                  </a:lnTo>
                  <a:lnTo>
                    <a:pt x="308" y="120"/>
                  </a:lnTo>
                  <a:close/>
                  <a:moveTo>
                    <a:pt x="414" y="120"/>
                  </a:moveTo>
                  <a:lnTo>
                    <a:pt x="416" y="120"/>
                  </a:lnTo>
                  <a:lnTo>
                    <a:pt x="414" y="120"/>
                  </a:lnTo>
                  <a:lnTo>
                    <a:pt x="414" y="120"/>
                  </a:lnTo>
                  <a:lnTo>
                    <a:pt x="414" y="120"/>
                  </a:lnTo>
                  <a:close/>
                  <a:moveTo>
                    <a:pt x="354" y="124"/>
                  </a:moveTo>
                  <a:lnTo>
                    <a:pt x="354" y="120"/>
                  </a:lnTo>
                  <a:lnTo>
                    <a:pt x="354" y="124"/>
                  </a:lnTo>
                  <a:lnTo>
                    <a:pt x="354" y="124"/>
                  </a:lnTo>
                  <a:lnTo>
                    <a:pt x="354" y="124"/>
                  </a:lnTo>
                  <a:close/>
                  <a:moveTo>
                    <a:pt x="354" y="124"/>
                  </a:moveTo>
                  <a:lnTo>
                    <a:pt x="350" y="124"/>
                  </a:lnTo>
                  <a:lnTo>
                    <a:pt x="354" y="124"/>
                  </a:lnTo>
                  <a:lnTo>
                    <a:pt x="354" y="120"/>
                  </a:lnTo>
                  <a:lnTo>
                    <a:pt x="354" y="124"/>
                  </a:lnTo>
                  <a:lnTo>
                    <a:pt x="354" y="124"/>
                  </a:lnTo>
                  <a:lnTo>
                    <a:pt x="354" y="124"/>
                  </a:lnTo>
                  <a:close/>
                  <a:moveTo>
                    <a:pt x="328" y="128"/>
                  </a:moveTo>
                  <a:lnTo>
                    <a:pt x="328" y="124"/>
                  </a:lnTo>
                  <a:lnTo>
                    <a:pt x="328" y="128"/>
                  </a:lnTo>
                  <a:lnTo>
                    <a:pt x="324" y="128"/>
                  </a:lnTo>
                  <a:lnTo>
                    <a:pt x="324" y="124"/>
                  </a:lnTo>
                  <a:lnTo>
                    <a:pt x="328" y="124"/>
                  </a:lnTo>
                  <a:lnTo>
                    <a:pt x="328" y="128"/>
                  </a:lnTo>
                  <a:lnTo>
                    <a:pt x="328" y="128"/>
                  </a:lnTo>
                  <a:lnTo>
                    <a:pt x="328" y="128"/>
                  </a:lnTo>
                  <a:close/>
                  <a:moveTo>
                    <a:pt x="416" y="146"/>
                  </a:moveTo>
                  <a:lnTo>
                    <a:pt x="416" y="142"/>
                  </a:lnTo>
                  <a:lnTo>
                    <a:pt x="416" y="140"/>
                  </a:lnTo>
                  <a:lnTo>
                    <a:pt x="416" y="142"/>
                  </a:lnTo>
                  <a:lnTo>
                    <a:pt x="416" y="146"/>
                  </a:lnTo>
                  <a:lnTo>
                    <a:pt x="416" y="146"/>
                  </a:lnTo>
                  <a:lnTo>
                    <a:pt x="416" y="146"/>
                  </a:lnTo>
                  <a:close/>
                  <a:moveTo>
                    <a:pt x="498" y="318"/>
                  </a:moveTo>
                  <a:lnTo>
                    <a:pt x="498" y="314"/>
                  </a:lnTo>
                  <a:lnTo>
                    <a:pt x="502" y="314"/>
                  </a:lnTo>
                  <a:lnTo>
                    <a:pt x="498" y="314"/>
                  </a:lnTo>
                  <a:lnTo>
                    <a:pt x="498" y="318"/>
                  </a:lnTo>
                  <a:lnTo>
                    <a:pt x="498" y="318"/>
                  </a:lnTo>
                  <a:lnTo>
                    <a:pt x="498" y="318"/>
                  </a:lnTo>
                  <a:close/>
                  <a:moveTo>
                    <a:pt x="494" y="326"/>
                  </a:moveTo>
                  <a:lnTo>
                    <a:pt x="494" y="322"/>
                  </a:lnTo>
                  <a:lnTo>
                    <a:pt x="494" y="326"/>
                  </a:lnTo>
                  <a:lnTo>
                    <a:pt x="494" y="326"/>
                  </a:lnTo>
                  <a:lnTo>
                    <a:pt x="494" y="326"/>
                  </a:lnTo>
                  <a:close/>
                  <a:moveTo>
                    <a:pt x="360" y="552"/>
                  </a:moveTo>
                  <a:lnTo>
                    <a:pt x="358" y="552"/>
                  </a:lnTo>
                  <a:lnTo>
                    <a:pt x="358" y="550"/>
                  </a:lnTo>
                  <a:lnTo>
                    <a:pt x="360" y="546"/>
                  </a:lnTo>
                  <a:lnTo>
                    <a:pt x="360" y="550"/>
                  </a:lnTo>
                  <a:lnTo>
                    <a:pt x="360" y="552"/>
                  </a:lnTo>
                  <a:lnTo>
                    <a:pt x="360" y="552"/>
                  </a:lnTo>
                  <a:lnTo>
                    <a:pt x="360" y="552"/>
                  </a:lnTo>
                  <a:close/>
                  <a:moveTo>
                    <a:pt x="360" y="578"/>
                  </a:moveTo>
                  <a:lnTo>
                    <a:pt x="360" y="574"/>
                  </a:lnTo>
                  <a:lnTo>
                    <a:pt x="360" y="570"/>
                  </a:lnTo>
                  <a:lnTo>
                    <a:pt x="360" y="566"/>
                  </a:lnTo>
                  <a:lnTo>
                    <a:pt x="360" y="570"/>
                  </a:lnTo>
                  <a:lnTo>
                    <a:pt x="360" y="574"/>
                  </a:lnTo>
                  <a:lnTo>
                    <a:pt x="360" y="578"/>
                  </a:lnTo>
                  <a:lnTo>
                    <a:pt x="360" y="578"/>
                  </a:lnTo>
                  <a:lnTo>
                    <a:pt x="360" y="578"/>
                  </a:lnTo>
                  <a:close/>
                  <a:moveTo>
                    <a:pt x="312" y="116"/>
                  </a:moveTo>
                  <a:lnTo>
                    <a:pt x="312" y="114"/>
                  </a:lnTo>
                  <a:lnTo>
                    <a:pt x="316" y="114"/>
                  </a:lnTo>
                  <a:lnTo>
                    <a:pt x="316" y="110"/>
                  </a:lnTo>
                  <a:lnTo>
                    <a:pt x="316" y="106"/>
                  </a:lnTo>
                  <a:lnTo>
                    <a:pt x="316" y="102"/>
                  </a:lnTo>
                  <a:lnTo>
                    <a:pt x="320" y="102"/>
                  </a:lnTo>
                  <a:lnTo>
                    <a:pt x="324" y="102"/>
                  </a:lnTo>
                  <a:lnTo>
                    <a:pt x="324" y="106"/>
                  </a:lnTo>
                  <a:lnTo>
                    <a:pt x="324" y="110"/>
                  </a:lnTo>
                  <a:lnTo>
                    <a:pt x="320" y="110"/>
                  </a:lnTo>
                  <a:lnTo>
                    <a:pt x="320" y="114"/>
                  </a:lnTo>
                  <a:lnTo>
                    <a:pt x="316" y="114"/>
                  </a:lnTo>
                  <a:lnTo>
                    <a:pt x="316" y="116"/>
                  </a:lnTo>
                  <a:lnTo>
                    <a:pt x="312" y="116"/>
                  </a:lnTo>
                  <a:lnTo>
                    <a:pt x="312" y="116"/>
                  </a:lnTo>
                  <a:lnTo>
                    <a:pt x="312" y="116"/>
                  </a:lnTo>
                  <a:close/>
                  <a:moveTo>
                    <a:pt x="420" y="494"/>
                  </a:moveTo>
                  <a:lnTo>
                    <a:pt x="424" y="494"/>
                  </a:lnTo>
                  <a:lnTo>
                    <a:pt x="420" y="494"/>
                  </a:lnTo>
                  <a:lnTo>
                    <a:pt x="420" y="494"/>
                  </a:lnTo>
                  <a:lnTo>
                    <a:pt x="420" y="494"/>
                  </a:lnTo>
                  <a:close/>
                  <a:moveTo>
                    <a:pt x="406" y="508"/>
                  </a:moveTo>
                  <a:lnTo>
                    <a:pt x="406" y="504"/>
                  </a:lnTo>
                  <a:lnTo>
                    <a:pt x="406" y="508"/>
                  </a:lnTo>
                  <a:lnTo>
                    <a:pt x="406" y="508"/>
                  </a:lnTo>
                  <a:lnTo>
                    <a:pt x="406" y="5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81"/>
            <p:cNvSpPr>
              <a:spLocks noEditPoints="1"/>
            </p:cNvSpPr>
            <p:nvPr/>
          </p:nvSpPr>
          <p:spPr bwMode="auto">
            <a:xfrm>
              <a:off x="2619375" y="4219643"/>
              <a:ext cx="273050" cy="454025"/>
            </a:xfrm>
            <a:custGeom>
              <a:avLst/>
              <a:gdLst>
                <a:gd name="T0" fmla="*/ 68 w 172"/>
                <a:gd name="T1" fmla="*/ 30 h 286"/>
                <a:gd name="T2" fmla="*/ 82 w 172"/>
                <a:gd name="T3" fmla="*/ 22 h 286"/>
                <a:gd name="T4" fmla="*/ 98 w 172"/>
                <a:gd name="T5" fmla="*/ 8 h 286"/>
                <a:gd name="T6" fmla="*/ 104 w 172"/>
                <a:gd name="T7" fmla="*/ 0 h 286"/>
                <a:gd name="T8" fmla="*/ 104 w 172"/>
                <a:gd name="T9" fmla="*/ 12 h 286"/>
                <a:gd name="T10" fmla="*/ 94 w 172"/>
                <a:gd name="T11" fmla="*/ 26 h 286"/>
                <a:gd name="T12" fmla="*/ 86 w 172"/>
                <a:gd name="T13" fmla="*/ 44 h 286"/>
                <a:gd name="T14" fmla="*/ 86 w 172"/>
                <a:gd name="T15" fmla="*/ 60 h 286"/>
                <a:gd name="T16" fmla="*/ 98 w 172"/>
                <a:gd name="T17" fmla="*/ 74 h 286"/>
                <a:gd name="T18" fmla="*/ 98 w 172"/>
                <a:gd name="T19" fmla="*/ 90 h 286"/>
                <a:gd name="T20" fmla="*/ 112 w 172"/>
                <a:gd name="T21" fmla="*/ 96 h 286"/>
                <a:gd name="T22" fmla="*/ 128 w 172"/>
                <a:gd name="T23" fmla="*/ 96 h 286"/>
                <a:gd name="T24" fmla="*/ 142 w 172"/>
                <a:gd name="T25" fmla="*/ 108 h 286"/>
                <a:gd name="T26" fmla="*/ 164 w 172"/>
                <a:gd name="T27" fmla="*/ 108 h 286"/>
                <a:gd name="T28" fmla="*/ 160 w 172"/>
                <a:gd name="T29" fmla="*/ 130 h 286"/>
                <a:gd name="T30" fmla="*/ 164 w 172"/>
                <a:gd name="T31" fmla="*/ 150 h 286"/>
                <a:gd name="T32" fmla="*/ 160 w 172"/>
                <a:gd name="T33" fmla="*/ 164 h 286"/>
                <a:gd name="T34" fmla="*/ 172 w 172"/>
                <a:gd name="T35" fmla="*/ 186 h 286"/>
                <a:gd name="T36" fmla="*/ 168 w 172"/>
                <a:gd name="T37" fmla="*/ 186 h 286"/>
                <a:gd name="T38" fmla="*/ 158 w 172"/>
                <a:gd name="T39" fmla="*/ 182 h 286"/>
                <a:gd name="T40" fmla="*/ 154 w 172"/>
                <a:gd name="T41" fmla="*/ 186 h 286"/>
                <a:gd name="T42" fmla="*/ 132 w 172"/>
                <a:gd name="T43" fmla="*/ 198 h 286"/>
                <a:gd name="T44" fmla="*/ 138 w 172"/>
                <a:gd name="T45" fmla="*/ 202 h 286"/>
                <a:gd name="T46" fmla="*/ 128 w 172"/>
                <a:gd name="T47" fmla="*/ 216 h 286"/>
                <a:gd name="T48" fmla="*/ 138 w 172"/>
                <a:gd name="T49" fmla="*/ 232 h 286"/>
                <a:gd name="T50" fmla="*/ 134 w 172"/>
                <a:gd name="T51" fmla="*/ 246 h 286"/>
                <a:gd name="T52" fmla="*/ 128 w 172"/>
                <a:gd name="T53" fmla="*/ 286 h 286"/>
                <a:gd name="T54" fmla="*/ 128 w 172"/>
                <a:gd name="T55" fmla="*/ 260 h 286"/>
                <a:gd name="T56" fmla="*/ 112 w 172"/>
                <a:gd name="T57" fmla="*/ 254 h 286"/>
                <a:gd name="T58" fmla="*/ 98 w 172"/>
                <a:gd name="T59" fmla="*/ 258 h 286"/>
                <a:gd name="T60" fmla="*/ 86 w 172"/>
                <a:gd name="T61" fmla="*/ 254 h 286"/>
                <a:gd name="T62" fmla="*/ 78 w 172"/>
                <a:gd name="T63" fmla="*/ 246 h 286"/>
                <a:gd name="T64" fmla="*/ 68 w 172"/>
                <a:gd name="T65" fmla="*/ 228 h 286"/>
                <a:gd name="T66" fmla="*/ 60 w 172"/>
                <a:gd name="T67" fmla="*/ 216 h 286"/>
                <a:gd name="T68" fmla="*/ 46 w 172"/>
                <a:gd name="T69" fmla="*/ 208 h 286"/>
                <a:gd name="T70" fmla="*/ 22 w 172"/>
                <a:gd name="T71" fmla="*/ 208 h 286"/>
                <a:gd name="T72" fmla="*/ 12 w 172"/>
                <a:gd name="T73" fmla="*/ 198 h 286"/>
                <a:gd name="T74" fmla="*/ 0 w 172"/>
                <a:gd name="T75" fmla="*/ 182 h 286"/>
                <a:gd name="T76" fmla="*/ 8 w 172"/>
                <a:gd name="T77" fmla="*/ 176 h 286"/>
                <a:gd name="T78" fmla="*/ 16 w 172"/>
                <a:gd name="T79" fmla="*/ 168 h 286"/>
                <a:gd name="T80" fmla="*/ 22 w 172"/>
                <a:gd name="T81" fmla="*/ 160 h 286"/>
                <a:gd name="T82" fmla="*/ 26 w 172"/>
                <a:gd name="T83" fmla="*/ 146 h 286"/>
                <a:gd name="T84" fmla="*/ 22 w 172"/>
                <a:gd name="T85" fmla="*/ 142 h 286"/>
                <a:gd name="T86" fmla="*/ 22 w 172"/>
                <a:gd name="T87" fmla="*/ 126 h 286"/>
                <a:gd name="T88" fmla="*/ 22 w 172"/>
                <a:gd name="T89" fmla="*/ 112 h 286"/>
                <a:gd name="T90" fmla="*/ 18 w 172"/>
                <a:gd name="T91" fmla="*/ 94 h 286"/>
                <a:gd name="T92" fmla="*/ 26 w 172"/>
                <a:gd name="T93" fmla="*/ 82 h 286"/>
                <a:gd name="T94" fmla="*/ 22 w 172"/>
                <a:gd name="T95" fmla="*/ 68 h 286"/>
                <a:gd name="T96" fmla="*/ 34 w 172"/>
                <a:gd name="T97" fmla="*/ 74 h 286"/>
                <a:gd name="T98" fmla="*/ 38 w 172"/>
                <a:gd name="T99" fmla="*/ 60 h 286"/>
                <a:gd name="T100" fmla="*/ 48 w 172"/>
                <a:gd name="T101" fmla="*/ 44 h 286"/>
                <a:gd name="T102" fmla="*/ 52 w 172"/>
                <a:gd name="T103" fmla="*/ 34 h 286"/>
                <a:gd name="T104" fmla="*/ 60 w 172"/>
                <a:gd name="T105" fmla="*/ 26 h 286"/>
                <a:gd name="T106" fmla="*/ 22 w 172"/>
                <a:gd name="T107" fmla="*/ 142 h 286"/>
                <a:gd name="T108" fmla="*/ 16 w 172"/>
                <a:gd name="T109" fmla="*/ 1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86">
                  <a:moveTo>
                    <a:pt x="60" y="22"/>
                  </a:moveTo>
                  <a:lnTo>
                    <a:pt x="64" y="26"/>
                  </a:lnTo>
                  <a:lnTo>
                    <a:pt x="68" y="26"/>
                  </a:lnTo>
                  <a:lnTo>
                    <a:pt x="64" y="26"/>
                  </a:lnTo>
                  <a:lnTo>
                    <a:pt x="64" y="30"/>
                  </a:lnTo>
                  <a:lnTo>
                    <a:pt x="68" y="30"/>
                  </a:lnTo>
                  <a:lnTo>
                    <a:pt x="68" y="26"/>
                  </a:lnTo>
                  <a:lnTo>
                    <a:pt x="68" y="22"/>
                  </a:lnTo>
                  <a:lnTo>
                    <a:pt x="72" y="18"/>
                  </a:lnTo>
                  <a:lnTo>
                    <a:pt x="74" y="22"/>
                  </a:lnTo>
                  <a:lnTo>
                    <a:pt x="78" y="22"/>
                  </a:lnTo>
                  <a:lnTo>
                    <a:pt x="82" y="22"/>
                  </a:lnTo>
                  <a:lnTo>
                    <a:pt x="82" y="18"/>
                  </a:lnTo>
                  <a:lnTo>
                    <a:pt x="86" y="18"/>
                  </a:lnTo>
                  <a:lnTo>
                    <a:pt x="90" y="14"/>
                  </a:lnTo>
                  <a:lnTo>
                    <a:pt x="94" y="12"/>
                  </a:lnTo>
                  <a:lnTo>
                    <a:pt x="98" y="12"/>
                  </a:lnTo>
                  <a:lnTo>
                    <a:pt x="98" y="8"/>
                  </a:lnTo>
                  <a:lnTo>
                    <a:pt x="98" y="4"/>
                  </a:lnTo>
                  <a:lnTo>
                    <a:pt x="102" y="4"/>
                  </a:lnTo>
                  <a:lnTo>
                    <a:pt x="102" y="8"/>
                  </a:lnTo>
                  <a:lnTo>
                    <a:pt x="102" y="4"/>
                  </a:lnTo>
                  <a:lnTo>
                    <a:pt x="104" y="4"/>
                  </a:lnTo>
                  <a:lnTo>
                    <a:pt x="104" y="0"/>
                  </a:lnTo>
                  <a:lnTo>
                    <a:pt x="108" y="0"/>
                  </a:lnTo>
                  <a:lnTo>
                    <a:pt x="112" y="4"/>
                  </a:lnTo>
                  <a:lnTo>
                    <a:pt x="112" y="8"/>
                  </a:lnTo>
                  <a:lnTo>
                    <a:pt x="112" y="12"/>
                  </a:lnTo>
                  <a:lnTo>
                    <a:pt x="108" y="12"/>
                  </a:lnTo>
                  <a:lnTo>
                    <a:pt x="104" y="12"/>
                  </a:lnTo>
                  <a:lnTo>
                    <a:pt x="104" y="14"/>
                  </a:lnTo>
                  <a:lnTo>
                    <a:pt x="102" y="14"/>
                  </a:lnTo>
                  <a:lnTo>
                    <a:pt x="98" y="18"/>
                  </a:lnTo>
                  <a:lnTo>
                    <a:pt x="98" y="22"/>
                  </a:lnTo>
                  <a:lnTo>
                    <a:pt x="94" y="22"/>
                  </a:lnTo>
                  <a:lnTo>
                    <a:pt x="94" y="26"/>
                  </a:lnTo>
                  <a:lnTo>
                    <a:pt x="90" y="26"/>
                  </a:lnTo>
                  <a:lnTo>
                    <a:pt x="90" y="30"/>
                  </a:lnTo>
                  <a:lnTo>
                    <a:pt x="90" y="34"/>
                  </a:lnTo>
                  <a:lnTo>
                    <a:pt x="86" y="38"/>
                  </a:lnTo>
                  <a:lnTo>
                    <a:pt x="86" y="42"/>
                  </a:lnTo>
                  <a:lnTo>
                    <a:pt x="86" y="44"/>
                  </a:lnTo>
                  <a:lnTo>
                    <a:pt x="86" y="48"/>
                  </a:lnTo>
                  <a:lnTo>
                    <a:pt x="86" y="52"/>
                  </a:lnTo>
                  <a:lnTo>
                    <a:pt x="82" y="52"/>
                  </a:lnTo>
                  <a:lnTo>
                    <a:pt x="82" y="56"/>
                  </a:lnTo>
                  <a:lnTo>
                    <a:pt x="86" y="56"/>
                  </a:lnTo>
                  <a:lnTo>
                    <a:pt x="86" y="60"/>
                  </a:lnTo>
                  <a:lnTo>
                    <a:pt x="90" y="60"/>
                  </a:lnTo>
                  <a:lnTo>
                    <a:pt x="90" y="64"/>
                  </a:lnTo>
                  <a:lnTo>
                    <a:pt x="90" y="68"/>
                  </a:lnTo>
                  <a:lnTo>
                    <a:pt x="94" y="70"/>
                  </a:lnTo>
                  <a:lnTo>
                    <a:pt x="94" y="74"/>
                  </a:lnTo>
                  <a:lnTo>
                    <a:pt x="98" y="74"/>
                  </a:lnTo>
                  <a:lnTo>
                    <a:pt x="98" y="78"/>
                  </a:lnTo>
                  <a:lnTo>
                    <a:pt x="94" y="78"/>
                  </a:lnTo>
                  <a:lnTo>
                    <a:pt x="94" y="82"/>
                  </a:lnTo>
                  <a:lnTo>
                    <a:pt x="94" y="86"/>
                  </a:lnTo>
                  <a:lnTo>
                    <a:pt x="94" y="90"/>
                  </a:lnTo>
                  <a:lnTo>
                    <a:pt x="98" y="90"/>
                  </a:lnTo>
                  <a:lnTo>
                    <a:pt x="98" y="94"/>
                  </a:lnTo>
                  <a:lnTo>
                    <a:pt x="102" y="94"/>
                  </a:lnTo>
                  <a:lnTo>
                    <a:pt x="104" y="94"/>
                  </a:lnTo>
                  <a:lnTo>
                    <a:pt x="108" y="94"/>
                  </a:lnTo>
                  <a:lnTo>
                    <a:pt x="112" y="94"/>
                  </a:lnTo>
                  <a:lnTo>
                    <a:pt x="112" y="96"/>
                  </a:lnTo>
                  <a:lnTo>
                    <a:pt x="112" y="94"/>
                  </a:lnTo>
                  <a:lnTo>
                    <a:pt x="116" y="94"/>
                  </a:lnTo>
                  <a:lnTo>
                    <a:pt x="120" y="94"/>
                  </a:lnTo>
                  <a:lnTo>
                    <a:pt x="124" y="94"/>
                  </a:lnTo>
                  <a:lnTo>
                    <a:pt x="124" y="96"/>
                  </a:lnTo>
                  <a:lnTo>
                    <a:pt x="128" y="96"/>
                  </a:lnTo>
                  <a:lnTo>
                    <a:pt x="128" y="94"/>
                  </a:lnTo>
                  <a:lnTo>
                    <a:pt x="128" y="96"/>
                  </a:lnTo>
                  <a:lnTo>
                    <a:pt x="132" y="104"/>
                  </a:lnTo>
                  <a:lnTo>
                    <a:pt x="138" y="108"/>
                  </a:lnTo>
                  <a:lnTo>
                    <a:pt x="138" y="112"/>
                  </a:lnTo>
                  <a:lnTo>
                    <a:pt x="142" y="108"/>
                  </a:lnTo>
                  <a:lnTo>
                    <a:pt x="146" y="108"/>
                  </a:lnTo>
                  <a:lnTo>
                    <a:pt x="150" y="108"/>
                  </a:lnTo>
                  <a:lnTo>
                    <a:pt x="154" y="108"/>
                  </a:lnTo>
                  <a:lnTo>
                    <a:pt x="158" y="108"/>
                  </a:lnTo>
                  <a:lnTo>
                    <a:pt x="160" y="108"/>
                  </a:lnTo>
                  <a:lnTo>
                    <a:pt x="164" y="108"/>
                  </a:lnTo>
                  <a:lnTo>
                    <a:pt x="164" y="112"/>
                  </a:lnTo>
                  <a:lnTo>
                    <a:pt x="160" y="116"/>
                  </a:lnTo>
                  <a:lnTo>
                    <a:pt x="160" y="120"/>
                  </a:lnTo>
                  <a:lnTo>
                    <a:pt x="160" y="124"/>
                  </a:lnTo>
                  <a:lnTo>
                    <a:pt x="160" y="126"/>
                  </a:lnTo>
                  <a:lnTo>
                    <a:pt x="160" y="130"/>
                  </a:lnTo>
                  <a:lnTo>
                    <a:pt x="160" y="134"/>
                  </a:lnTo>
                  <a:lnTo>
                    <a:pt x="158" y="138"/>
                  </a:lnTo>
                  <a:lnTo>
                    <a:pt x="160" y="142"/>
                  </a:lnTo>
                  <a:lnTo>
                    <a:pt x="160" y="146"/>
                  </a:lnTo>
                  <a:lnTo>
                    <a:pt x="160" y="150"/>
                  </a:lnTo>
                  <a:lnTo>
                    <a:pt x="164" y="150"/>
                  </a:lnTo>
                  <a:lnTo>
                    <a:pt x="164" y="152"/>
                  </a:lnTo>
                  <a:lnTo>
                    <a:pt x="164" y="156"/>
                  </a:lnTo>
                  <a:lnTo>
                    <a:pt x="168" y="156"/>
                  </a:lnTo>
                  <a:lnTo>
                    <a:pt x="164" y="156"/>
                  </a:lnTo>
                  <a:lnTo>
                    <a:pt x="164" y="160"/>
                  </a:lnTo>
                  <a:lnTo>
                    <a:pt x="160" y="164"/>
                  </a:lnTo>
                  <a:lnTo>
                    <a:pt x="160" y="168"/>
                  </a:lnTo>
                  <a:lnTo>
                    <a:pt x="164" y="168"/>
                  </a:lnTo>
                  <a:lnTo>
                    <a:pt x="168" y="172"/>
                  </a:lnTo>
                  <a:lnTo>
                    <a:pt x="168" y="176"/>
                  </a:lnTo>
                  <a:lnTo>
                    <a:pt x="168" y="178"/>
                  </a:lnTo>
                  <a:lnTo>
                    <a:pt x="172" y="186"/>
                  </a:lnTo>
                  <a:lnTo>
                    <a:pt x="172" y="190"/>
                  </a:lnTo>
                  <a:lnTo>
                    <a:pt x="172" y="194"/>
                  </a:lnTo>
                  <a:lnTo>
                    <a:pt x="168" y="194"/>
                  </a:lnTo>
                  <a:lnTo>
                    <a:pt x="168" y="190"/>
                  </a:lnTo>
                  <a:lnTo>
                    <a:pt x="172" y="190"/>
                  </a:lnTo>
                  <a:lnTo>
                    <a:pt x="168" y="186"/>
                  </a:lnTo>
                  <a:lnTo>
                    <a:pt x="168" y="182"/>
                  </a:lnTo>
                  <a:lnTo>
                    <a:pt x="168" y="178"/>
                  </a:lnTo>
                  <a:lnTo>
                    <a:pt x="164" y="178"/>
                  </a:lnTo>
                  <a:lnTo>
                    <a:pt x="160" y="178"/>
                  </a:lnTo>
                  <a:lnTo>
                    <a:pt x="160" y="182"/>
                  </a:lnTo>
                  <a:lnTo>
                    <a:pt x="158" y="182"/>
                  </a:lnTo>
                  <a:lnTo>
                    <a:pt x="158" y="186"/>
                  </a:lnTo>
                  <a:lnTo>
                    <a:pt x="158" y="182"/>
                  </a:lnTo>
                  <a:lnTo>
                    <a:pt x="154" y="182"/>
                  </a:lnTo>
                  <a:lnTo>
                    <a:pt x="154" y="178"/>
                  </a:lnTo>
                  <a:lnTo>
                    <a:pt x="154" y="182"/>
                  </a:lnTo>
                  <a:lnTo>
                    <a:pt x="154" y="186"/>
                  </a:lnTo>
                  <a:lnTo>
                    <a:pt x="146" y="186"/>
                  </a:lnTo>
                  <a:lnTo>
                    <a:pt x="142" y="186"/>
                  </a:lnTo>
                  <a:lnTo>
                    <a:pt x="138" y="186"/>
                  </a:lnTo>
                  <a:lnTo>
                    <a:pt x="134" y="182"/>
                  </a:lnTo>
                  <a:lnTo>
                    <a:pt x="132" y="186"/>
                  </a:lnTo>
                  <a:lnTo>
                    <a:pt x="132" y="198"/>
                  </a:lnTo>
                  <a:lnTo>
                    <a:pt x="134" y="198"/>
                  </a:lnTo>
                  <a:lnTo>
                    <a:pt x="138" y="198"/>
                  </a:lnTo>
                  <a:lnTo>
                    <a:pt x="142" y="202"/>
                  </a:lnTo>
                  <a:lnTo>
                    <a:pt x="142" y="206"/>
                  </a:lnTo>
                  <a:lnTo>
                    <a:pt x="138" y="206"/>
                  </a:lnTo>
                  <a:lnTo>
                    <a:pt x="138" y="202"/>
                  </a:lnTo>
                  <a:lnTo>
                    <a:pt x="134" y="202"/>
                  </a:lnTo>
                  <a:lnTo>
                    <a:pt x="132" y="206"/>
                  </a:lnTo>
                  <a:lnTo>
                    <a:pt x="128" y="206"/>
                  </a:lnTo>
                  <a:lnTo>
                    <a:pt x="128" y="208"/>
                  </a:lnTo>
                  <a:lnTo>
                    <a:pt x="128" y="212"/>
                  </a:lnTo>
                  <a:lnTo>
                    <a:pt x="128" y="216"/>
                  </a:lnTo>
                  <a:lnTo>
                    <a:pt x="132" y="220"/>
                  </a:lnTo>
                  <a:lnTo>
                    <a:pt x="132" y="224"/>
                  </a:lnTo>
                  <a:lnTo>
                    <a:pt x="134" y="224"/>
                  </a:lnTo>
                  <a:lnTo>
                    <a:pt x="134" y="228"/>
                  </a:lnTo>
                  <a:lnTo>
                    <a:pt x="134" y="232"/>
                  </a:lnTo>
                  <a:lnTo>
                    <a:pt x="138" y="232"/>
                  </a:lnTo>
                  <a:lnTo>
                    <a:pt x="134" y="232"/>
                  </a:lnTo>
                  <a:lnTo>
                    <a:pt x="138" y="232"/>
                  </a:lnTo>
                  <a:lnTo>
                    <a:pt x="138" y="234"/>
                  </a:lnTo>
                  <a:lnTo>
                    <a:pt x="138" y="238"/>
                  </a:lnTo>
                  <a:lnTo>
                    <a:pt x="134" y="238"/>
                  </a:lnTo>
                  <a:lnTo>
                    <a:pt x="134" y="246"/>
                  </a:lnTo>
                  <a:lnTo>
                    <a:pt x="134" y="254"/>
                  </a:lnTo>
                  <a:lnTo>
                    <a:pt x="134" y="258"/>
                  </a:lnTo>
                  <a:lnTo>
                    <a:pt x="132" y="272"/>
                  </a:lnTo>
                  <a:lnTo>
                    <a:pt x="132" y="278"/>
                  </a:lnTo>
                  <a:lnTo>
                    <a:pt x="132" y="286"/>
                  </a:lnTo>
                  <a:lnTo>
                    <a:pt x="128" y="286"/>
                  </a:lnTo>
                  <a:lnTo>
                    <a:pt x="128" y="282"/>
                  </a:lnTo>
                  <a:lnTo>
                    <a:pt x="124" y="278"/>
                  </a:lnTo>
                  <a:lnTo>
                    <a:pt x="120" y="278"/>
                  </a:lnTo>
                  <a:lnTo>
                    <a:pt x="120" y="274"/>
                  </a:lnTo>
                  <a:lnTo>
                    <a:pt x="124" y="272"/>
                  </a:lnTo>
                  <a:lnTo>
                    <a:pt x="128" y="260"/>
                  </a:lnTo>
                  <a:lnTo>
                    <a:pt x="128" y="258"/>
                  </a:lnTo>
                  <a:lnTo>
                    <a:pt x="124" y="258"/>
                  </a:lnTo>
                  <a:lnTo>
                    <a:pt x="120" y="258"/>
                  </a:lnTo>
                  <a:lnTo>
                    <a:pt x="120" y="254"/>
                  </a:lnTo>
                  <a:lnTo>
                    <a:pt x="116" y="254"/>
                  </a:lnTo>
                  <a:lnTo>
                    <a:pt x="112" y="254"/>
                  </a:lnTo>
                  <a:lnTo>
                    <a:pt x="108" y="254"/>
                  </a:lnTo>
                  <a:lnTo>
                    <a:pt x="104" y="254"/>
                  </a:lnTo>
                  <a:lnTo>
                    <a:pt x="104" y="250"/>
                  </a:lnTo>
                  <a:lnTo>
                    <a:pt x="102" y="254"/>
                  </a:lnTo>
                  <a:lnTo>
                    <a:pt x="102" y="258"/>
                  </a:lnTo>
                  <a:lnTo>
                    <a:pt x="98" y="258"/>
                  </a:lnTo>
                  <a:lnTo>
                    <a:pt x="94" y="258"/>
                  </a:lnTo>
                  <a:lnTo>
                    <a:pt x="90" y="258"/>
                  </a:lnTo>
                  <a:lnTo>
                    <a:pt x="86" y="258"/>
                  </a:lnTo>
                  <a:lnTo>
                    <a:pt x="86" y="254"/>
                  </a:lnTo>
                  <a:lnTo>
                    <a:pt x="86" y="258"/>
                  </a:lnTo>
                  <a:lnTo>
                    <a:pt x="86" y="254"/>
                  </a:lnTo>
                  <a:lnTo>
                    <a:pt x="82" y="254"/>
                  </a:lnTo>
                  <a:lnTo>
                    <a:pt x="86" y="254"/>
                  </a:lnTo>
                  <a:lnTo>
                    <a:pt x="86" y="250"/>
                  </a:lnTo>
                  <a:lnTo>
                    <a:pt x="86" y="246"/>
                  </a:lnTo>
                  <a:lnTo>
                    <a:pt x="82" y="246"/>
                  </a:lnTo>
                  <a:lnTo>
                    <a:pt x="78" y="246"/>
                  </a:lnTo>
                  <a:lnTo>
                    <a:pt x="78" y="242"/>
                  </a:lnTo>
                  <a:lnTo>
                    <a:pt x="78" y="238"/>
                  </a:lnTo>
                  <a:lnTo>
                    <a:pt x="74" y="234"/>
                  </a:lnTo>
                  <a:lnTo>
                    <a:pt x="72" y="232"/>
                  </a:lnTo>
                  <a:lnTo>
                    <a:pt x="68" y="232"/>
                  </a:lnTo>
                  <a:lnTo>
                    <a:pt x="68" y="228"/>
                  </a:lnTo>
                  <a:lnTo>
                    <a:pt x="68" y="224"/>
                  </a:lnTo>
                  <a:lnTo>
                    <a:pt x="64" y="220"/>
                  </a:lnTo>
                  <a:lnTo>
                    <a:pt x="60" y="220"/>
                  </a:lnTo>
                  <a:lnTo>
                    <a:pt x="60" y="216"/>
                  </a:lnTo>
                  <a:lnTo>
                    <a:pt x="60" y="220"/>
                  </a:lnTo>
                  <a:lnTo>
                    <a:pt x="60" y="216"/>
                  </a:lnTo>
                  <a:lnTo>
                    <a:pt x="56" y="216"/>
                  </a:lnTo>
                  <a:lnTo>
                    <a:pt x="52" y="216"/>
                  </a:lnTo>
                  <a:lnTo>
                    <a:pt x="48" y="216"/>
                  </a:lnTo>
                  <a:lnTo>
                    <a:pt x="48" y="212"/>
                  </a:lnTo>
                  <a:lnTo>
                    <a:pt x="46" y="212"/>
                  </a:lnTo>
                  <a:lnTo>
                    <a:pt x="46" y="208"/>
                  </a:lnTo>
                  <a:lnTo>
                    <a:pt x="42" y="208"/>
                  </a:lnTo>
                  <a:lnTo>
                    <a:pt x="38" y="208"/>
                  </a:lnTo>
                  <a:lnTo>
                    <a:pt x="34" y="208"/>
                  </a:lnTo>
                  <a:lnTo>
                    <a:pt x="30" y="208"/>
                  </a:lnTo>
                  <a:lnTo>
                    <a:pt x="26" y="208"/>
                  </a:lnTo>
                  <a:lnTo>
                    <a:pt x="22" y="208"/>
                  </a:lnTo>
                  <a:lnTo>
                    <a:pt x="22" y="206"/>
                  </a:lnTo>
                  <a:lnTo>
                    <a:pt x="22" y="202"/>
                  </a:lnTo>
                  <a:lnTo>
                    <a:pt x="18" y="202"/>
                  </a:lnTo>
                  <a:lnTo>
                    <a:pt x="16" y="202"/>
                  </a:lnTo>
                  <a:lnTo>
                    <a:pt x="16" y="198"/>
                  </a:lnTo>
                  <a:lnTo>
                    <a:pt x="12" y="198"/>
                  </a:lnTo>
                  <a:lnTo>
                    <a:pt x="8" y="194"/>
                  </a:lnTo>
                  <a:lnTo>
                    <a:pt x="4" y="194"/>
                  </a:lnTo>
                  <a:lnTo>
                    <a:pt x="4" y="190"/>
                  </a:lnTo>
                  <a:lnTo>
                    <a:pt x="4" y="186"/>
                  </a:lnTo>
                  <a:lnTo>
                    <a:pt x="0" y="186"/>
                  </a:lnTo>
                  <a:lnTo>
                    <a:pt x="0" y="182"/>
                  </a:lnTo>
                  <a:lnTo>
                    <a:pt x="4" y="182"/>
                  </a:lnTo>
                  <a:lnTo>
                    <a:pt x="8" y="182"/>
                  </a:lnTo>
                  <a:lnTo>
                    <a:pt x="8" y="178"/>
                  </a:lnTo>
                  <a:lnTo>
                    <a:pt x="4" y="178"/>
                  </a:lnTo>
                  <a:lnTo>
                    <a:pt x="4" y="176"/>
                  </a:lnTo>
                  <a:lnTo>
                    <a:pt x="8" y="176"/>
                  </a:lnTo>
                  <a:lnTo>
                    <a:pt x="8" y="172"/>
                  </a:lnTo>
                  <a:lnTo>
                    <a:pt x="8" y="176"/>
                  </a:lnTo>
                  <a:lnTo>
                    <a:pt x="8" y="172"/>
                  </a:lnTo>
                  <a:lnTo>
                    <a:pt x="12" y="172"/>
                  </a:lnTo>
                  <a:lnTo>
                    <a:pt x="16" y="172"/>
                  </a:lnTo>
                  <a:lnTo>
                    <a:pt x="16" y="168"/>
                  </a:lnTo>
                  <a:lnTo>
                    <a:pt x="16" y="172"/>
                  </a:lnTo>
                  <a:lnTo>
                    <a:pt x="18" y="172"/>
                  </a:lnTo>
                  <a:lnTo>
                    <a:pt x="18" y="168"/>
                  </a:lnTo>
                  <a:lnTo>
                    <a:pt x="18" y="164"/>
                  </a:lnTo>
                  <a:lnTo>
                    <a:pt x="22" y="164"/>
                  </a:lnTo>
                  <a:lnTo>
                    <a:pt x="22" y="160"/>
                  </a:lnTo>
                  <a:lnTo>
                    <a:pt x="22" y="156"/>
                  </a:lnTo>
                  <a:lnTo>
                    <a:pt x="26" y="152"/>
                  </a:lnTo>
                  <a:lnTo>
                    <a:pt x="26" y="150"/>
                  </a:lnTo>
                  <a:lnTo>
                    <a:pt x="30" y="150"/>
                  </a:lnTo>
                  <a:lnTo>
                    <a:pt x="26" y="150"/>
                  </a:lnTo>
                  <a:lnTo>
                    <a:pt x="26" y="146"/>
                  </a:lnTo>
                  <a:lnTo>
                    <a:pt x="22" y="146"/>
                  </a:lnTo>
                  <a:lnTo>
                    <a:pt x="22" y="150"/>
                  </a:lnTo>
                  <a:lnTo>
                    <a:pt x="22" y="146"/>
                  </a:lnTo>
                  <a:lnTo>
                    <a:pt x="22" y="142"/>
                  </a:lnTo>
                  <a:lnTo>
                    <a:pt x="26" y="142"/>
                  </a:lnTo>
                  <a:lnTo>
                    <a:pt x="22" y="142"/>
                  </a:lnTo>
                  <a:lnTo>
                    <a:pt x="22" y="138"/>
                  </a:lnTo>
                  <a:lnTo>
                    <a:pt x="26" y="138"/>
                  </a:lnTo>
                  <a:lnTo>
                    <a:pt x="26" y="134"/>
                  </a:lnTo>
                  <a:lnTo>
                    <a:pt x="26" y="130"/>
                  </a:lnTo>
                  <a:lnTo>
                    <a:pt x="22" y="130"/>
                  </a:lnTo>
                  <a:lnTo>
                    <a:pt x="22" y="126"/>
                  </a:lnTo>
                  <a:lnTo>
                    <a:pt x="22" y="124"/>
                  </a:lnTo>
                  <a:lnTo>
                    <a:pt x="22" y="120"/>
                  </a:lnTo>
                  <a:lnTo>
                    <a:pt x="26" y="120"/>
                  </a:lnTo>
                  <a:lnTo>
                    <a:pt x="26" y="116"/>
                  </a:lnTo>
                  <a:lnTo>
                    <a:pt x="26" y="112"/>
                  </a:lnTo>
                  <a:lnTo>
                    <a:pt x="22" y="112"/>
                  </a:lnTo>
                  <a:lnTo>
                    <a:pt x="22" y="108"/>
                  </a:lnTo>
                  <a:lnTo>
                    <a:pt x="22" y="104"/>
                  </a:lnTo>
                  <a:lnTo>
                    <a:pt x="26" y="100"/>
                  </a:lnTo>
                  <a:lnTo>
                    <a:pt x="22" y="100"/>
                  </a:lnTo>
                  <a:lnTo>
                    <a:pt x="18" y="96"/>
                  </a:lnTo>
                  <a:lnTo>
                    <a:pt x="18" y="94"/>
                  </a:lnTo>
                  <a:lnTo>
                    <a:pt x="16" y="90"/>
                  </a:lnTo>
                  <a:lnTo>
                    <a:pt x="18" y="86"/>
                  </a:lnTo>
                  <a:lnTo>
                    <a:pt x="18" y="82"/>
                  </a:lnTo>
                  <a:lnTo>
                    <a:pt x="18" y="86"/>
                  </a:lnTo>
                  <a:lnTo>
                    <a:pt x="22" y="86"/>
                  </a:lnTo>
                  <a:lnTo>
                    <a:pt x="26" y="82"/>
                  </a:lnTo>
                  <a:lnTo>
                    <a:pt x="22" y="82"/>
                  </a:lnTo>
                  <a:lnTo>
                    <a:pt x="26" y="78"/>
                  </a:lnTo>
                  <a:lnTo>
                    <a:pt x="26" y="74"/>
                  </a:lnTo>
                  <a:lnTo>
                    <a:pt x="22" y="74"/>
                  </a:lnTo>
                  <a:lnTo>
                    <a:pt x="22" y="70"/>
                  </a:lnTo>
                  <a:lnTo>
                    <a:pt x="22" y="68"/>
                  </a:lnTo>
                  <a:lnTo>
                    <a:pt x="26" y="68"/>
                  </a:lnTo>
                  <a:lnTo>
                    <a:pt x="26" y="70"/>
                  </a:lnTo>
                  <a:lnTo>
                    <a:pt x="30" y="74"/>
                  </a:lnTo>
                  <a:lnTo>
                    <a:pt x="30" y="78"/>
                  </a:lnTo>
                  <a:lnTo>
                    <a:pt x="34" y="78"/>
                  </a:lnTo>
                  <a:lnTo>
                    <a:pt x="34" y="74"/>
                  </a:lnTo>
                  <a:lnTo>
                    <a:pt x="34" y="70"/>
                  </a:lnTo>
                  <a:lnTo>
                    <a:pt x="30" y="70"/>
                  </a:lnTo>
                  <a:lnTo>
                    <a:pt x="30" y="68"/>
                  </a:lnTo>
                  <a:lnTo>
                    <a:pt x="34" y="68"/>
                  </a:lnTo>
                  <a:lnTo>
                    <a:pt x="38" y="64"/>
                  </a:lnTo>
                  <a:lnTo>
                    <a:pt x="38" y="60"/>
                  </a:lnTo>
                  <a:lnTo>
                    <a:pt x="42" y="60"/>
                  </a:lnTo>
                  <a:lnTo>
                    <a:pt x="42" y="56"/>
                  </a:lnTo>
                  <a:lnTo>
                    <a:pt x="46" y="52"/>
                  </a:lnTo>
                  <a:lnTo>
                    <a:pt x="48" y="52"/>
                  </a:lnTo>
                  <a:lnTo>
                    <a:pt x="48" y="48"/>
                  </a:lnTo>
                  <a:lnTo>
                    <a:pt x="48" y="44"/>
                  </a:lnTo>
                  <a:lnTo>
                    <a:pt x="48" y="42"/>
                  </a:lnTo>
                  <a:lnTo>
                    <a:pt x="48" y="38"/>
                  </a:lnTo>
                  <a:lnTo>
                    <a:pt x="52" y="38"/>
                  </a:lnTo>
                  <a:lnTo>
                    <a:pt x="52" y="34"/>
                  </a:lnTo>
                  <a:lnTo>
                    <a:pt x="48" y="34"/>
                  </a:lnTo>
                  <a:lnTo>
                    <a:pt x="52" y="34"/>
                  </a:lnTo>
                  <a:lnTo>
                    <a:pt x="52" y="30"/>
                  </a:lnTo>
                  <a:lnTo>
                    <a:pt x="56" y="30"/>
                  </a:lnTo>
                  <a:lnTo>
                    <a:pt x="52" y="30"/>
                  </a:lnTo>
                  <a:lnTo>
                    <a:pt x="56" y="30"/>
                  </a:lnTo>
                  <a:lnTo>
                    <a:pt x="56" y="26"/>
                  </a:lnTo>
                  <a:lnTo>
                    <a:pt x="60" y="26"/>
                  </a:lnTo>
                  <a:lnTo>
                    <a:pt x="60" y="22"/>
                  </a:lnTo>
                  <a:lnTo>
                    <a:pt x="60" y="22"/>
                  </a:lnTo>
                  <a:lnTo>
                    <a:pt x="60" y="22"/>
                  </a:lnTo>
                  <a:close/>
                  <a:moveTo>
                    <a:pt x="22" y="142"/>
                  </a:moveTo>
                  <a:lnTo>
                    <a:pt x="26" y="142"/>
                  </a:lnTo>
                  <a:lnTo>
                    <a:pt x="22" y="142"/>
                  </a:lnTo>
                  <a:lnTo>
                    <a:pt x="22" y="142"/>
                  </a:lnTo>
                  <a:lnTo>
                    <a:pt x="22" y="142"/>
                  </a:lnTo>
                  <a:close/>
                  <a:moveTo>
                    <a:pt x="16" y="172"/>
                  </a:moveTo>
                  <a:lnTo>
                    <a:pt x="12" y="172"/>
                  </a:lnTo>
                  <a:lnTo>
                    <a:pt x="12" y="168"/>
                  </a:lnTo>
                  <a:lnTo>
                    <a:pt x="16" y="172"/>
                  </a:lnTo>
                  <a:lnTo>
                    <a:pt x="16" y="172"/>
                  </a:lnTo>
                  <a:lnTo>
                    <a:pt x="16" y="1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82"/>
            <p:cNvSpPr>
              <a:spLocks noEditPoints="1"/>
            </p:cNvSpPr>
            <p:nvPr/>
          </p:nvSpPr>
          <p:spPr bwMode="auto">
            <a:xfrm>
              <a:off x="2336800" y="4521268"/>
              <a:ext cx="371475" cy="171450"/>
            </a:xfrm>
            <a:custGeom>
              <a:avLst/>
              <a:gdLst>
                <a:gd name="T0" fmla="*/ 166 w 234"/>
                <a:gd name="T1" fmla="*/ 100 h 108"/>
                <a:gd name="T2" fmla="*/ 164 w 234"/>
                <a:gd name="T3" fmla="*/ 100 h 108"/>
                <a:gd name="T4" fmla="*/ 160 w 234"/>
                <a:gd name="T5" fmla="*/ 92 h 108"/>
                <a:gd name="T6" fmla="*/ 160 w 234"/>
                <a:gd name="T7" fmla="*/ 82 h 108"/>
                <a:gd name="T8" fmla="*/ 166 w 234"/>
                <a:gd name="T9" fmla="*/ 78 h 108"/>
                <a:gd name="T10" fmla="*/ 166 w 234"/>
                <a:gd name="T11" fmla="*/ 68 h 108"/>
                <a:gd name="T12" fmla="*/ 166 w 234"/>
                <a:gd name="T13" fmla="*/ 64 h 108"/>
                <a:gd name="T14" fmla="*/ 164 w 234"/>
                <a:gd name="T15" fmla="*/ 64 h 108"/>
                <a:gd name="T16" fmla="*/ 164 w 234"/>
                <a:gd name="T17" fmla="*/ 68 h 108"/>
                <a:gd name="T18" fmla="*/ 156 w 234"/>
                <a:gd name="T19" fmla="*/ 68 h 108"/>
                <a:gd name="T20" fmla="*/ 152 w 234"/>
                <a:gd name="T21" fmla="*/ 60 h 108"/>
                <a:gd name="T22" fmla="*/ 152 w 234"/>
                <a:gd name="T23" fmla="*/ 56 h 108"/>
                <a:gd name="T24" fmla="*/ 156 w 234"/>
                <a:gd name="T25" fmla="*/ 48 h 108"/>
                <a:gd name="T26" fmla="*/ 156 w 234"/>
                <a:gd name="T27" fmla="*/ 42 h 108"/>
                <a:gd name="T28" fmla="*/ 160 w 234"/>
                <a:gd name="T29" fmla="*/ 34 h 108"/>
                <a:gd name="T30" fmla="*/ 164 w 234"/>
                <a:gd name="T31" fmla="*/ 26 h 108"/>
                <a:gd name="T32" fmla="*/ 164 w 234"/>
                <a:gd name="T33" fmla="*/ 16 h 108"/>
                <a:gd name="T34" fmla="*/ 166 w 234"/>
                <a:gd name="T35" fmla="*/ 8 h 108"/>
                <a:gd name="T36" fmla="*/ 178 w 234"/>
                <a:gd name="T37" fmla="*/ 4 h 108"/>
                <a:gd name="T38" fmla="*/ 182 w 234"/>
                <a:gd name="T39" fmla="*/ 4 h 108"/>
                <a:gd name="T40" fmla="*/ 192 w 234"/>
                <a:gd name="T41" fmla="*/ 8 h 108"/>
                <a:gd name="T42" fmla="*/ 200 w 234"/>
                <a:gd name="T43" fmla="*/ 12 h 108"/>
                <a:gd name="T44" fmla="*/ 204 w 234"/>
                <a:gd name="T45" fmla="*/ 18 h 108"/>
                <a:gd name="T46" fmla="*/ 216 w 234"/>
                <a:gd name="T47" fmla="*/ 18 h 108"/>
                <a:gd name="T48" fmla="*/ 222 w 234"/>
                <a:gd name="T49" fmla="*/ 22 h 108"/>
                <a:gd name="T50" fmla="*/ 230 w 234"/>
                <a:gd name="T51" fmla="*/ 26 h 108"/>
                <a:gd name="T52" fmla="*/ 230 w 234"/>
                <a:gd name="T53" fmla="*/ 34 h 108"/>
                <a:gd name="T54" fmla="*/ 230 w 234"/>
                <a:gd name="T55" fmla="*/ 42 h 108"/>
                <a:gd name="T56" fmla="*/ 226 w 234"/>
                <a:gd name="T57" fmla="*/ 52 h 108"/>
                <a:gd name="T58" fmla="*/ 220 w 234"/>
                <a:gd name="T59" fmla="*/ 60 h 108"/>
                <a:gd name="T60" fmla="*/ 208 w 234"/>
                <a:gd name="T61" fmla="*/ 72 h 108"/>
                <a:gd name="T62" fmla="*/ 196 w 234"/>
                <a:gd name="T63" fmla="*/ 74 h 108"/>
                <a:gd name="T64" fmla="*/ 192 w 234"/>
                <a:gd name="T65" fmla="*/ 82 h 108"/>
                <a:gd name="T66" fmla="*/ 190 w 234"/>
                <a:gd name="T67" fmla="*/ 82 h 108"/>
                <a:gd name="T68" fmla="*/ 186 w 234"/>
                <a:gd name="T69" fmla="*/ 88 h 108"/>
                <a:gd name="T70" fmla="*/ 182 w 234"/>
                <a:gd name="T71" fmla="*/ 96 h 108"/>
                <a:gd name="T72" fmla="*/ 182 w 234"/>
                <a:gd name="T73" fmla="*/ 100 h 108"/>
                <a:gd name="T74" fmla="*/ 174 w 234"/>
                <a:gd name="T75" fmla="*/ 108 h 108"/>
                <a:gd name="T76" fmla="*/ 170 w 234"/>
                <a:gd name="T77" fmla="*/ 104 h 108"/>
                <a:gd name="T78" fmla="*/ 14 w 234"/>
                <a:gd name="T79" fmla="*/ 38 h 108"/>
                <a:gd name="T80" fmla="*/ 22 w 234"/>
                <a:gd name="T81" fmla="*/ 34 h 108"/>
                <a:gd name="T82" fmla="*/ 18 w 234"/>
                <a:gd name="T83" fmla="*/ 38 h 108"/>
                <a:gd name="T84" fmla="*/ 4 w 234"/>
                <a:gd name="T85" fmla="*/ 42 h 108"/>
                <a:gd name="T86" fmla="*/ 8 w 234"/>
                <a:gd name="T87" fmla="*/ 34 h 108"/>
                <a:gd name="T88" fmla="*/ 0 w 234"/>
                <a:gd name="T89" fmla="*/ 26 h 108"/>
                <a:gd name="T90" fmla="*/ 8 w 234"/>
                <a:gd name="T91" fmla="*/ 22 h 108"/>
                <a:gd name="T92" fmla="*/ 10 w 234"/>
                <a:gd name="T93" fmla="*/ 30 h 108"/>
                <a:gd name="T94" fmla="*/ 10 w 234"/>
                <a:gd name="T95" fmla="*/ 42 h 108"/>
                <a:gd name="T96" fmla="*/ 8 w 234"/>
                <a:gd name="T97" fmla="*/ 42 h 108"/>
                <a:gd name="T98" fmla="*/ 10 w 234"/>
                <a:gd name="T99" fmla="*/ 26 h 108"/>
                <a:gd name="T100" fmla="*/ 14 w 234"/>
                <a:gd name="T101" fmla="*/ 30 h 108"/>
                <a:gd name="T102" fmla="*/ 0 w 234"/>
                <a:gd name="T103" fmla="*/ 34 h 108"/>
                <a:gd name="T104" fmla="*/ 4 w 234"/>
                <a:gd name="T105" fmla="*/ 34 h 108"/>
                <a:gd name="T106" fmla="*/ 30 w 234"/>
                <a:gd name="T107" fmla="*/ 42 h 108"/>
                <a:gd name="T108" fmla="*/ 34 w 234"/>
                <a:gd name="T109" fmla="*/ 42 h 108"/>
                <a:gd name="T110" fmla="*/ 30 w 234"/>
                <a:gd name="T111" fmla="*/ 42 h 108"/>
                <a:gd name="T112" fmla="*/ 18 w 234"/>
                <a:gd name="T113" fmla="*/ 46 h 108"/>
                <a:gd name="T114" fmla="*/ 18 w 234"/>
                <a:gd name="T115" fmla="*/ 48 h 108"/>
                <a:gd name="T116" fmla="*/ 160 w 234"/>
                <a:gd name="T117" fmla="*/ 72 h 108"/>
                <a:gd name="T118" fmla="*/ 164 w 234"/>
                <a:gd name="T119"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08">
                  <a:moveTo>
                    <a:pt x="170" y="104"/>
                  </a:moveTo>
                  <a:lnTo>
                    <a:pt x="170" y="100"/>
                  </a:lnTo>
                  <a:lnTo>
                    <a:pt x="166" y="100"/>
                  </a:lnTo>
                  <a:lnTo>
                    <a:pt x="164" y="100"/>
                  </a:lnTo>
                  <a:lnTo>
                    <a:pt x="164" y="96"/>
                  </a:lnTo>
                  <a:lnTo>
                    <a:pt x="164" y="100"/>
                  </a:lnTo>
                  <a:lnTo>
                    <a:pt x="160" y="100"/>
                  </a:lnTo>
                  <a:lnTo>
                    <a:pt x="160" y="96"/>
                  </a:lnTo>
                  <a:lnTo>
                    <a:pt x="160" y="92"/>
                  </a:lnTo>
                  <a:lnTo>
                    <a:pt x="164" y="88"/>
                  </a:lnTo>
                  <a:lnTo>
                    <a:pt x="164" y="86"/>
                  </a:lnTo>
                  <a:lnTo>
                    <a:pt x="160" y="82"/>
                  </a:lnTo>
                  <a:lnTo>
                    <a:pt x="164" y="82"/>
                  </a:lnTo>
                  <a:lnTo>
                    <a:pt x="164" y="78"/>
                  </a:lnTo>
                  <a:lnTo>
                    <a:pt x="166" y="78"/>
                  </a:lnTo>
                  <a:lnTo>
                    <a:pt x="166" y="74"/>
                  </a:lnTo>
                  <a:lnTo>
                    <a:pt x="166" y="72"/>
                  </a:lnTo>
                  <a:lnTo>
                    <a:pt x="166" y="68"/>
                  </a:lnTo>
                  <a:lnTo>
                    <a:pt x="166" y="64"/>
                  </a:lnTo>
                  <a:lnTo>
                    <a:pt x="166" y="60"/>
                  </a:lnTo>
                  <a:lnTo>
                    <a:pt x="166" y="64"/>
                  </a:lnTo>
                  <a:lnTo>
                    <a:pt x="166" y="68"/>
                  </a:lnTo>
                  <a:lnTo>
                    <a:pt x="164" y="68"/>
                  </a:lnTo>
                  <a:lnTo>
                    <a:pt x="164" y="64"/>
                  </a:lnTo>
                  <a:lnTo>
                    <a:pt x="166" y="64"/>
                  </a:lnTo>
                  <a:lnTo>
                    <a:pt x="164" y="64"/>
                  </a:lnTo>
                  <a:lnTo>
                    <a:pt x="164" y="68"/>
                  </a:lnTo>
                  <a:lnTo>
                    <a:pt x="164" y="72"/>
                  </a:lnTo>
                  <a:lnTo>
                    <a:pt x="160" y="72"/>
                  </a:lnTo>
                  <a:lnTo>
                    <a:pt x="156" y="68"/>
                  </a:lnTo>
                  <a:lnTo>
                    <a:pt x="156" y="64"/>
                  </a:lnTo>
                  <a:lnTo>
                    <a:pt x="152" y="64"/>
                  </a:lnTo>
                  <a:lnTo>
                    <a:pt x="152" y="60"/>
                  </a:lnTo>
                  <a:lnTo>
                    <a:pt x="156" y="60"/>
                  </a:lnTo>
                  <a:lnTo>
                    <a:pt x="156" y="56"/>
                  </a:lnTo>
                  <a:lnTo>
                    <a:pt x="152" y="56"/>
                  </a:lnTo>
                  <a:lnTo>
                    <a:pt x="152" y="52"/>
                  </a:lnTo>
                  <a:lnTo>
                    <a:pt x="152" y="48"/>
                  </a:lnTo>
                  <a:lnTo>
                    <a:pt x="156" y="48"/>
                  </a:lnTo>
                  <a:lnTo>
                    <a:pt x="152" y="46"/>
                  </a:lnTo>
                  <a:lnTo>
                    <a:pt x="152" y="42"/>
                  </a:lnTo>
                  <a:lnTo>
                    <a:pt x="156" y="42"/>
                  </a:lnTo>
                  <a:lnTo>
                    <a:pt x="156" y="38"/>
                  </a:lnTo>
                  <a:lnTo>
                    <a:pt x="160" y="38"/>
                  </a:lnTo>
                  <a:lnTo>
                    <a:pt x="160" y="34"/>
                  </a:lnTo>
                  <a:lnTo>
                    <a:pt x="160" y="30"/>
                  </a:lnTo>
                  <a:lnTo>
                    <a:pt x="160" y="26"/>
                  </a:lnTo>
                  <a:lnTo>
                    <a:pt x="164" y="26"/>
                  </a:lnTo>
                  <a:lnTo>
                    <a:pt x="164" y="22"/>
                  </a:lnTo>
                  <a:lnTo>
                    <a:pt x="164" y="18"/>
                  </a:lnTo>
                  <a:lnTo>
                    <a:pt x="164" y="16"/>
                  </a:lnTo>
                  <a:lnTo>
                    <a:pt x="164" y="12"/>
                  </a:lnTo>
                  <a:lnTo>
                    <a:pt x="166" y="12"/>
                  </a:lnTo>
                  <a:lnTo>
                    <a:pt x="166" y="8"/>
                  </a:lnTo>
                  <a:lnTo>
                    <a:pt x="170" y="8"/>
                  </a:lnTo>
                  <a:lnTo>
                    <a:pt x="174" y="8"/>
                  </a:lnTo>
                  <a:lnTo>
                    <a:pt x="178" y="4"/>
                  </a:lnTo>
                  <a:lnTo>
                    <a:pt x="182" y="4"/>
                  </a:lnTo>
                  <a:lnTo>
                    <a:pt x="182" y="0"/>
                  </a:lnTo>
                  <a:lnTo>
                    <a:pt x="182" y="4"/>
                  </a:lnTo>
                  <a:lnTo>
                    <a:pt x="186" y="4"/>
                  </a:lnTo>
                  <a:lnTo>
                    <a:pt x="190" y="8"/>
                  </a:lnTo>
                  <a:lnTo>
                    <a:pt x="192" y="8"/>
                  </a:lnTo>
                  <a:lnTo>
                    <a:pt x="192" y="12"/>
                  </a:lnTo>
                  <a:lnTo>
                    <a:pt x="196" y="12"/>
                  </a:lnTo>
                  <a:lnTo>
                    <a:pt x="200" y="12"/>
                  </a:lnTo>
                  <a:lnTo>
                    <a:pt x="200" y="16"/>
                  </a:lnTo>
                  <a:lnTo>
                    <a:pt x="200" y="18"/>
                  </a:lnTo>
                  <a:lnTo>
                    <a:pt x="204" y="18"/>
                  </a:lnTo>
                  <a:lnTo>
                    <a:pt x="208" y="18"/>
                  </a:lnTo>
                  <a:lnTo>
                    <a:pt x="212" y="18"/>
                  </a:lnTo>
                  <a:lnTo>
                    <a:pt x="216" y="18"/>
                  </a:lnTo>
                  <a:lnTo>
                    <a:pt x="220" y="18"/>
                  </a:lnTo>
                  <a:lnTo>
                    <a:pt x="222" y="18"/>
                  </a:lnTo>
                  <a:lnTo>
                    <a:pt x="222" y="22"/>
                  </a:lnTo>
                  <a:lnTo>
                    <a:pt x="226" y="22"/>
                  </a:lnTo>
                  <a:lnTo>
                    <a:pt x="226" y="26"/>
                  </a:lnTo>
                  <a:lnTo>
                    <a:pt x="230" y="26"/>
                  </a:lnTo>
                  <a:lnTo>
                    <a:pt x="226" y="26"/>
                  </a:lnTo>
                  <a:lnTo>
                    <a:pt x="230" y="30"/>
                  </a:lnTo>
                  <a:lnTo>
                    <a:pt x="230" y="34"/>
                  </a:lnTo>
                  <a:lnTo>
                    <a:pt x="230" y="38"/>
                  </a:lnTo>
                  <a:lnTo>
                    <a:pt x="234" y="42"/>
                  </a:lnTo>
                  <a:lnTo>
                    <a:pt x="230" y="42"/>
                  </a:lnTo>
                  <a:lnTo>
                    <a:pt x="230" y="46"/>
                  </a:lnTo>
                  <a:lnTo>
                    <a:pt x="226" y="48"/>
                  </a:lnTo>
                  <a:lnTo>
                    <a:pt x="226" y="52"/>
                  </a:lnTo>
                  <a:lnTo>
                    <a:pt x="222" y="56"/>
                  </a:lnTo>
                  <a:lnTo>
                    <a:pt x="222" y="60"/>
                  </a:lnTo>
                  <a:lnTo>
                    <a:pt x="220" y="60"/>
                  </a:lnTo>
                  <a:lnTo>
                    <a:pt x="216" y="64"/>
                  </a:lnTo>
                  <a:lnTo>
                    <a:pt x="212" y="68"/>
                  </a:lnTo>
                  <a:lnTo>
                    <a:pt x="208" y="72"/>
                  </a:lnTo>
                  <a:lnTo>
                    <a:pt x="204" y="72"/>
                  </a:lnTo>
                  <a:lnTo>
                    <a:pt x="200" y="74"/>
                  </a:lnTo>
                  <a:lnTo>
                    <a:pt x="196" y="74"/>
                  </a:lnTo>
                  <a:lnTo>
                    <a:pt x="192" y="74"/>
                  </a:lnTo>
                  <a:lnTo>
                    <a:pt x="192" y="78"/>
                  </a:lnTo>
                  <a:lnTo>
                    <a:pt x="192" y="82"/>
                  </a:lnTo>
                  <a:lnTo>
                    <a:pt x="190" y="82"/>
                  </a:lnTo>
                  <a:lnTo>
                    <a:pt x="190" y="86"/>
                  </a:lnTo>
                  <a:lnTo>
                    <a:pt x="190" y="82"/>
                  </a:lnTo>
                  <a:lnTo>
                    <a:pt x="190" y="86"/>
                  </a:lnTo>
                  <a:lnTo>
                    <a:pt x="190" y="88"/>
                  </a:lnTo>
                  <a:lnTo>
                    <a:pt x="186" y="88"/>
                  </a:lnTo>
                  <a:lnTo>
                    <a:pt x="186" y="92"/>
                  </a:lnTo>
                  <a:lnTo>
                    <a:pt x="186" y="96"/>
                  </a:lnTo>
                  <a:lnTo>
                    <a:pt x="182" y="96"/>
                  </a:lnTo>
                  <a:lnTo>
                    <a:pt x="182" y="100"/>
                  </a:lnTo>
                  <a:lnTo>
                    <a:pt x="186" y="100"/>
                  </a:lnTo>
                  <a:lnTo>
                    <a:pt x="182" y="100"/>
                  </a:lnTo>
                  <a:lnTo>
                    <a:pt x="182" y="104"/>
                  </a:lnTo>
                  <a:lnTo>
                    <a:pt x="178" y="108"/>
                  </a:lnTo>
                  <a:lnTo>
                    <a:pt x="174" y="108"/>
                  </a:lnTo>
                  <a:lnTo>
                    <a:pt x="174" y="104"/>
                  </a:lnTo>
                  <a:lnTo>
                    <a:pt x="170" y="104"/>
                  </a:lnTo>
                  <a:lnTo>
                    <a:pt x="170" y="104"/>
                  </a:lnTo>
                  <a:lnTo>
                    <a:pt x="170" y="104"/>
                  </a:lnTo>
                  <a:close/>
                  <a:moveTo>
                    <a:pt x="18" y="38"/>
                  </a:moveTo>
                  <a:lnTo>
                    <a:pt x="14" y="38"/>
                  </a:lnTo>
                  <a:lnTo>
                    <a:pt x="14" y="34"/>
                  </a:lnTo>
                  <a:lnTo>
                    <a:pt x="18" y="34"/>
                  </a:lnTo>
                  <a:lnTo>
                    <a:pt x="22" y="34"/>
                  </a:lnTo>
                  <a:lnTo>
                    <a:pt x="22" y="38"/>
                  </a:lnTo>
                  <a:lnTo>
                    <a:pt x="18" y="38"/>
                  </a:lnTo>
                  <a:lnTo>
                    <a:pt x="18" y="38"/>
                  </a:lnTo>
                  <a:lnTo>
                    <a:pt x="18" y="38"/>
                  </a:lnTo>
                  <a:close/>
                  <a:moveTo>
                    <a:pt x="8" y="42"/>
                  </a:moveTo>
                  <a:lnTo>
                    <a:pt x="4" y="42"/>
                  </a:lnTo>
                  <a:lnTo>
                    <a:pt x="4" y="38"/>
                  </a:lnTo>
                  <a:lnTo>
                    <a:pt x="8" y="38"/>
                  </a:lnTo>
                  <a:lnTo>
                    <a:pt x="8" y="34"/>
                  </a:lnTo>
                  <a:lnTo>
                    <a:pt x="4" y="30"/>
                  </a:lnTo>
                  <a:lnTo>
                    <a:pt x="4" y="26"/>
                  </a:lnTo>
                  <a:lnTo>
                    <a:pt x="0" y="26"/>
                  </a:lnTo>
                  <a:lnTo>
                    <a:pt x="0" y="22"/>
                  </a:lnTo>
                  <a:lnTo>
                    <a:pt x="4" y="22"/>
                  </a:lnTo>
                  <a:lnTo>
                    <a:pt x="8" y="22"/>
                  </a:lnTo>
                  <a:lnTo>
                    <a:pt x="8" y="26"/>
                  </a:lnTo>
                  <a:lnTo>
                    <a:pt x="8" y="30"/>
                  </a:lnTo>
                  <a:lnTo>
                    <a:pt x="10" y="30"/>
                  </a:lnTo>
                  <a:lnTo>
                    <a:pt x="10" y="34"/>
                  </a:lnTo>
                  <a:lnTo>
                    <a:pt x="10" y="38"/>
                  </a:lnTo>
                  <a:lnTo>
                    <a:pt x="10" y="42"/>
                  </a:lnTo>
                  <a:lnTo>
                    <a:pt x="8" y="42"/>
                  </a:lnTo>
                  <a:lnTo>
                    <a:pt x="8" y="42"/>
                  </a:lnTo>
                  <a:lnTo>
                    <a:pt x="8" y="42"/>
                  </a:lnTo>
                  <a:close/>
                  <a:moveTo>
                    <a:pt x="14" y="30"/>
                  </a:moveTo>
                  <a:lnTo>
                    <a:pt x="10" y="30"/>
                  </a:lnTo>
                  <a:lnTo>
                    <a:pt x="10" y="26"/>
                  </a:lnTo>
                  <a:lnTo>
                    <a:pt x="14" y="26"/>
                  </a:lnTo>
                  <a:lnTo>
                    <a:pt x="14" y="30"/>
                  </a:lnTo>
                  <a:lnTo>
                    <a:pt x="14" y="30"/>
                  </a:lnTo>
                  <a:lnTo>
                    <a:pt x="14" y="30"/>
                  </a:lnTo>
                  <a:close/>
                  <a:moveTo>
                    <a:pt x="4" y="34"/>
                  </a:moveTo>
                  <a:lnTo>
                    <a:pt x="0" y="34"/>
                  </a:lnTo>
                  <a:lnTo>
                    <a:pt x="0" y="30"/>
                  </a:lnTo>
                  <a:lnTo>
                    <a:pt x="4" y="30"/>
                  </a:lnTo>
                  <a:lnTo>
                    <a:pt x="4" y="34"/>
                  </a:lnTo>
                  <a:lnTo>
                    <a:pt x="4" y="34"/>
                  </a:lnTo>
                  <a:lnTo>
                    <a:pt x="4" y="34"/>
                  </a:lnTo>
                  <a:close/>
                  <a:moveTo>
                    <a:pt x="30" y="42"/>
                  </a:moveTo>
                  <a:lnTo>
                    <a:pt x="30" y="38"/>
                  </a:lnTo>
                  <a:lnTo>
                    <a:pt x="34" y="38"/>
                  </a:lnTo>
                  <a:lnTo>
                    <a:pt x="34" y="42"/>
                  </a:lnTo>
                  <a:lnTo>
                    <a:pt x="30" y="42"/>
                  </a:lnTo>
                  <a:lnTo>
                    <a:pt x="30" y="42"/>
                  </a:lnTo>
                  <a:lnTo>
                    <a:pt x="30" y="42"/>
                  </a:lnTo>
                  <a:close/>
                  <a:moveTo>
                    <a:pt x="18" y="48"/>
                  </a:moveTo>
                  <a:lnTo>
                    <a:pt x="14" y="46"/>
                  </a:lnTo>
                  <a:lnTo>
                    <a:pt x="18" y="46"/>
                  </a:lnTo>
                  <a:lnTo>
                    <a:pt x="18" y="48"/>
                  </a:lnTo>
                  <a:lnTo>
                    <a:pt x="18" y="48"/>
                  </a:lnTo>
                  <a:lnTo>
                    <a:pt x="18" y="48"/>
                  </a:lnTo>
                  <a:close/>
                  <a:moveTo>
                    <a:pt x="164" y="74"/>
                  </a:moveTo>
                  <a:lnTo>
                    <a:pt x="160" y="74"/>
                  </a:lnTo>
                  <a:lnTo>
                    <a:pt x="160" y="72"/>
                  </a:lnTo>
                  <a:lnTo>
                    <a:pt x="164" y="72"/>
                  </a:lnTo>
                  <a:lnTo>
                    <a:pt x="166" y="72"/>
                  </a:lnTo>
                  <a:lnTo>
                    <a:pt x="164" y="74"/>
                  </a:lnTo>
                  <a:lnTo>
                    <a:pt x="164" y="74"/>
                  </a:lnTo>
                  <a:lnTo>
                    <a:pt x="164"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83"/>
            <p:cNvSpPr>
              <a:spLocks/>
            </p:cNvSpPr>
            <p:nvPr/>
          </p:nvSpPr>
          <p:spPr bwMode="auto">
            <a:xfrm>
              <a:off x="3168650" y="4403793"/>
              <a:ext cx="66675" cy="98425"/>
            </a:xfrm>
            <a:custGeom>
              <a:avLst/>
              <a:gdLst>
                <a:gd name="T0" fmla="*/ 4 w 42"/>
                <a:gd name="T1" fmla="*/ 56 h 62"/>
                <a:gd name="T2" fmla="*/ 4 w 42"/>
                <a:gd name="T3" fmla="*/ 52 h 62"/>
                <a:gd name="T4" fmla="*/ 4 w 42"/>
                <a:gd name="T5" fmla="*/ 48 h 62"/>
                <a:gd name="T6" fmla="*/ 4 w 42"/>
                <a:gd name="T7" fmla="*/ 44 h 62"/>
                <a:gd name="T8" fmla="*/ 8 w 42"/>
                <a:gd name="T9" fmla="*/ 40 h 62"/>
                <a:gd name="T10" fmla="*/ 8 w 42"/>
                <a:gd name="T11" fmla="*/ 32 h 62"/>
                <a:gd name="T12" fmla="*/ 4 w 42"/>
                <a:gd name="T13" fmla="*/ 30 h 62"/>
                <a:gd name="T14" fmla="*/ 0 w 42"/>
                <a:gd name="T15" fmla="*/ 22 h 62"/>
                <a:gd name="T16" fmla="*/ 0 w 42"/>
                <a:gd name="T17" fmla="*/ 18 h 62"/>
                <a:gd name="T18" fmla="*/ 0 w 42"/>
                <a:gd name="T19" fmla="*/ 14 h 62"/>
                <a:gd name="T20" fmla="*/ 4 w 42"/>
                <a:gd name="T21" fmla="*/ 10 h 62"/>
                <a:gd name="T22" fmla="*/ 4 w 42"/>
                <a:gd name="T23" fmla="*/ 6 h 62"/>
                <a:gd name="T24" fmla="*/ 8 w 42"/>
                <a:gd name="T25" fmla="*/ 6 h 62"/>
                <a:gd name="T26" fmla="*/ 8 w 42"/>
                <a:gd name="T27" fmla="*/ 4 h 62"/>
                <a:gd name="T28" fmla="*/ 8 w 42"/>
                <a:gd name="T29" fmla="*/ 0 h 62"/>
                <a:gd name="T30" fmla="*/ 12 w 42"/>
                <a:gd name="T31" fmla="*/ 0 h 62"/>
                <a:gd name="T32" fmla="*/ 16 w 42"/>
                <a:gd name="T33" fmla="*/ 4 h 62"/>
                <a:gd name="T34" fmla="*/ 20 w 42"/>
                <a:gd name="T35" fmla="*/ 4 h 62"/>
                <a:gd name="T36" fmla="*/ 24 w 42"/>
                <a:gd name="T37" fmla="*/ 4 h 62"/>
                <a:gd name="T38" fmla="*/ 28 w 42"/>
                <a:gd name="T39" fmla="*/ 6 h 62"/>
                <a:gd name="T40" fmla="*/ 30 w 42"/>
                <a:gd name="T41" fmla="*/ 14 h 62"/>
                <a:gd name="T42" fmla="*/ 38 w 42"/>
                <a:gd name="T43" fmla="*/ 18 h 62"/>
                <a:gd name="T44" fmla="*/ 38 w 42"/>
                <a:gd name="T45" fmla="*/ 22 h 62"/>
                <a:gd name="T46" fmla="*/ 38 w 42"/>
                <a:gd name="T47" fmla="*/ 26 h 62"/>
                <a:gd name="T48" fmla="*/ 38 w 42"/>
                <a:gd name="T49" fmla="*/ 22 h 62"/>
                <a:gd name="T50" fmla="*/ 38 w 42"/>
                <a:gd name="T51" fmla="*/ 22 h 62"/>
                <a:gd name="T52" fmla="*/ 38 w 42"/>
                <a:gd name="T53" fmla="*/ 18 h 62"/>
                <a:gd name="T54" fmla="*/ 42 w 42"/>
                <a:gd name="T55" fmla="*/ 22 h 62"/>
                <a:gd name="T56" fmla="*/ 42 w 42"/>
                <a:gd name="T57" fmla="*/ 26 h 62"/>
                <a:gd name="T58" fmla="*/ 42 w 42"/>
                <a:gd name="T59" fmla="*/ 26 h 62"/>
                <a:gd name="T60" fmla="*/ 42 w 42"/>
                <a:gd name="T61" fmla="*/ 30 h 62"/>
                <a:gd name="T62" fmla="*/ 42 w 42"/>
                <a:gd name="T63" fmla="*/ 30 h 62"/>
                <a:gd name="T64" fmla="*/ 38 w 42"/>
                <a:gd name="T65" fmla="*/ 32 h 62"/>
                <a:gd name="T66" fmla="*/ 38 w 42"/>
                <a:gd name="T67" fmla="*/ 36 h 62"/>
                <a:gd name="T68" fmla="*/ 34 w 42"/>
                <a:gd name="T69" fmla="*/ 44 h 62"/>
                <a:gd name="T70" fmla="*/ 30 w 42"/>
                <a:gd name="T71" fmla="*/ 44 h 62"/>
                <a:gd name="T72" fmla="*/ 30 w 42"/>
                <a:gd name="T73" fmla="*/ 48 h 62"/>
                <a:gd name="T74" fmla="*/ 30 w 42"/>
                <a:gd name="T75" fmla="*/ 56 h 62"/>
                <a:gd name="T76" fmla="*/ 28 w 42"/>
                <a:gd name="T77" fmla="*/ 58 h 62"/>
                <a:gd name="T78" fmla="*/ 24 w 42"/>
                <a:gd name="T79" fmla="*/ 62 h 62"/>
                <a:gd name="T80" fmla="*/ 24 w 42"/>
                <a:gd name="T81" fmla="*/ 58 h 62"/>
                <a:gd name="T82" fmla="*/ 20 w 42"/>
                <a:gd name="T83" fmla="*/ 58 h 62"/>
                <a:gd name="T84" fmla="*/ 20 w 42"/>
                <a:gd name="T85" fmla="*/ 58 h 62"/>
                <a:gd name="T86" fmla="*/ 12 w 42"/>
                <a:gd name="T87" fmla="*/ 58 h 62"/>
                <a:gd name="T88" fmla="*/ 8 w 42"/>
                <a:gd name="T89" fmla="*/ 58 h 62"/>
                <a:gd name="T90" fmla="*/ 4 w 42"/>
                <a:gd name="T91" fmla="*/ 62 h 62"/>
                <a:gd name="T92" fmla="*/ 0 w 42"/>
                <a:gd name="T93" fmla="*/ 58 h 62"/>
                <a:gd name="T94" fmla="*/ 0 w 42"/>
                <a:gd name="T95"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62">
                  <a:moveTo>
                    <a:pt x="0" y="58"/>
                  </a:moveTo>
                  <a:lnTo>
                    <a:pt x="0" y="58"/>
                  </a:lnTo>
                  <a:lnTo>
                    <a:pt x="0" y="56"/>
                  </a:lnTo>
                  <a:lnTo>
                    <a:pt x="4" y="56"/>
                  </a:lnTo>
                  <a:lnTo>
                    <a:pt x="4" y="56"/>
                  </a:lnTo>
                  <a:lnTo>
                    <a:pt x="4" y="56"/>
                  </a:lnTo>
                  <a:lnTo>
                    <a:pt x="4" y="52"/>
                  </a:lnTo>
                  <a:lnTo>
                    <a:pt x="4" y="52"/>
                  </a:lnTo>
                  <a:lnTo>
                    <a:pt x="4" y="52"/>
                  </a:lnTo>
                  <a:lnTo>
                    <a:pt x="4" y="52"/>
                  </a:lnTo>
                  <a:lnTo>
                    <a:pt x="4" y="52"/>
                  </a:lnTo>
                  <a:lnTo>
                    <a:pt x="4" y="48"/>
                  </a:lnTo>
                  <a:lnTo>
                    <a:pt x="4" y="48"/>
                  </a:lnTo>
                  <a:lnTo>
                    <a:pt x="4" y="44"/>
                  </a:lnTo>
                  <a:lnTo>
                    <a:pt x="4" y="44"/>
                  </a:lnTo>
                  <a:lnTo>
                    <a:pt x="4" y="44"/>
                  </a:lnTo>
                  <a:lnTo>
                    <a:pt x="4" y="44"/>
                  </a:lnTo>
                  <a:lnTo>
                    <a:pt x="8" y="40"/>
                  </a:lnTo>
                  <a:lnTo>
                    <a:pt x="8" y="40"/>
                  </a:lnTo>
                  <a:lnTo>
                    <a:pt x="8" y="40"/>
                  </a:lnTo>
                  <a:lnTo>
                    <a:pt x="8" y="40"/>
                  </a:lnTo>
                  <a:lnTo>
                    <a:pt x="8" y="36"/>
                  </a:lnTo>
                  <a:lnTo>
                    <a:pt x="8" y="36"/>
                  </a:lnTo>
                  <a:lnTo>
                    <a:pt x="8" y="32"/>
                  </a:lnTo>
                  <a:lnTo>
                    <a:pt x="8" y="32"/>
                  </a:lnTo>
                  <a:lnTo>
                    <a:pt x="4" y="32"/>
                  </a:lnTo>
                  <a:lnTo>
                    <a:pt x="4" y="30"/>
                  </a:lnTo>
                  <a:lnTo>
                    <a:pt x="4" y="30"/>
                  </a:lnTo>
                  <a:lnTo>
                    <a:pt x="4" y="26"/>
                  </a:lnTo>
                  <a:lnTo>
                    <a:pt x="4" y="26"/>
                  </a:lnTo>
                  <a:lnTo>
                    <a:pt x="0" y="22"/>
                  </a:lnTo>
                  <a:lnTo>
                    <a:pt x="0" y="22"/>
                  </a:lnTo>
                  <a:lnTo>
                    <a:pt x="0" y="22"/>
                  </a:lnTo>
                  <a:lnTo>
                    <a:pt x="0" y="22"/>
                  </a:lnTo>
                  <a:lnTo>
                    <a:pt x="0" y="22"/>
                  </a:lnTo>
                  <a:lnTo>
                    <a:pt x="0" y="18"/>
                  </a:lnTo>
                  <a:lnTo>
                    <a:pt x="0" y="18"/>
                  </a:lnTo>
                  <a:lnTo>
                    <a:pt x="0" y="18"/>
                  </a:lnTo>
                  <a:lnTo>
                    <a:pt x="0" y="18"/>
                  </a:lnTo>
                  <a:lnTo>
                    <a:pt x="0" y="14"/>
                  </a:lnTo>
                  <a:lnTo>
                    <a:pt x="0" y="14"/>
                  </a:lnTo>
                  <a:lnTo>
                    <a:pt x="0" y="10"/>
                  </a:lnTo>
                  <a:lnTo>
                    <a:pt x="4" y="10"/>
                  </a:lnTo>
                  <a:lnTo>
                    <a:pt x="4" y="10"/>
                  </a:lnTo>
                  <a:lnTo>
                    <a:pt x="4" y="10"/>
                  </a:lnTo>
                  <a:lnTo>
                    <a:pt x="4" y="10"/>
                  </a:lnTo>
                  <a:lnTo>
                    <a:pt x="4" y="6"/>
                  </a:lnTo>
                  <a:lnTo>
                    <a:pt x="4" y="6"/>
                  </a:lnTo>
                  <a:lnTo>
                    <a:pt x="4" y="6"/>
                  </a:lnTo>
                  <a:lnTo>
                    <a:pt x="4" y="6"/>
                  </a:lnTo>
                  <a:lnTo>
                    <a:pt x="4" y="6"/>
                  </a:lnTo>
                  <a:lnTo>
                    <a:pt x="8" y="6"/>
                  </a:lnTo>
                  <a:lnTo>
                    <a:pt x="8" y="6"/>
                  </a:lnTo>
                  <a:lnTo>
                    <a:pt x="8" y="6"/>
                  </a:lnTo>
                  <a:lnTo>
                    <a:pt x="8" y="6"/>
                  </a:lnTo>
                  <a:lnTo>
                    <a:pt x="8" y="4"/>
                  </a:lnTo>
                  <a:lnTo>
                    <a:pt x="8" y="4"/>
                  </a:lnTo>
                  <a:lnTo>
                    <a:pt x="8" y="4"/>
                  </a:lnTo>
                  <a:lnTo>
                    <a:pt x="8" y="4"/>
                  </a:lnTo>
                  <a:lnTo>
                    <a:pt x="8" y="0"/>
                  </a:lnTo>
                  <a:lnTo>
                    <a:pt x="8" y="0"/>
                  </a:lnTo>
                  <a:lnTo>
                    <a:pt x="8" y="0"/>
                  </a:lnTo>
                  <a:lnTo>
                    <a:pt x="8" y="0"/>
                  </a:lnTo>
                  <a:lnTo>
                    <a:pt x="12" y="0"/>
                  </a:lnTo>
                  <a:lnTo>
                    <a:pt x="12" y="0"/>
                  </a:lnTo>
                  <a:lnTo>
                    <a:pt x="12" y="0"/>
                  </a:lnTo>
                  <a:lnTo>
                    <a:pt x="16" y="4"/>
                  </a:lnTo>
                  <a:lnTo>
                    <a:pt x="16" y="4"/>
                  </a:lnTo>
                  <a:lnTo>
                    <a:pt x="16" y="4"/>
                  </a:lnTo>
                  <a:lnTo>
                    <a:pt x="16" y="4"/>
                  </a:lnTo>
                  <a:lnTo>
                    <a:pt x="16" y="4"/>
                  </a:lnTo>
                  <a:lnTo>
                    <a:pt x="20" y="4"/>
                  </a:lnTo>
                  <a:lnTo>
                    <a:pt x="20" y="4"/>
                  </a:lnTo>
                  <a:lnTo>
                    <a:pt x="24" y="4"/>
                  </a:lnTo>
                  <a:lnTo>
                    <a:pt x="24" y="4"/>
                  </a:lnTo>
                  <a:lnTo>
                    <a:pt x="24" y="4"/>
                  </a:lnTo>
                  <a:lnTo>
                    <a:pt x="24" y="6"/>
                  </a:lnTo>
                  <a:lnTo>
                    <a:pt x="28" y="6"/>
                  </a:lnTo>
                  <a:lnTo>
                    <a:pt x="28" y="6"/>
                  </a:lnTo>
                  <a:lnTo>
                    <a:pt x="28" y="6"/>
                  </a:lnTo>
                  <a:lnTo>
                    <a:pt x="28" y="10"/>
                  </a:lnTo>
                  <a:lnTo>
                    <a:pt x="30" y="10"/>
                  </a:lnTo>
                  <a:lnTo>
                    <a:pt x="30" y="14"/>
                  </a:lnTo>
                  <a:lnTo>
                    <a:pt x="30" y="14"/>
                  </a:lnTo>
                  <a:lnTo>
                    <a:pt x="34" y="14"/>
                  </a:lnTo>
                  <a:lnTo>
                    <a:pt x="34" y="18"/>
                  </a:lnTo>
                  <a:lnTo>
                    <a:pt x="38" y="18"/>
                  </a:lnTo>
                  <a:lnTo>
                    <a:pt x="38" y="18"/>
                  </a:lnTo>
                  <a:lnTo>
                    <a:pt x="38" y="18"/>
                  </a:lnTo>
                  <a:lnTo>
                    <a:pt x="38" y="18"/>
                  </a:lnTo>
                  <a:lnTo>
                    <a:pt x="38" y="22"/>
                  </a:lnTo>
                  <a:lnTo>
                    <a:pt x="38" y="22"/>
                  </a:lnTo>
                  <a:lnTo>
                    <a:pt x="38" y="22"/>
                  </a:lnTo>
                  <a:lnTo>
                    <a:pt x="38" y="22"/>
                  </a:lnTo>
                  <a:lnTo>
                    <a:pt x="38" y="22"/>
                  </a:lnTo>
                  <a:lnTo>
                    <a:pt x="38" y="26"/>
                  </a:lnTo>
                  <a:lnTo>
                    <a:pt x="38" y="26"/>
                  </a:lnTo>
                  <a:lnTo>
                    <a:pt x="38" y="26"/>
                  </a:lnTo>
                  <a:lnTo>
                    <a:pt x="38" y="22"/>
                  </a:lnTo>
                  <a:lnTo>
                    <a:pt x="38" y="22"/>
                  </a:lnTo>
                  <a:lnTo>
                    <a:pt x="38" y="22"/>
                  </a:lnTo>
                  <a:lnTo>
                    <a:pt x="38" y="22"/>
                  </a:lnTo>
                  <a:lnTo>
                    <a:pt x="38" y="22"/>
                  </a:lnTo>
                  <a:lnTo>
                    <a:pt x="38" y="22"/>
                  </a:lnTo>
                  <a:lnTo>
                    <a:pt x="38" y="22"/>
                  </a:lnTo>
                  <a:lnTo>
                    <a:pt x="38" y="18"/>
                  </a:lnTo>
                  <a:lnTo>
                    <a:pt x="38" y="18"/>
                  </a:lnTo>
                  <a:lnTo>
                    <a:pt x="38" y="18"/>
                  </a:lnTo>
                  <a:lnTo>
                    <a:pt x="38" y="18"/>
                  </a:lnTo>
                  <a:lnTo>
                    <a:pt x="38" y="18"/>
                  </a:lnTo>
                  <a:lnTo>
                    <a:pt x="42" y="22"/>
                  </a:lnTo>
                  <a:lnTo>
                    <a:pt x="42" y="22"/>
                  </a:lnTo>
                  <a:lnTo>
                    <a:pt x="42" y="22"/>
                  </a:lnTo>
                  <a:lnTo>
                    <a:pt x="42" y="22"/>
                  </a:lnTo>
                  <a:lnTo>
                    <a:pt x="42" y="22"/>
                  </a:lnTo>
                  <a:lnTo>
                    <a:pt x="42" y="26"/>
                  </a:lnTo>
                  <a:lnTo>
                    <a:pt x="42" y="26"/>
                  </a:lnTo>
                  <a:lnTo>
                    <a:pt x="42" y="26"/>
                  </a:lnTo>
                  <a:lnTo>
                    <a:pt x="42" y="26"/>
                  </a:lnTo>
                  <a:lnTo>
                    <a:pt x="42" y="26"/>
                  </a:lnTo>
                  <a:lnTo>
                    <a:pt x="42" y="26"/>
                  </a:lnTo>
                  <a:lnTo>
                    <a:pt x="42" y="30"/>
                  </a:lnTo>
                  <a:lnTo>
                    <a:pt x="42" y="30"/>
                  </a:lnTo>
                  <a:lnTo>
                    <a:pt x="42" y="30"/>
                  </a:lnTo>
                  <a:lnTo>
                    <a:pt x="42" y="30"/>
                  </a:lnTo>
                  <a:lnTo>
                    <a:pt x="42" y="30"/>
                  </a:lnTo>
                  <a:lnTo>
                    <a:pt x="42" y="30"/>
                  </a:lnTo>
                  <a:lnTo>
                    <a:pt x="42" y="30"/>
                  </a:lnTo>
                  <a:lnTo>
                    <a:pt x="42" y="30"/>
                  </a:lnTo>
                  <a:lnTo>
                    <a:pt x="38" y="30"/>
                  </a:lnTo>
                  <a:lnTo>
                    <a:pt x="38" y="32"/>
                  </a:lnTo>
                  <a:lnTo>
                    <a:pt x="38" y="32"/>
                  </a:lnTo>
                  <a:lnTo>
                    <a:pt x="38" y="32"/>
                  </a:lnTo>
                  <a:lnTo>
                    <a:pt x="38" y="32"/>
                  </a:lnTo>
                  <a:lnTo>
                    <a:pt x="38" y="36"/>
                  </a:lnTo>
                  <a:lnTo>
                    <a:pt x="38" y="36"/>
                  </a:lnTo>
                  <a:lnTo>
                    <a:pt x="38" y="36"/>
                  </a:lnTo>
                  <a:lnTo>
                    <a:pt x="34" y="40"/>
                  </a:lnTo>
                  <a:lnTo>
                    <a:pt x="34" y="40"/>
                  </a:lnTo>
                  <a:lnTo>
                    <a:pt x="34" y="44"/>
                  </a:lnTo>
                  <a:lnTo>
                    <a:pt x="34" y="44"/>
                  </a:lnTo>
                  <a:lnTo>
                    <a:pt x="34" y="44"/>
                  </a:lnTo>
                  <a:lnTo>
                    <a:pt x="30" y="44"/>
                  </a:lnTo>
                  <a:lnTo>
                    <a:pt x="30" y="44"/>
                  </a:lnTo>
                  <a:lnTo>
                    <a:pt x="30" y="44"/>
                  </a:lnTo>
                  <a:lnTo>
                    <a:pt x="30" y="48"/>
                  </a:lnTo>
                  <a:lnTo>
                    <a:pt x="30" y="48"/>
                  </a:lnTo>
                  <a:lnTo>
                    <a:pt x="30" y="48"/>
                  </a:lnTo>
                  <a:lnTo>
                    <a:pt x="30" y="52"/>
                  </a:lnTo>
                  <a:lnTo>
                    <a:pt x="30" y="52"/>
                  </a:lnTo>
                  <a:lnTo>
                    <a:pt x="30" y="52"/>
                  </a:lnTo>
                  <a:lnTo>
                    <a:pt x="30" y="56"/>
                  </a:lnTo>
                  <a:lnTo>
                    <a:pt x="30" y="56"/>
                  </a:lnTo>
                  <a:lnTo>
                    <a:pt x="30" y="56"/>
                  </a:lnTo>
                  <a:lnTo>
                    <a:pt x="28" y="56"/>
                  </a:lnTo>
                  <a:lnTo>
                    <a:pt x="28" y="58"/>
                  </a:lnTo>
                  <a:lnTo>
                    <a:pt x="28" y="58"/>
                  </a:lnTo>
                  <a:lnTo>
                    <a:pt x="24" y="58"/>
                  </a:lnTo>
                  <a:lnTo>
                    <a:pt x="24" y="58"/>
                  </a:lnTo>
                  <a:lnTo>
                    <a:pt x="24" y="62"/>
                  </a:lnTo>
                  <a:lnTo>
                    <a:pt x="24" y="62"/>
                  </a:lnTo>
                  <a:lnTo>
                    <a:pt x="24" y="58"/>
                  </a:lnTo>
                  <a:lnTo>
                    <a:pt x="24" y="58"/>
                  </a:lnTo>
                  <a:lnTo>
                    <a:pt x="24" y="58"/>
                  </a:lnTo>
                  <a:lnTo>
                    <a:pt x="20" y="58"/>
                  </a:lnTo>
                  <a:lnTo>
                    <a:pt x="20" y="58"/>
                  </a:lnTo>
                  <a:lnTo>
                    <a:pt x="20" y="58"/>
                  </a:lnTo>
                  <a:lnTo>
                    <a:pt x="20" y="58"/>
                  </a:lnTo>
                  <a:lnTo>
                    <a:pt x="20" y="58"/>
                  </a:lnTo>
                  <a:lnTo>
                    <a:pt x="20" y="58"/>
                  </a:lnTo>
                  <a:lnTo>
                    <a:pt x="20" y="58"/>
                  </a:lnTo>
                  <a:lnTo>
                    <a:pt x="20" y="58"/>
                  </a:lnTo>
                  <a:lnTo>
                    <a:pt x="16" y="58"/>
                  </a:lnTo>
                  <a:lnTo>
                    <a:pt x="16" y="58"/>
                  </a:lnTo>
                  <a:lnTo>
                    <a:pt x="12" y="58"/>
                  </a:lnTo>
                  <a:lnTo>
                    <a:pt x="12" y="58"/>
                  </a:lnTo>
                  <a:lnTo>
                    <a:pt x="12" y="58"/>
                  </a:lnTo>
                  <a:lnTo>
                    <a:pt x="12" y="58"/>
                  </a:lnTo>
                  <a:lnTo>
                    <a:pt x="12" y="58"/>
                  </a:lnTo>
                  <a:lnTo>
                    <a:pt x="8" y="58"/>
                  </a:lnTo>
                  <a:lnTo>
                    <a:pt x="8" y="58"/>
                  </a:lnTo>
                  <a:lnTo>
                    <a:pt x="8" y="58"/>
                  </a:lnTo>
                  <a:lnTo>
                    <a:pt x="8" y="62"/>
                  </a:lnTo>
                  <a:lnTo>
                    <a:pt x="4" y="62"/>
                  </a:lnTo>
                  <a:lnTo>
                    <a:pt x="0" y="58"/>
                  </a:lnTo>
                  <a:lnTo>
                    <a:pt x="0" y="58"/>
                  </a:lnTo>
                  <a:lnTo>
                    <a:pt x="0" y="58"/>
                  </a:lnTo>
                  <a:lnTo>
                    <a:pt x="0" y="58"/>
                  </a:lnTo>
                  <a:lnTo>
                    <a:pt x="0" y="58"/>
                  </a:lnTo>
                  <a:lnTo>
                    <a:pt x="0" y="58"/>
                  </a:lnTo>
                  <a:lnTo>
                    <a:pt x="0" y="58"/>
                  </a:lnTo>
                  <a:lnTo>
                    <a:pt x="0" y="58"/>
                  </a:lnTo>
                  <a:lnTo>
                    <a:pt x="0" y="5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84"/>
            <p:cNvSpPr>
              <a:spLocks/>
            </p:cNvSpPr>
            <p:nvPr/>
          </p:nvSpPr>
          <p:spPr bwMode="auto">
            <a:xfrm>
              <a:off x="3016250" y="4327593"/>
              <a:ext cx="111125" cy="200025"/>
            </a:xfrm>
            <a:custGeom>
              <a:avLst/>
              <a:gdLst>
                <a:gd name="T0" fmla="*/ 48 w 70"/>
                <a:gd name="T1" fmla="*/ 32 h 126"/>
                <a:gd name="T2" fmla="*/ 52 w 70"/>
                <a:gd name="T3" fmla="*/ 36 h 126"/>
                <a:gd name="T4" fmla="*/ 56 w 70"/>
                <a:gd name="T5" fmla="*/ 40 h 126"/>
                <a:gd name="T6" fmla="*/ 60 w 70"/>
                <a:gd name="T7" fmla="*/ 44 h 126"/>
                <a:gd name="T8" fmla="*/ 60 w 70"/>
                <a:gd name="T9" fmla="*/ 56 h 126"/>
                <a:gd name="T10" fmla="*/ 60 w 70"/>
                <a:gd name="T11" fmla="*/ 58 h 126"/>
                <a:gd name="T12" fmla="*/ 56 w 70"/>
                <a:gd name="T13" fmla="*/ 58 h 126"/>
                <a:gd name="T14" fmla="*/ 52 w 70"/>
                <a:gd name="T15" fmla="*/ 62 h 126"/>
                <a:gd name="T16" fmla="*/ 48 w 70"/>
                <a:gd name="T17" fmla="*/ 66 h 126"/>
                <a:gd name="T18" fmla="*/ 48 w 70"/>
                <a:gd name="T19" fmla="*/ 74 h 126"/>
                <a:gd name="T20" fmla="*/ 48 w 70"/>
                <a:gd name="T21" fmla="*/ 78 h 126"/>
                <a:gd name="T22" fmla="*/ 48 w 70"/>
                <a:gd name="T23" fmla="*/ 82 h 126"/>
                <a:gd name="T24" fmla="*/ 52 w 70"/>
                <a:gd name="T25" fmla="*/ 86 h 126"/>
                <a:gd name="T26" fmla="*/ 52 w 70"/>
                <a:gd name="T27" fmla="*/ 88 h 126"/>
                <a:gd name="T28" fmla="*/ 60 w 70"/>
                <a:gd name="T29" fmla="*/ 92 h 126"/>
                <a:gd name="T30" fmla="*/ 60 w 70"/>
                <a:gd name="T31" fmla="*/ 96 h 126"/>
                <a:gd name="T32" fmla="*/ 64 w 70"/>
                <a:gd name="T33" fmla="*/ 108 h 126"/>
                <a:gd name="T34" fmla="*/ 70 w 70"/>
                <a:gd name="T35" fmla="*/ 114 h 126"/>
                <a:gd name="T36" fmla="*/ 68 w 70"/>
                <a:gd name="T37" fmla="*/ 114 h 126"/>
                <a:gd name="T38" fmla="*/ 60 w 70"/>
                <a:gd name="T39" fmla="*/ 112 h 126"/>
                <a:gd name="T40" fmla="*/ 60 w 70"/>
                <a:gd name="T41" fmla="*/ 112 h 126"/>
                <a:gd name="T42" fmla="*/ 56 w 70"/>
                <a:gd name="T43" fmla="*/ 118 h 126"/>
                <a:gd name="T44" fmla="*/ 52 w 70"/>
                <a:gd name="T45" fmla="*/ 118 h 126"/>
                <a:gd name="T46" fmla="*/ 44 w 70"/>
                <a:gd name="T47" fmla="*/ 122 h 126"/>
                <a:gd name="T48" fmla="*/ 40 w 70"/>
                <a:gd name="T49" fmla="*/ 122 h 126"/>
                <a:gd name="T50" fmla="*/ 38 w 70"/>
                <a:gd name="T51" fmla="*/ 126 h 126"/>
                <a:gd name="T52" fmla="*/ 34 w 70"/>
                <a:gd name="T53" fmla="*/ 126 h 126"/>
                <a:gd name="T54" fmla="*/ 30 w 70"/>
                <a:gd name="T55" fmla="*/ 118 h 126"/>
                <a:gd name="T56" fmla="*/ 26 w 70"/>
                <a:gd name="T57" fmla="*/ 114 h 126"/>
                <a:gd name="T58" fmla="*/ 22 w 70"/>
                <a:gd name="T59" fmla="*/ 108 h 126"/>
                <a:gd name="T60" fmla="*/ 22 w 70"/>
                <a:gd name="T61" fmla="*/ 104 h 126"/>
                <a:gd name="T62" fmla="*/ 18 w 70"/>
                <a:gd name="T63" fmla="*/ 96 h 126"/>
                <a:gd name="T64" fmla="*/ 22 w 70"/>
                <a:gd name="T65" fmla="*/ 88 h 126"/>
                <a:gd name="T66" fmla="*/ 26 w 70"/>
                <a:gd name="T67" fmla="*/ 82 h 126"/>
                <a:gd name="T68" fmla="*/ 26 w 70"/>
                <a:gd name="T69" fmla="*/ 70 h 126"/>
                <a:gd name="T70" fmla="*/ 18 w 70"/>
                <a:gd name="T71" fmla="*/ 70 h 126"/>
                <a:gd name="T72" fmla="*/ 18 w 70"/>
                <a:gd name="T73" fmla="*/ 66 h 126"/>
                <a:gd name="T74" fmla="*/ 18 w 70"/>
                <a:gd name="T75" fmla="*/ 58 h 126"/>
                <a:gd name="T76" fmla="*/ 14 w 70"/>
                <a:gd name="T77" fmla="*/ 58 h 126"/>
                <a:gd name="T78" fmla="*/ 12 w 70"/>
                <a:gd name="T79" fmla="*/ 58 h 126"/>
                <a:gd name="T80" fmla="*/ 0 w 70"/>
                <a:gd name="T81" fmla="*/ 44 h 126"/>
                <a:gd name="T82" fmla="*/ 4 w 70"/>
                <a:gd name="T83" fmla="*/ 40 h 126"/>
                <a:gd name="T84" fmla="*/ 4 w 70"/>
                <a:gd name="T85" fmla="*/ 32 h 126"/>
                <a:gd name="T86" fmla="*/ 12 w 70"/>
                <a:gd name="T87" fmla="*/ 32 h 126"/>
                <a:gd name="T88" fmla="*/ 12 w 70"/>
                <a:gd name="T89" fmla="*/ 30 h 126"/>
                <a:gd name="T90" fmla="*/ 14 w 70"/>
                <a:gd name="T91" fmla="*/ 26 h 126"/>
                <a:gd name="T92" fmla="*/ 12 w 70"/>
                <a:gd name="T93" fmla="*/ 26 h 126"/>
                <a:gd name="T94" fmla="*/ 12 w 70"/>
                <a:gd name="T95" fmla="*/ 22 h 126"/>
                <a:gd name="T96" fmla="*/ 12 w 70"/>
                <a:gd name="T97" fmla="*/ 18 h 126"/>
                <a:gd name="T98" fmla="*/ 12 w 70"/>
                <a:gd name="T99" fmla="*/ 14 h 126"/>
                <a:gd name="T100" fmla="*/ 18 w 70"/>
                <a:gd name="T101" fmla="*/ 10 h 126"/>
                <a:gd name="T102" fmla="*/ 22 w 70"/>
                <a:gd name="T103" fmla="*/ 6 h 126"/>
                <a:gd name="T104" fmla="*/ 18 w 70"/>
                <a:gd name="T105" fmla="*/ 0 h 126"/>
                <a:gd name="T106" fmla="*/ 22 w 70"/>
                <a:gd name="T107" fmla="*/ 4 h 126"/>
                <a:gd name="T108" fmla="*/ 26 w 70"/>
                <a:gd name="T109" fmla="*/ 4 h 126"/>
                <a:gd name="T110" fmla="*/ 34 w 70"/>
                <a:gd name="T111" fmla="*/ 10 h 126"/>
                <a:gd name="T112" fmla="*/ 38 w 70"/>
                <a:gd name="T113" fmla="*/ 18 h 126"/>
                <a:gd name="T114" fmla="*/ 40 w 70"/>
                <a:gd name="T115" fmla="*/ 26 h 126"/>
                <a:gd name="T116" fmla="*/ 40 w 70"/>
                <a:gd name="T117" fmla="*/ 30 h 126"/>
                <a:gd name="T118" fmla="*/ 40 w 70"/>
                <a:gd name="T119" fmla="*/ 36 h 126"/>
                <a:gd name="T120" fmla="*/ 40 w 70"/>
                <a:gd name="T121" fmla="*/ 32 h 126"/>
                <a:gd name="T122" fmla="*/ 44 w 70"/>
                <a:gd name="T123" fmla="*/ 3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 h="126">
                  <a:moveTo>
                    <a:pt x="44" y="30"/>
                  </a:moveTo>
                  <a:lnTo>
                    <a:pt x="44" y="30"/>
                  </a:lnTo>
                  <a:lnTo>
                    <a:pt x="48" y="30"/>
                  </a:lnTo>
                  <a:lnTo>
                    <a:pt x="48" y="30"/>
                  </a:lnTo>
                  <a:lnTo>
                    <a:pt x="48" y="30"/>
                  </a:lnTo>
                  <a:lnTo>
                    <a:pt x="48" y="32"/>
                  </a:lnTo>
                  <a:lnTo>
                    <a:pt x="48" y="32"/>
                  </a:lnTo>
                  <a:lnTo>
                    <a:pt x="48" y="32"/>
                  </a:lnTo>
                  <a:lnTo>
                    <a:pt x="48" y="32"/>
                  </a:lnTo>
                  <a:lnTo>
                    <a:pt x="48" y="32"/>
                  </a:lnTo>
                  <a:lnTo>
                    <a:pt x="52" y="32"/>
                  </a:lnTo>
                  <a:lnTo>
                    <a:pt x="52" y="36"/>
                  </a:lnTo>
                  <a:lnTo>
                    <a:pt x="52" y="36"/>
                  </a:lnTo>
                  <a:lnTo>
                    <a:pt x="56" y="40"/>
                  </a:lnTo>
                  <a:lnTo>
                    <a:pt x="56" y="40"/>
                  </a:lnTo>
                  <a:lnTo>
                    <a:pt x="56" y="36"/>
                  </a:lnTo>
                  <a:lnTo>
                    <a:pt x="56" y="36"/>
                  </a:lnTo>
                  <a:lnTo>
                    <a:pt x="56" y="40"/>
                  </a:lnTo>
                  <a:lnTo>
                    <a:pt x="56" y="40"/>
                  </a:lnTo>
                  <a:lnTo>
                    <a:pt x="60" y="40"/>
                  </a:lnTo>
                  <a:lnTo>
                    <a:pt x="60" y="40"/>
                  </a:lnTo>
                  <a:lnTo>
                    <a:pt x="60" y="40"/>
                  </a:lnTo>
                  <a:lnTo>
                    <a:pt x="60" y="40"/>
                  </a:lnTo>
                  <a:lnTo>
                    <a:pt x="60" y="44"/>
                  </a:lnTo>
                  <a:lnTo>
                    <a:pt x="60" y="44"/>
                  </a:lnTo>
                  <a:lnTo>
                    <a:pt x="60" y="52"/>
                  </a:lnTo>
                  <a:lnTo>
                    <a:pt x="60" y="52"/>
                  </a:lnTo>
                  <a:lnTo>
                    <a:pt x="60" y="52"/>
                  </a:lnTo>
                  <a:lnTo>
                    <a:pt x="60" y="52"/>
                  </a:lnTo>
                  <a:lnTo>
                    <a:pt x="60" y="56"/>
                  </a:lnTo>
                  <a:lnTo>
                    <a:pt x="60" y="56"/>
                  </a:lnTo>
                  <a:lnTo>
                    <a:pt x="56" y="56"/>
                  </a:lnTo>
                  <a:lnTo>
                    <a:pt x="60" y="58"/>
                  </a:lnTo>
                  <a:lnTo>
                    <a:pt x="60" y="58"/>
                  </a:lnTo>
                  <a:lnTo>
                    <a:pt x="60" y="56"/>
                  </a:lnTo>
                  <a:lnTo>
                    <a:pt x="60" y="58"/>
                  </a:lnTo>
                  <a:lnTo>
                    <a:pt x="60" y="58"/>
                  </a:lnTo>
                  <a:lnTo>
                    <a:pt x="60" y="58"/>
                  </a:lnTo>
                  <a:lnTo>
                    <a:pt x="60" y="58"/>
                  </a:lnTo>
                  <a:lnTo>
                    <a:pt x="60" y="58"/>
                  </a:lnTo>
                  <a:lnTo>
                    <a:pt x="60" y="58"/>
                  </a:lnTo>
                  <a:lnTo>
                    <a:pt x="56" y="58"/>
                  </a:lnTo>
                  <a:lnTo>
                    <a:pt x="56" y="58"/>
                  </a:lnTo>
                  <a:lnTo>
                    <a:pt x="56" y="62"/>
                  </a:lnTo>
                  <a:lnTo>
                    <a:pt x="56" y="62"/>
                  </a:lnTo>
                  <a:lnTo>
                    <a:pt x="52" y="62"/>
                  </a:lnTo>
                  <a:lnTo>
                    <a:pt x="52" y="62"/>
                  </a:lnTo>
                  <a:lnTo>
                    <a:pt x="52" y="62"/>
                  </a:lnTo>
                  <a:lnTo>
                    <a:pt x="52" y="62"/>
                  </a:lnTo>
                  <a:lnTo>
                    <a:pt x="48" y="62"/>
                  </a:lnTo>
                  <a:lnTo>
                    <a:pt x="48" y="62"/>
                  </a:lnTo>
                  <a:lnTo>
                    <a:pt x="48" y="66"/>
                  </a:lnTo>
                  <a:lnTo>
                    <a:pt x="48" y="66"/>
                  </a:lnTo>
                  <a:lnTo>
                    <a:pt x="48" y="66"/>
                  </a:lnTo>
                  <a:lnTo>
                    <a:pt x="52" y="66"/>
                  </a:lnTo>
                  <a:lnTo>
                    <a:pt x="48" y="66"/>
                  </a:lnTo>
                  <a:lnTo>
                    <a:pt x="48" y="70"/>
                  </a:lnTo>
                  <a:lnTo>
                    <a:pt x="48" y="74"/>
                  </a:lnTo>
                  <a:lnTo>
                    <a:pt x="48" y="74"/>
                  </a:lnTo>
                  <a:lnTo>
                    <a:pt x="48" y="74"/>
                  </a:lnTo>
                  <a:lnTo>
                    <a:pt x="48" y="74"/>
                  </a:lnTo>
                  <a:lnTo>
                    <a:pt x="48" y="74"/>
                  </a:lnTo>
                  <a:lnTo>
                    <a:pt x="48" y="74"/>
                  </a:lnTo>
                  <a:lnTo>
                    <a:pt x="48" y="74"/>
                  </a:lnTo>
                  <a:lnTo>
                    <a:pt x="48" y="78"/>
                  </a:lnTo>
                  <a:lnTo>
                    <a:pt x="48" y="78"/>
                  </a:lnTo>
                  <a:lnTo>
                    <a:pt x="48" y="78"/>
                  </a:lnTo>
                  <a:lnTo>
                    <a:pt x="48" y="82"/>
                  </a:lnTo>
                  <a:lnTo>
                    <a:pt x="48" y="82"/>
                  </a:lnTo>
                  <a:lnTo>
                    <a:pt x="48" y="82"/>
                  </a:lnTo>
                  <a:lnTo>
                    <a:pt x="48" y="82"/>
                  </a:lnTo>
                  <a:lnTo>
                    <a:pt x="48" y="82"/>
                  </a:lnTo>
                  <a:lnTo>
                    <a:pt x="48" y="82"/>
                  </a:lnTo>
                  <a:lnTo>
                    <a:pt x="48" y="86"/>
                  </a:lnTo>
                  <a:lnTo>
                    <a:pt x="52" y="86"/>
                  </a:lnTo>
                  <a:lnTo>
                    <a:pt x="52" y="86"/>
                  </a:lnTo>
                  <a:lnTo>
                    <a:pt x="52" y="86"/>
                  </a:lnTo>
                  <a:lnTo>
                    <a:pt x="52" y="86"/>
                  </a:lnTo>
                  <a:lnTo>
                    <a:pt x="52" y="86"/>
                  </a:lnTo>
                  <a:lnTo>
                    <a:pt x="52" y="86"/>
                  </a:lnTo>
                  <a:lnTo>
                    <a:pt x="52" y="88"/>
                  </a:lnTo>
                  <a:lnTo>
                    <a:pt x="52" y="88"/>
                  </a:lnTo>
                  <a:lnTo>
                    <a:pt x="52" y="88"/>
                  </a:lnTo>
                  <a:lnTo>
                    <a:pt x="52" y="88"/>
                  </a:lnTo>
                  <a:lnTo>
                    <a:pt x="56" y="88"/>
                  </a:lnTo>
                  <a:lnTo>
                    <a:pt x="56" y="88"/>
                  </a:lnTo>
                  <a:lnTo>
                    <a:pt x="60" y="88"/>
                  </a:lnTo>
                  <a:lnTo>
                    <a:pt x="60" y="88"/>
                  </a:lnTo>
                  <a:lnTo>
                    <a:pt x="60" y="92"/>
                  </a:lnTo>
                  <a:lnTo>
                    <a:pt x="60" y="92"/>
                  </a:lnTo>
                  <a:lnTo>
                    <a:pt x="60" y="92"/>
                  </a:lnTo>
                  <a:lnTo>
                    <a:pt x="60" y="92"/>
                  </a:lnTo>
                  <a:lnTo>
                    <a:pt x="60" y="92"/>
                  </a:lnTo>
                  <a:lnTo>
                    <a:pt x="60" y="96"/>
                  </a:lnTo>
                  <a:lnTo>
                    <a:pt x="60" y="96"/>
                  </a:lnTo>
                  <a:lnTo>
                    <a:pt x="60" y="96"/>
                  </a:lnTo>
                  <a:lnTo>
                    <a:pt x="60" y="100"/>
                  </a:lnTo>
                  <a:lnTo>
                    <a:pt x="60" y="100"/>
                  </a:lnTo>
                  <a:lnTo>
                    <a:pt x="64" y="104"/>
                  </a:lnTo>
                  <a:lnTo>
                    <a:pt x="64" y="104"/>
                  </a:lnTo>
                  <a:lnTo>
                    <a:pt x="64" y="108"/>
                  </a:lnTo>
                  <a:lnTo>
                    <a:pt x="64" y="108"/>
                  </a:lnTo>
                  <a:lnTo>
                    <a:pt x="68" y="112"/>
                  </a:lnTo>
                  <a:lnTo>
                    <a:pt x="68" y="112"/>
                  </a:lnTo>
                  <a:lnTo>
                    <a:pt x="68" y="112"/>
                  </a:lnTo>
                  <a:lnTo>
                    <a:pt x="68" y="112"/>
                  </a:lnTo>
                  <a:lnTo>
                    <a:pt x="68" y="112"/>
                  </a:lnTo>
                  <a:lnTo>
                    <a:pt x="70" y="114"/>
                  </a:lnTo>
                  <a:lnTo>
                    <a:pt x="70" y="114"/>
                  </a:lnTo>
                  <a:lnTo>
                    <a:pt x="68" y="114"/>
                  </a:lnTo>
                  <a:lnTo>
                    <a:pt x="68" y="114"/>
                  </a:lnTo>
                  <a:lnTo>
                    <a:pt x="68" y="114"/>
                  </a:lnTo>
                  <a:lnTo>
                    <a:pt x="68" y="114"/>
                  </a:lnTo>
                  <a:lnTo>
                    <a:pt x="68" y="114"/>
                  </a:lnTo>
                  <a:lnTo>
                    <a:pt x="68" y="114"/>
                  </a:lnTo>
                  <a:lnTo>
                    <a:pt x="68" y="114"/>
                  </a:lnTo>
                  <a:lnTo>
                    <a:pt x="64" y="114"/>
                  </a:lnTo>
                  <a:lnTo>
                    <a:pt x="64" y="114"/>
                  </a:lnTo>
                  <a:lnTo>
                    <a:pt x="64" y="114"/>
                  </a:lnTo>
                  <a:lnTo>
                    <a:pt x="60" y="112"/>
                  </a:lnTo>
                  <a:lnTo>
                    <a:pt x="60" y="112"/>
                  </a:lnTo>
                  <a:lnTo>
                    <a:pt x="60" y="112"/>
                  </a:lnTo>
                  <a:lnTo>
                    <a:pt x="60" y="112"/>
                  </a:lnTo>
                  <a:lnTo>
                    <a:pt x="60" y="112"/>
                  </a:lnTo>
                  <a:lnTo>
                    <a:pt x="60" y="114"/>
                  </a:lnTo>
                  <a:lnTo>
                    <a:pt x="60" y="112"/>
                  </a:lnTo>
                  <a:lnTo>
                    <a:pt x="60" y="112"/>
                  </a:lnTo>
                  <a:lnTo>
                    <a:pt x="56" y="112"/>
                  </a:lnTo>
                  <a:lnTo>
                    <a:pt x="56" y="114"/>
                  </a:lnTo>
                  <a:lnTo>
                    <a:pt x="56" y="114"/>
                  </a:lnTo>
                  <a:lnTo>
                    <a:pt x="56" y="114"/>
                  </a:lnTo>
                  <a:lnTo>
                    <a:pt x="56" y="118"/>
                  </a:lnTo>
                  <a:lnTo>
                    <a:pt x="56" y="118"/>
                  </a:lnTo>
                  <a:lnTo>
                    <a:pt x="56" y="118"/>
                  </a:lnTo>
                  <a:lnTo>
                    <a:pt x="52" y="118"/>
                  </a:lnTo>
                  <a:lnTo>
                    <a:pt x="52" y="118"/>
                  </a:lnTo>
                  <a:lnTo>
                    <a:pt x="52" y="118"/>
                  </a:lnTo>
                  <a:lnTo>
                    <a:pt x="52" y="118"/>
                  </a:lnTo>
                  <a:lnTo>
                    <a:pt x="52" y="118"/>
                  </a:lnTo>
                  <a:lnTo>
                    <a:pt x="48" y="118"/>
                  </a:lnTo>
                  <a:lnTo>
                    <a:pt x="48" y="118"/>
                  </a:lnTo>
                  <a:lnTo>
                    <a:pt x="48" y="118"/>
                  </a:lnTo>
                  <a:lnTo>
                    <a:pt x="48" y="122"/>
                  </a:lnTo>
                  <a:lnTo>
                    <a:pt x="44" y="122"/>
                  </a:lnTo>
                  <a:lnTo>
                    <a:pt x="44" y="118"/>
                  </a:lnTo>
                  <a:lnTo>
                    <a:pt x="44" y="118"/>
                  </a:lnTo>
                  <a:lnTo>
                    <a:pt x="40" y="122"/>
                  </a:lnTo>
                  <a:lnTo>
                    <a:pt x="40" y="122"/>
                  </a:lnTo>
                  <a:lnTo>
                    <a:pt x="40" y="122"/>
                  </a:lnTo>
                  <a:lnTo>
                    <a:pt x="40" y="122"/>
                  </a:lnTo>
                  <a:lnTo>
                    <a:pt x="40" y="122"/>
                  </a:lnTo>
                  <a:lnTo>
                    <a:pt x="40" y="126"/>
                  </a:lnTo>
                  <a:lnTo>
                    <a:pt x="40" y="126"/>
                  </a:lnTo>
                  <a:lnTo>
                    <a:pt x="38" y="126"/>
                  </a:lnTo>
                  <a:lnTo>
                    <a:pt x="38" y="126"/>
                  </a:lnTo>
                  <a:lnTo>
                    <a:pt x="38" y="126"/>
                  </a:lnTo>
                  <a:lnTo>
                    <a:pt x="38" y="126"/>
                  </a:lnTo>
                  <a:lnTo>
                    <a:pt x="38" y="126"/>
                  </a:lnTo>
                  <a:lnTo>
                    <a:pt x="38" y="126"/>
                  </a:lnTo>
                  <a:lnTo>
                    <a:pt x="38" y="126"/>
                  </a:lnTo>
                  <a:lnTo>
                    <a:pt x="34" y="126"/>
                  </a:lnTo>
                  <a:lnTo>
                    <a:pt x="34" y="126"/>
                  </a:lnTo>
                  <a:lnTo>
                    <a:pt x="34" y="126"/>
                  </a:lnTo>
                  <a:lnTo>
                    <a:pt x="34" y="122"/>
                  </a:lnTo>
                  <a:lnTo>
                    <a:pt x="34" y="122"/>
                  </a:lnTo>
                  <a:lnTo>
                    <a:pt x="34" y="122"/>
                  </a:lnTo>
                  <a:lnTo>
                    <a:pt x="30" y="122"/>
                  </a:lnTo>
                  <a:lnTo>
                    <a:pt x="30" y="118"/>
                  </a:lnTo>
                  <a:lnTo>
                    <a:pt x="26" y="118"/>
                  </a:lnTo>
                  <a:lnTo>
                    <a:pt x="26" y="118"/>
                  </a:lnTo>
                  <a:lnTo>
                    <a:pt x="26" y="118"/>
                  </a:lnTo>
                  <a:lnTo>
                    <a:pt x="26" y="118"/>
                  </a:lnTo>
                  <a:lnTo>
                    <a:pt x="26" y="114"/>
                  </a:lnTo>
                  <a:lnTo>
                    <a:pt x="26" y="114"/>
                  </a:lnTo>
                  <a:lnTo>
                    <a:pt x="26" y="114"/>
                  </a:lnTo>
                  <a:lnTo>
                    <a:pt x="22" y="114"/>
                  </a:lnTo>
                  <a:lnTo>
                    <a:pt x="22" y="114"/>
                  </a:lnTo>
                  <a:lnTo>
                    <a:pt x="22" y="114"/>
                  </a:lnTo>
                  <a:lnTo>
                    <a:pt x="22" y="112"/>
                  </a:lnTo>
                  <a:lnTo>
                    <a:pt x="22" y="108"/>
                  </a:lnTo>
                  <a:lnTo>
                    <a:pt x="22" y="108"/>
                  </a:lnTo>
                  <a:lnTo>
                    <a:pt x="22" y="108"/>
                  </a:lnTo>
                  <a:lnTo>
                    <a:pt x="22" y="108"/>
                  </a:lnTo>
                  <a:lnTo>
                    <a:pt x="22" y="108"/>
                  </a:lnTo>
                  <a:lnTo>
                    <a:pt x="22" y="108"/>
                  </a:lnTo>
                  <a:lnTo>
                    <a:pt x="22" y="104"/>
                  </a:lnTo>
                  <a:lnTo>
                    <a:pt x="22" y="104"/>
                  </a:lnTo>
                  <a:lnTo>
                    <a:pt x="22" y="104"/>
                  </a:lnTo>
                  <a:lnTo>
                    <a:pt x="18" y="104"/>
                  </a:lnTo>
                  <a:lnTo>
                    <a:pt x="18" y="100"/>
                  </a:lnTo>
                  <a:lnTo>
                    <a:pt x="18" y="96"/>
                  </a:lnTo>
                  <a:lnTo>
                    <a:pt x="18" y="96"/>
                  </a:lnTo>
                  <a:lnTo>
                    <a:pt x="18" y="96"/>
                  </a:lnTo>
                  <a:lnTo>
                    <a:pt x="22" y="92"/>
                  </a:lnTo>
                  <a:lnTo>
                    <a:pt x="22" y="92"/>
                  </a:lnTo>
                  <a:lnTo>
                    <a:pt x="22" y="88"/>
                  </a:lnTo>
                  <a:lnTo>
                    <a:pt x="22" y="88"/>
                  </a:lnTo>
                  <a:lnTo>
                    <a:pt x="22" y="88"/>
                  </a:lnTo>
                  <a:lnTo>
                    <a:pt x="22" y="88"/>
                  </a:lnTo>
                  <a:lnTo>
                    <a:pt x="22" y="86"/>
                  </a:lnTo>
                  <a:lnTo>
                    <a:pt x="22" y="86"/>
                  </a:lnTo>
                  <a:lnTo>
                    <a:pt x="22" y="86"/>
                  </a:lnTo>
                  <a:lnTo>
                    <a:pt x="26" y="82"/>
                  </a:lnTo>
                  <a:lnTo>
                    <a:pt x="26" y="82"/>
                  </a:lnTo>
                  <a:lnTo>
                    <a:pt x="26" y="78"/>
                  </a:lnTo>
                  <a:lnTo>
                    <a:pt x="22" y="74"/>
                  </a:lnTo>
                  <a:lnTo>
                    <a:pt x="22" y="74"/>
                  </a:lnTo>
                  <a:lnTo>
                    <a:pt x="22" y="74"/>
                  </a:lnTo>
                  <a:lnTo>
                    <a:pt x="22" y="74"/>
                  </a:lnTo>
                  <a:lnTo>
                    <a:pt x="26" y="70"/>
                  </a:lnTo>
                  <a:lnTo>
                    <a:pt x="26" y="70"/>
                  </a:lnTo>
                  <a:lnTo>
                    <a:pt x="22" y="70"/>
                  </a:lnTo>
                  <a:lnTo>
                    <a:pt x="22" y="70"/>
                  </a:lnTo>
                  <a:lnTo>
                    <a:pt x="22" y="70"/>
                  </a:lnTo>
                  <a:lnTo>
                    <a:pt x="18" y="70"/>
                  </a:lnTo>
                  <a:lnTo>
                    <a:pt x="18" y="70"/>
                  </a:lnTo>
                  <a:lnTo>
                    <a:pt x="18" y="70"/>
                  </a:lnTo>
                  <a:lnTo>
                    <a:pt x="18" y="70"/>
                  </a:lnTo>
                  <a:lnTo>
                    <a:pt x="18" y="70"/>
                  </a:lnTo>
                  <a:lnTo>
                    <a:pt x="18" y="66"/>
                  </a:lnTo>
                  <a:lnTo>
                    <a:pt x="18" y="66"/>
                  </a:lnTo>
                  <a:lnTo>
                    <a:pt x="18" y="66"/>
                  </a:lnTo>
                  <a:lnTo>
                    <a:pt x="18" y="66"/>
                  </a:lnTo>
                  <a:lnTo>
                    <a:pt x="18" y="66"/>
                  </a:lnTo>
                  <a:lnTo>
                    <a:pt x="18" y="62"/>
                  </a:lnTo>
                  <a:lnTo>
                    <a:pt x="18" y="58"/>
                  </a:lnTo>
                  <a:lnTo>
                    <a:pt x="18" y="58"/>
                  </a:lnTo>
                  <a:lnTo>
                    <a:pt x="18" y="58"/>
                  </a:lnTo>
                  <a:lnTo>
                    <a:pt x="18" y="58"/>
                  </a:lnTo>
                  <a:lnTo>
                    <a:pt x="18" y="58"/>
                  </a:lnTo>
                  <a:lnTo>
                    <a:pt x="18" y="56"/>
                  </a:lnTo>
                  <a:lnTo>
                    <a:pt x="18" y="56"/>
                  </a:lnTo>
                  <a:lnTo>
                    <a:pt x="14" y="56"/>
                  </a:lnTo>
                  <a:lnTo>
                    <a:pt x="14" y="58"/>
                  </a:lnTo>
                  <a:lnTo>
                    <a:pt x="14" y="58"/>
                  </a:lnTo>
                  <a:lnTo>
                    <a:pt x="12" y="58"/>
                  </a:lnTo>
                  <a:lnTo>
                    <a:pt x="12" y="58"/>
                  </a:lnTo>
                  <a:lnTo>
                    <a:pt x="12" y="58"/>
                  </a:lnTo>
                  <a:lnTo>
                    <a:pt x="12" y="58"/>
                  </a:lnTo>
                  <a:lnTo>
                    <a:pt x="12" y="58"/>
                  </a:lnTo>
                  <a:lnTo>
                    <a:pt x="8" y="58"/>
                  </a:lnTo>
                  <a:lnTo>
                    <a:pt x="8" y="56"/>
                  </a:lnTo>
                  <a:lnTo>
                    <a:pt x="8" y="56"/>
                  </a:lnTo>
                  <a:lnTo>
                    <a:pt x="4" y="52"/>
                  </a:lnTo>
                  <a:lnTo>
                    <a:pt x="0" y="44"/>
                  </a:lnTo>
                  <a:lnTo>
                    <a:pt x="0" y="44"/>
                  </a:lnTo>
                  <a:lnTo>
                    <a:pt x="0" y="44"/>
                  </a:lnTo>
                  <a:lnTo>
                    <a:pt x="0" y="44"/>
                  </a:lnTo>
                  <a:lnTo>
                    <a:pt x="0" y="44"/>
                  </a:lnTo>
                  <a:lnTo>
                    <a:pt x="0" y="44"/>
                  </a:lnTo>
                  <a:lnTo>
                    <a:pt x="4" y="40"/>
                  </a:lnTo>
                  <a:lnTo>
                    <a:pt x="4" y="40"/>
                  </a:lnTo>
                  <a:lnTo>
                    <a:pt x="4" y="40"/>
                  </a:lnTo>
                  <a:lnTo>
                    <a:pt x="4" y="36"/>
                  </a:lnTo>
                  <a:lnTo>
                    <a:pt x="4" y="36"/>
                  </a:lnTo>
                  <a:lnTo>
                    <a:pt x="4" y="32"/>
                  </a:lnTo>
                  <a:lnTo>
                    <a:pt x="4" y="32"/>
                  </a:lnTo>
                  <a:lnTo>
                    <a:pt x="4" y="32"/>
                  </a:lnTo>
                  <a:lnTo>
                    <a:pt x="4" y="32"/>
                  </a:lnTo>
                  <a:lnTo>
                    <a:pt x="4" y="32"/>
                  </a:lnTo>
                  <a:lnTo>
                    <a:pt x="8" y="32"/>
                  </a:lnTo>
                  <a:lnTo>
                    <a:pt x="8" y="30"/>
                  </a:lnTo>
                  <a:lnTo>
                    <a:pt x="8" y="30"/>
                  </a:lnTo>
                  <a:lnTo>
                    <a:pt x="12" y="32"/>
                  </a:lnTo>
                  <a:lnTo>
                    <a:pt x="12" y="30"/>
                  </a:lnTo>
                  <a:lnTo>
                    <a:pt x="12" y="30"/>
                  </a:lnTo>
                  <a:lnTo>
                    <a:pt x="12" y="30"/>
                  </a:lnTo>
                  <a:lnTo>
                    <a:pt x="12" y="30"/>
                  </a:lnTo>
                  <a:lnTo>
                    <a:pt x="12" y="30"/>
                  </a:lnTo>
                  <a:lnTo>
                    <a:pt x="12" y="30"/>
                  </a:lnTo>
                  <a:lnTo>
                    <a:pt x="12" y="30"/>
                  </a:lnTo>
                  <a:lnTo>
                    <a:pt x="14" y="30"/>
                  </a:lnTo>
                  <a:lnTo>
                    <a:pt x="14" y="30"/>
                  </a:lnTo>
                  <a:lnTo>
                    <a:pt x="14" y="26"/>
                  </a:lnTo>
                  <a:lnTo>
                    <a:pt x="14" y="26"/>
                  </a:lnTo>
                  <a:lnTo>
                    <a:pt x="14" y="26"/>
                  </a:lnTo>
                  <a:lnTo>
                    <a:pt x="14" y="26"/>
                  </a:lnTo>
                  <a:lnTo>
                    <a:pt x="14" y="26"/>
                  </a:lnTo>
                  <a:lnTo>
                    <a:pt x="14" y="26"/>
                  </a:lnTo>
                  <a:lnTo>
                    <a:pt x="14" y="22"/>
                  </a:lnTo>
                  <a:lnTo>
                    <a:pt x="12" y="26"/>
                  </a:lnTo>
                  <a:lnTo>
                    <a:pt x="12" y="26"/>
                  </a:lnTo>
                  <a:lnTo>
                    <a:pt x="12" y="26"/>
                  </a:lnTo>
                  <a:lnTo>
                    <a:pt x="12" y="26"/>
                  </a:lnTo>
                  <a:lnTo>
                    <a:pt x="12" y="22"/>
                  </a:lnTo>
                  <a:lnTo>
                    <a:pt x="12" y="22"/>
                  </a:lnTo>
                  <a:lnTo>
                    <a:pt x="12" y="22"/>
                  </a:lnTo>
                  <a:lnTo>
                    <a:pt x="12" y="22"/>
                  </a:lnTo>
                  <a:lnTo>
                    <a:pt x="12" y="22"/>
                  </a:lnTo>
                  <a:lnTo>
                    <a:pt x="12" y="22"/>
                  </a:lnTo>
                  <a:lnTo>
                    <a:pt x="12" y="18"/>
                  </a:lnTo>
                  <a:lnTo>
                    <a:pt x="12" y="18"/>
                  </a:lnTo>
                  <a:lnTo>
                    <a:pt x="12" y="18"/>
                  </a:lnTo>
                  <a:lnTo>
                    <a:pt x="12" y="18"/>
                  </a:lnTo>
                  <a:lnTo>
                    <a:pt x="12" y="18"/>
                  </a:lnTo>
                  <a:lnTo>
                    <a:pt x="12" y="18"/>
                  </a:lnTo>
                  <a:lnTo>
                    <a:pt x="12" y="14"/>
                  </a:lnTo>
                  <a:lnTo>
                    <a:pt x="12" y="14"/>
                  </a:lnTo>
                  <a:lnTo>
                    <a:pt x="12" y="14"/>
                  </a:lnTo>
                  <a:lnTo>
                    <a:pt x="12" y="14"/>
                  </a:lnTo>
                  <a:lnTo>
                    <a:pt x="14" y="10"/>
                  </a:lnTo>
                  <a:lnTo>
                    <a:pt x="14" y="10"/>
                  </a:lnTo>
                  <a:lnTo>
                    <a:pt x="14" y="10"/>
                  </a:lnTo>
                  <a:lnTo>
                    <a:pt x="18" y="10"/>
                  </a:lnTo>
                  <a:lnTo>
                    <a:pt x="18" y="10"/>
                  </a:lnTo>
                  <a:lnTo>
                    <a:pt x="18" y="10"/>
                  </a:lnTo>
                  <a:lnTo>
                    <a:pt x="18" y="10"/>
                  </a:lnTo>
                  <a:lnTo>
                    <a:pt x="18" y="6"/>
                  </a:lnTo>
                  <a:lnTo>
                    <a:pt x="18" y="6"/>
                  </a:lnTo>
                  <a:lnTo>
                    <a:pt x="22" y="6"/>
                  </a:lnTo>
                  <a:lnTo>
                    <a:pt x="22" y="6"/>
                  </a:lnTo>
                  <a:lnTo>
                    <a:pt x="22" y="6"/>
                  </a:lnTo>
                  <a:lnTo>
                    <a:pt x="22" y="6"/>
                  </a:lnTo>
                  <a:lnTo>
                    <a:pt x="22" y="4"/>
                  </a:lnTo>
                  <a:lnTo>
                    <a:pt x="22" y="4"/>
                  </a:lnTo>
                  <a:lnTo>
                    <a:pt x="22" y="4"/>
                  </a:lnTo>
                  <a:lnTo>
                    <a:pt x="18" y="0"/>
                  </a:lnTo>
                  <a:lnTo>
                    <a:pt x="18" y="0"/>
                  </a:lnTo>
                  <a:lnTo>
                    <a:pt x="18" y="0"/>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30" y="6"/>
                  </a:lnTo>
                  <a:lnTo>
                    <a:pt x="34" y="10"/>
                  </a:lnTo>
                  <a:lnTo>
                    <a:pt x="34" y="10"/>
                  </a:lnTo>
                  <a:lnTo>
                    <a:pt x="34" y="10"/>
                  </a:lnTo>
                  <a:lnTo>
                    <a:pt x="34" y="10"/>
                  </a:lnTo>
                  <a:lnTo>
                    <a:pt x="34" y="10"/>
                  </a:lnTo>
                  <a:lnTo>
                    <a:pt x="34" y="10"/>
                  </a:lnTo>
                  <a:lnTo>
                    <a:pt x="38" y="14"/>
                  </a:lnTo>
                  <a:lnTo>
                    <a:pt x="38" y="14"/>
                  </a:lnTo>
                  <a:lnTo>
                    <a:pt x="38" y="14"/>
                  </a:lnTo>
                  <a:lnTo>
                    <a:pt x="38" y="18"/>
                  </a:lnTo>
                  <a:lnTo>
                    <a:pt x="38" y="18"/>
                  </a:lnTo>
                  <a:lnTo>
                    <a:pt x="40" y="22"/>
                  </a:lnTo>
                  <a:lnTo>
                    <a:pt x="40" y="22"/>
                  </a:lnTo>
                  <a:lnTo>
                    <a:pt x="40" y="26"/>
                  </a:lnTo>
                  <a:lnTo>
                    <a:pt x="40" y="26"/>
                  </a:lnTo>
                  <a:lnTo>
                    <a:pt x="40" y="26"/>
                  </a:lnTo>
                  <a:lnTo>
                    <a:pt x="40" y="26"/>
                  </a:lnTo>
                  <a:lnTo>
                    <a:pt x="40" y="26"/>
                  </a:lnTo>
                  <a:lnTo>
                    <a:pt x="40" y="30"/>
                  </a:lnTo>
                  <a:lnTo>
                    <a:pt x="40" y="30"/>
                  </a:lnTo>
                  <a:lnTo>
                    <a:pt x="40" y="30"/>
                  </a:lnTo>
                  <a:lnTo>
                    <a:pt x="40" y="30"/>
                  </a:lnTo>
                  <a:lnTo>
                    <a:pt x="40" y="30"/>
                  </a:lnTo>
                  <a:lnTo>
                    <a:pt x="40" y="32"/>
                  </a:lnTo>
                  <a:lnTo>
                    <a:pt x="40" y="36"/>
                  </a:lnTo>
                  <a:lnTo>
                    <a:pt x="38" y="36"/>
                  </a:lnTo>
                  <a:lnTo>
                    <a:pt x="40" y="36"/>
                  </a:lnTo>
                  <a:lnTo>
                    <a:pt x="40" y="36"/>
                  </a:lnTo>
                  <a:lnTo>
                    <a:pt x="40" y="36"/>
                  </a:lnTo>
                  <a:lnTo>
                    <a:pt x="40" y="36"/>
                  </a:lnTo>
                  <a:lnTo>
                    <a:pt x="40" y="36"/>
                  </a:lnTo>
                  <a:lnTo>
                    <a:pt x="40" y="32"/>
                  </a:lnTo>
                  <a:lnTo>
                    <a:pt x="40" y="32"/>
                  </a:lnTo>
                  <a:lnTo>
                    <a:pt x="40" y="32"/>
                  </a:lnTo>
                  <a:lnTo>
                    <a:pt x="40" y="30"/>
                  </a:lnTo>
                  <a:lnTo>
                    <a:pt x="40" y="30"/>
                  </a:lnTo>
                  <a:lnTo>
                    <a:pt x="40" y="30"/>
                  </a:lnTo>
                  <a:lnTo>
                    <a:pt x="40" y="30"/>
                  </a:lnTo>
                  <a:lnTo>
                    <a:pt x="44" y="30"/>
                  </a:lnTo>
                  <a:lnTo>
                    <a:pt x="44" y="30"/>
                  </a:lnTo>
                  <a:lnTo>
                    <a:pt x="44" y="30"/>
                  </a:lnTo>
                  <a:lnTo>
                    <a:pt x="44" y="30"/>
                  </a:lnTo>
                  <a:lnTo>
                    <a:pt x="44" y="30"/>
                  </a:lnTo>
                  <a:lnTo>
                    <a:pt x="44"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85"/>
            <p:cNvSpPr>
              <a:spLocks/>
            </p:cNvSpPr>
            <p:nvPr/>
          </p:nvSpPr>
          <p:spPr bwMode="auto">
            <a:xfrm>
              <a:off x="2984500" y="5089593"/>
              <a:ext cx="190500" cy="231775"/>
            </a:xfrm>
            <a:custGeom>
              <a:avLst/>
              <a:gdLst>
                <a:gd name="T0" fmla="*/ 68 w 120"/>
                <a:gd name="T1" fmla="*/ 102 h 146"/>
                <a:gd name="T2" fmla="*/ 64 w 120"/>
                <a:gd name="T3" fmla="*/ 102 h 146"/>
                <a:gd name="T4" fmla="*/ 56 w 120"/>
                <a:gd name="T5" fmla="*/ 98 h 146"/>
                <a:gd name="T6" fmla="*/ 50 w 120"/>
                <a:gd name="T7" fmla="*/ 90 h 146"/>
                <a:gd name="T8" fmla="*/ 38 w 120"/>
                <a:gd name="T9" fmla="*/ 82 h 146"/>
                <a:gd name="T10" fmla="*/ 34 w 120"/>
                <a:gd name="T11" fmla="*/ 82 h 146"/>
                <a:gd name="T12" fmla="*/ 26 w 120"/>
                <a:gd name="T13" fmla="*/ 78 h 146"/>
                <a:gd name="T14" fmla="*/ 20 w 120"/>
                <a:gd name="T15" fmla="*/ 72 h 146"/>
                <a:gd name="T16" fmla="*/ 16 w 120"/>
                <a:gd name="T17" fmla="*/ 68 h 146"/>
                <a:gd name="T18" fmla="*/ 12 w 120"/>
                <a:gd name="T19" fmla="*/ 64 h 146"/>
                <a:gd name="T20" fmla="*/ 8 w 120"/>
                <a:gd name="T21" fmla="*/ 56 h 146"/>
                <a:gd name="T22" fmla="*/ 0 w 120"/>
                <a:gd name="T23" fmla="*/ 52 h 146"/>
                <a:gd name="T24" fmla="*/ 4 w 120"/>
                <a:gd name="T25" fmla="*/ 38 h 146"/>
                <a:gd name="T26" fmla="*/ 8 w 120"/>
                <a:gd name="T27" fmla="*/ 18 h 146"/>
                <a:gd name="T28" fmla="*/ 20 w 120"/>
                <a:gd name="T29" fmla="*/ 4 h 146"/>
                <a:gd name="T30" fmla="*/ 38 w 120"/>
                <a:gd name="T31" fmla="*/ 0 h 146"/>
                <a:gd name="T32" fmla="*/ 64 w 120"/>
                <a:gd name="T33" fmla="*/ 8 h 146"/>
                <a:gd name="T34" fmla="*/ 64 w 120"/>
                <a:gd name="T35" fmla="*/ 16 h 146"/>
                <a:gd name="T36" fmla="*/ 68 w 120"/>
                <a:gd name="T37" fmla="*/ 22 h 146"/>
                <a:gd name="T38" fmla="*/ 68 w 120"/>
                <a:gd name="T39" fmla="*/ 38 h 146"/>
                <a:gd name="T40" fmla="*/ 68 w 120"/>
                <a:gd name="T41" fmla="*/ 48 h 146"/>
                <a:gd name="T42" fmla="*/ 72 w 120"/>
                <a:gd name="T43" fmla="*/ 48 h 146"/>
                <a:gd name="T44" fmla="*/ 80 w 120"/>
                <a:gd name="T45" fmla="*/ 52 h 146"/>
                <a:gd name="T46" fmla="*/ 86 w 120"/>
                <a:gd name="T47" fmla="*/ 52 h 146"/>
                <a:gd name="T48" fmla="*/ 90 w 120"/>
                <a:gd name="T49" fmla="*/ 48 h 146"/>
                <a:gd name="T50" fmla="*/ 94 w 120"/>
                <a:gd name="T51" fmla="*/ 52 h 146"/>
                <a:gd name="T52" fmla="*/ 98 w 120"/>
                <a:gd name="T53" fmla="*/ 56 h 146"/>
                <a:gd name="T54" fmla="*/ 102 w 120"/>
                <a:gd name="T55" fmla="*/ 56 h 146"/>
                <a:gd name="T56" fmla="*/ 102 w 120"/>
                <a:gd name="T57" fmla="*/ 68 h 146"/>
                <a:gd name="T58" fmla="*/ 102 w 120"/>
                <a:gd name="T59" fmla="*/ 76 h 146"/>
                <a:gd name="T60" fmla="*/ 106 w 120"/>
                <a:gd name="T61" fmla="*/ 82 h 146"/>
                <a:gd name="T62" fmla="*/ 110 w 120"/>
                <a:gd name="T63" fmla="*/ 82 h 146"/>
                <a:gd name="T64" fmla="*/ 120 w 120"/>
                <a:gd name="T65" fmla="*/ 82 h 146"/>
                <a:gd name="T66" fmla="*/ 120 w 120"/>
                <a:gd name="T67" fmla="*/ 86 h 146"/>
                <a:gd name="T68" fmla="*/ 120 w 120"/>
                <a:gd name="T69" fmla="*/ 90 h 146"/>
                <a:gd name="T70" fmla="*/ 120 w 120"/>
                <a:gd name="T71" fmla="*/ 94 h 146"/>
                <a:gd name="T72" fmla="*/ 116 w 120"/>
                <a:gd name="T73" fmla="*/ 104 h 146"/>
                <a:gd name="T74" fmla="*/ 116 w 120"/>
                <a:gd name="T75" fmla="*/ 108 h 146"/>
                <a:gd name="T76" fmla="*/ 116 w 120"/>
                <a:gd name="T77" fmla="*/ 124 h 146"/>
                <a:gd name="T78" fmla="*/ 114 w 120"/>
                <a:gd name="T79" fmla="*/ 130 h 146"/>
                <a:gd name="T80" fmla="*/ 110 w 120"/>
                <a:gd name="T81" fmla="*/ 134 h 146"/>
                <a:gd name="T82" fmla="*/ 102 w 120"/>
                <a:gd name="T83" fmla="*/ 138 h 146"/>
                <a:gd name="T84" fmla="*/ 102 w 120"/>
                <a:gd name="T85" fmla="*/ 146 h 146"/>
                <a:gd name="T86" fmla="*/ 98 w 120"/>
                <a:gd name="T87" fmla="*/ 142 h 146"/>
                <a:gd name="T88" fmla="*/ 90 w 120"/>
                <a:gd name="T89" fmla="*/ 146 h 146"/>
                <a:gd name="T90" fmla="*/ 90 w 120"/>
                <a:gd name="T91" fmla="*/ 146 h 146"/>
                <a:gd name="T92" fmla="*/ 86 w 120"/>
                <a:gd name="T93" fmla="*/ 146 h 146"/>
                <a:gd name="T94" fmla="*/ 84 w 120"/>
                <a:gd name="T95" fmla="*/ 146 h 146"/>
                <a:gd name="T96" fmla="*/ 80 w 120"/>
                <a:gd name="T97" fmla="*/ 146 h 146"/>
                <a:gd name="T98" fmla="*/ 76 w 120"/>
                <a:gd name="T99" fmla="*/ 146 h 146"/>
                <a:gd name="T100" fmla="*/ 72 w 120"/>
                <a:gd name="T101" fmla="*/ 142 h 146"/>
                <a:gd name="T102" fmla="*/ 60 w 120"/>
                <a:gd name="T103" fmla="*/ 142 h 146"/>
                <a:gd name="T104" fmla="*/ 56 w 120"/>
                <a:gd name="T105" fmla="*/ 138 h 146"/>
                <a:gd name="T106" fmla="*/ 64 w 120"/>
                <a:gd name="T107" fmla="*/ 134 h 146"/>
                <a:gd name="T108" fmla="*/ 64 w 120"/>
                <a:gd name="T109" fmla="*/ 124 h 146"/>
                <a:gd name="T110" fmla="*/ 68 w 120"/>
                <a:gd name="T111" fmla="*/ 116 h 146"/>
                <a:gd name="T112" fmla="*/ 76 w 120"/>
                <a:gd name="T113" fmla="*/ 10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 h="146">
                  <a:moveTo>
                    <a:pt x="72" y="104"/>
                  </a:moveTo>
                  <a:lnTo>
                    <a:pt x="72" y="104"/>
                  </a:lnTo>
                  <a:lnTo>
                    <a:pt x="72" y="104"/>
                  </a:lnTo>
                  <a:lnTo>
                    <a:pt x="72" y="104"/>
                  </a:lnTo>
                  <a:lnTo>
                    <a:pt x="72" y="104"/>
                  </a:lnTo>
                  <a:lnTo>
                    <a:pt x="68" y="102"/>
                  </a:lnTo>
                  <a:lnTo>
                    <a:pt x="68" y="102"/>
                  </a:lnTo>
                  <a:lnTo>
                    <a:pt x="68" y="102"/>
                  </a:lnTo>
                  <a:lnTo>
                    <a:pt x="68" y="102"/>
                  </a:lnTo>
                  <a:lnTo>
                    <a:pt x="68" y="102"/>
                  </a:lnTo>
                  <a:lnTo>
                    <a:pt x="64" y="102"/>
                  </a:lnTo>
                  <a:lnTo>
                    <a:pt x="64" y="102"/>
                  </a:lnTo>
                  <a:lnTo>
                    <a:pt x="64" y="102"/>
                  </a:lnTo>
                  <a:lnTo>
                    <a:pt x="64" y="102"/>
                  </a:lnTo>
                  <a:lnTo>
                    <a:pt x="60" y="98"/>
                  </a:lnTo>
                  <a:lnTo>
                    <a:pt x="60" y="98"/>
                  </a:lnTo>
                  <a:lnTo>
                    <a:pt x="60" y="98"/>
                  </a:lnTo>
                  <a:lnTo>
                    <a:pt x="60" y="98"/>
                  </a:lnTo>
                  <a:lnTo>
                    <a:pt x="56" y="98"/>
                  </a:lnTo>
                  <a:lnTo>
                    <a:pt x="56" y="98"/>
                  </a:lnTo>
                  <a:lnTo>
                    <a:pt x="56" y="98"/>
                  </a:lnTo>
                  <a:lnTo>
                    <a:pt x="54" y="94"/>
                  </a:lnTo>
                  <a:lnTo>
                    <a:pt x="54" y="94"/>
                  </a:lnTo>
                  <a:lnTo>
                    <a:pt x="54" y="94"/>
                  </a:lnTo>
                  <a:lnTo>
                    <a:pt x="54" y="94"/>
                  </a:lnTo>
                  <a:lnTo>
                    <a:pt x="54" y="94"/>
                  </a:lnTo>
                  <a:lnTo>
                    <a:pt x="50" y="94"/>
                  </a:lnTo>
                  <a:lnTo>
                    <a:pt x="50" y="90"/>
                  </a:lnTo>
                  <a:lnTo>
                    <a:pt x="50" y="90"/>
                  </a:lnTo>
                  <a:lnTo>
                    <a:pt x="50" y="90"/>
                  </a:lnTo>
                  <a:lnTo>
                    <a:pt x="46" y="90"/>
                  </a:lnTo>
                  <a:lnTo>
                    <a:pt x="46" y="90"/>
                  </a:lnTo>
                  <a:lnTo>
                    <a:pt x="46" y="86"/>
                  </a:lnTo>
                  <a:lnTo>
                    <a:pt x="38" y="82"/>
                  </a:lnTo>
                  <a:lnTo>
                    <a:pt x="38" y="82"/>
                  </a:lnTo>
                  <a:lnTo>
                    <a:pt x="38" y="82"/>
                  </a:lnTo>
                  <a:lnTo>
                    <a:pt x="38" y="82"/>
                  </a:lnTo>
                  <a:lnTo>
                    <a:pt x="38" y="82"/>
                  </a:lnTo>
                  <a:lnTo>
                    <a:pt x="38" y="82"/>
                  </a:lnTo>
                  <a:lnTo>
                    <a:pt x="38" y="82"/>
                  </a:lnTo>
                  <a:lnTo>
                    <a:pt x="34" y="82"/>
                  </a:lnTo>
                  <a:lnTo>
                    <a:pt x="34" y="82"/>
                  </a:lnTo>
                  <a:lnTo>
                    <a:pt x="30" y="82"/>
                  </a:lnTo>
                  <a:lnTo>
                    <a:pt x="30" y="82"/>
                  </a:lnTo>
                  <a:lnTo>
                    <a:pt x="30" y="82"/>
                  </a:lnTo>
                  <a:lnTo>
                    <a:pt x="30" y="78"/>
                  </a:lnTo>
                  <a:lnTo>
                    <a:pt x="26" y="78"/>
                  </a:lnTo>
                  <a:lnTo>
                    <a:pt x="26" y="78"/>
                  </a:lnTo>
                  <a:lnTo>
                    <a:pt x="26" y="78"/>
                  </a:lnTo>
                  <a:lnTo>
                    <a:pt x="24" y="78"/>
                  </a:lnTo>
                  <a:lnTo>
                    <a:pt x="24" y="78"/>
                  </a:lnTo>
                  <a:lnTo>
                    <a:pt x="24" y="78"/>
                  </a:lnTo>
                  <a:lnTo>
                    <a:pt x="24" y="76"/>
                  </a:lnTo>
                  <a:lnTo>
                    <a:pt x="24" y="76"/>
                  </a:lnTo>
                  <a:lnTo>
                    <a:pt x="20" y="76"/>
                  </a:lnTo>
                  <a:lnTo>
                    <a:pt x="20" y="72"/>
                  </a:lnTo>
                  <a:lnTo>
                    <a:pt x="20" y="72"/>
                  </a:lnTo>
                  <a:lnTo>
                    <a:pt x="16" y="72"/>
                  </a:lnTo>
                  <a:lnTo>
                    <a:pt x="16" y="72"/>
                  </a:lnTo>
                  <a:lnTo>
                    <a:pt x="16" y="72"/>
                  </a:lnTo>
                  <a:lnTo>
                    <a:pt x="16" y="68"/>
                  </a:lnTo>
                  <a:lnTo>
                    <a:pt x="16" y="68"/>
                  </a:lnTo>
                  <a:lnTo>
                    <a:pt x="16" y="68"/>
                  </a:lnTo>
                  <a:lnTo>
                    <a:pt x="12" y="68"/>
                  </a:lnTo>
                  <a:lnTo>
                    <a:pt x="12" y="68"/>
                  </a:lnTo>
                  <a:lnTo>
                    <a:pt x="12" y="68"/>
                  </a:lnTo>
                  <a:lnTo>
                    <a:pt x="12" y="64"/>
                  </a:lnTo>
                  <a:lnTo>
                    <a:pt x="12" y="64"/>
                  </a:lnTo>
                  <a:lnTo>
                    <a:pt x="12" y="64"/>
                  </a:lnTo>
                  <a:lnTo>
                    <a:pt x="12" y="64"/>
                  </a:lnTo>
                  <a:lnTo>
                    <a:pt x="12" y="64"/>
                  </a:lnTo>
                  <a:lnTo>
                    <a:pt x="8" y="60"/>
                  </a:lnTo>
                  <a:lnTo>
                    <a:pt x="8" y="60"/>
                  </a:lnTo>
                  <a:lnTo>
                    <a:pt x="8" y="56"/>
                  </a:lnTo>
                  <a:lnTo>
                    <a:pt x="8" y="56"/>
                  </a:lnTo>
                  <a:lnTo>
                    <a:pt x="8" y="56"/>
                  </a:lnTo>
                  <a:lnTo>
                    <a:pt x="8" y="56"/>
                  </a:lnTo>
                  <a:lnTo>
                    <a:pt x="8" y="56"/>
                  </a:lnTo>
                  <a:lnTo>
                    <a:pt x="4" y="56"/>
                  </a:lnTo>
                  <a:lnTo>
                    <a:pt x="4" y="56"/>
                  </a:lnTo>
                  <a:lnTo>
                    <a:pt x="4" y="56"/>
                  </a:lnTo>
                  <a:lnTo>
                    <a:pt x="4" y="52"/>
                  </a:lnTo>
                  <a:lnTo>
                    <a:pt x="0" y="52"/>
                  </a:lnTo>
                  <a:lnTo>
                    <a:pt x="0" y="52"/>
                  </a:lnTo>
                  <a:lnTo>
                    <a:pt x="0" y="52"/>
                  </a:lnTo>
                  <a:lnTo>
                    <a:pt x="0" y="48"/>
                  </a:lnTo>
                  <a:lnTo>
                    <a:pt x="4" y="46"/>
                  </a:lnTo>
                  <a:lnTo>
                    <a:pt x="4" y="42"/>
                  </a:lnTo>
                  <a:lnTo>
                    <a:pt x="4" y="42"/>
                  </a:lnTo>
                  <a:lnTo>
                    <a:pt x="4" y="42"/>
                  </a:lnTo>
                  <a:lnTo>
                    <a:pt x="4" y="38"/>
                  </a:lnTo>
                  <a:lnTo>
                    <a:pt x="8" y="30"/>
                  </a:lnTo>
                  <a:lnTo>
                    <a:pt x="8" y="30"/>
                  </a:lnTo>
                  <a:lnTo>
                    <a:pt x="8" y="26"/>
                  </a:lnTo>
                  <a:lnTo>
                    <a:pt x="8" y="26"/>
                  </a:lnTo>
                  <a:lnTo>
                    <a:pt x="8" y="22"/>
                  </a:lnTo>
                  <a:lnTo>
                    <a:pt x="8" y="22"/>
                  </a:lnTo>
                  <a:lnTo>
                    <a:pt x="8" y="18"/>
                  </a:lnTo>
                  <a:lnTo>
                    <a:pt x="8" y="18"/>
                  </a:lnTo>
                  <a:lnTo>
                    <a:pt x="12" y="12"/>
                  </a:lnTo>
                  <a:lnTo>
                    <a:pt x="12" y="12"/>
                  </a:lnTo>
                  <a:lnTo>
                    <a:pt x="16" y="8"/>
                  </a:lnTo>
                  <a:lnTo>
                    <a:pt x="16" y="4"/>
                  </a:lnTo>
                  <a:lnTo>
                    <a:pt x="16" y="4"/>
                  </a:lnTo>
                  <a:lnTo>
                    <a:pt x="20" y="4"/>
                  </a:lnTo>
                  <a:lnTo>
                    <a:pt x="26" y="4"/>
                  </a:lnTo>
                  <a:lnTo>
                    <a:pt x="30" y="4"/>
                  </a:lnTo>
                  <a:lnTo>
                    <a:pt x="30" y="0"/>
                  </a:lnTo>
                  <a:lnTo>
                    <a:pt x="34" y="0"/>
                  </a:lnTo>
                  <a:lnTo>
                    <a:pt x="38" y="0"/>
                  </a:lnTo>
                  <a:lnTo>
                    <a:pt x="38" y="0"/>
                  </a:lnTo>
                  <a:lnTo>
                    <a:pt x="38" y="0"/>
                  </a:lnTo>
                  <a:lnTo>
                    <a:pt x="46" y="0"/>
                  </a:lnTo>
                  <a:lnTo>
                    <a:pt x="46" y="0"/>
                  </a:lnTo>
                  <a:lnTo>
                    <a:pt x="54" y="0"/>
                  </a:lnTo>
                  <a:lnTo>
                    <a:pt x="54" y="0"/>
                  </a:lnTo>
                  <a:lnTo>
                    <a:pt x="56" y="4"/>
                  </a:lnTo>
                  <a:lnTo>
                    <a:pt x="60" y="4"/>
                  </a:lnTo>
                  <a:lnTo>
                    <a:pt x="64" y="8"/>
                  </a:lnTo>
                  <a:lnTo>
                    <a:pt x="64" y="8"/>
                  </a:lnTo>
                  <a:lnTo>
                    <a:pt x="64" y="8"/>
                  </a:lnTo>
                  <a:lnTo>
                    <a:pt x="64" y="12"/>
                  </a:lnTo>
                  <a:lnTo>
                    <a:pt x="64" y="12"/>
                  </a:lnTo>
                  <a:lnTo>
                    <a:pt x="64" y="16"/>
                  </a:lnTo>
                  <a:lnTo>
                    <a:pt x="64" y="16"/>
                  </a:lnTo>
                  <a:lnTo>
                    <a:pt x="64" y="16"/>
                  </a:lnTo>
                  <a:lnTo>
                    <a:pt x="64" y="16"/>
                  </a:lnTo>
                  <a:lnTo>
                    <a:pt x="68" y="18"/>
                  </a:lnTo>
                  <a:lnTo>
                    <a:pt x="68" y="18"/>
                  </a:lnTo>
                  <a:lnTo>
                    <a:pt x="68" y="18"/>
                  </a:lnTo>
                  <a:lnTo>
                    <a:pt x="68" y="22"/>
                  </a:lnTo>
                  <a:lnTo>
                    <a:pt x="68" y="22"/>
                  </a:lnTo>
                  <a:lnTo>
                    <a:pt x="68" y="22"/>
                  </a:lnTo>
                  <a:lnTo>
                    <a:pt x="68" y="22"/>
                  </a:lnTo>
                  <a:lnTo>
                    <a:pt x="68" y="26"/>
                  </a:lnTo>
                  <a:lnTo>
                    <a:pt x="68" y="26"/>
                  </a:lnTo>
                  <a:lnTo>
                    <a:pt x="72" y="30"/>
                  </a:lnTo>
                  <a:lnTo>
                    <a:pt x="68" y="34"/>
                  </a:lnTo>
                  <a:lnTo>
                    <a:pt x="68" y="38"/>
                  </a:lnTo>
                  <a:lnTo>
                    <a:pt x="68" y="38"/>
                  </a:lnTo>
                  <a:lnTo>
                    <a:pt x="68" y="38"/>
                  </a:lnTo>
                  <a:lnTo>
                    <a:pt x="68" y="38"/>
                  </a:lnTo>
                  <a:lnTo>
                    <a:pt x="68" y="42"/>
                  </a:lnTo>
                  <a:lnTo>
                    <a:pt x="68" y="42"/>
                  </a:lnTo>
                  <a:lnTo>
                    <a:pt x="68" y="42"/>
                  </a:lnTo>
                  <a:lnTo>
                    <a:pt x="68" y="46"/>
                  </a:lnTo>
                  <a:lnTo>
                    <a:pt x="68" y="48"/>
                  </a:lnTo>
                  <a:lnTo>
                    <a:pt x="68" y="48"/>
                  </a:lnTo>
                  <a:lnTo>
                    <a:pt x="68" y="48"/>
                  </a:lnTo>
                  <a:lnTo>
                    <a:pt x="68" y="48"/>
                  </a:lnTo>
                  <a:lnTo>
                    <a:pt x="68" y="48"/>
                  </a:lnTo>
                  <a:lnTo>
                    <a:pt x="72" y="48"/>
                  </a:lnTo>
                  <a:lnTo>
                    <a:pt x="72" y="48"/>
                  </a:lnTo>
                  <a:lnTo>
                    <a:pt x="72" y="48"/>
                  </a:lnTo>
                  <a:lnTo>
                    <a:pt x="72" y="48"/>
                  </a:lnTo>
                  <a:lnTo>
                    <a:pt x="72" y="48"/>
                  </a:lnTo>
                  <a:lnTo>
                    <a:pt x="76" y="52"/>
                  </a:lnTo>
                  <a:lnTo>
                    <a:pt x="76" y="52"/>
                  </a:lnTo>
                  <a:lnTo>
                    <a:pt x="80" y="52"/>
                  </a:lnTo>
                  <a:lnTo>
                    <a:pt x="80" y="52"/>
                  </a:lnTo>
                  <a:lnTo>
                    <a:pt x="80" y="52"/>
                  </a:lnTo>
                  <a:lnTo>
                    <a:pt x="84" y="52"/>
                  </a:lnTo>
                  <a:lnTo>
                    <a:pt x="84" y="52"/>
                  </a:lnTo>
                  <a:lnTo>
                    <a:pt x="84" y="52"/>
                  </a:lnTo>
                  <a:lnTo>
                    <a:pt x="86" y="52"/>
                  </a:lnTo>
                  <a:lnTo>
                    <a:pt x="86" y="52"/>
                  </a:lnTo>
                  <a:lnTo>
                    <a:pt x="86" y="52"/>
                  </a:lnTo>
                  <a:lnTo>
                    <a:pt x="86" y="52"/>
                  </a:lnTo>
                  <a:lnTo>
                    <a:pt x="86" y="52"/>
                  </a:lnTo>
                  <a:lnTo>
                    <a:pt x="86" y="48"/>
                  </a:lnTo>
                  <a:lnTo>
                    <a:pt x="86" y="48"/>
                  </a:lnTo>
                  <a:lnTo>
                    <a:pt x="86" y="48"/>
                  </a:lnTo>
                  <a:lnTo>
                    <a:pt x="86" y="48"/>
                  </a:lnTo>
                  <a:lnTo>
                    <a:pt x="90" y="48"/>
                  </a:lnTo>
                  <a:lnTo>
                    <a:pt x="90" y="48"/>
                  </a:lnTo>
                  <a:lnTo>
                    <a:pt x="90" y="48"/>
                  </a:lnTo>
                  <a:lnTo>
                    <a:pt x="90" y="48"/>
                  </a:lnTo>
                  <a:lnTo>
                    <a:pt x="90" y="48"/>
                  </a:lnTo>
                  <a:lnTo>
                    <a:pt x="90" y="48"/>
                  </a:lnTo>
                  <a:lnTo>
                    <a:pt x="90" y="52"/>
                  </a:lnTo>
                  <a:lnTo>
                    <a:pt x="94" y="52"/>
                  </a:lnTo>
                  <a:lnTo>
                    <a:pt x="94" y="52"/>
                  </a:lnTo>
                  <a:lnTo>
                    <a:pt x="94" y="52"/>
                  </a:lnTo>
                  <a:lnTo>
                    <a:pt x="94" y="52"/>
                  </a:lnTo>
                  <a:lnTo>
                    <a:pt x="98" y="52"/>
                  </a:lnTo>
                  <a:lnTo>
                    <a:pt x="98" y="52"/>
                  </a:lnTo>
                  <a:lnTo>
                    <a:pt x="98" y="52"/>
                  </a:lnTo>
                  <a:lnTo>
                    <a:pt x="98" y="56"/>
                  </a:lnTo>
                  <a:lnTo>
                    <a:pt x="98" y="56"/>
                  </a:lnTo>
                  <a:lnTo>
                    <a:pt x="98" y="56"/>
                  </a:lnTo>
                  <a:lnTo>
                    <a:pt x="98" y="56"/>
                  </a:lnTo>
                  <a:lnTo>
                    <a:pt x="102" y="56"/>
                  </a:lnTo>
                  <a:lnTo>
                    <a:pt x="102" y="56"/>
                  </a:lnTo>
                  <a:lnTo>
                    <a:pt x="102" y="56"/>
                  </a:lnTo>
                  <a:lnTo>
                    <a:pt x="102" y="56"/>
                  </a:lnTo>
                  <a:lnTo>
                    <a:pt x="102" y="56"/>
                  </a:lnTo>
                  <a:lnTo>
                    <a:pt x="102" y="60"/>
                  </a:lnTo>
                  <a:lnTo>
                    <a:pt x="102" y="60"/>
                  </a:lnTo>
                  <a:lnTo>
                    <a:pt x="102" y="60"/>
                  </a:lnTo>
                  <a:lnTo>
                    <a:pt x="102" y="60"/>
                  </a:lnTo>
                  <a:lnTo>
                    <a:pt x="102" y="64"/>
                  </a:lnTo>
                  <a:lnTo>
                    <a:pt x="102" y="64"/>
                  </a:lnTo>
                  <a:lnTo>
                    <a:pt x="102" y="68"/>
                  </a:lnTo>
                  <a:lnTo>
                    <a:pt x="102" y="68"/>
                  </a:lnTo>
                  <a:lnTo>
                    <a:pt x="102" y="72"/>
                  </a:lnTo>
                  <a:lnTo>
                    <a:pt x="102" y="72"/>
                  </a:lnTo>
                  <a:lnTo>
                    <a:pt x="102" y="72"/>
                  </a:lnTo>
                  <a:lnTo>
                    <a:pt x="102" y="72"/>
                  </a:lnTo>
                  <a:lnTo>
                    <a:pt x="102" y="76"/>
                  </a:lnTo>
                  <a:lnTo>
                    <a:pt x="102" y="76"/>
                  </a:lnTo>
                  <a:lnTo>
                    <a:pt x="102" y="76"/>
                  </a:lnTo>
                  <a:lnTo>
                    <a:pt x="106" y="76"/>
                  </a:lnTo>
                  <a:lnTo>
                    <a:pt x="106" y="78"/>
                  </a:lnTo>
                  <a:lnTo>
                    <a:pt x="106" y="78"/>
                  </a:lnTo>
                  <a:lnTo>
                    <a:pt x="106" y="78"/>
                  </a:lnTo>
                  <a:lnTo>
                    <a:pt x="106" y="78"/>
                  </a:lnTo>
                  <a:lnTo>
                    <a:pt x="106" y="82"/>
                  </a:lnTo>
                  <a:lnTo>
                    <a:pt x="106" y="82"/>
                  </a:lnTo>
                  <a:lnTo>
                    <a:pt x="106" y="82"/>
                  </a:lnTo>
                  <a:lnTo>
                    <a:pt x="106" y="82"/>
                  </a:lnTo>
                  <a:lnTo>
                    <a:pt x="106" y="82"/>
                  </a:lnTo>
                  <a:lnTo>
                    <a:pt x="110" y="82"/>
                  </a:lnTo>
                  <a:lnTo>
                    <a:pt x="110" y="82"/>
                  </a:lnTo>
                  <a:lnTo>
                    <a:pt x="110" y="82"/>
                  </a:lnTo>
                  <a:lnTo>
                    <a:pt x="110" y="82"/>
                  </a:lnTo>
                  <a:lnTo>
                    <a:pt x="114" y="82"/>
                  </a:lnTo>
                  <a:lnTo>
                    <a:pt x="114" y="82"/>
                  </a:lnTo>
                  <a:lnTo>
                    <a:pt x="114" y="82"/>
                  </a:lnTo>
                  <a:lnTo>
                    <a:pt x="116" y="78"/>
                  </a:lnTo>
                  <a:lnTo>
                    <a:pt x="116" y="78"/>
                  </a:lnTo>
                  <a:lnTo>
                    <a:pt x="120" y="82"/>
                  </a:lnTo>
                  <a:lnTo>
                    <a:pt x="120" y="82"/>
                  </a:lnTo>
                  <a:lnTo>
                    <a:pt x="120" y="82"/>
                  </a:lnTo>
                  <a:lnTo>
                    <a:pt x="120" y="82"/>
                  </a:lnTo>
                  <a:lnTo>
                    <a:pt x="120" y="82"/>
                  </a:lnTo>
                  <a:lnTo>
                    <a:pt x="120" y="86"/>
                  </a:lnTo>
                  <a:lnTo>
                    <a:pt x="120" y="86"/>
                  </a:lnTo>
                  <a:lnTo>
                    <a:pt x="120" y="86"/>
                  </a:lnTo>
                  <a:lnTo>
                    <a:pt x="120" y="86"/>
                  </a:lnTo>
                  <a:lnTo>
                    <a:pt x="120" y="86"/>
                  </a:lnTo>
                  <a:lnTo>
                    <a:pt x="120" y="86"/>
                  </a:lnTo>
                  <a:lnTo>
                    <a:pt x="120" y="90"/>
                  </a:lnTo>
                  <a:lnTo>
                    <a:pt x="120" y="90"/>
                  </a:lnTo>
                  <a:lnTo>
                    <a:pt x="120" y="90"/>
                  </a:lnTo>
                  <a:lnTo>
                    <a:pt x="120" y="90"/>
                  </a:lnTo>
                  <a:lnTo>
                    <a:pt x="120" y="90"/>
                  </a:lnTo>
                  <a:lnTo>
                    <a:pt x="120" y="90"/>
                  </a:lnTo>
                  <a:lnTo>
                    <a:pt x="120" y="94"/>
                  </a:lnTo>
                  <a:lnTo>
                    <a:pt x="120" y="94"/>
                  </a:lnTo>
                  <a:lnTo>
                    <a:pt x="120" y="94"/>
                  </a:lnTo>
                  <a:lnTo>
                    <a:pt x="120" y="94"/>
                  </a:lnTo>
                  <a:lnTo>
                    <a:pt x="120" y="94"/>
                  </a:lnTo>
                  <a:lnTo>
                    <a:pt x="120" y="94"/>
                  </a:lnTo>
                  <a:lnTo>
                    <a:pt x="120" y="98"/>
                  </a:lnTo>
                  <a:lnTo>
                    <a:pt x="120" y="98"/>
                  </a:lnTo>
                  <a:lnTo>
                    <a:pt x="116" y="102"/>
                  </a:lnTo>
                  <a:lnTo>
                    <a:pt x="116" y="102"/>
                  </a:lnTo>
                  <a:lnTo>
                    <a:pt x="116" y="102"/>
                  </a:lnTo>
                  <a:lnTo>
                    <a:pt x="116" y="104"/>
                  </a:lnTo>
                  <a:lnTo>
                    <a:pt x="116" y="104"/>
                  </a:lnTo>
                  <a:lnTo>
                    <a:pt x="116" y="104"/>
                  </a:lnTo>
                  <a:lnTo>
                    <a:pt x="116" y="104"/>
                  </a:lnTo>
                  <a:lnTo>
                    <a:pt x="116" y="104"/>
                  </a:lnTo>
                  <a:lnTo>
                    <a:pt x="116" y="108"/>
                  </a:lnTo>
                  <a:lnTo>
                    <a:pt x="116" y="108"/>
                  </a:lnTo>
                  <a:lnTo>
                    <a:pt x="116" y="108"/>
                  </a:lnTo>
                  <a:lnTo>
                    <a:pt x="116" y="112"/>
                  </a:lnTo>
                  <a:lnTo>
                    <a:pt x="116" y="112"/>
                  </a:lnTo>
                  <a:lnTo>
                    <a:pt x="116" y="116"/>
                  </a:lnTo>
                  <a:lnTo>
                    <a:pt x="116" y="116"/>
                  </a:lnTo>
                  <a:lnTo>
                    <a:pt x="116" y="120"/>
                  </a:lnTo>
                  <a:lnTo>
                    <a:pt x="116" y="120"/>
                  </a:lnTo>
                  <a:lnTo>
                    <a:pt x="116" y="124"/>
                  </a:lnTo>
                  <a:lnTo>
                    <a:pt x="116" y="124"/>
                  </a:lnTo>
                  <a:lnTo>
                    <a:pt x="116" y="124"/>
                  </a:lnTo>
                  <a:lnTo>
                    <a:pt x="116" y="124"/>
                  </a:lnTo>
                  <a:lnTo>
                    <a:pt x="114" y="126"/>
                  </a:lnTo>
                  <a:lnTo>
                    <a:pt x="114" y="130"/>
                  </a:lnTo>
                  <a:lnTo>
                    <a:pt x="114" y="130"/>
                  </a:lnTo>
                  <a:lnTo>
                    <a:pt x="114" y="130"/>
                  </a:lnTo>
                  <a:lnTo>
                    <a:pt x="114" y="130"/>
                  </a:lnTo>
                  <a:lnTo>
                    <a:pt x="114" y="130"/>
                  </a:lnTo>
                  <a:lnTo>
                    <a:pt x="110" y="130"/>
                  </a:lnTo>
                  <a:lnTo>
                    <a:pt x="110" y="130"/>
                  </a:lnTo>
                  <a:lnTo>
                    <a:pt x="110" y="134"/>
                  </a:lnTo>
                  <a:lnTo>
                    <a:pt x="110" y="134"/>
                  </a:lnTo>
                  <a:lnTo>
                    <a:pt x="110" y="134"/>
                  </a:lnTo>
                  <a:lnTo>
                    <a:pt x="110" y="134"/>
                  </a:lnTo>
                  <a:lnTo>
                    <a:pt x="106" y="134"/>
                  </a:lnTo>
                  <a:lnTo>
                    <a:pt x="106" y="134"/>
                  </a:lnTo>
                  <a:lnTo>
                    <a:pt x="106" y="134"/>
                  </a:lnTo>
                  <a:lnTo>
                    <a:pt x="106" y="134"/>
                  </a:lnTo>
                  <a:lnTo>
                    <a:pt x="106" y="134"/>
                  </a:lnTo>
                  <a:lnTo>
                    <a:pt x="102" y="138"/>
                  </a:lnTo>
                  <a:lnTo>
                    <a:pt x="102" y="138"/>
                  </a:lnTo>
                  <a:lnTo>
                    <a:pt x="102" y="142"/>
                  </a:lnTo>
                  <a:lnTo>
                    <a:pt x="102" y="142"/>
                  </a:lnTo>
                  <a:lnTo>
                    <a:pt x="102" y="142"/>
                  </a:lnTo>
                  <a:lnTo>
                    <a:pt x="102" y="142"/>
                  </a:lnTo>
                  <a:lnTo>
                    <a:pt x="102" y="142"/>
                  </a:lnTo>
                  <a:lnTo>
                    <a:pt x="102" y="146"/>
                  </a:lnTo>
                  <a:lnTo>
                    <a:pt x="98" y="146"/>
                  </a:lnTo>
                  <a:lnTo>
                    <a:pt x="98" y="142"/>
                  </a:lnTo>
                  <a:lnTo>
                    <a:pt x="98" y="142"/>
                  </a:lnTo>
                  <a:lnTo>
                    <a:pt x="98" y="142"/>
                  </a:lnTo>
                  <a:lnTo>
                    <a:pt x="98" y="142"/>
                  </a:lnTo>
                  <a:lnTo>
                    <a:pt x="98" y="142"/>
                  </a:lnTo>
                  <a:lnTo>
                    <a:pt x="98" y="142"/>
                  </a:lnTo>
                  <a:lnTo>
                    <a:pt x="94" y="142"/>
                  </a:lnTo>
                  <a:lnTo>
                    <a:pt x="94" y="142"/>
                  </a:lnTo>
                  <a:lnTo>
                    <a:pt x="94" y="142"/>
                  </a:lnTo>
                  <a:lnTo>
                    <a:pt x="94" y="142"/>
                  </a:lnTo>
                  <a:lnTo>
                    <a:pt x="90" y="142"/>
                  </a:lnTo>
                  <a:lnTo>
                    <a:pt x="90" y="146"/>
                  </a:lnTo>
                  <a:lnTo>
                    <a:pt x="90" y="146"/>
                  </a:lnTo>
                  <a:lnTo>
                    <a:pt x="90" y="146"/>
                  </a:lnTo>
                  <a:lnTo>
                    <a:pt x="90" y="146"/>
                  </a:lnTo>
                  <a:lnTo>
                    <a:pt x="90" y="146"/>
                  </a:lnTo>
                  <a:lnTo>
                    <a:pt x="90" y="146"/>
                  </a:lnTo>
                  <a:lnTo>
                    <a:pt x="90" y="146"/>
                  </a:lnTo>
                  <a:lnTo>
                    <a:pt x="90" y="146"/>
                  </a:lnTo>
                  <a:lnTo>
                    <a:pt x="90" y="146"/>
                  </a:lnTo>
                  <a:lnTo>
                    <a:pt x="90" y="146"/>
                  </a:lnTo>
                  <a:lnTo>
                    <a:pt x="90" y="146"/>
                  </a:lnTo>
                  <a:lnTo>
                    <a:pt x="86" y="146"/>
                  </a:lnTo>
                  <a:lnTo>
                    <a:pt x="86" y="146"/>
                  </a:lnTo>
                  <a:lnTo>
                    <a:pt x="86" y="146"/>
                  </a:lnTo>
                  <a:lnTo>
                    <a:pt x="86" y="146"/>
                  </a:lnTo>
                  <a:lnTo>
                    <a:pt x="86" y="146"/>
                  </a:lnTo>
                  <a:lnTo>
                    <a:pt x="86" y="146"/>
                  </a:lnTo>
                  <a:lnTo>
                    <a:pt x="86" y="146"/>
                  </a:lnTo>
                  <a:lnTo>
                    <a:pt x="86" y="146"/>
                  </a:lnTo>
                  <a:lnTo>
                    <a:pt x="86" y="146"/>
                  </a:lnTo>
                  <a:lnTo>
                    <a:pt x="84" y="146"/>
                  </a:lnTo>
                  <a:lnTo>
                    <a:pt x="84" y="146"/>
                  </a:lnTo>
                  <a:lnTo>
                    <a:pt x="84" y="146"/>
                  </a:lnTo>
                  <a:lnTo>
                    <a:pt x="84" y="146"/>
                  </a:lnTo>
                  <a:lnTo>
                    <a:pt x="84" y="146"/>
                  </a:lnTo>
                  <a:lnTo>
                    <a:pt x="84" y="146"/>
                  </a:lnTo>
                  <a:lnTo>
                    <a:pt x="84" y="146"/>
                  </a:lnTo>
                  <a:lnTo>
                    <a:pt x="84" y="146"/>
                  </a:lnTo>
                  <a:lnTo>
                    <a:pt x="84" y="146"/>
                  </a:lnTo>
                  <a:lnTo>
                    <a:pt x="80" y="146"/>
                  </a:lnTo>
                  <a:lnTo>
                    <a:pt x="80" y="146"/>
                  </a:lnTo>
                  <a:lnTo>
                    <a:pt x="80" y="146"/>
                  </a:lnTo>
                  <a:lnTo>
                    <a:pt x="80" y="146"/>
                  </a:lnTo>
                  <a:lnTo>
                    <a:pt x="80" y="146"/>
                  </a:lnTo>
                  <a:lnTo>
                    <a:pt x="80" y="146"/>
                  </a:lnTo>
                  <a:lnTo>
                    <a:pt x="80" y="146"/>
                  </a:lnTo>
                  <a:lnTo>
                    <a:pt x="76" y="146"/>
                  </a:lnTo>
                  <a:lnTo>
                    <a:pt x="76" y="146"/>
                  </a:lnTo>
                  <a:lnTo>
                    <a:pt x="76" y="146"/>
                  </a:lnTo>
                  <a:lnTo>
                    <a:pt x="72" y="142"/>
                  </a:lnTo>
                  <a:lnTo>
                    <a:pt x="72" y="142"/>
                  </a:lnTo>
                  <a:lnTo>
                    <a:pt x="72" y="142"/>
                  </a:lnTo>
                  <a:lnTo>
                    <a:pt x="72" y="142"/>
                  </a:lnTo>
                  <a:lnTo>
                    <a:pt x="72" y="142"/>
                  </a:lnTo>
                  <a:lnTo>
                    <a:pt x="72" y="142"/>
                  </a:lnTo>
                  <a:lnTo>
                    <a:pt x="68" y="142"/>
                  </a:lnTo>
                  <a:lnTo>
                    <a:pt x="68" y="142"/>
                  </a:lnTo>
                  <a:lnTo>
                    <a:pt x="64" y="142"/>
                  </a:lnTo>
                  <a:lnTo>
                    <a:pt x="64" y="142"/>
                  </a:lnTo>
                  <a:lnTo>
                    <a:pt x="60" y="142"/>
                  </a:lnTo>
                  <a:lnTo>
                    <a:pt x="60" y="142"/>
                  </a:lnTo>
                  <a:lnTo>
                    <a:pt x="60" y="142"/>
                  </a:lnTo>
                  <a:lnTo>
                    <a:pt x="60" y="142"/>
                  </a:lnTo>
                  <a:lnTo>
                    <a:pt x="60" y="142"/>
                  </a:lnTo>
                  <a:lnTo>
                    <a:pt x="60" y="142"/>
                  </a:lnTo>
                  <a:lnTo>
                    <a:pt x="60" y="142"/>
                  </a:lnTo>
                  <a:lnTo>
                    <a:pt x="56" y="138"/>
                  </a:lnTo>
                  <a:lnTo>
                    <a:pt x="56" y="138"/>
                  </a:lnTo>
                  <a:lnTo>
                    <a:pt x="60" y="138"/>
                  </a:lnTo>
                  <a:lnTo>
                    <a:pt x="60" y="138"/>
                  </a:lnTo>
                  <a:lnTo>
                    <a:pt x="60" y="138"/>
                  </a:lnTo>
                  <a:lnTo>
                    <a:pt x="60" y="134"/>
                  </a:lnTo>
                  <a:lnTo>
                    <a:pt x="60" y="134"/>
                  </a:lnTo>
                  <a:lnTo>
                    <a:pt x="64" y="134"/>
                  </a:lnTo>
                  <a:lnTo>
                    <a:pt x="64" y="134"/>
                  </a:lnTo>
                  <a:lnTo>
                    <a:pt x="64" y="130"/>
                  </a:lnTo>
                  <a:lnTo>
                    <a:pt x="64" y="130"/>
                  </a:lnTo>
                  <a:lnTo>
                    <a:pt x="64" y="126"/>
                  </a:lnTo>
                  <a:lnTo>
                    <a:pt x="64" y="126"/>
                  </a:lnTo>
                  <a:lnTo>
                    <a:pt x="64" y="126"/>
                  </a:lnTo>
                  <a:lnTo>
                    <a:pt x="64" y="124"/>
                  </a:lnTo>
                  <a:lnTo>
                    <a:pt x="64" y="124"/>
                  </a:lnTo>
                  <a:lnTo>
                    <a:pt x="64" y="124"/>
                  </a:lnTo>
                  <a:lnTo>
                    <a:pt x="68" y="120"/>
                  </a:lnTo>
                  <a:lnTo>
                    <a:pt x="68" y="120"/>
                  </a:lnTo>
                  <a:lnTo>
                    <a:pt x="68" y="120"/>
                  </a:lnTo>
                  <a:lnTo>
                    <a:pt x="68" y="120"/>
                  </a:lnTo>
                  <a:lnTo>
                    <a:pt x="68" y="116"/>
                  </a:lnTo>
                  <a:lnTo>
                    <a:pt x="68" y="116"/>
                  </a:lnTo>
                  <a:lnTo>
                    <a:pt x="72" y="116"/>
                  </a:lnTo>
                  <a:lnTo>
                    <a:pt x="72" y="116"/>
                  </a:lnTo>
                  <a:lnTo>
                    <a:pt x="72" y="116"/>
                  </a:lnTo>
                  <a:lnTo>
                    <a:pt x="72" y="112"/>
                  </a:lnTo>
                  <a:lnTo>
                    <a:pt x="76" y="112"/>
                  </a:lnTo>
                  <a:lnTo>
                    <a:pt x="76" y="108"/>
                  </a:lnTo>
                  <a:lnTo>
                    <a:pt x="76" y="108"/>
                  </a:lnTo>
                  <a:lnTo>
                    <a:pt x="72" y="108"/>
                  </a:lnTo>
                  <a:lnTo>
                    <a:pt x="72" y="108"/>
                  </a:lnTo>
                  <a:lnTo>
                    <a:pt x="72" y="104"/>
                  </a:lnTo>
                  <a:lnTo>
                    <a:pt x="72" y="104"/>
                  </a:lnTo>
                  <a:lnTo>
                    <a:pt x="72" y="104"/>
                  </a:lnTo>
                  <a:lnTo>
                    <a:pt x="72" y="10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86"/>
            <p:cNvSpPr>
              <a:spLocks/>
            </p:cNvSpPr>
            <p:nvPr/>
          </p:nvSpPr>
          <p:spPr bwMode="auto">
            <a:xfrm>
              <a:off x="2565400" y="4562543"/>
              <a:ext cx="285750" cy="498475"/>
            </a:xfrm>
            <a:custGeom>
              <a:avLst/>
              <a:gdLst>
                <a:gd name="T0" fmla="*/ 166 w 180"/>
                <a:gd name="T1" fmla="*/ 310 h 314"/>
                <a:gd name="T2" fmla="*/ 154 w 180"/>
                <a:gd name="T3" fmla="*/ 310 h 314"/>
                <a:gd name="T4" fmla="*/ 142 w 180"/>
                <a:gd name="T5" fmla="*/ 298 h 314"/>
                <a:gd name="T6" fmla="*/ 132 w 180"/>
                <a:gd name="T7" fmla="*/ 290 h 314"/>
                <a:gd name="T8" fmla="*/ 120 w 180"/>
                <a:gd name="T9" fmla="*/ 284 h 314"/>
                <a:gd name="T10" fmla="*/ 106 w 180"/>
                <a:gd name="T11" fmla="*/ 276 h 314"/>
                <a:gd name="T12" fmla="*/ 94 w 180"/>
                <a:gd name="T13" fmla="*/ 264 h 314"/>
                <a:gd name="T14" fmla="*/ 82 w 180"/>
                <a:gd name="T15" fmla="*/ 254 h 314"/>
                <a:gd name="T16" fmla="*/ 76 w 180"/>
                <a:gd name="T17" fmla="*/ 238 h 314"/>
                <a:gd name="T18" fmla="*/ 76 w 180"/>
                <a:gd name="T19" fmla="*/ 230 h 314"/>
                <a:gd name="T20" fmla="*/ 68 w 180"/>
                <a:gd name="T21" fmla="*/ 212 h 314"/>
                <a:gd name="T22" fmla="*/ 60 w 180"/>
                <a:gd name="T23" fmla="*/ 200 h 314"/>
                <a:gd name="T24" fmla="*/ 54 w 180"/>
                <a:gd name="T25" fmla="*/ 186 h 314"/>
                <a:gd name="T26" fmla="*/ 46 w 180"/>
                <a:gd name="T27" fmla="*/ 168 h 314"/>
                <a:gd name="T28" fmla="*/ 38 w 180"/>
                <a:gd name="T29" fmla="*/ 152 h 314"/>
                <a:gd name="T30" fmla="*/ 34 w 180"/>
                <a:gd name="T31" fmla="*/ 138 h 314"/>
                <a:gd name="T32" fmla="*/ 26 w 180"/>
                <a:gd name="T33" fmla="*/ 126 h 314"/>
                <a:gd name="T34" fmla="*/ 20 w 180"/>
                <a:gd name="T35" fmla="*/ 114 h 314"/>
                <a:gd name="T36" fmla="*/ 12 w 180"/>
                <a:gd name="T37" fmla="*/ 104 h 314"/>
                <a:gd name="T38" fmla="*/ 8 w 180"/>
                <a:gd name="T39" fmla="*/ 96 h 314"/>
                <a:gd name="T40" fmla="*/ 4 w 180"/>
                <a:gd name="T41" fmla="*/ 82 h 314"/>
                <a:gd name="T42" fmla="*/ 4 w 180"/>
                <a:gd name="T43" fmla="*/ 66 h 314"/>
                <a:gd name="T44" fmla="*/ 16 w 180"/>
                <a:gd name="T45" fmla="*/ 56 h 314"/>
                <a:gd name="T46" fmla="*/ 16 w 180"/>
                <a:gd name="T47" fmla="*/ 74 h 314"/>
                <a:gd name="T48" fmla="*/ 26 w 180"/>
                <a:gd name="T49" fmla="*/ 74 h 314"/>
                <a:gd name="T50" fmla="*/ 38 w 180"/>
                <a:gd name="T51" fmla="*/ 78 h 314"/>
                <a:gd name="T52" fmla="*/ 42 w 180"/>
                <a:gd name="T53" fmla="*/ 70 h 314"/>
                <a:gd name="T54" fmla="*/ 46 w 180"/>
                <a:gd name="T55" fmla="*/ 56 h 314"/>
                <a:gd name="T56" fmla="*/ 50 w 180"/>
                <a:gd name="T57" fmla="*/ 48 h 314"/>
                <a:gd name="T58" fmla="*/ 68 w 180"/>
                <a:gd name="T59" fmla="*/ 42 h 314"/>
                <a:gd name="T60" fmla="*/ 82 w 180"/>
                <a:gd name="T61" fmla="*/ 26 h 314"/>
                <a:gd name="T62" fmla="*/ 86 w 180"/>
                <a:gd name="T63" fmla="*/ 12 h 314"/>
                <a:gd name="T64" fmla="*/ 90 w 180"/>
                <a:gd name="T65" fmla="*/ 0 h 314"/>
                <a:gd name="T66" fmla="*/ 98 w 180"/>
                <a:gd name="T67" fmla="*/ 4 h 314"/>
                <a:gd name="T68" fmla="*/ 110 w 180"/>
                <a:gd name="T69" fmla="*/ 18 h 314"/>
                <a:gd name="T70" fmla="*/ 120 w 180"/>
                <a:gd name="T71" fmla="*/ 30 h 314"/>
                <a:gd name="T72" fmla="*/ 120 w 180"/>
                <a:gd name="T73" fmla="*/ 42 h 314"/>
                <a:gd name="T74" fmla="*/ 132 w 180"/>
                <a:gd name="T75" fmla="*/ 42 h 314"/>
                <a:gd name="T76" fmla="*/ 142 w 180"/>
                <a:gd name="T77" fmla="*/ 38 h 314"/>
                <a:gd name="T78" fmla="*/ 158 w 180"/>
                <a:gd name="T79" fmla="*/ 42 h 314"/>
                <a:gd name="T80" fmla="*/ 154 w 180"/>
                <a:gd name="T81" fmla="*/ 62 h 314"/>
                <a:gd name="T82" fmla="*/ 162 w 180"/>
                <a:gd name="T83" fmla="*/ 70 h 314"/>
                <a:gd name="T84" fmla="*/ 150 w 180"/>
                <a:gd name="T85" fmla="*/ 70 h 314"/>
                <a:gd name="T86" fmla="*/ 140 w 180"/>
                <a:gd name="T87" fmla="*/ 74 h 314"/>
                <a:gd name="T88" fmla="*/ 128 w 180"/>
                <a:gd name="T89" fmla="*/ 82 h 314"/>
                <a:gd name="T90" fmla="*/ 120 w 180"/>
                <a:gd name="T91" fmla="*/ 96 h 314"/>
                <a:gd name="T92" fmla="*/ 116 w 180"/>
                <a:gd name="T93" fmla="*/ 108 h 314"/>
                <a:gd name="T94" fmla="*/ 110 w 180"/>
                <a:gd name="T95" fmla="*/ 122 h 314"/>
                <a:gd name="T96" fmla="*/ 112 w 180"/>
                <a:gd name="T97" fmla="*/ 134 h 314"/>
                <a:gd name="T98" fmla="*/ 120 w 180"/>
                <a:gd name="T99" fmla="*/ 148 h 314"/>
                <a:gd name="T100" fmla="*/ 120 w 180"/>
                <a:gd name="T101" fmla="*/ 160 h 314"/>
                <a:gd name="T102" fmla="*/ 132 w 180"/>
                <a:gd name="T103" fmla="*/ 168 h 314"/>
                <a:gd name="T104" fmla="*/ 150 w 180"/>
                <a:gd name="T105" fmla="*/ 168 h 314"/>
                <a:gd name="T106" fmla="*/ 154 w 180"/>
                <a:gd name="T107" fmla="*/ 172 h 314"/>
                <a:gd name="T108" fmla="*/ 158 w 180"/>
                <a:gd name="T109" fmla="*/ 186 h 314"/>
                <a:gd name="T110" fmla="*/ 172 w 180"/>
                <a:gd name="T111" fmla="*/ 194 h 314"/>
                <a:gd name="T112" fmla="*/ 180 w 180"/>
                <a:gd name="T113" fmla="*/ 208 h 314"/>
                <a:gd name="T114" fmla="*/ 176 w 180"/>
                <a:gd name="T115" fmla="*/ 224 h 314"/>
                <a:gd name="T116" fmla="*/ 180 w 180"/>
                <a:gd name="T117" fmla="*/ 238 h 314"/>
                <a:gd name="T118" fmla="*/ 172 w 180"/>
                <a:gd name="T119" fmla="*/ 254 h 314"/>
                <a:gd name="T120" fmla="*/ 172 w 180"/>
                <a:gd name="T121" fmla="*/ 264 h 314"/>
                <a:gd name="T122" fmla="*/ 176 w 180"/>
                <a:gd name="T123" fmla="*/ 280 h 314"/>
                <a:gd name="T124" fmla="*/ 168 w 180"/>
                <a:gd name="T125" fmla="*/ 29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 h="314">
                  <a:moveTo>
                    <a:pt x="168" y="298"/>
                  </a:moveTo>
                  <a:lnTo>
                    <a:pt x="168" y="302"/>
                  </a:lnTo>
                  <a:lnTo>
                    <a:pt x="166" y="302"/>
                  </a:lnTo>
                  <a:lnTo>
                    <a:pt x="166" y="306"/>
                  </a:lnTo>
                  <a:lnTo>
                    <a:pt x="166" y="310"/>
                  </a:lnTo>
                  <a:lnTo>
                    <a:pt x="166" y="314"/>
                  </a:lnTo>
                  <a:lnTo>
                    <a:pt x="162" y="314"/>
                  </a:lnTo>
                  <a:lnTo>
                    <a:pt x="158" y="314"/>
                  </a:lnTo>
                  <a:lnTo>
                    <a:pt x="154" y="314"/>
                  </a:lnTo>
                  <a:lnTo>
                    <a:pt x="154" y="310"/>
                  </a:lnTo>
                  <a:lnTo>
                    <a:pt x="150" y="310"/>
                  </a:lnTo>
                  <a:lnTo>
                    <a:pt x="150" y="306"/>
                  </a:lnTo>
                  <a:lnTo>
                    <a:pt x="146" y="306"/>
                  </a:lnTo>
                  <a:lnTo>
                    <a:pt x="142" y="302"/>
                  </a:lnTo>
                  <a:lnTo>
                    <a:pt x="142" y="298"/>
                  </a:lnTo>
                  <a:lnTo>
                    <a:pt x="142" y="294"/>
                  </a:lnTo>
                  <a:lnTo>
                    <a:pt x="140" y="294"/>
                  </a:lnTo>
                  <a:lnTo>
                    <a:pt x="136" y="294"/>
                  </a:lnTo>
                  <a:lnTo>
                    <a:pt x="136" y="290"/>
                  </a:lnTo>
                  <a:lnTo>
                    <a:pt x="132" y="290"/>
                  </a:lnTo>
                  <a:lnTo>
                    <a:pt x="132" y="286"/>
                  </a:lnTo>
                  <a:lnTo>
                    <a:pt x="128" y="286"/>
                  </a:lnTo>
                  <a:lnTo>
                    <a:pt x="128" y="284"/>
                  </a:lnTo>
                  <a:lnTo>
                    <a:pt x="124" y="284"/>
                  </a:lnTo>
                  <a:lnTo>
                    <a:pt x="120" y="284"/>
                  </a:lnTo>
                  <a:lnTo>
                    <a:pt x="116" y="280"/>
                  </a:lnTo>
                  <a:lnTo>
                    <a:pt x="112" y="280"/>
                  </a:lnTo>
                  <a:lnTo>
                    <a:pt x="112" y="276"/>
                  </a:lnTo>
                  <a:lnTo>
                    <a:pt x="110" y="276"/>
                  </a:lnTo>
                  <a:lnTo>
                    <a:pt x="106" y="276"/>
                  </a:lnTo>
                  <a:lnTo>
                    <a:pt x="106" y="272"/>
                  </a:lnTo>
                  <a:lnTo>
                    <a:pt x="102" y="272"/>
                  </a:lnTo>
                  <a:lnTo>
                    <a:pt x="102" y="268"/>
                  </a:lnTo>
                  <a:lnTo>
                    <a:pt x="98" y="268"/>
                  </a:lnTo>
                  <a:lnTo>
                    <a:pt x="94" y="264"/>
                  </a:lnTo>
                  <a:lnTo>
                    <a:pt x="90" y="264"/>
                  </a:lnTo>
                  <a:lnTo>
                    <a:pt x="90" y="260"/>
                  </a:lnTo>
                  <a:lnTo>
                    <a:pt x="86" y="260"/>
                  </a:lnTo>
                  <a:lnTo>
                    <a:pt x="86" y="256"/>
                  </a:lnTo>
                  <a:lnTo>
                    <a:pt x="82" y="254"/>
                  </a:lnTo>
                  <a:lnTo>
                    <a:pt x="80" y="250"/>
                  </a:lnTo>
                  <a:lnTo>
                    <a:pt x="80" y="246"/>
                  </a:lnTo>
                  <a:lnTo>
                    <a:pt x="76" y="246"/>
                  </a:lnTo>
                  <a:lnTo>
                    <a:pt x="76" y="242"/>
                  </a:lnTo>
                  <a:lnTo>
                    <a:pt x="76" y="238"/>
                  </a:lnTo>
                  <a:lnTo>
                    <a:pt x="72" y="234"/>
                  </a:lnTo>
                  <a:lnTo>
                    <a:pt x="72" y="238"/>
                  </a:lnTo>
                  <a:lnTo>
                    <a:pt x="72" y="234"/>
                  </a:lnTo>
                  <a:lnTo>
                    <a:pt x="76" y="234"/>
                  </a:lnTo>
                  <a:lnTo>
                    <a:pt x="76" y="230"/>
                  </a:lnTo>
                  <a:lnTo>
                    <a:pt x="76" y="228"/>
                  </a:lnTo>
                  <a:lnTo>
                    <a:pt x="72" y="224"/>
                  </a:lnTo>
                  <a:lnTo>
                    <a:pt x="72" y="220"/>
                  </a:lnTo>
                  <a:lnTo>
                    <a:pt x="68" y="216"/>
                  </a:lnTo>
                  <a:lnTo>
                    <a:pt x="68" y="212"/>
                  </a:lnTo>
                  <a:lnTo>
                    <a:pt x="68" y="208"/>
                  </a:lnTo>
                  <a:lnTo>
                    <a:pt x="64" y="208"/>
                  </a:lnTo>
                  <a:lnTo>
                    <a:pt x="64" y="204"/>
                  </a:lnTo>
                  <a:lnTo>
                    <a:pt x="60" y="204"/>
                  </a:lnTo>
                  <a:lnTo>
                    <a:pt x="60" y="200"/>
                  </a:lnTo>
                  <a:lnTo>
                    <a:pt x="60" y="198"/>
                  </a:lnTo>
                  <a:lnTo>
                    <a:pt x="60" y="194"/>
                  </a:lnTo>
                  <a:lnTo>
                    <a:pt x="56" y="194"/>
                  </a:lnTo>
                  <a:lnTo>
                    <a:pt x="54" y="190"/>
                  </a:lnTo>
                  <a:lnTo>
                    <a:pt x="54" y="186"/>
                  </a:lnTo>
                  <a:lnTo>
                    <a:pt x="54" y="182"/>
                  </a:lnTo>
                  <a:lnTo>
                    <a:pt x="50" y="178"/>
                  </a:lnTo>
                  <a:lnTo>
                    <a:pt x="50" y="174"/>
                  </a:lnTo>
                  <a:lnTo>
                    <a:pt x="46" y="172"/>
                  </a:lnTo>
                  <a:lnTo>
                    <a:pt x="46" y="168"/>
                  </a:lnTo>
                  <a:lnTo>
                    <a:pt x="46" y="164"/>
                  </a:lnTo>
                  <a:lnTo>
                    <a:pt x="42" y="160"/>
                  </a:lnTo>
                  <a:lnTo>
                    <a:pt x="42" y="156"/>
                  </a:lnTo>
                  <a:lnTo>
                    <a:pt x="42" y="152"/>
                  </a:lnTo>
                  <a:lnTo>
                    <a:pt x="38" y="152"/>
                  </a:lnTo>
                  <a:lnTo>
                    <a:pt x="38" y="148"/>
                  </a:lnTo>
                  <a:lnTo>
                    <a:pt x="38" y="144"/>
                  </a:lnTo>
                  <a:lnTo>
                    <a:pt x="34" y="142"/>
                  </a:lnTo>
                  <a:lnTo>
                    <a:pt x="38" y="142"/>
                  </a:lnTo>
                  <a:lnTo>
                    <a:pt x="34" y="138"/>
                  </a:lnTo>
                  <a:lnTo>
                    <a:pt x="34" y="134"/>
                  </a:lnTo>
                  <a:lnTo>
                    <a:pt x="30" y="134"/>
                  </a:lnTo>
                  <a:lnTo>
                    <a:pt x="30" y="130"/>
                  </a:lnTo>
                  <a:lnTo>
                    <a:pt x="26" y="130"/>
                  </a:lnTo>
                  <a:lnTo>
                    <a:pt x="26" y="126"/>
                  </a:lnTo>
                  <a:lnTo>
                    <a:pt x="26" y="122"/>
                  </a:lnTo>
                  <a:lnTo>
                    <a:pt x="26" y="118"/>
                  </a:lnTo>
                  <a:lnTo>
                    <a:pt x="24" y="118"/>
                  </a:lnTo>
                  <a:lnTo>
                    <a:pt x="24" y="114"/>
                  </a:lnTo>
                  <a:lnTo>
                    <a:pt x="20" y="114"/>
                  </a:lnTo>
                  <a:lnTo>
                    <a:pt x="20" y="112"/>
                  </a:lnTo>
                  <a:lnTo>
                    <a:pt x="16" y="112"/>
                  </a:lnTo>
                  <a:lnTo>
                    <a:pt x="16" y="108"/>
                  </a:lnTo>
                  <a:lnTo>
                    <a:pt x="12" y="108"/>
                  </a:lnTo>
                  <a:lnTo>
                    <a:pt x="12" y="104"/>
                  </a:lnTo>
                  <a:lnTo>
                    <a:pt x="8" y="104"/>
                  </a:lnTo>
                  <a:lnTo>
                    <a:pt x="4" y="104"/>
                  </a:lnTo>
                  <a:lnTo>
                    <a:pt x="4" y="100"/>
                  </a:lnTo>
                  <a:lnTo>
                    <a:pt x="4" y="96"/>
                  </a:lnTo>
                  <a:lnTo>
                    <a:pt x="8" y="96"/>
                  </a:lnTo>
                  <a:lnTo>
                    <a:pt x="8" y="92"/>
                  </a:lnTo>
                  <a:lnTo>
                    <a:pt x="8" y="88"/>
                  </a:lnTo>
                  <a:lnTo>
                    <a:pt x="4" y="88"/>
                  </a:lnTo>
                  <a:lnTo>
                    <a:pt x="4" y="86"/>
                  </a:lnTo>
                  <a:lnTo>
                    <a:pt x="4" y="82"/>
                  </a:lnTo>
                  <a:lnTo>
                    <a:pt x="0" y="78"/>
                  </a:lnTo>
                  <a:lnTo>
                    <a:pt x="0" y="74"/>
                  </a:lnTo>
                  <a:lnTo>
                    <a:pt x="4" y="74"/>
                  </a:lnTo>
                  <a:lnTo>
                    <a:pt x="4" y="70"/>
                  </a:lnTo>
                  <a:lnTo>
                    <a:pt x="4" y="66"/>
                  </a:lnTo>
                  <a:lnTo>
                    <a:pt x="8" y="66"/>
                  </a:lnTo>
                  <a:lnTo>
                    <a:pt x="8" y="62"/>
                  </a:lnTo>
                  <a:lnTo>
                    <a:pt x="12" y="58"/>
                  </a:lnTo>
                  <a:lnTo>
                    <a:pt x="16" y="58"/>
                  </a:lnTo>
                  <a:lnTo>
                    <a:pt x="16" y="56"/>
                  </a:lnTo>
                  <a:lnTo>
                    <a:pt x="20" y="58"/>
                  </a:lnTo>
                  <a:lnTo>
                    <a:pt x="20" y="62"/>
                  </a:lnTo>
                  <a:lnTo>
                    <a:pt x="16" y="66"/>
                  </a:lnTo>
                  <a:lnTo>
                    <a:pt x="16" y="70"/>
                  </a:lnTo>
                  <a:lnTo>
                    <a:pt x="16" y="74"/>
                  </a:lnTo>
                  <a:lnTo>
                    <a:pt x="20" y="74"/>
                  </a:lnTo>
                  <a:lnTo>
                    <a:pt x="20" y="70"/>
                  </a:lnTo>
                  <a:lnTo>
                    <a:pt x="20" y="74"/>
                  </a:lnTo>
                  <a:lnTo>
                    <a:pt x="24" y="74"/>
                  </a:lnTo>
                  <a:lnTo>
                    <a:pt x="26" y="74"/>
                  </a:lnTo>
                  <a:lnTo>
                    <a:pt x="26" y="78"/>
                  </a:lnTo>
                  <a:lnTo>
                    <a:pt x="30" y="78"/>
                  </a:lnTo>
                  <a:lnTo>
                    <a:pt x="30" y="82"/>
                  </a:lnTo>
                  <a:lnTo>
                    <a:pt x="34" y="82"/>
                  </a:lnTo>
                  <a:lnTo>
                    <a:pt x="38" y="78"/>
                  </a:lnTo>
                  <a:lnTo>
                    <a:pt x="38" y="74"/>
                  </a:lnTo>
                  <a:lnTo>
                    <a:pt x="42" y="74"/>
                  </a:lnTo>
                  <a:lnTo>
                    <a:pt x="38" y="74"/>
                  </a:lnTo>
                  <a:lnTo>
                    <a:pt x="38" y="70"/>
                  </a:lnTo>
                  <a:lnTo>
                    <a:pt x="42" y="70"/>
                  </a:lnTo>
                  <a:lnTo>
                    <a:pt x="42" y="66"/>
                  </a:lnTo>
                  <a:lnTo>
                    <a:pt x="42" y="62"/>
                  </a:lnTo>
                  <a:lnTo>
                    <a:pt x="46" y="62"/>
                  </a:lnTo>
                  <a:lnTo>
                    <a:pt x="46" y="58"/>
                  </a:lnTo>
                  <a:lnTo>
                    <a:pt x="46" y="56"/>
                  </a:lnTo>
                  <a:lnTo>
                    <a:pt x="46" y="58"/>
                  </a:lnTo>
                  <a:lnTo>
                    <a:pt x="46" y="56"/>
                  </a:lnTo>
                  <a:lnTo>
                    <a:pt x="50" y="56"/>
                  </a:lnTo>
                  <a:lnTo>
                    <a:pt x="50" y="52"/>
                  </a:lnTo>
                  <a:lnTo>
                    <a:pt x="50" y="48"/>
                  </a:lnTo>
                  <a:lnTo>
                    <a:pt x="54" y="48"/>
                  </a:lnTo>
                  <a:lnTo>
                    <a:pt x="56" y="48"/>
                  </a:lnTo>
                  <a:lnTo>
                    <a:pt x="60" y="44"/>
                  </a:lnTo>
                  <a:lnTo>
                    <a:pt x="64" y="44"/>
                  </a:lnTo>
                  <a:lnTo>
                    <a:pt x="68" y="42"/>
                  </a:lnTo>
                  <a:lnTo>
                    <a:pt x="72" y="38"/>
                  </a:lnTo>
                  <a:lnTo>
                    <a:pt x="76" y="34"/>
                  </a:lnTo>
                  <a:lnTo>
                    <a:pt x="80" y="34"/>
                  </a:lnTo>
                  <a:lnTo>
                    <a:pt x="80" y="30"/>
                  </a:lnTo>
                  <a:lnTo>
                    <a:pt x="82" y="26"/>
                  </a:lnTo>
                  <a:lnTo>
                    <a:pt x="82" y="22"/>
                  </a:lnTo>
                  <a:lnTo>
                    <a:pt x="86" y="18"/>
                  </a:lnTo>
                  <a:lnTo>
                    <a:pt x="86" y="16"/>
                  </a:lnTo>
                  <a:lnTo>
                    <a:pt x="90" y="16"/>
                  </a:lnTo>
                  <a:lnTo>
                    <a:pt x="86" y="12"/>
                  </a:lnTo>
                  <a:lnTo>
                    <a:pt x="86" y="8"/>
                  </a:lnTo>
                  <a:lnTo>
                    <a:pt x="86" y="4"/>
                  </a:lnTo>
                  <a:lnTo>
                    <a:pt x="82" y="0"/>
                  </a:lnTo>
                  <a:lnTo>
                    <a:pt x="86" y="0"/>
                  </a:lnTo>
                  <a:lnTo>
                    <a:pt x="90" y="0"/>
                  </a:lnTo>
                  <a:lnTo>
                    <a:pt x="94" y="0"/>
                  </a:lnTo>
                  <a:lnTo>
                    <a:pt x="94" y="4"/>
                  </a:lnTo>
                  <a:lnTo>
                    <a:pt x="94" y="0"/>
                  </a:lnTo>
                  <a:lnTo>
                    <a:pt x="94" y="4"/>
                  </a:lnTo>
                  <a:lnTo>
                    <a:pt x="98" y="4"/>
                  </a:lnTo>
                  <a:lnTo>
                    <a:pt x="102" y="8"/>
                  </a:lnTo>
                  <a:lnTo>
                    <a:pt x="102" y="12"/>
                  </a:lnTo>
                  <a:lnTo>
                    <a:pt x="102" y="16"/>
                  </a:lnTo>
                  <a:lnTo>
                    <a:pt x="106" y="16"/>
                  </a:lnTo>
                  <a:lnTo>
                    <a:pt x="110" y="18"/>
                  </a:lnTo>
                  <a:lnTo>
                    <a:pt x="112" y="22"/>
                  </a:lnTo>
                  <a:lnTo>
                    <a:pt x="112" y="26"/>
                  </a:lnTo>
                  <a:lnTo>
                    <a:pt x="112" y="30"/>
                  </a:lnTo>
                  <a:lnTo>
                    <a:pt x="116" y="30"/>
                  </a:lnTo>
                  <a:lnTo>
                    <a:pt x="120" y="30"/>
                  </a:lnTo>
                  <a:lnTo>
                    <a:pt x="120" y="34"/>
                  </a:lnTo>
                  <a:lnTo>
                    <a:pt x="120" y="38"/>
                  </a:lnTo>
                  <a:lnTo>
                    <a:pt x="116" y="38"/>
                  </a:lnTo>
                  <a:lnTo>
                    <a:pt x="120" y="38"/>
                  </a:lnTo>
                  <a:lnTo>
                    <a:pt x="120" y="42"/>
                  </a:lnTo>
                  <a:lnTo>
                    <a:pt x="120" y="38"/>
                  </a:lnTo>
                  <a:lnTo>
                    <a:pt x="120" y="42"/>
                  </a:lnTo>
                  <a:lnTo>
                    <a:pt x="124" y="42"/>
                  </a:lnTo>
                  <a:lnTo>
                    <a:pt x="128" y="42"/>
                  </a:lnTo>
                  <a:lnTo>
                    <a:pt x="132" y="42"/>
                  </a:lnTo>
                  <a:lnTo>
                    <a:pt x="136" y="42"/>
                  </a:lnTo>
                  <a:lnTo>
                    <a:pt x="136" y="38"/>
                  </a:lnTo>
                  <a:lnTo>
                    <a:pt x="140" y="34"/>
                  </a:lnTo>
                  <a:lnTo>
                    <a:pt x="140" y="38"/>
                  </a:lnTo>
                  <a:lnTo>
                    <a:pt x="142" y="38"/>
                  </a:lnTo>
                  <a:lnTo>
                    <a:pt x="146" y="38"/>
                  </a:lnTo>
                  <a:lnTo>
                    <a:pt x="150" y="38"/>
                  </a:lnTo>
                  <a:lnTo>
                    <a:pt x="154" y="38"/>
                  </a:lnTo>
                  <a:lnTo>
                    <a:pt x="154" y="42"/>
                  </a:lnTo>
                  <a:lnTo>
                    <a:pt x="158" y="42"/>
                  </a:lnTo>
                  <a:lnTo>
                    <a:pt x="162" y="42"/>
                  </a:lnTo>
                  <a:lnTo>
                    <a:pt x="162" y="44"/>
                  </a:lnTo>
                  <a:lnTo>
                    <a:pt x="158" y="56"/>
                  </a:lnTo>
                  <a:lnTo>
                    <a:pt x="154" y="58"/>
                  </a:lnTo>
                  <a:lnTo>
                    <a:pt x="154" y="62"/>
                  </a:lnTo>
                  <a:lnTo>
                    <a:pt x="158" y="62"/>
                  </a:lnTo>
                  <a:lnTo>
                    <a:pt x="162" y="66"/>
                  </a:lnTo>
                  <a:lnTo>
                    <a:pt x="162" y="70"/>
                  </a:lnTo>
                  <a:lnTo>
                    <a:pt x="166" y="70"/>
                  </a:lnTo>
                  <a:lnTo>
                    <a:pt x="162" y="70"/>
                  </a:lnTo>
                  <a:lnTo>
                    <a:pt x="158" y="70"/>
                  </a:lnTo>
                  <a:lnTo>
                    <a:pt x="158" y="66"/>
                  </a:lnTo>
                  <a:lnTo>
                    <a:pt x="158" y="70"/>
                  </a:lnTo>
                  <a:lnTo>
                    <a:pt x="154" y="70"/>
                  </a:lnTo>
                  <a:lnTo>
                    <a:pt x="150" y="70"/>
                  </a:lnTo>
                  <a:lnTo>
                    <a:pt x="150" y="74"/>
                  </a:lnTo>
                  <a:lnTo>
                    <a:pt x="146" y="74"/>
                  </a:lnTo>
                  <a:lnTo>
                    <a:pt x="146" y="70"/>
                  </a:lnTo>
                  <a:lnTo>
                    <a:pt x="142" y="74"/>
                  </a:lnTo>
                  <a:lnTo>
                    <a:pt x="140" y="74"/>
                  </a:lnTo>
                  <a:lnTo>
                    <a:pt x="136" y="74"/>
                  </a:lnTo>
                  <a:lnTo>
                    <a:pt x="136" y="78"/>
                  </a:lnTo>
                  <a:lnTo>
                    <a:pt x="132" y="78"/>
                  </a:lnTo>
                  <a:lnTo>
                    <a:pt x="128" y="78"/>
                  </a:lnTo>
                  <a:lnTo>
                    <a:pt x="128" y="82"/>
                  </a:lnTo>
                  <a:lnTo>
                    <a:pt x="124" y="86"/>
                  </a:lnTo>
                  <a:lnTo>
                    <a:pt x="120" y="86"/>
                  </a:lnTo>
                  <a:lnTo>
                    <a:pt x="120" y="88"/>
                  </a:lnTo>
                  <a:lnTo>
                    <a:pt x="120" y="92"/>
                  </a:lnTo>
                  <a:lnTo>
                    <a:pt x="120" y="96"/>
                  </a:lnTo>
                  <a:lnTo>
                    <a:pt x="116" y="96"/>
                  </a:lnTo>
                  <a:lnTo>
                    <a:pt x="116" y="100"/>
                  </a:lnTo>
                  <a:lnTo>
                    <a:pt x="116" y="104"/>
                  </a:lnTo>
                  <a:lnTo>
                    <a:pt x="120" y="108"/>
                  </a:lnTo>
                  <a:lnTo>
                    <a:pt x="116" y="108"/>
                  </a:lnTo>
                  <a:lnTo>
                    <a:pt x="116" y="112"/>
                  </a:lnTo>
                  <a:lnTo>
                    <a:pt x="112" y="112"/>
                  </a:lnTo>
                  <a:lnTo>
                    <a:pt x="110" y="114"/>
                  </a:lnTo>
                  <a:lnTo>
                    <a:pt x="110" y="118"/>
                  </a:lnTo>
                  <a:lnTo>
                    <a:pt x="110" y="122"/>
                  </a:lnTo>
                  <a:lnTo>
                    <a:pt x="106" y="122"/>
                  </a:lnTo>
                  <a:lnTo>
                    <a:pt x="106" y="126"/>
                  </a:lnTo>
                  <a:lnTo>
                    <a:pt x="110" y="130"/>
                  </a:lnTo>
                  <a:lnTo>
                    <a:pt x="110" y="134"/>
                  </a:lnTo>
                  <a:lnTo>
                    <a:pt x="112" y="134"/>
                  </a:lnTo>
                  <a:lnTo>
                    <a:pt x="112" y="138"/>
                  </a:lnTo>
                  <a:lnTo>
                    <a:pt x="112" y="142"/>
                  </a:lnTo>
                  <a:lnTo>
                    <a:pt x="116" y="144"/>
                  </a:lnTo>
                  <a:lnTo>
                    <a:pt x="116" y="148"/>
                  </a:lnTo>
                  <a:lnTo>
                    <a:pt x="120" y="148"/>
                  </a:lnTo>
                  <a:lnTo>
                    <a:pt x="120" y="152"/>
                  </a:lnTo>
                  <a:lnTo>
                    <a:pt x="120" y="156"/>
                  </a:lnTo>
                  <a:lnTo>
                    <a:pt x="116" y="156"/>
                  </a:lnTo>
                  <a:lnTo>
                    <a:pt x="116" y="160"/>
                  </a:lnTo>
                  <a:lnTo>
                    <a:pt x="120" y="160"/>
                  </a:lnTo>
                  <a:lnTo>
                    <a:pt x="124" y="160"/>
                  </a:lnTo>
                  <a:lnTo>
                    <a:pt x="128" y="160"/>
                  </a:lnTo>
                  <a:lnTo>
                    <a:pt x="132" y="160"/>
                  </a:lnTo>
                  <a:lnTo>
                    <a:pt x="132" y="164"/>
                  </a:lnTo>
                  <a:lnTo>
                    <a:pt x="132" y="168"/>
                  </a:lnTo>
                  <a:lnTo>
                    <a:pt x="136" y="168"/>
                  </a:lnTo>
                  <a:lnTo>
                    <a:pt x="140" y="168"/>
                  </a:lnTo>
                  <a:lnTo>
                    <a:pt x="142" y="168"/>
                  </a:lnTo>
                  <a:lnTo>
                    <a:pt x="146" y="168"/>
                  </a:lnTo>
                  <a:lnTo>
                    <a:pt x="150" y="168"/>
                  </a:lnTo>
                  <a:lnTo>
                    <a:pt x="150" y="164"/>
                  </a:lnTo>
                  <a:lnTo>
                    <a:pt x="154" y="160"/>
                  </a:lnTo>
                  <a:lnTo>
                    <a:pt x="154" y="164"/>
                  </a:lnTo>
                  <a:lnTo>
                    <a:pt x="154" y="168"/>
                  </a:lnTo>
                  <a:lnTo>
                    <a:pt x="154" y="172"/>
                  </a:lnTo>
                  <a:lnTo>
                    <a:pt x="154" y="174"/>
                  </a:lnTo>
                  <a:lnTo>
                    <a:pt x="154" y="178"/>
                  </a:lnTo>
                  <a:lnTo>
                    <a:pt x="154" y="182"/>
                  </a:lnTo>
                  <a:lnTo>
                    <a:pt x="154" y="186"/>
                  </a:lnTo>
                  <a:lnTo>
                    <a:pt x="158" y="186"/>
                  </a:lnTo>
                  <a:lnTo>
                    <a:pt x="162" y="186"/>
                  </a:lnTo>
                  <a:lnTo>
                    <a:pt x="166" y="186"/>
                  </a:lnTo>
                  <a:lnTo>
                    <a:pt x="168" y="186"/>
                  </a:lnTo>
                  <a:lnTo>
                    <a:pt x="172" y="190"/>
                  </a:lnTo>
                  <a:lnTo>
                    <a:pt x="172" y="194"/>
                  </a:lnTo>
                  <a:lnTo>
                    <a:pt x="172" y="198"/>
                  </a:lnTo>
                  <a:lnTo>
                    <a:pt x="176" y="200"/>
                  </a:lnTo>
                  <a:lnTo>
                    <a:pt x="176" y="204"/>
                  </a:lnTo>
                  <a:lnTo>
                    <a:pt x="180" y="204"/>
                  </a:lnTo>
                  <a:lnTo>
                    <a:pt x="180" y="208"/>
                  </a:lnTo>
                  <a:lnTo>
                    <a:pt x="180" y="212"/>
                  </a:lnTo>
                  <a:lnTo>
                    <a:pt x="180" y="216"/>
                  </a:lnTo>
                  <a:lnTo>
                    <a:pt x="176" y="216"/>
                  </a:lnTo>
                  <a:lnTo>
                    <a:pt x="176" y="220"/>
                  </a:lnTo>
                  <a:lnTo>
                    <a:pt x="176" y="224"/>
                  </a:lnTo>
                  <a:lnTo>
                    <a:pt x="176" y="228"/>
                  </a:lnTo>
                  <a:lnTo>
                    <a:pt x="176" y="230"/>
                  </a:lnTo>
                  <a:lnTo>
                    <a:pt x="176" y="234"/>
                  </a:lnTo>
                  <a:lnTo>
                    <a:pt x="176" y="238"/>
                  </a:lnTo>
                  <a:lnTo>
                    <a:pt x="180" y="238"/>
                  </a:lnTo>
                  <a:lnTo>
                    <a:pt x="180" y="242"/>
                  </a:lnTo>
                  <a:lnTo>
                    <a:pt x="176" y="242"/>
                  </a:lnTo>
                  <a:lnTo>
                    <a:pt x="176" y="246"/>
                  </a:lnTo>
                  <a:lnTo>
                    <a:pt x="172" y="250"/>
                  </a:lnTo>
                  <a:lnTo>
                    <a:pt x="172" y="254"/>
                  </a:lnTo>
                  <a:lnTo>
                    <a:pt x="172" y="256"/>
                  </a:lnTo>
                  <a:lnTo>
                    <a:pt x="176" y="256"/>
                  </a:lnTo>
                  <a:lnTo>
                    <a:pt x="176" y="260"/>
                  </a:lnTo>
                  <a:lnTo>
                    <a:pt x="172" y="260"/>
                  </a:lnTo>
                  <a:lnTo>
                    <a:pt x="172" y="264"/>
                  </a:lnTo>
                  <a:lnTo>
                    <a:pt x="172" y="268"/>
                  </a:lnTo>
                  <a:lnTo>
                    <a:pt x="172" y="276"/>
                  </a:lnTo>
                  <a:lnTo>
                    <a:pt x="176" y="276"/>
                  </a:lnTo>
                  <a:lnTo>
                    <a:pt x="180" y="280"/>
                  </a:lnTo>
                  <a:lnTo>
                    <a:pt x="176" y="280"/>
                  </a:lnTo>
                  <a:lnTo>
                    <a:pt x="176" y="284"/>
                  </a:lnTo>
                  <a:lnTo>
                    <a:pt x="176" y="286"/>
                  </a:lnTo>
                  <a:lnTo>
                    <a:pt x="172" y="286"/>
                  </a:lnTo>
                  <a:lnTo>
                    <a:pt x="172" y="290"/>
                  </a:lnTo>
                  <a:lnTo>
                    <a:pt x="168" y="290"/>
                  </a:lnTo>
                  <a:lnTo>
                    <a:pt x="168" y="294"/>
                  </a:lnTo>
                  <a:lnTo>
                    <a:pt x="168" y="298"/>
                  </a:lnTo>
                  <a:lnTo>
                    <a:pt x="168" y="298"/>
                  </a:lnTo>
                  <a:lnTo>
                    <a:pt x="168" y="2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87"/>
            <p:cNvSpPr>
              <a:spLocks/>
            </p:cNvSpPr>
            <p:nvPr/>
          </p:nvSpPr>
          <p:spPr bwMode="auto">
            <a:xfrm>
              <a:off x="3092450" y="4397443"/>
              <a:ext cx="88900" cy="111125"/>
            </a:xfrm>
            <a:custGeom>
              <a:avLst/>
              <a:gdLst>
                <a:gd name="T0" fmla="*/ 42 w 56"/>
                <a:gd name="T1" fmla="*/ 4 h 70"/>
                <a:gd name="T2" fmla="*/ 42 w 56"/>
                <a:gd name="T3" fmla="*/ 4 h 70"/>
                <a:gd name="T4" fmla="*/ 42 w 56"/>
                <a:gd name="T5" fmla="*/ 0 h 70"/>
                <a:gd name="T6" fmla="*/ 46 w 56"/>
                <a:gd name="T7" fmla="*/ 0 h 70"/>
                <a:gd name="T8" fmla="*/ 52 w 56"/>
                <a:gd name="T9" fmla="*/ 4 h 70"/>
                <a:gd name="T10" fmla="*/ 56 w 56"/>
                <a:gd name="T11" fmla="*/ 4 h 70"/>
                <a:gd name="T12" fmla="*/ 56 w 56"/>
                <a:gd name="T13" fmla="*/ 6 h 70"/>
                <a:gd name="T14" fmla="*/ 52 w 56"/>
                <a:gd name="T15" fmla="*/ 10 h 70"/>
                <a:gd name="T16" fmla="*/ 52 w 56"/>
                <a:gd name="T17" fmla="*/ 10 h 70"/>
                <a:gd name="T18" fmla="*/ 52 w 56"/>
                <a:gd name="T19" fmla="*/ 14 h 70"/>
                <a:gd name="T20" fmla="*/ 48 w 56"/>
                <a:gd name="T21" fmla="*/ 22 h 70"/>
                <a:gd name="T22" fmla="*/ 48 w 56"/>
                <a:gd name="T23" fmla="*/ 26 h 70"/>
                <a:gd name="T24" fmla="*/ 48 w 56"/>
                <a:gd name="T25" fmla="*/ 26 h 70"/>
                <a:gd name="T26" fmla="*/ 52 w 56"/>
                <a:gd name="T27" fmla="*/ 34 h 70"/>
                <a:gd name="T28" fmla="*/ 56 w 56"/>
                <a:gd name="T29" fmla="*/ 40 h 70"/>
                <a:gd name="T30" fmla="*/ 56 w 56"/>
                <a:gd name="T31" fmla="*/ 44 h 70"/>
                <a:gd name="T32" fmla="*/ 52 w 56"/>
                <a:gd name="T33" fmla="*/ 48 h 70"/>
                <a:gd name="T34" fmla="*/ 52 w 56"/>
                <a:gd name="T35" fmla="*/ 56 h 70"/>
                <a:gd name="T36" fmla="*/ 52 w 56"/>
                <a:gd name="T37" fmla="*/ 56 h 70"/>
                <a:gd name="T38" fmla="*/ 48 w 56"/>
                <a:gd name="T39" fmla="*/ 60 h 70"/>
                <a:gd name="T40" fmla="*/ 46 w 56"/>
                <a:gd name="T41" fmla="*/ 64 h 70"/>
                <a:gd name="T42" fmla="*/ 46 w 56"/>
                <a:gd name="T43" fmla="*/ 60 h 70"/>
                <a:gd name="T44" fmla="*/ 46 w 56"/>
                <a:gd name="T45" fmla="*/ 60 h 70"/>
                <a:gd name="T46" fmla="*/ 34 w 56"/>
                <a:gd name="T47" fmla="*/ 60 h 70"/>
                <a:gd name="T48" fmla="*/ 30 w 56"/>
                <a:gd name="T49" fmla="*/ 60 h 70"/>
                <a:gd name="T50" fmla="*/ 26 w 56"/>
                <a:gd name="T51" fmla="*/ 60 h 70"/>
                <a:gd name="T52" fmla="*/ 30 w 56"/>
                <a:gd name="T53" fmla="*/ 66 h 70"/>
                <a:gd name="T54" fmla="*/ 30 w 56"/>
                <a:gd name="T55" fmla="*/ 70 h 70"/>
                <a:gd name="T56" fmla="*/ 26 w 56"/>
                <a:gd name="T57" fmla="*/ 70 h 70"/>
                <a:gd name="T58" fmla="*/ 22 w 56"/>
                <a:gd name="T59" fmla="*/ 70 h 70"/>
                <a:gd name="T60" fmla="*/ 18 w 56"/>
                <a:gd name="T61" fmla="*/ 66 h 70"/>
                <a:gd name="T62" fmla="*/ 14 w 56"/>
                <a:gd name="T63" fmla="*/ 60 h 70"/>
                <a:gd name="T64" fmla="*/ 12 w 56"/>
                <a:gd name="T65" fmla="*/ 52 h 70"/>
                <a:gd name="T66" fmla="*/ 12 w 56"/>
                <a:gd name="T67" fmla="*/ 48 h 70"/>
                <a:gd name="T68" fmla="*/ 12 w 56"/>
                <a:gd name="T69" fmla="*/ 44 h 70"/>
                <a:gd name="T70" fmla="*/ 4 w 56"/>
                <a:gd name="T71" fmla="*/ 44 h 70"/>
                <a:gd name="T72" fmla="*/ 4 w 56"/>
                <a:gd name="T73" fmla="*/ 40 h 70"/>
                <a:gd name="T74" fmla="*/ 4 w 56"/>
                <a:gd name="T75" fmla="*/ 40 h 70"/>
                <a:gd name="T76" fmla="*/ 0 w 56"/>
                <a:gd name="T77" fmla="*/ 36 h 70"/>
                <a:gd name="T78" fmla="*/ 0 w 56"/>
                <a:gd name="T79" fmla="*/ 36 h 70"/>
                <a:gd name="T80" fmla="*/ 0 w 56"/>
                <a:gd name="T81" fmla="*/ 30 h 70"/>
                <a:gd name="T82" fmla="*/ 0 w 56"/>
                <a:gd name="T83" fmla="*/ 30 h 70"/>
                <a:gd name="T84" fmla="*/ 0 w 56"/>
                <a:gd name="T85" fmla="*/ 22 h 70"/>
                <a:gd name="T86" fmla="*/ 0 w 56"/>
                <a:gd name="T87" fmla="*/ 22 h 70"/>
                <a:gd name="T88" fmla="*/ 4 w 56"/>
                <a:gd name="T89" fmla="*/ 18 h 70"/>
                <a:gd name="T90" fmla="*/ 8 w 56"/>
                <a:gd name="T91" fmla="*/ 18 h 70"/>
                <a:gd name="T92" fmla="*/ 12 w 56"/>
                <a:gd name="T93" fmla="*/ 14 h 70"/>
                <a:gd name="T94" fmla="*/ 12 w 56"/>
                <a:gd name="T95" fmla="*/ 14 h 70"/>
                <a:gd name="T96" fmla="*/ 8 w 56"/>
                <a:gd name="T97" fmla="*/ 10 h 70"/>
                <a:gd name="T98" fmla="*/ 12 w 56"/>
                <a:gd name="T99" fmla="*/ 6 h 70"/>
                <a:gd name="T100" fmla="*/ 12 w 56"/>
                <a:gd name="T101" fmla="*/ 4 h 70"/>
                <a:gd name="T102" fmla="*/ 18 w 56"/>
                <a:gd name="T103" fmla="*/ 0 h 70"/>
                <a:gd name="T104" fmla="*/ 26 w 56"/>
                <a:gd name="T105" fmla="*/ 0 h 70"/>
                <a:gd name="T106" fmla="*/ 30 w 56"/>
                <a:gd name="T107" fmla="*/ 4 h 70"/>
                <a:gd name="T108" fmla="*/ 30 w 56"/>
                <a:gd name="T109" fmla="*/ 4 h 70"/>
                <a:gd name="T110" fmla="*/ 30 w 56"/>
                <a:gd name="T111" fmla="*/ 0 h 70"/>
                <a:gd name="T112" fmla="*/ 38 w 56"/>
                <a:gd name="T113" fmla="*/ 0 h 70"/>
                <a:gd name="T114" fmla="*/ 38 w 56"/>
                <a:gd name="T115" fmla="*/ 0 h 70"/>
                <a:gd name="T116" fmla="*/ 42 w 56"/>
                <a:gd name="T117"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 h="70">
                  <a:moveTo>
                    <a:pt x="42" y="4"/>
                  </a:moveTo>
                  <a:lnTo>
                    <a:pt x="42" y="4"/>
                  </a:lnTo>
                  <a:lnTo>
                    <a:pt x="42" y="4"/>
                  </a:lnTo>
                  <a:lnTo>
                    <a:pt x="42" y="4"/>
                  </a:lnTo>
                  <a:lnTo>
                    <a:pt x="46" y="4"/>
                  </a:lnTo>
                  <a:lnTo>
                    <a:pt x="46" y="4"/>
                  </a:lnTo>
                  <a:lnTo>
                    <a:pt x="42" y="4"/>
                  </a:lnTo>
                  <a:lnTo>
                    <a:pt x="42" y="4"/>
                  </a:lnTo>
                  <a:lnTo>
                    <a:pt x="42" y="0"/>
                  </a:lnTo>
                  <a:lnTo>
                    <a:pt x="42" y="0"/>
                  </a:lnTo>
                  <a:lnTo>
                    <a:pt x="42" y="0"/>
                  </a:lnTo>
                  <a:lnTo>
                    <a:pt x="42" y="0"/>
                  </a:lnTo>
                  <a:lnTo>
                    <a:pt x="42" y="0"/>
                  </a:lnTo>
                  <a:lnTo>
                    <a:pt x="46" y="0"/>
                  </a:lnTo>
                  <a:lnTo>
                    <a:pt x="46" y="0"/>
                  </a:lnTo>
                  <a:lnTo>
                    <a:pt x="46" y="0"/>
                  </a:lnTo>
                  <a:lnTo>
                    <a:pt x="48" y="0"/>
                  </a:lnTo>
                  <a:lnTo>
                    <a:pt x="52" y="0"/>
                  </a:lnTo>
                  <a:lnTo>
                    <a:pt x="52" y="0"/>
                  </a:lnTo>
                  <a:lnTo>
                    <a:pt x="52" y="4"/>
                  </a:lnTo>
                  <a:lnTo>
                    <a:pt x="52" y="4"/>
                  </a:lnTo>
                  <a:lnTo>
                    <a:pt x="56" y="4"/>
                  </a:lnTo>
                  <a:lnTo>
                    <a:pt x="56" y="4"/>
                  </a:lnTo>
                  <a:lnTo>
                    <a:pt x="56" y="4"/>
                  </a:lnTo>
                  <a:lnTo>
                    <a:pt x="56" y="6"/>
                  </a:lnTo>
                  <a:lnTo>
                    <a:pt x="56" y="6"/>
                  </a:lnTo>
                  <a:lnTo>
                    <a:pt x="56" y="6"/>
                  </a:lnTo>
                  <a:lnTo>
                    <a:pt x="56" y="6"/>
                  </a:lnTo>
                  <a:lnTo>
                    <a:pt x="56" y="6"/>
                  </a:lnTo>
                  <a:lnTo>
                    <a:pt x="56" y="10"/>
                  </a:lnTo>
                  <a:lnTo>
                    <a:pt x="56" y="10"/>
                  </a:lnTo>
                  <a:lnTo>
                    <a:pt x="52" y="10"/>
                  </a:lnTo>
                  <a:lnTo>
                    <a:pt x="52" y="10"/>
                  </a:lnTo>
                  <a:lnTo>
                    <a:pt x="52" y="10"/>
                  </a:lnTo>
                  <a:lnTo>
                    <a:pt x="52" y="10"/>
                  </a:lnTo>
                  <a:lnTo>
                    <a:pt x="52" y="10"/>
                  </a:lnTo>
                  <a:lnTo>
                    <a:pt x="52" y="14"/>
                  </a:lnTo>
                  <a:lnTo>
                    <a:pt x="52" y="14"/>
                  </a:lnTo>
                  <a:lnTo>
                    <a:pt x="52" y="14"/>
                  </a:lnTo>
                  <a:lnTo>
                    <a:pt x="52" y="14"/>
                  </a:lnTo>
                  <a:lnTo>
                    <a:pt x="48" y="14"/>
                  </a:lnTo>
                  <a:lnTo>
                    <a:pt x="48" y="18"/>
                  </a:lnTo>
                  <a:lnTo>
                    <a:pt x="48" y="18"/>
                  </a:lnTo>
                  <a:lnTo>
                    <a:pt x="48" y="22"/>
                  </a:lnTo>
                  <a:lnTo>
                    <a:pt x="48" y="22"/>
                  </a:lnTo>
                  <a:lnTo>
                    <a:pt x="48" y="22"/>
                  </a:lnTo>
                  <a:lnTo>
                    <a:pt x="48" y="22"/>
                  </a:lnTo>
                  <a:lnTo>
                    <a:pt x="48" y="26"/>
                  </a:lnTo>
                  <a:lnTo>
                    <a:pt x="48" y="26"/>
                  </a:lnTo>
                  <a:lnTo>
                    <a:pt x="48" y="26"/>
                  </a:lnTo>
                  <a:lnTo>
                    <a:pt x="48" y="26"/>
                  </a:lnTo>
                  <a:lnTo>
                    <a:pt x="48" y="26"/>
                  </a:lnTo>
                  <a:lnTo>
                    <a:pt x="52" y="30"/>
                  </a:lnTo>
                  <a:lnTo>
                    <a:pt x="52" y="30"/>
                  </a:lnTo>
                  <a:lnTo>
                    <a:pt x="52" y="34"/>
                  </a:lnTo>
                  <a:lnTo>
                    <a:pt x="52" y="34"/>
                  </a:lnTo>
                  <a:lnTo>
                    <a:pt x="52" y="36"/>
                  </a:lnTo>
                  <a:lnTo>
                    <a:pt x="56" y="36"/>
                  </a:lnTo>
                  <a:lnTo>
                    <a:pt x="56" y="36"/>
                  </a:lnTo>
                  <a:lnTo>
                    <a:pt x="56" y="40"/>
                  </a:lnTo>
                  <a:lnTo>
                    <a:pt x="56" y="40"/>
                  </a:lnTo>
                  <a:lnTo>
                    <a:pt x="56" y="44"/>
                  </a:lnTo>
                  <a:lnTo>
                    <a:pt x="56" y="44"/>
                  </a:lnTo>
                  <a:lnTo>
                    <a:pt x="56" y="44"/>
                  </a:lnTo>
                  <a:lnTo>
                    <a:pt x="56" y="44"/>
                  </a:lnTo>
                  <a:lnTo>
                    <a:pt x="52" y="48"/>
                  </a:lnTo>
                  <a:lnTo>
                    <a:pt x="52" y="48"/>
                  </a:lnTo>
                  <a:lnTo>
                    <a:pt x="52" y="48"/>
                  </a:lnTo>
                  <a:lnTo>
                    <a:pt x="52" y="48"/>
                  </a:lnTo>
                  <a:lnTo>
                    <a:pt x="52" y="52"/>
                  </a:lnTo>
                  <a:lnTo>
                    <a:pt x="52" y="52"/>
                  </a:lnTo>
                  <a:lnTo>
                    <a:pt x="52" y="56"/>
                  </a:lnTo>
                  <a:lnTo>
                    <a:pt x="52" y="56"/>
                  </a:lnTo>
                  <a:lnTo>
                    <a:pt x="52" y="56"/>
                  </a:lnTo>
                  <a:lnTo>
                    <a:pt x="52" y="56"/>
                  </a:lnTo>
                  <a:lnTo>
                    <a:pt x="52" y="56"/>
                  </a:lnTo>
                  <a:lnTo>
                    <a:pt x="52" y="60"/>
                  </a:lnTo>
                  <a:lnTo>
                    <a:pt x="52" y="60"/>
                  </a:lnTo>
                  <a:lnTo>
                    <a:pt x="52" y="60"/>
                  </a:lnTo>
                  <a:lnTo>
                    <a:pt x="48" y="60"/>
                  </a:lnTo>
                  <a:lnTo>
                    <a:pt x="48" y="64"/>
                  </a:lnTo>
                  <a:lnTo>
                    <a:pt x="48" y="64"/>
                  </a:lnTo>
                  <a:lnTo>
                    <a:pt x="48" y="64"/>
                  </a:lnTo>
                  <a:lnTo>
                    <a:pt x="46" y="64"/>
                  </a:lnTo>
                  <a:lnTo>
                    <a:pt x="46" y="64"/>
                  </a:lnTo>
                  <a:lnTo>
                    <a:pt x="46" y="64"/>
                  </a:lnTo>
                  <a:lnTo>
                    <a:pt x="46" y="60"/>
                  </a:lnTo>
                  <a:lnTo>
                    <a:pt x="46" y="60"/>
                  </a:lnTo>
                  <a:lnTo>
                    <a:pt x="46" y="60"/>
                  </a:lnTo>
                  <a:lnTo>
                    <a:pt x="46" y="60"/>
                  </a:lnTo>
                  <a:lnTo>
                    <a:pt x="46" y="60"/>
                  </a:lnTo>
                  <a:lnTo>
                    <a:pt x="46" y="60"/>
                  </a:lnTo>
                  <a:lnTo>
                    <a:pt x="42" y="60"/>
                  </a:lnTo>
                  <a:lnTo>
                    <a:pt x="42" y="60"/>
                  </a:lnTo>
                  <a:lnTo>
                    <a:pt x="42" y="60"/>
                  </a:lnTo>
                  <a:lnTo>
                    <a:pt x="34" y="60"/>
                  </a:lnTo>
                  <a:lnTo>
                    <a:pt x="34" y="64"/>
                  </a:lnTo>
                  <a:lnTo>
                    <a:pt x="30" y="60"/>
                  </a:lnTo>
                  <a:lnTo>
                    <a:pt x="30" y="60"/>
                  </a:lnTo>
                  <a:lnTo>
                    <a:pt x="30" y="60"/>
                  </a:lnTo>
                  <a:lnTo>
                    <a:pt x="30" y="60"/>
                  </a:lnTo>
                  <a:lnTo>
                    <a:pt x="30" y="60"/>
                  </a:lnTo>
                  <a:lnTo>
                    <a:pt x="30" y="60"/>
                  </a:lnTo>
                  <a:lnTo>
                    <a:pt x="26" y="60"/>
                  </a:lnTo>
                  <a:lnTo>
                    <a:pt x="26" y="64"/>
                  </a:lnTo>
                  <a:lnTo>
                    <a:pt x="26" y="64"/>
                  </a:lnTo>
                  <a:lnTo>
                    <a:pt x="26" y="64"/>
                  </a:lnTo>
                  <a:lnTo>
                    <a:pt x="30" y="66"/>
                  </a:lnTo>
                  <a:lnTo>
                    <a:pt x="30" y="70"/>
                  </a:lnTo>
                  <a:lnTo>
                    <a:pt x="30" y="70"/>
                  </a:lnTo>
                  <a:lnTo>
                    <a:pt x="30" y="70"/>
                  </a:lnTo>
                  <a:lnTo>
                    <a:pt x="30" y="70"/>
                  </a:lnTo>
                  <a:lnTo>
                    <a:pt x="26" y="70"/>
                  </a:lnTo>
                  <a:lnTo>
                    <a:pt x="26" y="70"/>
                  </a:lnTo>
                  <a:lnTo>
                    <a:pt x="26" y="70"/>
                  </a:lnTo>
                  <a:lnTo>
                    <a:pt x="26" y="70"/>
                  </a:lnTo>
                  <a:lnTo>
                    <a:pt x="22" y="70"/>
                  </a:lnTo>
                  <a:lnTo>
                    <a:pt x="22" y="70"/>
                  </a:lnTo>
                  <a:lnTo>
                    <a:pt x="22" y="70"/>
                  </a:lnTo>
                  <a:lnTo>
                    <a:pt x="22" y="70"/>
                  </a:lnTo>
                  <a:lnTo>
                    <a:pt x="18" y="66"/>
                  </a:lnTo>
                  <a:lnTo>
                    <a:pt x="18" y="66"/>
                  </a:lnTo>
                  <a:lnTo>
                    <a:pt x="18" y="66"/>
                  </a:lnTo>
                  <a:lnTo>
                    <a:pt x="18" y="66"/>
                  </a:lnTo>
                  <a:lnTo>
                    <a:pt x="18" y="66"/>
                  </a:lnTo>
                  <a:lnTo>
                    <a:pt x="14" y="64"/>
                  </a:lnTo>
                  <a:lnTo>
                    <a:pt x="14" y="64"/>
                  </a:lnTo>
                  <a:lnTo>
                    <a:pt x="14" y="60"/>
                  </a:lnTo>
                  <a:lnTo>
                    <a:pt x="14" y="60"/>
                  </a:lnTo>
                  <a:lnTo>
                    <a:pt x="12" y="56"/>
                  </a:lnTo>
                  <a:lnTo>
                    <a:pt x="12" y="56"/>
                  </a:lnTo>
                  <a:lnTo>
                    <a:pt x="12" y="52"/>
                  </a:lnTo>
                  <a:lnTo>
                    <a:pt x="12" y="52"/>
                  </a:lnTo>
                  <a:lnTo>
                    <a:pt x="12" y="52"/>
                  </a:lnTo>
                  <a:lnTo>
                    <a:pt x="12" y="48"/>
                  </a:lnTo>
                  <a:lnTo>
                    <a:pt x="12" y="48"/>
                  </a:lnTo>
                  <a:lnTo>
                    <a:pt x="12" y="48"/>
                  </a:lnTo>
                  <a:lnTo>
                    <a:pt x="12" y="48"/>
                  </a:lnTo>
                  <a:lnTo>
                    <a:pt x="12" y="48"/>
                  </a:lnTo>
                  <a:lnTo>
                    <a:pt x="12" y="44"/>
                  </a:lnTo>
                  <a:lnTo>
                    <a:pt x="12" y="44"/>
                  </a:lnTo>
                  <a:lnTo>
                    <a:pt x="8" y="44"/>
                  </a:lnTo>
                  <a:lnTo>
                    <a:pt x="8" y="44"/>
                  </a:lnTo>
                  <a:lnTo>
                    <a:pt x="4" y="44"/>
                  </a:lnTo>
                  <a:lnTo>
                    <a:pt x="4" y="44"/>
                  </a:lnTo>
                  <a:lnTo>
                    <a:pt x="4" y="44"/>
                  </a:lnTo>
                  <a:lnTo>
                    <a:pt x="4" y="44"/>
                  </a:lnTo>
                  <a:lnTo>
                    <a:pt x="4" y="40"/>
                  </a:lnTo>
                  <a:lnTo>
                    <a:pt x="4" y="40"/>
                  </a:lnTo>
                  <a:lnTo>
                    <a:pt x="4" y="40"/>
                  </a:lnTo>
                  <a:lnTo>
                    <a:pt x="4" y="40"/>
                  </a:lnTo>
                  <a:lnTo>
                    <a:pt x="4" y="40"/>
                  </a:lnTo>
                  <a:lnTo>
                    <a:pt x="4" y="40"/>
                  </a:lnTo>
                  <a:lnTo>
                    <a:pt x="0" y="40"/>
                  </a:lnTo>
                  <a:lnTo>
                    <a:pt x="0" y="36"/>
                  </a:lnTo>
                  <a:lnTo>
                    <a:pt x="0" y="36"/>
                  </a:lnTo>
                  <a:lnTo>
                    <a:pt x="0" y="36"/>
                  </a:lnTo>
                  <a:lnTo>
                    <a:pt x="0" y="36"/>
                  </a:lnTo>
                  <a:lnTo>
                    <a:pt x="0" y="36"/>
                  </a:lnTo>
                  <a:lnTo>
                    <a:pt x="0" y="36"/>
                  </a:lnTo>
                  <a:lnTo>
                    <a:pt x="0" y="34"/>
                  </a:lnTo>
                  <a:lnTo>
                    <a:pt x="0" y="34"/>
                  </a:lnTo>
                  <a:lnTo>
                    <a:pt x="0" y="34"/>
                  </a:lnTo>
                  <a:lnTo>
                    <a:pt x="0" y="30"/>
                  </a:lnTo>
                  <a:lnTo>
                    <a:pt x="0" y="30"/>
                  </a:lnTo>
                  <a:lnTo>
                    <a:pt x="0" y="30"/>
                  </a:lnTo>
                  <a:lnTo>
                    <a:pt x="0" y="30"/>
                  </a:lnTo>
                  <a:lnTo>
                    <a:pt x="0" y="30"/>
                  </a:lnTo>
                  <a:lnTo>
                    <a:pt x="0" y="30"/>
                  </a:lnTo>
                  <a:lnTo>
                    <a:pt x="0" y="30"/>
                  </a:lnTo>
                  <a:lnTo>
                    <a:pt x="0" y="26"/>
                  </a:lnTo>
                  <a:lnTo>
                    <a:pt x="0" y="22"/>
                  </a:lnTo>
                  <a:lnTo>
                    <a:pt x="4" y="22"/>
                  </a:lnTo>
                  <a:lnTo>
                    <a:pt x="0" y="22"/>
                  </a:lnTo>
                  <a:lnTo>
                    <a:pt x="0" y="22"/>
                  </a:lnTo>
                  <a:lnTo>
                    <a:pt x="0" y="22"/>
                  </a:lnTo>
                  <a:lnTo>
                    <a:pt x="0" y="18"/>
                  </a:lnTo>
                  <a:lnTo>
                    <a:pt x="0" y="18"/>
                  </a:lnTo>
                  <a:lnTo>
                    <a:pt x="4" y="18"/>
                  </a:lnTo>
                  <a:lnTo>
                    <a:pt x="4" y="18"/>
                  </a:lnTo>
                  <a:lnTo>
                    <a:pt x="4" y="18"/>
                  </a:lnTo>
                  <a:lnTo>
                    <a:pt x="4" y="18"/>
                  </a:lnTo>
                  <a:lnTo>
                    <a:pt x="8" y="18"/>
                  </a:lnTo>
                  <a:lnTo>
                    <a:pt x="8" y="18"/>
                  </a:lnTo>
                  <a:lnTo>
                    <a:pt x="8" y="14"/>
                  </a:lnTo>
                  <a:lnTo>
                    <a:pt x="8" y="14"/>
                  </a:lnTo>
                  <a:lnTo>
                    <a:pt x="12" y="14"/>
                  </a:lnTo>
                  <a:lnTo>
                    <a:pt x="12" y="14"/>
                  </a:lnTo>
                  <a:lnTo>
                    <a:pt x="12" y="14"/>
                  </a:lnTo>
                  <a:lnTo>
                    <a:pt x="12" y="14"/>
                  </a:lnTo>
                  <a:lnTo>
                    <a:pt x="12" y="14"/>
                  </a:lnTo>
                  <a:lnTo>
                    <a:pt x="12" y="14"/>
                  </a:lnTo>
                  <a:lnTo>
                    <a:pt x="12" y="10"/>
                  </a:lnTo>
                  <a:lnTo>
                    <a:pt x="12" y="14"/>
                  </a:lnTo>
                  <a:lnTo>
                    <a:pt x="12" y="14"/>
                  </a:lnTo>
                  <a:lnTo>
                    <a:pt x="8" y="10"/>
                  </a:lnTo>
                  <a:lnTo>
                    <a:pt x="12" y="10"/>
                  </a:lnTo>
                  <a:lnTo>
                    <a:pt x="12" y="10"/>
                  </a:lnTo>
                  <a:lnTo>
                    <a:pt x="12" y="6"/>
                  </a:lnTo>
                  <a:lnTo>
                    <a:pt x="12" y="6"/>
                  </a:lnTo>
                  <a:lnTo>
                    <a:pt x="12" y="6"/>
                  </a:lnTo>
                  <a:lnTo>
                    <a:pt x="12" y="4"/>
                  </a:lnTo>
                  <a:lnTo>
                    <a:pt x="12" y="4"/>
                  </a:lnTo>
                  <a:lnTo>
                    <a:pt x="12" y="4"/>
                  </a:lnTo>
                  <a:lnTo>
                    <a:pt x="12" y="0"/>
                  </a:lnTo>
                  <a:lnTo>
                    <a:pt x="14" y="0"/>
                  </a:lnTo>
                  <a:lnTo>
                    <a:pt x="14" y="0"/>
                  </a:lnTo>
                  <a:lnTo>
                    <a:pt x="18" y="0"/>
                  </a:lnTo>
                  <a:lnTo>
                    <a:pt x="18" y="0"/>
                  </a:lnTo>
                  <a:lnTo>
                    <a:pt x="18" y="0"/>
                  </a:lnTo>
                  <a:lnTo>
                    <a:pt x="22" y="0"/>
                  </a:lnTo>
                  <a:lnTo>
                    <a:pt x="26" y="0"/>
                  </a:lnTo>
                  <a:lnTo>
                    <a:pt x="26" y="4"/>
                  </a:lnTo>
                  <a:lnTo>
                    <a:pt x="30" y="4"/>
                  </a:lnTo>
                  <a:lnTo>
                    <a:pt x="30" y="4"/>
                  </a:lnTo>
                  <a:lnTo>
                    <a:pt x="30" y="4"/>
                  </a:lnTo>
                  <a:lnTo>
                    <a:pt x="30" y="4"/>
                  </a:lnTo>
                  <a:lnTo>
                    <a:pt x="30" y="4"/>
                  </a:lnTo>
                  <a:lnTo>
                    <a:pt x="30" y="4"/>
                  </a:lnTo>
                  <a:lnTo>
                    <a:pt x="30" y="4"/>
                  </a:lnTo>
                  <a:lnTo>
                    <a:pt x="30" y="4"/>
                  </a:lnTo>
                  <a:lnTo>
                    <a:pt x="30" y="0"/>
                  </a:lnTo>
                  <a:lnTo>
                    <a:pt x="30" y="0"/>
                  </a:lnTo>
                  <a:lnTo>
                    <a:pt x="30" y="0"/>
                  </a:lnTo>
                  <a:lnTo>
                    <a:pt x="34" y="0"/>
                  </a:lnTo>
                  <a:lnTo>
                    <a:pt x="34" y="0"/>
                  </a:lnTo>
                  <a:lnTo>
                    <a:pt x="38" y="0"/>
                  </a:lnTo>
                  <a:lnTo>
                    <a:pt x="38" y="0"/>
                  </a:lnTo>
                  <a:lnTo>
                    <a:pt x="38" y="0"/>
                  </a:lnTo>
                  <a:lnTo>
                    <a:pt x="38" y="0"/>
                  </a:lnTo>
                  <a:lnTo>
                    <a:pt x="38" y="0"/>
                  </a:lnTo>
                  <a:lnTo>
                    <a:pt x="38" y="0"/>
                  </a:lnTo>
                  <a:lnTo>
                    <a:pt x="42" y="0"/>
                  </a:lnTo>
                  <a:lnTo>
                    <a:pt x="42" y="4"/>
                  </a:lnTo>
                  <a:lnTo>
                    <a:pt x="42" y="4"/>
                  </a:lnTo>
                  <a:lnTo>
                    <a:pt x="42" y="4"/>
                  </a:lnTo>
                  <a:lnTo>
                    <a:pt x="42" y="4"/>
                  </a:lnTo>
                  <a:lnTo>
                    <a:pt x="42"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88"/>
            <p:cNvSpPr>
              <a:spLocks/>
            </p:cNvSpPr>
            <p:nvPr/>
          </p:nvSpPr>
          <p:spPr bwMode="auto">
            <a:xfrm>
              <a:off x="3079750" y="5397568"/>
              <a:ext cx="123825" cy="142875"/>
            </a:xfrm>
            <a:custGeom>
              <a:avLst/>
              <a:gdLst>
                <a:gd name="T0" fmla="*/ 4 w 78"/>
                <a:gd name="T1" fmla="*/ 60 h 90"/>
                <a:gd name="T2" fmla="*/ 4 w 78"/>
                <a:gd name="T3" fmla="*/ 56 h 90"/>
                <a:gd name="T4" fmla="*/ 4 w 78"/>
                <a:gd name="T5" fmla="*/ 56 h 90"/>
                <a:gd name="T6" fmla="*/ 8 w 78"/>
                <a:gd name="T7" fmla="*/ 48 h 90"/>
                <a:gd name="T8" fmla="*/ 4 w 78"/>
                <a:gd name="T9" fmla="*/ 48 h 90"/>
                <a:gd name="T10" fmla="*/ 4 w 78"/>
                <a:gd name="T11" fmla="*/ 40 h 90"/>
                <a:gd name="T12" fmla="*/ 4 w 78"/>
                <a:gd name="T13" fmla="*/ 40 h 90"/>
                <a:gd name="T14" fmla="*/ 4 w 78"/>
                <a:gd name="T15" fmla="*/ 36 h 90"/>
                <a:gd name="T16" fmla="*/ 4 w 78"/>
                <a:gd name="T17" fmla="*/ 34 h 90"/>
                <a:gd name="T18" fmla="*/ 4 w 78"/>
                <a:gd name="T19" fmla="*/ 30 h 90"/>
                <a:gd name="T20" fmla="*/ 8 w 78"/>
                <a:gd name="T21" fmla="*/ 26 h 90"/>
                <a:gd name="T22" fmla="*/ 8 w 78"/>
                <a:gd name="T23" fmla="*/ 22 h 90"/>
                <a:gd name="T24" fmla="*/ 8 w 78"/>
                <a:gd name="T25" fmla="*/ 14 h 90"/>
                <a:gd name="T26" fmla="*/ 12 w 78"/>
                <a:gd name="T27" fmla="*/ 10 h 90"/>
                <a:gd name="T28" fmla="*/ 8 w 78"/>
                <a:gd name="T29" fmla="*/ 6 h 90"/>
                <a:gd name="T30" fmla="*/ 12 w 78"/>
                <a:gd name="T31" fmla="*/ 2 h 90"/>
                <a:gd name="T32" fmla="*/ 16 w 78"/>
                <a:gd name="T33" fmla="*/ 0 h 90"/>
                <a:gd name="T34" fmla="*/ 16 w 78"/>
                <a:gd name="T35" fmla="*/ 2 h 90"/>
                <a:gd name="T36" fmla="*/ 18 w 78"/>
                <a:gd name="T37" fmla="*/ 2 h 90"/>
                <a:gd name="T38" fmla="*/ 18 w 78"/>
                <a:gd name="T39" fmla="*/ 0 h 90"/>
                <a:gd name="T40" fmla="*/ 22 w 78"/>
                <a:gd name="T41" fmla="*/ 0 h 90"/>
                <a:gd name="T42" fmla="*/ 26 w 78"/>
                <a:gd name="T43" fmla="*/ 2 h 90"/>
                <a:gd name="T44" fmla="*/ 34 w 78"/>
                <a:gd name="T45" fmla="*/ 6 h 90"/>
                <a:gd name="T46" fmla="*/ 38 w 78"/>
                <a:gd name="T47" fmla="*/ 14 h 90"/>
                <a:gd name="T48" fmla="*/ 38 w 78"/>
                <a:gd name="T49" fmla="*/ 14 h 90"/>
                <a:gd name="T50" fmla="*/ 42 w 78"/>
                <a:gd name="T51" fmla="*/ 14 h 90"/>
                <a:gd name="T52" fmla="*/ 46 w 78"/>
                <a:gd name="T53" fmla="*/ 14 h 90"/>
                <a:gd name="T54" fmla="*/ 48 w 78"/>
                <a:gd name="T55" fmla="*/ 22 h 90"/>
                <a:gd name="T56" fmla="*/ 52 w 78"/>
                <a:gd name="T57" fmla="*/ 22 h 90"/>
                <a:gd name="T58" fmla="*/ 52 w 78"/>
                <a:gd name="T59" fmla="*/ 22 h 90"/>
                <a:gd name="T60" fmla="*/ 60 w 78"/>
                <a:gd name="T61" fmla="*/ 30 h 90"/>
                <a:gd name="T62" fmla="*/ 64 w 78"/>
                <a:gd name="T63" fmla="*/ 30 h 90"/>
                <a:gd name="T64" fmla="*/ 68 w 78"/>
                <a:gd name="T65" fmla="*/ 36 h 90"/>
                <a:gd name="T66" fmla="*/ 72 w 78"/>
                <a:gd name="T67" fmla="*/ 40 h 90"/>
                <a:gd name="T68" fmla="*/ 76 w 78"/>
                <a:gd name="T69" fmla="*/ 44 h 90"/>
                <a:gd name="T70" fmla="*/ 76 w 78"/>
                <a:gd name="T71" fmla="*/ 48 h 90"/>
                <a:gd name="T72" fmla="*/ 72 w 78"/>
                <a:gd name="T73" fmla="*/ 52 h 90"/>
                <a:gd name="T74" fmla="*/ 72 w 78"/>
                <a:gd name="T75" fmla="*/ 56 h 90"/>
                <a:gd name="T76" fmla="*/ 72 w 78"/>
                <a:gd name="T77" fmla="*/ 60 h 90"/>
                <a:gd name="T78" fmla="*/ 72 w 78"/>
                <a:gd name="T79" fmla="*/ 64 h 90"/>
                <a:gd name="T80" fmla="*/ 72 w 78"/>
                <a:gd name="T81" fmla="*/ 66 h 90"/>
                <a:gd name="T82" fmla="*/ 72 w 78"/>
                <a:gd name="T83" fmla="*/ 66 h 90"/>
                <a:gd name="T84" fmla="*/ 72 w 78"/>
                <a:gd name="T85" fmla="*/ 70 h 90"/>
                <a:gd name="T86" fmla="*/ 68 w 78"/>
                <a:gd name="T87" fmla="*/ 78 h 90"/>
                <a:gd name="T88" fmla="*/ 64 w 78"/>
                <a:gd name="T89" fmla="*/ 82 h 90"/>
                <a:gd name="T90" fmla="*/ 60 w 78"/>
                <a:gd name="T91" fmla="*/ 82 h 90"/>
                <a:gd name="T92" fmla="*/ 60 w 78"/>
                <a:gd name="T93" fmla="*/ 82 h 90"/>
                <a:gd name="T94" fmla="*/ 52 w 78"/>
                <a:gd name="T95" fmla="*/ 86 h 90"/>
                <a:gd name="T96" fmla="*/ 48 w 78"/>
                <a:gd name="T97" fmla="*/ 86 h 90"/>
                <a:gd name="T98" fmla="*/ 46 w 78"/>
                <a:gd name="T99" fmla="*/ 90 h 90"/>
                <a:gd name="T100" fmla="*/ 46 w 78"/>
                <a:gd name="T101" fmla="*/ 86 h 90"/>
                <a:gd name="T102" fmla="*/ 38 w 78"/>
                <a:gd name="T103" fmla="*/ 86 h 90"/>
                <a:gd name="T104" fmla="*/ 34 w 78"/>
                <a:gd name="T105" fmla="*/ 86 h 90"/>
                <a:gd name="T106" fmla="*/ 30 w 78"/>
                <a:gd name="T107" fmla="*/ 86 h 90"/>
                <a:gd name="T108" fmla="*/ 22 w 78"/>
                <a:gd name="T109" fmla="*/ 82 h 90"/>
                <a:gd name="T110" fmla="*/ 16 w 78"/>
                <a:gd name="T111" fmla="*/ 78 h 90"/>
                <a:gd name="T112" fmla="*/ 8 w 78"/>
                <a:gd name="T113" fmla="*/ 78 h 90"/>
                <a:gd name="T114" fmla="*/ 4 w 78"/>
                <a:gd name="T115" fmla="*/ 74 h 90"/>
                <a:gd name="T116" fmla="*/ 4 w 78"/>
                <a:gd name="T117" fmla="*/ 70 h 90"/>
                <a:gd name="T118" fmla="*/ 0 w 78"/>
                <a:gd name="T119" fmla="*/ 64 h 90"/>
                <a:gd name="T120" fmla="*/ 0 w 78"/>
                <a:gd name="T121" fmla="*/ 6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90">
                  <a:moveTo>
                    <a:pt x="0" y="60"/>
                  </a:moveTo>
                  <a:lnTo>
                    <a:pt x="0" y="60"/>
                  </a:lnTo>
                  <a:lnTo>
                    <a:pt x="0" y="60"/>
                  </a:lnTo>
                  <a:lnTo>
                    <a:pt x="0" y="60"/>
                  </a:lnTo>
                  <a:lnTo>
                    <a:pt x="4" y="60"/>
                  </a:lnTo>
                  <a:lnTo>
                    <a:pt x="4" y="56"/>
                  </a:lnTo>
                  <a:lnTo>
                    <a:pt x="4" y="56"/>
                  </a:lnTo>
                  <a:lnTo>
                    <a:pt x="4" y="56"/>
                  </a:lnTo>
                  <a:lnTo>
                    <a:pt x="4" y="56"/>
                  </a:lnTo>
                  <a:lnTo>
                    <a:pt x="4" y="56"/>
                  </a:lnTo>
                  <a:lnTo>
                    <a:pt x="4" y="56"/>
                  </a:lnTo>
                  <a:lnTo>
                    <a:pt x="4" y="56"/>
                  </a:lnTo>
                  <a:lnTo>
                    <a:pt x="4" y="56"/>
                  </a:lnTo>
                  <a:lnTo>
                    <a:pt x="4" y="56"/>
                  </a:lnTo>
                  <a:lnTo>
                    <a:pt x="4" y="56"/>
                  </a:lnTo>
                  <a:lnTo>
                    <a:pt x="4" y="56"/>
                  </a:lnTo>
                  <a:lnTo>
                    <a:pt x="4" y="52"/>
                  </a:lnTo>
                  <a:lnTo>
                    <a:pt x="8" y="52"/>
                  </a:lnTo>
                  <a:lnTo>
                    <a:pt x="8" y="52"/>
                  </a:lnTo>
                  <a:lnTo>
                    <a:pt x="8" y="48"/>
                  </a:lnTo>
                  <a:lnTo>
                    <a:pt x="8" y="48"/>
                  </a:lnTo>
                  <a:lnTo>
                    <a:pt x="8" y="48"/>
                  </a:lnTo>
                  <a:lnTo>
                    <a:pt x="4" y="48"/>
                  </a:lnTo>
                  <a:lnTo>
                    <a:pt x="4" y="48"/>
                  </a:lnTo>
                  <a:lnTo>
                    <a:pt x="4" y="48"/>
                  </a:lnTo>
                  <a:lnTo>
                    <a:pt x="4" y="48"/>
                  </a:lnTo>
                  <a:lnTo>
                    <a:pt x="4" y="48"/>
                  </a:lnTo>
                  <a:lnTo>
                    <a:pt x="4" y="44"/>
                  </a:lnTo>
                  <a:lnTo>
                    <a:pt x="4" y="44"/>
                  </a:lnTo>
                  <a:lnTo>
                    <a:pt x="4" y="40"/>
                  </a:lnTo>
                  <a:lnTo>
                    <a:pt x="4" y="40"/>
                  </a:lnTo>
                  <a:lnTo>
                    <a:pt x="4" y="40"/>
                  </a:lnTo>
                  <a:lnTo>
                    <a:pt x="4" y="40"/>
                  </a:lnTo>
                  <a:lnTo>
                    <a:pt x="4" y="40"/>
                  </a:lnTo>
                  <a:lnTo>
                    <a:pt x="4" y="40"/>
                  </a:lnTo>
                  <a:lnTo>
                    <a:pt x="8" y="40"/>
                  </a:lnTo>
                  <a:lnTo>
                    <a:pt x="8" y="36"/>
                  </a:lnTo>
                  <a:lnTo>
                    <a:pt x="8" y="36"/>
                  </a:lnTo>
                  <a:lnTo>
                    <a:pt x="4" y="36"/>
                  </a:lnTo>
                  <a:lnTo>
                    <a:pt x="4" y="36"/>
                  </a:lnTo>
                  <a:lnTo>
                    <a:pt x="4" y="36"/>
                  </a:lnTo>
                  <a:lnTo>
                    <a:pt x="4" y="36"/>
                  </a:lnTo>
                  <a:lnTo>
                    <a:pt x="4" y="36"/>
                  </a:lnTo>
                  <a:lnTo>
                    <a:pt x="4" y="34"/>
                  </a:lnTo>
                  <a:lnTo>
                    <a:pt x="4" y="34"/>
                  </a:lnTo>
                  <a:lnTo>
                    <a:pt x="4" y="34"/>
                  </a:lnTo>
                  <a:lnTo>
                    <a:pt x="4" y="30"/>
                  </a:lnTo>
                  <a:lnTo>
                    <a:pt x="4" y="30"/>
                  </a:lnTo>
                  <a:lnTo>
                    <a:pt x="4" y="30"/>
                  </a:lnTo>
                  <a:lnTo>
                    <a:pt x="4" y="30"/>
                  </a:lnTo>
                  <a:lnTo>
                    <a:pt x="8" y="30"/>
                  </a:lnTo>
                  <a:lnTo>
                    <a:pt x="8" y="30"/>
                  </a:lnTo>
                  <a:lnTo>
                    <a:pt x="8" y="30"/>
                  </a:lnTo>
                  <a:lnTo>
                    <a:pt x="8" y="26"/>
                  </a:lnTo>
                  <a:lnTo>
                    <a:pt x="8" y="26"/>
                  </a:lnTo>
                  <a:lnTo>
                    <a:pt x="8" y="26"/>
                  </a:lnTo>
                  <a:lnTo>
                    <a:pt x="8" y="26"/>
                  </a:lnTo>
                  <a:lnTo>
                    <a:pt x="8" y="26"/>
                  </a:lnTo>
                  <a:lnTo>
                    <a:pt x="8" y="26"/>
                  </a:lnTo>
                  <a:lnTo>
                    <a:pt x="8" y="22"/>
                  </a:lnTo>
                  <a:lnTo>
                    <a:pt x="8" y="22"/>
                  </a:lnTo>
                  <a:lnTo>
                    <a:pt x="8" y="22"/>
                  </a:lnTo>
                  <a:lnTo>
                    <a:pt x="8" y="22"/>
                  </a:lnTo>
                  <a:lnTo>
                    <a:pt x="8" y="18"/>
                  </a:lnTo>
                  <a:lnTo>
                    <a:pt x="8" y="14"/>
                  </a:lnTo>
                  <a:lnTo>
                    <a:pt x="12" y="10"/>
                  </a:lnTo>
                  <a:lnTo>
                    <a:pt x="12" y="10"/>
                  </a:lnTo>
                  <a:lnTo>
                    <a:pt x="12" y="10"/>
                  </a:lnTo>
                  <a:lnTo>
                    <a:pt x="12" y="10"/>
                  </a:lnTo>
                  <a:lnTo>
                    <a:pt x="12" y="10"/>
                  </a:lnTo>
                  <a:lnTo>
                    <a:pt x="12" y="10"/>
                  </a:lnTo>
                  <a:lnTo>
                    <a:pt x="8" y="6"/>
                  </a:lnTo>
                  <a:lnTo>
                    <a:pt x="8" y="6"/>
                  </a:lnTo>
                  <a:lnTo>
                    <a:pt x="8" y="6"/>
                  </a:lnTo>
                  <a:lnTo>
                    <a:pt x="8" y="6"/>
                  </a:lnTo>
                  <a:lnTo>
                    <a:pt x="8" y="6"/>
                  </a:lnTo>
                  <a:lnTo>
                    <a:pt x="8" y="6"/>
                  </a:lnTo>
                  <a:lnTo>
                    <a:pt x="12" y="2"/>
                  </a:lnTo>
                  <a:lnTo>
                    <a:pt x="12" y="2"/>
                  </a:lnTo>
                  <a:lnTo>
                    <a:pt x="12" y="2"/>
                  </a:lnTo>
                  <a:lnTo>
                    <a:pt x="12" y="2"/>
                  </a:lnTo>
                  <a:lnTo>
                    <a:pt x="12" y="2"/>
                  </a:lnTo>
                  <a:lnTo>
                    <a:pt x="12" y="0"/>
                  </a:lnTo>
                  <a:lnTo>
                    <a:pt x="12" y="0"/>
                  </a:lnTo>
                  <a:lnTo>
                    <a:pt x="16" y="0"/>
                  </a:lnTo>
                  <a:lnTo>
                    <a:pt x="16" y="0"/>
                  </a:lnTo>
                  <a:lnTo>
                    <a:pt x="16" y="0"/>
                  </a:lnTo>
                  <a:lnTo>
                    <a:pt x="16" y="0"/>
                  </a:lnTo>
                  <a:lnTo>
                    <a:pt x="16" y="2"/>
                  </a:lnTo>
                  <a:lnTo>
                    <a:pt x="16" y="2"/>
                  </a:lnTo>
                  <a:lnTo>
                    <a:pt x="16" y="0"/>
                  </a:lnTo>
                  <a:lnTo>
                    <a:pt x="16" y="0"/>
                  </a:lnTo>
                  <a:lnTo>
                    <a:pt x="18" y="2"/>
                  </a:lnTo>
                  <a:lnTo>
                    <a:pt x="18" y="2"/>
                  </a:lnTo>
                  <a:lnTo>
                    <a:pt x="18" y="2"/>
                  </a:lnTo>
                  <a:lnTo>
                    <a:pt x="18" y="2"/>
                  </a:lnTo>
                  <a:lnTo>
                    <a:pt x="18" y="2"/>
                  </a:lnTo>
                  <a:lnTo>
                    <a:pt x="18" y="0"/>
                  </a:lnTo>
                  <a:lnTo>
                    <a:pt x="18" y="0"/>
                  </a:lnTo>
                  <a:lnTo>
                    <a:pt x="18" y="0"/>
                  </a:lnTo>
                  <a:lnTo>
                    <a:pt x="18" y="0"/>
                  </a:lnTo>
                  <a:lnTo>
                    <a:pt x="18" y="0"/>
                  </a:lnTo>
                  <a:lnTo>
                    <a:pt x="22" y="0"/>
                  </a:lnTo>
                  <a:lnTo>
                    <a:pt x="22" y="0"/>
                  </a:lnTo>
                  <a:lnTo>
                    <a:pt x="22" y="0"/>
                  </a:lnTo>
                  <a:lnTo>
                    <a:pt x="22" y="0"/>
                  </a:lnTo>
                  <a:lnTo>
                    <a:pt x="26" y="0"/>
                  </a:lnTo>
                  <a:lnTo>
                    <a:pt x="26" y="2"/>
                  </a:lnTo>
                  <a:lnTo>
                    <a:pt x="26" y="2"/>
                  </a:lnTo>
                  <a:lnTo>
                    <a:pt x="26" y="2"/>
                  </a:lnTo>
                  <a:lnTo>
                    <a:pt x="30" y="2"/>
                  </a:lnTo>
                  <a:lnTo>
                    <a:pt x="30" y="2"/>
                  </a:lnTo>
                  <a:lnTo>
                    <a:pt x="30" y="6"/>
                  </a:lnTo>
                  <a:lnTo>
                    <a:pt x="30" y="6"/>
                  </a:lnTo>
                  <a:lnTo>
                    <a:pt x="34" y="6"/>
                  </a:lnTo>
                  <a:lnTo>
                    <a:pt x="34" y="6"/>
                  </a:lnTo>
                  <a:lnTo>
                    <a:pt x="34" y="10"/>
                  </a:lnTo>
                  <a:lnTo>
                    <a:pt x="38" y="10"/>
                  </a:lnTo>
                  <a:lnTo>
                    <a:pt x="38" y="10"/>
                  </a:lnTo>
                  <a:lnTo>
                    <a:pt x="38" y="14"/>
                  </a:lnTo>
                  <a:lnTo>
                    <a:pt x="34" y="14"/>
                  </a:lnTo>
                  <a:lnTo>
                    <a:pt x="34" y="14"/>
                  </a:lnTo>
                  <a:lnTo>
                    <a:pt x="34" y="14"/>
                  </a:lnTo>
                  <a:lnTo>
                    <a:pt x="34" y="14"/>
                  </a:lnTo>
                  <a:lnTo>
                    <a:pt x="38" y="14"/>
                  </a:lnTo>
                  <a:lnTo>
                    <a:pt x="38" y="14"/>
                  </a:lnTo>
                  <a:lnTo>
                    <a:pt x="38" y="14"/>
                  </a:lnTo>
                  <a:lnTo>
                    <a:pt x="38" y="14"/>
                  </a:lnTo>
                  <a:lnTo>
                    <a:pt x="38" y="14"/>
                  </a:lnTo>
                  <a:lnTo>
                    <a:pt x="42" y="14"/>
                  </a:lnTo>
                  <a:lnTo>
                    <a:pt x="42" y="10"/>
                  </a:lnTo>
                  <a:lnTo>
                    <a:pt x="42" y="10"/>
                  </a:lnTo>
                  <a:lnTo>
                    <a:pt x="42" y="10"/>
                  </a:lnTo>
                  <a:lnTo>
                    <a:pt x="42" y="14"/>
                  </a:lnTo>
                  <a:lnTo>
                    <a:pt x="46" y="14"/>
                  </a:lnTo>
                  <a:lnTo>
                    <a:pt x="46" y="14"/>
                  </a:lnTo>
                  <a:lnTo>
                    <a:pt x="46" y="14"/>
                  </a:lnTo>
                  <a:lnTo>
                    <a:pt x="46" y="18"/>
                  </a:lnTo>
                  <a:lnTo>
                    <a:pt x="46" y="18"/>
                  </a:lnTo>
                  <a:lnTo>
                    <a:pt x="48" y="22"/>
                  </a:lnTo>
                  <a:lnTo>
                    <a:pt x="48" y="22"/>
                  </a:lnTo>
                  <a:lnTo>
                    <a:pt x="48" y="22"/>
                  </a:lnTo>
                  <a:lnTo>
                    <a:pt x="52" y="22"/>
                  </a:lnTo>
                  <a:lnTo>
                    <a:pt x="52" y="22"/>
                  </a:lnTo>
                  <a:lnTo>
                    <a:pt x="52" y="22"/>
                  </a:lnTo>
                  <a:lnTo>
                    <a:pt x="52" y="22"/>
                  </a:lnTo>
                  <a:lnTo>
                    <a:pt x="52" y="22"/>
                  </a:lnTo>
                  <a:lnTo>
                    <a:pt x="52" y="22"/>
                  </a:lnTo>
                  <a:lnTo>
                    <a:pt x="52" y="22"/>
                  </a:lnTo>
                  <a:lnTo>
                    <a:pt x="52" y="22"/>
                  </a:lnTo>
                  <a:lnTo>
                    <a:pt x="56" y="22"/>
                  </a:lnTo>
                  <a:lnTo>
                    <a:pt x="56" y="26"/>
                  </a:lnTo>
                  <a:lnTo>
                    <a:pt x="56" y="26"/>
                  </a:lnTo>
                  <a:lnTo>
                    <a:pt x="56" y="26"/>
                  </a:lnTo>
                  <a:lnTo>
                    <a:pt x="60" y="30"/>
                  </a:lnTo>
                  <a:lnTo>
                    <a:pt x="60" y="30"/>
                  </a:lnTo>
                  <a:lnTo>
                    <a:pt x="60" y="30"/>
                  </a:lnTo>
                  <a:lnTo>
                    <a:pt x="60" y="30"/>
                  </a:lnTo>
                  <a:lnTo>
                    <a:pt x="60" y="30"/>
                  </a:lnTo>
                  <a:lnTo>
                    <a:pt x="64" y="30"/>
                  </a:lnTo>
                  <a:lnTo>
                    <a:pt x="64" y="30"/>
                  </a:lnTo>
                  <a:lnTo>
                    <a:pt x="64" y="34"/>
                  </a:lnTo>
                  <a:lnTo>
                    <a:pt x="68" y="34"/>
                  </a:lnTo>
                  <a:lnTo>
                    <a:pt x="68" y="34"/>
                  </a:lnTo>
                  <a:lnTo>
                    <a:pt x="68" y="36"/>
                  </a:lnTo>
                  <a:lnTo>
                    <a:pt x="68" y="36"/>
                  </a:lnTo>
                  <a:lnTo>
                    <a:pt x="68" y="40"/>
                  </a:lnTo>
                  <a:lnTo>
                    <a:pt x="68" y="40"/>
                  </a:lnTo>
                  <a:lnTo>
                    <a:pt x="72" y="40"/>
                  </a:lnTo>
                  <a:lnTo>
                    <a:pt x="72" y="40"/>
                  </a:lnTo>
                  <a:lnTo>
                    <a:pt x="72" y="40"/>
                  </a:lnTo>
                  <a:lnTo>
                    <a:pt x="72" y="40"/>
                  </a:lnTo>
                  <a:lnTo>
                    <a:pt x="72" y="44"/>
                  </a:lnTo>
                  <a:lnTo>
                    <a:pt x="72" y="44"/>
                  </a:lnTo>
                  <a:lnTo>
                    <a:pt x="76" y="44"/>
                  </a:lnTo>
                  <a:lnTo>
                    <a:pt x="76" y="44"/>
                  </a:lnTo>
                  <a:lnTo>
                    <a:pt x="76" y="44"/>
                  </a:lnTo>
                  <a:lnTo>
                    <a:pt x="76" y="44"/>
                  </a:lnTo>
                  <a:lnTo>
                    <a:pt x="78" y="48"/>
                  </a:lnTo>
                  <a:lnTo>
                    <a:pt x="76" y="48"/>
                  </a:lnTo>
                  <a:lnTo>
                    <a:pt x="76" y="48"/>
                  </a:lnTo>
                  <a:lnTo>
                    <a:pt x="76" y="52"/>
                  </a:lnTo>
                  <a:lnTo>
                    <a:pt x="72" y="52"/>
                  </a:lnTo>
                  <a:lnTo>
                    <a:pt x="72" y="52"/>
                  </a:lnTo>
                  <a:lnTo>
                    <a:pt x="72" y="52"/>
                  </a:lnTo>
                  <a:lnTo>
                    <a:pt x="72" y="52"/>
                  </a:lnTo>
                  <a:lnTo>
                    <a:pt x="72" y="56"/>
                  </a:lnTo>
                  <a:lnTo>
                    <a:pt x="72" y="56"/>
                  </a:lnTo>
                  <a:lnTo>
                    <a:pt x="72" y="56"/>
                  </a:lnTo>
                  <a:lnTo>
                    <a:pt x="72" y="56"/>
                  </a:lnTo>
                  <a:lnTo>
                    <a:pt x="72" y="56"/>
                  </a:lnTo>
                  <a:lnTo>
                    <a:pt x="72" y="56"/>
                  </a:lnTo>
                  <a:lnTo>
                    <a:pt x="72" y="56"/>
                  </a:lnTo>
                  <a:lnTo>
                    <a:pt x="72" y="60"/>
                  </a:lnTo>
                  <a:lnTo>
                    <a:pt x="72" y="60"/>
                  </a:lnTo>
                  <a:lnTo>
                    <a:pt x="72" y="60"/>
                  </a:lnTo>
                  <a:lnTo>
                    <a:pt x="72" y="60"/>
                  </a:lnTo>
                  <a:lnTo>
                    <a:pt x="72" y="60"/>
                  </a:lnTo>
                  <a:lnTo>
                    <a:pt x="72" y="64"/>
                  </a:lnTo>
                  <a:lnTo>
                    <a:pt x="72" y="64"/>
                  </a:lnTo>
                  <a:lnTo>
                    <a:pt x="72" y="64"/>
                  </a:lnTo>
                  <a:lnTo>
                    <a:pt x="72" y="64"/>
                  </a:lnTo>
                  <a:lnTo>
                    <a:pt x="72" y="64"/>
                  </a:lnTo>
                  <a:lnTo>
                    <a:pt x="72" y="66"/>
                  </a:lnTo>
                  <a:lnTo>
                    <a:pt x="72" y="66"/>
                  </a:lnTo>
                  <a:lnTo>
                    <a:pt x="72" y="66"/>
                  </a:lnTo>
                  <a:lnTo>
                    <a:pt x="72" y="66"/>
                  </a:lnTo>
                  <a:lnTo>
                    <a:pt x="72" y="66"/>
                  </a:lnTo>
                  <a:lnTo>
                    <a:pt x="72" y="66"/>
                  </a:lnTo>
                  <a:lnTo>
                    <a:pt x="72" y="66"/>
                  </a:lnTo>
                  <a:lnTo>
                    <a:pt x="72" y="66"/>
                  </a:lnTo>
                  <a:lnTo>
                    <a:pt x="72" y="70"/>
                  </a:lnTo>
                  <a:lnTo>
                    <a:pt x="72" y="70"/>
                  </a:lnTo>
                  <a:lnTo>
                    <a:pt x="72" y="70"/>
                  </a:lnTo>
                  <a:lnTo>
                    <a:pt x="72" y="70"/>
                  </a:lnTo>
                  <a:lnTo>
                    <a:pt x="72" y="74"/>
                  </a:lnTo>
                  <a:lnTo>
                    <a:pt x="68" y="74"/>
                  </a:lnTo>
                  <a:lnTo>
                    <a:pt x="68" y="74"/>
                  </a:lnTo>
                  <a:lnTo>
                    <a:pt x="68" y="74"/>
                  </a:lnTo>
                  <a:lnTo>
                    <a:pt x="68" y="78"/>
                  </a:lnTo>
                  <a:lnTo>
                    <a:pt x="68" y="78"/>
                  </a:lnTo>
                  <a:lnTo>
                    <a:pt x="64" y="78"/>
                  </a:lnTo>
                  <a:lnTo>
                    <a:pt x="64" y="78"/>
                  </a:lnTo>
                  <a:lnTo>
                    <a:pt x="64" y="82"/>
                  </a:lnTo>
                  <a:lnTo>
                    <a:pt x="64" y="82"/>
                  </a:lnTo>
                  <a:lnTo>
                    <a:pt x="64" y="82"/>
                  </a:lnTo>
                  <a:lnTo>
                    <a:pt x="64" y="82"/>
                  </a:lnTo>
                  <a:lnTo>
                    <a:pt x="60" y="82"/>
                  </a:lnTo>
                  <a:lnTo>
                    <a:pt x="60" y="82"/>
                  </a:lnTo>
                  <a:lnTo>
                    <a:pt x="60" y="82"/>
                  </a:lnTo>
                  <a:lnTo>
                    <a:pt x="60" y="82"/>
                  </a:lnTo>
                  <a:lnTo>
                    <a:pt x="60" y="82"/>
                  </a:lnTo>
                  <a:lnTo>
                    <a:pt x="60" y="82"/>
                  </a:lnTo>
                  <a:lnTo>
                    <a:pt x="60" y="82"/>
                  </a:lnTo>
                  <a:lnTo>
                    <a:pt x="60" y="82"/>
                  </a:lnTo>
                  <a:lnTo>
                    <a:pt x="60" y="86"/>
                  </a:lnTo>
                  <a:lnTo>
                    <a:pt x="56" y="86"/>
                  </a:lnTo>
                  <a:lnTo>
                    <a:pt x="56" y="86"/>
                  </a:lnTo>
                  <a:lnTo>
                    <a:pt x="56" y="86"/>
                  </a:lnTo>
                  <a:lnTo>
                    <a:pt x="52" y="86"/>
                  </a:lnTo>
                  <a:lnTo>
                    <a:pt x="52" y="86"/>
                  </a:lnTo>
                  <a:lnTo>
                    <a:pt x="52" y="90"/>
                  </a:lnTo>
                  <a:lnTo>
                    <a:pt x="52" y="90"/>
                  </a:lnTo>
                  <a:lnTo>
                    <a:pt x="48" y="90"/>
                  </a:lnTo>
                  <a:lnTo>
                    <a:pt x="48" y="86"/>
                  </a:lnTo>
                  <a:lnTo>
                    <a:pt x="48" y="86"/>
                  </a:lnTo>
                  <a:lnTo>
                    <a:pt x="48" y="86"/>
                  </a:lnTo>
                  <a:lnTo>
                    <a:pt x="48" y="86"/>
                  </a:lnTo>
                  <a:lnTo>
                    <a:pt x="46" y="90"/>
                  </a:lnTo>
                  <a:lnTo>
                    <a:pt x="46" y="90"/>
                  </a:lnTo>
                  <a:lnTo>
                    <a:pt x="46" y="86"/>
                  </a:lnTo>
                  <a:lnTo>
                    <a:pt x="46" y="86"/>
                  </a:lnTo>
                  <a:lnTo>
                    <a:pt x="46" y="86"/>
                  </a:lnTo>
                  <a:lnTo>
                    <a:pt x="46" y="86"/>
                  </a:lnTo>
                  <a:lnTo>
                    <a:pt x="46" y="86"/>
                  </a:lnTo>
                  <a:lnTo>
                    <a:pt x="46" y="86"/>
                  </a:lnTo>
                  <a:lnTo>
                    <a:pt x="42" y="86"/>
                  </a:lnTo>
                  <a:lnTo>
                    <a:pt x="42" y="86"/>
                  </a:lnTo>
                  <a:lnTo>
                    <a:pt x="38" y="86"/>
                  </a:lnTo>
                  <a:lnTo>
                    <a:pt x="38" y="86"/>
                  </a:lnTo>
                  <a:lnTo>
                    <a:pt x="38" y="86"/>
                  </a:lnTo>
                  <a:lnTo>
                    <a:pt x="38" y="86"/>
                  </a:lnTo>
                  <a:lnTo>
                    <a:pt x="38" y="86"/>
                  </a:lnTo>
                  <a:lnTo>
                    <a:pt x="34" y="86"/>
                  </a:lnTo>
                  <a:lnTo>
                    <a:pt x="34" y="86"/>
                  </a:lnTo>
                  <a:lnTo>
                    <a:pt x="34" y="86"/>
                  </a:lnTo>
                  <a:lnTo>
                    <a:pt x="34" y="90"/>
                  </a:lnTo>
                  <a:lnTo>
                    <a:pt x="30" y="90"/>
                  </a:lnTo>
                  <a:lnTo>
                    <a:pt x="30" y="86"/>
                  </a:lnTo>
                  <a:lnTo>
                    <a:pt x="30" y="86"/>
                  </a:lnTo>
                  <a:lnTo>
                    <a:pt x="30" y="86"/>
                  </a:lnTo>
                  <a:lnTo>
                    <a:pt x="30" y="86"/>
                  </a:lnTo>
                  <a:lnTo>
                    <a:pt x="26" y="86"/>
                  </a:lnTo>
                  <a:lnTo>
                    <a:pt x="22" y="82"/>
                  </a:lnTo>
                  <a:lnTo>
                    <a:pt x="22" y="82"/>
                  </a:lnTo>
                  <a:lnTo>
                    <a:pt x="18" y="78"/>
                  </a:lnTo>
                  <a:lnTo>
                    <a:pt x="18" y="78"/>
                  </a:lnTo>
                  <a:lnTo>
                    <a:pt x="18" y="78"/>
                  </a:lnTo>
                  <a:lnTo>
                    <a:pt x="16" y="78"/>
                  </a:lnTo>
                  <a:lnTo>
                    <a:pt x="16" y="78"/>
                  </a:lnTo>
                  <a:lnTo>
                    <a:pt x="12" y="78"/>
                  </a:lnTo>
                  <a:lnTo>
                    <a:pt x="12" y="78"/>
                  </a:lnTo>
                  <a:lnTo>
                    <a:pt x="8" y="78"/>
                  </a:lnTo>
                  <a:lnTo>
                    <a:pt x="8" y="78"/>
                  </a:lnTo>
                  <a:lnTo>
                    <a:pt x="8" y="78"/>
                  </a:lnTo>
                  <a:lnTo>
                    <a:pt x="8" y="78"/>
                  </a:lnTo>
                  <a:lnTo>
                    <a:pt x="8" y="74"/>
                  </a:lnTo>
                  <a:lnTo>
                    <a:pt x="8" y="74"/>
                  </a:lnTo>
                  <a:lnTo>
                    <a:pt x="4" y="74"/>
                  </a:lnTo>
                  <a:lnTo>
                    <a:pt x="4" y="74"/>
                  </a:lnTo>
                  <a:lnTo>
                    <a:pt x="4" y="70"/>
                  </a:lnTo>
                  <a:lnTo>
                    <a:pt x="4" y="70"/>
                  </a:lnTo>
                  <a:lnTo>
                    <a:pt x="4" y="70"/>
                  </a:lnTo>
                  <a:lnTo>
                    <a:pt x="4" y="70"/>
                  </a:lnTo>
                  <a:lnTo>
                    <a:pt x="4" y="70"/>
                  </a:lnTo>
                  <a:lnTo>
                    <a:pt x="0" y="70"/>
                  </a:lnTo>
                  <a:lnTo>
                    <a:pt x="0" y="66"/>
                  </a:lnTo>
                  <a:lnTo>
                    <a:pt x="0" y="66"/>
                  </a:lnTo>
                  <a:lnTo>
                    <a:pt x="0" y="66"/>
                  </a:lnTo>
                  <a:lnTo>
                    <a:pt x="0" y="64"/>
                  </a:lnTo>
                  <a:lnTo>
                    <a:pt x="0" y="64"/>
                  </a:lnTo>
                  <a:lnTo>
                    <a:pt x="0" y="64"/>
                  </a:lnTo>
                  <a:lnTo>
                    <a:pt x="0" y="64"/>
                  </a:lnTo>
                  <a:lnTo>
                    <a:pt x="0" y="60"/>
                  </a:lnTo>
                  <a:lnTo>
                    <a:pt x="0" y="60"/>
                  </a:lnTo>
                  <a:lnTo>
                    <a:pt x="0" y="60"/>
                  </a:lnTo>
                  <a:lnTo>
                    <a:pt x="0" y="60"/>
                  </a:lnTo>
                  <a:lnTo>
                    <a:pt x="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89"/>
            <p:cNvSpPr>
              <a:spLocks noEditPoints="1"/>
            </p:cNvSpPr>
            <p:nvPr/>
          </p:nvSpPr>
          <p:spPr bwMode="auto">
            <a:xfrm>
              <a:off x="2749550" y="4222818"/>
              <a:ext cx="301625" cy="323850"/>
            </a:xfrm>
            <a:custGeom>
              <a:avLst/>
              <a:gdLst>
                <a:gd name="T0" fmla="*/ 108 w 190"/>
                <a:gd name="T1" fmla="*/ 38 h 204"/>
                <a:gd name="T2" fmla="*/ 126 w 190"/>
                <a:gd name="T3" fmla="*/ 30 h 204"/>
                <a:gd name="T4" fmla="*/ 126 w 190"/>
                <a:gd name="T5" fmla="*/ 30 h 204"/>
                <a:gd name="T6" fmla="*/ 148 w 190"/>
                <a:gd name="T7" fmla="*/ 28 h 204"/>
                <a:gd name="T8" fmla="*/ 152 w 190"/>
                <a:gd name="T9" fmla="*/ 30 h 204"/>
                <a:gd name="T10" fmla="*/ 148 w 190"/>
                <a:gd name="T11" fmla="*/ 34 h 204"/>
                <a:gd name="T12" fmla="*/ 152 w 190"/>
                <a:gd name="T13" fmla="*/ 42 h 204"/>
                <a:gd name="T14" fmla="*/ 156 w 190"/>
                <a:gd name="T15" fmla="*/ 42 h 204"/>
                <a:gd name="T16" fmla="*/ 160 w 190"/>
                <a:gd name="T17" fmla="*/ 42 h 204"/>
                <a:gd name="T18" fmla="*/ 172 w 190"/>
                <a:gd name="T19" fmla="*/ 46 h 204"/>
                <a:gd name="T20" fmla="*/ 172 w 190"/>
                <a:gd name="T21" fmla="*/ 58 h 204"/>
                <a:gd name="T22" fmla="*/ 168 w 190"/>
                <a:gd name="T23" fmla="*/ 68 h 204"/>
                <a:gd name="T24" fmla="*/ 190 w 190"/>
                <a:gd name="T25" fmla="*/ 68 h 204"/>
                <a:gd name="T26" fmla="*/ 178 w 190"/>
                <a:gd name="T27" fmla="*/ 84 h 204"/>
                <a:gd name="T28" fmla="*/ 178 w 190"/>
                <a:gd name="T29" fmla="*/ 94 h 204"/>
                <a:gd name="T30" fmla="*/ 172 w 190"/>
                <a:gd name="T31" fmla="*/ 106 h 204"/>
                <a:gd name="T32" fmla="*/ 178 w 190"/>
                <a:gd name="T33" fmla="*/ 128 h 204"/>
                <a:gd name="T34" fmla="*/ 168 w 190"/>
                <a:gd name="T35" fmla="*/ 140 h 204"/>
                <a:gd name="T36" fmla="*/ 152 w 190"/>
                <a:gd name="T37" fmla="*/ 144 h 204"/>
                <a:gd name="T38" fmla="*/ 142 w 190"/>
                <a:gd name="T39" fmla="*/ 144 h 204"/>
                <a:gd name="T40" fmla="*/ 130 w 190"/>
                <a:gd name="T41" fmla="*/ 148 h 204"/>
                <a:gd name="T42" fmla="*/ 118 w 190"/>
                <a:gd name="T43" fmla="*/ 140 h 204"/>
                <a:gd name="T44" fmla="*/ 126 w 190"/>
                <a:gd name="T45" fmla="*/ 154 h 204"/>
                <a:gd name="T46" fmla="*/ 134 w 190"/>
                <a:gd name="T47" fmla="*/ 170 h 204"/>
                <a:gd name="T48" fmla="*/ 134 w 190"/>
                <a:gd name="T49" fmla="*/ 178 h 204"/>
                <a:gd name="T50" fmla="*/ 118 w 190"/>
                <a:gd name="T51" fmla="*/ 192 h 204"/>
                <a:gd name="T52" fmla="*/ 108 w 190"/>
                <a:gd name="T53" fmla="*/ 204 h 204"/>
                <a:gd name="T54" fmla="*/ 98 w 190"/>
                <a:gd name="T55" fmla="*/ 200 h 204"/>
                <a:gd name="T56" fmla="*/ 86 w 190"/>
                <a:gd name="T57" fmla="*/ 174 h 204"/>
                <a:gd name="T58" fmla="*/ 82 w 190"/>
                <a:gd name="T59" fmla="*/ 154 h 204"/>
                <a:gd name="T60" fmla="*/ 78 w 190"/>
                <a:gd name="T61" fmla="*/ 144 h 204"/>
                <a:gd name="T62" fmla="*/ 78 w 190"/>
                <a:gd name="T63" fmla="*/ 120 h 204"/>
                <a:gd name="T64" fmla="*/ 74 w 190"/>
                <a:gd name="T65" fmla="*/ 106 h 204"/>
                <a:gd name="T66" fmla="*/ 56 w 190"/>
                <a:gd name="T67" fmla="*/ 106 h 204"/>
                <a:gd name="T68" fmla="*/ 42 w 190"/>
                <a:gd name="T69" fmla="*/ 90 h 204"/>
                <a:gd name="T70" fmla="*/ 26 w 190"/>
                <a:gd name="T71" fmla="*/ 90 h 204"/>
                <a:gd name="T72" fmla="*/ 12 w 190"/>
                <a:gd name="T73" fmla="*/ 84 h 204"/>
                <a:gd name="T74" fmla="*/ 12 w 190"/>
                <a:gd name="T75" fmla="*/ 68 h 204"/>
                <a:gd name="T76" fmla="*/ 0 w 190"/>
                <a:gd name="T77" fmla="*/ 54 h 204"/>
                <a:gd name="T78" fmla="*/ 4 w 190"/>
                <a:gd name="T79" fmla="*/ 34 h 204"/>
                <a:gd name="T80" fmla="*/ 14 w 190"/>
                <a:gd name="T81" fmla="*/ 20 h 204"/>
                <a:gd name="T82" fmla="*/ 26 w 190"/>
                <a:gd name="T83" fmla="*/ 12 h 204"/>
                <a:gd name="T84" fmla="*/ 22 w 190"/>
                <a:gd name="T85" fmla="*/ 24 h 204"/>
                <a:gd name="T86" fmla="*/ 14 w 190"/>
                <a:gd name="T87" fmla="*/ 42 h 204"/>
                <a:gd name="T88" fmla="*/ 22 w 190"/>
                <a:gd name="T89" fmla="*/ 58 h 204"/>
                <a:gd name="T90" fmla="*/ 30 w 190"/>
                <a:gd name="T91" fmla="*/ 38 h 204"/>
                <a:gd name="T92" fmla="*/ 26 w 190"/>
                <a:gd name="T93" fmla="*/ 24 h 204"/>
                <a:gd name="T94" fmla="*/ 42 w 190"/>
                <a:gd name="T95" fmla="*/ 16 h 204"/>
                <a:gd name="T96" fmla="*/ 44 w 190"/>
                <a:gd name="T97" fmla="*/ 12 h 204"/>
                <a:gd name="T98" fmla="*/ 48 w 190"/>
                <a:gd name="T99" fmla="*/ 8 h 204"/>
                <a:gd name="T100" fmla="*/ 64 w 190"/>
                <a:gd name="T101" fmla="*/ 16 h 204"/>
                <a:gd name="T102" fmla="*/ 78 w 190"/>
                <a:gd name="T103" fmla="*/ 30 h 204"/>
                <a:gd name="T104" fmla="*/ 98 w 190"/>
                <a:gd name="T105" fmla="*/ 30 h 204"/>
                <a:gd name="T106" fmla="*/ 174 w 190"/>
                <a:gd name="T107" fmla="*/ 58 h 204"/>
                <a:gd name="T108" fmla="*/ 174 w 190"/>
                <a:gd name="T109" fmla="*/ 60 h 204"/>
                <a:gd name="T110" fmla="*/ 172 w 190"/>
                <a:gd name="T111" fmla="*/ 64 h 204"/>
                <a:gd name="T112" fmla="*/ 172 w 190"/>
                <a:gd name="T113" fmla="*/ 64 h 204"/>
                <a:gd name="T114" fmla="*/ 172 w 190"/>
                <a:gd name="T115" fmla="*/ 64 h 204"/>
                <a:gd name="T116" fmla="*/ 168 w 190"/>
                <a:gd name="T117" fmla="*/ 68 h 204"/>
                <a:gd name="T118" fmla="*/ 172 w 190"/>
                <a:gd name="T119" fmla="*/ 64 h 204"/>
                <a:gd name="T120" fmla="*/ 126 w 190"/>
                <a:gd name="T121" fmla="*/ 24 h 204"/>
                <a:gd name="T122" fmla="*/ 130 w 190"/>
                <a:gd name="T123" fmla="*/ 28 h 204"/>
                <a:gd name="T124" fmla="*/ 112 w 190"/>
                <a:gd name="T125"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 h="204">
                  <a:moveTo>
                    <a:pt x="98" y="30"/>
                  </a:moveTo>
                  <a:lnTo>
                    <a:pt x="100" y="30"/>
                  </a:lnTo>
                  <a:lnTo>
                    <a:pt x="100" y="34"/>
                  </a:lnTo>
                  <a:lnTo>
                    <a:pt x="104" y="34"/>
                  </a:lnTo>
                  <a:lnTo>
                    <a:pt x="104" y="38"/>
                  </a:lnTo>
                  <a:lnTo>
                    <a:pt x="108" y="38"/>
                  </a:lnTo>
                  <a:lnTo>
                    <a:pt x="112" y="38"/>
                  </a:lnTo>
                  <a:lnTo>
                    <a:pt x="116" y="38"/>
                  </a:lnTo>
                  <a:lnTo>
                    <a:pt x="118" y="38"/>
                  </a:lnTo>
                  <a:lnTo>
                    <a:pt x="122" y="34"/>
                  </a:lnTo>
                  <a:lnTo>
                    <a:pt x="126" y="34"/>
                  </a:lnTo>
                  <a:lnTo>
                    <a:pt x="126" y="30"/>
                  </a:lnTo>
                  <a:lnTo>
                    <a:pt x="130" y="30"/>
                  </a:lnTo>
                  <a:lnTo>
                    <a:pt x="130" y="34"/>
                  </a:lnTo>
                  <a:lnTo>
                    <a:pt x="134" y="34"/>
                  </a:lnTo>
                  <a:lnTo>
                    <a:pt x="134" y="30"/>
                  </a:lnTo>
                  <a:lnTo>
                    <a:pt x="130" y="30"/>
                  </a:lnTo>
                  <a:lnTo>
                    <a:pt x="126" y="30"/>
                  </a:lnTo>
                  <a:lnTo>
                    <a:pt x="130" y="30"/>
                  </a:lnTo>
                  <a:lnTo>
                    <a:pt x="134" y="30"/>
                  </a:lnTo>
                  <a:lnTo>
                    <a:pt x="138" y="30"/>
                  </a:lnTo>
                  <a:lnTo>
                    <a:pt x="142" y="28"/>
                  </a:lnTo>
                  <a:lnTo>
                    <a:pt x="144" y="28"/>
                  </a:lnTo>
                  <a:lnTo>
                    <a:pt x="148" y="28"/>
                  </a:lnTo>
                  <a:lnTo>
                    <a:pt x="152" y="28"/>
                  </a:lnTo>
                  <a:lnTo>
                    <a:pt x="156" y="28"/>
                  </a:lnTo>
                  <a:lnTo>
                    <a:pt x="160" y="28"/>
                  </a:lnTo>
                  <a:lnTo>
                    <a:pt x="160" y="30"/>
                  </a:lnTo>
                  <a:lnTo>
                    <a:pt x="156" y="30"/>
                  </a:lnTo>
                  <a:lnTo>
                    <a:pt x="152" y="30"/>
                  </a:lnTo>
                  <a:lnTo>
                    <a:pt x="148" y="30"/>
                  </a:lnTo>
                  <a:lnTo>
                    <a:pt x="144" y="30"/>
                  </a:lnTo>
                  <a:lnTo>
                    <a:pt x="148" y="30"/>
                  </a:lnTo>
                  <a:lnTo>
                    <a:pt x="148" y="34"/>
                  </a:lnTo>
                  <a:lnTo>
                    <a:pt x="144" y="34"/>
                  </a:lnTo>
                  <a:lnTo>
                    <a:pt x="148" y="34"/>
                  </a:lnTo>
                  <a:lnTo>
                    <a:pt x="148" y="38"/>
                  </a:lnTo>
                  <a:lnTo>
                    <a:pt x="144" y="38"/>
                  </a:lnTo>
                  <a:lnTo>
                    <a:pt x="148" y="42"/>
                  </a:lnTo>
                  <a:lnTo>
                    <a:pt x="148" y="38"/>
                  </a:lnTo>
                  <a:lnTo>
                    <a:pt x="152" y="38"/>
                  </a:lnTo>
                  <a:lnTo>
                    <a:pt x="152" y="42"/>
                  </a:lnTo>
                  <a:lnTo>
                    <a:pt x="156" y="46"/>
                  </a:lnTo>
                  <a:lnTo>
                    <a:pt x="152" y="46"/>
                  </a:lnTo>
                  <a:lnTo>
                    <a:pt x="156" y="46"/>
                  </a:lnTo>
                  <a:lnTo>
                    <a:pt x="156" y="42"/>
                  </a:lnTo>
                  <a:lnTo>
                    <a:pt x="156" y="46"/>
                  </a:lnTo>
                  <a:lnTo>
                    <a:pt x="156" y="42"/>
                  </a:lnTo>
                  <a:lnTo>
                    <a:pt x="160" y="42"/>
                  </a:lnTo>
                  <a:lnTo>
                    <a:pt x="156" y="42"/>
                  </a:lnTo>
                  <a:lnTo>
                    <a:pt x="160" y="42"/>
                  </a:lnTo>
                  <a:lnTo>
                    <a:pt x="160" y="46"/>
                  </a:lnTo>
                  <a:lnTo>
                    <a:pt x="164" y="46"/>
                  </a:lnTo>
                  <a:lnTo>
                    <a:pt x="160" y="42"/>
                  </a:lnTo>
                  <a:lnTo>
                    <a:pt x="164" y="42"/>
                  </a:lnTo>
                  <a:lnTo>
                    <a:pt x="164" y="46"/>
                  </a:lnTo>
                  <a:lnTo>
                    <a:pt x="164" y="42"/>
                  </a:lnTo>
                  <a:lnTo>
                    <a:pt x="168" y="42"/>
                  </a:lnTo>
                  <a:lnTo>
                    <a:pt x="168" y="46"/>
                  </a:lnTo>
                  <a:lnTo>
                    <a:pt x="172" y="46"/>
                  </a:lnTo>
                  <a:lnTo>
                    <a:pt x="172" y="50"/>
                  </a:lnTo>
                  <a:lnTo>
                    <a:pt x="174" y="50"/>
                  </a:lnTo>
                  <a:lnTo>
                    <a:pt x="174" y="54"/>
                  </a:lnTo>
                  <a:lnTo>
                    <a:pt x="172" y="58"/>
                  </a:lnTo>
                  <a:lnTo>
                    <a:pt x="174" y="54"/>
                  </a:lnTo>
                  <a:lnTo>
                    <a:pt x="172" y="58"/>
                  </a:lnTo>
                  <a:lnTo>
                    <a:pt x="172" y="60"/>
                  </a:lnTo>
                  <a:lnTo>
                    <a:pt x="172" y="64"/>
                  </a:lnTo>
                  <a:lnTo>
                    <a:pt x="168" y="64"/>
                  </a:lnTo>
                  <a:lnTo>
                    <a:pt x="164" y="64"/>
                  </a:lnTo>
                  <a:lnTo>
                    <a:pt x="168" y="64"/>
                  </a:lnTo>
                  <a:lnTo>
                    <a:pt x="168" y="68"/>
                  </a:lnTo>
                  <a:lnTo>
                    <a:pt x="172" y="68"/>
                  </a:lnTo>
                  <a:lnTo>
                    <a:pt x="174" y="64"/>
                  </a:lnTo>
                  <a:lnTo>
                    <a:pt x="178" y="64"/>
                  </a:lnTo>
                  <a:lnTo>
                    <a:pt x="182" y="64"/>
                  </a:lnTo>
                  <a:lnTo>
                    <a:pt x="186" y="64"/>
                  </a:lnTo>
                  <a:lnTo>
                    <a:pt x="190" y="68"/>
                  </a:lnTo>
                  <a:lnTo>
                    <a:pt x="190" y="72"/>
                  </a:lnTo>
                  <a:lnTo>
                    <a:pt x="186" y="72"/>
                  </a:lnTo>
                  <a:lnTo>
                    <a:pt x="186" y="76"/>
                  </a:lnTo>
                  <a:lnTo>
                    <a:pt x="182" y="76"/>
                  </a:lnTo>
                  <a:lnTo>
                    <a:pt x="178" y="80"/>
                  </a:lnTo>
                  <a:lnTo>
                    <a:pt x="178" y="84"/>
                  </a:lnTo>
                  <a:lnTo>
                    <a:pt x="178" y="88"/>
                  </a:lnTo>
                  <a:lnTo>
                    <a:pt x="178" y="90"/>
                  </a:lnTo>
                  <a:lnTo>
                    <a:pt x="182" y="88"/>
                  </a:lnTo>
                  <a:lnTo>
                    <a:pt x="182" y="90"/>
                  </a:lnTo>
                  <a:lnTo>
                    <a:pt x="182" y="94"/>
                  </a:lnTo>
                  <a:lnTo>
                    <a:pt x="178" y="94"/>
                  </a:lnTo>
                  <a:lnTo>
                    <a:pt x="178" y="98"/>
                  </a:lnTo>
                  <a:lnTo>
                    <a:pt x="174" y="94"/>
                  </a:lnTo>
                  <a:lnTo>
                    <a:pt x="174" y="98"/>
                  </a:lnTo>
                  <a:lnTo>
                    <a:pt x="172" y="98"/>
                  </a:lnTo>
                  <a:lnTo>
                    <a:pt x="172" y="102"/>
                  </a:lnTo>
                  <a:lnTo>
                    <a:pt x="172" y="106"/>
                  </a:lnTo>
                  <a:lnTo>
                    <a:pt x="168" y="110"/>
                  </a:lnTo>
                  <a:lnTo>
                    <a:pt x="172" y="118"/>
                  </a:lnTo>
                  <a:lnTo>
                    <a:pt x="174" y="120"/>
                  </a:lnTo>
                  <a:lnTo>
                    <a:pt x="174" y="124"/>
                  </a:lnTo>
                  <a:lnTo>
                    <a:pt x="178" y="124"/>
                  </a:lnTo>
                  <a:lnTo>
                    <a:pt x="178" y="128"/>
                  </a:lnTo>
                  <a:lnTo>
                    <a:pt x="178" y="132"/>
                  </a:lnTo>
                  <a:lnTo>
                    <a:pt x="174" y="132"/>
                  </a:lnTo>
                  <a:lnTo>
                    <a:pt x="174" y="136"/>
                  </a:lnTo>
                  <a:lnTo>
                    <a:pt x="172" y="136"/>
                  </a:lnTo>
                  <a:lnTo>
                    <a:pt x="168" y="136"/>
                  </a:lnTo>
                  <a:lnTo>
                    <a:pt x="168" y="140"/>
                  </a:lnTo>
                  <a:lnTo>
                    <a:pt x="164" y="140"/>
                  </a:lnTo>
                  <a:lnTo>
                    <a:pt x="160" y="140"/>
                  </a:lnTo>
                  <a:lnTo>
                    <a:pt x="156" y="144"/>
                  </a:lnTo>
                  <a:lnTo>
                    <a:pt x="156" y="140"/>
                  </a:lnTo>
                  <a:lnTo>
                    <a:pt x="152" y="140"/>
                  </a:lnTo>
                  <a:lnTo>
                    <a:pt x="152" y="144"/>
                  </a:lnTo>
                  <a:lnTo>
                    <a:pt x="148" y="144"/>
                  </a:lnTo>
                  <a:lnTo>
                    <a:pt x="148" y="148"/>
                  </a:lnTo>
                  <a:lnTo>
                    <a:pt x="148" y="152"/>
                  </a:lnTo>
                  <a:lnTo>
                    <a:pt x="144" y="152"/>
                  </a:lnTo>
                  <a:lnTo>
                    <a:pt x="142" y="148"/>
                  </a:lnTo>
                  <a:lnTo>
                    <a:pt x="142" y="144"/>
                  </a:lnTo>
                  <a:lnTo>
                    <a:pt x="138" y="144"/>
                  </a:lnTo>
                  <a:lnTo>
                    <a:pt x="138" y="148"/>
                  </a:lnTo>
                  <a:lnTo>
                    <a:pt x="138" y="144"/>
                  </a:lnTo>
                  <a:lnTo>
                    <a:pt x="134" y="144"/>
                  </a:lnTo>
                  <a:lnTo>
                    <a:pt x="130" y="144"/>
                  </a:lnTo>
                  <a:lnTo>
                    <a:pt x="130" y="148"/>
                  </a:lnTo>
                  <a:lnTo>
                    <a:pt x="130" y="144"/>
                  </a:lnTo>
                  <a:lnTo>
                    <a:pt x="126" y="144"/>
                  </a:lnTo>
                  <a:lnTo>
                    <a:pt x="126" y="140"/>
                  </a:lnTo>
                  <a:lnTo>
                    <a:pt x="122" y="144"/>
                  </a:lnTo>
                  <a:lnTo>
                    <a:pt x="122" y="140"/>
                  </a:lnTo>
                  <a:lnTo>
                    <a:pt x="118" y="140"/>
                  </a:lnTo>
                  <a:lnTo>
                    <a:pt x="118" y="144"/>
                  </a:lnTo>
                  <a:lnTo>
                    <a:pt x="122" y="144"/>
                  </a:lnTo>
                  <a:lnTo>
                    <a:pt x="122" y="148"/>
                  </a:lnTo>
                  <a:lnTo>
                    <a:pt x="126" y="148"/>
                  </a:lnTo>
                  <a:lnTo>
                    <a:pt x="126" y="152"/>
                  </a:lnTo>
                  <a:lnTo>
                    <a:pt x="126" y="154"/>
                  </a:lnTo>
                  <a:lnTo>
                    <a:pt x="126" y="158"/>
                  </a:lnTo>
                  <a:lnTo>
                    <a:pt x="130" y="158"/>
                  </a:lnTo>
                  <a:lnTo>
                    <a:pt x="130" y="162"/>
                  </a:lnTo>
                  <a:lnTo>
                    <a:pt x="130" y="166"/>
                  </a:lnTo>
                  <a:lnTo>
                    <a:pt x="130" y="170"/>
                  </a:lnTo>
                  <a:lnTo>
                    <a:pt x="134" y="170"/>
                  </a:lnTo>
                  <a:lnTo>
                    <a:pt x="138" y="170"/>
                  </a:lnTo>
                  <a:lnTo>
                    <a:pt x="142" y="170"/>
                  </a:lnTo>
                  <a:lnTo>
                    <a:pt x="142" y="174"/>
                  </a:lnTo>
                  <a:lnTo>
                    <a:pt x="138" y="174"/>
                  </a:lnTo>
                  <a:lnTo>
                    <a:pt x="138" y="178"/>
                  </a:lnTo>
                  <a:lnTo>
                    <a:pt x="134" y="178"/>
                  </a:lnTo>
                  <a:lnTo>
                    <a:pt x="130" y="178"/>
                  </a:lnTo>
                  <a:lnTo>
                    <a:pt x="130" y="182"/>
                  </a:lnTo>
                  <a:lnTo>
                    <a:pt x="130" y="184"/>
                  </a:lnTo>
                  <a:lnTo>
                    <a:pt x="126" y="188"/>
                  </a:lnTo>
                  <a:lnTo>
                    <a:pt x="122" y="188"/>
                  </a:lnTo>
                  <a:lnTo>
                    <a:pt x="118" y="192"/>
                  </a:lnTo>
                  <a:lnTo>
                    <a:pt x="116" y="192"/>
                  </a:lnTo>
                  <a:lnTo>
                    <a:pt x="116" y="196"/>
                  </a:lnTo>
                  <a:lnTo>
                    <a:pt x="112" y="196"/>
                  </a:lnTo>
                  <a:lnTo>
                    <a:pt x="112" y="200"/>
                  </a:lnTo>
                  <a:lnTo>
                    <a:pt x="108" y="200"/>
                  </a:lnTo>
                  <a:lnTo>
                    <a:pt x="108" y="204"/>
                  </a:lnTo>
                  <a:lnTo>
                    <a:pt x="108" y="200"/>
                  </a:lnTo>
                  <a:lnTo>
                    <a:pt x="108" y="196"/>
                  </a:lnTo>
                  <a:lnTo>
                    <a:pt x="104" y="196"/>
                  </a:lnTo>
                  <a:lnTo>
                    <a:pt x="104" y="200"/>
                  </a:lnTo>
                  <a:lnTo>
                    <a:pt x="100" y="200"/>
                  </a:lnTo>
                  <a:lnTo>
                    <a:pt x="98" y="200"/>
                  </a:lnTo>
                  <a:lnTo>
                    <a:pt x="94" y="192"/>
                  </a:lnTo>
                  <a:lnTo>
                    <a:pt x="90" y="192"/>
                  </a:lnTo>
                  <a:lnTo>
                    <a:pt x="90" y="188"/>
                  </a:lnTo>
                  <a:lnTo>
                    <a:pt x="90" y="184"/>
                  </a:lnTo>
                  <a:lnTo>
                    <a:pt x="86" y="178"/>
                  </a:lnTo>
                  <a:lnTo>
                    <a:pt x="86" y="174"/>
                  </a:lnTo>
                  <a:lnTo>
                    <a:pt x="86" y="170"/>
                  </a:lnTo>
                  <a:lnTo>
                    <a:pt x="82" y="166"/>
                  </a:lnTo>
                  <a:lnTo>
                    <a:pt x="78" y="166"/>
                  </a:lnTo>
                  <a:lnTo>
                    <a:pt x="78" y="162"/>
                  </a:lnTo>
                  <a:lnTo>
                    <a:pt x="82" y="158"/>
                  </a:lnTo>
                  <a:lnTo>
                    <a:pt x="82" y="154"/>
                  </a:lnTo>
                  <a:lnTo>
                    <a:pt x="86" y="154"/>
                  </a:lnTo>
                  <a:lnTo>
                    <a:pt x="82" y="154"/>
                  </a:lnTo>
                  <a:lnTo>
                    <a:pt x="82" y="152"/>
                  </a:lnTo>
                  <a:lnTo>
                    <a:pt x="82" y="148"/>
                  </a:lnTo>
                  <a:lnTo>
                    <a:pt x="78" y="148"/>
                  </a:lnTo>
                  <a:lnTo>
                    <a:pt x="78" y="144"/>
                  </a:lnTo>
                  <a:lnTo>
                    <a:pt x="78" y="140"/>
                  </a:lnTo>
                  <a:lnTo>
                    <a:pt x="74" y="136"/>
                  </a:lnTo>
                  <a:lnTo>
                    <a:pt x="78" y="132"/>
                  </a:lnTo>
                  <a:lnTo>
                    <a:pt x="78" y="128"/>
                  </a:lnTo>
                  <a:lnTo>
                    <a:pt x="78" y="124"/>
                  </a:lnTo>
                  <a:lnTo>
                    <a:pt x="78" y="120"/>
                  </a:lnTo>
                  <a:lnTo>
                    <a:pt x="78" y="118"/>
                  </a:lnTo>
                  <a:lnTo>
                    <a:pt x="78" y="114"/>
                  </a:lnTo>
                  <a:lnTo>
                    <a:pt x="82" y="110"/>
                  </a:lnTo>
                  <a:lnTo>
                    <a:pt x="82" y="106"/>
                  </a:lnTo>
                  <a:lnTo>
                    <a:pt x="78" y="106"/>
                  </a:lnTo>
                  <a:lnTo>
                    <a:pt x="74" y="106"/>
                  </a:lnTo>
                  <a:lnTo>
                    <a:pt x="72" y="106"/>
                  </a:lnTo>
                  <a:lnTo>
                    <a:pt x="68" y="106"/>
                  </a:lnTo>
                  <a:lnTo>
                    <a:pt x="64" y="106"/>
                  </a:lnTo>
                  <a:lnTo>
                    <a:pt x="60" y="106"/>
                  </a:lnTo>
                  <a:lnTo>
                    <a:pt x="56" y="110"/>
                  </a:lnTo>
                  <a:lnTo>
                    <a:pt x="56" y="106"/>
                  </a:lnTo>
                  <a:lnTo>
                    <a:pt x="48" y="102"/>
                  </a:lnTo>
                  <a:lnTo>
                    <a:pt x="44" y="94"/>
                  </a:lnTo>
                  <a:lnTo>
                    <a:pt x="44" y="90"/>
                  </a:lnTo>
                  <a:lnTo>
                    <a:pt x="44" y="94"/>
                  </a:lnTo>
                  <a:lnTo>
                    <a:pt x="42" y="94"/>
                  </a:lnTo>
                  <a:lnTo>
                    <a:pt x="42" y="90"/>
                  </a:lnTo>
                  <a:lnTo>
                    <a:pt x="38" y="90"/>
                  </a:lnTo>
                  <a:lnTo>
                    <a:pt x="34" y="90"/>
                  </a:lnTo>
                  <a:lnTo>
                    <a:pt x="30" y="90"/>
                  </a:lnTo>
                  <a:lnTo>
                    <a:pt x="30" y="94"/>
                  </a:lnTo>
                  <a:lnTo>
                    <a:pt x="30" y="90"/>
                  </a:lnTo>
                  <a:lnTo>
                    <a:pt x="26" y="90"/>
                  </a:lnTo>
                  <a:lnTo>
                    <a:pt x="22" y="90"/>
                  </a:lnTo>
                  <a:lnTo>
                    <a:pt x="18" y="90"/>
                  </a:lnTo>
                  <a:lnTo>
                    <a:pt x="14" y="90"/>
                  </a:lnTo>
                  <a:lnTo>
                    <a:pt x="14" y="88"/>
                  </a:lnTo>
                  <a:lnTo>
                    <a:pt x="12" y="88"/>
                  </a:lnTo>
                  <a:lnTo>
                    <a:pt x="12" y="84"/>
                  </a:lnTo>
                  <a:lnTo>
                    <a:pt x="12" y="80"/>
                  </a:lnTo>
                  <a:lnTo>
                    <a:pt x="12" y="76"/>
                  </a:lnTo>
                  <a:lnTo>
                    <a:pt x="14" y="76"/>
                  </a:lnTo>
                  <a:lnTo>
                    <a:pt x="14" y="72"/>
                  </a:lnTo>
                  <a:lnTo>
                    <a:pt x="12" y="72"/>
                  </a:lnTo>
                  <a:lnTo>
                    <a:pt x="12" y="68"/>
                  </a:lnTo>
                  <a:lnTo>
                    <a:pt x="8" y="64"/>
                  </a:lnTo>
                  <a:lnTo>
                    <a:pt x="8" y="60"/>
                  </a:lnTo>
                  <a:lnTo>
                    <a:pt x="8" y="58"/>
                  </a:lnTo>
                  <a:lnTo>
                    <a:pt x="4" y="58"/>
                  </a:lnTo>
                  <a:lnTo>
                    <a:pt x="4" y="54"/>
                  </a:lnTo>
                  <a:lnTo>
                    <a:pt x="0" y="54"/>
                  </a:lnTo>
                  <a:lnTo>
                    <a:pt x="0" y="50"/>
                  </a:lnTo>
                  <a:lnTo>
                    <a:pt x="4" y="50"/>
                  </a:lnTo>
                  <a:lnTo>
                    <a:pt x="4" y="46"/>
                  </a:lnTo>
                  <a:lnTo>
                    <a:pt x="4" y="42"/>
                  </a:lnTo>
                  <a:lnTo>
                    <a:pt x="4" y="38"/>
                  </a:lnTo>
                  <a:lnTo>
                    <a:pt x="4" y="34"/>
                  </a:lnTo>
                  <a:lnTo>
                    <a:pt x="8" y="30"/>
                  </a:lnTo>
                  <a:lnTo>
                    <a:pt x="8" y="28"/>
                  </a:lnTo>
                  <a:lnTo>
                    <a:pt x="8" y="24"/>
                  </a:lnTo>
                  <a:lnTo>
                    <a:pt x="12" y="24"/>
                  </a:lnTo>
                  <a:lnTo>
                    <a:pt x="12" y="20"/>
                  </a:lnTo>
                  <a:lnTo>
                    <a:pt x="14" y="20"/>
                  </a:lnTo>
                  <a:lnTo>
                    <a:pt x="14" y="16"/>
                  </a:lnTo>
                  <a:lnTo>
                    <a:pt x="18" y="12"/>
                  </a:lnTo>
                  <a:lnTo>
                    <a:pt x="22" y="12"/>
                  </a:lnTo>
                  <a:lnTo>
                    <a:pt x="22" y="8"/>
                  </a:lnTo>
                  <a:lnTo>
                    <a:pt x="26" y="8"/>
                  </a:lnTo>
                  <a:lnTo>
                    <a:pt x="26" y="12"/>
                  </a:lnTo>
                  <a:lnTo>
                    <a:pt x="22" y="12"/>
                  </a:lnTo>
                  <a:lnTo>
                    <a:pt x="18" y="12"/>
                  </a:lnTo>
                  <a:lnTo>
                    <a:pt x="18" y="16"/>
                  </a:lnTo>
                  <a:lnTo>
                    <a:pt x="18" y="20"/>
                  </a:lnTo>
                  <a:lnTo>
                    <a:pt x="22" y="20"/>
                  </a:lnTo>
                  <a:lnTo>
                    <a:pt x="22" y="24"/>
                  </a:lnTo>
                  <a:lnTo>
                    <a:pt x="22" y="28"/>
                  </a:lnTo>
                  <a:lnTo>
                    <a:pt x="22" y="30"/>
                  </a:lnTo>
                  <a:lnTo>
                    <a:pt x="22" y="34"/>
                  </a:lnTo>
                  <a:lnTo>
                    <a:pt x="18" y="34"/>
                  </a:lnTo>
                  <a:lnTo>
                    <a:pt x="18" y="38"/>
                  </a:lnTo>
                  <a:lnTo>
                    <a:pt x="14" y="42"/>
                  </a:lnTo>
                  <a:lnTo>
                    <a:pt x="14" y="46"/>
                  </a:lnTo>
                  <a:lnTo>
                    <a:pt x="18" y="46"/>
                  </a:lnTo>
                  <a:lnTo>
                    <a:pt x="18" y="50"/>
                  </a:lnTo>
                  <a:lnTo>
                    <a:pt x="22" y="50"/>
                  </a:lnTo>
                  <a:lnTo>
                    <a:pt x="22" y="54"/>
                  </a:lnTo>
                  <a:lnTo>
                    <a:pt x="22" y="58"/>
                  </a:lnTo>
                  <a:lnTo>
                    <a:pt x="26" y="58"/>
                  </a:lnTo>
                  <a:lnTo>
                    <a:pt x="30" y="54"/>
                  </a:lnTo>
                  <a:lnTo>
                    <a:pt x="30" y="50"/>
                  </a:lnTo>
                  <a:lnTo>
                    <a:pt x="30" y="46"/>
                  </a:lnTo>
                  <a:lnTo>
                    <a:pt x="30" y="42"/>
                  </a:lnTo>
                  <a:lnTo>
                    <a:pt x="30" y="38"/>
                  </a:lnTo>
                  <a:lnTo>
                    <a:pt x="26" y="38"/>
                  </a:lnTo>
                  <a:lnTo>
                    <a:pt x="26" y="34"/>
                  </a:lnTo>
                  <a:lnTo>
                    <a:pt x="26" y="30"/>
                  </a:lnTo>
                  <a:lnTo>
                    <a:pt x="22" y="30"/>
                  </a:lnTo>
                  <a:lnTo>
                    <a:pt x="26" y="28"/>
                  </a:lnTo>
                  <a:lnTo>
                    <a:pt x="26" y="24"/>
                  </a:lnTo>
                  <a:lnTo>
                    <a:pt x="30" y="24"/>
                  </a:lnTo>
                  <a:lnTo>
                    <a:pt x="30" y="20"/>
                  </a:lnTo>
                  <a:lnTo>
                    <a:pt x="34" y="20"/>
                  </a:lnTo>
                  <a:lnTo>
                    <a:pt x="38" y="20"/>
                  </a:lnTo>
                  <a:lnTo>
                    <a:pt x="42" y="20"/>
                  </a:lnTo>
                  <a:lnTo>
                    <a:pt x="42" y="16"/>
                  </a:lnTo>
                  <a:lnTo>
                    <a:pt x="44" y="16"/>
                  </a:lnTo>
                  <a:lnTo>
                    <a:pt x="48" y="16"/>
                  </a:lnTo>
                  <a:lnTo>
                    <a:pt x="48" y="12"/>
                  </a:lnTo>
                  <a:lnTo>
                    <a:pt x="44" y="12"/>
                  </a:lnTo>
                  <a:lnTo>
                    <a:pt x="42" y="12"/>
                  </a:lnTo>
                  <a:lnTo>
                    <a:pt x="44" y="12"/>
                  </a:lnTo>
                  <a:lnTo>
                    <a:pt x="42" y="8"/>
                  </a:lnTo>
                  <a:lnTo>
                    <a:pt x="42" y="4"/>
                  </a:lnTo>
                  <a:lnTo>
                    <a:pt x="44" y="4"/>
                  </a:lnTo>
                  <a:lnTo>
                    <a:pt x="44" y="0"/>
                  </a:lnTo>
                  <a:lnTo>
                    <a:pt x="48" y="4"/>
                  </a:lnTo>
                  <a:lnTo>
                    <a:pt x="48" y="8"/>
                  </a:lnTo>
                  <a:lnTo>
                    <a:pt x="48" y="12"/>
                  </a:lnTo>
                  <a:lnTo>
                    <a:pt x="52" y="16"/>
                  </a:lnTo>
                  <a:lnTo>
                    <a:pt x="56" y="16"/>
                  </a:lnTo>
                  <a:lnTo>
                    <a:pt x="56" y="12"/>
                  </a:lnTo>
                  <a:lnTo>
                    <a:pt x="60" y="16"/>
                  </a:lnTo>
                  <a:lnTo>
                    <a:pt x="64" y="16"/>
                  </a:lnTo>
                  <a:lnTo>
                    <a:pt x="68" y="20"/>
                  </a:lnTo>
                  <a:lnTo>
                    <a:pt x="72" y="24"/>
                  </a:lnTo>
                  <a:lnTo>
                    <a:pt x="72" y="28"/>
                  </a:lnTo>
                  <a:lnTo>
                    <a:pt x="72" y="30"/>
                  </a:lnTo>
                  <a:lnTo>
                    <a:pt x="74" y="30"/>
                  </a:lnTo>
                  <a:lnTo>
                    <a:pt x="78" y="30"/>
                  </a:lnTo>
                  <a:lnTo>
                    <a:pt x="82" y="30"/>
                  </a:lnTo>
                  <a:lnTo>
                    <a:pt x="86" y="30"/>
                  </a:lnTo>
                  <a:lnTo>
                    <a:pt x="90" y="30"/>
                  </a:lnTo>
                  <a:lnTo>
                    <a:pt x="98" y="30"/>
                  </a:lnTo>
                  <a:lnTo>
                    <a:pt x="98" y="30"/>
                  </a:lnTo>
                  <a:lnTo>
                    <a:pt x="98" y="30"/>
                  </a:lnTo>
                  <a:close/>
                  <a:moveTo>
                    <a:pt x="174" y="58"/>
                  </a:moveTo>
                  <a:lnTo>
                    <a:pt x="172" y="60"/>
                  </a:lnTo>
                  <a:lnTo>
                    <a:pt x="172" y="58"/>
                  </a:lnTo>
                  <a:lnTo>
                    <a:pt x="174" y="58"/>
                  </a:lnTo>
                  <a:lnTo>
                    <a:pt x="174" y="58"/>
                  </a:lnTo>
                  <a:lnTo>
                    <a:pt x="174" y="58"/>
                  </a:lnTo>
                  <a:close/>
                  <a:moveTo>
                    <a:pt x="174" y="60"/>
                  </a:moveTo>
                  <a:lnTo>
                    <a:pt x="172" y="60"/>
                  </a:lnTo>
                  <a:lnTo>
                    <a:pt x="174" y="58"/>
                  </a:lnTo>
                  <a:lnTo>
                    <a:pt x="174" y="60"/>
                  </a:lnTo>
                  <a:lnTo>
                    <a:pt x="174" y="60"/>
                  </a:lnTo>
                  <a:lnTo>
                    <a:pt x="174" y="60"/>
                  </a:lnTo>
                  <a:close/>
                  <a:moveTo>
                    <a:pt x="172" y="64"/>
                  </a:moveTo>
                  <a:lnTo>
                    <a:pt x="172" y="60"/>
                  </a:lnTo>
                  <a:lnTo>
                    <a:pt x="174" y="60"/>
                  </a:lnTo>
                  <a:lnTo>
                    <a:pt x="172" y="64"/>
                  </a:lnTo>
                  <a:lnTo>
                    <a:pt x="172" y="64"/>
                  </a:lnTo>
                  <a:lnTo>
                    <a:pt x="172" y="64"/>
                  </a:lnTo>
                  <a:close/>
                  <a:moveTo>
                    <a:pt x="174" y="64"/>
                  </a:moveTo>
                  <a:lnTo>
                    <a:pt x="174" y="60"/>
                  </a:lnTo>
                  <a:lnTo>
                    <a:pt x="174" y="64"/>
                  </a:lnTo>
                  <a:lnTo>
                    <a:pt x="174" y="64"/>
                  </a:lnTo>
                  <a:lnTo>
                    <a:pt x="174" y="64"/>
                  </a:lnTo>
                  <a:close/>
                  <a:moveTo>
                    <a:pt x="172" y="64"/>
                  </a:moveTo>
                  <a:lnTo>
                    <a:pt x="174" y="60"/>
                  </a:lnTo>
                  <a:lnTo>
                    <a:pt x="174" y="64"/>
                  </a:lnTo>
                  <a:lnTo>
                    <a:pt x="172" y="64"/>
                  </a:lnTo>
                  <a:lnTo>
                    <a:pt x="172" y="64"/>
                  </a:lnTo>
                  <a:lnTo>
                    <a:pt x="172" y="64"/>
                  </a:lnTo>
                  <a:close/>
                  <a:moveTo>
                    <a:pt x="172" y="64"/>
                  </a:moveTo>
                  <a:lnTo>
                    <a:pt x="174" y="64"/>
                  </a:lnTo>
                  <a:lnTo>
                    <a:pt x="172" y="64"/>
                  </a:lnTo>
                  <a:lnTo>
                    <a:pt x="172" y="64"/>
                  </a:lnTo>
                  <a:lnTo>
                    <a:pt x="172" y="64"/>
                  </a:lnTo>
                  <a:close/>
                  <a:moveTo>
                    <a:pt x="172" y="68"/>
                  </a:moveTo>
                  <a:lnTo>
                    <a:pt x="168" y="68"/>
                  </a:lnTo>
                  <a:lnTo>
                    <a:pt x="168" y="64"/>
                  </a:lnTo>
                  <a:lnTo>
                    <a:pt x="164" y="64"/>
                  </a:lnTo>
                  <a:lnTo>
                    <a:pt x="168" y="64"/>
                  </a:lnTo>
                  <a:lnTo>
                    <a:pt x="172" y="64"/>
                  </a:lnTo>
                  <a:lnTo>
                    <a:pt x="168" y="64"/>
                  </a:lnTo>
                  <a:lnTo>
                    <a:pt x="172" y="64"/>
                  </a:lnTo>
                  <a:lnTo>
                    <a:pt x="172" y="68"/>
                  </a:lnTo>
                  <a:lnTo>
                    <a:pt x="172" y="68"/>
                  </a:lnTo>
                  <a:lnTo>
                    <a:pt x="172" y="68"/>
                  </a:lnTo>
                  <a:close/>
                  <a:moveTo>
                    <a:pt x="130" y="28"/>
                  </a:moveTo>
                  <a:lnTo>
                    <a:pt x="130" y="24"/>
                  </a:lnTo>
                  <a:lnTo>
                    <a:pt x="126" y="24"/>
                  </a:lnTo>
                  <a:lnTo>
                    <a:pt x="130" y="24"/>
                  </a:lnTo>
                  <a:lnTo>
                    <a:pt x="130" y="20"/>
                  </a:lnTo>
                  <a:lnTo>
                    <a:pt x="134" y="20"/>
                  </a:lnTo>
                  <a:lnTo>
                    <a:pt x="134" y="24"/>
                  </a:lnTo>
                  <a:lnTo>
                    <a:pt x="130" y="24"/>
                  </a:lnTo>
                  <a:lnTo>
                    <a:pt x="130" y="28"/>
                  </a:lnTo>
                  <a:lnTo>
                    <a:pt x="130" y="28"/>
                  </a:lnTo>
                  <a:lnTo>
                    <a:pt x="130" y="28"/>
                  </a:lnTo>
                  <a:close/>
                  <a:moveTo>
                    <a:pt x="112" y="28"/>
                  </a:moveTo>
                  <a:lnTo>
                    <a:pt x="112" y="24"/>
                  </a:lnTo>
                  <a:lnTo>
                    <a:pt x="116" y="24"/>
                  </a:lnTo>
                  <a:lnTo>
                    <a:pt x="112" y="28"/>
                  </a:lnTo>
                  <a:lnTo>
                    <a:pt x="112" y="28"/>
                  </a:lnTo>
                  <a:lnTo>
                    <a:pt x="112" y="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90"/>
            <p:cNvSpPr>
              <a:spLocks noEditPoints="1"/>
            </p:cNvSpPr>
            <p:nvPr/>
          </p:nvSpPr>
          <p:spPr bwMode="auto">
            <a:xfrm>
              <a:off x="6924675" y="4832418"/>
              <a:ext cx="1035050" cy="1333500"/>
            </a:xfrm>
            <a:custGeom>
              <a:avLst/>
              <a:gdLst>
                <a:gd name="T0" fmla="*/ 570 w 652"/>
                <a:gd name="T1" fmla="*/ 288 h 840"/>
                <a:gd name="T2" fmla="*/ 570 w 652"/>
                <a:gd name="T3" fmla="*/ 362 h 840"/>
                <a:gd name="T4" fmla="*/ 540 w 652"/>
                <a:gd name="T5" fmla="*/ 426 h 840"/>
                <a:gd name="T6" fmla="*/ 526 w 652"/>
                <a:gd name="T7" fmla="*/ 482 h 840"/>
                <a:gd name="T8" fmla="*/ 472 w 652"/>
                <a:gd name="T9" fmla="*/ 516 h 840"/>
                <a:gd name="T10" fmla="*/ 454 w 652"/>
                <a:gd name="T11" fmla="*/ 500 h 840"/>
                <a:gd name="T12" fmla="*/ 410 w 652"/>
                <a:gd name="T13" fmla="*/ 508 h 840"/>
                <a:gd name="T14" fmla="*/ 372 w 652"/>
                <a:gd name="T15" fmla="*/ 456 h 840"/>
                <a:gd name="T16" fmla="*/ 362 w 652"/>
                <a:gd name="T17" fmla="*/ 448 h 840"/>
                <a:gd name="T18" fmla="*/ 350 w 652"/>
                <a:gd name="T19" fmla="*/ 442 h 840"/>
                <a:gd name="T20" fmla="*/ 342 w 652"/>
                <a:gd name="T21" fmla="*/ 418 h 840"/>
                <a:gd name="T22" fmla="*/ 320 w 652"/>
                <a:gd name="T23" fmla="*/ 438 h 840"/>
                <a:gd name="T24" fmla="*/ 294 w 652"/>
                <a:gd name="T25" fmla="*/ 392 h 840"/>
                <a:gd name="T26" fmla="*/ 228 w 652"/>
                <a:gd name="T27" fmla="*/ 384 h 840"/>
                <a:gd name="T28" fmla="*/ 160 w 652"/>
                <a:gd name="T29" fmla="*/ 408 h 840"/>
                <a:gd name="T30" fmla="*/ 120 w 652"/>
                <a:gd name="T31" fmla="*/ 422 h 840"/>
                <a:gd name="T32" fmla="*/ 74 w 652"/>
                <a:gd name="T33" fmla="*/ 448 h 840"/>
                <a:gd name="T34" fmla="*/ 30 w 652"/>
                <a:gd name="T35" fmla="*/ 422 h 840"/>
                <a:gd name="T36" fmla="*/ 34 w 652"/>
                <a:gd name="T37" fmla="*/ 366 h 840"/>
                <a:gd name="T38" fmla="*/ 16 w 652"/>
                <a:gd name="T39" fmla="*/ 296 h 840"/>
                <a:gd name="T40" fmla="*/ 12 w 652"/>
                <a:gd name="T41" fmla="*/ 278 h 840"/>
                <a:gd name="T42" fmla="*/ 12 w 652"/>
                <a:gd name="T43" fmla="*/ 244 h 840"/>
                <a:gd name="T44" fmla="*/ 26 w 652"/>
                <a:gd name="T45" fmla="*/ 210 h 840"/>
                <a:gd name="T46" fmla="*/ 78 w 652"/>
                <a:gd name="T47" fmla="*/ 180 h 840"/>
                <a:gd name="T48" fmla="*/ 134 w 652"/>
                <a:gd name="T49" fmla="*/ 132 h 840"/>
                <a:gd name="T50" fmla="*/ 152 w 652"/>
                <a:gd name="T51" fmla="*/ 120 h 840"/>
                <a:gd name="T52" fmla="*/ 164 w 652"/>
                <a:gd name="T53" fmla="*/ 106 h 840"/>
                <a:gd name="T54" fmla="*/ 174 w 652"/>
                <a:gd name="T55" fmla="*/ 86 h 840"/>
                <a:gd name="T56" fmla="*/ 194 w 652"/>
                <a:gd name="T57" fmla="*/ 72 h 840"/>
                <a:gd name="T58" fmla="*/ 216 w 652"/>
                <a:gd name="T59" fmla="*/ 86 h 840"/>
                <a:gd name="T60" fmla="*/ 238 w 652"/>
                <a:gd name="T61" fmla="*/ 80 h 840"/>
                <a:gd name="T62" fmla="*/ 258 w 652"/>
                <a:gd name="T63" fmla="*/ 46 h 840"/>
                <a:gd name="T64" fmla="*/ 280 w 652"/>
                <a:gd name="T65" fmla="*/ 24 h 840"/>
                <a:gd name="T66" fmla="*/ 298 w 652"/>
                <a:gd name="T67" fmla="*/ 30 h 840"/>
                <a:gd name="T68" fmla="*/ 332 w 652"/>
                <a:gd name="T69" fmla="*/ 34 h 840"/>
                <a:gd name="T70" fmla="*/ 324 w 652"/>
                <a:gd name="T71" fmla="*/ 76 h 840"/>
                <a:gd name="T72" fmla="*/ 362 w 652"/>
                <a:gd name="T73" fmla="*/ 116 h 840"/>
                <a:gd name="T74" fmla="*/ 402 w 652"/>
                <a:gd name="T75" fmla="*/ 110 h 840"/>
                <a:gd name="T76" fmla="*/ 410 w 652"/>
                <a:gd name="T77" fmla="*/ 46 h 840"/>
                <a:gd name="T78" fmla="*/ 426 w 652"/>
                <a:gd name="T79" fmla="*/ 20 h 840"/>
                <a:gd name="T80" fmla="*/ 452 w 652"/>
                <a:gd name="T81" fmla="*/ 72 h 840"/>
                <a:gd name="T82" fmla="*/ 470 w 652"/>
                <a:gd name="T83" fmla="*/ 132 h 840"/>
                <a:gd name="T84" fmla="*/ 502 w 652"/>
                <a:gd name="T85" fmla="*/ 172 h 840"/>
                <a:gd name="T86" fmla="*/ 522 w 652"/>
                <a:gd name="T87" fmla="*/ 218 h 840"/>
                <a:gd name="T88" fmla="*/ 548 w 652"/>
                <a:gd name="T89" fmla="*/ 244 h 840"/>
                <a:gd name="T90" fmla="*/ 574 w 652"/>
                <a:gd name="T91" fmla="*/ 266 h 840"/>
                <a:gd name="T92" fmla="*/ 498 w 652"/>
                <a:gd name="T93" fmla="*/ 594 h 840"/>
                <a:gd name="T94" fmla="*/ 652 w 652"/>
                <a:gd name="T95" fmla="*/ 840 h 840"/>
                <a:gd name="T96" fmla="*/ 336 w 652"/>
                <a:gd name="T97" fmla="*/ 24 h 840"/>
                <a:gd name="T98" fmla="*/ 260 w 652"/>
                <a:gd name="T99" fmla="*/ 24 h 840"/>
                <a:gd name="T100" fmla="*/ 250 w 652"/>
                <a:gd name="T101" fmla="*/ 30 h 840"/>
                <a:gd name="T102" fmla="*/ 332 w 652"/>
                <a:gd name="T103" fmla="*/ 64 h 840"/>
                <a:gd name="T104" fmla="*/ 372 w 652"/>
                <a:gd name="T105" fmla="*/ 114 h 840"/>
                <a:gd name="T106" fmla="*/ 0 w 652"/>
                <a:gd name="T107" fmla="*/ 274 h 840"/>
                <a:gd name="T108" fmla="*/ 574 w 652"/>
                <a:gd name="T109" fmla="*/ 310 h 840"/>
                <a:gd name="T110" fmla="*/ 462 w 652"/>
                <a:gd name="T111" fmla="*/ 508 h 840"/>
                <a:gd name="T112" fmla="*/ 502 w 652"/>
                <a:gd name="T113" fmla="*/ 550 h 840"/>
                <a:gd name="T114" fmla="*/ 458 w 652"/>
                <a:gd name="T115" fmla="*/ 586 h 840"/>
                <a:gd name="T116" fmla="*/ 480 w 652"/>
                <a:gd name="T117" fmla="*/ 560 h 840"/>
                <a:gd name="T118" fmla="*/ 498 w 652"/>
                <a:gd name="T119" fmla="*/ 580 h 840"/>
                <a:gd name="T120" fmla="*/ 488 w 652"/>
                <a:gd name="T121" fmla="*/ 59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2" h="840">
                  <a:moveTo>
                    <a:pt x="548" y="244"/>
                  </a:moveTo>
                  <a:lnTo>
                    <a:pt x="548" y="248"/>
                  </a:lnTo>
                  <a:lnTo>
                    <a:pt x="548" y="244"/>
                  </a:lnTo>
                  <a:lnTo>
                    <a:pt x="552" y="244"/>
                  </a:lnTo>
                  <a:lnTo>
                    <a:pt x="552" y="248"/>
                  </a:lnTo>
                  <a:lnTo>
                    <a:pt x="554" y="248"/>
                  </a:lnTo>
                  <a:lnTo>
                    <a:pt x="554" y="252"/>
                  </a:lnTo>
                  <a:lnTo>
                    <a:pt x="554" y="256"/>
                  </a:lnTo>
                  <a:lnTo>
                    <a:pt x="558" y="256"/>
                  </a:lnTo>
                  <a:lnTo>
                    <a:pt x="558" y="258"/>
                  </a:lnTo>
                  <a:lnTo>
                    <a:pt x="562" y="258"/>
                  </a:lnTo>
                  <a:lnTo>
                    <a:pt x="562" y="262"/>
                  </a:lnTo>
                  <a:lnTo>
                    <a:pt x="562" y="266"/>
                  </a:lnTo>
                  <a:lnTo>
                    <a:pt x="566" y="266"/>
                  </a:lnTo>
                  <a:lnTo>
                    <a:pt x="566" y="270"/>
                  </a:lnTo>
                  <a:lnTo>
                    <a:pt x="566" y="274"/>
                  </a:lnTo>
                  <a:lnTo>
                    <a:pt x="566" y="278"/>
                  </a:lnTo>
                  <a:lnTo>
                    <a:pt x="570" y="278"/>
                  </a:lnTo>
                  <a:lnTo>
                    <a:pt x="570" y="282"/>
                  </a:lnTo>
                  <a:lnTo>
                    <a:pt x="570" y="286"/>
                  </a:lnTo>
                  <a:lnTo>
                    <a:pt x="570" y="288"/>
                  </a:lnTo>
                  <a:lnTo>
                    <a:pt x="570" y="292"/>
                  </a:lnTo>
                  <a:lnTo>
                    <a:pt x="570" y="296"/>
                  </a:lnTo>
                  <a:lnTo>
                    <a:pt x="570" y="300"/>
                  </a:lnTo>
                  <a:lnTo>
                    <a:pt x="570" y="302"/>
                  </a:lnTo>
                  <a:lnTo>
                    <a:pt x="574" y="306"/>
                  </a:lnTo>
                  <a:lnTo>
                    <a:pt x="574" y="310"/>
                  </a:lnTo>
                  <a:lnTo>
                    <a:pt x="574" y="314"/>
                  </a:lnTo>
                  <a:lnTo>
                    <a:pt x="574" y="318"/>
                  </a:lnTo>
                  <a:lnTo>
                    <a:pt x="578" y="318"/>
                  </a:lnTo>
                  <a:lnTo>
                    <a:pt x="578" y="322"/>
                  </a:lnTo>
                  <a:lnTo>
                    <a:pt x="578" y="326"/>
                  </a:lnTo>
                  <a:lnTo>
                    <a:pt x="578" y="328"/>
                  </a:lnTo>
                  <a:lnTo>
                    <a:pt x="578" y="332"/>
                  </a:lnTo>
                  <a:lnTo>
                    <a:pt x="574" y="332"/>
                  </a:lnTo>
                  <a:lnTo>
                    <a:pt x="574" y="336"/>
                  </a:lnTo>
                  <a:lnTo>
                    <a:pt x="574" y="340"/>
                  </a:lnTo>
                  <a:lnTo>
                    <a:pt x="574" y="344"/>
                  </a:lnTo>
                  <a:lnTo>
                    <a:pt x="574" y="348"/>
                  </a:lnTo>
                  <a:lnTo>
                    <a:pt x="574" y="352"/>
                  </a:lnTo>
                  <a:lnTo>
                    <a:pt x="570" y="356"/>
                  </a:lnTo>
                  <a:lnTo>
                    <a:pt x="570" y="362"/>
                  </a:lnTo>
                  <a:lnTo>
                    <a:pt x="570" y="366"/>
                  </a:lnTo>
                  <a:lnTo>
                    <a:pt x="570" y="370"/>
                  </a:lnTo>
                  <a:lnTo>
                    <a:pt x="570" y="374"/>
                  </a:lnTo>
                  <a:lnTo>
                    <a:pt x="566" y="378"/>
                  </a:lnTo>
                  <a:lnTo>
                    <a:pt x="566" y="382"/>
                  </a:lnTo>
                  <a:lnTo>
                    <a:pt x="566" y="384"/>
                  </a:lnTo>
                  <a:lnTo>
                    <a:pt x="562" y="384"/>
                  </a:lnTo>
                  <a:lnTo>
                    <a:pt x="562" y="388"/>
                  </a:lnTo>
                  <a:lnTo>
                    <a:pt x="562" y="392"/>
                  </a:lnTo>
                  <a:lnTo>
                    <a:pt x="562" y="396"/>
                  </a:lnTo>
                  <a:lnTo>
                    <a:pt x="558" y="400"/>
                  </a:lnTo>
                  <a:lnTo>
                    <a:pt x="554" y="400"/>
                  </a:lnTo>
                  <a:lnTo>
                    <a:pt x="554" y="404"/>
                  </a:lnTo>
                  <a:lnTo>
                    <a:pt x="552" y="404"/>
                  </a:lnTo>
                  <a:lnTo>
                    <a:pt x="552" y="408"/>
                  </a:lnTo>
                  <a:lnTo>
                    <a:pt x="548" y="412"/>
                  </a:lnTo>
                  <a:lnTo>
                    <a:pt x="548" y="414"/>
                  </a:lnTo>
                  <a:lnTo>
                    <a:pt x="544" y="418"/>
                  </a:lnTo>
                  <a:lnTo>
                    <a:pt x="544" y="422"/>
                  </a:lnTo>
                  <a:lnTo>
                    <a:pt x="544" y="426"/>
                  </a:lnTo>
                  <a:lnTo>
                    <a:pt x="540" y="426"/>
                  </a:lnTo>
                  <a:lnTo>
                    <a:pt x="544" y="426"/>
                  </a:lnTo>
                  <a:lnTo>
                    <a:pt x="540" y="430"/>
                  </a:lnTo>
                  <a:lnTo>
                    <a:pt x="540" y="434"/>
                  </a:lnTo>
                  <a:lnTo>
                    <a:pt x="536" y="438"/>
                  </a:lnTo>
                  <a:lnTo>
                    <a:pt x="540" y="438"/>
                  </a:lnTo>
                  <a:lnTo>
                    <a:pt x="536" y="442"/>
                  </a:lnTo>
                  <a:lnTo>
                    <a:pt x="536" y="444"/>
                  </a:lnTo>
                  <a:lnTo>
                    <a:pt x="536" y="448"/>
                  </a:lnTo>
                  <a:lnTo>
                    <a:pt x="536" y="444"/>
                  </a:lnTo>
                  <a:lnTo>
                    <a:pt x="536" y="448"/>
                  </a:lnTo>
                  <a:lnTo>
                    <a:pt x="532" y="448"/>
                  </a:lnTo>
                  <a:lnTo>
                    <a:pt x="532" y="452"/>
                  </a:lnTo>
                  <a:lnTo>
                    <a:pt x="532" y="456"/>
                  </a:lnTo>
                  <a:lnTo>
                    <a:pt x="528" y="460"/>
                  </a:lnTo>
                  <a:lnTo>
                    <a:pt x="528" y="464"/>
                  </a:lnTo>
                  <a:lnTo>
                    <a:pt x="528" y="468"/>
                  </a:lnTo>
                  <a:lnTo>
                    <a:pt x="528" y="470"/>
                  </a:lnTo>
                  <a:lnTo>
                    <a:pt x="526" y="470"/>
                  </a:lnTo>
                  <a:lnTo>
                    <a:pt x="526" y="474"/>
                  </a:lnTo>
                  <a:lnTo>
                    <a:pt x="526" y="478"/>
                  </a:lnTo>
                  <a:lnTo>
                    <a:pt x="526" y="482"/>
                  </a:lnTo>
                  <a:lnTo>
                    <a:pt x="526" y="486"/>
                  </a:lnTo>
                  <a:lnTo>
                    <a:pt x="526" y="490"/>
                  </a:lnTo>
                  <a:lnTo>
                    <a:pt x="526" y="494"/>
                  </a:lnTo>
                  <a:lnTo>
                    <a:pt x="522" y="494"/>
                  </a:lnTo>
                  <a:lnTo>
                    <a:pt x="522" y="498"/>
                  </a:lnTo>
                  <a:lnTo>
                    <a:pt x="518" y="498"/>
                  </a:lnTo>
                  <a:lnTo>
                    <a:pt x="514" y="498"/>
                  </a:lnTo>
                  <a:lnTo>
                    <a:pt x="510" y="498"/>
                  </a:lnTo>
                  <a:lnTo>
                    <a:pt x="506" y="498"/>
                  </a:lnTo>
                  <a:lnTo>
                    <a:pt x="502" y="498"/>
                  </a:lnTo>
                  <a:lnTo>
                    <a:pt x="498" y="498"/>
                  </a:lnTo>
                  <a:lnTo>
                    <a:pt x="498" y="500"/>
                  </a:lnTo>
                  <a:lnTo>
                    <a:pt x="496" y="500"/>
                  </a:lnTo>
                  <a:lnTo>
                    <a:pt x="492" y="500"/>
                  </a:lnTo>
                  <a:lnTo>
                    <a:pt x="492" y="504"/>
                  </a:lnTo>
                  <a:lnTo>
                    <a:pt x="488" y="504"/>
                  </a:lnTo>
                  <a:lnTo>
                    <a:pt x="488" y="508"/>
                  </a:lnTo>
                  <a:lnTo>
                    <a:pt x="484" y="512"/>
                  </a:lnTo>
                  <a:lnTo>
                    <a:pt x="480" y="516"/>
                  </a:lnTo>
                  <a:lnTo>
                    <a:pt x="476" y="516"/>
                  </a:lnTo>
                  <a:lnTo>
                    <a:pt x="472" y="516"/>
                  </a:lnTo>
                  <a:lnTo>
                    <a:pt x="472" y="520"/>
                  </a:lnTo>
                  <a:lnTo>
                    <a:pt x="476" y="520"/>
                  </a:lnTo>
                  <a:lnTo>
                    <a:pt x="476" y="516"/>
                  </a:lnTo>
                  <a:lnTo>
                    <a:pt x="476" y="524"/>
                  </a:lnTo>
                  <a:lnTo>
                    <a:pt x="472" y="524"/>
                  </a:lnTo>
                  <a:lnTo>
                    <a:pt x="472" y="520"/>
                  </a:lnTo>
                  <a:lnTo>
                    <a:pt x="470" y="516"/>
                  </a:lnTo>
                  <a:lnTo>
                    <a:pt x="470" y="520"/>
                  </a:lnTo>
                  <a:lnTo>
                    <a:pt x="466" y="516"/>
                  </a:lnTo>
                  <a:lnTo>
                    <a:pt x="462" y="516"/>
                  </a:lnTo>
                  <a:lnTo>
                    <a:pt x="462" y="512"/>
                  </a:lnTo>
                  <a:lnTo>
                    <a:pt x="462" y="508"/>
                  </a:lnTo>
                  <a:lnTo>
                    <a:pt x="462" y="504"/>
                  </a:lnTo>
                  <a:lnTo>
                    <a:pt x="458" y="504"/>
                  </a:lnTo>
                  <a:lnTo>
                    <a:pt x="458" y="508"/>
                  </a:lnTo>
                  <a:lnTo>
                    <a:pt x="454" y="512"/>
                  </a:lnTo>
                  <a:lnTo>
                    <a:pt x="452" y="508"/>
                  </a:lnTo>
                  <a:lnTo>
                    <a:pt x="454" y="508"/>
                  </a:lnTo>
                  <a:lnTo>
                    <a:pt x="458" y="504"/>
                  </a:lnTo>
                  <a:lnTo>
                    <a:pt x="458" y="500"/>
                  </a:lnTo>
                  <a:lnTo>
                    <a:pt x="454" y="500"/>
                  </a:lnTo>
                  <a:lnTo>
                    <a:pt x="452" y="500"/>
                  </a:lnTo>
                  <a:lnTo>
                    <a:pt x="448" y="504"/>
                  </a:lnTo>
                  <a:lnTo>
                    <a:pt x="452" y="504"/>
                  </a:lnTo>
                  <a:lnTo>
                    <a:pt x="452" y="508"/>
                  </a:lnTo>
                  <a:lnTo>
                    <a:pt x="448" y="508"/>
                  </a:lnTo>
                  <a:lnTo>
                    <a:pt x="444" y="512"/>
                  </a:lnTo>
                  <a:lnTo>
                    <a:pt x="440" y="512"/>
                  </a:lnTo>
                  <a:lnTo>
                    <a:pt x="440" y="516"/>
                  </a:lnTo>
                  <a:lnTo>
                    <a:pt x="436" y="516"/>
                  </a:lnTo>
                  <a:lnTo>
                    <a:pt x="436" y="520"/>
                  </a:lnTo>
                  <a:lnTo>
                    <a:pt x="432" y="516"/>
                  </a:lnTo>
                  <a:lnTo>
                    <a:pt x="428" y="516"/>
                  </a:lnTo>
                  <a:lnTo>
                    <a:pt x="428" y="512"/>
                  </a:lnTo>
                  <a:lnTo>
                    <a:pt x="426" y="512"/>
                  </a:lnTo>
                  <a:lnTo>
                    <a:pt x="422" y="512"/>
                  </a:lnTo>
                  <a:lnTo>
                    <a:pt x="422" y="508"/>
                  </a:lnTo>
                  <a:lnTo>
                    <a:pt x="418" y="508"/>
                  </a:lnTo>
                  <a:lnTo>
                    <a:pt x="414" y="508"/>
                  </a:lnTo>
                  <a:lnTo>
                    <a:pt x="410" y="508"/>
                  </a:lnTo>
                  <a:lnTo>
                    <a:pt x="406" y="508"/>
                  </a:lnTo>
                  <a:lnTo>
                    <a:pt x="410" y="508"/>
                  </a:lnTo>
                  <a:lnTo>
                    <a:pt x="406" y="508"/>
                  </a:lnTo>
                  <a:lnTo>
                    <a:pt x="402" y="508"/>
                  </a:lnTo>
                  <a:lnTo>
                    <a:pt x="402" y="504"/>
                  </a:lnTo>
                  <a:lnTo>
                    <a:pt x="400" y="504"/>
                  </a:lnTo>
                  <a:lnTo>
                    <a:pt x="396" y="504"/>
                  </a:lnTo>
                  <a:lnTo>
                    <a:pt x="396" y="500"/>
                  </a:lnTo>
                  <a:lnTo>
                    <a:pt x="392" y="500"/>
                  </a:lnTo>
                  <a:lnTo>
                    <a:pt x="392" y="498"/>
                  </a:lnTo>
                  <a:lnTo>
                    <a:pt x="388" y="498"/>
                  </a:lnTo>
                  <a:lnTo>
                    <a:pt x="388" y="494"/>
                  </a:lnTo>
                  <a:lnTo>
                    <a:pt x="384" y="494"/>
                  </a:lnTo>
                  <a:lnTo>
                    <a:pt x="384" y="490"/>
                  </a:lnTo>
                  <a:lnTo>
                    <a:pt x="380" y="486"/>
                  </a:lnTo>
                  <a:lnTo>
                    <a:pt x="380" y="482"/>
                  </a:lnTo>
                  <a:lnTo>
                    <a:pt x="384" y="478"/>
                  </a:lnTo>
                  <a:lnTo>
                    <a:pt x="384" y="474"/>
                  </a:lnTo>
                  <a:lnTo>
                    <a:pt x="380" y="468"/>
                  </a:lnTo>
                  <a:lnTo>
                    <a:pt x="376" y="464"/>
                  </a:lnTo>
                  <a:lnTo>
                    <a:pt x="376" y="460"/>
                  </a:lnTo>
                  <a:lnTo>
                    <a:pt x="372" y="460"/>
                  </a:lnTo>
                  <a:lnTo>
                    <a:pt x="372" y="456"/>
                  </a:lnTo>
                  <a:lnTo>
                    <a:pt x="372" y="460"/>
                  </a:lnTo>
                  <a:lnTo>
                    <a:pt x="376" y="460"/>
                  </a:lnTo>
                  <a:lnTo>
                    <a:pt x="376" y="464"/>
                  </a:lnTo>
                  <a:lnTo>
                    <a:pt x="380" y="468"/>
                  </a:lnTo>
                  <a:lnTo>
                    <a:pt x="380" y="464"/>
                  </a:lnTo>
                  <a:lnTo>
                    <a:pt x="376" y="464"/>
                  </a:lnTo>
                  <a:lnTo>
                    <a:pt x="376" y="460"/>
                  </a:lnTo>
                  <a:lnTo>
                    <a:pt x="372" y="456"/>
                  </a:lnTo>
                  <a:lnTo>
                    <a:pt x="372" y="460"/>
                  </a:lnTo>
                  <a:lnTo>
                    <a:pt x="376" y="456"/>
                  </a:lnTo>
                  <a:lnTo>
                    <a:pt x="376" y="452"/>
                  </a:lnTo>
                  <a:lnTo>
                    <a:pt x="372" y="452"/>
                  </a:lnTo>
                  <a:lnTo>
                    <a:pt x="370" y="452"/>
                  </a:lnTo>
                  <a:lnTo>
                    <a:pt x="372" y="452"/>
                  </a:lnTo>
                  <a:lnTo>
                    <a:pt x="372" y="456"/>
                  </a:lnTo>
                  <a:lnTo>
                    <a:pt x="370" y="456"/>
                  </a:lnTo>
                  <a:lnTo>
                    <a:pt x="366" y="456"/>
                  </a:lnTo>
                  <a:lnTo>
                    <a:pt x="358" y="456"/>
                  </a:lnTo>
                  <a:lnTo>
                    <a:pt x="362" y="456"/>
                  </a:lnTo>
                  <a:lnTo>
                    <a:pt x="362" y="452"/>
                  </a:lnTo>
                  <a:lnTo>
                    <a:pt x="362" y="448"/>
                  </a:lnTo>
                  <a:lnTo>
                    <a:pt x="366" y="444"/>
                  </a:lnTo>
                  <a:lnTo>
                    <a:pt x="366" y="442"/>
                  </a:lnTo>
                  <a:lnTo>
                    <a:pt x="362" y="438"/>
                  </a:lnTo>
                  <a:lnTo>
                    <a:pt x="362" y="434"/>
                  </a:lnTo>
                  <a:lnTo>
                    <a:pt x="358" y="430"/>
                  </a:lnTo>
                  <a:lnTo>
                    <a:pt x="358" y="434"/>
                  </a:lnTo>
                  <a:lnTo>
                    <a:pt x="354" y="434"/>
                  </a:lnTo>
                  <a:lnTo>
                    <a:pt x="354" y="438"/>
                  </a:lnTo>
                  <a:lnTo>
                    <a:pt x="354" y="442"/>
                  </a:lnTo>
                  <a:lnTo>
                    <a:pt x="354" y="444"/>
                  </a:lnTo>
                  <a:lnTo>
                    <a:pt x="354" y="448"/>
                  </a:lnTo>
                  <a:lnTo>
                    <a:pt x="350" y="448"/>
                  </a:lnTo>
                  <a:lnTo>
                    <a:pt x="346" y="448"/>
                  </a:lnTo>
                  <a:lnTo>
                    <a:pt x="342" y="448"/>
                  </a:lnTo>
                  <a:lnTo>
                    <a:pt x="340" y="452"/>
                  </a:lnTo>
                  <a:lnTo>
                    <a:pt x="340" y="448"/>
                  </a:lnTo>
                  <a:lnTo>
                    <a:pt x="342" y="448"/>
                  </a:lnTo>
                  <a:lnTo>
                    <a:pt x="342" y="444"/>
                  </a:lnTo>
                  <a:lnTo>
                    <a:pt x="346" y="444"/>
                  </a:lnTo>
                  <a:lnTo>
                    <a:pt x="350" y="444"/>
                  </a:lnTo>
                  <a:lnTo>
                    <a:pt x="350" y="442"/>
                  </a:lnTo>
                  <a:lnTo>
                    <a:pt x="350" y="438"/>
                  </a:lnTo>
                  <a:lnTo>
                    <a:pt x="350" y="434"/>
                  </a:lnTo>
                  <a:lnTo>
                    <a:pt x="350" y="430"/>
                  </a:lnTo>
                  <a:lnTo>
                    <a:pt x="350" y="426"/>
                  </a:lnTo>
                  <a:lnTo>
                    <a:pt x="350" y="422"/>
                  </a:lnTo>
                  <a:lnTo>
                    <a:pt x="354" y="418"/>
                  </a:lnTo>
                  <a:lnTo>
                    <a:pt x="354" y="414"/>
                  </a:lnTo>
                  <a:lnTo>
                    <a:pt x="354" y="412"/>
                  </a:lnTo>
                  <a:lnTo>
                    <a:pt x="358" y="412"/>
                  </a:lnTo>
                  <a:lnTo>
                    <a:pt x="358" y="408"/>
                  </a:lnTo>
                  <a:lnTo>
                    <a:pt x="354" y="404"/>
                  </a:lnTo>
                  <a:lnTo>
                    <a:pt x="354" y="400"/>
                  </a:lnTo>
                  <a:lnTo>
                    <a:pt x="354" y="404"/>
                  </a:lnTo>
                  <a:lnTo>
                    <a:pt x="354" y="408"/>
                  </a:lnTo>
                  <a:lnTo>
                    <a:pt x="350" y="408"/>
                  </a:lnTo>
                  <a:lnTo>
                    <a:pt x="350" y="412"/>
                  </a:lnTo>
                  <a:lnTo>
                    <a:pt x="346" y="412"/>
                  </a:lnTo>
                  <a:lnTo>
                    <a:pt x="346" y="414"/>
                  </a:lnTo>
                  <a:lnTo>
                    <a:pt x="346" y="418"/>
                  </a:lnTo>
                  <a:lnTo>
                    <a:pt x="342" y="422"/>
                  </a:lnTo>
                  <a:lnTo>
                    <a:pt x="342" y="418"/>
                  </a:lnTo>
                  <a:lnTo>
                    <a:pt x="340" y="422"/>
                  </a:lnTo>
                  <a:lnTo>
                    <a:pt x="342" y="422"/>
                  </a:lnTo>
                  <a:lnTo>
                    <a:pt x="340" y="422"/>
                  </a:lnTo>
                  <a:lnTo>
                    <a:pt x="336" y="426"/>
                  </a:lnTo>
                  <a:lnTo>
                    <a:pt x="332" y="426"/>
                  </a:lnTo>
                  <a:lnTo>
                    <a:pt x="332" y="430"/>
                  </a:lnTo>
                  <a:lnTo>
                    <a:pt x="332" y="434"/>
                  </a:lnTo>
                  <a:lnTo>
                    <a:pt x="328" y="434"/>
                  </a:lnTo>
                  <a:lnTo>
                    <a:pt x="328" y="438"/>
                  </a:lnTo>
                  <a:lnTo>
                    <a:pt x="324" y="442"/>
                  </a:lnTo>
                  <a:lnTo>
                    <a:pt x="328" y="442"/>
                  </a:lnTo>
                  <a:lnTo>
                    <a:pt x="328" y="444"/>
                  </a:lnTo>
                  <a:lnTo>
                    <a:pt x="328" y="442"/>
                  </a:lnTo>
                  <a:lnTo>
                    <a:pt x="324" y="442"/>
                  </a:lnTo>
                  <a:lnTo>
                    <a:pt x="324" y="444"/>
                  </a:lnTo>
                  <a:lnTo>
                    <a:pt x="324" y="442"/>
                  </a:lnTo>
                  <a:lnTo>
                    <a:pt x="320" y="442"/>
                  </a:lnTo>
                  <a:lnTo>
                    <a:pt x="320" y="438"/>
                  </a:lnTo>
                  <a:lnTo>
                    <a:pt x="316" y="438"/>
                  </a:lnTo>
                  <a:lnTo>
                    <a:pt x="316" y="434"/>
                  </a:lnTo>
                  <a:lnTo>
                    <a:pt x="320" y="438"/>
                  </a:lnTo>
                  <a:lnTo>
                    <a:pt x="320" y="434"/>
                  </a:lnTo>
                  <a:lnTo>
                    <a:pt x="320" y="430"/>
                  </a:lnTo>
                  <a:lnTo>
                    <a:pt x="316" y="430"/>
                  </a:lnTo>
                  <a:lnTo>
                    <a:pt x="316" y="426"/>
                  </a:lnTo>
                  <a:lnTo>
                    <a:pt x="316" y="422"/>
                  </a:lnTo>
                  <a:lnTo>
                    <a:pt x="314" y="422"/>
                  </a:lnTo>
                  <a:lnTo>
                    <a:pt x="314" y="418"/>
                  </a:lnTo>
                  <a:lnTo>
                    <a:pt x="314" y="414"/>
                  </a:lnTo>
                  <a:lnTo>
                    <a:pt x="310" y="412"/>
                  </a:lnTo>
                  <a:lnTo>
                    <a:pt x="306" y="412"/>
                  </a:lnTo>
                  <a:lnTo>
                    <a:pt x="302" y="408"/>
                  </a:lnTo>
                  <a:lnTo>
                    <a:pt x="302" y="404"/>
                  </a:lnTo>
                  <a:lnTo>
                    <a:pt x="306" y="404"/>
                  </a:lnTo>
                  <a:lnTo>
                    <a:pt x="306" y="400"/>
                  </a:lnTo>
                  <a:lnTo>
                    <a:pt x="302" y="400"/>
                  </a:lnTo>
                  <a:lnTo>
                    <a:pt x="302" y="396"/>
                  </a:lnTo>
                  <a:lnTo>
                    <a:pt x="298" y="396"/>
                  </a:lnTo>
                  <a:lnTo>
                    <a:pt x="298" y="400"/>
                  </a:lnTo>
                  <a:lnTo>
                    <a:pt x="298" y="396"/>
                  </a:lnTo>
                  <a:lnTo>
                    <a:pt x="298" y="392"/>
                  </a:lnTo>
                  <a:lnTo>
                    <a:pt x="294" y="392"/>
                  </a:lnTo>
                  <a:lnTo>
                    <a:pt x="290" y="392"/>
                  </a:lnTo>
                  <a:lnTo>
                    <a:pt x="286" y="392"/>
                  </a:lnTo>
                  <a:lnTo>
                    <a:pt x="286" y="388"/>
                  </a:lnTo>
                  <a:lnTo>
                    <a:pt x="284" y="388"/>
                  </a:lnTo>
                  <a:lnTo>
                    <a:pt x="280" y="388"/>
                  </a:lnTo>
                  <a:lnTo>
                    <a:pt x="276" y="388"/>
                  </a:lnTo>
                  <a:lnTo>
                    <a:pt x="272" y="388"/>
                  </a:lnTo>
                  <a:lnTo>
                    <a:pt x="272" y="384"/>
                  </a:lnTo>
                  <a:lnTo>
                    <a:pt x="268" y="384"/>
                  </a:lnTo>
                  <a:lnTo>
                    <a:pt x="268" y="382"/>
                  </a:lnTo>
                  <a:lnTo>
                    <a:pt x="264" y="382"/>
                  </a:lnTo>
                  <a:lnTo>
                    <a:pt x="260" y="382"/>
                  </a:lnTo>
                  <a:lnTo>
                    <a:pt x="260" y="378"/>
                  </a:lnTo>
                  <a:lnTo>
                    <a:pt x="258" y="382"/>
                  </a:lnTo>
                  <a:lnTo>
                    <a:pt x="254" y="382"/>
                  </a:lnTo>
                  <a:lnTo>
                    <a:pt x="246" y="382"/>
                  </a:lnTo>
                  <a:lnTo>
                    <a:pt x="242" y="382"/>
                  </a:lnTo>
                  <a:lnTo>
                    <a:pt x="238" y="382"/>
                  </a:lnTo>
                  <a:lnTo>
                    <a:pt x="234" y="382"/>
                  </a:lnTo>
                  <a:lnTo>
                    <a:pt x="230" y="382"/>
                  </a:lnTo>
                  <a:lnTo>
                    <a:pt x="228" y="384"/>
                  </a:lnTo>
                  <a:lnTo>
                    <a:pt x="224" y="384"/>
                  </a:lnTo>
                  <a:lnTo>
                    <a:pt x="216" y="388"/>
                  </a:lnTo>
                  <a:lnTo>
                    <a:pt x="216" y="392"/>
                  </a:lnTo>
                  <a:lnTo>
                    <a:pt x="212" y="392"/>
                  </a:lnTo>
                  <a:lnTo>
                    <a:pt x="208" y="392"/>
                  </a:lnTo>
                  <a:lnTo>
                    <a:pt x="204" y="392"/>
                  </a:lnTo>
                  <a:lnTo>
                    <a:pt x="202" y="392"/>
                  </a:lnTo>
                  <a:lnTo>
                    <a:pt x="202" y="396"/>
                  </a:lnTo>
                  <a:lnTo>
                    <a:pt x="198" y="396"/>
                  </a:lnTo>
                  <a:lnTo>
                    <a:pt x="194" y="396"/>
                  </a:lnTo>
                  <a:lnTo>
                    <a:pt x="194" y="392"/>
                  </a:lnTo>
                  <a:lnTo>
                    <a:pt x="190" y="392"/>
                  </a:lnTo>
                  <a:lnTo>
                    <a:pt x="186" y="392"/>
                  </a:lnTo>
                  <a:lnTo>
                    <a:pt x="182" y="396"/>
                  </a:lnTo>
                  <a:lnTo>
                    <a:pt x="178" y="400"/>
                  </a:lnTo>
                  <a:lnTo>
                    <a:pt x="174" y="400"/>
                  </a:lnTo>
                  <a:lnTo>
                    <a:pt x="172" y="404"/>
                  </a:lnTo>
                  <a:lnTo>
                    <a:pt x="168" y="404"/>
                  </a:lnTo>
                  <a:lnTo>
                    <a:pt x="168" y="408"/>
                  </a:lnTo>
                  <a:lnTo>
                    <a:pt x="164" y="408"/>
                  </a:lnTo>
                  <a:lnTo>
                    <a:pt x="160" y="408"/>
                  </a:lnTo>
                  <a:lnTo>
                    <a:pt x="160" y="412"/>
                  </a:lnTo>
                  <a:lnTo>
                    <a:pt x="160" y="414"/>
                  </a:lnTo>
                  <a:lnTo>
                    <a:pt x="156" y="418"/>
                  </a:lnTo>
                  <a:lnTo>
                    <a:pt x="156" y="422"/>
                  </a:lnTo>
                  <a:lnTo>
                    <a:pt x="152" y="422"/>
                  </a:lnTo>
                  <a:lnTo>
                    <a:pt x="152" y="426"/>
                  </a:lnTo>
                  <a:lnTo>
                    <a:pt x="148" y="422"/>
                  </a:lnTo>
                  <a:lnTo>
                    <a:pt x="148" y="426"/>
                  </a:lnTo>
                  <a:lnTo>
                    <a:pt x="146" y="426"/>
                  </a:lnTo>
                  <a:lnTo>
                    <a:pt x="146" y="422"/>
                  </a:lnTo>
                  <a:lnTo>
                    <a:pt x="142" y="422"/>
                  </a:lnTo>
                  <a:lnTo>
                    <a:pt x="142" y="426"/>
                  </a:lnTo>
                  <a:lnTo>
                    <a:pt x="142" y="422"/>
                  </a:lnTo>
                  <a:lnTo>
                    <a:pt x="138" y="422"/>
                  </a:lnTo>
                  <a:lnTo>
                    <a:pt x="138" y="426"/>
                  </a:lnTo>
                  <a:lnTo>
                    <a:pt x="134" y="426"/>
                  </a:lnTo>
                  <a:lnTo>
                    <a:pt x="130" y="426"/>
                  </a:lnTo>
                  <a:lnTo>
                    <a:pt x="130" y="422"/>
                  </a:lnTo>
                  <a:lnTo>
                    <a:pt x="126" y="422"/>
                  </a:lnTo>
                  <a:lnTo>
                    <a:pt x="122" y="422"/>
                  </a:lnTo>
                  <a:lnTo>
                    <a:pt x="120" y="422"/>
                  </a:lnTo>
                  <a:lnTo>
                    <a:pt x="116" y="422"/>
                  </a:lnTo>
                  <a:lnTo>
                    <a:pt x="112" y="422"/>
                  </a:lnTo>
                  <a:lnTo>
                    <a:pt x="108" y="426"/>
                  </a:lnTo>
                  <a:lnTo>
                    <a:pt x="104" y="426"/>
                  </a:lnTo>
                  <a:lnTo>
                    <a:pt x="102" y="426"/>
                  </a:lnTo>
                  <a:lnTo>
                    <a:pt x="98" y="426"/>
                  </a:lnTo>
                  <a:lnTo>
                    <a:pt x="98" y="430"/>
                  </a:lnTo>
                  <a:lnTo>
                    <a:pt x="94" y="430"/>
                  </a:lnTo>
                  <a:lnTo>
                    <a:pt x="94" y="434"/>
                  </a:lnTo>
                  <a:lnTo>
                    <a:pt x="90" y="438"/>
                  </a:lnTo>
                  <a:lnTo>
                    <a:pt x="90" y="434"/>
                  </a:lnTo>
                  <a:lnTo>
                    <a:pt x="86" y="434"/>
                  </a:lnTo>
                  <a:lnTo>
                    <a:pt x="86" y="438"/>
                  </a:lnTo>
                  <a:lnTo>
                    <a:pt x="82" y="438"/>
                  </a:lnTo>
                  <a:lnTo>
                    <a:pt x="82" y="442"/>
                  </a:lnTo>
                  <a:lnTo>
                    <a:pt x="78" y="442"/>
                  </a:lnTo>
                  <a:lnTo>
                    <a:pt x="78" y="444"/>
                  </a:lnTo>
                  <a:lnTo>
                    <a:pt x="74" y="444"/>
                  </a:lnTo>
                  <a:lnTo>
                    <a:pt x="72" y="444"/>
                  </a:lnTo>
                  <a:lnTo>
                    <a:pt x="74" y="444"/>
                  </a:lnTo>
                  <a:lnTo>
                    <a:pt x="74" y="448"/>
                  </a:lnTo>
                  <a:lnTo>
                    <a:pt x="72" y="448"/>
                  </a:lnTo>
                  <a:lnTo>
                    <a:pt x="72" y="444"/>
                  </a:lnTo>
                  <a:lnTo>
                    <a:pt x="68" y="444"/>
                  </a:lnTo>
                  <a:lnTo>
                    <a:pt x="68" y="448"/>
                  </a:lnTo>
                  <a:lnTo>
                    <a:pt x="68" y="444"/>
                  </a:lnTo>
                  <a:lnTo>
                    <a:pt x="64" y="444"/>
                  </a:lnTo>
                  <a:lnTo>
                    <a:pt x="60" y="444"/>
                  </a:lnTo>
                  <a:lnTo>
                    <a:pt x="56" y="444"/>
                  </a:lnTo>
                  <a:lnTo>
                    <a:pt x="52" y="444"/>
                  </a:lnTo>
                  <a:lnTo>
                    <a:pt x="48" y="444"/>
                  </a:lnTo>
                  <a:lnTo>
                    <a:pt x="48" y="442"/>
                  </a:lnTo>
                  <a:lnTo>
                    <a:pt x="46" y="442"/>
                  </a:lnTo>
                  <a:lnTo>
                    <a:pt x="46" y="438"/>
                  </a:lnTo>
                  <a:lnTo>
                    <a:pt x="42" y="438"/>
                  </a:lnTo>
                  <a:lnTo>
                    <a:pt x="42" y="434"/>
                  </a:lnTo>
                  <a:lnTo>
                    <a:pt x="38" y="434"/>
                  </a:lnTo>
                  <a:lnTo>
                    <a:pt x="34" y="430"/>
                  </a:lnTo>
                  <a:lnTo>
                    <a:pt x="34" y="434"/>
                  </a:lnTo>
                  <a:lnTo>
                    <a:pt x="30" y="430"/>
                  </a:lnTo>
                  <a:lnTo>
                    <a:pt x="30" y="426"/>
                  </a:lnTo>
                  <a:lnTo>
                    <a:pt x="30" y="422"/>
                  </a:lnTo>
                  <a:lnTo>
                    <a:pt x="30" y="418"/>
                  </a:lnTo>
                  <a:lnTo>
                    <a:pt x="34" y="418"/>
                  </a:lnTo>
                  <a:lnTo>
                    <a:pt x="38" y="418"/>
                  </a:lnTo>
                  <a:lnTo>
                    <a:pt x="42" y="414"/>
                  </a:lnTo>
                  <a:lnTo>
                    <a:pt x="42" y="412"/>
                  </a:lnTo>
                  <a:lnTo>
                    <a:pt x="42" y="408"/>
                  </a:lnTo>
                  <a:lnTo>
                    <a:pt x="42" y="404"/>
                  </a:lnTo>
                  <a:lnTo>
                    <a:pt x="42" y="400"/>
                  </a:lnTo>
                  <a:lnTo>
                    <a:pt x="42" y="404"/>
                  </a:lnTo>
                  <a:lnTo>
                    <a:pt x="42" y="400"/>
                  </a:lnTo>
                  <a:lnTo>
                    <a:pt x="42" y="396"/>
                  </a:lnTo>
                  <a:lnTo>
                    <a:pt x="42" y="392"/>
                  </a:lnTo>
                  <a:lnTo>
                    <a:pt x="42" y="388"/>
                  </a:lnTo>
                  <a:lnTo>
                    <a:pt x="42" y="384"/>
                  </a:lnTo>
                  <a:lnTo>
                    <a:pt x="42" y="382"/>
                  </a:lnTo>
                  <a:lnTo>
                    <a:pt x="42" y="378"/>
                  </a:lnTo>
                  <a:lnTo>
                    <a:pt x="38" y="378"/>
                  </a:lnTo>
                  <a:lnTo>
                    <a:pt x="38" y="374"/>
                  </a:lnTo>
                  <a:lnTo>
                    <a:pt x="38" y="370"/>
                  </a:lnTo>
                  <a:lnTo>
                    <a:pt x="34" y="370"/>
                  </a:lnTo>
                  <a:lnTo>
                    <a:pt x="34" y="366"/>
                  </a:lnTo>
                  <a:lnTo>
                    <a:pt x="34" y="362"/>
                  </a:lnTo>
                  <a:lnTo>
                    <a:pt x="34" y="358"/>
                  </a:lnTo>
                  <a:lnTo>
                    <a:pt x="34" y="356"/>
                  </a:lnTo>
                  <a:lnTo>
                    <a:pt x="30" y="356"/>
                  </a:lnTo>
                  <a:lnTo>
                    <a:pt x="30" y="352"/>
                  </a:lnTo>
                  <a:lnTo>
                    <a:pt x="30" y="348"/>
                  </a:lnTo>
                  <a:lnTo>
                    <a:pt x="30" y="344"/>
                  </a:lnTo>
                  <a:lnTo>
                    <a:pt x="30" y="340"/>
                  </a:lnTo>
                  <a:lnTo>
                    <a:pt x="30" y="336"/>
                  </a:lnTo>
                  <a:lnTo>
                    <a:pt x="26" y="332"/>
                  </a:lnTo>
                  <a:lnTo>
                    <a:pt x="26" y="328"/>
                  </a:lnTo>
                  <a:lnTo>
                    <a:pt x="26" y="326"/>
                  </a:lnTo>
                  <a:lnTo>
                    <a:pt x="22" y="322"/>
                  </a:lnTo>
                  <a:lnTo>
                    <a:pt x="22" y="318"/>
                  </a:lnTo>
                  <a:lnTo>
                    <a:pt x="18" y="318"/>
                  </a:lnTo>
                  <a:lnTo>
                    <a:pt x="18" y="314"/>
                  </a:lnTo>
                  <a:lnTo>
                    <a:pt x="18" y="310"/>
                  </a:lnTo>
                  <a:lnTo>
                    <a:pt x="18" y="306"/>
                  </a:lnTo>
                  <a:lnTo>
                    <a:pt x="18" y="302"/>
                  </a:lnTo>
                  <a:lnTo>
                    <a:pt x="16" y="300"/>
                  </a:lnTo>
                  <a:lnTo>
                    <a:pt x="16" y="296"/>
                  </a:lnTo>
                  <a:lnTo>
                    <a:pt x="12" y="296"/>
                  </a:lnTo>
                  <a:lnTo>
                    <a:pt x="12" y="292"/>
                  </a:lnTo>
                  <a:lnTo>
                    <a:pt x="12" y="288"/>
                  </a:lnTo>
                  <a:lnTo>
                    <a:pt x="8" y="288"/>
                  </a:lnTo>
                  <a:lnTo>
                    <a:pt x="8" y="286"/>
                  </a:lnTo>
                  <a:lnTo>
                    <a:pt x="8" y="282"/>
                  </a:lnTo>
                  <a:lnTo>
                    <a:pt x="8" y="286"/>
                  </a:lnTo>
                  <a:lnTo>
                    <a:pt x="8" y="282"/>
                  </a:lnTo>
                  <a:lnTo>
                    <a:pt x="12" y="286"/>
                  </a:lnTo>
                  <a:lnTo>
                    <a:pt x="12" y="288"/>
                  </a:lnTo>
                  <a:lnTo>
                    <a:pt x="12" y="292"/>
                  </a:lnTo>
                  <a:lnTo>
                    <a:pt x="16" y="292"/>
                  </a:lnTo>
                  <a:lnTo>
                    <a:pt x="16" y="288"/>
                  </a:lnTo>
                  <a:lnTo>
                    <a:pt x="16" y="286"/>
                  </a:lnTo>
                  <a:lnTo>
                    <a:pt x="12" y="286"/>
                  </a:lnTo>
                  <a:lnTo>
                    <a:pt x="12" y="282"/>
                  </a:lnTo>
                  <a:lnTo>
                    <a:pt x="12" y="278"/>
                  </a:lnTo>
                  <a:lnTo>
                    <a:pt x="8" y="274"/>
                  </a:lnTo>
                  <a:lnTo>
                    <a:pt x="12" y="270"/>
                  </a:lnTo>
                  <a:lnTo>
                    <a:pt x="12" y="274"/>
                  </a:lnTo>
                  <a:lnTo>
                    <a:pt x="12" y="278"/>
                  </a:lnTo>
                  <a:lnTo>
                    <a:pt x="16" y="278"/>
                  </a:lnTo>
                  <a:lnTo>
                    <a:pt x="16" y="282"/>
                  </a:lnTo>
                  <a:lnTo>
                    <a:pt x="12" y="282"/>
                  </a:lnTo>
                  <a:lnTo>
                    <a:pt x="16" y="286"/>
                  </a:lnTo>
                  <a:lnTo>
                    <a:pt x="16" y="282"/>
                  </a:lnTo>
                  <a:lnTo>
                    <a:pt x="16" y="286"/>
                  </a:lnTo>
                  <a:lnTo>
                    <a:pt x="18" y="288"/>
                  </a:lnTo>
                  <a:lnTo>
                    <a:pt x="18" y="286"/>
                  </a:lnTo>
                  <a:lnTo>
                    <a:pt x="18" y="282"/>
                  </a:lnTo>
                  <a:lnTo>
                    <a:pt x="22" y="282"/>
                  </a:lnTo>
                  <a:lnTo>
                    <a:pt x="22" y="278"/>
                  </a:lnTo>
                  <a:lnTo>
                    <a:pt x="18" y="274"/>
                  </a:lnTo>
                  <a:lnTo>
                    <a:pt x="16" y="270"/>
                  </a:lnTo>
                  <a:lnTo>
                    <a:pt x="16" y="266"/>
                  </a:lnTo>
                  <a:lnTo>
                    <a:pt x="12" y="262"/>
                  </a:lnTo>
                  <a:lnTo>
                    <a:pt x="12" y="258"/>
                  </a:lnTo>
                  <a:lnTo>
                    <a:pt x="12" y="256"/>
                  </a:lnTo>
                  <a:lnTo>
                    <a:pt x="8" y="256"/>
                  </a:lnTo>
                  <a:lnTo>
                    <a:pt x="8" y="252"/>
                  </a:lnTo>
                  <a:lnTo>
                    <a:pt x="8" y="248"/>
                  </a:lnTo>
                  <a:lnTo>
                    <a:pt x="12" y="244"/>
                  </a:lnTo>
                  <a:lnTo>
                    <a:pt x="12" y="240"/>
                  </a:lnTo>
                  <a:lnTo>
                    <a:pt x="12" y="236"/>
                  </a:lnTo>
                  <a:lnTo>
                    <a:pt x="16" y="236"/>
                  </a:lnTo>
                  <a:lnTo>
                    <a:pt x="16" y="232"/>
                  </a:lnTo>
                  <a:lnTo>
                    <a:pt x="16" y="228"/>
                  </a:lnTo>
                  <a:lnTo>
                    <a:pt x="16" y="226"/>
                  </a:lnTo>
                  <a:lnTo>
                    <a:pt x="16" y="222"/>
                  </a:lnTo>
                  <a:lnTo>
                    <a:pt x="12" y="222"/>
                  </a:lnTo>
                  <a:lnTo>
                    <a:pt x="12" y="218"/>
                  </a:lnTo>
                  <a:lnTo>
                    <a:pt x="16" y="218"/>
                  </a:lnTo>
                  <a:lnTo>
                    <a:pt x="16" y="214"/>
                  </a:lnTo>
                  <a:lnTo>
                    <a:pt x="16" y="210"/>
                  </a:lnTo>
                  <a:lnTo>
                    <a:pt x="16" y="206"/>
                  </a:lnTo>
                  <a:lnTo>
                    <a:pt x="18" y="206"/>
                  </a:lnTo>
                  <a:lnTo>
                    <a:pt x="18" y="210"/>
                  </a:lnTo>
                  <a:lnTo>
                    <a:pt x="18" y="214"/>
                  </a:lnTo>
                  <a:lnTo>
                    <a:pt x="18" y="218"/>
                  </a:lnTo>
                  <a:lnTo>
                    <a:pt x="22" y="218"/>
                  </a:lnTo>
                  <a:lnTo>
                    <a:pt x="22" y="214"/>
                  </a:lnTo>
                  <a:lnTo>
                    <a:pt x="22" y="210"/>
                  </a:lnTo>
                  <a:lnTo>
                    <a:pt x="26" y="210"/>
                  </a:lnTo>
                  <a:lnTo>
                    <a:pt x="26" y="206"/>
                  </a:lnTo>
                  <a:lnTo>
                    <a:pt x="30" y="202"/>
                  </a:lnTo>
                  <a:lnTo>
                    <a:pt x="34" y="202"/>
                  </a:lnTo>
                  <a:lnTo>
                    <a:pt x="38" y="200"/>
                  </a:lnTo>
                  <a:lnTo>
                    <a:pt x="42" y="196"/>
                  </a:lnTo>
                  <a:lnTo>
                    <a:pt x="46" y="196"/>
                  </a:lnTo>
                  <a:lnTo>
                    <a:pt x="46" y="192"/>
                  </a:lnTo>
                  <a:lnTo>
                    <a:pt x="48" y="192"/>
                  </a:lnTo>
                  <a:lnTo>
                    <a:pt x="48" y="188"/>
                  </a:lnTo>
                  <a:lnTo>
                    <a:pt x="52" y="188"/>
                  </a:lnTo>
                  <a:lnTo>
                    <a:pt x="56" y="188"/>
                  </a:lnTo>
                  <a:lnTo>
                    <a:pt x="56" y="184"/>
                  </a:lnTo>
                  <a:lnTo>
                    <a:pt x="60" y="184"/>
                  </a:lnTo>
                  <a:lnTo>
                    <a:pt x="64" y="184"/>
                  </a:lnTo>
                  <a:lnTo>
                    <a:pt x="64" y="188"/>
                  </a:lnTo>
                  <a:lnTo>
                    <a:pt x="68" y="188"/>
                  </a:lnTo>
                  <a:lnTo>
                    <a:pt x="68" y="184"/>
                  </a:lnTo>
                  <a:lnTo>
                    <a:pt x="72" y="184"/>
                  </a:lnTo>
                  <a:lnTo>
                    <a:pt x="74" y="184"/>
                  </a:lnTo>
                  <a:lnTo>
                    <a:pt x="74" y="180"/>
                  </a:lnTo>
                  <a:lnTo>
                    <a:pt x="78" y="180"/>
                  </a:lnTo>
                  <a:lnTo>
                    <a:pt x="82" y="180"/>
                  </a:lnTo>
                  <a:lnTo>
                    <a:pt x="86" y="176"/>
                  </a:lnTo>
                  <a:lnTo>
                    <a:pt x="90" y="172"/>
                  </a:lnTo>
                  <a:lnTo>
                    <a:pt x="94" y="172"/>
                  </a:lnTo>
                  <a:lnTo>
                    <a:pt x="98" y="172"/>
                  </a:lnTo>
                  <a:lnTo>
                    <a:pt x="102" y="172"/>
                  </a:lnTo>
                  <a:lnTo>
                    <a:pt x="104" y="172"/>
                  </a:lnTo>
                  <a:lnTo>
                    <a:pt x="108" y="170"/>
                  </a:lnTo>
                  <a:lnTo>
                    <a:pt x="112" y="170"/>
                  </a:lnTo>
                  <a:lnTo>
                    <a:pt x="116" y="166"/>
                  </a:lnTo>
                  <a:lnTo>
                    <a:pt x="120" y="166"/>
                  </a:lnTo>
                  <a:lnTo>
                    <a:pt x="120" y="162"/>
                  </a:lnTo>
                  <a:lnTo>
                    <a:pt x="122" y="158"/>
                  </a:lnTo>
                  <a:lnTo>
                    <a:pt x="122" y="154"/>
                  </a:lnTo>
                  <a:lnTo>
                    <a:pt x="126" y="150"/>
                  </a:lnTo>
                  <a:lnTo>
                    <a:pt x="126" y="146"/>
                  </a:lnTo>
                  <a:lnTo>
                    <a:pt x="130" y="146"/>
                  </a:lnTo>
                  <a:lnTo>
                    <a:pt x="130" y="142"/>
                  </a:lnTo>
                  <a:lnTo>
                    <a:pt x="134" y="140"/>
                  </a:lnTo>
                  <a:lnTo>
                    <a:pt x="134" y="136"/>
                  </a:lnTo>
                  <a:lnTo>
                    <a:pt x="134" y="132"/>
                  </a:lnTo>
                  <a:lnTo>
                    <a:pt x="134" y="128"/>
                  </a:lnTo>
                  <a:lnTo>
                    <a:pt x="134" y="124"/>
                  </a:lnTo>
                  <a:lnTo>
                    <a:pt x="134" y="120"/>
                  </a:lnTo>
                  <a:lnTo>
                    <a:pt x="138" y="120"/>
                  </a:lnTo>
                  <a:lnTo>
                    <a:pt x="138" y="116"/>
                  </a:lnTo>
                  <a:lnTo>
                    <a:pt x="142" y="116"/>
                  </a:lnTo>
                  <a:lnTo>
                    <a:pt x="142" y="114"/>
                  </a:lnTo>
                  <a:lnTo>
                    <a:pt x="142" y="110"/>
                  </a:lnTo>
                  <a:lnTo>
                    <a:pt x="146" y="110"/>
                  </a:lnTo>
                  <a:lnTo>
                    <a:pt x="146" y="114"/>
                  </a:lnTo>
                  <a:lnTo>
                    <a:pt x="146" y="110"/>
                  </a:lnTo>
                  <a:lnTo>
                    <a:pt x="146" y="114"/>
                  </a:lnTo>
                  <a:lnTo>
                    <a:pt x="146" y="116"/>
                  </a:lnTo>
                  <a:lnTo>
                    <a:pt x="148" y="120"/>
                  </a:lnTo>
                  <a:lnTo>
                    <a:pt x="148" y="124"/>
                  </a:lnTo>
                  <a:lnTo>
                    <a:pt x="148" y="128"/>
                  </a:lnTo>
                  <a:lnTo>
                    <a:pt x="152" y="128"/>
                  </a:lnTo>
                  <a:lnTo>
                    <a:pt x="152" y="132"/>
                  </a:lnTo>
                  <a:lnTo>
                    <a:pt x="152" y="128"/>
                  </a:lnTo>
                  <a:lnTo>
                    <a:pt x="152" y="124"/>
                  </a:lnTo>
                  <a:lnTo>
                    <a:pt x="152" y="120"/>
                  </a:lnTo>
                  <a:lnTo>
                    <a:pt x="156" y="120"/>
                  </a:lnTo>
                  <a:lnTo>
                    <a:pt x="156" y="124"/>
                  </a:lnTo>
                  <a:lnTo>
                    <a:pt x="156" y="120"/>
                  </a:lnTo>
                  <a:lnTo>
                    <a:pt x="156" y="116"/>
                  </a:lnTo>
                  <a:lnTo>
                    <a:pt x="152" y="116"/>
                  </a:lnTo>
                  <a:lnTo>
                    <a:pt x="152" y="114"/>
                  </a:lnTo>
                  <a:lnTo>
                    <a:pt x="148" y="114"/>
                  </a:lnTo>
                  <a:lnTo>
                    <a:pt x="152" y="114"/>
                  </a:lnTo>
                  <a:lnTo>
                    <a:pt x="152" y="110"/>
                  </a:lnTo>
                  <a:lnTo>
                    <a:pt x="152" y="106"/>
                  </a:lnTo>
                  <a:lnTo>
                    <a:pt x="156" y="106"/>
                  </a:lnTo>
                  <a:lnTo>
                    <a:pt x="156" y="110"/>
                  </a:lnTo>
                  <a:lnTo>
                    <a:pt x="156" y="106"/>
                  </a:lnTo>
                  <a:lnTo>
                    <a:pt x="160" y="106"/>
                  </a:lnTo>
                  <a:lnTo>
                    <a:pt x="160" y="110"/>
                  </a:lnTo>
                  <a:lnTo>
                    <a:pt x="164" y="110"/>
                  </a:lnTo>
                  <a:lnTo>
                    <a:pt x="168" y="110"/>
                  </a:lnTo>
                  <a:lnTo>
                    <a:pt x="172" y="110"/>
                  </a:lnTo>
                  <a:lnTo>
                    <a:pt x="168" y="110"/>
                  </a:lnTo>
                  <a:lnTo>
                    <a:pt x="164" y="110"/>
                  </a:lnTo>
                  <a:lnTo>
                    <a:pt x="164" y="106"/>
                  </a:lnTo>
                  <a:lnTo>
                    <a:pt x="168" y="106"/>
                  </a:lnTo>
                  <a:lnTo>
                    <a:pt x="168" y="102"/>
                  </a:lnTo>
                  <a:lnTo>
                    <a:pt x="168" y="98"/>
                  </a:lnTo>
                  <a:lnTo>
                    <a:pt x="168" y="102"/>
                  </a:lnTo>
                  <a:lnTo>
                    <a:pt x="164" y="102"/>
                  </a:lnTo>
                  <a:lnTo>
                    <a:pt x="164" y="98"/>
                  </a:lnTo>
                  <a:lnTo>
                    <a:pt x="164" y="94"/>
                  </a:lnTo>
                  <a:lnTo>
                    <a:pt x="168" y="94"/>
                  </a:lnTo>
                  <a:lnTo>
                    <a:pt x="168" y="90"/>
                  </a:lnTo>
                  <a:lnTo>
                    <a:pt x="172" y="90"/>
                  </a:lnTo>
                  <a:lnTo>
                    <a:pt x="172" y="94"/>
                  </a:lnTo>
                  <a:lnTo>
                    <a:pt x="174" y="94"/>
                  </a:lnTo>
                  <a:lnTo>
                    <a:pt x="174" y="90"/>
                  </a:lnTo>
                  <a:lnTo>
                    <a:pt x="172" y="90"/>
                  </a:lnTo>
                  <a:lnTo>
                    <a:pt x="174" y="86"/>
                  </a:lnTo>
                  <a:lnTo>
                    <a:pt x="172" y="86"/>
                  </a:lnTo>
                  <a:lnTo>
                    <a:pt x="172" y="90"/>
                  </a:lnTo>
                  <a:lnTo>
                    <a:pt x="172" y="86"/>
                  </a:lnTo>
                  <a:lnTo>
                    <a:pt x="174" y="86"/>
                  </a:lnTo>
                  <a:lnTo>
                    <a:pt x="178" y="86"/>
                  </a:lnTo>
                  <a:lnTo>
                    <a:pt x="174" y="86"/>
                  </a:lnTo>
                  <a:lnTo>
                    <a:pt x="174" y="84"/>
                  </a:lnTo>
                  <a:lnTo>
                    <a:pt x="174" y="80"/>
                  </a:lnTo>
                  <a:lnTo>
                    <a:pt x="178" y="76"/>
                  </a:lnTo>
                  <a:lnTo>
                    <a:pt x="178" y="80"/>
                  </a:lnTo>
                  <a:lnTo>
                    <a:pt x="182" y="80"/>
                  </a:lnTo>
                  <a:lnTo>
                    <a:pt x="182" y="76"/>
                  </a:lnTo>
                  <a:lnTo>
                    <a:pt x="182" y="72"/>
                  </a:lnTo>
                  <a:lnTo>
                    <a:pt x="182" y="76"/>
                  </a:lnTo>
                  <a:lnTo>
                    <a:pt x="182" y="80"/>
                  </a:lnTo>
                  <a:lnTo>
                    <a:pt x="182" y="76"/>
                  </a:lnTo>
                  <a:lnTo>
                    <a:pt x="186" y="76"/>
                  </a:lnTo>
                  <a:lnTo>
                    <a:pt x="182" y="80"/>
                  </a:lnTo>
                  <a:lnTo>
                    <a:pt x="186" y="80"/>
                  </a:lnTo>
                  <a:lnTo>
                    <a:pt x="186" y="76"/>
                  </a:lnTo>
                  <a:lnTo>
                    <a:pt x="190" y="72"/>
                  </a:lnTo>
                  <a:lnTo>
                    <a:pt x="186" y="68"/>
                  </a:lnTo>
                  <a:lnTo>
                    <a:pt x="190" y="68"/>
                  </a:lnTo>
                  <a:lnTo>
                    <a:pt x="190" y="72"/>
                  </a:lnTo>
                  <a:lnTo>
                    <a:pt x="190" y="68"/>
                  </a:lnTo>
                  <a:lnTo>
                    <a:pt x="194" y="68"/>
                  </a:lnTo>
                  <a:lnTo>
                    <a:pt x="194" y="72"/>
                  </a:lnTo>
                  <a:lnTo>
                    <a:pt x="198" y="72"/>
                  </a:lnTo>
                  <a:lnTo>
                    <a:pt x="198" y="68"/>
                  </a:lnTo>
                  <a:lnTo>
                    <a:pt x="198" y="64"/>
                  </a:lnTo>
                  <a:lnTo>
                    <a:pt x="202" y="64"/>
                  </a:lnTo>
                  <a:lnTo>
                    <a:pt x="202" y="68"/>
                  </a:lnTo>
                  <a:lnTo>
                    <a:pt x="204" y="68"/>
                  </a:lnTo>
                  <a:lnTo>
                    <a:pt x="204" y="64"/>
                  </a:lnTo>
                  <a:lnTo>
                    <a:pt x="204" y="68"/>
                  </a:lnTo>
                  <a:lnTo>
                    <a:pt x="208" y="68"/>
                  </a:lnTo>
                  <a:lnTo>
                    <a:pt x="208" y="72"/>
                  </a:lnTo>
                  <a:lnTo>
                    <a:pt x="212" y="72"/>
                  </a:lnTo>
                  <a:lnTo>
                    <a:pt x="212" y="76"/>
                  </a:lnTo>
                  <a:lnTo>
                    <a:pt x="216" y="80"/>
                  </a:lnTo>
                  <a:lnTo>
                    <a:pt x="216" y="84"/>
                  </a:lnTo>
                  <a:lnTo>
                    <a:pt x="216" y="86"/>
                  </a:lnTo>
                  <a:lnTo>
                    <a:pt x="216" y="90"/>
                  </a:lnTo>
                  <a:lnTo>
                    <a:pt x="216" y="94"/>
                  </a:lnTo>
                  <a:lnTo>
                    <a:pt x="216" y="90"/>
                  </a:lnTo>
                  <a:lnTo>
                    <a:pt x="220" y="90"/>
                  </a:lnTo>
                  <a:lnTo>
                    <a:pt x="220" y="86"/>
                  </a:lnTo>
                  <a:lnTo>
                    <a:pt x="216" y="86"/>
                  </a:lnTo>
                  <a:lnTo>
                    <a:pt x="220" y="86"/>
                  </a:lnTo>
                  <a:lnTo>
                    <a:pt x="220" y="84"/>
                  </a:lnTo>
                  <a:lnTo>
                    <a:pt x="220" y="86"/>
                  </a:lnTo>
                  <a:lnTo>
                    <a:pt x="220" y="84"/>
                  </a:lnTo>
                  <a:lnTo>
                    <a:pt x="224" y="84"/>
                  </a:lnTo>
                  <a:lnTo>
                    <a:pt x="224" y="80"/>
                  </a:lnTo>
                  <a:lnTo>
                    <a:pt x="224" y="84"/>
                  </a:lnTo>
                  <a:lnTo>
                    <a:pt x="228" y="84"/>
                  </a:lnTo>
                  <a:lnTo>
                    <a:pt x="230" y="84"/>
                  </a:lnTo>
                  <a:lnTo>
                    <a:pt x="230" y="86"/>
                  </a:lnTo>
                  <a:lnTo>
                    <a:pt x="234" y="86"/>
                  </a:lnTo>
                  <a:lnTo>
                    <a:pt x="230" y="86"/>
                  </a:lnTo>
                  <a:lnTo>
                    <a:pt x="230" y="84"/>
                  </a:lnTo>
                  <a:lnTo>
                    <a:pt x="234" y="84"/>
                  </a:lnTo>
                  <a:lnTo>
                    <a:pt x="238" y="86"/>
                  </a:lnTo>
                  <a:lnTo>
                    <a:pt x="238" y="90"/>
                  </a:lnTo>
                  <a:lnTo>
                    <a:pt x="238" y="86"/>
                  </a:lnTo>
                  <a:lnTo>
                    <a:pt x="238" y="84"/>
                  </a:lnTo>
                  <a:lnTo>
                    <a:pt x="242" y="84"/>
                  </a:lnTo>
                  <a:lnTo>
                    <a:pt x="238" y="84"/>
                  </a:lnTo>
                  <a:lnTo>
                    <a:pt x="238" y="80"/>
                  </a:lnTo>
                  <a:lnTo>
                    <a:pt x="238" y="76"/>
                  </a:lnTo>
                  <a:lnTo>
                    <a:pt x="238" y="80"/>
                  </a:lnTo>
                  <a:lnTo>
                    <a:pt x="234" y="76"/>
                  </a:lnTo>
                  <a:lnTo>
                    <a:pt x="234" y="72"/>
                  </a:lnTo>
                  <a:lnTo>
                    <a:pt x="238" y="68"/>
                  </a:lnTo>
                  <a:lnTo>
                    <a:pt x="242" y="64"/>
                  </a:lnTo>
                  <a:lnTo>
                    <a:pt x="242" y="60"/>
                  </a:lnTo>
                  <a:lnTo>
                    <a:pt x="242" y="58"/>
                  </a:lnTo>
                  <a:lnTo>
                    <a:pt x="242" y="60"/>
                  </a:lnTo>
                  <a:lnTo>
                    <a:pt x="246" y="58"/>
                  </a:lnTo>
                  <a:lnTo>
                    <a:pt x="246" y="54"/>
                  </a:lnTo>
                  <a:lnTo>
                    <a:pt x="246" y="50"/>
                  </a:lnTo>
                  <a:lnTo>
                    <a:pt x="250" y="50"/>
                  </a:lnTo>
                  <a:lnTo>
                    <a:pt x="250" y="46"/>
                  </a:lnTo>
                  <a:lnTo>
                    <a:pt x="250" y="42"/>
                  </a:lnTo>
                  <a:lnTo>
                    <a:pt x="250" y="46"/>
                  </a:lnTo>
                  <a:lnTo>
                    <a:pt x="254" y="46"/>
                  </a:lnTo>
                  <a:lnTo>
                    <a:pt x="254" y="42"/>
                  </a:lnTo>
                  <a:lnTo>
                    <a:pt x="254" y="38"/>
                  </a:lnTo>
                  <a:lnTo>
                    <a:pt x="254" y="42"/>
                  </a:lnTo>
                  <a:lnTo>
                    <a:pt x="258" y="46"/>
                  </a:lnTo>
                  <a:lnTo>
                    <a:pt x="258" y="42"/>
                  </a:lnTo>
                  <a:lnTo>
                    <a:pt x="254" y="42"/>
                  </a:lnTo>
                  <a:lnTo>
                    <a:pt x="258" y="38"/>
                  </a:lnTo>
                  <a:lnTo>
                    <a:pt x="258" y="34"/>
                  </a:lnTo>
                  <a:lnTo>
                    <a:pt x="260" y="34"/>
                  </a:lnTo>
                  <a:lnTo>
                    <a:pt x="260" y="38"/>
                  </a:lnTo>
                  <a:lnTo>
                    <a:pt x="264" y="38"/>
                  </a:lnTo>
                  <a:lnTo>
                    <a:pt x="268" y="38"/>
                  </a:lnTo>
                  <a:lnTo>
                    <a:pt x="272" y="38"/>
                  </a:lnTo>
                  <a:lnTo>
                    <a:pt x="276" y="38"/>
                  </a:lnTo>
                  <a:lnTo>
                    <a:pt x="280" y="38"/>
                  </a:lnTo>
                  <a:lnTo>
                    <a:pt x="276" y="38"/>
                  </a:lnTo>
                  <a:lnTo>
                    <a:pt x="280" y="38"/>
                  </a:lnTo>
                  <a:lnTo>
                    <a:pt x="280" y="34"/>
                  </a:lnTo>
                  <a:lnTo>
                    <a:pt x="284" y="34"/>
                  </a:lnTo>
                  <a:lnTo>
                    <a:pt x="280" y="34"/>
                  </a:lnTo>
                  <a:lnTo>
                    <a:pt x="280" y="30"/>
                  </a:lnTo>
                  <a:lnTo>
                    <a:pt x="280" y="28"/>
                  </a:lnTo>
                  <a:lnTo>
                    <a:pt x="284" y="28"/>
                  </a:lnTo>
                  <a:lnTo>
                    <a:pt x="280" y="28"/>
                  </a:lnTo>
                  <a:lnTo>
                    <a:pt x="280" y="24"/>
                  </a:lnTo>
                  <a:lnTo>
                    <a:pt x="276" y="24"/>
                  </a:lnTo>
                  <a:lnTo>
                    <a:pt x="272" y="24"/>
                  </a:lnTo>
                  <a:lnTo>
                    <a:pt x="268" y="20"/>
                  </a:lnTo>
                  <a:lnTo>
                    <a:pt x="268" y="24"/>
                  </a:lnTo>
                  <a:lnTo>
                    <a:pt x="268" y="20"/>
                  </a:lnTo>
                  <a:lnTo>
                    <a:pt x="272" y="20"/>
                  </a:lnTo>
                  <a:lnTo>
                    <a:pt x="276" y="24"/>
                  </a:lnTo>
                  <a:lnTo>
                    <a:pt x="276" y="20"/>
                  </a:lnTo>
                  <a:lnTo>
                    <a:pt x="272" y="20"/>
                  </a:lnTo>
                  <a:lnTo>
                    <a:pt x="276" y="20"/>
                  </a:lnTo>
                  <a:lnTo>
                    <a:pt x="280" y="20"/>
                  </a:lnTo>
                  <a:lnTo>
                    <a:pt x="280" y="24"/>
                  </a:lnTo>
                  <a:lnTo>
                    <a:pt x="284" y="24"/>
                  </a:lnTo>
                  <a:lnTo>
                    <a:pt x="286" y="24"/>
                  </a:lnTo>
                  <a:lnTo>
                    <a:pt x="286" y="28"/>
                  </a:lnTo>
                  <a:lnTo>
                    <a:pt x="290" y="28"/>
                  </a:lnTo>
                  <a:lnTo>
                    <a:pt x="290" y="30"/>
                  </a:lnTo>
                  <a:lnTo>
                    <a:pt x="294" y="30"/>
                  </a:lnTo>
                  <a:lnTo>
                    <a:pt x="298" y="30"/>
                  </a:lnTo>
                  <a:lnTo>
                    <a:pt x="298" y="28"/>
                  </a:lnTo>
                  <a:lnTo>
                    <a:pt x="298" y="30"/>
                  </a:lnTo>
                  <a:lnTo>
                    <a:pt x="302" y="30"/>
                  </a:lnTo>
                  <a:lnTo>
                    <a:pt x="302" y="34"/>
                  </a:lnTo>
                  <a:lnTo>
                    <a:pt x="306" y="34"/>
                  </a:lnTo>
                  <a:lnTo>
                    <a:pt x="310" y="34"/>
                  </a:lnTo>
                  <a:lnTo>
                    <a:pt x="314" y="34"/>
                  </a:lnTo>
                  <a:lnTo>
                    <a:pt x="314" y="38"/>
                  </a:lnTo>
                  <a:lnTo>
                    <a:pt x="316" y="38"/>
                  </a:lnTo>
                  <a:lnTo>
                    <a:pt x="316" y="34"/>
                  </a:lnTo>
                  <a:lnTo>
                    <a:pt x="320" y="34"/>
                  </a:lnTo>
                  <a:lnTo>
                    <a:pt x="324" y="34"/>
                  </a:lnTo>
                  <a:lnTo>
                    <a:pt x="320" y="34"/>
                  </a:lnTo>
                  <a:lnTo>
                    <a:pt x="324" y="30"/>
                  </a:lnTo>
                  <a:lnTo>
                    <a:pt x="328" y="30"/>
                  </a:lnTo>
                  <a:lnTo>
                    <a:pt x="324" y="34"/>
                  </a:lnTo>
                  <a:lnTo>
                    <a:pt x="324" y="38"/>
                  </a:lnTo>
                  <a:lnTo>
                    <a:pt x="328" y="34"/>
                  </a:lnTo>
                  <a:lnTo>
                    <a:pt x="328" y="38"/>
                  </a:lnTo>
                  <a:lnTo>
                    <a:pt x="328" y="42"/>
                  </a:lnTo>
                  <a:lnTo>
                    <a:pt x="332" y="42"/>
                  </a:lnTo>
                  <a:lnTo>
                    <a:pt x="332" y="38"/>
                  </a:lnTo>
                  <a:lnTo>
                    <a:pt x="332" y="34"/>
                  </a:lnTo>
                  <a:lnTo>
                    <a:pt x="336" y="30"/>
                  </a:lnTo>
                  <a:lnTo>
                    <a:pt x="336" y="34"/>
                  </a:lnTo>
                  <a:lnTo>
                    <a:pt x="336" y="38"/>
                  </a:lnTo>
                  <a:lnTo>
                    <a:pt x="340" y="38"/>
                  </a:lnTo>
                  <a:lnTo>
                    <a:pt x="340" y="34"/>
                  </a:lnTo>
                  <a:lnTo>
                    <a:pt x="340" y="38"/>
                  </a:lnTo>
                  <a:lnTo>
                    <a:pt x="342" y="38"/>
                  </a:lnTo>
                  <a:lnTo>
                    <a:pt x="340" y="42"/>
                  </a:lnTo>
                  <a:lnTo>
                    <a:pt x="340" y="46"/>
                  </a:lnTo>
                  <a:lnTo>
                    <a:pt x="336" y="46"/>
                  </a:lnTo>
                  <a:lnTo>
                    <a:pt x="336" y="50"/>
                  </a:lnTo>
                  <a:lnTo>
                    <a:pt x="336" y="54"/>
                  </a:lnTo>
                  <a:lnTo>
                    <a:pt x="332" y="54"/>
                  </a:lnTo>
                  <a:lnTo>
                    <a:pt x="328" y="54"/>
                  </a:lnTo>
                  <a:lnTo>
                    <a:pt x="328" y="58"/>
                  </a:lnTo>
                  <a:lnTo>
                    <a:pt x="328" y="60"/>
                  </a:lnTo>
                  <a:lnTo>
                    <a:pt x="328" y="64"/>
                  </a:lnTo>
                  <a:lnTo>
                    <a:pt x="328" y="68"/>
                  </a:lnTo>
                  <a:lnTo>
                    <a:pt x="328" y="72"/>
                  </a:lnTo>
                  <a:lnTo>
                    <a:pt x="324" y="72"/>
                  </a:lnTo>
                  <a:lnTo>
                    <a:pt x="324" y="76"/>
                  </a:lnTo>
                  <a:lnTo>
                    <a:pt x="320" y="76"/>
                  </a:lnTo>
                  <a:lnTo>
                    <a:pt x="320" y="80"/>
                  </a:lnTo>
                  <a:lnTo>
                    <a:pt x="320" y="84"/>
                  </a:lnTo>
                  <a:lnTo>
                    <a:pt x="320" y="86"/>
                  </a:lnTo>
                  <a:lnTo>
                    <a:pt x="324" y="86"/>
                  </a:lnTo>
                  <a:lnTo>
                    <a:pt x="328" y="86"/>
                  </a:lnTo>
                  <a:lnTo>
                    <a:pt x="328" y="90"/>
                  </a:lnTo>
                  <a:lnTo>
                    <a:pt x="332" y="90"/>
                  </a:lnTo>
                  <a:lnTo>
                    <a:pt x="332" y="94"/>
                  </a:lnTo>
                  <a:lnTo>
                    <a:pt x="336" y="98"/>
                  </a:lnTo>
                  <a:lnTo>
                    <a:pt x="340" y="98"/>
                  </a:lnTo>
                  <a:lnTo>
                    <a:pt x="340" y="102"/>
                  </a:lnTo>
                  <a:lnTo>
                    <a:pt x="342" y="102"/>
                  </a:lnTo>
                  <a:lnTo>
                    <a:pt x="346" y="106"/>
                  </a:lnTo>
                  <a:lnTo>
                    <a:pt x="350" y="106"/>
                  </a:lnTo>
                  <a:lnTo>
                    <a:pt x="354" y="106"/>
                  </a:lnTo>
                  <a:lnTo>
                    <a:pt x="354" y="110"/>
                  </a:lnTo>
                  <a:lnTo>
                    <a:pt x="354" y="114"/>
                  </a:lnTo>
                  <a:lnTo>
                    <a:pt x="358" y="114"/>
                  </a:lnTo>
                  <a:lnTo>
                    <a:pt x="358" y="116"/>
                  </a:lnTo>
                  <a:lnTo>
                    <a:pt x="362" y="116"/>
                  </a:lnTo>
                  <a:lnTo>
                    <a:pt x="366" y="116"/>
                  </a:lnTo>
                  <a:lnTo>
                    <a:pt x="370" y="116"/>
                  </a:lnTo>
                  <a:lnTo>
                    <a:pt x="372" y="116"/>
                  </a:lnTo>
                  <a:lnTo>
                    <a:pt x="372" y="120"/>
                  </a:lnTo>
                  <a:lnTo>
                    <a:pt x="372" y="124"/>
                  </a:lnTo>
                  <a:lnTo>
                    <a:pt x="372" y="128"/>
                  </a:lnTo>
                  <a:lnTo>
                    <a:pt x="376" y="128"/>
                  </a:lnTo>
                  <a:lnTo>
                    <a:pt x="380" y="128"/>
                  </a:lnTo>
                  <a:lnTo>
                    <a:pt x="380" y="132"/>
                  </a:lnTo>
                  <a:lnTo>
                    <a:pt x="384" y="132"/>
                  </a:lnTo>
                  <a:lnTo>
                    <a:pt x="388" y="132"/>
                  </a:lnTo>
                  <a:lnTo>
                    <a:pt x="392" y="132"/>
                  </a:lnTo>
                  <a:lnTo>
                    <a:pt x="396" y="132"/>
                  </a:lnTo>
                  <a:lnTo>
                    <a:pt x="396" y="128"/>
                  </a:lnTo>
                  <a:lnTo>
                    <a:pt x="400" y="128"/>
                  </a:lnTo>
                  <a:lnTo>
                    <a:pt x="400" y="124"/>
                  </a:lnTo>
                  <a:lnTo>
                    <a:pt x="400" y="120"/>
                  </a:lnTo>
                  <a:lnTo>
                    <a:pt x="400" y="116"/>
                  </a:lnTo>
                  <a:lnTo>
                    <a:pt x="402" y="116"/>
                  </a:lnTo>
                  <a:lnTo>
                    <a:pt x="402" y="114"/>
                  </a:lnTo>
                  <a:lnTo>
                    <a:pt x="402" y="110"/>
                  </a:lnTo>
                  <a:lnTo>
                    <a:pt x="402" y="106"/>
                  </a:lnTo>
                  <a:lnTo>
                    <a:pt x="406" y="106"/>
                  </a:lnTo>
                  <a:lnTo>
                    <a:pt x="406" y="102"/>
                  </a:lnTo>
                  <a:lnTo>
                    <a:pt x="406" y="98"/>
                  </a:lnTo>
                  <a:lnTo>
                    <a:pt x="406" y="94"/>
                  </a:lnTo>
                  <a:lnTo>
                    <a:pt x="406" y="90"/>
                  </a:lnTo>
                  <a:lnTo>
                    <a:pt x="406" y="86"/>
                  </a:lnTo>
                  <a:lnTo>
                    <a:pt x="410" y="86"/>
                  </a:lnTo>
                  <a:lnTo>
                    <a:pt x="406" y="84"/>
                  </a:lnTo>
                  <a:lnTo>
                    <a:pt x="406" y="76"/>
                  </a:lnTo>
                  <a:lnTo>
                    <a:pt x="406" y="72"/>
                  </a:lnTo>
                  <a:lnTo>
                    <a:pt x="406" y="68"/>
                  </a:lnTo>
                  <a:lnTo>
                    <a:pt x="406" y="64"/>
                  </a:lnTo>
                  <a:lnTo>
                    <a:pt x="406" y="60"/>
                  </a:lnTo>
                  <a:lnTo>
                    <a:pt x="406" y="58"/>
                  </a:lnTo>
                  <a:lnTo>
                    <a:pt x="410" y="58"/>
                  </a:lnTo>
                  <a:lnTo>
                    <a:pt x="410" y="54"/>
                  </a:lnTo>
                  <a:lnTo>
                    <a:pt x="406" y="54"/>
                  </a:lnTo>
                  <a:lnTo>
                    <a:pt x="406" y="50"/>
                  </a:lnTo>
                  <a:lnTo>
                    <a:pt x="410" y="50"/>
                  </a:lnTo>
                  <a:lnTo>
                    <a:pt x="410" y="46"/>
                  </a:lnTo>
                  <a:lnTo>
                    <a:pt x="410" y="50"/>
                  </a:lnTo>
                  <a:lnTo>
                    <a:pt x="414" y="50"/>
                  </a:lnTo>
                  <a:lnTo>
                    <a:pt x="410" y="46"/>
                  </a:lnTo>
                  <a:lnTo>
                    <a:pt x="410" y="42"/>
                  </a:lnTo>
                  <a:lnTo>
                    <a:pt x="406" y="42"/>
                  </a:lnTo>
                  <a:lnTo>
                    <a:pt x="410" y="42"/>
                  </a:lnTo>
                  <a:lnTo>
                    <a:pt x="410" y="38"/>
                  </a:lnTo>
                  <a:lnTo>
                    <a:pt x="410" y="34"/>
                  </a:lnTo>
                  <a:lnTo>
                    <a:pt x="414" y="34"/>
                  </a:lnTo>
                  <a:lnTo>
                    <a:pt x="414" y="30"/>
                  </a:lnTo>
                  <a:lnTo>
                    <a:pt x="414" y="28"/>
                  </a:lnTo>
                  <a:lnTo>
                    <a:pt x="414" y="24"/>
                  </a:lnTo>
                  <a:lnTo>
                    <a:pt x="414" y="20"/>
                  </a:lnTo>
                  <a:lnTo>
                    <a:pt x="414" y="16"/>
                  </a:lnTo>
                  <a:lnTo>
                    <a:pt x="418" y="16"/>
                  </a:lnTo>
                  <a:lnTo>
                    <a:pt x="418" y="12"/>
                  </a:lnTo>
                  <a:lnTo>
                    <a:pt x="422" y="12"/>
                  </a:lnTo>
                  <a:lnTo>
                    <a:pt x="422" y="16"/>
                  </a:lnTo>
                  <a:lnTo>
                    <a:pt x="422" y="12"/>
                  </a:lnTo>
                  <a:lnTo>
                    <a:pt x="426" y="16"/>
                  </a:lnTo>
                  <a:lnTo>
                    <a:pt x="426" y="20"/>
                  </a:lnTo>
                  <a:lnTo>
                    <a:pt x="426" y="24"/>
                  </a:lnTo>
                  <a:lnTo>
                    <a:pt x="426" y="28"/>
                  </a:lnTo>
                  <a:lnTo>
                    <a:pt x="426" y="30"/>
                  </a:lnTo>
                  <a:lnTo>
                    <a:pt x="428" y="30"/>
                  </a:lnTo>
                  <a:lnTo>
                    <a:pt x="428" y="34"/>
                  </a:lnTo>
                  <a:lnTo>
                    <a:pt x="428" y="38"/>
                  </a:lnTo>
                  <a:lnTo>
                    <a:pt x="432" y="38"/>
                  </a:lnTo>
                  <a:lnTo>
                    <a:pt x="432" y="42"/>
                  </a:lnTo>
                  <a:lnTo>
                    <a:pt x="432" y="46"/>
                  </a:lnTo>
                  <a:lnTo>
                    <a:pt x="432" y="50"/>
                  </a:lnTo>
                  <a:lnTo>
                    <a:pt x="436" y="50"/>
                  </a:lnTo>
                  <a:lnTo>
                    <a:pt x="436" y="54"/>
                  </a:lnTo>
                  <a:lnTo>
                    <a:pt x="436" y="58"/>
                  </a:lnTo>
                  <a:lnTo>
                    <a:pt x="436" y="60"/>
                  </a:lnTo>
                  <a:lnTo>
                    <a:pt x="436" y="64"/>
                  </a:lnTo>
                  <a:lnTo>
                    <a:pt x="436" y="68"/>
                  </a:lnTo>
                  <a:lnTo>
                    <a:pt x="436" y="72"/>
                  </a:lnTo>
                  <a:lnTo>
                    <a:pt x="440" y="76"/>
                  </a:lnTo>
                  <a:lnTo>
                    <a:pt x="444" y="76"/>
                  </a:lnTo>
                  <a:lnTo>
                    <a:pt x="448" y="72"/>
                  </a:lnTo>
                  <a:lnTo>
                    <a:pt x="452" y="72"/>
                  </a:lnTo>
                  <a:lnTo>
                    <a:pt x="452" y="76"/>
                  </a:lnTo>
                  <a:lnTo>
                    <a:pt x="452" y="80"/>
                  </a:lnTo>
                  <a:lnTo>
                    <a:pt x="454" y="80"/>
                  </a:lnTo>
                  <a:lnTo>
                    <a:pt x="454" y="84"/>
                  </a:lnTo>
                  <a:lnTo>
                    <a:pt x="458" y="84"/>
                  </a:lnTo>
                  <a:lnTo>
                    <a:pt x="458" y="86"/>
                  </a:lnTo>
                  <a:lnTo>
                    <a:pt x="458" y="90"/>
                  </a:lnTo>
                  <a:lnTo>
                    <a:pt x="458" y="94"/>
                  </a:lnTo>
                  <a:lnTo>
                    <a:pt x="462" y="98"/>
                  </a:lnTo>
                  <a:lnTo>
                    <a:pt x="462" y="102"/>
                  </a:lnTo>
                  <a:lnTo>
                    <a:pt x="462" y="106"/>
                  </a:lnTo>
                  <a:lnTo>
                    <a:pt x="462" y="110"/>
                  </a:lnTo>
                  <a:lnTo>
                    <a:pt x="462" y="114"/>
                  </a:lnTo>
                  <a:lnTo>
                    <a:pt x="466" y="116"/>
                  </a:lnTo>
                  <a:lnTo>
                    <a:pt x="466" y="120"/>
                  </a:lnTo>
                  <a:lnTo>
                    <a:pt x="466" y="116"/>
                  </a:lnTo>
                  <a:lnTo>
                    <a:pt x="470" y="116"/>
                  </a:lnTo>
                  <a:lnTo>
                    <a:pt x="470" y="120"/>
                  </a:lnTo>
                  <a:lnTo>
                    <a:pt x="470" y="124"/>
                  </a:lnTo>
                  <a:lnTo>
                    <a:pt x="470" y="128"/>
                  </a:lnTo>
                  <a:lnTo>
                    <a:pt x="470" y="132"/>
                  </a:lnTo>
                  <a:lnTo>
                    <a:pt x="470" y="136"/>
                  </a:lnTo>
                  <a:lnTo>
                    <a:pt x="470" y="140"/>
                  </a:lnTo>
                  <a:lnTo>
                    <a:pt x="470" y="142"/>
                  </a:lnTo>
                  <a:lnTo>
                    <a:pt x="472" y="146"/>
                  </a:lnTo>
                  <a:lnTo>
                    <a:pt x="472" y="150"/>
                  </a:lnTo>
                  <a:lnTo>
                    <a:pt x="472" y="154"/>
                  </a:lnTo>
                  <a:lnTo>
                    <a:pt x="476" y="154"/>
                  </a:lnTo>
                  <a:lnTo>
                    <a:pt x="476" y="158"/>
                  </a:lnTo>
                  <a:lnTo>
                    <a:pt x="480" y="158"/>
                  </a:lnTo>
                  <a:lnTo>
                    <a:pt x="480" y="162"/>
                  </a:lnTo>
                  <a:lnTo>
                    <a:pt x="484" y="162"/>
                  </a:lnTo>
                  <a:lnTo>
                    <a:pt x="488" y="162"/>
                  </a:lnTo>
                  <a:lnTo>
                    <a:pt x="492" y="162"/>
                  </a:lnTo>
                  <a:lnTo>
                    <a:pt x="488" y="162"/>
                  </a:lnTo>
                  <a:lnTo>
                    <a:pt x="492" y="162"/>
                  </a:lnTo>
                  <a:lnTo>
                    <a:pt x="492" y="166"/>
                  </a:lnTo>
                  <a:lnTo>
                    <a:pt x="492" y="170"/>
                  </a:lnTo>
                  <a:lnTo>
                    <a:pt x="496" y="170"/>
                  </a:lnTo>
                  <a:lnTo>
                    <a:pt x="496" y="172"/>
                  </a:lnTo>
                  <a:lnTo>
                    <a:pt x="498" y="172"/>
                  </a:lnTo>
                  <a:lnTo>
                    <a:pt x="502" y="172"/>
                  </a:lnTo>
                  <a:lnTo>
                    <a:pt x="502" y="176"/>
                  </a:lnTo>
                  <a:lnTo>
                    <a:pt x="502" y="172"/>
                  </a:lnTo>
                  <a:lnTo>
                    <a:pt x="506" y="172"/>
                  </a:lnTo>
                  <a:lnTo>
                    <a:pt x="506" y="176"/>
                  </a:lnTo>
                  <a:lnTo>
                    <a:pt x="510" y="176"/>
                  </a:lnTo>
                  <a:lnTo>
                    <a:pt x="510" y="180"/>
                  </a:lnTo>
                  <a:lnTo>
                    <a:pt x="510" y="184"/>
                  </a:lnTo>
                  <a:lnTo>
                    <a:pt x="510" y="180"/>
                  </a:lnTo>
                  <a:lnTo>
                    <a:pt x="506" y="180"/>
                  </a:lnTo>
                  <a:lnTo>
                    <a:pt x="506" y="184"/>
                  </a:lnTo>
                  <a:lnTo>
                    <a:pt x="510" y="188"/>
                  </a:lnTo>
                  <a:lnTo>
                    <a:pt x="514" y="188"/>
                  </a:lnTo>
                  <a:lnTo>
                    <a:pt x="514" y="192"/>
                  </a:lnTo>
                  <a:lnTo>
                    <a:pt x="514" y="196"/>
                  </a:lnTo>
                  <a:lnTo>
                    <a:pt x="518" y="196"/>
                  </a:lnTo>
                  <a:lnTo>
                    <a:pt x="518" y="200"/>
                  </a:lnTo>
                  <a:lnTo>
                    <a:pt x="518" y="202"/>
                  </a:lnTo>
                  <a:lnTo>
                    <a:pt x="518" y="206"/>
                  </a:lnTo>
                  <a:lnTo>
                    <a:pt x="518" y="210"/>
                  </a:lnTo>
                  <a:lnTo>
                    <a:pt x="522" y="214"/>
                  </a:lnTo>
                  <a:lnTo>
                    <a:pt x="522" y="218"/>
                  </a:lnTo>
                  <a:lnTo>
                    <a:pt x="526" y="214"/>
                  </a:lnTo>
                  <a:lnTo>
                    <a:pt x="526" y="218"/>
                  </a:lnTo>
                  <a:lnTo>
                    <a:pt x="526" y="222"/>
                  </a:lnTo>
                  <a:lnTo>
                    <a:pt x="526" y="218"/>
                  </a:lnTo>
                  <a:lnTo>
                    <a:pt x="526" y="214"/>
                  </a:lnTo>
                  <a:lnTo>
                    <a:pt x="526" y="210"/>
                  </a:lnTo>
                  <a:lnTo>
                    <a:pt x="528" y="210"/>
                  </a:lnTo>
                  <a:lnTo>
                    <a:pt x="528" y="214"/>
                  </a:lnTo>
                  <a:lnTo>
                    <a:pt x="528" y="218"/>
                  </a:lnTo>
                  <a:lnTo>
                    <a:pt x="532" y="218"/>
                  </a:lnTo>
                  <a:lnTo>
                    <a:pt x="532" y="214"/>
                  </a:lnTo>
                  <a:lnTo>
                    <a:pt x="536" y="214"/>
                  </a:lnTo>
                  <a:lnTo>
                    <a:pt x="536" y="218"/>
                  </a:lnTo>
                  <a:lnTo>
                    <a:pt x="536" y="222"/>
                  </a:lnTo>
                  <a:lnTo>
                    <a:pt x="536" y="226"/>
                  </a:lnTo>
                  <a:lnTo>
                    <a:pt x="536" y="228"/>
                  </a:lnTo>
                  <a:lnTo>
                    <a:pt x="536" y="232"/>
                  </a:lnTo>
                  <a:lnTo>
                    <a:pt x="540" y="236"/>
                  </a:lnTo>
                  <a:lnTo>
                    <a:pt x="544" y="240"/>
                  </a:lnTo>
                  <a:lnTo>
                    <a:pt x="548" y="244"/>
                  </a:lnTo>
                  <a:lnTo>
                    <a:pt x="548" y="244"/>
                  </a:lnTo>
                  <a:lnTo>
                    <a:pt x="548" y="244"/>
                  </a:lnTo>
                  <a:close/>
                  <a:moveTo>
                    <a:pt x="168" y="94"/>
                  </a:moveTo>
                  <a:lnTo>
                    <a:pt x="164" y="90"/>
                  </a:lnTo>
                  <a:lnTo>
                    <a:pt x="168" y="90"/>
                  </a:lnTo>
                  <a:lnTo>
                    <a:pt x="168" y="94"/>
                  </a:lnTo>
                  <a:lnTo>
                    <a:pt x="168" y="94"/>
                  </a:lnTo>
                  <a:lnTo>
                    <a:pt x="168" y="94"/>
                  </a:lnTo>
                  <a:close/>
                  <a:moveTo>
                    <a:pt x="570" y="278"/>
                  </a:moveTo>
                  <a:lnTo>
                    <a:pt x="570" y="274"/>
                  </a:lnTo>
                  <a:lnTo>
                    <a:pt x="566" y="274"/>
                  </a:lnTo>
                  <a:lnTo>
                    <a:pt x="570" y="270"/>
                  </a:lnTo>
                  <a:lnTo>
                    <a:pt x="570" y="266"/>
                  </a:lnTo>
                  <a:lnTo>
                    <a:pt x="570" y="262"/>
                  </a:lnTo>
                  <a:lnTo>
                    <a:pt x="574" y="262"/>
                  </a:lnTo>
                  <a:lnTo>
                    <a:pt x="574" y="258"/>
                  </a:lnTo>
                  <a:lnTo>
                    <a:pt x="570" y="258"/>
                  </a:lnTo>
                  <a:lnTo>
                    <a:pt x="574" y="258"/>
                  </a:lnTo>
                  <a:lnTo>
                    <a:pt x="574" y="256"/>
                  </a:lnTo>
                  <a:lnTo>
                    <a:pt x="574" y="258"/>
                  </a:lnTo>
                  <a:lnTo>
                    <a:pt x="574" y="262"/>
                  </a:lnTo>
                  <a:lnTo>
                    <a:pt x="574" y="266"/>
                  </a:lnTo>
                  <a:lnTo>
                    <a:pt x="570" y="270"/>
                  </a:lnTo>
                  <a:lnTo>
                    <a:pt x="570" y="274"/>
                  </a:lnTo>
                  <a:lnTo>
                    <a:pt x="570" y="278"/>
                  </a:lnTo>
                  <a:lnTo>
                    <a:pt x="570" y="278"/>
                  </a:lnTo>
                  <a:lnTo>
                    <a:pt x="570" y="278"/>
                  </a:lnTo>
                  <a:close/>
                  <a:moveTo>
                    <a:pt x="498" y="546"/>
                  </a:moveTo>
                  <a:lnTo>
                    <a:pt x="498" y="542"/>
                  </a:lnTo>
                  <a:lnTo>
                    <a:pt x="496" y="538"/>
                  </a:lnTo>
                  <a:lnTo>
                    <a:pt x="496" y="534"/>
                  </a:lnTo>
                  <a:lnTo>
                    <a:pt x="498" y="534"/>
                  </a:lnTo>
                  <a:lnTo>
                    <a:pt x="498" y="538"/>
                  </a:lnTo>
                  <a:lnTo>
                    <a:pt x="502" y="538"/>
                  </a:lnTo>
                  <a:lnTo>
                    <a:pt x="502" y="542"/>
                  </a:lnTo>
                  <a:lnTo>
                    <a:pt x="502" y="546"/>
                  </a:lnTo>
                  <a:lnTo>
                    <a:pt x="498" y="546"/>
                  </a:lnTo>
                  <a:lnTo>
                    <a:pt x="498" y="546"/>
                  </a:lnTo>
                  <a:lnTo>
                    <a:pt x="498" y="546"/>
                  </a:lnTo>
                  <a:close/>
                  <a:moveTo>
                    <a:pt x="498" y="594"/>
                  </a:moveTo>
                  <a:lnTo>
                    <a:pt x="498" y="590"/>
                  </a:lnTo>
                  <a:lnTo>
                    <a:pt x="498" y="594"/>
                  </a:lnTo>
                  <a:lnTo>
                    <a:pt x="498" y="594"/>
                  </a:lnTo>
                  <a:lnTo>
                    <a:pt x="498" y="594"/>
                  </a:lnTo>
                  <a:close/>
                  <a:moveTo>
                    <a:pt x="376" y="124"/>
                  </a:moveTo>
                  <a:lnTo>
                    <a:pt x="376" y="120"/>
                  </a:lnTo>
                  <a:lnTo>
                    <a:pt x="380" y="120"/>
                  </a:lnTo>
                  <a:lnTo>
                    <a:pt x="376" y="120"/>
                  </a:lnTo>
                  <a:lnTo>
                    <a:pt x="376" y="124"/>
                  </a:lnTo>
                  <a:lnTo>
                    <a:pt x="376" y="124"/>
                  </a:lnTo>
                  <a:lnTo>
                    <a:pt x="376" y="124"/>
                  </a:lnTo>
                  <a:close/>
                  <a:moveTo>
                    <a:pt x="472" y="146"/>
                  </a:moveTo>
                  <a:lnTo>
                    <a:pt x="472" y="142"/>
                  </a:lnTo>
                  <a:lnTo>
                    <a:pt x="470" y="142"/>
                  </a:lnTo>
                  <a:lnTo>
                    <a:pt x="472" y="142"/>
                  </a:lnTo>
                  <a:lnTo>
                    <a:pt x="472" y="146"/>
                  </a:lnTo>
                  <a:lnTo>
                    <a:pt x="472" y="146"/>
                  </a:lnTo>
                  <a:lnTo>
                    <a:pt x="472" y="146"/>
                  </a:lnTo>
                  <a:close/>
                  <a:moveTo>
                    <a:pt x="38" y="188"/>
                  </a:moveTo>
                  <a:lnTo>
                    <a:pt x="38" y="184"/>
                  </a:lnTo>
                  <a:lnTo>
                    <a:pt x="38" y="188"/>
                  </a:lnTo>
                  <a:lnTo>
                    <a:pt x="38" y="188"/>
                  </a:lnTo>
                  <a:lnTo>
                    <a:pt x="38" y="188"/>
                  </a:lnTo>
                  <a:close/>
                  <a:moveTo>
                    <a:pt x="652" y="840"/>
                  </a:moveTo>
                  <a:lnTo>
                    <a:pt x="652" y="836"/>
                  </a:lnTo>
                  <a:lnTo>
                    <a:pt x="652" y="840"/>
                  </a:lnTo>
                  <a:lnTo>
                    <a:pt x="652" y="840"/>
                  </a:lnTo>
                  <a:lnTo>
                    <a:pt x="652" y="840"/>
                  </a:lnTo>
                  <a:close/>
                  <a:moveTo>
                    <a:pt x="418" y="4"/>
                  </a:moveTo>
                  <a:lnTo>
                    <a:pt x="418" y="0"/>
                  </a:lnTo>
                  <a:lnTo>
                    <a:pt x="418" y="4"/>
                  </a:lnTo>
                  <a:lnTo>
                    <a:pt x="418" y="4"/>
                  </a:lnTo>
                  <a:lnTo>
                    <a:pt x="418" y="4"/>
                  </a:lnTo>
                  <a:close/>
                  <a:moveTo>
                    <a:pt x="418" y="12"/>
                  </a:moveTo>
                  <a:lnTo>
                    <a:pt x="414" y="12"/>
                  </a:lnTo>
                  <a:lnTo>
                    <a:pt x="414" y="8"/>
                  </a:lnTo>
                  <a:lnTo>
                    <a:pt x="418" y="8"/>
                  </a:lnTo>
                  <a:lnTo>
                    <a:pt x="418" y="12"/>
                  </a:lnTo>
                  <a:lnTo>
                    <a:pt x="418" y="12"/>
                  </a:lnTo>
                  <a:lnTo>
                    <a:pt x="418" y="12"/>
                  </a:lnTo>
                  <a:close/>
                  <a:moveTo>
                    <a:pt x="336" y="24"/>
                  </a:moveTo>
                  <a:lnTo>
                    <a:pt x="340" y="20"/>
                  </a:lnTo>
                  <a:lnTo>
                    <a:pt x="340" y="16"/>
                  </a:lnTo>
                  <a:lnTo>
                    <a:pt x="340" y="20"/>
                  </a:lnTo>
                  <a:lnTo>
                    <a:pt x="336" y="24"/>
                  </a:lnTo>
                  <a:lnTo>
                    <a:pt x="336" y="24"/>
                  </a:lnTo>
                  <a:lnTo>
                    <a:pt x="336" y="24"/>
                  </a:lnTo>
                  <a:close/>
                  <a:moveTo>
                    <a:pt x="280" y="24"/>
                  </a:moveTo>
                  <a:lnTo>
                    <a:pt x="280" y="20"/>
                  </a:lnTo>
                  <a:lnTo>
                    <a:pt x="280" y="16"/>
                  </a:lnTo>
                  <a:lnTo>
                    <a:pt x="280" y="20"/>
                  </a:lnTo>
                  <a:lnTo>
                    <a:pt x="280" y="24"/>
                  </a:lnTo>
                  <a:lnTo>
                    <a:pt x="280" y="24"/>
                  </a:lnTo>
                  <a:lnTo>
                    <a:pt x="280" y="24"/>
                  </a:lnTo>
                  <a:close/>
                  <a:moveTo>
                    <a:pt x="258" y="30"/>
                  </a:moveTo>
                  <a:lnTo>
                    <a:pt x="254" y="30"/>
                  </a:lnTo>
                  <a:lnTo>
                    <a:pt x="250" y="28"/>
                  </a:lnTo>
                  <a:lnTo>
                    <a:pt x="250" y="24"/>
                  </a:lnTo>
                  <a:lnTo>
                    <a:pt x="250" y="20"/>
                  </a:lnTo>
                  <a:lnTo>
                    <a:pt x="254" y="24"/>
                  </a:lnTo>
                  <a:lnTo>
                    <a:pt x="258" y="24"/>
                  </a:lnTo>
                  <a:lnTo>
                    <a:pt x="258" y="20"/>
                  </a:lnTo>
                  <a:lnTo>
                    <a:pt x="258" y="24"/>
                  </a:lnTo>
                  <a:lnTo>
                    <a:pt x="258" y="20"/>
                  </a:lnTo>
                  <a:lnTo>
                    <a:pt x="260" y="20"/>
                  </a:lnTo>
                  <a:lnTo>
                    <a:pt x="260" y="24"/>
                  </a:lnTo>
                  <a:lnTo>
                    <a:pt x="260" y="20"/>
                  </a:lnTo>
                  <a:lnTo>
                    <a:pt x="264" y="20"/>
                  </a:lnTo>
                  <a:lnTo>
                    <a:pt x="264" y="24"/>
                  </a:lnTo>
                  <a:lnTo>
                    <a:pt x="264" y="28"/>
                  </a:lnTo>
                  <a:lnTo>
                    <a:pt x="260" y="28"/>
                  </a:lnTo>
                  <a:lnTo>
                    <a:pt x="260" y="30"/>
                  </a:lnTo>
                  <a:lnTo>
                    <a:pt x="258" y="30"/>
                  </a:lnTo>
                  <a:lnTo>
                    <a:pt x="258" y="30"/>
                  </a:lnTo>
                  <a:lnTo>
                    <a:pt x="258" y="30"/>
                  </a:lnTo>
                  <a:close/>
                  <a:moveTo>
                    <a:pt x="250" y="30"/>
                  </a:moveTo>
                  <a:lnTo>
                    <a:pt x="246" y="30"/>
                  </a:lnTo>
                  <a:lnTo>
                    <a:pt x="242" y="30"/>
                  </a:lnTo>
                  <a:lnTo>
                    <a:pt x="246" y="28"/>
                  </a:lnTo>
                  <a:lnTo>
                    <a:pt x="246" y="24"/>
                  </a:lnTo>
                  <a:lnTo>
                    <a:pt x="250" y="24"/>
                  </a:lnTo>
                  <a:lnTo>
                    <a:pt x="250" y="28"/>
                  </a:lnTo>
                  <a:lnTo>
                    <a:pt x="254" y="28"/>
                  </a:lnTo>
                  <a:lnTo>
                    <a:pt x="254" y="30"/>
                  </a:lnTo>
                  <a:lnTo>
                    <a:pt x="250" y="30"/>
                  </a:lnTo>
                  <a:lnTo>
                    <a:pt x="250" y="30"/>
                  </a:lnTo>
                  <a:lnTo>
                    <a:pt x="250" y="30"/>
                  </a:lnTo>
                  <a:close/>
                  <a:moveTo>
                    <a:pt x="332" y="28"/>
                  </a:moveTo>
                  <a:lnTo>
                    <a:pt x="336" y="24"/>
                  </a:lnTo>
                  <a:lnTo>
                    <a:pt x="336" y="28"/>
                  </a:lnTo>
                  <a:lnTo>
                    <a:pt x="332" y="28"/>
                  </a:lnTo>
                  <a:lnTo>
                    <a:pt x="332" y="28"/>
                  </a:lnTo>
                  <a:lnTo>
                    <a:pt x="332" y="28"/>
                  </a:lnTo>
                  <a:close/>
                  <a:moveTo>
                    <a:pt x="342" y="72"/>
                  </a:moveTo>
                  <a:lnTo>
                    <a:pt x="340" y="72"/>
                  </a:lnTo>
                  <a:lnTo>
                    <a:pt x="336" y="72"/>
                  </a:lnTo>
                  <a:lnTo>
                    <a:pt x="336" y="68"/>
                  </a:lnTo>
                  <a:lnTo>
                    <a:pt x="336" y="64"/>
                  </a:lnTo>
                  <a:lnTo>
                    <a:pt x="340" y="60"/>
                  </a:lnTo>
                  <a:lnTo>
                    <a:pt x="340" y="64"/>
                  </a:lnTo>
                  <a:lnTo>
                    <a:pt x="342" y="64"/>
                  </a:lnTo>
                  <a:lnTo>
                    <a:pt x="340" y="64"/>
                  </a:lnTo>
                  <a:lnTo>
                    <a:pt x="340" y="68"/>
                  </a:lnTo>
                  <a:lnTo>
                    <a:pt x="340" y="72"/>
                  </a:lnTo>
                  <a:lnTo>
                    <a:pt x="342" y="72"/>
                  </a:lnTo>
                  <a:lnTo>
                    <a:pt x="342" y="72"/>
                  </a:lnTo>
                  <a:lnTo>
                    <a:pt x="342" y="72"/>
                  </a:lnTo>
                  <a:close/>
                  <a:moveTo>
                    <a:pt x="332" y="64"/>
                  </a:moveTo>
                  <a:lnTo>
                    <a:pt x="332" y="60"/>
                  </a:lnTo>
                  <a:lnTo>
                    <a:pt x="332" y="64"/>
                  </a:lnTo>
                  <a:lnTo>
                    <a:pt x="332" y="64"/>
                  </a:lnTo>
                  <a:lnTo>
                    <a:pt x="332" y="64"/>
                  </a:lnTo>
                  <a:close/>
                  <a:moveTo>
                    <a:pt x="174" y="80"/>
                  </a:moveTo>
                  <a:lnTo>
                    <a:pt x="174" y="76"/>
                  </a:lnTo>
                  <a:lnTo>
                    <a:pt x="174" y="80"/>
                  </a:lnTo>
                  <a:lnTo>
                    <a:pt x="174" y="80"/>
                  </a:lnTo>
                  <a:lnTo>
                    <a:pt x="174" y="80"/>
                  </a:lnTo>
                  <a:close/>
                  <a:moveTo>
                    <a:pt x="336" y="98"/>
                  </a:moveTo>
                  <a:lnTo>
                    <a:pt x="336" y="94"/>
                  </a:lnTo>
                  <a:lnTo>
                    <a:pt x="336" y="98"/>
                  </a:lnTo>
                  <a:lnTo>
                    <a:pt x="336" y="98"/>
                  </a:lnTo>
                  <a:lnTo>
                    <a:pt x="336" y="98"/>
                  </a:lnTo>
                  <a:close/>
                  <a:moveTo>
                    <a:pt x="342" y="98"/>
                  </a:moveTo>
                  <a:lnTo>
                    <a:pt x="342" y="94"/>
                  </a:lnTo>
                  <a:lnTo>
                    <a:pt x="342" y="98"/>
                  </a:lnTo>
                  <a:lnTo>
                    <a:pt x="342" y="98"/>
                  </a:lnTo>
                  <a:lnTo>
                    <a:pt x="342" y="98"/>
                  </a:lnTo>
                  <a:close/>
                  <a:moveTo>
                    <a:pt x="372" y="116"/>
                  </a:moveTo>
                  <a:lnTo>
                    <a:pt x="372" y="114"/>
                  </a:lnTo>
                  <a:lnTo>
                    <a:pt x="376" y="114"/>
                  </a:lnTo>
                  <a:lnTo>
                    <a:pt x="376" y="110"/>
                  </a:lnTo>
                  <a:lnTo>
                    <a:pt x="380" y="110"/>
                  </a:lnTo>
                  <a:lnTo>
                    <a:pt x="380" y="114"/>
                  </a:lnTo>
                  <a:lnTo>
                    <a:pt x="376" y="114"/>
                  </a:lnTo>
                  <a:lnTo>
                    <a:pt x="376" y="116"/>
                  </a:lnTo>
                  <a:lnTo>
                    <a:pt x="372" y="116"/>
                  </a:lnTo>
                  <a:lnTo>
                    <a:pt x="372" y="116"/>
                  </a:lnTo>
                  <a:lnTo>
                    <a:pt x="372" y="116"/>
                  </a:lnTo>
                  <a:close/>
                  <a:moveTo>
                    <a:pt x="544" y="240"/>
                  </a:moveTo>
                  <a:lnTo>
                    <a:pt x="544" y="236"/>
                  </a:lnTo>
                  <a:lnTo>
                    <a:pt x="540" y="236"/>
                  </a:lnTo>
                  <a:lnTo>
                    <a:pt x="540" y="232"/>
                  </a:lnTo>
                  <a:lnTo>
                    <a:pt x="544" y="236"/>
                  </a:lnTo>
                  <a:lnTo>
                    <a:pt x="544" y="240"/>
                  </a:lnTo>
                  <a:lnTo>
                    <a:pt x="544" y="240"/>
                  </a:lnTo>
                  <a:lnTo>
                    <a:pt x="544" y="240"/>
                  </a:lnTo>
                  <a:close/>
                  <a:moveTo>
                    <a:pt x="8" y="282"/>
                  </a:moveTo>
                  <a:lnTo>
                    <a:pt x="4" y="282"/>
                  </a:lnTo>
                  <a:lnTo>
                    <a:pt x="4" y="278"/>
                  </a:lnTo>
                  <a:lnTo>
                    <a:pt x="0" y="274"/>
                  </a:lnTo>
                  <a:lnTo>
                    <a:pt x="0" y="270"/>
                  </a:lnTo>
                  <a:lnTo>
                    <a:pt x="4" y="270"/>
                  </a:lnTo>
                  <a:lnTo>
                    <a:pt x="4" y="274"/>
                  </a:lnTo>
                  <a:lnTo>
                    <a:pt x="4" y="278"/>
                  </a:lnTo>
                  <a:lnTo>
                    <a:pt x="4" y="282"/>
                  </a:lnTo>
                  <a:lnTo>
                    <a:pt x="8" y="282"/>
                  </a:lnTo>
                  <a:lnTo>
                    <a:pt x="8" y="282"/>
                  </a:lnTo>
                  <a:lnTo>
                    <a:pt x="8" y="282"/>
                  </a:lnTo>
                  <a:close/>
                  <a:moveTo>
                    <a:pt x="574" y="302"/>
                  </a:moveTo>
                  <a:lnTo>
                    <a:pt x="574" y="300"/>
                  </a:lnTo>
                  <a:lnTo>
                    <a:pt x="574" y="302"/>
                  </a:lnTo>
                  <a:lnTo>
                    <a:pt x="574" y="302"/>
                  </a:lnTo>
                  <a:lnTo>
                    <a:pt x="574" y="302"/>
                  </a:lnTo>
                  <a:close/>
                  <a:moveTo>
                    <a:pt x="574" y="310"/>
                  </a:moveTo>
                  <a:lnTo>
                    <a:pt x="574" y="306"/>
                  </a:lnTo>
                  <a:lnTo>
                    <a:pt x="574" y="302"/>
                  </a:lnTo>
                  <a:lnTo>
                    <a:pt x="578" y="306"/>
                  </a:lnTo>
                  <a:lnTo>
                    <a:pt x="574" y="306"/>
                  </a:lnTo>
                  <a:lnTo>
                    <a:pt x="574" y="310"/>
                  </a:lnTo>
                  <a:lnTo>
                    <a:pt x="574" y="310"/>
                  </a:lnTo>
                  <a:lnTo>
                    <a:pt x="574" y="310"/>
                  </a:lnTo>
                  <a:close/>
                  <a:moveTo>
                    <a:pt x="354" y="460"/>
                  </a:moveTo>
                  <a:lnTo>
                    <a:pt x="358" y="460"/>
                  </a:lnTo>
                  <a:lnTo>
                    <a:pt x="358" y="464"/>
                  </a:lnTo>
                  <a:lnTo>
                    <a:pt x="354" y="460"/>
                  </a:lnTo>
                  <a:lnTo>
                    <a:pt x="350" y="464"/>
                  </a:lnTo>
                  <a:lnTo>
                    <a:pt x="346" y="464"/>
                  </a:lnTo>
                  <a:lnTo>
                    <a:pt x="342" y="464"/>
                  </a:lnTo>
                  <a:lnTo>
                    <a:pt x="340" y="464"/>
                  </a:lnTo>
                  <a:lnTo>
                    <a:pt x="336" y="464"/>
                  </a:lnTo>
                  <a:lnTo>
                    <a:pt x="336" y="460"/>
                  </a:lnTo>
                  <a:lnTo>
                    <a:pt x="342" y="456"/>
                  </a:lnTo>
                  <a:lnTo>
                    <a:pt x="346" y="456"/>
                  </a:lnTo>
                  <a:lnTo>
                    <a:pt x="350" y="456"/>
                  </a:lnTo>
                  <a:lnTo>
                    <a:pt x="350" y="460"/>
                  </a:lnTo>
                  <a:lnTo>
                    <a:pt x="354" y="460"/>
                  </a:lnTo>
                  <a:lnTo>
                    <a:pt x="354" y="460"/>
                  </a:lnTo>
                  <a:lnTo>
                    <a:pt x="354" y="460"/>
                  </a:lnTo>
                  <a:close/>
                  <a:moveTo>
                    <a:pt x="462" y="508"/>
                  </a:moveTo>
                  <a:lnTo>
                    <a:pt x="458" y="508"/>
                  </a:lnTo>
                  <a:lnTo>
                    <a:pt x="462" y="508"/>
                  </a:lnTo>
                  <a:lnTo>
                    <a:pt x="462" y="508"/>
                  </a:lnTo>
                  <a:lnTo>
                    <a:pt x="462" y="508"/>
                  </a:lnTo>
                  <a:close/>
                  <a:moveTo>
                    <a:pt x="462" y="512"/>
                  </a:moveTo>
                  <a:lnTo>
                    <a:pt x="458" y="512"/>
                  </a:lnTo>
                  <a:lnTo>
                    <a:pt x="462" y="512"/>
                  </a:lnTo>
                  <a:lnTo>
                    <a:pt x="462" y="512"/>
                  </a:lnTo>
                  <a:lnTo>
                    <a:pt x="462" y="512"/>
                  </a:lnTo>
                  <a:close/>
                  <a:moveTo>
                    <a:pt x="440" y="542"/>
                  </a:moveTo>
                  <a:lnTo>
                    <a:pt x="440" y="538"/>
                  </a:lnTo>
                  <a:lnTo>
                    <a:pt x="440" y="534"/>
                  </a:lnTo>
                  <a:lnTo>
                    <a:pt x="440" y="530"/>
                  </a:lnTo>
                  <a:lnTo>
                    <a:pt x="444" y="534"/>
                  </a:lnTo>
                  <a:lnTo>
                    <a:pt x="444" y="538"/>
                  </a:lnTo>
                  <a:lnTo>
                    <a:pt x="444" y="542"/>
                  </a:lnTo>
                  <a:lnTo>
                    <a:pt x="440" y="542"/>
                  </a:lnTo>
                  <a:lnTo>
                    <a:pt x="440" y="542"/>
                  </a:lnTo>
                  <a:lnTo>
                    <a:pt x="440" y="542"/>
                  </a:lnTo>
                  <a:close/>
                  <a:moveTo>
                    <a:pt x="502" y="550"/>
                  </a:moveTo>
                  <a:lnTo>
                    <a:pt x="498" y="550"/>
                  </a:lnTo>
                  <a:lnTo>
                    <a:pt x="498" y="546"/>
                  </a:lnTo>
                  <a:lnTo>
                    <a:pt x="502" y="546"/>
                  </a:lnTo>
                  <a:lnTo>
                    <a:pt x="502" y="550"/>
                  </a:lnTo>
                  <a:lnTo>
                    <a:pt x="502" y="550"/>
                  </a:lnTo>
                  <a:lnTo>
                    <a:pt x="502" y="550"/>
                  </a:lnTo>
                  <a:close/>
                  <a:moveTo>
                    <a:pt x="484" y="612"/>
                  </a:moveTo>
                  <a:lnTo>
                    <a:pt x="480" y="612"/>
                  </a:lnTo>
                  <a:lnTo>
                    <a:pt x="480" y="610"/>
                  </a:lnTo>
                  <a:lnTo>
                    <a:pt x="476" y="610"/>
                  </a:lnTo>
                  <a:lnTo>
                    <a:pt x="472" y="610"/>
                  </a:lnTo>
                  <a:lnTo>
                    <a:pt x="470" y="610"/>
                  </a:lnTo>
                  <a:lnTo>
                    <a:pt x="470" y="606"/>
                  </a:lnTo>
                  <a:lnTo>
                    <a:pt x="472" y="606"/>
                  </a:lnTo>
                  <a:lnTo>
                    <a:pt x="470" y="606"/>
                  </a:lnTo>
                  <a:lnTo>
                    <a:pt x="466" y="606"/>
                  </a:lnTo>
                  <a:lnTo>
                    <a:pt x="466" y="602"/>
                  </a:lnTo>
                  <a:lnTo>
                    <a:pt x="466" y="598"/>
                  </a:lnTo>
                  <a:lnTo>
                    <a:pt x="462" y="598"/>
                  </a:lnTo>
                  <a:lnTo>
                    <a:pt x="462" y="594"/>
                  </a:lnTo>
                  <a:lnTo>
                    <a:pt x="462" y="590"/>
                  </a:lnTo>
                  <a:lnTo>
                    <a:pt x="458" y="590"/>
                  </a:lnTo>
                  <a:lnTo>
                    <a:pt x="458" y="586"/>
                  </a:lnTo>
                  <a:lnTo>
                    <a:pt x="458" y="584"/>
                  </a:lnTo>
                  <a:lnTo>
                    <a:pt x="458" y="586"/>
                  </a:lnTo>
                  <a:lnTo>
                    <a:pt x="462" y="586"/>
                  </a:lnTo>
                  <a:lnTo>
                    <a:pt x="462" y="590"/>
                  </a:lnTo>
                  <a:lnTo>
                    <a:pt x="462" y="586"/>
                  </a:lnTo>
                  <a:lnTo>
                    <a:pt x="458" y="584"/>
                  </a:lnTo>
                  <a:lnTo>
                    <a:pt x="458" y="580"/>
                  </a:lnTo>
                  <a:lnTo>
                    <a:pt x="454" y="576"/>
                  </a:lnTo>
                  <a:lnTo>
                    <a:pt x="454" y="572"/>
                  </a:lnTo>
                  <a:lnTo>
                    <a:pt x="452" y="568"/>
                  </a:lnTo>
                  <a:lnTo>
                    <a:pt x="452" y="564"/>
                  </a:lnTo>
                  <a:lnTo>
                    <a:pt x="452" y="560"/>
                  </a:lnTo>
                  <a:lnTo>
                    <a:pt x="452" y="556"/>
                  </a:lnTo>
                  <a:lnTo>
                    <a:pt x="452" y="554"/>
                  </a:lnTo>
                  <a:lnTo>
                    <a:pt x="454" y="554"/>
                  </a:lnTo>
                  <a:lnTo>
                    <a:pt x="454" y="556"/>
                  </a:lnTo>
                  <a:lnTo>
                    <a:pt x="458" y="556"/>
                  </a:lnTo>
                  <a:lnTo>
                    <a:pt x="462" y="556"/>
                  </a:lnTo>
                  <a:lnTo>
                    <a:pt x="466" y="560"/>
                  </a:lnTo>
                  <a:lnTo>
                    <a:pt x="470" y="560"/>
                  </a:lnTo>
                  <a:lnTo>
                    <a:pt x="472" y="564"/>
                  </a:lnTo>
                  <a:lnTo>
                    <a:pt x="476" y="564"/>
                  </a:lnTo>
                  <a:lnTo>
                    <a:pt x="480" y="560"/>
                  </a:lnTo>
                  <a:lnTo>
                    <a:pt x="480" y="564"/>
                  </a:lnTo>
                  <a:lnTo>
                    <a:pt x="484" y="564"/>
                  </a:lnTo>
                  <a:lnTo>
                    <a:pt x="484" y="560"/>
                  </a:lnTo>
                  <a:lnTo>
                    <a:pt x="480" y="560"/>
                  </a:lnTo>
                  <a:lnTo>
                    <a:pt x="484" y="560"/>
                  </a:lnTo>
                  <a:lnTo>
                    <a:pt x="488" y="560"/>
                  </a:lnTo>
                  <a:lnTo>
                    <a:pt x="492" y="560"/>
                  </a:lnTo>
                  <a:lnTo>
                    <a:pt x="492" y="556"/>
                  </a:lnTo>
                  <a:lnTo>
                    <a:pt x="496" y="556"/>
                  </a:lnTo>
                  <a:lnTo>
                    <a:pt x="498" y="554"/>
                  </a:lnTo>
                  <a:lnTo>
                    <a:pt x="498" y="556"/>
                  </a:lnTo>
                  <a:lnTo>
                    <a:pt x="502" y="556"/>
                  </a:lnTo>
                  <a:lnTo>
                    <a:pt x="502" y="560"/>
                  </a:lnTo>
                  <a:lnTo>
                    <a:pt x="502" y="564"/>
                  </a:lnTo>
                  <a:lnTo>
                    <a:pt x="502" y="568"/>
                  </a:lnTo>
                  <a:lnTo>
                    <a:pt x="502" y="572"/>
                  </a:lnTo>
                  <a:lnTo>
                    <a:pt x="502" y="576"/>
                  </a:lnTo>
                  <a:lnTo>
                    <a:pt x="502" y="580"/>
                  </a:lnTo>
                  <a:lnTo>
                    <a:pt x="502" y="584"/>
                  </a:lnTo>
                  <a:lnTo>
                    <a:pt x="502" y="580"/>
                  </a:lnTo>
                  <a:lnTo>
                    <a:pt x="498" y="580"/>
                  </a:lnTo>
                  <a:lnTo>
                    <a:pt x="498" y="584"/>
                  </a:lnTo>
                  <a:lnTo>
                    <a:pt x="498" y="590"/>
                  </a:lnTo>
                  <a:lnTo>
                    <a:pt x="496" y="590"/>
                  </a:lnTo>
                  <a:lnTo>
                    <a:pt x="496" y="594"/>
                  </a:lnTo>
                  <a:lnTo>
                    <a:pt x="496" y="598"/>
                  </a:lnTo>
                  <a:lnTo>
                    <a:pt x="496" y="594"/>
                  </a:lnTo>
                  <a:lnTo>
                    <a:pt x="498" y="598"/>
                  </a:lnTo>
                  <a:lnTo>
                    <a:pt x="496" y="602"/>
                  </a:lnTo>
                  <a:lnTo>
                    <a:pt x="498" y="602"/>
                  </a:lnTo>
                  <a:lnTo>
                    <a:pt x="496" y="602"/>
                  </a:lnTo>
                  <a:lnTo>
                    <a:pt x="496" y="606"/>
                  </a:lnTo>
                  <a:lnTo>
                    <a:pt x="492" y="602"/>
                  </a:lnTo>
                  <a:lnTo>
                    <a:pt x="492" y="598"/>
                  </a:lnTo>
                  <a:lnTo>
                    <a:pt x="496" y="598"/>
                  </a:lnTo>
                  <a:lnTo>
                    <a:pt x="496" y="602"/>
                  </a:lnTo>
                  <a:lnTo>
                    <a:pt x="496" y="598"/>
                  </a:lnTo>
                  <a:lnTo>
                    <a:pt x="492" y="594"/>
                  </a:lnTo>
                  <a:lnTo>
                    <a:pt x="492" y="598"/>
                  </a:lnTo>
                  <a:lnTo>
                    <a:pt x="488" y="598"/>
                  </a:lnTo>
                  <a:lnTo>
                    <a:pt x="488" y="594"/>
                  </a:lnTo>
                  <a:lnTo>
                    <a:pt x="488" y="598"/>
                  </a:lnTo>
                  <a:lnTo>
                    <a:pt x="488" y="602"/>
                  </a:lnTo>
                  <a:lnTo>
                    <a:pt x="488" y="606"/>
                  </a:lnTo>
                  <a:lnTo>
                    <a:pt x="484" y="606"/>
                  </a:lnTo>
                  <a:lnTo>
                    <a:pt x="484" y="602"/>
                  </a:lnTo>
                  <a:lnTo>
                    <a:pt x="484" y="606"/>
                  </a:lnTo>
                  <a:lnTo>
                    <a:pt x="484" y="610"/>
                  </a:lnTo>
                  <a:lnTo>
                    <a:pt x="484" y="612"/>
                  </a:lnTo>
                  <a:lnTo>
                    <a:pt x="484" y="612"/>
                  </a:lnTo>
                  <a:lnTo>
                    <a:pt x="484" y="612"/>
                  </a:lnTo>
                  <a:close/>
                  <a:moveTo>
                    <a:pt x="488" y="606"/>
                  </a:moveTo>
                  <a:lnTo>
                    <a:pt x="488" y="602"/>
                  </a:lnTo>
                  <a:lnTo>
                    <a:pt x="488" y="606"/>
                  </a:lnTo>
                  <a:lnTo>
                    <a:pt x="488" y="606"/>
                  </a:lnTo>
                  <a:lnTo>
                    <a:pt x="488" y="606"/>
                  </a:lnTo>
                  <a:close/>
                  <a:moveTo>
                    <a:pt x="488" y="610"/>
                  </a:moveTo>
                  <a:lnTo>
                    <a:pt x="484" y="610"/>
                  </a:lnTo>
                  <a:lnTo>
                    <a:pt x="488" y="606"/>
                  </a:lnTo>
                  <a:lnTo>
                    <a:pt x="488" y="610"/>
                  </a:lnTo>
                  <a:lnTo>
                    <a:pt x="488" y="610"/>
                  </a:lnTo>
                  <a:lnTo>
                    <a:pt x="488" y="6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91"/>
            <p:cNvSpPr>
              <a:spLocks noEditPoints="1"/>
            </p:cNvSpPr>
            <p:nvPr/>
          </p:nvSpPr>
          <p:spPr bwMode="auto">
            <a:xfrm>
              <a:off x="1939925" y="5035618"/>
              <a:ext cx="965200" cy="1171575"/>
            </a:xfrm>
            <a:custGeom>
              <a:avLst/>
              <a:gdLst>
                <a:gd name="T0" fmla="*/ 514 w 608"/>
                <a:gd name="T1" fmla="*/ 444 h 738"/>
                <a:gd name="T2" fmla="*/ 504 w 608"/>
                <a:gd name="T3" fmla="*/ 366 h 738"/>
                <a:gd name="T4" fmla="*/ 532 w 608"/>
                <a:gd name="T5" fmla="*/ 280 h 738"/>
                <a:gd name="T6" fmla="*/ 544 w 608"/>
                <a:gd name="T7" fmla="*/ 180 h 738"/>
                <a:gd name="T8" fmla="*/ 552 w 608"/>
                <a:gd name="T9" fmla="*/ 94 h 738"/>
                <a:gd name="T10" fmla="*/ 570 w 608"/>
                <a:gd name="T11" fmla="*/ 16 h 738"/>
                <a:gd name="T12" fmla="*/ 600 w 608"/>
                <a:gd name="T13" fmla="*/ 98 h 738"/>
                <a:gd name="T14" fmla="*/ 566 w 608"/>
                <a:gd name="T15" fmla="*/ 190 h 738"/>
                <a:gd name="T16" fmla="*/ 556 w 608"/>
                <a:gd name="T17" fmla="*/ 284 h 738"/>
                <a:gd name="T18" fmla="*/ 540 w 608"/>
                <a:gd name="T19" fmla="*/ 374 h 738"/>
                <a:gd name="T20" fmla="*/ 526 w 608"/>
                <a:gd name="T21" fmla="*/ 460 h 738"/>
                <a:gd name="T22" fmla="*/ 536 w 608"/>
                <a:gd name="T23" fmla="*/ 516 h 738"/>
                <a:gd name="T24" fmla="*/ 514 w 608"/>
                <a:gd name="T25" fmla="*/ 596 h 738"/>
                <a:gd name="T26" fmla="*/ 560 w 608"/>
                <a:gd name="T27" fmla="*/ 656 h 738"/>
                <a:gd name="T28" fmla="*/ 526 w 608"/>
                <a:gd name="T29" fmla="*/ 686 h 738"/>
                <a:gd name="T30" fmla="*/ 518 w 608"/>
                <a:gd name="T31" fmla="*/ 682 h 738"/>
                <a:gd name="T32" fmla="*/ 510 w 608"/>
                <a:gd name="T33" fmla="*/ 668 h 738"/>
                <a:gd name="T34" fmla="*/ 518 w 608"/>
                <a:gd name="T35" fmla="*/ 656 h 738"/>
                <a:gd name="T36" fmla="*/ 506 w 608"/>
                <a:gd name="T37" fmla="*/ 652 h 738"/>
                <a:gd name="T38" fmla="*/ 492 w 608"/>
                <a:gd name="T39" fmla="*/ 620 h 738"/>
                <a:gd name="T40" fmla="*/ 500 w 608"/>
                <a:gd name="T41" fmla="*/ 600 h 738"/>
                <a:gd name="T42" fmla="*/ 506 w 608"/>
                <a:gd name="T43" fmla="*/ 570 h 738"/>
                <a:gd name="T44" fmla="*/ 488 w 608"/>
                <a:gd name="T45" fmla="*/ 542 h 738"/>
                <a:gd name="T46" fmla="*/ 496 w 608"/>
                <a:gd name="T47" fmla="*/ 538 h 738"/>
                <a:gd name="T48" fmla="*/ 510 w 608"/>
                <a:gd name="T49" fmla="*/ 516 h 738"/>
                <a:gd name="T50" fmla="*/ 476 w 608"/>
                <a:gd name="T51" fmla="*/ 590 h 738"/>
                <a:gd name="T52" fmla="*/ 484 w 608"/>
                <a:gd name="T53" fmla="*/ 534 h 738"/>
                <a:gd name="T54" fmla="*/ 500 w 608"/>
                <a:gd name="T55" fmla="*/ 642 h 738"/>
                <a:gd name="T56" fmla="*/ 506 w 608"/>
                <a:gd name="T57" fmla="*/ 470 h 738"/>
                <a:gd name="T58" fmla="*/ 506 w 608"/>
                <a:gd name="T59" fmla="*/ 470 h 738"/>
                <a:gd name="T60" fmla="*/ 504 w 608"/>
                <a:gd name="T61" fmla="*/ 494 h 738"/>
                <a:gd name="T62" fmla="*/ 514 w 608"/>
                <a:gd name="T63" fmla="*/ 508 h 738"/>
                <a:gd name="T64" fmla="*/ 500 w 608"/>
                <a:gd name="T65" fmla="*/ 504 h 738"/>
                <a:gd name="T66" fmla="*/ 496 w 608"/>
                <a:gd name="T67" fmla="*/ 512 h 738"/>
                <a:gd name="T68" fmla="*/ 504 w 608"/>
                <a:gd name="T69" fmla="*/ 520 h 738"/>
                <a:gd name="T70" fmla="*/ 500 w 608"/>
                <a:gd name="T71" fmla="*/ 526 h 738"/>
                <a:gd name="T72" fmla="*/ 492 w 608"/>
                <a:gd name="T73" fmla="*/ 556 h 738"/>
                <a:gd name="T74" fmla="*/ 488 w 608"/>
                <a:gd name="T75" fmla="*/ 574 h 738"/>
                <a:gd name="T76" fmla="*/ 496 w 608"/>
                <a:gd name="T77" fmla="*/ 574 h 738"/>
                <a:gd name="T78" fmla="*/ 500 w 608"/>
                <a:gd name="T79" fmla="*/ 578 h 738"/>
                <a:gd name="T80" fmla="*/ 488 w 608"/>
                <a:gd name="T81" fmla="*/ 604 h 738"/>
                <a:gd name="T82" fmla="*/ 484 w 608"/>
                <a:gd name="T83" fmla="*/ 590 h 738"/>
                <a:gd name="T84" fmla="*/ 480 w 608"/>
                <a:gd name="T85" fmla="*/ 608 h 738"/>
                <a:gd name="T86" fmla="*/ 488 w 608"/>
                <a:gd name="T87" fmla="*/ 624 h 738"/>
                <a:gd name="T88" fmla="*/ 492 w 608"/>
                <a:gd name="T89" fmla="*/ 630 h 738"/>
                <a:gd name="T90" fmla="*/ 492 w 608"/>
                <a:gd name="T91" fmla="*/ 642 h 738"/>
                <a:gd name="T92" fmla="*/ 484 w 608"/>
                <a:gd name="T93" fmla="*/ 656 h 738"/>
                <a:gd name="T94" fmla="*/ 500 w 608"/>
                <a:gd name="T95" fmla="*/ 650 h 738"/>
                <a:gd name="T96" fmla="*/ 496 w 608"/>
                <a:gd name="T97" fmla="*/ 664 h 738"/>
                <a:gd name="T98" fmla="*/ 552 w 608"/>
                <a:gd name="T99" fmla="*/ 712 h 738"/>
                <a:gd name="T100" fmla="*/ 540 w 608"/>
                <a:gd name="T101" fmla="*/ 706 h 738"/>
                <a:gd name="T102" fmla="*/ 562 w 608"/>
                <a:gd name="T103" fmla="*/ 702 h 738"/>
                <a:gd name="T104" fmla="*/ 578 w 608"/>
                <a:gd name="T105" fmla="*/ 686 h 738"/>
                <a:gd name="T106" fmla="*/ 504 w 608"/>
                <a:gd name="T107" fmla="*/ 676 h 738"/>
                <a:gd name="T108" fmla="*/ 522 w 608"/>
                <a:gd name="T109" fmla="*/ 690 h 738"/>
                <a:gd name="T110" fmla="*/ 548 w 608"/>
                <a:gd name="T111" fmla="*/ 690 h 738"/>
                <a:gd name="T112" fmla="*/ 544 w 608"/>
                <a:gd name="T113" fmla="*/ 706 h 738"/>
                <a:gd name="T114" fmla="*/ 522 w 608"/>
                <a:gd name="T115" fmla="*/ 706 h 738"/>
                <a:gd name="T116" fmla="*/ 548 w 608"/>
                <a:gd name="T117" fmla="*/ 724 h 738"/>
                <a:gd name="T118" fmla="*/ 556 w 608"/>
                <a:gd name="T119" fmla="*/ 720 h 738"/>
                <a:gd name="T120" fmla="*/ 578 w 608"/>
                <a:gd name="T121" fmla="*/ 716 h 738"/>
                <a:gd name="T122" fmla="*/ 596 w 608"/>
                <a:gd name="T123" fmla="*/ 724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738">
                  <a:moveTo>
                    <a:pt x="514" y="486"/>
                  </a:moveTo>
                  <a:lnTo>
                    <a:pt x="514" y="482"/>
                  </a:lnTo>
                  <a:lnTo>
                    <a:pt x="514" y="478"/>
                  </a:lnTo>
                  <a:lnTo>
                    <a:pt x="514" y="474"/>
                  </a:lnTo>
                  <a:lnTo>
                    <a:pt x="514" y="470"/>
                  </a:lnTo>
                  <a:lnTo>
                    <a:pt x="518" y="470"/>
                  </a:lnTo>
                  <a:lnTo>
                    <a:pt x="518" y="474"/>
                  </a:lnTo>
                  <a:lnTo>
                    <a:pt x="518" y="470"/>
                  </a:lnTo>
                  <a:lnTo>
                    <a:pt x="518" y="466"/>
                  </a:lnTo>
                  <a:lnTo>
                    <a:pt x="518" y="464"/>
                  </a:lnTo>
                  <a:lnTo>
                    <a:pt x="522" y="464"/>
                  </a:lnTo>
                  <a:lnTo>
                    <a:pt x="518" y="464"/>
                  </a:lnTo>
                  <a:lnTo>
                    <a:pt x="518" y="460"/>
                  </a:lnTo>
                  <a:lnTo>
                    <a:pt x="518" y="456"/>
                  </a:lnTo>
                  <a:lnTo>
                    <a:pt x="522" y="456"/>
                  </a:lnTo>
                  <a:lnTo>
                    <a:pt x="522" y="460"/>
                  </a:lnTo>
                  <a:lnTo>
                    <a:pt x="522" y="456"/>
                  </a:lnTo>
                  <a:lnTo>
                    <a:pt x="522" y="452"/>
                  </a:lnTo>
                  <a:lnTo>
                    <a:pt x="518" y="452"/>
                  </a:lnTo>
                  <a:lnTo>
                    <a:pt x="514" y="452"/>
                  </a:lnTo>
                  <a:lnTo>
                    <a:pt x="518" y="452"/>
                  </a:lnTo>
                  <a:lnTo>
                    <a:pt x="518" y="448"/>
                  </a:lnTo>
                  <a:lnTo>
                    <a:pt x="522" y="448"/>
                  </a:lnTo>
                  <a:lnTo>
                    <a:pt x="522" y="444"/>
                  </a:lnTo>
                  <a:lnTo>
                    <a:pt x="526" y="444"/>
                  </a:lnTo>
                  <a:lnTo>
                    <a:pt x="526" y="440"/>
                  </a:lnTo>
                  <a:lnTo>
                    <a:pt x="522" y="440"/>
                  </a:lnTo>
                  <a:lnTo>
                    <a:pt x="522" y="444"/>
                  </a:lnTo>
                  <a:lnTo>
                    <a:pt x="518" y="444"/>
                  </a:lnTo>
                  <a:lnTo>
                    <a:pt x="518" y="440"/>
                  </a:lnTo>
                  <a:lnTo>
                    <a:pt x="514" y="440"/>
                  </a:lnTo>
                  <a:lnTo>
                    <a:pt x="514" y="444"/>
                  </a:lnTo>
                  <a:lnTo>
                    <a:pt x="510" y="448"/>
                  </a:lnTo>
                  <a:lnTo>
                    <a:pt x="506" y="448"/>
                  </a:lnTo>
                  <a:lnTo>
                    <a:pt x="504" y="448"/>
                  </a:lnTo>
                  <a:lnTo>
                    <a:pt x="504" y="444"/>
                  </a:lnTo>
                  <a:lnTo>
                    <a:pt x="506" y="444"/>
                  </a:lnTo>
                  <a:lnTo>
                    <a:pt x="506" y="440"/>
                  </a:lnTo>
                  <a:lnTo>
                    <a:pt x="506" y="444"/>
                  </a:lnTo>
                  <a:lnTo>
                    <a:pt x="504" y="444"/>
                  </a:lnTo>
                  <a:lnTo>
                    <a:pt x="504" y="440"/>
                  </a:lnTo>
                  <a:lnTo>
                    <a:pt x="504" y="438"/>
                  </a:lnTo>
                  <a:lnTo>
                    <a:pt x="500" y="438"/>
                  </a:lnTo>
                  <a:lnTo>
                    <a:pt x="500" y="434"/>
                  </a:lnTo>
                  <a:lnTo>
                    <a:pt x="500" y="430"/>
                  </a:lnTo>
                  <a:lnTo>
                    <a:pt x="504" y="426"/>
                  </a:lnTo>
                  <a:lnTo>
                    <a:pt x="504" y="422"/>
                  </a:lnTo>
                  <a:lnTo>
                    <a:pt x="504" y="414"/>
                  </a:lnTo>
                  <a:lnTo>
                    <a:pt x="504" y="410"/>
                  </a:lnTo>
                  <a:lnTo>
                    <a:pt x="506" y="410"/>
                  </a:lnTo>
                  <a:lnTo>
                    <a:pt x="510" y="410"/>
                  </a:lnTo>
                  <a:lnTo>
                    <a:pt x="510" y="408"/>
                  </a:lnTo>
                  <a:lnTo>
                    <a:pt x="510" y="404"/>
                  </a:lnTo>
                  <a:lnTo>
                    <a:pt x="510" y="400"/>
                  </a:lnTo>
                  <a:lnTo>
                    <a:pt x="510" y="396"/>
                  </a:lnTo>
                  <a:lnTo>
                    <a:pt x="510" y="392"/>
                  </a:lnTo>
                  <a:lnTo>
                    <a:pt x="506" y="388"/>
                  </a:lnTo>
                  <a:lnTo>
                    <a:pt x="506" y="384"/>
                  </a:lnTo>
                  <a:lnTo>
                    <a:pt x="506" y="380"/>
                  </a:lnTo>
                  <a:lnTo>
                    <a:pt x="506" y="378"/>
                  </a:lnTo>
                  <a:lnTo>
                    <a:pt x="506" y="374"/>
                  </a:lnTo>
                  <a:lnTo>
                    <a:pt x="506" y="370"/>
                  </a:lnTo>
                  <a:lnTo>
                    <a:pt x="504" y="370"/>
                  </a:lnTo>
                  <a:lnTo>
                    <a:pt x="504" y="366"/>
                  </a:lnTo>
                  <a:lnTo>
                    <a:pt x="506" y="366"/>
                  </a:lnTo>
                  <a:lnTo>
                    <a:pt x="506" y="362"/>
                  </a:lnTo>
                  <a:lnTo>
                    <a:pt x="504" y="362"/>
                  </a:lnTo>
                  <a:lnTo>
                    <a:pt x="506" y="358"/>
                  </a:lnTo>
                  <a:lnTo>
                    <a:pt x="510" y="358"/>
                  </a:lnTo>
                  <a:lnTo>
                    <a:pt x="510" y="354"/>
                  </a:lnTo>
                  <a:lnTo>
                    <a:pt x="510" y="352"/>
                  </a:lnTo>
                  <a:lnTo>
                    <a:pt x="514" y="352"/>
                  </a:lnTo>
                  <a:lnTo>
                    <a:pt x="514" y="348"/>
                  </a:lnTo>
                  <a:lnTo>
                    <a:pt x="514" y="344"/>
                  </a:lnTo>
                  <a:lnTo>
                    <a:pt x="518" y="344"/>
                  </a:lnTo>
                  <a:lnTo>
                    <a:pt x="518" y="340"/>
                  </a:lnTo>
                  <a:lnTo>
                    <a:pt x="518" y="336"/>
                  </a:lnTo>
                  <a:lnTo>
                    <a:pt x="518" y="332"/>
                  </a:lnTo>
                  <a:lnTo>
                    <a:pt x="522" y="332"/>
                  </a:lnTo>
                  <a:lnTo>
                    <a:pt x="518" y="328"/>
                  </a:lnTo>
                  <a:lnTo>
                    <a:pt x="522" y="328"/>
                  </a:lnTo>
                  <a:lnTo>
                    <a:pt x="522" y="324"/>
                  </a:lnTo>
                  <a:lnTo>
                    <a:pt x="522" y="322"/>
                  </a:lnTo>
                  <a:lnTo>
                    <a:pt x="526" y="322"/>
                  </a:lnTo>
                  <a:lnTo>
                    <a:pt x="526" y="318"/>
                  </a:lnTo>
                  <a:lnTo>
                    <a:pt x="526" y="314"/>
                  </a:lnTo>
                  <a:lnTo>
                    <a:pt x="530" y="310"/>
                  </a:lnTo>
                  <a:lnTo>
                    <a:pt x="530" y="306"/>
                  </a:lnTo>
                  <a:lnTo>
                    <a:pt x="530" y="302"/>
                  </a:lnTo>
                  <a:lnTo>
                    <a:pt x="530" y="298"/>
                  </a:lnTo>
                  <a:lnTo>
                    <a:pt x="530" y="296"/>
                  </a:lnTo>
                  <a:lnTo>
                    <a:pt x="532" y="296"/>
                  </a:lnTo>
                  <a:lnTo>
                    <a:pt x="532" y="292"/>
                  </a:lnTo>
                  <a:lnTo>
                    <a:pt x="532" y="288"/>
                  </a:lnTo>
                  <a:lnTo>
                    <a:pt x="532" y="284"/>
                  </a:lnTo>
                  <a:lnTo>
                    <a:pt x="532" y="280"/>
                  </a:lnTo>
                  <a:lnTo>
                    <a:pt x="536" y="276"/>
                  </a:lnTo>
                  <a:lnTo>
                    <a:pt x="536" y="272"/>
                  </a:lnTo>
                  <a:lnTo>
                    <a:pt x="536" y="268"/>
                  </a:lnTo>
                  <a:lnTo>
                    <a:pt x="536" y="266"/>
                  </a:lnTo>
                  <a:lnTo>
                    <a:pt x="536" y="262"/>
                  </a:lnTo>
                  <a:lnTo>
                    <a:pt x="536" y="258"/>
                  </a:lnTo>
                  <a:lnTo>
                    <a:pt x="532" y="254"/>
                  </a:lnTo>
                  <a:lnTo>
                    <a:pt x="532" y="250"/>
                  </a:lnTo>
                  <a:lnTo>
                    <a:pt x="532" y="246"/>
                  </a:lnTo>
                  <a:lnTo>
                    <a:pt x="532" y="242"/>
                  </a:lnTo>
                  <a:lnTo>
                    <a:pt x="532" y="238"/>
                  </a:lnTo>
                  <a:lnTo>
                    <a:pt x="532" y="236"/>
                  </a:lnTo>
                  <a:lnTo>
                    <a:pt x="532" y="232"/>
                  </a:lnTo>
                  <a:lnTo>
                    <a:pt x="532" y="228"/>
                  </a:lnTo>
                  <a:lnTo>
                    <a:pt x="532" y="232"/>
                  </a:lnTo>
                  <a:lnTo>
                    <a:pt x="536" y="232"/>
                  </a:lnTo>
                  <a:lnTo>
                    <a:pt x="536" y="228"/>
                  </a:lnTo>
                  <a:lnTo>
                    <a:pt x="536" y="224"/>
                  </a:lnTo>
                  <a:lnTo>
                    <a:pt x="536" y="220"/>
                  </a:lnTo>
                  <a:lnTo>
                    <a:pt x="536" y="216"/>
                  </a:lnTo>
                  <a:lnTo>
                    <a:pt x="536" y="212"/>
                  </a:lnTo>
                  <a:lnTo>
                    <a:pt x="536" y="210"/>
                  </a:lnTo>
                  <a:lnTo>
                    <a:pt x="536" y="206"/>
                  </a:lnTo>
                  <a:lnTo>
                    <a:pt x="536" y="202"/>
                  </a:lnTo>
                  <a:lnTo>
                    <a:pt x="536" y="198"/>
                  </a:lnTo>
                  <a:lnTo>
                    <a:pt x="540" y="198"/>
                  </a:lnTo>
                  <a:lnTo>
                    <a:pt x="540" y="194"/>
                  </a:lnTo>
                  <a:lnTo>
                    <a:pt x="540" y="190"/>
                  </a:lnTo>
                  <a:lnTo>
                    <a:pt x="540" y="186"/>
                  </a:lnTo>
                  <a:lnTo>
                    <a:pt x="540" y="182"/>
                  </a:lnTo>
                  <a:lnTo>
                    <a:pt x="544" y="182"/>
                  </a:lnTo>
                  <a:lnTo>
                    <a:pt x="544" y="180"/>
                  </a:lnTo>
                  <a:lnTo>
                    <a:pt x="544" y="176"/>
                  </a:lnTo>
                  <a:lnTo>
                    <a:pt x="544" y="172"/>
                  </a:lnTo>
                  <a:lnTo>
                    <a:pt x="544" y="168"/>
                  </a:lnTo>
                  <a:lnTo>
                    <a:pt x="544" y="164"/>
                  </a:lnTo>
                  <a:lnTo>
                    <a:pt x="548" y="164"/>
                  </a:lnTo>
                  <a:lnTo>
                    <a:pt x="548" y="160"/>
                  </a:lnTo>
                  <a:lnTo>
                    <a:pt x="548" y="158"/>
                  </a:lnTo>
                  <a:lnTo>
                    <a:pt x="548" y="154"/>
                  </a:lnTo>
                  <a:lnTo>
                    <a:pt x="548" y="150"/>
                  </a:lnTo>
                  <a:lnTo>
                    <a:pt x="548" y="146"/>
                  </a:lnTo>
                  <a:lnTo>
                    <a:pt x="548" y="142"/>
                  </a:lnTo>
                  <a:lnTo>
                    <a:pt x="552" y="142"/>
                  </a:lnTo>
                  <a:lnTo>
                    <a:pt x="552" y="138"/>
                  </a:lnTo>
                  <a:lnTo>
                    <a:pt x="548" y="136"/>
                  </a:lnTo>
                  <a:lnTo>
                    <a:pt x="548" y="132"/>
                  </a:lnTo>
                  <a:lnTo>
                    <a:pt x="548" y="128"/>
                  </a:lnTo>
                  <a:lnTo>
                    <a:pt x="548" y="124"/>
                  </a:lnTo>
                  <a:lnTo>
                    <a:pt x="548" y="120"/>
                  </a:lnTo>
                  <a:lnTo>
                    <a:pt x="548" y="116"/>
                  </a:lnTo>
                  <a:lnTo>
                    <a:pt x="548" y="112"/>
                  </a:lnTo>
                  <a:lnTo>
                    <a:pt x="552" y="112"/>
                  </a:lnTo>
                  <a:lnTo>
                    <a:pt x="552" y="110"/>
                  </a:lnTo>
                  <a:lnTo>
                    <a:pt x="552" y="106"/>
                  </a:lnTo>
                  <a:lnTo>
                    <a:pt x="548" y="106"/>
                  </a:lnTo>
                  <a:lnTo>
                    <a:pt x="548" y="110"/>
                  </a:lnTo>
                  <a:lnTo>
                    <a:pt x="548" y="106"/>
                  </a:lnTo>
                  <a:lnTo>
                    <a:pt x="548" y="102"/>
                  </a:lnTo>
                  <a:lnTo>
                    <a:pt x="548" y="98"/>
                  </a:lnTo>
                  <a:lnTo>
                    <a:pt x="548" y="102"/>
                  </a:lnTo>
                  <a:lnTo>
                    <a:pt x="552" y="102"/>
                  </a:lnTo>
                  <a:lnTo>
                    <a:pt x="552" y="98"/>
                  </a:lnTo>
                  <a:lnTo>
                    <a:pt x="552" y="94"/>
                  </a:lnTo>
                  <a:lnTo>
                    <a:pt x="552" y="90"/>
                  </a:lnTo>
                  <a:lnTo>
                    <a:pt x="552" y="86"/>
                  </a:lnTo>
                  <a:lnTo>
                    <a:pt x="556" y="82"/>
                  </a:lnTo>
                  <a:lnTo>
                    <a:pt x="556" y="76"/>
                  </a:lnTo>
                  <a:lnTo>
                    <a:pt x="556" y="72"/>
                  </a:lnTo>
                  <a:lnTo>
                    <a:pt x="556" y="68"/>
                  </a:lnTo>
                  <a:lnTo>
                    <a:pt x="556" y="64"/>
                  </a:lnTo>
                  <a:lnTo>
                    <a:pt x="556" y="60"/>
                  </a:lnTo>
                  <a:lnTo>
                    <a:pt x="556" y="52"/>
                  </a:lnTo>
                  <a:lnTo>
                    <a:pt x="556" y="50"/>
                  </a:lnTo>
                  <a:lnTo>
                    <a:pt x="556" y="46"/>
                  </a:lnTo>
                  <a:lnTo>
                    <a:pt x="556" y="42"/>
                  </a:lnTo>
                  <a:lnTo>
                    <a:pt x="556" y="38"/>
                  </a:lnTo>
                  <a:lnTo>
                    <a:pt x="552" y="34"/>
                  </a:lnTo>
                  <a:lnTo>
                    <a:pt x="552" y="30"/>
                  </a:lnTo>
                  <a:lnTo>
                    <a:pt x="552" y="26"/>
                  </a:lnTo>
                  <a:lnTo>
                    <a:pt x="552" y="24"/>
                  </a:lnTo>
                  <a:lnTo>
                    <a:pt x="552" y="20"/>
                  </a:lnTo>
                  <a:lnTo>
                    <a:pt x="552" y="16"/>
                  </a:lnTo>
                  <a:lnTo>
                    <a:pt x="556" y="16"/>
                  </a:lnTo>
                  <a:lnTo>
                    <a:pt x="560" y="16"/>
                  </a:lnTo>
                  <a:lnTo>
                    <a:pt x="560" y="12"/>
                  </a:lnTo>
                  <a:lnTo>
                    <a:pt x="560" y="8"/>
                  </a:lnTo>
                  <a:lnTo>
                    <a:pt x="560" y="4"/>
                  </a:lnTo>
                  <a:lnTo>
                    <a:pt x="562" y="4"/>
                  </a:lnTo>
                  <a:lnTo>
                    <a:pt x="562" y="0"/>
                  </a:lnTo>
                  <a:lnTo>
                    <a:pt x="562" y="4"/>
                  </a:lnTo>
                  <a:lnTo>
                    <a:pt x="566" y="4"/>
                  </a:lnTo>
                  <a:lnTo>
                    <a:pt x="566" y="8"/>
                  </a:lnTo>
                  <a:lnTo>
                    <a:pt x="566" y="12"/>
                  </a:lnTo>
                  <a:lnTo>
                    <a:pt x="570" y="12"/>
                  </a:lnTo>
                  <a:lnTo>
                    <a:pt x="570" y="16"/>
                  </a:lnTo>
                  <a:lnTo>
                    <a:pt x="570" y="20"/>
                  </a:lnTo>
                  <a:lnTo>
                    <a:pt x="570" y="24"/>
                  </a:lnTo>
                  <a:lnTo>
                    <a:pt x="570" y="26"/>
                  </a:lnTo>
                  <a:lnTo>
                    <a:pt x="574" y="30"/>
                  </a:lnTo>
                  <a:lnTo>
                    <a:pt x="574" y="34"/>
                  </a:lnTo>
                  <a:lnTo>
                    <a:pt x="578" y="34"/>
                  </a:lnTo>
                  <a:lnTo>
                    <a:pt x="578" y="38"/>
                  </a:lnTo>
                  <a:lnTo>
                    <a:pt x="574" y="42"/>
                  </a:lnTo>
                  <a:lnTo>
                    <a:pt x="578" y="42"/>
                  </a:lnTo>
                  <a:lnTo>
                    <a:pt x="578" y="46"/>
                  </a:lnTo>
                  <a:lnTo>
                    <a:pt x="574" y="46"/>
                  </a:lnTo>
                  <a:lnTo>
                    <a:pt x="574" y="50"/>
                  </a:lnTo>
                  <a:lnTo>
                    <a:pt x="574" y="52"/>
                  </a:lnTo>
                  <a:lnTo>
                    <a:pt x="574" y="56"/>
                  </a:lnTo>
                  <a:lnTo>
                    <a:pt x="578" y="56"/>
                  </a:lnTo>
                  <a:lnTo>
                    <a:pt x="578" y="60"/>
                  </a:lnTo>
                  <a:lnTo>
                    <a:pt x="578" y="64"/>
                  </a:lnTo>
                  <a:lnTo>
                    <a:pt x="578" y="60"/>
                  </a:lnTo>
                  <a:lnTo>
                    <a:pt x="582" y="68"/>
                  </a:lnTo>
                  <a:lnTo>
                    <a:pt x="582" y="76"/>
                  </a:lnTo>
                  <a:lnTo>
                    <a:pt x="586" y="76"/>
                  </a:lnTo>
                  <a:lnTo>
                    <a:pt x="586" y="80"/>
                  </a:lnTo>
                  <a:lnTo>
                    <a:pt x="586" y="82"/>
                  </a:lnTo>
                  <a:lnTo>
                    <a:pt x="586" y="86"/>
                  </a:lnTo>
                  <a:lnTo>
                    <a:pt x="586" y="90"/>
                  </a:lnTo>
                  <a:lnTo>
                    <a:pt x="590" y="90"/>
                  </a:lnTo>
                  <a:lnTo>
                    <a:pt x="586" y="94"/>
                  </a:lnTo>
                  <a:lnTo>
                    <a:pt x="590" y="98"/>
                  </a:lnTo>
                  <a:lnTo>
                    <a:pt x="592" y="98"/>
                  </a:lnTo>
                  <a:lnTo>
                    <a:pt x="596" y="94"/>
                  </a:lnTo>
                  <a:lnTo>
                    <a:pt x="596" y="98"/>
                  </a:lnTo>
                  <a:lnTo>
                    <a:pt x="600" y="98"/>
                  </a:lnTo>
                  <a:lnTo>
                    <a:pt x="600" y="102"/>
                  </a:lnTo>
                  <a:lnTo>
                    <a:pt x="596" y="102"/>
                  </a:lnTo>
                  <a:lnTo>
                    <a:pt x="596" y="106"/>
                  </a:lnTo>
                  <a:lnTo>
                    <a:pt x="596" y="110"/>
                  </a:lnTo>
                  <a:lnTo>
                    <a:pt x="596" y="112"/>
                  </a:lnTo>
                  <a:lnTo>
                    <a:pt x="592" y="116"/>
                  </a:lnTo>
                  <a:lnTo>
                    <a:pt x="592" y="120"/>
                  </a:lnTo>
                  <a:lnTo>
                    <a:pt x="590" y="120"/>
                  </a:lnTo>
                  <a:lnTo>
                    <a:pt x="586" y="120"/>
                  </a:lnTo>
                  <a:lnTo>
                    <a:pt x="582" y="124"/>
                  </a:lnTo>
                  <a:lnTo>
                    <a:pt x="578" y="124"/>
                  </a:lnTo>
                  <a:lnTo>
                    <a:pt x="578" y="128"/>
                  </a:lnTo>
                  <a:lnTo>
                    <a:pt x="578" y="132"/>
                  </a:lnTo>
                  <a:lnTo>
                    <a:pt x="582" y="136"/>
                  </a:lnTo>
                  <a:lnTo>
                    <a:pt x="578" y="138"/>
                  </a:lnTo>
                  <a:lnTo>
                    <a:pt x="578" y="142"/>
                  </a:lnTo>
                  <a:lnTo>
                    <a:pt x="578" y="146"/>
                  </a:lnTo>
                  <a:lnTo>
                    <a:pt x="578" y="150"/>
                  </a:lnTo>
                  <a:lnTo>
                    <a:pt x="578" y="154"/>
                  </a:lnTo>
                  <a:lnTo>
                    <a:pt x="578" y="158"/>
                  </a:lnTo>
                  <a:lnTo>
                    <a:pt x="578" y="160"/>
                  </a:lnTo>
                  <a:lnTo>
                    <a:pt x="578" y="164"/>
                  </a:lnTo>
                  <a:lnTo>
                    <a:pt x="582" y="168"/>
                  </a:lnTo>
                  <a:lnTo>
                    <a:pt x="582" y="172"/>
                  </a:lnTo>
                  <a:lnTo>
                    <a:pt x="578" y="172"/>
                  </a:lnTo>
                  <a:lnTo>
                    <a:pt x="574" y="172"/>
                  </a:lnTo>
                  <a:lnTo>
                    <a:pt x="574" y="176"/>
                  </a:lnTo>
                  <a:lnTo>
                    <a:pt x="570" y="180"/>
                  </a:lnTo>
                  <a:lnTo>
                    <a:pt x="570" y="182"/>
                  </a:lnTo>
                  <a:lnTo>
                    <a:pt x="570" y="186"/>
                  </a:lnTo>
                  <a:lnTo>
                    <a:pt x="566" y="186"/>
                  </a:lnTo>
                  <a:lnTo>
                    <a:pt x="566" y="190"/>
                  </a:lnTo>
                  <a:lnTo>
                    <a:pt x="562" y="194"/>
                  </a:lnTo>
                  <a:lnTo>
                    <a:pt x="562" y="198"/>
                  </a:lnTo>
                  <a:lnTo>
                    <a:pt x="560" y="198"/>
                  </a:lnTo>
                  <a:lnTo>
                    <a:pt x="560" y="202"/>
                  </a:lnTo>
                  <a:lnTo>
                    <a:pt x="560" y="206"/>
                  </a:lnTo>
                  <a:lnTo>
                    <a:pt x="560" y="210"/>
                  </a:lnTo>
                  <a:lnTo>
                    <a:pt x="556" y="212"/>
                  </a:lnTo>
                  <a:lnTo>
                    <a:pt x="556" y="216"/>
                  </a:lnTo>
                  <a:lnTo>
                    <a:pt x="560" y="216"/>
                  </a:lnTo>
                  <a:lnTo>
                    <a:pt x="556" y="216"/>
                  </a:lnTo>
                  <a:lnTo>
                    <a:pt x="560" y="220"/>
                  </a:lnTo>
                  <a:lnTo>
                    <a:pt x="560" y="224"/>
                  </a:lnTo>
                  <a:lnTo>
                    <a:pt x="560" y="228"/>
                  </a:lnTo>
                  <a:lnTo>
                    <a:pt x="560" y="232"/>
                  </a:lnTo>
                  <a:lnTo>
                    <a:pt x="556" y="232"/>
                  </a:lnTo>
                  <a:lnTo>
                    <a:pt x="556" y="236"/>
                  </a:lnTo>
                  <a:lnTo>
                    <a:pt x="552" y="236"/>
                  </a:lnTo>
                  <a:lnTo>
                    <a:pt x="552" y="238"/>
                  </a:lnTo>
                  <a:lnTo>
                    <a:pt x="552" y="242"/>
                  </a:lnTo>
                  <a:lnTo>
                    <a:pt x="552" y="246"/>
                  </a:lnTo>
                  <a:lnTo>
                    <a:pt x="548" y="246"/>
                  </a:lnTo>
                  <a:lnTo>
                    <a:pt x="548" y="250"/>
                  </a:lnTo>
                  <a:lnTo>
                    <a:pt x="548" y="254"/>
                  </a:lnTo>
                  <a:lnTo>
                    <a:pt x="552" y="258"/>
                  </a:lnTo>
                  <a:lnTo>
                    <a:pt x="552" y="262"/>
                  </a:lnTo>
                  <a:lnTo>
                    <a:pt x="552" y="266"/>
                  </a:lnTo>
                  <a:lnTo>
                    <a:pt x="552" y="268"/>
                  </a:lnTo>
                  <a:lnTo>
                    <a:pt x="556" y="268"/>
                  </a:lnTo>
                  <a:lnTo>
                    <a:pt x="556" y="272"/>
                  </a:lnTo>
                  <a:lnTo>
                    <a:pt x="556" y="276"/>
                  </a:lnTo>
                  <a:lnTo>
                    <a:pt x="556" y="280"/>
                  </a:lnTo>
                  <a:lnTo>
                    <a:pt x="556" y="284"/>
                  </a:lnTo>
                  <a:lnTo>
                    <a:pt x="560" y="284"/>
                  </a:lnTo>
                  <a:lnTo>
                    <a:pt x="560" y="288"/>
                  </a:lnTo>
                  <a:lnTo>
                    <a:pt x="560" y="292"/>
                  </a:lnTo>
                  <a:lnTo>
                    <a:pt x="560" y="296"/>
                  </a:lnTo>
                  <a:lnTo>
                    <a:pt x="560" y="298"/>
                  </a:lnTo>
                  <a:lnTo>
                    <a:pt x="560" y="302"/>
                  </a:lnTo>
                  <a:lnTo>
                    <a:pt x="556" y="302"/>
                  </a:lnTo>
                  <a:lnTo>
                    <a:pt x="556" y="306"/>
                  </a:lnTo>
                  <a:lnTo>
                    <a:pt x="556" y="310"/>
                  </a:lnTo>
                  <a:lnTo>
                    <a:pt x="552" y="310"/>
                  </a:lnTo>
                  <a:lnTo>
                    <a:pt x="552" y="314"/>
                  </a:lnTo>
                  <a:lnTo>
                    <a:pt x="552" y="318"/>
                  </a:lnTo>
                  <a:lnTo>
                    <a:pt x="552" y="322"/>
                  </a:lnTo>
                  <a:lnTo>
                    <a:pt x="548" y="322"/>
                  </a:lnTo>
                  <a:lnTo>
                    <a:pt x="548" y="324"/>
                  </a:lnTo>
                  <a:lnTo>
                    <a:pt x="552" y="324"/>
                  </a:lnTo>
                  <a:lnTo>
                    <a:pt x="552" y="328"/>
                  </a:lnTo>
                  <a:lnTo>
                    <a:pt x="552" y="332"/>
                  </a:lnTo>
                  <a:lnTo>
                    <a:pt x="552" y="336"/>
                  </a:lnTo>
                  <a:lnTo>
                    <a:pt x="552" y="340"/>
                  </a:lnTo>
                  <a:lnTo>
                    <a:pt x="548" y="340"/>
                  </a:lnTo>
                  <a:lnTo>
                    <a:pt x="548" y="344"/>
                  </a:lnTo>
                  <a:lnTo>
                    <a:pt x="544" y="348"/>
                  </a:lnTo>
                  <a:lnTo>
                    <a:pt x="544" y="344"/>
                  </a:lnTo>
                  <a:lnTo>
                    <a:pt x="540" y="348"/>
                  </a:lnTo>
                  <a:lnTo>
                    <a:pt x="540" y="352"/>
                  </a:lnTo>
                  <a:lnTo>
                    <a:pt x="540" y="354"/>
                  </a:lnTo>
                  <a:lnTo>
                    <a:pt x="540" y="358"/>
                  </a:lnTo>
                  <a:lnTo>
                    <a:pt x="540" y="362"/>
                  </a:lnTo>
                  <a:lnTo>
                    <a:pt x="540" y="366"/>
                  </a:lnTo>
                  <a:lnTo>
                    <a:pt x="540" y="370"/>
                  </a:lnTo>
                  <a:lnTo>
                    <a:pt x="540" y="374"/>
                  </a:lnTo>
                  <a:lnTo>
                    <a:pt x="544" y="378"/>
                  </a:lnTo>
                  <a:lnTo>
                    <a:pt x="544" y="380"/>
                  </a:lnTo>
                  <a:lnTo>
                    <a:pt x="544" y="384"/>
                  </a:lnTo>
                  <a:lnTo>
                    <a:pt x="544" y="388"/>
                  </a:lnTo>
                  <a:lnTo>
                    <a:pt x="540" y="388"/>
                  </a:lnTo>
                  <a:lnTo>
                    <a:pt x="540" y="392"/>
                  </a:lnTo>
                  <a:lnTo>
                    <a:pt x="536" y="392"/>
                  </a:lnTo>
                  <a:lnTo>
                    <a:pt x="536" y="396"/>
                  </a:lnTo>
                  <a:lnTo>
                    <a:pt x="536" y="400"/>
                  </a:lnTo>
                  <a:lnTo>
                    <a:pt x="536" y="404"/>
                  </a:lnTo>
                  <a:lnTo>
                    <a:pt x="536" y="408"/>
                  </a:lnTo>
                  <a:lnTo>
                    <a:pt x="532" y="408"/>
                  </a:lnTo>
                  <a:lnTo>
                    <a:pt x="532" y="404"/>
                  </a:lnTo>
                  <a:lnTo>
                    <a:pt x="532" y="408"/>
                  </a:lnTo>
                  <a:lnTo>
                    <a:pt x="532" y="410"/>
                  </a:lnTo>
                  <a:lnTo>
                    <a:pt x="532" y="414"/>
                  </a:lnTo>
                  <a:lnTo>
                    <a:pt x="530" y="418"/>
                  </a:lnTo>
                  <a:lnTo>
                    <a:pt x="532" y="418"/>
                  </a:lnTo>
                  <a:lnTo>
                    <a:pt x="532" y="422"/>
                  </a:lnTo>
                  <a:lnTo>
                    <a:pt x="530" y="422"/>
                  </a:lnTo>
                  <a:lnTo>
                    <a:pt x="530" y="426"/>
                  </a:lnTo>
                  <a:lnTo>
                    <a:pt x="530" y="430"/>
                  </a:lnTo>
                  <a:lnTo>
                    <a:pt x="530" y="434"/>
                  </a:lnTo>
                  <a:lnTo>
                    <a:pt x="530" y="438"/>
                  </a:lnTo>
                  <a:lnTo>
                    <a:pt x="530" y="440"/>
                  </a:lnTo>
                  <a:lnTo>
                    <a:pt x="530" y="444"/>
                  </a:lnTo>
                  <a:lnTo>
                    <a:pt x="530" y="448"/>
                  </a:lnTo>
                  <a:lnTo>
                    <a:pt x="532" y="448"/>
                  </a:lnTo>
                  <a:lnTo>
                    <a:pt x="532" y="452"/>
                  </a:lnTo>
                  <a:lnTo>
                    <a:pt x="532" y="456"/>
                  </a:lnTo>
                  <a:lnTo>
                    <a:pt x="530" y="456"/>
                  </a:lnTo>
                  <a:lnTo>
                    <a:pt x="526" y="460"/>
                  </a:lnTo>
                  <a:lnTo>
                    <a:pt x="530" y="460"/>
                  </a:lnTo>
                  <a:lnTo>
                    <a:pt x="526" y="464"/>
                  </a:lnTo>
                  <a:lnTo>
                    <a:pt x="526" y="466"/>
                  </a:lnTo>
                  <a:lnTo>
                    <a:pt x="526" y="470"/>
                  </a:lnTo>
                  <a:lnTo>
                    <a:pt x="526" y="474"/>
                  </a:lnTo>
                  <a:lnTo>
                    <a:pt x="530" y="474"/>
                  </a:lnTo>
                  <a:lnTo>
                    <a:pt x="532" y="474"/>
                  </a:lnTo>
                  <a:lnTo>
                    <a:pt x="532" y="478"/>
                  </a:lnTo>
                  <a:lnTo>
                    <a:pt x="530" y="478"/>
                  </a:lnTo>
                  <a:lnTo>
                    <a:pt x="530" y="482"/>
                  </a:lnTo>
                  <a:lnTo>
                    <a:pt x="532" y="482"/>
                  </a:lnTo>
                  <a:lnTo>
                    <a:pt x="532" y="486"/>
                  </a:lnTo>
                  <a:lnTo>
                    <a:pt x="532" y="490"/>
                  </a:lnTo>
                  <a:lnTo>
                    <a:pt x="532" y="494"/>
                  </a:lnTo>
                  <a:lnTo>
                    <a:pt x="530" y="494"/>
                  </a:lnTo>
                  <a:lnTo>
                    <a:pt x="532" y="496"/>
                  </a:lnTo>
                  <a:lnTo>
                    <a:pt x="530" y="496"/>
                  </a:lnTo>
                  <a:lnTo>
                    <a:pt x="530" y="500"/>
                  </a:lnTo>
                  <a:lnTo>
                    <a:pt x="532" y="500"/>
                  </a:lnTo>
                  <a:lnTo>
                    <a:pt x="536" y="500"/>
                  </a:lnTo>
                  <a:lnTo>
                    <a:pt x="540" y="500"/>
                  </a:lnTo>
                  <a:lnTo>
                    <a:pt x="540" y="504"/>
                  </a:lnTo>
                  <a:lnTo>
                    <a:pt x="540" y="508"/>
                  </a:lnTo>
                  <a:lnTo>
                    <a:pt x="536" y="508"/>
                  </a:lnTo>
                  <a:lnTo>
                    <a:pt x="532" y="508"/>
                  </a:lnTo>
                  <a:lnTo>
                    <a:pt x="530" y="508"/>
                  </a:lnTo>
                  <a:lnTo>
                    <a:pt x="526" y="508"/>
                  </a:lnTo>
                  <a:lnTo>
                    <a:pt x="530" y="508"/>
                  </a:lnTo>
                  <a:lnTo>
                    <a:pt x="530" y="512"/>
                  </a:lnTo>
                  <a:lnTo>
                    <a:pt x="532" y="512"/>
                  </a:lnTo>
                  <a:lnTo>
                    <a:pt x="536" y="512"/>
                  </a:lnTo>
                  <a:lnTo>
                    <a:pt x="536" y="516"/>
                  </a:lnTo>
                  <a:lnTo>
                    <a:pt x="536" y="520"/>
                  </a:lnTo>
                  <a:lnTo>
                    <a:pt x="532" y="524"/>
                  </a:lnTo>
                  <a:lnTo>
                    <a:pt x="532" y="526"/>
                  </a:lnTo>
                  <a:lnTo>
                    <a:pt x="532" y="530"/>
                  </a:lnTo>
                  <a:lnTo>
                    <a:pt x="532" y="534"/>
                  </a:lnTo>
                  <a:lnTo>
                    <a:pt x="530" y="534"/>
                  </a:lnTo>
                  <a:lnTo>
                    <a:pt x="532" y="534"/>
                  </a:lnTo>
                  <a:lnTo>
                    <a:pt x="532" y="538"/>
                  </a:lnTo>
                  <a:lnTo>
                    <a:pt x="532" y="542"/>
                  </a:lnTo>
                  <a:lnTo>
                    <a:pt x="532" y="546"/>
                  </a:lnTo>
                  <a:lnTo>
                    <a:pt x="530" y="550"/>
                  </a:lnTo>
                  <a:lnTo>
                    <a:pt x="530" y="552"/>
                  </a:lnTo>
                  <a:lnTo>
                    <a:pt x="530" y="556"/>
                  </a:lnTo>
                  <a:lnTo>
                    <a:pt x="526" y="560"/>
                  </a:lnTo>
                  <a:lnTo>
                    <a:pt x="522" y="560"/>
                  </a:lnTo>
                  <a:lnTo>
                    <a:pt x="526" y="564"/>
                  </a:lnTo>
                  <a:lnTo>
                    <a:pt x="522" y="564"/>
                  </a:lnTo>
                  <a:lnTo>
                    <a:pt x="522" y="566"/>
                  </a:lnTo>
                  <a:lnTo>
                    <a:pt x="522" y="570"/>
                  </a:lnTo>
                  <a:lnTo>
                    <a:pt x="526" y="574"/>
                  </a:lnTo>
                  <a:lnTo>
                    <a:pt x="526" y="578"/>
                  </a:lnTo>
                  <a:lnTo>
                    <a:pt x="522" y="578"/>
                  </a:lnTo>
                  <a:lnTo>
                    <a:pt x="522" y="582"/>
                  </a:lnTo>
                  <a:lnTo>
                    <a:pt x="518" y="582"/>
                  </a:lnTo>
                  <a:lnTo>
                    <a:pt x="522" y="582"/>
                  </a:lnTo>
                  <a:lnTo>
                    <a:pt x="522" y="586"/>
                  </a:lnTo>
                  <a:lnTo>
                    <a:pt x="522" y="590"/>
                  </a:lnTo>
                  <a:lnTo>
                    <a:pt x="518" y="590"/>
                  </a:lnTo>
                  <a:lnTo>
                    <a:pt x="514" y="590"/>
                  </a:lnTo>
                  <a:lnTo>
                    <a:pt x="514" y="594"/>
                  </a:lnTo>
                  <a:lnTo>
                    <a:pt x="510" y="596"/>
                  </a:lnTo>
                  <a:lnTo>
                    <a:pt x="514" y="596"/>
                  </a:lnTo>
                  <a:lnTo>
                    <a:pt x="510" y="596"/>
                  </a:lnTo>
                  <a:lnTo>
                    <a:pt x="506" y="596"/>
                  </a:lnTo>
                  <a:lnTo>
                    <a:pt x="506" y="600"/>
                  </a:lnTo>
                  <a:lnTo>
                    <a:pt x="506" y="604"/>
                  </a:lnTo>
                  <a:lnTo>
                    <a:pt x="506" y="608"/>
                  </a:lnTo>
                  <a:lnTo>
                    <a:pt x="506" y="612"/>
                  </a:lnTo>
                  <a:lnTo>
                    <a:pt x="506" y="616"/>
                  </a:lnTo>
                  <a:lnTo>
                    <a:pt x="510" y="620"/>
                  </a:lnTo>
                  <a:lnTo>
                    <a:pt x="510" y="624"/>
                  </a:lnTo>
                  <a:lnTo>
                    <a:pt x="510" y="626"/>
                  </a:lnTo>
                  <a:lnTo>
                    <a:pt x="510" y="630"/>
                  </a:lnTo>
                  <a:lnTo>
                    <a:pt x="514" y="630"/>
                  </a:lnTo>
                  <a:lnTo>
                    <a:pt x="514" y="626"/>
                  </a:lnTo>
                  <a:lnTo>
                    <a:pt x="518" y="626"/>
                  </a:lnTo>
                  <a:lnTo>
                    <a:pt x="522" y="626"/>
                  </a:lnTo>
                  <a:lnTo>
                    <a:pt x="526" y="626"/>
                  </a:lnTo>
                  <a:lnTo>
                    <a:pt x="522" y="626"/>
                  </a:lnTo>
                  <a:lnTo>
                    <a:pt x="526" y="630"/>
                  </a:lnTo>
                  <a:lnTo>
                    <a:pt x="526" y="634"/>
                  </a:lnTo>
                  <a:lnTo>
                    <a:pt x="522" y="634"/>
                  </a:lnTo>
                  <a:lnTo>
                    <a:pt x="522" y="638"/>
                  </a:lnTo>
                  <a:lnTo>
                    <a:pt x="526" y="638"/>
                  </a:lnTo>
                  <a:lnTo>
                    <a:pt x="526" y="642"/>
                  </a:lnTo>
                  <a:lnTo>
                    <a:pt x="522" y="646"/>
                  </a:lnTo>
                  <a:lnTo>
                    <a:pt x="526" y="650"/>
                  </a:lnTo>
                  <a:lnTo>
                    <a:pt x="530" y="652"/>
                  </a:lnTo>
                  <a:lnTo>
                    <a:pt x="532" y="656"/>
                  </a:lnTo>
                  <a:lnTo>
                    <a:pt x="540" y="656"/>
                  </a:lnTo>
                  <a:lnTo>
                    <a:pt x="548" y="656"/>
                  </a:lnTo>
                  <a:lnTo>
                    <a:pt x="552" y="656"/>
                  </a:lnTo>
                  <a:lnTo>
                    <a:pt x="556" y="656"/>
                  </a:lnTo>
                  <a:lnTo>
                    <a:pt x="560" y="656"/>
                  </a:lnTo>
                  <a:lnTo>
                    <a:pt x="562" y="656"/>
                  </a:lnTo>
                  <a:lnTo>
                    <a:pt x="566" y="656"/>
                  </a:lnTo>
                  <a:lnTo>
                    <a:pt x="570" y="660"/>
                  </a:lnTo>
                  <a:lnTo>
                    <a:pt x="574" y="660"/>
                  </a:lnTo>
                  <a:lnTo>
                    <a:pt x="578" y="660"/>
                  </a:lnTo>
                  <a:lnTo>
                    <a:pt x="578" y="664"/>
                  </a:lnTo>
                  <a:lnTo>
                    <a:pt x="578" y="660"/>
                  </a:lnTo>
                  <a:lnTo>
                    <a:pt x="574" y="660"/>
                  </a:lnTo>
                  <a:lnTo>
                    <a:pt x="570" y="660"/>
                  </a:lnTo>
                  <a:lnTo>
                    <a:pt x="566" y="660"/>
                  </a:lnTo>
                  <a:lnTo>
                    <a:pt x="562" y="660"/>
                  </a:lnTo>
                  <a:lnTo>
                    <a:pt x="562" y="664"/>
                  </a:lnTo>
                  <a:lnTo>
                    <a:pt x="562" y="668"/>
                  </a:lnTo>
                  <a:lnTo>
                    <a:pt x="560" y="664"/>
                  </a:lnTo>
                  <a:lnTo>
                    <a:pt x="556" y="668"/>
                  </a:lnTo>
                  <a:lnTo>
                    <a:pt x="548" y="672"/>
                  </a:lnTo>
                  <a:lnTo>
                    <a:pt x="544" y="672"/>
                  </a:lnTo>
                  <a:lnTo>
                    <a:pt x="544" y="676"/>
                  </a:lnTo>
                  <a:lnTo>
                    <a:pt x="544" y="680"/>
                  </a:lnTo>
                  <a:lnTo>
                    <a:pt x="544" y="682"/>
                  </a:lnTo>
                  <a:lnTo>
                    <a:pt x="544" y="686"/>
                  </a:lnTo>
                  <a:lnTo>
                    <a:pt x="544" y="690"/>
                  </a:lnTo>
                  <a:lnTo>
                    <a:pt x="544" y="694"/>
                  </a:lnTo>
                  <a:lnTo>
                    <a:pt x="540" y="694"/>
                  </a:lnTo>
                  <a:lnTo>
                    <a:pt x="536" y="694"/>
                  </a:lnTo>
                  <a:lnTo>
                    <a:pt x="532" y="694"/>
                  </a:lnTo>
                  <a:lnTo>
                    <a:pt x="530" y="690"/>
                  </a:lnTo>
                  <a:lnTo>
                    <a:pt x="526" y="690"/>
                  </a:lnTo>
                  <a:lnTo>
                    <a:pt x="522" y="686"/>
                  </a:lnTo>
                  <a:lnTo>
                    <a:pt x="522" y="682"/>
                  </a:lnTo>
                  <a:lnTo>
                    <a:pt x="526" y="682"/>
                  </a:lnTo>
                  <a:lnTo>
                    <a:pt x="526" y="686"/>
                  </a:lnTo>
                  <a:lnTo>
                    <a:pt x="530" y="686"/>
                  </a:lnTo>
                  <a:lnTo>
                    <a:pt x="530" y="682"/>
                  </a:lnTo>
                  <a:lnTo>
                    <a:pt x="530" y="680"/>
                  </a:lnTo>
                  <a:lnTo>
                    <a:pt x="530" y="682"/>
                  </a:lnTo>
                  <a:lnTo>
                    <a:pt x="532" y="686"/>
                  </a:lnTo>
                  <a:lnTo>
                    <a:pt x="530" y="686"/>
                  </a:lnTo>
                  <a:lnTo>
                    <a:pt x="532" y="686"/>
                  </a:lnTo>
                  <a:lnTo>
                    <a:pt x="532" y="682"/>
                  </a:lnTo>
                  <a:lnTo>
                    <a:pt x="532" y="680"/>
                  </a:lnTo>
                  <a:lnTo>
                    <a:pt x="536" y="680"/>
                  </a:lnTo>
                  <a:lnTo>
                    <a:pt x="540" y="676"/>
                  </a:lnTo>
                  <a:lnTo>
                    <a:pt x="540" y="672"/>
                  </a:lnTo>
                  <a:lnTo>
                    <a:pt x="536" y="672"/>
                  </a:lnTo>
                  <a:lnTo>
                    <a:pt x="532" y="676"/>
                  </a:lnTo>
                  <a:lnTo>
                    <a:pt x="530" y="676"/>
                  </a:lnTo>
                  <a:lnTo>
                    <a:pt x="530" y="680"/>
                  </a:lnTo>
                  <a:lnTo>
                    <a:pt x="526" y="680"/>
                  </a:lnTo>
                  <a:lnTo>
                    <a:pt x="526" y="676"/>
                  </a:lnTo>
                  <a:lnTo>
                    <a:pt x="522" y="680"/>
                  </a:lnTo>
                  <a:lnTo>
                    <a:pt x="526" y="680"/>
                  </a:lnTo>
                  <a:lnTo>
                    <a:pt x="522" y="682"/>
                  </a:lnTo>
                  <a:lnTo>
                    <a:pt x="522" y="680"/>
                  </a:lnTo>
                  <a:lnTo>
                    <a:pt x="522" y="682"/>
                  </a:lnTo>
                  <a:lnTo>
                    <a:pt x="518" y="682"/>
                  </a:lnTo>
                  <a:lnTo>
                    <a:pt x="522" y="686"/>
                  </a:lnTo>
                  <a:lnTo>
                    <a:pt x="518" y="686"/>
                  </a:lnTo>
                  <a:lnTo>
                    <a:pt x="514" y="682"/>
                  </a:lnTo>
                  <a:lnTo>
                    <a:pt x="510" y="682"/>
                  </a:lnTo>
                  <a:lnTo>
                    <a:pt x="510" y="680"/>
                  </a:lnTo>
                  <a:lnTo>
                    <a:pt x="514" y="680"/>
                  </a:lnTo>
                  <a:lnTo>
                    <a:pt x="518" y="680"/>
                  </a:lnTo>
                  <a:lnTo>
                    <a:pt x="518" y="682"/>
                  </a:lnTo>
                  <a:lnTo>
                    <a:pt x="518" y="680"/>
                  </a:lnTo>
                  <a:lnTo>
                    <a:pt x="514" y="680"/>
                  </a:lnTo>
                  <a:lnTo>
                    <a:pt x="514" y="676"/>
                  </a:lnTo>
                  <a:lnTo>
                    <a:pt x="514" y="672"/>
                  </a:lnTo>
                  <a:lnTo>
                    <a:pt x="518" y="672"/>
                  </a:lnTo>
                  <a:lnTo>
                    <a:pt x="522" y="672"/>
                  </a:lnTo>
                  <a:lnTo>
                    <a:pt x="526" y="672"/>
                  </a:lnTo>
                  <a:lnTo>
                    <a:pt x="526" y="668"/>
                  </a:lnTo>
                  <a:lnTo>
                    <a:pt x="530" y="668"/>
                  </a:lnTo>
                  <a:lnTo>
                    <a:pt x="532" y="668"/>
                  </a:lnTo>
                  <a:lnTo>
                    <a:pt x="536" y="668"/>
                  </a:lnTo>
                  <a:lnTo>
                    <a:pt x="532" y="668"/>
                  </a:lnTo>
                  <a:lnTo>
                    <a:pt x="530" y="668"/>
                  </a:lnTo>
                  <a:lnTo>
                    <a:pt x="526" y="664"/>
                  </a:lnTo>
                  <a:lnTo>
                    <a:pt x="522" y="668"/>
                  </a:lnTo>
                  <a:lnTo>
                    <a:pt x="522" y="664"/>
                  </a:lnTo>
                  <a:lnTo>
                    <a:pt x="522" y="668"/>
                  </a:lnTo>
                  <a:lnTo>
                    <a:pt x="518" y="668"/>
                  </a:lnTo>
                  <a:lnTo>
                    <a:pt x="514" y="668"/>
                  </a:lnTo>
                  <a:lnTo>
                    <a:pt x="518" y="668"/>
                  </a:lnTo>
                  <a:lnTo>
                    <a:pt x="518" y="672"/>
                  </a:lnTo>
                  <a:lnTo>
                    <a:pt x="514" y="672"/>
                  </a:lnTo>
                  <a:lnTo>
                    <a:pt x="514" y="676"/>
                  </a:lnTo>
                  <a:lnTo>
                    <a:pt x="514" y="680"/>
                  </a:lnTo>
                  <a:lnTo>
                    <a:pt x="510" y="680"/>
                  </a:lnTo>
                  <a:lnTo>
                    <a:pt x="506" y="676"/>
                  </a:lnTo>
                  <a:lnTo>
                    <a:pt x="510" y="676"/>
                  </a:lnTo>
                  <a:lnTo>
                    <a:pt x="506" y="672"/>
                  </a:lnTo>
                  <a:lnTo>
                    <a:pt x="510" y="672"/>
                  </a:lnTo>
                  <a:lnTo>
                    <a:pt x="514" y="664"/>
                  </a:lnTo>
                  <a:lnTo>
                    <a:pt x="510" y="664"/>
                  </a:lnTo>
                  <a:lnTo>
                    <a:pt x="510" y="668"/>
                  </a:lnTo>
                  <a:lnTo>
                    <a:pt x="506" y="668"/>
                  </a:lnTo>
                  <a:lnTo>
                    <a:pt x="506" y="672"/>
                  </a:lnTo>
                  <a:lnTo>
                    <a:pt x="504" y="672"/>
                  </a:lnTo>
                  <a:lnTo>
                    <a:pt x="504" y="668"/>
                  </a:lnTo>
                  <a:lnTo>
                    <a:pt x="506" y="668"/>
                  </a:lnTo>
                  <a:lnTo>
                    <a:pt x="506" y="664"/>
                  </a:lnTo>
                  <a:lnTo>
                    <a:pt x="504" y="664"/>
                  </a:lnTo>
                  <a:lnTo>
                    <a:pt x="506" y="664"/>
                  </a:lnTo>
                  <a:lnTo>
                    <a:pt x="506" y="660"/>
                  </a:lnTo>
                  <a:lnTo>
                    <a:pt x="506" y="656"/>
                  </a:lnTo>
                  <a:lnTo>
                    <a:pt x="504" y="656"/>
                  </a:lnTo>
                  <a:lnTo>
                    <a:pt x="506" y="660"/>
                  </a:lnTo>
                  <a:lnTo>
                    <a:pt x="510" y="660"/>
                  </a:lnTo>
                  <a:lnTo>
                    <a:pt x="510" y="656"/>
                  </a:lnTo>
                  <a:lnTo>
                    <a:pt x="514" y="656"/>
                  </a:lnTo>
                  <a:lnTo>
                    <a:pt x="514" y="660"/>
                  </a:lnTo>
                  <a:lnTo>
                    <a:pt x="518" y="660"/>
                  </a:lnTo>
                  <a:lnTo>
                    <a:pt x="518" y="656"/>
                  </a:lnTo>
                  <a:lnTo>
                    <a:pt x="514" y="660"/>
                  </a:lnTo>
                  <a:lnTo>
                    <a:pt x="514" y="656"/>
                  </a:lnTo>
                  <a:lnTo>
                    <a:pt x="518" y="652"/>
                  </a:lnTo>
                  <a:lnTo>
                    <a:pt x="518" y="656"/>
                  </a:lnTo>
                  <a:lnTo>
                    <a:pt x="522" y="656"/>
                  </a:lnTo>
                  <a:lnTo>
                    <a:pt x="522" y="660"/>
                  </a:lnTo>
                  <a:lnTo>
                    <a:pt x="518" y="660"/>
                  </a:lnTo>
                  <a:lnTo>
                    <a:pt x="518" y="664"/>
                  </a:lnTo>
                  <a:lnTo>
                    <a:pt x="514" y="664"/>
                  </a:lnTo>
                  <a:lnTo>
                    <a:pt x="518" y="664"/>
                  </a:lnTo>
                  <a:lnTo>
                    <a:pt x="522" y="664"/>
                  </a:lnTo>
                  <a:lnTo>
                    <a:pt x="522" y="660"/>
                  </a:lnTo>
                  <a:lnTo>
                    <a:pt x="522" y="656"/>
                  </a:lnTo>
                  <a:lnTo>
                    <a:pt x="518" y="656"/>
                  </a:lnTo>
                  <a:lnTo>
                    <a:pt x="518" y="652"/>
                  </a:lnTo>
                  <a:lnTo>
                    <a:pt x="522" y="652"/>
                  </a:lnTo>
                  <a:lnTo>
                    <a:pt x="522" y="650"/>
                  </a:lnTo>
                  <a:lnTo>
                    <a:pt x="518" y="646"/>
                  </a:lnTo>
                  <a:lnTo>
                    <a:pt x="514" y="646"/>
                  </a:lnTo>
                  <a:lnTo>
                    <a:pt x="514" y="642"/>
                  </a:lnTo>
                  <a:lnTo>
                    <a:pt x="510" y="642"/>
                  </a:lnTo>
                  <a:lnTo>
                    <a:pt x="510" y="646"/>
                  </a:lnTo>
                  <a:lnTo>
                    <a:pt x="514" y="646"/>
                  </a:lnTo>
                  <a:lnTo>
                    <a:pt x="518" y="646"/>
                  </a:lnTo>
                  <a:lnTo>
                    <a:pt x="518" y="650"/>
                  </a:lnTo>
                  <a:lnTo>
                    <a:pt x="522" y="650"/>
                  </a:lnTo>
                  <a:lnTo>
                    <a:pt x="518" y="652"/>
                  </a:lnTo>
                  <a:lnTo>
                    <a:pt x="518" y="650"/>
                  </a:lnTo>
                  <a:lnTo>
                    <a:pt x="514" y="650"/>
                  </a:lnTo>
                  <a:lnTo>
                    <a:pt x="510" y="646"/>
                  </a:lnTo>
                  <a:lnTo>
                    <a:pt x="510" y="650"/>
                  </a:lnTo>
                  <a:lnTo>
                    <a:pt x="514" y="650"/>
                  </a:lnTo>
                  <a:lnTo>
                    <a:pt x="514" y="652"/>
                  </a:lnTo>
                  <a:lnTo>
                    <a:pt x="510" y="652"/>
                  </a:lnTo>
                  <a:lnTo>
                    <a:pt x="514" y="652"/>
                  </a:lnTo>
                  <a:lnTo>
                    <a:pt x="510" y="652"/>
                  </a:lnTo>
                  <a:lnTo>
                    <a:pt x="510" y="656"/>
                  </a:lnTo>
                  <a:lnTo>
                    <a:pt x="510" y="652"/>
                  </a:lnTo>
                  <a:lnTo>
                    <a:pt x="510" y="650"/>
                  </a:lnTo>
                  <a:lnTo>
                    <a:pt x="510" y="656"/>
                  </a:lnTo>
                  <a:lnTo>
                    <a:pt x="506" y="656"/>
                  </a:lnTo>
                  <a:lnTo>
                    <a:pt x="506" y="652"/>
                  </a:lnTo>
                  <a:lnTo>
                    <a:pt x="506" y="650"/>
                  </a:lnTo>
                  <a:lnTo>
                    <a:pt x="506" y="652"/>
                  </a:lnTo>
                  <a:lnTo>
                    <a:pt x="506" y="656"/>
                  </a:lnTo>
                  <a:lnTo>
                    <a:pt x="506" y="652"/>
                  </a:lnTo>
                  <a:lnTo>
                    <a:pt x="506" y="650"/>
                  </a:lnTo>
                  <a:lnTo>
                    <a:pt x="504" y="650"/>
                  </a:lnTo>
                  <a:lnTo>
                    <a:pt x="504" y="646"/>
                  </a:lnTo>
                  <a:lnTo>
                    <a:pt x="500" y="642"/>
                  </a:lnTo>
                  <a:lnTo>
                    <a:pt x="504" y="642"/>
                  </a:lnTo>
                  <a:lnTo>
                    <a:pt x="504" y="646"/>
                  </a:lnTo>
                  <a:lnTo>
                    <a:pt x="506" y="646"/>
                  </a:lnTo>
                  <a:lnTo>
                    <a:pt x="504" y="642"/>
                  </a:lnTo>
                  <a:lnTo>
                    <a:pt x="504" y="638"/>
                  </a:lnTo>
                  <a:lnTo>
                    <a:pt x="500" y="638"/>
                  </a:lnTo>
                  <a:lnTo>
                    <a:pt x="500" y="634"/>
                  </a:lnTo>
                  <a:lnTo>
                    <a:pt x="496" y="634"/>
                  </a:lnTo>
                  <a:lnTo>
                    <a:pt x="496" y="630"/>
                  </a:lnTo>
                  <a:lnTo>
                    <a:pt x="500" y="630"/>
                  </a:lnTo>
                  <a:lnTo>
                    <a:pt x="504" y="630"/>
                  </a:lnTo>
                  <a:lnTo>
                    <a:pt x="504" y="626"/>
                  </a:lnTo>
                  <a:lnTo>
                    <a:pt x="506" y="626"/>
                  </a:lnTo>
                  <a:lnTo>
                    <a:pt x="504" y="626"/>
                  </a:lnTo>
                  <a:lnTo>
                    <a:pt x="504" y="624"/>
                  </a:lnTo>
                  <a:lnTo>
                    <a:pt x="506" y="624"/>
                  </a:lnTo>
                  <a:lnTo>
                    <a:pt x="504" y="624"/>
                  </a:lnTo>
                  <a:lnTo>
                    <a:pt x="504" y="626"/>
                  </a:lnTo>
                  <a:lnTo>
                    <a:pt x="504" y="630"/>
                  </a:lnTo>
                  <a:lnTo>
                    <a:pt x="500" y="630"/>
                  </a:lnTo>
                  <a:lnTo>
                    <a:pt x="500" y="626"/>
                  </a:lnTo>
                  <a:lnTo>
                    <a:pt x="496" y="626"/>
                  </a:lnTo>
                  <a:lnTo>
                    <a:pt x="496" y="624"/>
                  </a:lnTo>
                  <a:lnTo>
                    <a:pt x="500" y="624"/>
                  </a:lnTo>
                  <a:lnTo>
                    <a:pt x="504" y="624"/>
                  </a:lnTo>
                  <a:lnTo>
                    <a:pt x="500" y="624"/>
                  </a:lnTo>
                  <a:lnTo>
                    <a:pt x="496" y="624"/>
                  </a:lnTo>
                  <a:lnTo>
                    <a:pt x="492" y="620"/>
                  </a:lnTo>
                  <a:lnTo>
                    <a:pt x="492" y="616"/>
                  </a:lnTo>
                  <a:lnTo>
                    <a:pt x="496" y="616"/>
                  </a:lnTo>
                  <a:lnTo>
                    <a:pt x="500" y="620"/>
                  </a:lnTo>
                  <a:lnTo>
                    <a:pt x="504" y="620"/>
                  </a:lnTo>
                  <a:lnTo>
                    <a:pt x="500" y="616"/>
                  </a:lnTo>
                  <a:lnTo>
                    <a:pt x="496" y="616"/>
                  </a:lnTo>
                  <a:lnTo>
                    <a:pt x="496" y="612"/>
                  </a:lnTo>
                  <a:lnTo>
                    <a:pt x="500" y="612"/>
                  </a:lnTo>
                  <a:lnTo>
                    <a:pt x="504" y="616"/>
                  </a:lnTo>
                  <a:lnTo>
                    <a:pt x="504" y="612"/>
                  </a:lnTo>
                  <a:lnTo>
                    <a:pt x="500" y="612"/>
                  </a:lnTo>
                  <a:lnTo>
                    <a:pt x="496" y="612"/>
                  </a:lnTo>
                  <a:lnTo>
                    <a:pt x="496" y="608"/>
                  </a:lnTo>
                  <a:lnTo>
                    <a:pt x="500" y="608"/>
                  </a:lnTo>
                  <a:lnTo>
                    <a:pt x="496" y="608"/>
                  </a:lnTo>
                  <a:lnTo>
                    <a:pt x="496" y="604"/>
                  </a:lnTo>
                  <a:lnTo>
                    <a:pt x="500" y="604"/>
                  </a:lnTo>
                  <a:lnTo>
                    <a:pt x="504" y="604"/>
                  </a:lnTo>
                  <a:lnTo>
                    <a:pt x="504" y="608"/>
                  </a:lnTo>
                  <a:lnTo>
                    <a:pt x="504" y="604"/>
                  </a:lnTo>
                  <a:lnTo>
                    <a:pt x="500" y="604"/>
                  </a:lnTo>
                  <a:lnTo>
                    <a:pt x="500" y="600"/>
                  </a:lnTo>
                  <a:lnTo>
                    <a:pt x="500" y="596"/>
                  </a:lnTo>
                  <a:lnTo>
                    <a:pt x="500" y="600"/>
                  </a:lnTo>
                  <a:lnTo>
                    <a:pt x="504" y="600"/>
                  </a:lnTo>
                  <a:lnTo>
                    <a:pt x="500" y="600"/>
                  </a:lnTo>
                  <a:lnTo>
                    <a:pt x="500" y="596"/>
                  </a:lnTo>
                  <a:lnTo>
                    <a:pt x="500" y="594"/>
                  </a:lnTo>
                  <a:lnTo>
                    <a:pt x="504" y="594"/>
                  </a:lnTo>
                  <a:lnTo>
                    <a:pt x="500" y="594"/>
                  </a:lnTo>
                  <a:lnTo>
                    <a:pt x="500" y="596"/>
                  </a:lnTo>
                  <a:lnTo>
                    <a:pt x="500" y="600"/>
                  </a:lnTo>
                  <a:lnTo>
                    <a:pt x="496" y="604"/>
                  </a:lnTo>
                  <a:lnTo>
                    <a:pt x="496" y="600"/>
                  </a:lnTo>
                  <a:lnTo>
                    <a:pt x="496" y="596"/>
                  </a:lnTo>
                  <a:lnTo>
                    <a:pt x="496" y="594"/>
                  </a:lnTo>
                  <a:lnTo>
                    <a:pt x="496" y="590"/>
                  </a:lnTo>
                  <a:lnTo>
                    <a:pt x="492" y="590"/>
                  </a:lnTo>
                  <a:lnTo>
                    <a:pt x="496" y="590"/>
                  </a:lnTo>
                  <a:lnTo>
                    <a:pt x="496" y="586"/>
                  </a:lnTo>
                  <a:lnTo>
                    <a:pt x="500" y="586"/>
                  </a:lnTo>
                  <a:lnTo>
                    <a:pt x="496" y="586"/>
                  </a:lnTo>
                  <a:lnTo>
                    <a:pt x="496" y="582"/>
                  </a:lnTo>
                  <a:lnTo>
                    <a:pt x="500" y="582"/>
                  </a:lnTo>
                  <a:lnTo>
                    <a:pt x="500" y="578"/>
                  </a:lnTo>
                  <a:lnTo>
                    <a:pt x="496" y="578"/>
                  </a:lnTo>
                  <a:lnTo>
                    <a:pt x="500" y="578"/>
                  </a:lnTo>
                  <a:lnTo>
                    <a:pt x="496" y="578"/>
                  </a:lnTo>
                  <a:lnTo>
                    <a:pt x="496" y="574"/>
                  </a:lnTo>
                  <a:lnTo>
                    <a:pt x="492" y="574"/>
                  </a:lnTo>
                  <a:lnTo>
                    <a:pt x="492" y="570"/>
                  </a:lnTo>
                  <a:lnTo>
                    <a:pt x="496" y="570"/>
                  </a:lnTo>
                  <a:lnTo>
                    <a:pt x="496" y="574"/>
                  </a:lnTo>
                  <a:lnTo>
                    <a:pt x="496" y="570"/>
                  </a:lnTo>
                  <a:lnTo>
                    <a:pt x="500" y="570"/>
                  </a:lnTo>
                  <a:lnTo>
                    <a:pt x="504" y="570"/>
                  </a:lnTo>
                  <a:lnTo>
                    <a:pt x="506" y="574"/>
                  </a:lnTo>
                  <a:lnTo>
                    <a:pt x="506" y="578"/>
                  </a:lnTo>
                  <a:lnTo>
                    <a:pt x="506" y="574"/>
                  </a:lnTo>
                  <a:lnTo>
                    <a:pt x="510" y="574"/>
                  </a:lnTo>
                  <a:lnTo>
                    <a:pt x="506" y="574"/>
                  </a:lnTo>
                  <a:lnTo>
                    <a:pt x="506" y="570"/>
                  </a:lnTo>
                  <a:lnTo>
                    <a:pt x="504" y="570"/>
                  </a:lnTo>
                  <a:lnTo>
                    <a:pt x="506" y="570"/>
                  </a:lnTo>
                  <a:lnTo>
                    <a:pt x="510" y="570"/>
                  </a:lnTo>
                  <a:lnTo>
                    <a:pt x="506" y="570"/>
                  </a:lnTo>
                  <a:lnTo>
                    <a:pt x="504" y="566"/>
                  </a:lnTo>
                  <a:lnTo>
                    <a:pt x="504" y="564"/>
                  </a:lnTo>
                  <a:lnTo>
                    <a:pt x="504" y="566"/>
                  </a:lnTo>
                  <a:lnTo>
                    <a:pt x="500" y="566"/>
                  </a:lnTo>
                  <a:lnTo>
                    <a:pt x="496" y="566"/>
                  </a:lnTo>
                  <a:lnTo>
                    <a:pt x="492" y="566"/>
                  </a:lnTo>
                  <a:lnTo>
                    <a:pt x="488" y="566"/>
                  </a:lnTo>
                  <a:lnTo>
                    <a:pt x="492" y="564"/>
                  </a:lnTo>
                  <a:lnTo>
                    <a:pt x="496" y="564"/>
                  </a:lnTo>
                  <a:lnTo>
                    <a:pt x="496" y="566"/>
                  </a:lnTo>
                  <a:lnTo>
                    <a:pt x="500" y="566"/>
                  </a:lnTo>
                  <a:lnTo>
                    <a:pt x="496" y="566"/>
                  </a:lnTo>
                  <a:lnTo>
                    <a:pt x="496" y="564"/>
                  </a:lnTo>
                  <a:lnTo>
                    <a:pt x="500" y="564"/>
                  </a:lnTo>
                  <a:lnTo>
                    <a:pt x="496" y="564"/>
                  </a:lnTo>
                  <a:lnTo>
                    <a:pt x="492" y="560"/>
                  </a:lnTo>
                  <a:lnTo>
                    <a:pt x="496" y="556"/>
                  </a:lnTo>
                  <a:lnTo>
                    <a:pt x="500" y="556"/>
                  </a:lnTo>
                  <a:lnTo>
                    <a:pt x="500" y="560"/>
                  </a:lnTo>
                  <a:lnTo>
                    <a:pt x="500" y="556"/>
                  </a:lnTo>
                  <a:lnTo>
                    <a:pt x="500" y="552"/>
                  </a:lnTo>
                  <a:lnTo>
                    <a:pt x="496" y="550"/>
                  </a:lnTo>
                  <a:lnTo>
                    <a:pt x="496" y="546"/>
                  </a:lnTo>
                  <a:lnTo>
                    <a:pt x="492" y="550"/>
                  </a:lnTo>
                  <a:lnTo>
                    <a:pt x="496" y="550"/>
                  </a:lnTo>
                  <a:lnTo>
                    <a:pt x="492" y="550"/>
                  </a:lnTo>
                  <a:lnTo>
                    <a:pt x="488" y="550"/>
                  </a:lnTo>
                  <a:lnTo>
                    <a:pt x="484" y="546"/>
                  </a:lnTo>
                  <a:lnTo>
                    <a:pt x="484" y="542"/>
                  </a:lnTo>
                  <a:lnTo>
                    <a:pt x="488" y="542"/>
                  </a:lnTo>
                  <a:lnTo>
                    <a:pt x="484" y="542"/>
                  </a:lnTo>
                  <a:lnTo>
                    <a:pt x="484" y="546"/>
                  </a:lnTo>
                  <a:lnTo>
                    <a:pt x="480" y="546"/>
                  </a:lnTo>
                  <a:lnTo>
                    <a:pt x="476" y="546"/>
                  </a:lnTo>
                  <a:lnTo>
                    <a:pt x="476" y="550"/>
                  </a:lnTo>
                  <a:lnTo>
                    <a:pt x="476" y="546"/>
                  </a:lnTo>
                  <a:lnTo>
                    <a:pt x="480" y="546"/>
                  </a:lnTo>
                  <a:lnTo>
                    <a:pt x="480" y="550"/>
                  </a:lnTo>
                  <a:lnTo>
                    <a:pt x="480" y="552"/>
                  </a:lnTo>
                  <a:lnTo>
                    <a:pt x="476" y="552"/>
                  </a:lnTo>
                  <a:lnTo>
                    <a:pt x="476" y="550"/>
                  </a:lnTo>
                  <a:lnTo>
                    <a:pt x="476" y="546"/>
                  </a:lnTo>
                  <a:lnTo>
                    <a:pt x="476" y="542"/>
                  </a:lnTo>
                  <a:lnTo>
                    <a:pt x="480" y="542"/>
                  </a:lnTo>
                  <a:lnTo>
                    <a:pt x="480" y="538"/>
                  </a:lnTo>
                  <a:lnTo>
                    <a:pt x="484" y="538"/>
                  </a:lnTo>
                  <a:lnTo>
                    <a:pt x="484" y="542"/>
                  </a:lnTo>
                  <a:lnTo>
                    <a:pt x="484" y="538"/>
                  </a:lnTo>
                  <a:lnTo>
                    <a:pt x="484" y="534"/>
                  </a:lnTo>
                  <a:lnTo>
                    <a:pt x="488" y="534"/>
                  </a:lnTo>
                  <a:lnTo>
                    <a:pt x="488" y="530"/>
                  </a:lnTo>
                  <a:lnTo>
                    <a:pt x="492" y="526"/>
                  </a:lnTo>
                  <a:lnTo>
                    <a:pt x="496" y="526"/>
                  </a:lnTo>
                  <a:lnTo>
                    <a:pt x="500" y="526"/>
                  </a:lnTo>
                  <a:lnTo>
                    <a:pt x="500" y="530"/>
                  </a:lnTo>
                  <a:lnTo>
                    <a:pt x="500" y="534"/>
                  </a:lnTo>
                  <a:lnTo>
                    <a:pt x="500" y="530"/>
                  </a:lnTo>
                  <a:lnTo>
                    <a:pt x="500" y="534"/>
                  </a:lnTo>
                  <a:lnTo>
                    <a:pt x="496" y="538"/>
                  </a:lnTo>
                  <a:lnTo>
                    <a:pt x="496" y="534"/>
                  </a:lnTo>
                  <a:lnTo>
                    <a:pt x="492" y="534"/>
                  </a:lnTo>
                  <a:lnTo>
                    <a:pt x="496" y="538"/>
                  </a:lnTo>
                  <a:lnTo>
                    <a:pt x="500" y="538"/>
                  </a:lnTo>
                  <a:lnTo>
                    <a:pt x="500" y="534"/>
                  </a:lnTo>
                  <a:lnTo>
                    <a:pt x="500" y="538"/>
                  </a:lnTo>
                  <a:lnTo>
                    <a:pt x="504" y="538"/>
                  </a:lnTo>
                  <a:lnTo>
                    <a:pt x="500" y="538"/>
                  </a:lnTo>
                  <a:lnTo>
                    <a:pt x="500" y="534"/>
                  </a:lnTo>
                  <a:lnTo>
                    <a:pt x="504" y="534"/>
                  </a:lnTo>
                  <a:lnTo>
                    <a:pt x="504" y="538"/>
                  </a:lnTo>
                  <a:lnTo>
                    <a:pt x="504" y="542"/>
                  </a:lnTo>
                  <a:lnTo>
                    <a:pt x="500" y="542"/>
                  </a:lnTo>
                  <a:lnTo>
                    <a:pt x="504" y="546"/>
                  </a:lnTo>
                  <a:lnTo>
                    <a:pt x="504" y="542"/>
                  </a:lnTo>
                  <a:lnTo>
                    <a:pt x="504" y="538"/>
                  </a:lnTo>
                  <a:lnTo>
                    <a:pt x="506" y="538"/>
                  </a:lnTo>
                  <a:lnTo>
                    <a:pt x="506" y="534"/>
                  </a:lnTo>
                  <a:lnTo>
                    <a:pt x="506" y="538"/>
                  </a:lnTo>
                  <a:lnTo>
                    <a:pt x="504" y="538"/>
                  </a:lnTo>
                  <a:lnTo>
                    <a:pt x="506" y="534"/>
                  </a:lnTo>
                  <a:lnTo>
                    <a:pt x="506" y="530"/>
                  </a:lnTo>
                  <a:lnTo>
                    <a:pt x="504" y="530"/>
                  </a:lnTo>
                  <a:lnTo>
                    <a:pt x="506" y="526"/>
                  </a:lnTo>
                  <a:lnTo>
                    <a:pt x="510" y="526"/>
                  </a:lnTo>
                  <a:lnTo>
                    <a:pt x="510" y="524"/>
                  </a:lnTo>
                  <a:lnTo>
                    <a:pt x="506" y="524"/>
                  </a:lnTo>
                  <a:lnTo>
                    <a:pt x="506" y="526"/>
                  </a:lnTo>
                  <a:lnTo>
                    <a:pt x="506" y="520"/>
                  </a:lnTo>
                  <a:lnTo>
                    <a:pt x="510" y="520"/>
                  </a:lnTo>
                  <a:lnTo>
                    <a:pt x="514" y="520"/>
                  </a:lnTo>
                  <a:lnTo>
                    <a:pt x="518" y="520"/>
                  </a:lnTo>
                  <a:lnTo>
                    <a:pt x="514" y="520"/>
                  </a:lnTo>
                  <a:lnTo>
                    <a:pt x="510" y="520"/>
                  </a:lnTo>
                  <a:lnTo>
                    <a:pt x="510" y="516"/>
                  </a:lnTo>
                  <a:lnTo>
                    <a:pt x="510" y="520"/>
                  </a:lnTo>
                  <a:lnTo>
                    <a:pt x="506" y="516"/>
                  </a:lnTo>
                  <a:lnTo>
                    <a:pt x="510" y="516"/>
                  </a:lnTo>
                  <a:lnTo>
                    <a:pt x="510" y="512"/>
                  </a:lnTo>
                  <a:lnTo>
                    <a:pt x="506" y="512"/>
                  </a:lnTo>
                  <a:lnTo>
                    <a:pt x="510" y="512"/>
                  </a:lnTo>
                  <a:lnTo>
                    <a:pt x="514" y="508"/>
                  </a:lnTo>
                  <a:lnTo>
                    <a:pt x="518" y="508"/>
                  </a:lnTo>
                  <a:lnTo>
                    <a:pt x="518" y="504"/>
                  </a:lnTo>
                  <a:lnTo>
                    <a:pt x="518" y="500"/>
                  </a:lnTo>
                  <a:lnTo>
                    <a:pt x="514" y="496"/>
                  </a:lnTo>
                  <a:lnTo>
                    <a:pt x="510" y="496"/>
                  </a:lnTo>
                  <a:lnTo>
                    <a:pt x="510" y="494"/>
                  </a:lnTo>
                  <a:lnTo>
                    <a:pt x="514" y="490"/>
                  </a:lnTo>
                  <a:lnTo>
                    <a:pt x="518" y="486"/>
                  </a:lnTo>
                  <a:lnTo>
                    <a:pt x="514" y="486"/>
                  </a:lnTo>
                  <a:lnTo>
                    <a:pt x="514" y="486"/>
                  </a:lnTo>
                  <a:lnTo>
                    <a:pt x="514" y="486"/>
                  </a:lnTo>
                  <a:close/>
                  <a:moveTo>
                    <a:pt x="504" y="512"/>
                  </a:moveTo>
                  <a:lnTo>
                    <a:pt x="504" y="508"/>
                  </a:lnTo>
                  <a:lnTo>
                    <a:pt x="500" y="508"/>
                  </a:lnTo>
                  <a:lnTo>
                    <a:pt x="504" y="508"/>
                  </a:lnTo>
                  <a:lnTo>
                    <a:pt x="504" y="512"/>
                  </a:lnTo>
                  <a:lnTo>
                    <a:pt x="504" y="512"/>
                  </a:lnTo>
                  <a:lnTo>
                    <a:pt x="504" y="512"/>
                  </a:lnTo>
                  <a:close/>
                  <a:moveTo>
                    <a:pt x="476" y="590"/>
                  </a:moveTo>
                  <a:lnTo>
                    <a:pt x="476" y="586"/>
                  </a:lnTo>
                  <a:lnTo>
                    <a:pt x="480" y="586"/>
                  </a:lnTo>
                  <a:lnTo>
                    <a:pt x="480" y="590"/>
                  </a:lnTo>
                  <a:lnTo>
                    <a:pt x="476" y="590"/>
                  </a:lnTo>
                  <a:lnTo>
                    <a:pt x="476" y="590"/>
                  </a:lnTo>
                  <a:lnTo>
                    <a:pt x="476" y="590"/>
                  </a:lnTo>
                  <a:close/>
                  <a:moveTo>
                    <a:pt x="484" y="590"/>
                  </a:moveTo>
                  <a:lnTo>
                    <a:pt x="480" y="590"/>
                  </a:lnTo>
                  <a:lnTo>
                    <a:pt x="480" y="586"/>
                  </a:lnTo>
                  <a:lnTo>
                    <a:pt x="484" y="586"/>
                  </a:lnTo>
                  <a:lnTo>
                    <a:pt x="484" y="590"/>
                  </a:lnTo>
                  <a:lnTo>
                    <a:pt x="484" y="590"/>
                  </a:lnTo>
                  <a:lnTo>
                    <a:pt x="484" y="590"/>
                  </a:lnTo>
                  <a:close/>
                  <a:moveTo>
                    <a:pt x="500" y="672"/>
                  </a:moveTo>
                  <a:lnTo>
                    <a:pt x="500" y="668"/>
                  </a:lnTo>
                  <a:lnTo>
                    <a:pt x="500" y="664"/>
                  </a:lnTo>
                  <a:lnTo>
                    <a:pt x="504" y="664"/>
                  </a:lnTo>
                  <a:lnTo>
                    <a:pt x="504" y="668"/>
                  </a:lnTo>
                  <a:lnTo>
                    <a:pt x="504" y="672"/>
                  </a:lnTo>
                  <a:lnTo>
                    <a:pt x="500" y="672"/>
                  </a:lnTo>
                  <a:lnTo>
                    <a:pt x="500" y="672"/>
                  </a:lnTo>
                  <a:lnTo>
                    <a:pt x="500" y="672"/>
                  </a:lnTo>
                  <a:close/>
                  <a:moveTo>
                    <a:pt x="504" y="496"/>
                  </a:moveTo>
                  <a:lnTo>
                    <a:pt x="500" y="496"/>
                  </a:lnTo>
                  <a:lnTo>
                    <a:pt x="504" y="496"/>
                  </a:lnTo>
                  <a:lnTo>
                    <a:pt x="504" y="496"/>
                  </a:lnTo>
                  <a:lnTo>
                    <a:pt x="504" y="496"/>
                  </a:lnTo>
                  <a:close/>
                  <a:moveTo>
                    <a:pt x="484" y="534"/>
                  </a:moveTo>
                  <a:lnTo>
                    <a:pt x="484" y="530"/>
                  </a:lnTo>
                  <a:lnTo>
                    <a:pt x="488" y="530"/>
                  </a:lnTo>
                  <a:lnTo>
                    <a:pt x="484" y="530"/>
                  </a:lnTo>
                  <a:lnTo>
                    <a:pt x="488" y="530"/>
                  </a:lnTo>
                  <a:lnTo>
                    <a:pt x="488" y="526"/>
                  </a:lnTo>
                  <a:lnTo>
                    <a:pt x="488" y="530"/>
                  </a:lnTo>
                  <a:lnTo>
                    <a:pt x="488" y="534"/>
                  </a:lnTo>
                  <a:lnTo>
                    <a:pt x="484" y="534"/>
                  </a:lnTo>
                  <a:lnTo>
                    <a:pt x="484" y="534"/>
                  </a:lnTo>
                  <a:lnTo>
                    <a:pt x="484" y="534"/>
                  </a:lnTo>
                  <a:close/>
                  <a:moveTo>
                    <a:pt x="500" y="556"/>
                  </a:moveTo>
                  <a:lnTo>
                    <a:pt x="496" y="556"/>
                  </a:lnTo>
                  <a:lnTo>
                    <a:pt x="496" y="552"/>
                  </a:lnTo>
                  <a:lnTo>
                    <a:pt x="500" y="552"/>
                  </a:lnTo>
                  <a:lnTo>
                    <a:pt x="500" y="556"/>
                  </a:lnTo>
                  <a:lnTo>
                    <a:pt x="500" y="556"/>
                  </a:lnTo>
                  <a:lnTo>
                    <a:pt x="500" y="556"/>
                  </a:lnTo>
                  <a:close/>
                  <a:moveTo>
                    <a:pt x="496" y="582"/>
                  </a:moveTo>
                  <a:lnTo>
                    <a:pt x="492" y="582"/>
                  </a:lnTo>
                  <a:lnTo>
                    <a:pt x="492" y="578"/>
                  </a:lnTo>
                  <a:lnTo>
                    <a:pt x="496" y="582"/>
                  </a:lnTo>
                  <a:lnTo>
                    <a:pt x="496" y="582"/>
                  </a:lnTo>
                  <a:lnTo>
                    <a:pt x="496" y="582"/>
                  </a:lnTo>
                  <a:close/>
                  <a:moveTo>
                    <a:pt x="484" y="586"/>
                  </a:moveTo>
                  <a:lnTo>
                    <a:pt x="488" y="586"/>
                  </a:lnTo>
                  <a:lnTo>
                    <a:pt x="484" y="586"/>
                  </a:lnTo>
                  <a:lnTo>
                    <a:pt x="484" y="586"/>
                  </a:lnTo>
                  <a:lnTo>
                    <a:pt x="484" y="586"/>
                  </a:lnTo>
                  <a:close/>
                  <a:moveTo>
                    <a:pt x="476" y="596"/>
                  </a:moveTo>
                  <a:lnTo>
                    <a:pt x="476" y="594"/>
                  </a:lnTo>
                  <a:lnTo>
                    <a:pt x="480" y="594"/>
                  </a:lnTo>
                  <a:lnTo>
                    <a:pt x="480" y="596"/>
                  </a:lnTo>
                  <a:lnTo>
                    <a:pt x="476" y="596"/>
                  </a:lnTo>
                  <a:lnTo>
                    <a:pt x="476" y="596"/>
                  </a:lnTo>
                  <a:lnTo>
                    <a:pt x="476" y="596"/>
                  </a:lnTo>
                  <a:close/>
                  <a:moveTo>
                    <a:pt x="500" y="642"/>
                  </a:moveTo>
                  <a:lnTo>
                    <a:pt x="496" y="642"/>
                  </a:lnTo>
                  <a:lnTo>
                    <a:pt x="496" y="638"/>
                  </a:lnTo>
                  <a:lnTo>
                    <a:pt x="500" y="638"/>
                  </a:lnTo>
                  <a:lnTo>
                    <a:pt x="500" y="642"/>
                  </a:lnTo>
                  <a:lnTo>
                    <a:pt x="500" y="642"/>
                  </a:lnTo>
                  <a:lnTo>
                    <a:pt x="500" y="642"/>
                  </a:lnTo>
                  <a:close/>
                  <a:moveTo>
                    <a:pt x="488" y="660"/>
                  </a:moveTo>
                  <a:lnTo>
                    <a:pt x="488" y="656"/>
                  </a:lnTo>
                  <a:lnTo>
                    <a:pt x="492" y="656"/>
                  </a:lnTo>
                  <a:lnTo>
                    <a:pt x="488" y="660"/>
                  </a:lnTo>
                  <a:lnTo>
                    <a:pt x="488" y="660"/>
                  </a:lnTo>
                  <a:lnTo>
                    <a:pt x="488" y="660"/>
                  </a:lnTo>
                  <a:close/>
                  <a:moveTo>
                    <a:pt x="506" y="682"/>
                  </a:moveTo>
                  <a:lnTo>
                    <a:pt x="506" y="686"/>
                  </a:lnTo>
                  <a:lnTo>
                    <a:pt x="506" y="690"/>
                  </a:lnTo>
                  <a:lnTo>
                    <a:pt x="506" y="686"/>
                  </a:lnTo>
                  <a:lnTo>
                    <a:pt x="504" y="686"/>
                  </a:lnTo>
                  <a:lnTo>
                    <a:pt x="506" y="686"/>
                  </a:lnTo>
                  <a:lnTo>
                    <a:pt x="506" y="682"/>
                  </a:lnTo>
                  <a:lnTo>
                    <a:pt x="506" y="682"/>
                  </a:lnTo>
                  <a:lnTo>
                    <a:pt x="506" y="682"/>
                  </a:lnTo>
                  <a:close/>
                  <a:moveTo>
                    <a:pt x="552" y="706"/>
                  </a:moveTo>
                  <a:lnTo>
                    <a:pt x="552" y="702"/>
                  </a:lnTo>
                  <a:lnTo>
                    <a:pt x="548" y="702"/>
                  </a:lnTo>
                  <a:lnTo>
                    <a:pt x="552" y="702"/>
                  </a:lnTo>
                  <a:lnTo>
                    <a:pt x="556" y="702"/>
                  </a:lnTo>
                  <a:lnTo>
                    <a:pt x="552" y="702"/>
                  </a:lnTo>
                  <a:lnTo>
                    <a:pt x="552" y="706"/>
                  </a:lnTo>
                  <a:lnTo>
                    <a:pt x="552" y="706"/>
                  </a:lnTo>
                  <a:lnTo>
                    <a:pt x="552" y="706"/>
                  </a:lnTo>
                  <a:close/>
                  <a:moveTo>
                    <a:pt x="0" y="176"/>
                  </a:moveTo>
                  <a:lnTo>
                    <a:pt x="0" y="172"/>
                  </a:lnTo>
                  <a:lnTo>
                    <a:pt x="2" y="172"/>
                  </a:lnTo>
                  <a:lnTo>
                    <a:pt x="0" y="172"/>
                  </a:lnTo>
                  <a:lnTo>
                    <a:pt x="0" y="176"/>
                  </a:lnTo>
                  <a:lnTo>
                    <a:pt x="0" y="176"/>
                  </a:lnTo>
                  <a:lnTo>
                    <a:pt x="0" y="176"/>
                  </a:lnTo>
                  <a:close/>
                  <a:moveTo>
                    <a:pt x="506" y="470"/>
                  </a:moveTo>
                  <a:lnTo>
                    <a:pt x="506" y="474"/>
                  </a:lnTo>
                  <a:lnTo>
                    <a:pt x="504" y="474"/>
                  </a:lnTo>
                  <a:lnTo>
                    <a:pt x="504" y="478"/>
                  </a:lnTo>
                  <a:lnTo>
                    <a:pt x="500" y="478"/>
                  </a:lnTo>
                  <a:lnTo>
                    <a:pt x="496" y="478"/>
                  </a:lnTo>
                  <a:lnTo>
                    <a:pt x="496" y="474"/>
                  </a:lnTo>
                  <a:lnTo>
                    <a:pt x="496" y="470"/>
                  </a:lnTo>
                  <a:lnTo>
                    <a:pt x="500" y="470"/>
                  </a:lnTo>
                  <a:lnTo>
                    <a:pt x="500" y="464"/>
                  </a:lnTo>
                  <a:lnTo>
                    <a:pt x="496" y="464"/>
                  </a:lnTo>
                  <a:lnTo>
                    <a:pt x="496" y="460"/>
                  </a:lnTo>
                  <a:lnTo>
                    <a:pt x="500" y="456"/>
                  </a:lnTo>
                  <a:lnTo>
                    <a:pt x="500" y="452"/>
                  </a:lnTo>
                  <a:lnTo>
                    <a:pt x="500" y="448"/>
                  </a:lnTo>
                  <a:lnTo>
                    <a:pt x="504" y="448"/>
                  </a:lnTo>
                  <a:lnTo>
                    <a:pt x="500" y="448"/>
                  </a:lnTo>
                  <a:lnTo>
                    <a:pt x="504" y="448"/>
                  </a:lnTo>
                  <a:lnTo>
                    <a:pt x="506" y="448"/>
                  </a:lnTo>
                  <a:lnTo>
                    <a:pt x="506" y="452"/>
                  </a:lnTo>
                  <a:lnTo>
                    <a:pt x="506" y="456"/>
                  </a:lnTo>
                  <a:lnTo>
                    <a:pt x="510" y="456"/>
                  </a:lnTo>
                  <a:lnTo>
                    <a:pt x="506" y="460"/>
                  </a:lnTo>
                  <a:lnTo>
                    <a:pt x="504" y="460"/>
                  </a:lnTo>
                  <a:lnTo>
                    <a:pt x="504" y="464"/>
                  </a:lnTo>
                  <a:lnTo>
                    <a:pt x="506" y="464"/>
                  </a:lnTo>
                  <a:lnTo>
                    <a:pt x="504" y="464"/>
                  </a:lnTo>
                  <a:lnTo>
                    <a:pt x="504" y="460"/>
                  </a:lnTo>
                  <a:lnTo>
                    <a:pt x="504" y="464"/>
                  </a:lnTo>
                  <a:lnTo>
                    <a:pt x="506" y="466"/>
                  </a:lnTo>
                  <a:lnTo>
                    <a:pt x="506" y="470"/>
                  </a:lnTo>
                  <a:lnTo>
                    <a:pt x="506" y="470"/>
                  </a:lnTo>
                  <a:lnTo>
                    <a:pt x="506" y="470"/>
                  </a:lnTo>
                  <a:close/>
                  <a:moveTo>
                    <a:pt x="506" y="464"/>
                  </a:moveTo>
                  <a:lnTo>
                    <a:pt x="506" y="460"/>
                  </a:lnTo>
                  <a:lnTo>
                    <a:pt x="504" y="460"/>
                  </a:lnTo>
                  <a:lnTo>
                    <a:pt x="506" y="460"/>
                  </a:lnTo>
                  <a:lnTo>
                    <a:pt x="506" y="464"/>
                  </a:lnTo>
                  <a:lnTo>
                    <a:pt x="506" y="464"/>
                  </a:lnTo>
                  <a:lnTo>
                    <a:pt x="506" y="464"/>
                  </a:lnTo>
                  <a:close/>
                  <a:moveTo>
                    <a:pt x="488" y="486"/>
                  </a:moveTo>
                  <a:lnTo>
                    <a:pt x="488" y="482"/>
                  </a:lnTo>
                  <a:lnTo>
                    <a:pt x="492" y="482"/>
                  </a:lnTo>
                  <a:lnTo>
                    <a:pt x="492" y="486"/>
                  </a:lnTo>
                  <a:lnTo>
                    <a:pt x="488" y="486"/>
                  </a:lnTo>
                  <a:lnTo>
                    <a:pt x="488" y="486"/>
                  </a:lnTo>
                  <a:lnTo>
                    <a:pt x="488" y="486"/>
                  </a:lnTo>
                  <a:close/>
                  <a:moveTo>
                    <a:pt x="500" y="490"/>
                  </a:moveTo>
                  <a:lnTo>
                    <a:pt x="504" y="490"/>
                  </a:lnTo>
                  <a:lnTo>
                    <a:pt x="504" y="486"/>
                  </a:lnTo>
                  <a:lnTo>
                    <a:pt x="504" y="490"/>
                  </a:lnTo>
                  <a:lnTo>
                    <a:pt x="500" y="490"/>
                  </a:lnTo>
                  <a:lnTo>
                    <a:pt x="500" y="490"/>
                  </a:lnTo>
                  <a:lnTo>
                    <a:pt x="500" y="490"/>
                  </a:lnTo>
                  <a:close/>
                  <a:moveTo>
                    <a:pt x="510" y="494"/>
                  </a:moveTo>
                  <a:lnTo>
                    <a:pt x="510" y="490"/>
                  </a:lnTo>
                  <a:lnTo>
                    <a:pt x="510" y="494"/>
                  </a:lnTo>
                  <a:lnTo>
                    <a:pt x="510" y="494"/>
                  </a:lnTo>
                  <a:lnTo>
                    <a:pt x="510" y="494"/>
                  </a:lnTo>
                  <a:close/>
                  <a:moveTo>
                    <a:pt x="504" y="494"/>
                  </a:moveTo>
                  <a:lnTo>
                    <a:pt x="504" y="490"/>
                  </a:lnTo>
                  <a:lnTo>
                    <a:pt x="506" y="494"/>
                  </a:lnTo>
                  <a:lnTo>
                    <a:pt x="504" y="494"/>
                  </a:lnTo>
                  <a:lnTo>
                    <a:pt x="504" y="494"/>
                  </a:lnTo>
                  <a:lnTo>
                    <a:pt x="504" y="494"/>
                  </a:lnTo>
                  <a:close/>
                  <a:moveTo>
                    <a:pt x="504" y="496"/>
                  </a:moveTo>
                  <a:lnTo>
                    <a:pt x="500" y="496"/>
                  </a:lnTo>
                  <a:lnTo>
                    <a:pt x="500" y="494"/>
                  </a:lnTo>
                  <a:lnTo>
                    <a:pt x="504" y="494"/>
                  </a:lnTo>
                  <a:lnTo>
                    <a:pt x="504" y="496"/>
                  </a:lnTo>
                  <a:lnTo>
                    <a:pt x="504" y="496"/>
                  </a:lnTo>
                  <a:lnTo>
                    <a:pt x="504" y="496"/>
                  </a:lnTo>
                  <a:close/>
                  <a:moveTo>
                    <a:pt x="500" y="496"/>
                  </a:moveTo>
                  <a:lnTo>
                    <a:pt x="500" y="494"/>
                  </a:lnTo>
                  <a:lnTo>
                    <a:pt x="500" y="496"/>
                  </a:lnTo>
                  <a:lnTo>
                    <a:pt x="500" y="496"/>
                  </a:lnTo>
                  <a:lnTo>
                    <a:pt x="500" y="496"/>
                  </a:lnTo>
                  <a:close/>
                  <a:moveTo>
                    <a:pt x="500" y="500"/>
                  </a:moveTo>
                  <a:lnTo>
                    <a:pt x="500" y="496"/>
                  </a:lnTo>
                  <a:lnTo>
                    <a:pt x="500" y="500"/>
                  </a:lnTo>
                  <a:lnTo>
                    <a:pt x="500" y="500"/>
                  </a:lnTo>
                  <a:lnTo>
                    <a:pt x="500" y="500"/>
                  </a:lnTo>
                  <a:close/>
                  <a:moveTo>
                    <a:pt x="514" y="508"/>
                  </a:moveTo>
                  <a:lnTo>
                    <a:pt x="510" y="508"/>
                  </a:lnTo>
                  <a:lnTo>
                    <a:pt x="510" y="512"/>
                  </a:lnTo>
                  <a:lnTo>
                    <a:pt x="506" y="508"/>
                  </a:lnTo>
                  <a:lnTo>
                    <a:pt x="510" y="508"/>
                  </a:lnTo>
                  <a:lnTo>
                    <a:pt x="506" y="508"/>
                  </a:lnTo>
                  <a:lnTo>
                    <a:pt x="506" y="504"/>
                  </a:lnTo>
                  <a:lnTo>
                    <a:pt x="510" y="504"/>
                  </a:lnTo>
                  <a:lnTo>
                    <a:pt x="510" y="500"/>
                  </a:lnTo>
                  <a:lnTo>
                    <a:pt x="514" y="500"/>
                  </a:lnTo>
                  <a:lnTo>
                    <a:pt x="518" y="500"/>
                  </a:lnTo>
                  <a:lnTo>
                    <a:pt x="518" y="504"/>
                  </a:lnTo>
                  <a:lnTo>
                    <a:pt x="514" y="504"/>
                  </a:lnTo>
                  <a:lnTo>
                    <a:pt x="518" y="504"/>
                  </a:lnTo>
                  <a:lnTo>
                    <a:pt x="514" y="508"/>
                  </a:lnTo>
                  <a:lnTo>
                    <a:pt x="514" y="508"/>
                  </a:lnTo>
                  <a:lnTo>
                    <a:pt x="514" y="508"/>
                  </a:lnTo>
                  <a:close/>
                  <a:moveTo>
                    <a:pt x="496" y="504"/>
                  </a:moveTo>
                  <a:lnTo>
                    <a:pt x="492" y="500"/>
                  </a:lnTo>
                  <a:lnTo>
                    <a:pt x="496" y="500"/>
                  </a:lnTo>
                  <a:lnTo>
                    <a:pt x="496" y="504"/>
                  </a:lnTo>
                  <a:lnTo>
                    <a:pt x="496" y="504"/>
                  </a:lnTo>
                  <a:lnTo>
                    <a:pt x="496" y="504"/>
                  </a:lnTo>
                  <a:close/>
                  <a:moveTo>
                    <a:pt x="500" y="504"/>
                  </a:moveTo>
                  <a:lnTo>
                    <a:pt x="500" y="500"/>
                  </a:lnTo>
                  <a:lnTo>
                    <a:pt x="500" y="504"/>
                  </a:lnTo>
                  <a:lnTo>
                    <a:pt x="500" y="504"/>
                  </a:lnTo>
                  <a:lnTo>
                    <a:pt x="500" y="504"/>
                  </a:lnTo>
                  <a:close/>
                  <a:moveTo>
                    <a:pt x="496" y="504"/>
                  </a:moveTo>
                  <a:lnTo>
                    <a:pt x="496" y="500"/>
                  </a:lnTo>
                  <a:lnTo>
                    <a:pt x="500" y="504"/>
                  </a:lnTo>
                  <a:lnTo>
                    <a:pt x="496" y="504"/>
                  </a:lnTo>
                  <a:lnTo>
                    <a:pt x="496" y="504"/>
                  </a:lnTo>
                  <a:lnTo>
                    <a:pt x="496" y="504"/>
                  </a:lnTo>
                  <a:close/>
                  <a:moveTo>
                    <a:pt x="504" y="508"/>
                  </a:moveTo>
                  <a:lnTo>
                    <a:pt x="504" y="504"/>
                  </a:lnTo>
                  <a:lnTo>
                    <a:pt x="504" y="500"/>
                  </a:lnTo>
                  <a:lnTo>
                    <a:pt x="504" y="504"/>
                  </a:lnTo>
                  <a:lnTo>
                    <a:pt x="506" y="504"/>
                  </a:lnTo>
                  <a:lnTo>
                    <a:pt x="504" y="508"/>
                  </a:lnTo>
                  <a:lnTo>
                    <a:pt x="504" y="508"/>
                  </a:lnTo>
                  <a:lnTo>
                    <a:pt x="504" y="508"/>
                  </a:lnTo>
                  <a:close/>
                  <a:moveTo>
                    <a:pt x="496" y="508"/>
                  </a:moveTo>
                  <a:lnTo>
                    <a:pt x="496" y="504"/>
                  </a:lnTo>
                  <a:lnTo>
                    <a:pt x="500" y="504"/>
                  </a:lnTo>
                  <a:lnTo>
                    <a:pt x="504" y="504"/>
                  </a:lnTo>
                  <a:lnTo>
                    <a:pt x="500" y="504"/>
                  </a:lnTo>
                  <a:lnTo>
                    <a:pt x="496" y="508"/>
                  </a:lnTo>
                  <a:lnTo>
                    <a:pt x="496" y="508"/>
                  </a:lnTo>
                  <a:lnTo>
                    <a:pt x="496" y="508"/>
                  </a:lnTo>
                  <a:close/>
                  <a:moveTo>
                    <a:pt x="496" y="508"/>
                  </a:moveTo>
                  <a:lnTo>
                    <a:pt x="492" y="508"/>
                  </a:lnTo>
                  <a:lnTo>
                    <a:pt x="492" y="504"/>
                  </a:lnTo>
                  <a:lnTo>
                    <a:pt x="496" y="504"/>
                  </a:lnTo>
                  <a:lnTo>
                    <a:pt x="496" y="508"/>
                  </a:lnTo>
                  <a:lnTo>
                    <a:pt x="496" y="508"/>
                  </a:lnTo>
                  <a:lnTo>
                    <a:pt x="496" y="508"/>
                  </a:lnTo>
                  <a:close/>
                  <a:moveTo>
                    <a:pt x="504" y="508"/>
                  </a:moveTo>
                  <a:lnTo>
                    <a:pt x="506" y="508"/>
                  </a:lnTo>
                  <a:lnTo>
                    <a:pt x="504" y="508"/>
                  </a:lnTo>
                  <a:lnTo>
                    <a:pt x="504" y="508"/>
                  </a:lnTo>
                  <a:lnTo>
                    <a:pt x="504" y="508"/>
                  </a:lnTo>
                  <a:close/>
                  <a:moveTo>
                    <a:pt x="500" y="508"/>
                  </a:moveTo>
                  <a:lnTo>
                    <a:pt x="496" y="508"/>
                  </a:lnTo>
                  <a:lnTo>
                    <a:pt x="500" y="508"/>
                  </a:lnTo>
                  <a:lnTo>
                    <a:pt x="500" y="508"/>
                  </a:lnTo>
                  <a:lnTo>
                    <a:pt x="500" y="508"/>
                  </a:lnTo>
                  <a:close/>
                  <a:moveTo>
                    <a:pt x="484" y="512"/>
                  </a:moveTo>
                  <a:lnTo>
                    <a:pt x="484" y="508"/>
                  </a:lnTo>
                  <a:lnTo>
                    <a:pt x="484" y="512"/>
                  </a:lnTo>
                  <a:lnTo>
                    <a:pt x="484" y="512"/>
                  </a:lnTo>
                  <a:lnTo>
                    <a:pt x="484" y="512"/>
                  </a:lnTo>
                  <a:close/>
                  <a:moveTo>
                    <a:pt x="496" y="512"/>
                  </a:moveTo>
                  <a:lnTo>
                    <a:pt x="496" y="508"/>
                  </a:lnTo>
                  <a:lnTo>
                    <a:pt x="500" y="508"/>
                  </a:lnTo>
                  <a:lnTo>
                    <a:pt x="500" y="512"/>
                  </a:lnTo>
                  <a:lnTo>
                    <a:pt x="504" y="512"/>
                  </a:lnTo>
                  <a:lnTo>
                    <a:pt x="500" y="512"/>
                  </a:lnTo>
                  <a:lnTo>
                    <a:pt x="496" y="512"/>
                  </a:lnTo>
                  <a:lnTo>
                    <a:pt x="496" y="512"/>
                  </a:lnTo>
                  <a:lnTo>
                    <a:pt x="496" y="512"/>
                  </a:lnTo>
                  <a:close/>
                  <a:moveTo>
                    <a:pt x="504" y="516"/>
                  </a:moveTo>
                  <a:lnTo>
                    <a:pt x="500" y="516"/>
                  </a:lnTo>
                  <a:lnTo>
                    <a:pt x="496" y="516"/>
                  </a:lnTo>
                  <a:lnTo>
                    <a:pt x="496" y="512"/>
                  </a:lnTo>
                  <a:lnTo>
                    <a:pt x="500" y="512"/>
                  </a:lnTo>
                  <a:lnTo>
                    <a:pt x="504" y="512"/>
                  </a:lnTo>
                  <a:lnTo>
                    <a:pt x="504" y="516"/>
                  </a:lnTo>
                  <a:lnTo>
                    <a:pt x="504" y="516"/>
                  </a:lnTo>
                  <a:lnTo>
                    <a:pt x="504" y="516"/>
                  </a:lnTo>
                  <a:close/>
                  <a:moveTo>
                    <a:pt x="496" y="520"/>
                  </a:moveTo>
                  <a:lnTo>
                    <a:pt x="496" y="516"/>
                  </a:lnTo>
                  <a:lnTo>
                    <a:pt x="496" y="520"/>
                  </a:lnTo>
                  <a:lnTo>
                    <a:pt x="496" y="520"/>
                  </a:lnTo>
                  <a:lnTo>
                    <a:pt x="496" y="520"/>
                  </a:lnTo>
                  <a:close/>
                  <a:moveTo>
                    <a:pt x="500" y="520"/>
                  </a:moveTo>
                  <a:lnTo>
                    <a:pt x="500" y="516"/>
                  </a:lnTo>
                  <a:lnTo>
                    <a:pt x="504" y="516"/>
                  </a:lnTo>
                  <a:lnTo>
                    <a:pt x="504" y="520"/>
                  </a:lnTo>
                  <a:lnTo>
                    <a:pt x="500" y="520"/>
                  </a:lnTo>
                  <a:lnTo>
                    <a:pt x="500" y="520"/>
                  </a:lnTo>
                  <a:lnTo>
                    <a:pt x="500" y="520"/>
                  </a:lnTo>
                  <a:close/>
                  <a:moveTo>
                    <a:pt x="496" y="520"/>
                  </a:moveTo>
                  <a:lnTo>
                    <a:pt x="492" y="520"/>
                  </a:lnTo>
                  <a:lnTo>
                    <a:pt x="492" y="516"/>
                  </a:lnTo>
                  <a:lnTo>
                    <a:pt x="496" y="516"/>
                  </a:lnTo>
                  <a:lnTo>
                    <a:pt x="496" y="520"/>
                  </a:lnTo>
                  <a:lnTo>
                    <a:pt x="496" y="520"/>
                  </a:lnTo>
                  <a:lnTo>
                    <a:pt x="496" y="520"/>
                  </a:lnTo>
                  <a:close/>
                  <a:moveTo>
                    <a:pt x="500" y="520"/>
                  </a:moveTo>
                  <a:lnTo>
                    <a:pt x="504" y="520"/>
                  </a:lnTo>
                  <a:lnTo>
                    <a:pt x="500" y="520"/>
                  </a:lnTo>
                  <a:lnTo>
                    <a:pt x="500" y="520"/>
                  </a:lnTo>
                  <a:lnTo>
                    <a:pt x="500" y="520"/>
                  </a:lnTo>
                  <a:close/>
                  <a:moveTo>
                    <a:pt x="500" y="524"/>
                  </a:moveTo>
                  <a:lnTo>
                    <a:pt x="500" y="520"/>
                  </a:lnTo>
                  <a:lnTo>
                    <a:pt x="504" y="520"/>
                  </a:lnTo>
                  <a:lnTo>
                    <a:pt x="504" y="524"/>
                  </a:lnTo>
                  <a:lnTo>
                    <a:pt x="500" y="524"/>
                  </a:lnTo>
                  <a:lnTo>
                    <a:pt x="500" y="524"/>
                  </a:lnTo>
                  <a:lnTo>
                    <a:pt x="500" y="524"/>
                  </a:lnTo>
                  <a:close/>
                  <a:moveTo>
                    <a:pt x="506" y="526"/>
                  </a:moveTo>
                  <a:lnTo>
                    <a:pt x="504" y="526"/>
                  </a:lnTo>
                  <a:lnTo>
                    <a:pt x="504" y="524"/>
                  </a:lnTo>
                  <a:lnTo>
                    <a:pt x="504" y="520"/>
                  </a:lnTo>
                  <a:lnTo>
                    <a:pt x="506" y="520"/>
                  </a:lnTo>
                  <a:lnTo>
                    <a:pt x="506" y="524"/>
                  </a:lnTo>
                  <a:lnTo>
                    <a:pt x="506" y="526"/>
                  </a:lnTo>
                  <a:lnTo>
                    <a:pt x="506" y="526"/>
                  </a:lnTo>
                  <a:lnTo>
                    <a:pt x="506" y="526"/>
                  </a:lnTo>
                  <a:close/>
                  <a:moveTo>
                    <a:pt x="492" y="526"/>
                  </a:moveTo>
                  <a:lnTo>
                    <a:pt x="492" y="524"/>
                  </a:lnTo>
                  <a:lnTo>
                    <a:pt x="496" y="520"/>
                  </a:lnTo>
                  <a:lnTo>
                    <a:pt x="496" y="524"/>
                  </a:lnTo>
                  <a:lnTo>
                    <a:pt x="496" y="526"/>
                  </a:lnTo>
                  <a:lnTo>
                    <a:pt x="492" y="526"/>
                  </a:lnTo>
                  <a:lnTo>
                    <a:pt x="492" y="526"/>
                  </a:lnTo>
                  <a:lnTo>
                    <a:pt x="492" y="526"/>
                  </a:lnTo>
                  <a:close/>
                  <a:moveTo>
                    <a:pt x="500" y="526"/>
                  </a:moveTo>
                  <a:lnTo>
                    <a:pt x="500" y="524"/>
                  </a:lnTo>
                  <a:lnTo>
                    <a:pt x="504" y="524"/>
                  </a:lnTo>
                  <a:lnTo>
                    <a:pt x="504" y="526"/>
                  </a:lnTo>
                  <a:lnTo>
                    <a:pt x="500" y="526"/>
                  </a:lnTo>
                  <a:lnTo>
                    <a:pt x="500" y="526"/>
                  </a:lnTo>
                  <a:lnTo>
                    <a:pt x="500" y="526"/>
                  </a:lnTo>
                  <a:close/>
                  <a:moveTo>
                    <a:pt x="492" y="526"/>
                  </a:moveTo>
                  <a:lnTo>
                    <a:pt x="492" y="524"/>
                  </a:lnTo>
                  <a:lnTo>
                    <a:pt x="492" y="526"/>
                  </a:lnTo>
                  <a:lnTo>
                    <a:pt x="492" y="526"/>
                  </a:lnTo>
                  <a:lnTo>
                    <a:pt x="492" y="526"/>
                  </a:lnTo>
                  <a:close/>
                  <a:moveTo>
                    <a:pt x="500" y="530"/>
                  </a:moveTo>
                  <a:lnTo>
                    <a:pt x="500" y="526"/>
                  </a:lnTo>
                  <a:lnTo>
                    <a:pt x="500" y="530"/>
                  </a:lnTo>
                  <a:lnTo>
                    <a:pt x="500" y="530"/>
                  </a:lnTo>
                  <a:lnTo>
                    <a:pt x="500" y="530"/>
                  </a:lnTo>
                  <a:close/>
                  <a:moveTo>
                    <a:pt x="504" y="530"/>
                  </a:moveTo>
                  <a:lnTo>
                    <a:pt x="500" y="530"/>
                  </a:lnTo>
                  <a:lnTo>
                    <a:pt x="504" y="530"/>
                  </a:lnTo>
                  <a:lnTo>
                    <a:pt x="504" y="526"/>
                  </a:lnTo>
                  <a:lnTo>
                    <a:pt x="504" y="530"/>
                  </a:lnTo>
                  <a:lnTo>
                    <a:pt x="504" y="530"/>
                  </a:lnTo>
                  <a:lnTo>
                    <a:pt x="504" y="530"/>
                  </a:lnTo>
                  <a:close/>
                  <a:moveTo>
                    <a:pt x="504" y="534"/>
                  </a:moveTo>
                  <a:lnTo>
                    <a:pt x="500" y="534"/>
                  </a:lnTo>
                  <a:lnTo>
                    <a:pt x="500" y="530"/>
                  </a:lnTo>
                  <a:lnTo>
                    <a:pt x="504" y="530"/>
                  </a:lnTo>
                  <a:lnTo>
                    <a:pt x="504" y="534"/>
                  </a:lnTo>
                  <a:lnTo>
                    <a:pt x="504" y="534"/>
                  </a:lnTo>
                  <a:lnTo>
                    <a:pt x="504" y="534"/>
                  </a:lnTo>
                  <a:close/>
                  <a:moveTo>
                    <a:pt x="492" y="556"/>
                  </a:moveTo>
                  <a:lnTo>
                    <a:pt x="492" y="552"/>
                  </a:lnTo>
                  <a:lnTo>
                    <a:pt x="496" y="552"/>
                  </a:lnTo>
                  <a:lnTo>
                    <a:pt x="496" y="556"/>
                  </a:lnTo>
                  <a:lnTo>
                    <a:pt x="492" y="556"/>
                  </a:lnTo>
                  <a:lnTo>
                    <a:pt x="492" y="556"/>
                  </a:lnTo>
                  <a:lnTo>
                    <a:pt x="492" y="556"/>
                  </a:lnTo>
                  <a:close/>
                  <a:moveTo>
                    <a:pt x="484" y="566"/>
                  </a:moveTo>
                  <a:lnTo>
                    <a:pt x="488" y="566"/>
                  </a:lnTo>
                  <a:lnTo>
                    <a:pt x="484" y="566"/>
                  </a:lnTo>
                  <a:lnTo>
                    <a:pt x="484" y="566"/>
                  </a:lnTo>
                  <a:lnTo>
                    <a:pt x="484" y="566"/>
                  </a:lnTo>
                  <a:close/>
                  <a:moveTo>
                    <a:pt x="484" y="566"/>
                  </a:moveTo>
                  <a:lnTo>
                    <a:pt x="480" y="566"/>
                  </a:lnTo>
                  <a:lnTo>
                    <a:pt x="484" y="566"/>
                  </a:lnTo>
                  <a:lnTo>
                    <a:pt x="484" y="566"/>
                  </a:lnTo>
                  <a:lnTo>
                    <a:pt x="484" y="566"/>
                  </a:lnTo>
                  <a:close/>
                  <a:moveTo>
                    <a:pt x="496" y="570"/>
                  </a:moveTo>
                  <a:lnTo>
                    <a:pt x="492" y="570"/>
                  </a:lnTo>
                  <a:lnTo>
                    <a:pt x="496" y="566"/>
                  </a:lnTo>
                  <a:lnTo>
                    <a:pt x="500" y="566"/>
                  </a:lnTo>
                  <a:lnTo>
                    <a:pt x="500" y="570"/>
                  </a:lnTo>
                  <a:lnTo>
                    <a:pt x="504" y="570"/>
                  </a:lnTo>
                  <a:lnTo>
                    <a:pt x="504" y="566"/>
                  </a:lnTo>
                  <a:lnTo>
                    <a:pt x="504" y="570"/>
                  </a:lnTo>
                  <a:lnTo>
                    <a:pt x="500" y="570"/>
                  </a:lnTo>
                  <a:lnTo>
                    <a:pt x="496" y="570"/>
                  </a:lnTo>
                  <a:lnTo>
                    <a:pt x="496" y="570"/>
                  </a:lnTo>
                  <a:lnTo>
                    <a:pt x="496" y="570"/>
                  </a:lnTo>
                  <a:close/>
                  <a:moveTo>
                    <a:pt x="488" y="574"/>
                  </a:moveTo>
                  <a:lnTo>
                    <a:pt x="484" y="570"/>
                  </a:lnTo>
                  <a:lnTo>
                    <a:pt x="480" y="570"/>
                  </a:lnTo>
                  <a:lnTo>
                    <a:pt x="484" y="570"/>
                  </a:lnTo>
                  <a:lnTo>
                    <a:pt x="488" y="570"/>
                  </a:lnTo>
                  <a:lnTo>
                    <a:pt x="488" y="566"/>
                  </a:lnTo>
                  <a:lnTo>
                    <a:pt x="488" y="570"/>
                  </a:lnTo>
                  <a:lnTo>
                    <a:pt x="488" y="574"/>
                  </a:lnTo>
                  <a:lnTo>
                    <a:pt x="488" y="574"/>
                  </a:lnTo>
                  <a:lnTo>
                    <a:pt x="488" y="574"/>
                  </a:lnTo>
                  <a:close/>
                  <a:moveTo>
                    <a:pt x="484" y="586"/>
                  </a:moveTo>
                  <a:lnTo>
                    <a:pt x="480" y="586"/>
                  </a:lnTo>
                  <a:lnTo>
                    <a:pt x="480" y="582"/>
                  </a:lnTo>
                  <a:lnTo>
                    <a:pt x="480" y="578"/>
                  </a:lnTo>
                  <a:lnTo>
                    <a:pt x="480" y="582"/>
                  </a:lnTo>
                  <a:lnTo>
                    <a:pt x="476" y="582"/>
                  </a:lnTo>
                  <a:lnTo>
                    <a:pt x="476" y="578"/>
                  </a:lnTo>
                  <a:lnTo>
                    <a:pt x="480" y="578"/>
                  </a:lnTo>
                  <a:lnTo>
                    <a:pt x="476" y="578"/>
                  </a:lnTo>
                  <a:lnTo>
                    <a:pt x="476" y="574"/>
                  </a:lnTo>
                  <a:lnTo>
                    <a:pt x="476" y="570"/>
                  </a:lnTo>
                  <a:lnTo>
                    <a:pt x="480" y="570"/>
                  </a:lnTo>
                  <a:lnTo>
                    <a:pt x="480" y="574"/>
                  </a:lnTo>
                  <a:lnTo>
                    <a:pt x="480" y="578"/>
                  </a:lnTo>
                  <a:lnTo>
                    <a:pt x="484" y="578"/>
                  </a:lnTo>
                  <a:lnTo>
                    <a:pt x="484" y="582"/>
                  </a:lnTo>
                  <a:lnTo>
                    <a:pt x="484" y="586"/>
                  </a:lnTo>
                  <a:lnTo>
                    <a:pt x="484" y="586"/>
                  </a:lnTo>
                  <a:lnTo>
                    <a:pt x="484" y="586"/>
                  </a:lnTo>
                  <a:close/>
                  <a:moveTo>
                    <a:pt x="484" y="582"/>
                  </a:moveTo>
                  <a:lnTo>
                    <a:pt x="484" y="574"/>
                  </a:lnTo>
                  <a:lnTo>
                    <a:pt x="480" y="574"/>
                  </a:lnTo>
                  <a:lnTo>
                    <a:pt x="484" y="574"/>
                  </a:lnTo>
                  <a:lnTo>
                    <a:pt x="488" y="574"/>
                  </a:lnTo>
                  <a:lnTo>
                    <a:pt x="488" y="578"/>
                  </a:lnTo>
                  <a:lnTo>
                    <a:pt x="484" y="582"/>
                  </a:lnTo>
                  <a:lnTo>
                    <a:pt x="484" y="582"/>
                  </a:lnTo>
                  <a:lnTo>
                    <a:pt x="484" y="582"/>
                  </a:lnTo>
                  <a:close/>
                  <a:moveTo>
                    <a:pt x="492" y="578"/>
                  </a:moveTo>
                  <a:lnTo>
                    <a:pt x="492" y="574"/>
                  </a:lnTo>
                  <a:lnTo>
                    <a:pt x="496" y="574"/>
                  </a:lnTo>
                  <a:lnTo>
                    <a:pt x="496" y="578"/>
                  </a:lnTo>
                  <a:lnTo>
                    <a:pt x="492" y="578"/>
                  </a:lnTo>
                  <a:lnTo>
                    <a:pt x="492" y="578"/>
                  </a:lnTo>
                  <a:lnTo>
                    <a:pt x="492" y="578"/>
                  </a:lnTo>
                  <a:close/>
                  <a:moveTo>
                    <a:pt x="492" y="586"/>
                  </a:moveTo>
                  <a:lnTo>
                    <a:pt x="488" y="586"/>
                  </a:lnTo>
                  <a:lnTo>
                    <a:pt x="484" y="586"/>
                  </a:lnTo>
                  <a:lnTo>
                    <a:pt x="484" y="582"/>
                  </a:lnTo>
                  <a:lnTo>
                    <a:pt x="488" y="582"/>
                  </a:lnTo>
                  <a:lnTo>
                    <a:pt x="488" y="578"/>
                  </a:lnTo>
                  <a:lnTo>
                    <a:pt x="488" y="582"/>
                  </a:lnTo>
                  <a:lnTo>
                    <a:pt x="488" y="578"/>
                  </a:lnTo>
                  <a:lnTo>
                    <a:pt x="488" y="574"/>
                  </a:lnTo>
                  <a:lnTo>
                    <a:pt x="492" y="574"/>
                  </a:lnTo>
                  <a:lnTo>
                    <a:pt x="492" y="578"/>
                  </a:lnTo>
                  <a:lnTo>
                    <a:pt x="492" y="582"/>
                  </a:lnTo>
                  <a:lnTo>
                    <a:pt x="492" y="586"/>
                  </a:lnTo>
                  <a:lnTo>
                    <a:pt x="492" y="582"/>
                  </a:lnTo>
                  <a:lnTo>
                    <a:pt x="492" y="586"/>
                  </a:lnTo>
                  <a:lnTo>
                    <a:pt x="492" y="586"/>
                  </a:lnTo>
                  <a:lnTo>
                    <a:pt x="492" y="586"/>
                  </a:lnTo>
                  <a:close/>
                  <a:moveTo>
                    <a:pt x="496" y="582"/>
                  </a:moveTo>
                  <a:lnTo>
                    <a:pt x="496" y="578"/>
                  </a:lnTo>
                  <a:lnTo>
                    <a:pt x="492" y="578"/>
                  </a:lnTo>
                  <a:lnTo>
                    <a:pt x="496" y="578"/>
                  </a:lnTo>
                  <a:lnTo>
                    <a:pt x="496" y="582"/>
                  </a:lnTo>
                  <a:lnTo>
                    <a:pt x="496" y="582"/>
                  </a:lnTo>
                  <a:lnTo>
                    <a:pt x="496" y="582"/>
                  </a:lnTo>
                  <a:close/>
                  <a:moveTo>
                    <a:pt x="500" y="582"/>
                  </a:moveTo>
                  <a:lnTo>
                    <a:pt x="496" y="582"/>
                  </a:lnTo>
                  <a:lnTo>
                    <a:pt x="496" y="578"/>
                  </a:lnTo>
                  <a:lnTo>
                    <a:pt x="500" y="578"/>
                  </a:lnTo>
                  <a:lnTo>
                    <a:pt x="500" y="582"/>
                  </a:lnTo>
                  <a:lnTo>
                    <a:pt x="500" y="582"/>
                  </a:lnTo>
                  <a:lnTo>
                    <a:pt x="500" y="582"/>
                  </a:lnTo>
                  <a:close/>
                  <a:moveTo>
                    <a:pt x="476" y="586"/>
                  </a:moveTo>
                  <a:lnTo>
                    <a:pt x="480" y="586"/>
                  </a:lnTo>
                  <a:lnTo>
                    <a:pt x="476" y="586"/>
                  </a:lnTo>
                  <a:lnTo>
                    <a:pt x="476" y="582"/>
                  </a:lnTo>
                  <a:lnTo>
                    <a:pt x="480" y="582"/>
                  </a:lnTo>
                  <a:lnTo>
                    <a:pt x="480" y="586"/>
                  </a:lnTo>
                  <a:lnTo>
                    <a:pt x="476" y="586"/>
                  </a:lnTo>
                  <a:lnTo>
                    <a:pt x="476" y="586"/>
                  </a:lnTo>
                  <a:lnTo>
                    <a:pt x="476" y="586"/>
                  </a:lnTo>
                  <a:close/>
                  <a:moveTo>
                    <a:pt x="492" y="604"/>
                  </a:moveTo>
                  <a:lnTo>
                    <a:pt x="492" y="608"/>
                  </a:lnTo>
                  <a:lnTo>
                    <a:pt x="492" y="604"/>
                  </a:lnTo>
                  <a:lnTo>
                    <a:pt x="496" y="604"/>
                  </a:lnTo>
                  <a:lnTo>
                    <a:pt x="496" y="608"/>
                  </a:lnTo>
                  <a:lnTo>
                    <a:pt x="492" y="612"/>
                  </a:lnTo>
                  <a:lnTo>
                    <a:pt x="492" y="616"/>
                  </a:lnTo>
                  <a:lnTo>
                    <a:pt x="488" y="616"/>
                  </a:lnTo>
                  <a:lnTo>
                    <a:pt x="488" y="612"/>
                  </a:lnTo>
                  <a:lnTo>
                    <a:pt x="492" y="612"/>
                  </a:lnTo>
                  <a:lnTo>
                    <a:pt x="488" y="612"/>
                  </a:lnTo>
                  <a:lnTo>
                    <a:pt x="488" y="608"/>
                  </a:lnTo>
                  <a:lnTo>
                    <a:pt x="488" y="604"/>
                  </a:lnTo>
                  <a:lnTo>
                    <a:pt x="488" y="600"/>
                  </a:lnTo>
                  <a:lnTo>
                    <a:pt x="492" y="600"/>
                  </a:lnTo>
                  <a:lnTo>
                    <a:pt x="488" y="600"/>
                  </a:lnTo>
                  <a:lnTo>
                    <a:pt x="488" y="604"/>
                  </a:lnTo>
                  <a:lnTo>
                    <a:pt x="488" y="600"/>
                  </a:lnTo>
                  <a:lnTo>
                    <a:pt x="484" y="604"/>
                  </a:lnTo>
                  <a:lnTo>
                    <a:pt x="488" y="604"/>
                  </a:lnTo>
                  <a:lnTo>
                    <a:pt x="484" y="608"/>
                  </a:lnTo>
                  <a:lnTo>
                    <a:pt x="484" y="612"/>
                  </a:lnTo>
                  <a:lnTo>
                    <a:pt x="484" y="608"/>
                  </a:lnTo>
                  <a:lnTo>
                    <a:pt x="480" y="604"/>
                  </a:lnTo>
                  <a:lnTo>
                    <a:pt x="480" y="600"/>
                  </a:lnTo>
                  <a:lnTo>
                    <a:pt x="480" y="596"/>
                  </a:lnTo>
                  <a:lnTo>
                    <a:pt x="480" y="600"/>
                  </a:lnTo>
                  <a:lnTo>
                    <a:pt x="484" y="600"/>
                  </a:lnTo>
                  <a:lnTo>
                    <a:pt x="484" y="604"/>
                  </a:lnTo>
                  <a:lnTo>
                    <a:pt x="484" y="600"/>
                  </a:lnTo>
                  <a:lnTo>
                    <a:pt x="480" y="600"/>
                  </a:lnTo>
                  <a:lnTo>
                    <a:pt x="480" y="596"/>
                  </a:lnTo>
                  <a:lnTo>
                    <a:pt x="484" y="600"/>
                  </a:lnTo>
                  <a:lnTo>
                    <a:pt x="484" y="596"/>
                  </a:lnTo>
                  <a:lnTo>
                    <a:pt x="488" y="600"/>
                  </a:lnTo>
                  <a:lnTo>
                    <a:pt x="488" y="596"/>
                  </a:lnTo>
                  <a:lnTo>
                    <a:pt x="488" y="594"/>
                  </a:lnTo>
                  <a:lnTo>
                    <a:pt x="484" y="590"/>
                  </a:lnTo>
                  <a:lnTo>
                    <a:pt x="484" y="586"/>
                  </a:lnTo>
                  <a:lnTo>
                    <a:pt x="488" y="586"/>
                  </a:lnTo>
                  <a:lnTo>
                    <a:pt x="492" y="586"/>
                  </a:lnTo>
                  <a:lnTo>
                    <a:pt x="492" y="590"/>
                  </a:lnTo>
                  <a:lnTo>
                    <a:pt x="492" y="594"/>
                  </a:lnTo>
                  <a:lnTo>
                    <a:pt x="492" y="596"/>
                  </a:lnTo>
                  <a:lnTo>
                    <a:pt x="496" y="596"/>
                  </a:lnTo>
                  <a:lnTo>
                    <a:pt x="492" y="600"/>
                  </a:lnTo>
                  <a:lnTo>
                    <a:pt x="492" y="604"/>
                  </a:lnTo>
                  <a:lnTo>
                    <a:pt x="492" y="604"/>
                  </a:lnTo>
                  <a:lnTo>
                    <a:pt x="492" y="604"/>
                  </a:lnTo>
                  <a:close/>
                  <a:moveTo>
                    <a:pt x="484" y="594"/>
                  </a:moveTo>
                  <a:lnTo>
                    <a:pt x="480" y="590"/>
                  </a:lnTo>
                  <a:lnTo>
                    <a:pt x="484" y="590"/>
                  </a:lnTo>
                  <a:lnTo>
                    <a:pt x="484" y="594"/>
                  </a:lnTo>
                  <a:lnTo>
                    <a:pt x="484" y="594"/>
                  </a:lnTo>
                  <a:lnTo>
                    <a:pt x="484" y="594"/>
                  </a:lnTo>
                  <a:close/>
                  <a:moveTo>
                    <a:pt x="480" y="594"/>
                  </a:moveTo>
                  <a:lnTo>
                    <a:pt x="480" y="590"/>
                  </a:lnTo>
                  <a:lnTo>
                    <a:pt x="480" y="594"/>
                  </a:lnTo>
                  <a:lnTo>
                    <a:pt x="476" y="594"/>
                  </a:lnTo>
                  <a:lnTo>
                    <a:pt x="476" y="590"/>
                  </a:lnTo>
                  <a:lnTo>
                    <a:pt x="480" y="590"/>
                  </a:lnTo>
                  <a:lnTo>
                    <a:pt x="484" y="594"/>
                  </a:lnTo>
                  <a:lnTo>
                    <a:pt x="480" y="594"/>
                  </a:lnTo>
                  <a:lnTo>
                    <a:pt x="480" y="594"/>
                  </a:lnTo>
                  <a:lnTo>
                    <a:pt x="480" y="594"/>
                  </a:lnTo>
                  <a:close/>
                  <a:moveTo>
                    <a:pt x="488" y="596"/>
                  </a:moveTo>
                  <a:lnTo>
                    <a:pt x="484" y="596"/>
                  </a:lnTo>
                  <a:lnTo>
                    <a:pt x="480" y="596"/>
                  </a:lnTo>
                  <a:lnTo>
                    <a:pt x="480" y="594"/>
                  </a:lnTo>
                  <a:lnTo>
                    <a:pt x="484" y="594"/>
                  </a:lnTo>
                  <a:lnTo>
                    <a:pt x="488" y="594"/>
                  </a:lnTo>
                  <a:lnTo>
                    <a:pt x="488" y="596"/>
                  </a:lnTo>
                  <a:lnTo>
                    <a:pt x="488" y="596"/>
                  </a:lnTo>
                  <a:lnTo>
                    <a:pt x="488" y="596"/>
                  </a:lnTo>
                  <a:close/>
                  <a:moveTo>
                    <a:pt x="496" y="604"/>
                  </a:moveTo>
                  <a:lnTo>
                    <a:pt x="492" y="600"/>
                  </a:lnTo>
                  <a:lnTo>
                    <a:pt x="496" y="600"/>
                  </a:lnTo>
                  <a:lnTo>
                    <a:pt x="496" y="604"/>
                  </a:lnTo>
                  <a:lnTo>
                    <a:pt x="496" y="604"/>
                  </a:lnTo>
                  <a:lnTo>
                    <a:pt x="496" y="604"/>
                  </a:lnTo>
                  <a:close/>
                  <a:moveTo>
                    <a:pt x="484" y="612"/>
                  </a:moveTo>
                  <a:lnTo>
                    <a:pt x="480" y="608"/>
                  </a:lnTo>
                  <a:lnTo>
                    <a:pt x="480" y="612"/>
                  </a:lnTo>
                  <a:lnTo>
                    <a:pt x="480" y="608"/>
                  </a:lnTo>
                  <a:lnTo>
                    <a:pt x="476" y="608"/>
                  </a:lnTo>
                  <a:lnTo>
                    <a:pt x="476" y="604"/>
                  </a:lnTo>
                  <a:lnTo>
                    <a:pt x="480" y="604"/>
                  </a:lnTo>
                  <a:lnTo>
                    <a:pt x="484" y="608"/>
                  </a:lnTo>
                  <a:lnTo>
                    <a:pt x="484" y="612"/>
                  </a:lnTo>
                  <a:lnTo>
                    <a:pt x="484" y="612"/>
                  </a:lnTo>
                  <a:lnTo>
                    <a:pt x="484" y="612"/>
                  </a:lnTo>
                  <a:close/>
                  <a:moveTo>
                    <a:pt x="484" y="620"/>
                  </a:moveTo>
                  <a:lnTo>
                    <a:pt x="484" y="624"/>
                  </a:lnTo>
                  <a:lnTo>
                    <a:pt x="480" y="624"/>
                  </a:lnTo>
                  <a:lnTo>
                    <a:pt x="480" y="620"/>
                  </a:lnTo>
                  <a:lnTo>
                    <a:pt x="484" y="620"/>
                  </a:lnTo>
                  <a:lnTo>
                    <a:pt x="480" y="620"/>
                  </a:lnTo>
                  <a:lnTo>
                    <a:pt x="480" y="616"/>
                  </a:lnTo>
                  <a:lnTo>
                    <a:pt x="480" y="620"/>
                  </a:lnTo>
                  <a:lnTo>
                    <a:pt x="484" y="620"/>
                  </a:lnTo>
                  <a:lnTo>
                    <a:pt x="484" y="616"/>
                  </a:lnTo>
                  <a:lnTo>
                    <a:pt x="480" y="616"/>
                  </a:lnTo>
                  <a:lnTo>
                    <a:pt x="480" y="612"/>
                  </a:lnTo>
                  <a:lnTo>
                    <a:pt x="484" y="612"/>
                  </a:lnTo>
                  <a:lnTo>
                    <a:pt x="484" y="616"/>
                  </a:lnTo>
                  <a:lnTo>
                    <a:pt x="488" y="616"/>
                  </a:lnTo>
                  <a:lnTo>
                    <a:pt x="484" y="620"/>
                  </a:lnTo>
                  <a:lnTo>
                    <a:pt x="484" y="620"/>
                  </a:lnTo>
                  <a:lnTo>
                    <a:pt x="484" y="620"/>
                  </a:lnTo>
                  <a:close/>
                  <a:moveTo>
                    <a:pt x="488" y="624"/>
                  </a:moveTo>
                  <a:lnTo>
                    <a:pt x="488" y="620"/>
                  </a:lnTo>
                  <a:lnTo>
                    <a:pt x="492" y="620"/>
                  </a:lnTo>
                  <a:lnTo>
                    <a:pt x="492" y="624"/>
                  </a:lnTo>
                  <a:lnTo>
                    <a:pt x="488" y="624"/>
                  </a:lnTo>
                  <a:lnTo>
                    <a:pt x="488" y="624"/>
                  </a:lnTo>
                  <a:lnTo>
                    <a:pt x="488" y="624"/>
                  </a:lnTo>
                  <a:close/>
                  <a:moveTo>
                    <a:pt x="496" y="630"/>
                  </a:moveTo>
                  <a:lnTo>
                    <a:pt x="492" y="626"/>
                  </a:lnTo>
                  <a:lnTo>
                    <a:pt x="492" y="624"/>
                  </a:lnTo>
                  <a:lnTo>
                    <a:pt x="496" y="624"/>
                  </a:lnTo>
                  <a:lnTo>
                    <a:pt x="492" y="624"/>
                  </a:lnTo>
                  <a:lnTo>
                    <a:pt x="496" y="624"/>
                  </a:lnTo>
                  <a:lnTo>
                    <a:pt x="496" y="626"/>
                  </a:lnTo>
                  <a:lnTo>
                    <a:pt x="496" y="630"/>
                  </a:lnTo>
                  <a:lnTo>
                    <a:pt x="500" y="630"/>
                  </a:lnTo>
                  <a:lnTo>
                    <a:pt x="496" y="630"/>
                  </a:lnTo>
                  <a:lnTo>
                    <a:pt x="496" y="630"/>
                  </a:lnTo>
                  <a:lnTo>
                    <a:pt x="496" y="630"/>
                  </a:lnTo>
                  <a:close/>
                  <a:moveTo>
                    <a:pt x="480" y="630"/>
                  </a:moveTo>
                  <a:lnTo>
                    <a:pt x="476" y="626"/>
                  </a:lnTo>
                  <a:lnTo>
                    <a:pt x="480" y="626"/>
                  </a:lnTo>
                  <a:lnTo>
                    <a:pt x="480" y="624"/>
                  </a:lnTo>
                  <a:lnTo>
                    <a:pt x="484" y="624"/>
                  </a:lnTo>
                  <a:lnTo>
                    <a:pt x="484" y="626"/>
                  </a:lnTo>
                  <a:lnTo>
                    <a:pt x="480" y="626"/>
                  </a:lnTo>
                  <a:lnTo>
                    <a:pt x="480" y="630"/>
                  </a:lnTo>
                  <a:lnTo>
                    <a:pt x="480" y="630"/>
                  </a:lnTo>
                  <a:lnTo>
                    <a:pt x="480" y="630"/>
                  </a:lnTo>
                  <a:close/>
                  <a:moveTo>
                    <a:pt x="484" y="630"/>
                  </a:moveTo>
                  <a:lnTo>
                    <a:pt x="484" y="626"/>
                  </a:lnTo>
                  <a:lnTo>
                    <a:pt x="484" y="630"/>
                  </a:lnTo>
                  <a:lnTo>
                    <a:pt x="484" y="630"/>
                  </a:lnTo>
                  <a:lnTo>
                    <a:pt x="484" y="630"/>
                  </a:lnTo>
                  <a:close/>
                  <a:moveTo>
                    <a:pt x="492" y="630"/>
                  </a:moveTo>
                  <a:lnTo>
                    <a:pt x="488" y="630"/>
                  </a:lnTo>
                  <a:lnTo>
                    <a:pt x="488" y="626"/>
                  </a:lnTo>
                  <a:lnTo>
                    <a:pt x="492" y="630"/>
                  </a:lnTo>
                  <a:lnTo>
                    <a:pt x="492" y="630"/>
                  </a:lnTo>
                  <a:lnTo>
                    <a:pt x="492" y="630"/>
                  </a:lnTo>
                  <a:close/>
                  <a:moveTo>
                    <a:pt x="488" y="638"/>
                  </a:moveTo>
                  <a:lnTo>
                    <a:pt x="488" y="634"/>
                  </a:lnTo>
                  <a:lnTo>
                    <a:pt x="488" y="630"/>
                  </a:lnTo>
                  <a:lnTo>
                    <a:pt x="492" y="630"/>
                  </a:lnTo>
                  <a:lnTo>
                    <a:pt x="492" y="626"/>
                  </a:lnTo>
                  <a:lnTo>
                    <a:pt x="492" y="630"/>
                  </a:lnTo>
                  <a:lnTo>
                    <a:pt x="496" y="630"/>
                  </a:lnTo>
                  <a:lnTo>
                    <a:pt x="496" y="634"/>
                  </a:lnTo>
                  <a:lnTo>
                    <a:pt x="492" y="634"/>
                  </a:lnTo>
                  <a:lnTo>
                    <a:pt x="488" y="638"/>
                  </a:lnTo>
                  <a:lnTo>
                    <a:pt x="488" y="638"/>
                  </a:lnTo>
                  <a:lnTo>
                    <a:pt x="488" y="638"/>
                  </a:lnTo>
                  <a:close/>
                  <a:moveTo>
                    <a:pt x="496" y="638"/>
                  </a:moveTo>
                  <a:lnTo>
                    <a:pt x="496" y="634"/>
                  </a:lnTo>
                  <a:lnTo>
                    <a:pt x="496" y="630"/>
                  </a:lnTo>
                  <a:lnTo>
                    <a:pt x="496" y="634"/>
                  </a:lnTo>
                  <a:lnTo>
                    <a:pt x="496" y="638"/>
                  </a:lnTo>
                  <a:lnTo>
                    <a:pt x="496" y="638"/>
                  </a:lnTo>
                  <a:lnTo>
                    <a:pt x="496" y="638"/>
                  </a:lnTo>
                  <a:close/>
                  <a:moveTo>
                    <a:pt x="496" y="638"/>
                  </a:moveTo>
                  <a:lnTo>
                    <a:pt x="492" y="638"/>
                  </a:lnTo>
                  <a:lnTo>
                    <a:pt x="492" y="634"/>
                  </a:lnTo>
                  <a:lnTo>
                    <a:pt x="496" y="638"/>
                  </a:lnTo>
                  <a:lnTo>
                    <a:pt x="496" y="638"/>
                  </a:lnTo>
                  <a:lnTo>
                    <a:pt x="496" y="638"/>
                  </a:lnTo>
                  <a:close/>
                  <a:moveTo>
                    <a:pt x="484" y="646"/>
                  </a:moveTo>
                  <a:lnTo>
                    <a:pt x="484" y="642"/>
                  </a:lnTo>
                  <a:lnTo>
                    <a:pt x="488" y="642"/>
                  </a:lnTo>
                  <a:lnTo>
                    <a:pt x="488" y="638"/>
                  </a:lnTo>
                  <a:lnTo>
                    <a:pt x="492" y="638"/>
                  </a:lnTo>
                  <a:lnTo>
                    <a:pt x="492" y="642"/>
                  </a:lnTo>
                  <a:lnTo>
                    <a:pt x="488" y="642"/>
                  </a:lnTo>
                  <a:lnTo>
                    <a:pt x="484" y="646"/>
                  </a:lnTo>
                  <a:lnTo>
                    <a:pt x="484" y="646"/>
                  </a:lnTo>
                  <a:lnTo>
                    <a:pt x="484" y="646"/>
                  </a:lnTo>
                  <a:close/>
                  <a:moveTo>
                    <a:pt x="500" y="642"/>
                  </a:moveTo>
                  <a:lnTo>
                    <a:pt x="500" y="638"/>
                  </a:lnTo>
                  <a:lnTo>
                    <a:pt x="500" y="642"/>
                  </a:lnTo>
                  <a:lnTo>
                    <a:pt x="500" y="642"/>
                  </a:lnTo>
                  <a:lnTo>
                    <a:pt x="500" y="642"/>
                  </a:lnTo>
                  <a:close/>
                  <a:moveTo>
                    <a:pt x="504" y="642"/>
                  </a:moveTo>
                  <a:lnTo>
                    <a:pt x="504" y="638"/>
                  </a:lnTo>
                  <a:lnTo>
                    <a:pt x="504" y="642"/>
                  </a:lnTo>
                  <a:lnTo>
                    <a:pt x="504" y="642"/>
                  </a:lnTo>
                  <a:lnTo>
                    <a:pt x="504" y="642"/>
                  </a:lnTo>
                  <a:close/>
                  <a:moveTo>
                    <a:pt x="480" y="646"/>
                  </a:moveTo>
                  <a:lnTo>
                    <a:pt x="484" y="646"/>
                  </a:lnTo>
                  <a:lnTo>
                    <a:pt x="484" y="642"/>
                  </a:lnTo>
                  <a:lnTo>
                    <a:pt x="484" y="638"/>
                  </a:lnTo>
                  <a:lnTo>
                    <a:pt x="484" y="642"/>
                  </a:lnTo>
                  <a:lnTo>
                    <a:pt x="484" y="646"/>
                  </a:lnTo>
                  <a:lnTo>
                    <a:pt x="480" y="646"/>
                  </a:lnTo>
                  <a:lnTo>
                    <a:pt x="480" y="646"/>
                  </a:lnTo>
                  <a:lnTo>
                    <a:pt x="480" y="646"/>
                  </a:lnTo>
                  <a:close/>
                  <a:moveTo>
                    <a:pt x="500" y="650"/>
                  </a:moveTo>
                  <a:lnTo>
                    <a:pt x="496" y="650"/>
                  </a:lnTo>
                  <a:lnTo>
                    <a:pt x="500" y="650"/>
                  </a:lnTo>
                  <a:lnTo>
                    <a:pt x="500" y="646"/>
                  </a:lnTo>
                  <a:lnTo>
                    <a:pt x="500" y="650"/>
                  </a:lnTo>
                  <a:lnTo>
                    <a:pt x="500" y="650"/>
                  </a:lnTo>
                  <a:lnTo>
                    <a:pt x="500" y="650"/>
                  </a:lnTo>
                  <a:close/>
                  <a:moveTo>
                    <a:pt x="488" y="656"/>
                  </a:moveTo>
                  <a:lnTo>
                    <a:pt x="484" y="656"/>
                  </a:lnTo>
                  <a:lnTo>
                    <a:pt x="484" y="652"/>
                  </a:lnTo>
                  <a:lnTo>
                    <a:pt x="488" y="650"/>
                  </a:lnTo>
                  <a:lnTo>
                    <a:pt x="488" y="652"/>
                  </a:lnTo>
                  <a:lnTo>
                    <a:pt x="488" y="650"/>
                  </a:lnTo>
                  <a:lnTo>
                    <a:pt x="488" y="646"/>
                  </a:lnTo>
                  <a:lnTo>
                    <a:pt x="488" y="650"/>
                  </a:lnTo>
                  <a:lnTo>
                    <a:pt x="488" y="652"/>
                  </a:lnTo>
                  <a:lnTo>
                    <a:pt x="488" y="656"/>
                  </a:lnTo>
                  <a:lnTo>
                    <a:pt x="488" y="656"/>
                  </a:lnTo>
                  <a:lnTo>
                    <a:pt x="488" y="656"/>
                  </a:lnTo>
                  <a:close/>
                  <a:moveTo>
                    <a:pt x="504" y="650"/>
                  </a:moveTo>
                  <a:lnTo>
                    <a:pt x="500" y="650"/>
                  </a:lnTo>
                  <a:lnTo>
                    <a:pt x="504" y="650"/>
                  </a:lnTo>
                  <a:lnTo>
                    <a:pt x="504" y="650"/>
                  </a:lnTo>
                  <a:lnTo>
                    <a:pt x="504" y="650"/>
                  </a:lnTo>
                  <a:close/>
                  <a:moveTo>
                    <a:pt x="500" y="652"/>
                  </a:moveTo>
                  <a:lnTo>
                    <a:pt x="496" y="652"/>
                  </a:lnTo>
                  <a:lnTo>
                    <a:pt x="492" y="650"/>
                  </a:lnTo>
                  <a:lnTo>
                    <a:pt x="496" y="650"/>
                  </a:lnTo>
                  <a:lnTo>
                    <a:pt x="500" y="652"/>
                  </a:lnTo>
                  <a:lnTo>
                    <a:pt x="500" y="652"/>
                  </a:lnTo>
                  <a:lnTo>
                    <a:pt x="500" y="652"/>
                  </a:lnTo>
                  <a:close/>
                  <a:moveTo>
                    <a:pt x="484" y="652"/>
                  </a:moveTo>
                  <a:lnTo>
                    <a:pt x="484" y="650"/>
                  </a:lnTo>
                  <a:lnTo>
                    <a:pt x="488" y="650"/>
                  </a:lnTo>
                  <a:lnTo>
                    <a:pt x="484" y="650"/>
                  </a:lnTo>
                  <a:lnTo>
                    <a:pt x="484" y="652"/>
                  </a:lnTo>
                  <a:lnTo>
                    <a:pt x="484" y="652"/>
                  </a:lnTo>
                  <a:lnTo>
                    <a:pt x="484" y="652"/>
                  </a:lnTo>
                  <a:close/>
                  <a:moveTo>
                    <a:pt x="504" y="652"/>
                  </a:moveTo>
                  <a:lnTo>
                    <a:pt x="500" y="652"/>
                  </a:lnTo>
                  <a:lnTo>
                    <a:pt x="500" y="650"/>
                  </a:lnTo>
                  <a:lnTo>
                    <a:pt x="504" y="650"/>
                  </a:lnTo>
                  <a:lnTo>
                    <a:pt x="504" y="652"/>
                  </a:lnTo>
                  <a:lnTo>
                    <a:pt x="504" y="652"/>
                  </a:lnTo>
                  <a:lnTo>
                    <a:pt x="504" y="652"/>
                  </a:lnTo>
                  <a:close/>
                  <a:moveTo>
                    <a:pt x="488" y="656"/>
                  </a:moveTo>
                  <a:lnTo>
                    <a:pt x="488" y="652"/>
                  </a:lnTo>
                  <a:lnTo>
                    <a:pt x="492" y="652"/>
                  </a:lnTo>
                  <a:lnTo>
                    <a:pt x="488" y="656"/>
                  </a:lnTo>
                  <a:lnTo>
                    <a:pt x="488" y="656"/>
                  </a:lnTo>
                  <a:lnTo>
                    <a:pt x="488" y="656"/>
                  </a:lnTo>
                  <a:close/>
                  <a:moveTo>
                    <a:pt x="514" y="656"/>
                  </a:moveTo>
                  <a:lnTo>
                    <a:pt x="514" y="652"/>
                  </a:lnTo>
                  <a:lnTo>
                    <a:pt x="514" y="656"/>
                  </a:lnTo>
                  <a:lnTo>
                    <a:pt x="514" y="656"/>
                  </a:lnTo>
                  <a:lnTo>
                    <a:pt x="514" y="656"/>
                  </a:lnTo>
                  <a:close/>
                  <a:moveTo>
                    <a:pt x="504" y="660"/>
                  </a:moveTo>
                  <a:lnTo>
                    <a:pt x="504" y="656"/>
                  </a:lnTo>
                  <a:lnTo>
                    <a:pt x="500" y="656"/>
                  </a:lnTo>
                  <a:lnTo>
                    <a:pt x="500" y="652"/>
                  </a:lnTo>
                  <a:lnTo>
                    <a:pt x="504" y="656"/>
                  </a:lnTo>
                  <a:lnTo>
                    <a:pt x="504" y="660"/>
                  </a:lnTo>
                  <a:lnTo>
                    <a:pt x="504" y="660"/>
                  </a:lnTo>
                  <a:lnTo>
                    <a:pt x="504" y="660"/>
                  </a:lnTo>
                  <a:close/>
                  <a:moveTo>
                    <a:pt x="488" y="656"/>
                  </a:moveTo>
                  <a:lnTo>
                    <a:pt x="492" y="656"/>
                  </a:lnTo>
                  <a:lnTo>
                    <a:pt x="492" y="652"/>
                  </a:lnTo>
                  <a:lnTo>
                    <a:pt x="492" y="656"/>
                  </a:lnTo>
                  <a:lnTo>
                    <a:pt x="488" y="656"/>
                  </a:lnTo>
                  <a:lnTo>
                    <a:pt x="488" y="656"/>
                  </a:lnTo>
                  <a:lnTo>
                    <a:pt x="488" y="656"/>
                  </a:lnTo>
                  <a:close/>
                  <a:moveTo>
                    <a:pt x="500" y="664"/>
                  </a:moveTo>
                  <a:lnTo>
                    <a:pt x="496" y="664"/>
                  </a:lnTo>
                  <a:lnTo>
                    <a:pt x="496" y="660"/>
                  </a:lnTo>
                  <a:lnTo>
                    <a:pt x="500" y="660"/>
                  </a:lnTo>
                  <a:lnTo>
                    <a:pt x="496" y="660"/>
                  </a:lnTo>
                  <a:lnTo>
                    <a:pt x="496" y="656"/>
                  </a:lnTo>
                  <a:lnTo>
                    <a:pt x="500" y="660"/>
                  </a:lnTo>
                  <a:lnTo>
                    <a:pt x="500" y="664"/>
                  </a:lnTo>
                  <a:lnTo>
                    <a:pt x="500" y="664"/>
                  </a:lnTo>
                  <a:lnTo>
                    <a:pt x="500" y="664"/>
                  </a:lnTo>
                  <a:close/>
                  <a:moveTo>
                    <a:pt x="504" y="664"/>
                  </a:moveTo>
                  <a:lnTo>
                    <a:pt x="504" y="660"/>
                  </a:lnTo>
                  <a:lnTo>
                    <a:pt x="500" y="660"/>
                  </a:lnTo>
                  <a:lnTo>
                    <a:pt x="500" y="656"/>
                  </a:lnTo>
                  <a:lnTo>
                    <a:pt x="500" y="660"/>
                  </a:lnTo>
                  <a:lnTo>
                    <a:pt x="504" y="660"/>
                  </a:lnTo>
                  <a:lnTo>
                    <a:pt x="504" y="664"/>
                  </a:lnTo>
                  <a:lnTo>
                    <a:pt x="504" y="664"/>
                  </a:lnTo>
                  <a:lnTo>
                    <a:pt x="504" y="664"/>
                  </a:lnTo>
                  <a:close/>
                  <a:moveTo>
                    <a:pt x="488" y="660"/>
                  </a:moveTo>
                  <a:lnTo>
                    <a:pt x="492" y="660"/>
                  </a:lnTo>
                  <a:lnTo>
                    <a:pt x="488" y="660"/>
                  </a:lnTo>
                  <a:lnTo>
                    <a:pt x="488" y="660"/>
                  </a:lnTo>
                  <a:lnTo>
                    <a:pt x="488" y="660"/>
                  </a:lnTo>
                  <a:close/>
                  <a:moveTo>
                    <a:pt x="578" y="716"/>
                  </a:moveTo>
                  <a:lnTo>
                    <a:pt x="574" y="716"/>
                  </a:lnTo>
                  <a:lnTo>
                    <a:pt x="570" y="716"/>
                  </a:lnTo>
                  <a:lnTo>
                    <a:pt x="562" y="716"/>
                  </a:lnTo>
                  <a:lnTo>
                    <a:pt x="562" y="712"/>
                  </a:lnTo>
                  <a:lnTo>
                    <a:pt x="560" y="712"/>
                  </a:lnTo>
                  <a:lnTo>
                    <a:pt x="560" y="716"/>
                  </a:lnTo>
                  <a:lnTo>
                    <a:pt x="556" y="716"/>
                  </a:lnTo>
                  <a:lnTo>
                    <a:pt x="552" y="716"/>
                  </a:lnTo>
                  <a:lnTo>
                    <a:pt x="552" y="712"/>
                  </a:lnTo>
                  <a:lnTo>
                    <a:pt x="552" y="716"/>
                  </a:lnTo>
                  <a:lnTo>
                    <a:pt x="548" y="716"/>
                  </a:lnTo>
                  <a:lnTo>
                    <a:pt x="544" y="716"/>
                  </a:lnTo>
                  <a:lnTo>
                    <a:pt x="544" y="712"/>
                  </a:lnTo>
                  <a:lnTo>
                    <a:pt x="548" y="712"/>
                  </a:lnTo>
                  <a:lnTo>
                    <a:pt x="552" y="712"/>
                  </a:lnTo>
                  <a:lnTo>
                    <a:pt x="548" y="712"/>
                  </a:lnTo>
                  <a:lnTo>
                    <a:pt x="544" y="712"/>
                  </a:lnTo>
                  <a:lnTo>
                    <a:pt x="540" y="712"/>
                  </a:lnTo>
                  <a:lnTo>
                    <a:pt x="544" y="712"/>
                  </a:lnTo>
                  <a:lnTo>
                    <a:pt x="540" y="712"/>
                  </a:lnTo>
                  <a:lnTo>
                    <a:pt x="536" y="712"/>
                  </a:lnTo>
                  <a:lnTo>
                    <a:pt x="540" y="712"/>
                  </a:lnTo>
                  <a:lnTo>
                    <a:pt x="540" y="708"/>
                  </a:lnTo>
                  <a:lnTo>
                    <a:pt x="536" y="708"/>
                  </a:lnTo>
                  <a:lnTo>
                    <a:pt x="536" y="712"/>
                  </a:lnTo>
                  <a:lnTo>
                    <a:pt x="532" y="712"/>
                  </a:lnTo>
                  <a:lnTo>
                    <a:pt x="532" y="708"/>
                  </a:lnTo>
                  <a:lnTo>
                    <a:pt x="532" y="712"/>
                  </a:lnTo>
                  <a:lnTo>
                    <a:pt x="530" y="712"/>
                  </a:lnTo>
                  <a:lnTo>
                    <a:pt x="530" y="708"/>
                  </a:lnTo>
                  <a:lnTo>
                    <a:pt x="532" y="708"/>
                  </a:lnTo>
                  <a:lnTo>
                    <a:pt x="530" y="708"/>
                  </a:lnTo>
                  <a:lnTo>
                    <a:pt x="530" y="706"/>
                  </a:lnTo>
                  <a:lnTo>
                    <a:pt x="532" y="706"/>
                  </a:lnTo>
                  <a:lnTo>
                    <a:pt x="532" y="708"/>
                  </a:lnTo>
                  <a:lnTo>
                    <a:pt x="536" y="708"/>
                  </a:lnTo>
                  <a:lnTo>
                    <a:pt x="532" y="708"/>
                  </a:lnTo>
                  <a:lnTo>
                    <a:pt x="532" y="706"/>
                  </a:lnTo>
                  <a:lnTo>
                    <a:pt x="536" y="708"/>
                  </a:lnTo>
                  <a:lnTo>
                    <a:pt x="536" y="706"/>
                  </a:lnTo>
                  <a:lnTo>
                    <a:pt x="540" y="706"/>
                  </a:lnTo>
                  <a:lnTo>
                    <a:pt x="544" y="708"/>
                  </a:lnTo>
                  <a:lnTo>
                    <a:pt x="544" y="706"/>
                  </a:lnTo>
                  <a:lnTo>
                    <a:pt x="548" y="706"/>
                  </a:lnTo>
                  <a:lnTo>
                    <a:pt x="548" y="708"/>
                  </a:lnTo>
                  <a:lnTo>
                    <a:pt x="548" y="706"/>
                  </a:lnTo>
                  <a:lnTo>
                    <a:pt x="552" y="708"/>
                  </a:lnTo>
                  <a:lnTo>
                    <a:pt x="556" y="708"/>
                  </a:lnTo>
                  <a:lnTo>
                    <a:pt x="552" y="708"/>
                  </a:lnTo>
                  <a:lnTo>
                    <a:pt x="552" y="706"/>
                  </a:lnTo>
                  <a:lnTo>
                    <a:pt x="548" y="706"/>
                  </a:lnTo>
                  <a:lnTo>
                    <a:pt x="544" y="706"/>
                  </a:lnTo>
                  <a:lnTo>
                    <a:pt x="544" y="702"/>
                  </a:lnTo>
                  <a:lnTo>
                    <a:pt x="548" y="702"/>
                  </a:lnTo>
                  <a:lnTo>
                    <a:pt x="552" y="706"/>
                  </a:lnTo>
                  <a:lnTo>
                    <a:pt x="556" y="706"/>
                  </a:lnTo>
                  <a:lnTo>
                    <a:pt x="556" y="702"/>
                  </a:lnTo>
                  <a:lnTo>
                    <a:pt x="556" y="706"/>
                  </a:lnTo>
                  <a:lnTo>
                    <a:pt x="560" y="706"/>
                  </a:lnTo>
                  <a:lnTo>
                    <a:pt x="560" y="708"/>
                  </a:lnTo>
                  <a:lnTo>
                    <a:pt x="560" y="706"/>
                  </a:lnTo>
                  <a:lnTo>
                    <a:pt x="562" y="706"/>
                  </a:lnTo>
                  <a:lnTo>
                    <a:pt x="566" y="706"/>
                  </a:lnTo>
                  <a:lnTo>
                    <a:pt x="566" y="708"/>
                  </a:lnTo>
                  <a:lnTo>
                    <a:pt x="566" y="712"/>
                  </a:lnTo>
                  <a:lnTo>
                    <a:pt x="566" y="708"/>
                  </a:lnTo>
                  <a:lnTo>
                    <a:pt x="570" y="708"/>
                  </a:lnTo>
                  <a:lnTo>
                    <a:pt x="566" y="708"/>
                  </a:lnTo>
                  <a:lnTo>
                    <a:pt x="570" y="708"/>
                  </a:lnTo>
                  <a:lnTo>
                    <a:pt x="570" y="706"/>
                  </a:lnTo>
                  <a:lnTo>
                    <a:pt x="566" y="706"/>
                  </a:lnTo>
                  <a:lnTo>
                    <a:pt x="562" y="706"/>
                  </a:lnTo>
                  <a:lnTo>
                    <a:pt x="562" y="702"/>
                  </a:lnTo>
                  <a:lnTo>
                    <a:pt x="560" y="702"/>
                  </a:lnTo>
                  <a:lnTo>
                    <a:pt x="556" y="702"/>
                  </a:lnTo>
                  <a:lnTo>
                    <a:pt x="556" y="698"/>
                  </a:lnTo>
                  <a:lnTo>
                    <a:pt x="556" y="694"/>
                  </a:lnTo>
                  <a:lnTo>
                    <a:pt x="556" y="690"/>
                  </a:lnTo>
                  <a:lnTo>
                    <a:pt x="560" y="690"/>
                  </a:lnTo>
                  <a:lnTo>
                    <a:pt x="566" y="686"/>
                  </a:lnTo>
                  <a:lnTo>
                    <a:pt x="566" y="682"/>
                  </a:lnTo>
                  <a:lnTo>
                    <a:pt x="562" y="682"/>
                  </a:lnTo>
                  <a:lnTo>
                    <a:pt x="560" y="682"/>
                  </a:lnTo>
                  <a:lnTo>
                    <a:pt x="556" y="682"/>
                  </a:lnTo>
                  <a:lnTo>
                    <a:pt x="556" y="686"/>
                  </a:lnTo>
                  <a:lnTo>
                    <a:pt x="552" y="686"/>
                  </a:lnTo>
                  <a:lnTo>
                    <a:pt x="552" y="682"/>
                  </a:lnTo>
                  <a:lnTo>
                    <a:pt x="552" y="680"/>
                  </a:lnTo>
                  <a:lnTo>
                    <a:pt x="552" y="676"/>
                  </a:lnTo>
                  <a:lnTo>
                    <a:pt x="556" y="676"/>
                  </a:lnTo>
                  <a:lnTo>
                    <a:pt x="556" y="672"/>
                  </a:lnTo>
                  <a:lnTo>
                    <a:pt x="552" y="672"/>
                  </a:lnTo>
                  <a:lnTo>
                    <a:pt x="556" y="672"/>
                  </a:lnTo>
                  <a:lnTo>
                    <a:pt x="560" y="672"/>
                  </a:lnTo>
                  <a:lnTo>
                    <a:pt x="562" y="668"/>
                  </a:lnTo>
                  <a:lnTo>
                    <a:pt x="562" y="664"/>
                  </a:lnTo>
                  <a:lnTo>
                    <a:pt x="566" y="664"/>
                  </a:lnTo>
                  <a:lnTo>
                    <a:pt x="566" y="668"/>
                  </a:lnTo>
                  <a:lnTo>
                    <a:pt x="570" y="668"/>
                  </a:lnTo>
                  <a:lnTo>
                    <a:pt x="574" y="668"/>
                  </a:lnTo>
                  <a:lnTo>
                    <a:pt x="578" y="668"/>
                  </a:lnTo>
                  <a:lnTo>
                    <a:pt x="578" y="672"/>
                  </a:lnTo>
                  <a:lnTo>
                    <a:pt x="578" y="680"/>
                  </a:lnTo>
                  <a:lnTo>
                    <a:pt x="578" y="682"/>
                  </a:lnTo>
                  <a:lnTo>
                    <a:pt x="578" y="686"/>
                  </a:lnTo>
                  <a:lnTo>
                    <a:pt x="578" y="694"/>
                  </a:lnTo>
                  <a:lnTo>
                    <a:pt x="578" y="698"/>
                  </a:lnTo>
                  <a:lnTo>
                    <a:pt x="578" y="706"/>
                  </a:lnTo>
                  <a:lnTo>
                    <a:pt x="578" y="708"/>
                  </a:lnTo>
                  <a:lnTo>
                    <a:pt x="578" y="716"/>
                  </a:lnTo>
                  <a:lnTo>
                    <a:pt x="578" y="716"/>
                  </a:lnTo>
                  <a:lnTo>
                    <a:pt x="578" y="716"/>
                  </a:lnTo>
                  <a:close/>
                  <a:moveTo>
                    <a:pt x="510" y="682"/>
                  </a:moveTo>
                  <a:lnTo>
                    <a:pt x="514" y="682"/>
                  </a:lnTo>
                  <a:lnTo>
                    <a:pt x="510" y="682"/>
                  </a:lnTo>
                  <a:lnTo>
                    <a:pt x="506" y="682"/>
                  </a:lnTo>
                  <a:lnTo>
                    <a:pt x="504" y="680"/>
                  </a:lnTo>
                  <a:lnTo>
                    <a:pt x="500" y="680"/>
                  </a:lnTo>
                  <a:lnTo>
                    <a:pt x="496" y="680"/>
                  </a:lnTo>
                  <a:lnTo>
                    <a:pt x="496" y="676"/>
                  </a:lnTo>
                  <a:lnTo>
                    <a:pt x="492" y="676"/>
                  </a:lnTo>
                  <a:lnTo>
                    <a:pt x="492" y="672"/>
                  </a:lnTo>
                  <a:lnTo>
                    <a:pt x="488" y="672"/>
                  </a:lnTo>
                  <a:lnTo>
                    <a:pt x="492" y="672"/>
                  </a:lnTo>
                  <a:lnTo>
                    <a:pt x="496" y="672"/>
                  </a:lnTo>
                  <a:lnTo>
                    <a:pt x="496" y="676"/>
                  </a:lnTo>
                  <a:lnTo>
                    <a:pt x="500" y="676"/>
                  </a:lnTo>
                  <a:lnTo>
                    <a:pt x="504" y="676"/>
                  </a:lnTo>
                  <a:lnTo>
                    <a:pt x="504" y="680"/>
                  </a:lnTo>
                  <a:lnTo>
                    <a:pt x="506" y="680"/>
                  </a:lnTo>
                  <a:lnTo>
                    <a:pt x="506" y="682"/>
                  </a:lnTo>
                  <a:lnTo>
                    <a:pt x="506" y="680"/>
                  </a:lnTo>
                  <a:lnTo>
                    <a:pt x="510" y="682"/>
                  </a:lnTo>
                  <a:lnTo>
                    <a:pt x="510" y="682"/>
                  </a:lnTo>
                  <a:lnTo>
                    <a:pt x="510" y="682"/>
                  </a:lnTo>
                  <a:close/>
                  <a:moveTo>
                    <a:pt x="506" y="676"/>
                  </a:moveTo>
                  <a:lnTo>
                    <a:pt x="504" y="676"/>
                  </a:lnTo>
                  <a:lnTo>
                    <a:pt x="504" y="672"/>
                  </a:lnTo>
                  <a:lnTo>
                    <a:pt x="506" y="672"/>
                  </a:lnTo>
                  <a:lnTo>
                    <a:pt x="506" y="676"/>
                  </a:lnTo>
                  <a:lnTo>
                    <a:pt x="510" y="676"/>
                  </a:lnTo>
                  <a:lnTo>
                    <a:pt x="506" y="676"/>
                  </a:lnTo>
                  <a:lnTo>
                    <a:pt x="506" y="676"/>
                  </a:lnTo>
                  <a:lnTo>
                    <a:pt x="506" y="676"/>
                  </a:lnTo>
                  <a:close/>
                  <a:moveTo>
                    <a:pt x="500" y="682"/>
                  </a:moveTo>
                  <a:lnTo>
                    <a:pt x="496" y="682"/>
                  </a:lnTo>
                  <a:lnTo>
                    <a:pt x="500" y="682"/>
                  </a:lnTo>
                  <a:lnTo>
                    <a:pt x="500" y="682"/>
                  </a:lnTo>
                  <a:lnTo>
                    <a:pt x="500" y="682"/>
                  </a:lnTo>
                  <a:close/>
                  <a:moveTo>
                    <a:pt x="510" y="694"/>
                  </a:moveTo>
                  <a:lnTo>
                    <a:pt x="510" y="690"/>
                  </a:lnTo>
                  <a:lnTo>
                    <a:pt x="506" y="690"/>
                  </a:lnTo>
                  <a:lnTo>
                    <a:pt x="506" y="694"/>
                  </a:lnTo>
                  <a:lnTo>
                    <a:pt x="506" y="690"/>
                  </a:lnTo>
                  <a:lnTo>
                    <a:pt x="506" y="686"/>
                  </a:lnTo>
                  <a:lnTo>
                    <a:pt x="510" y="690"/>
                  </a:lnTo>
                  <a:lnTo>
                    <a:pt x="514" y="690"/>
                  </a:lnTo>
                  <a:lnTo>
                    <a:pt x="510" y="690"/>
                  </a:lnTo>
                  <a:lnTo>
                    <a:pt x="506" y="686"/>
                  </a:lnTo>
                  <a:lnTo>
                    <a:pt x="510" y="686"/>
                  </a:lnTo>
                  <a:lnTo>
                    <a:pt x="514" y="686"/>
                  </a:lnTo>
                  <a:lnTo>
                    <a:pt x="510" y="686"/>
                  </a:lnTo>
                  <a:lnTo>
                    <a:pt x="514" y="686"/>
                  </a:lnTo>
                  <a:lnTo>
                    <a:pt x="514" y="690"/>
                  </a:lnTo>
                  <a:lnTo>
                    <a:pt x="518" y="690"/>
                  </a:lnTo>
                  <a:lnTo>
                    <a:pt x="518" y="686"/>
                  </a:lnTo>
                  <a:lnTo>
                    <a:pt x="518" y="690"/>
                  </a:lnTo>
                  <a:lnTo>
                    <a:pt x="522" y="686"/>
                  </a:lnTo>
                  <a:lnTo>
                    <a:pt x="522" y="690"/>
                  </a:lnTo>
                  <a:lnTo>
                    <a:pt x="522" y="694"/>
                  </a:lnTo>
                  <a:lnTo>
                    <a:pt x="522" y="690"/>
                  </a:lnTo>
                  <a:lnTo>
                    <a:pt x="526" y="690"/>
                  </a:lnTo>
                  <a:lnTo>
                    <a:pt x="526" y="694"/>
                  </a:lnTo>
                  <a:lnTo>
                    <a:pt x="522" y="694"/>
                  </a:lnTo>
                  <a:lnTo>
                    <a:pt x="522" y="698"/>
                  </a:lnTo>
                  <a:lnTo>
                    <a:pt x="526" y="698"/>
                  </a:lnTo>
                  <a:lnTo>
                    <a:pt x="522" y="698"/>
                  </a:lnTo>
                  <a:lnTo>
                    <a:pt x="522" y="702"/>
                  </a:lnTo>
                  <a:lnTo>
                    <a:pt x="518" y="698"/>
                  </a:lnTo>
                  <a:lnTo>
                    <a:pt x="518" y="702"/>
                  </a:lnTo>
                  <a:lnTo>
                    <a:pt x="514" y="702"/>
                  </a:lnTo>
                  <a:lnTo>
                    <a:pt x="514" y="698"/>
                  </a:lnTo>
                  <a:lnTo>
                    <a:pt x="518" y="698"/>
                  </a:lnTo>
                  <a:lnTo>
                    <a:pt x="518" y="694"/>
                  </a:lnTo>
                  <a:lnTo>
                    <a:pt x="514" y="694"/>
                  </a:lnTo>
                  <a:lnTo>
                    <a:pt x="514" y="698"/>
                  </a:lnTo>
                  <a:lnTo>
                    <a:pt x="510" y="698"/>
                  </a:lnTo>
                  <a:lnTo>
                    <a:pt x="510" y="694"/>
                  </a:lnTo>
                  <a:lnTo>
                    <a:pt x="510" y="694"/>
                  </a:lnTo>
                  <a:lnTo>
                    <a:pt x="510" y="694"/>
                  </a:lnTo>
                  <a:close/>
                  <a:moveTo>
                    <a:pt x="504" y="690"/>
                  </a:moveTo>
                  <a:lnTo>
                    <a:pt x="504" y="686"/>
                  </a:lnTo>
                  <a:lnTo>
                    <a:pt x="504" y="690"/>
                  </a:lnTo>
                  <a:lnTo>
                    <a:pt x="504" y="690"/>
                  </a:lnTo>
                  <a:lnTo>
                    <a:pt x="504" y="690"/>
                  </a:lnTo>
                  <a:close/>
                  <a:moveTo>
                    <a:pt x="548" y="702"/>
                  </a:moveTo>
                  <a:lnTo>
                    <a:pt x="544" y="702"/>
                  </a:lnTo>
                  <a:lnTo>
                    <a:pt x="544" y="698"/>
                  </a:lnTo>
                  <a:lnTo>
                    <a:pt x="544" y="694"/>
                  </a:lnTo>
                  <a:lnTo>
                    <a:pt x="548" y="694"/>
                  </a:lnTo>
                  <a:lnTo>
                    <a:pt x="548" y="690"/>
                  </a:lnTo>
                  <a:lnTo>
                    <a:pt x="548" y="686"/>
                  </a:lnTo>
                  <a:lnTo>
                    <a:pt x="552" y="686"/>
                  </a:lnTo>
                  <a:lnTo>
                    <a:pt x="552" y="690"/>
                  </a:lnTo>
                  <a:lnTo>
                    <a:pt x="548" y="690"/>
                  </a:lnTo>
                  <a:lnTo>
                    <a:pt x="552" y="694"/>
                  </a:lnTo>
                  <a:lnTo>
                    <a:pt x="552" y="698"/>
                  </a:lnTo>
                  <a:lnTo>
                    <a:pt x="548" y="698"/>
                  </a:lnTo>
                  <a:lnTo>
                    <a:pt x="548" y="694"/>
                  </a:lnTo>
                  <a:lnTo>
                    <a:pt x="548" y="698"/>
                  </a:lnTo>
                  <a:lnTo>
                    <a:pt x="548" y="702"/>
                  </a:lnTo>
                  <a:lnTo>
                    <a:pt x="548" y="702"/>
                  </a:lnTo>
                  <a:lnTo>
                    <a:pt x="548" y="702"/>
                  </a:lnTo>
                  <a:close/>
                  <a:moveTo>
                    <a:pt x="532" y="698"/>
                  </a:moveTo>
                  <a:lnTo>
                    <a:pt x="532" y="702"/>
                  </a:lnTo>
                  <a:lnTo>
                    <a:pt x="530" y="702"/>
                  </a:lnTo>
                  <a:lnTo>
                    <a:pt x="530" y="698"/>
                  </a:lnTo>
                  <a:lnTo>
                    <a:pt x="530" y="702"/>
                  </a:lnTo>
                  <a:lnTo>
                    <a:pt x="532" y="702"/>
                  </a:lnTo>
                  <a:lnTo>
                    <a:pt x="530" y="706"/>
                  </a:lnTo>
                  <a:lnTo>
                    <a:pt x="530" y="702"/>
                  </a:lnTo>
                  <a:lnTo>
                    <a:pt x="526" y="702"/>
                  </a:lnTo>
                  <a:lnTo>
                    <a:pt x="526" y="698"/>
                  </a:lnTo>
                  <a:lnTo>
                    <a:pt x="530" y="698"/>
                  </a:lnTo>
                  <a:lnTo>
                    <a:pt x="530" y="694"/>
                  </a:lnTo>
                  <a:lnTo>
                    <a:pt x="532" y="694"/>
                  </a:lnTo>
                  <a:lnTo>
                    <a:pt x="532" y="698"/>
                  </a:lnTo>
                  <a:lnTo>
                    <a:pt x="532" y="698"/>
                  </a:lnTo>
                  <a:lnTo>
                    <a:pt x="532" y="698"/>
                  </a:lnTo>
                  <a:close/>
                  <a:moveTo>
                    <a:pt x="536" y="698"/>
                  </a:moveTo>
                  <a:lnTo>
                    <a:pt x="540" y="698"/>
                  </a:lnTo>
                  <a:lnTo>
                    <a:pt x="544" y="702"/>
                  </a:lnTo>
                  <a:lnTo>
                    <a:pt x="544" y="706"/>
                  </a:lnTo>
                  <a:lnTo>
                    <a:pt x="540" y="706"/>
                  </a:lnTo>
                  <a:lnTo>
                    <a:pt x="536" y="706"/>
                  </a:lnTo>
                  <a:lnTo>
                    <a:pt x="536" y="702"/>
                  </a:lnTo>
                  <a:lnTo>
                    <a:pt x="532" y="702"/>
                  </a:lnTo>
                  <a:lnTo>
                    <a:pt x="532" y="698"/>
                  </a:lnTo>
                  <a:lnTo>
                    <a:pt x="536" y="698"/>
                  </a:lnTo>
                  <a:lnTo>
                    <a:pt x="536" y="698"/>
                  </a:lnTo>
                  <a:lnTo>
                    <a:pt x="536" y="698"/>
                  </a:lnTo>
                  <a:close/>
                  <a:moveTo>
                    <a:pt x="510" y="702"/>
                  </a:moveTo>
                  <a:lnTo>
                    <a:pt x="506" y="698"/>
                  </a:lnTo>
                  <a:lnTo>
                    <a:pt x="510" y="698"/>
                  </a:lnTo>
                  <a:lnTo>
                    <a:pt x="510" y="702"/>
                  </a:lnTo>
                  <a:lnTo>
                    <a:pt x="510" y="702"/>
                  </a:lnTo>
                  <a:lnTo>
                    <a:pt x="510" y="702"/>
                  </a:lnTo>
                  <a:close/>
                  <a:moveTo>
                    <a:pt x="552" y="702"/>
                  </a:moveTo>
                  <a:lnTo>
                    <a:pt x="548" y="698"/>
                  </a:lnTo>
                  <a:lnTo>
                    <a:pt x="552" y="698"/>
                  </a:lnTo>
                  <a:lnTo>
                    <a:pt x="552" y="702"/>
                  </a:lnTo>
                  <a:lnTo>
                    <a:pt x="552" y="702"/>
                  </a:lnTo>
                  <a:lnTo>
                    <a:pt x="552" y="702"/>
                  </a:lnTo>
                  <a:close/>
                  <a:moveTo>
                    <a:pt x="526" y="698"/>
                  </a:moveTo>
                  <a:lnTo>
                    <a:pt x="526" y="702"/>
                  </a:lnTo>
                  <a:lnTo>
                    <a:pt x="522" y="702"/>
                  </a:lnTo>
                  <a:lnTo>
                    <a:pt x="522" y="698"/>
                  </a:lnTo>
                  <a:lnTo>
                    <a:pt x="526" y="698"/>
                  </a:lnTo>
                  <a:lnTo>
                    <a:pt x="526" y="698"/>
                  </a:lnTo>
                  <a:lnTo>
                    <a:pt x="526" y="698"/>
                  </a:lnTo>
                  <a:close/>
                  <a:moveTo>
                    <a:pt x="522" y="706"/>
                  </a:moveTo>
                  <a:lnTo>
                    <a:pt x="526" y="706"/>
                  </a:lnTo>
                  <a:lnTo>
                    <a:pt x="522" y="706"/>
                  </a:lnTo>
                  <a:lnTo>
                    <a:pt x="522" y="706"/>
                  </a:lnTo>
                  <a:lnTo>
                    <a:pt x="522" y="706"/>
                  </a:lnTo>
                  <a:close/>
                  <a:moveTo>
                    <a:pt x="540" y="716"/>
                  </a:moveTo>
                  <a:lnTo>
                    <a:pt x="536" y="716"/>
                  </a:lnTo>
                  <a:lnTo>
                    <a:pt x="540" y="716"/>
                  </a:lnTo>
                  <a:lnTo>
                    <a:pt x="544" y="716"/>
                  </a:lnTo>
                  <a:lnTo>
                    <a:pt x="540" y="716"/>
                  </a:lnTo>
                  <a:lnTo>
                    <a:pt x="540" y="716"/>
                  </a:lnTo>
                  <a:lnTo>
                    <a:pt x="540" y="716"/>
                  </a:lnTo>
                  <a:close/>
                  <a:moveTo>
                    <a:pt x="552" y="716"/>
                  </a:moveTo>
                  <a:lnTo>
                    <a:pt x="548" y="716"/>
                  </a:lnTo>
                  <a:lnTo>
                    <a:pt x="552" y="716"/>
                  </a:lnTo>
                  <a:lnTo>
                    <a:pt x="552" y="716"/>
                  </a:lnTo>
                  <a:lnTo>
                    <a:pt x="552" y="716"/>
                  </a:lnTo>
                  <a:close/>
                  <a:moveTo>
                    <a:pt x="560" y="720"/>
                  </a:moveTo>
                  <a:lnTo>
                    <a:pt x="560" y="716"/>
                  </a:lnTo>
                  <a:lnTo>
                    <a:pt x="562" y="716"/>
                  </a:lnTo>
                  <a:lnTo>
                    <a:pt x="566" y="716"/>
                  </a:lnTo>
                  <a:lnTo>
                    <a:pt x="570" y="720"/>
                  </a:lnTo>
                  <a:lnTo>
                    <a:pt x="566" y="720"/>
                  </a:lnTo>
                  <a:lnTo>
                    <a:pt x="562" y="720"/>
                  </a:lnTo>
                  <a:lnTo>
                    <a:pt x="560" y="720"/>
                  </a:lnTo>
                  <a:lnTo>
                    <a:pt x="560" y="720"/>
                  </a:lnTo>
                  <a:lnTo>
                    <a:pt x="560" y="720"/>
                  </a:lnTo>
                  <a:close/>
                  <a:moveTo>
                    <a:pt x="552" y="716"/>
                  </a:moveTo>
                  <a:lnTo>
                    <a:pt x="548" y="716"/>
                  </a:lnTo>
                  <a:lnTo>
                    <a:pt x="548" y="720"/>
                  </a:lnTo>
                  <a:lnTo>
                    <a:pt x="552" y="720"/>
                  </a:lnTo>
                  <a:lnTo>
                    <a:pt x="552" y="724"/>
                  </a:lnTo>
                  <a:lnTo>
                    <a:pt x="552" y="720"/>
                  </a:lnTo>
                  <a:lnTo>
                    <a:pt x="552" y="724"/>
                  </a:lnTo>
                  <a:lnTo>
                    <a:pt x="548" y="724"/>
                  </a:lnTo>
                  <a:lnTo>
                    <a:pt x="548" y="720"/>
                  </a:lnTo>
                  <a:lnTo>
                    <a:pt x="548" y="724"/>
                  </a:lnTo>
                  <a:lnTo>
                    <a:pt x="548" y="720"/>
                  </a:lnTo>
                  <a:lnTo>
                    <a:pt x="544" y="720"/>
                  </a:lnTo>
                  <a:lnTo>
                    <a:pt x="544" y="716"/>
                  </a:lnTo>
                  <a:lnTo>
                    <a:pt x="548" y="720"/>
                  </a:lnTo>
                  <a:lnTo>
                    <a:pt x="548" y="716"/>
                  </a:lnTo>
                  <a:lnTo>
                    <a:pt x="552" y="716"/>
                  </a:lnTo>
                  <a:lnTo>
                    <a:pt x="552" y="716"/>
                  </a:lnTo>
                  <a:lnTo>
                    <a:pt x="552" y="716"/>
                  </a:lnTo>
                  <a:close/>
                  <a:moveTo>
                    <a:pt x="586" y="716"/>
                  </a:moveTo>
                  <a:lnTo>
                    <a:pt x="590" y="716"/>
                  </a:lnTo>
                  <a:lnTo>
                    <a:pt x="592" y="716"/>
                  </a:lnTo>
                  <a:lnTo>
                    <a:pt x="596" y="716"/>
                  </a:lnTo>
                  <a:lnTo>
                    <a:pt x="596" y="720"/>
                  </a:lnTo>
                  <a:lnTo>
                    <a:pt x="600" y="720"/>
                  </a:lnTo>
                  <a:lnTo>
                    <a:pt x="600" y="724"/>
                  </a:lnTo>
                  <a:lnTo>
                    <a:pt x="596" y="724"/>
                  </a:lnTo>
                  <a:lnTo>
                    <a:pt x="596" y="728"/>
                  </a:lnTo>
                  <a:lnTo>
                    <a:pt x="592" y="724"/>
                  </a:lnTo>
                  <a:lnTo>
                    <a:pt x="590" y="724"/>
                  </a:lnTo>
                  <a:lnTo>
                    <a:pt x="586" y="724"/>
                  </a:lnTo>
                  <a:lnTo>
                    <a:pt x="590" y="724"/>
                  </a:lnTo>
                  <a:lnTo>
                    <a:pt x="586" y="724"/>
                  </a:lnTo>
                  <a:lnTo>
                    <a:pt x="582" y="724"/>
                  </a:lnTo>
                  <a:lnTo>
                    <a:pt x="582" y="720"/>
                  </a:lnTo>
                  <a:lnTo>
                    <a:pt x="582" y="716"/>
                  </a:lnTo>
                  <a:lnTo>
                    <a:pt x="586" y="716"/>
                  </a:lnTo>
                  <a:lnTo>
                    <a:pt x="586" y="716"/>
                  </a:lnTo>
                  <a:lnTo>
                    <a:pt x="586" y="716"/>
                  </a:lnTo>
                  <a:close/>
                  <a:moveTo>
                    <a:pt x="556" y="720"/>
                  </a:moveTo>
                  <a:lnTo>
                    <a:pt x="556" y="716"/>
                  </a:lnTo>
                  <a:lnTo>
                    <a:pt x="556" y="720"/>
                  </a:lnTo>
                  <a:lnTo>
                    <a:pt x="556" y="720"/>
                  </a:lnTo>
                  <a:lnTo>
                    <a:pt x="556" y="720"/>
                  </a:lnTo>
                  <a:close/>
                  <a:moveTo>
                    <a:pt x="586" y="736"/>
                  </a:moveTo>
                  <a:lnTo>
                    <a:pt x="582" y="736"/>
                  </a:lnTo>
                  <a:lnTo>
                    <a:pt x="582" y="732"/>
                  </a:lnTo>
                  <a:lnTo>
                    <a:pt x="578" y="732"/>
                  </a:lnTo>
                  <a:lnTo>
                    <a:pt x="578" y="728"/>
                  </a:lnTo>
                  <a:lnTo>
                    <a:pt x="574" y="728"/>
                  </a:lnTo>
                  <a:lnTo>
                    <a:pt x="574" y="732"/>
                  </a:lnTo>
                  <a:lnTo>
                    <a:pt x="570" y="728"/>
                  </a:lnTo>
                  <a:lnTo>
                    <a:pt x="574" y="728"/>
                  </a:lnTo>
                  <a:lnTo>
                    <a:pt x="570" y="728"/>
                  </a:lnTo>
                  <a:lnTo>
                    <a:pt x="574" y="724"/>
                  </a:lnTo>
                  <a:lnTo>
                    <a:pt x="570" y="724"/>
                  </a:lnTo>
                  <a:lnTo>
                    <a:pt x="566" y="724"/>
                  </a:lnTo>
                  <a:lnTo>
                    <a:pt x="566" y="728"/>
                  </a:lnTo>
                  <a:lnTo>
                    <a:pt x="570" y="728"/>
                  </a:lnTo>
                  <a:lnTo>
                    <a:pt x="570" y="732"/>
                  </a:lnTo>
                  <a:lnTo>
                    <a:pt x="566" y="732"/>
                  </a:lnTo>
                  <a:lnTo>
                    <a:pt x="562" y="728"/>
                  </a:lnTo>
                  <a:lnTo>
                    <a:pt x="566" y="728"/>
                  </a:lnTo>
                  <a:lnTo>
                    <a:pt x="562" y="728"/>
                  </a:lnTo>
                  <a:lnTo>
                    <a:pt x="560" y="728"/>
                  </a:lnTo>
                  <a:lnTo>
                    <a:pt x="562" y="724"/>
                  </a:lnTo>
                  <a:lnTo>
                    <a:pt x="560" y="724"/>
                  </a:lnTo>
                  <a:lnTo>
                    <a:pt x="556" y="724"/>
                  </a:lnTo>
                  <a:lnTo>
                    <a:pt x="560" y="720"/>
                  </a:lnTo>
                  <a:lnTo>
                    <a:pt x="562" y="720"/>
                  </a:lnTo>
                  <a:lnTo>
                    <a:pt x="566" y="720"/>
                  </a:lnTo>
                  <a:lnTo>
                    <a:pt x="570" y="720"/>
                  </a:lnTo>
                  <a:lnTo>
                    <a:pt x="574" y="720"/>
                  </a:lnTo>
                  <a:lnTo>
                    <a:pt x="574" y="716"/>
                  </a:lnTo>
                  <a:lnTo>
                    <a:pt x="578" y="716"/>
                  </a:lnTo>
                  <a:lnTo>
                    <a:pt x="582" y="720"/>
                  </a:lnTo>
                  <a:lnTo>
                    <a:pt x="578" y="724"/>
                  </a:lnTo>
                  <a:lnTo>
                    <a:pt x="574" y="724"/>
                  </a:lnTo>
                  <a:lnTo>
                    <a:pt x="574" y="720"/>
                  </a:lnTo>
                  <a:lnTo>
                    <a:pt x="570" y="720"/>
                  </a:lnTo>
                  <a:lnTo>
                    <a:pt x="574" y="724"/>
                  </a:lnTo>
                  <a:lnTo>
                    <a:pt x="578" y="724"/>
                  </a:lnTo>
                  <a:lnTo>
                    <a:pt x="582" y="724"/>
                  </a:lnTo>
                  <a:lnTo>
                    <a:pt x="578" y="728"/>
                  </a:lnTo>
                  <a:lnTo>
                    <a:pt x="578" y="724"/>
                  </a:lnTo>
                  <a:lnTo>
                    <a:pt x="574" y="724"/>
                  </a:lnTo>
                  <a:lnTo>
                    <a:pt x="578" y="728"/>
                  </a:lnTo>
                  <a:lnTo>
                    <a:pt x="582" y="728"/>
                  </a:lnTo>
                  <a:lnTo>
                    <a:pt x="582" y="732"/>
                  </a:lnTo>
                  <a:lnTo>
                    <a:pt x="586" y="728"/>
                  </a:lnTo>
                  <a:lnTo>
                    <a:pt x="586" y="732"/>
                  </a:lnTo>
                  <a:lnTo>
                    <a:pt x="586" y="736"/>
                  </a:lnTo>
                  <a:lnTo>
                    <a:pt x="586" y="736"/>
                  </a:lnTo>
                  <a:lnTo>
                    <a:pt x="586" y="736"/>
                  </a:lnTo>
                  <a:close/>
                  <a:moveTo>
                    <a:pt x="600" y="720"/>
                  </a:moveTo>
                  <a:lnTo>
                    <a:pt x="596" y="720"/>
                  </a:lnTo>
                  <a:lnTo>
                    <a:pt x="600" y="720"/>
                  </a:lnTo>
                  <a:lnTo>
                    <a:pt x="600" y="720"/>
                  </a:lnTo>
                  <a:lnTo>
                    <a:pt x="600" y="720"/>
                  </a:lnTo>
                  <a:close/>
                  <a:moveTo>
                    <a:pt x="604" y="724"/>
                  </a:moveTo>
                  <a:lnTo>
                    <a:pt x="608" y="724"/>
                  </a:lnTo>
                  <a:lnTo>
                    <a:pt x="604" y="724"/>
                  </a:lnTo>
                  <a:lnTo>
                    <a:pt x="604" y="724"/>
                  </a:lnTo>
                  <a:lnTo>
                    <a:pt x="604" y="724"/>
                  </a:lnTo>
                  <a:close/>
                  <a:moveTo>
                    <a:pt x="600" y="724"/>
                  </a:moveTo>
                  <a:lnTo>
                    <a:pt x="600" y="728"/>
                  </a:lnTo>
                  <a:lnTo>
                    <a:pt x="596" y="724"/>
                  </a:lnTo>
                  <a:lnTo>
                    <a:pt x="600" y="724"/>
                  </a:lnTo>
                  <a:lnTo>
                    <a:pt x="600" y="724"/>
                  </a:lnTo>
                  <a:lnTo>
                    <a:pt x="600" y="724"/>
                  </a:lnTo>
                  <a:close/>
                  <a:moveTo>
                    <a:pt x="590" y="732"/>
                  </a:moveTo>
                  <a:lnTo>
                    <a:pt x="592" y="732"/>
                  </a:lnTo>
                  <a:lnTo>
                    <a:pt x="590" y="732"/>
                  </a:lnTo>
                  <a:lnTo>
                    <a:pt x="590" y="732"/>
                  </a:lnTo>
                  <a:lnTo>
                    <a:pt x="590" y="732"/>
                  </a:lnTo>
                  <a:close/>
                  <a:moveTo>
                    <a:pt x="592" y="736"/>
                  </a:moveTo>
                  <a:lnTo>
                    <a:pt x="592" y="732"/>
                  </a:lnTo>
                  <a:lnTo>
                    <a:pt x="596" y="736"/>
                  </a:lnTo>
                  <a:lnTo>
                    <a:pt x="592" y="736"/>
                  </a:lnTo>
                  <a:lnTo>
                    <a:pt x="592" y="736"/>
                  </a:lnTo>
                  <a:lnTo>
                    <a:pt x="592" y="736"/>
                  </a:lnTo>
                  <a:close/>
                  <a:moveTo>
                    <a:pt x="590" y="738"/>
                  </a:moveTo>
                  <a:lnTo>
                    <a:pt x="592" y="738"/>
                  </a:lnTo>
                  <a:lnTo>
                    <a:pt x="592" y="736"/>
                  </a:lnTo>
                  <a:lnTo>
                    <a:pt x="592" y="738"/>
                  </a:lnTo>
                  <a:lnTo>
                    <a:pt x="590" y="738"/>
                  </a:lnTo>
                  <a:lnTo>
                    <a:pt x="590" y="738"/>
                  </a:lnTo>
                  <a:lnTo>
                    <a:pt x="590" y="738"/>
                  </a:lnTo>
                  <a:close/>
                  <a:moveTo>
                    <a:pt x="596" y="738"/>
                  </a:moveTo>
                  <a:lnTo>
                    <a:pt x="592" y="738"/>
                  </a:lnTo>
                  <a:lnTo>
                    <a:pt x="596" y="738"/>
                  </a:lnTo>
                  <a:lnTo>
                    <a:pt x="596" y="738"/>
                  </a:lnTo>
                  <a:lnTo>
                    <a:pt x="596" y="7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92"/>
            <p:cNvSpPr>
              <a:spLocks noEditPoints="1"/>
            </p:cNvSpPr>
            <p:nvPr/>
          </p:nvSpPr>
          <p:spPr bwMode="auto">
            <a:xfrm>
              <a:off x="7559675" y="4600643"/>
              <a:ext cx="336550" cy="276225"/>
            </a:xfrm>
            <a:custGeom>
              <a:avLst/>
              <a:gdLst>
                <a:gd name="T0" fmla="*/ 88 w 212"/>
                <a:gd name="T1" fmla="*/ 6 h 174"/>
                <a:gd name="T2" fmla="*/ 78 w 212"/>
                <a:gd name="T3" fmla="*/ 14 h 174"/>
                <a:gd name="T4" fmla="*/ 134 w 212"/>
                <a:gd name="T5" fmla="*/ 22 h 174"/>
                <a:gd name="T6" fmla="*/ 134 w 212"/>
                <a:gd name="T7" fmla="*/ 22 h 174"/>
                <a:gd name="T8" fmla="*/ 166 w 212"/>
                <a:gd name="T9" fmla="*/ 58 h 174"/>
                <a:gd name="T10" fmla="*/ 156 w 212"/>
                <a:gd name="T11" fmla="*/ 32 h 174"/>
                <a:gd name="T12" fmla="*/ 138 w 212"/>
                <a:gd name="T13" fmla="*/ 22 h 174"/>
                <a:gd name="T14" fmla="*/ 152 w 212"/>
                <a:gd name="T15" fmla="*/ 28 h 174"/>
                <a:gd name="T16" fmla="*/ 164 w 212"/>
                <a:gd name="T17" fmla="*/ 40 h 174"/>
                <a:gd name="T18" fmla="*/ 58 w 212"/>
                <a:gd name="T19" fmla="*/ 110 h 174"/>
                <a:gd name="T20" fmla="*/ 48 w 212"/>
                <a:gd name="T21" fmla="*/ 106 h 174"/>
                <a:gd name="T22" fmla="*/ 40 w 212"/>
                <a:gd name="T23" fmla="*/ 110 h 174"/>
                <a:gd name="T24" fmla="*/ 26 w 212"/>
                <a:gd name="T25" fmla="*/ 114 h 174"/>
                <a:gd name="T26" fmla="*/ 22 w 212"/>
                <a:gd name="T27" fmla="*/ 118 h 174"/>
                <a:gd name="T28" fmla="*/ 26 w 212"/>
                <a:gd name="T29" fmla="*/ 132 h 174"/>
                <a:gd name="T30" fmla="*/ 0 w 212"/>
                <a:gd name="T31" fmla="*/ 132 h 174"/>
                <a:gd name="T32" fmla="*/ 4 w 212"/>
                <a:gd name="T33" fmla="*/ 18 h 174"/>
                <a:gd name="T34" fmla="*/ 26 w 212"/>
                <a:gd name="T35" fmla="*/ 32 h 174"/>
                <a:gd name="T36" fmla="*/ 48 w 212"/>
                <a:gd name="T37" fmla="*/ 40 h 174"/>
                <a:gd name="T38" fmla="*/ 66 w 212"/>
                <a:gd name="T39" fmla="*/ 54 h 174"/>
                <a:gd name="T40" fmla="*/ 78 w 212"/>
                <a:gd name="T41" fmla="*/ 72 h 174"/>
                <a:gd name="T42" fmla="*/ 96 w 212"/>
                <a:gd name="T43" fmla="*/ 84 h 174"/>
                <a:gd name="T44" fmla="*/ 88 w 212"/>
                <a:gd name="T45" fmla="*/ 102 h 174"/>
                <a:gd name="T46" fmla="*/ 100 w 212"/>
                <a:gd name="T47" fmla="*/ 118 h 174"/>
                <a:gd name="T48" fmla="*/ 118 w 212"/>
                <a:gd name="T49" fmla="*/ 128 h 174"/>
                <a:gd name="T50" fmla="*/ 122 w 212"/>
                <a:gd name="T51" fmla="*/ 140 h 174"/>
                <a:gd name="T52" fmla="*/ 140 w 212"/>
                <a:gd name="T53" fmla="*/ 148 h 174"/>
                <a:gd name="T54" fmla="*/ 130 w 212"/>
                <a:gd name="T55" fmla="*/ 158 h 174"/>
                <a:gd name="T56" fmla="*/ 114 w 212"/>
                <a:gd name="T57" fmla="*/ 152 h 174"/>
                <a:gd name="T58" fmla="*/ 88 w 212"/>
                <a:gd name="T59" fmla="*/ 140 h 174"/>
                <a:gd name="T60" fmla="*/ 78 w 212"/>
                <a:gd name="T61" fmla="*/ 128 h 174"/>
                <a:gd name="T62" fmla="*/ 138 w 212"/>
                <a:gd name="T63" fmla="*/ 26 h 174"/>
                <a:gd name="T64" fmla="*/ 114 w 212"/>
                <a:gd name="T65" fmla="*/ 70 h 174"/>
                <a:gd name="T66" fmla="*/ 126 w 212"/>
                <a:gd name="T67" fmla="*/ 62 h 174"/>
                <a:gd name="T68" fmla="*/ 140 w 212"/>
                <a:gd name="T69" fmla="*/ 66 h 174"/>
                <a:gd name="T70" fmla="*/ 152 w 212"/>
                <a:gd name="T71" fmla="*/ 46 h 174"/>
                <a:gd name="T72" fmla="*/ 156 w 212"/>
                <a:gd name="T73" fmla="*/ 58 h 174"/>
                <a:gd name="T74" fmla="*/ 144 w 212"/>
                <a:gd name="T75" fmla="*/ 76 h 174"/>
                <a:gd name="T76" fmla="*/ 118 w 212"/>
                <a:gd name="T77" fmla="*/ 80 h 174"/>
                <a:gd name="T78" fmla="*/ 104 w 212"/>
                <a:gd name="T79" fmla="*/ 70 h 174"/>
                <a:gd name="T80" fmla="*/ 70 w 212"/>
                <a:gd name="T81" fmla="*/ 54 h 174"/>
                <a:gd name="T82" fmla="*/ 194 w 212"/>
                <a:gd name="T83" fmla="*/ 62 h 174"/>
                <a:gd name="T84" fmla="*/ 84 w 212"/>
                <a:gd name="T85" fmla="*/ 62 h 174"/>
                <a:gd name="T86" fmla="*/ 208 w 212"/>
                <a:gd name="T87" fmla="*/ 84 h 174"/>
                <a:gd name="T88" fmla="*/ 200 w 212"/>
                <a:gd name="T89" fmla="*/ 80 h 174"/>
                <a:gd name="T90" fmla="*/ 204 w 212"/>
                <a:gd name="T91" fmla="*/ 76 h 174"/>
                <a:gd name="T92" fmla="*/ 100 w 212"/>
                <a:gd name="T93" fmla="*/ 72 h 174"/>
                <a:gd name="T94" fmla="*/ 36 w 212"/>
                <a:gd name="T95" fmla="*/ 122 h 174"/>
                <a:gd name="T96" fmla="*/ 36 w 212"/>
                <a:gd name="T97" fmla="*/ 126 h 174"/>
                <a:gd name="T98" fmla="*/ 144 w 212"/>
                <a:gd name="T99" fmla="*/ 126 h 174"/>
                <a:gd name="T100" fmla="*/ 166 w 212"/>
                <a:gd name="T101" fmla="*/ 132 h 174"/>
                <a:gd name="T102" fmla="*/ 34 w 212"/>
                <a:gd name="T103" fmla="*/ 128 h 174"/>
                <a:gd name="T104" fmla="*/ 134 w 212"/>
                <a:gd name="T105" fmla="*/ 140 h 174"/>
                <a:gd name="T106" fmla="*/ 138 w 212"/>
                <a:gd name="T107" fmla="*/ 140 h 174"/>
                <a:gd name="T108" fmla="*/ 140 w 212"/>
                <a:gd name="T109" fmla="*/ 148 h 174"/>
                <a:gd name="T110" fmla="*/ 140 w 212"/>
                <a:gd name="T111" fmla="*/ 156 h 174"/>
                <a:gd name="T112" fmla="*/ 166 w 212"/>
                <a:gd name="T113" fmla="*/ 158 h 174"/>
                <a:gd name="T114" fmla="*/ 186 w 212"/>
                <a:gd name="T115" fmla="*/ 170 h 174"/>
                <a:gd name="T116" fmla="*/ 178 w 212"/>
                <a:gd name="T117" fmla="*/ 1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174">
                  <a:moveTo>
                    <a:pt x="122" y="2"/>
                  </a:moveTo>
                  <a:lnTo>
                    <a:pt x="122" y="0"/>
                  </a:lnTo>
                  <a:lnTo>
                    <a:pt x="118" y="0"/>
                  </a:lnTo>
                  <a:lnTo>
                    <a:pt x="122" y="0"/>
                  </a:lnTo>
                  <a:lnTo>
                    <a:pt x="122" y="2"/>
                  </a:lnTo>
                  <a:lnTo>
                    <a:pt x="122" y="2"/>
                  </a:lnTo>
                  <a:lnTo>
                    <a:pt x="122" y="2"/>
                  </a:lnTo>
                  <a:close/>
                  <a:moveTo>
                    <a:pt x="88" y="6"/>
                  </a:moveTo>
                  <a:lnTo>
                    <a:pt x="88" y="10"/>
                  </a:lnTo>
                  <a:lnTo>
                    <a:pt x="92" y="10"/>
                  </a:lnTo>
                  <a:lnTo>
                    <a:pt x="88" y="10"/>
                  </a:lnTo>
                  <a:lnTo>
                    <a:pt x="88" y="14"/>
                  </a:lnTo>
                  <a:lnTo>
                    <a:pt x="84" y="14"/>
                  </a:lnTo>
                  <a:lnTo>
                    <a:pt x="80" y="14"/>
                  </a:lnTo>
                  <a:lnTo>
                    <a:pt x="80" y="10"/>
                  </a:lnTo>
                  <a:lnTo>
                    <a:pt x="78" y="14"/>
                  </a:lnTo>
                  <a:lnTo>
                    <a:pt x="78" y="10"/>
                  </a:lnTo>
                  <a:lnTo>
                    <a:pt x="80" y="6"/>
                  </a:lnTo>
                  <a:lnTo>
                    <a:pt x="84" y="10"/>
                  </a:lnTo>
                  <a:lnTo>
                    <a:pt x="88" y="10"/>
                  </a:lnTo>
                  <a:lnTo>
                    <a:pt x="88" y="6"/>
                  </a:lnTo>
                  <a:lnTo>
                    <a:pt x="88" y="6"/>
                  </a:lnTo>
                  <a:lnTo>
                    <a:pt x="88" y="6"/>
                  </a:lnTo>
                  <a:close/>
                  <a:moveTo>
                    <a:pt x="134" y="22"/>
                  </a:moveTo>
                  <a:lnTo>
                    <a:pt x="130" y="22"/>
                  </a:lnTo>
                  <a:lnTo>
                    <a:pt x="126" y="18"/>
                  </a:lnTo>
                  <a:lnTo>
                    <a:pt x="130" y="18"/>
                  </a:lnTo>
                  <a:lnTo>
                    <a:pt x="130" y="14"/>
                  </a:lnTo>
                  <a:lnTo>
                    <a:pt x="134" y="18"/>
                  </a:lnTo>
                  <a:lnTo>
                    <a:pt x="134" y="22"/>
                  </a:lnTo>
                  <a:lnTo>
                    <a:pt x="134" y="22"/>
                  </a:lnTo>
                  <a:lnTo>
                    <a:pt x="134" y="22"/>
                  </a:lnTo>
                  <a:close/>
                  <a:moveTo>
                    <a:pt x="164" y="40"/>
                  </a:moveTo>
                  <a:lnTo>
                    <a:pt x="166" y="40"/>
                  </a:lnTo>
                  <a:lnTo>
                    <a:pt x="166" y="44"/>
                  </a:lnTo>
                  <a:lnTo>
                    <a:pt x="170" y="44"/>
                  </a:lnTo>
                  <a:lnTo>
                    <a:pt x="170" y="46"/>
                  </a:lnTo>
                  <a:lnTo>
                    <a:pt x="170" y="50"/>
                  </a:lnTo>
                  <a:lnTo>
                    <a:pt x="170" y="54"/>
                  </a:lnTo>
                  <a:lnTo>
                    <a:pt x="166" y="58"/>
                  </a:lnTo>
                  <a:lnTo>
                    <a:pt x="166" y="54"/>
                  </a:lnTo>
                  <a:lnTo>
                    <a:pt x="164" y="50"/>
                  </a:lnTo>
                  <a:lnTo>
                    <a:pt x="164" y="46"/>
                  </a:lnTo>
                  <a:lnTo>
                    <a:pt x="164" y="44"/>
                  </a:lnTo>
                  <a:lnTo>
                    <a:pt x="164" y="40"/>
                  </a:lnTo>
                  <a:lnTo>
                    <a:pt x="160" y="40"/>
                  </a:lnTo>
                  <a:lnTo>
                    <a:pt x="160" y="36"/>
                  </a:lnTo>
                  <a:lnTo>
                    <a:pt x="156" y="32"/>
                  </a:lnTo>
                  <a:lnTo>
                    <a:pt x="152" y="32"/>
                  </a:lnTo>
                  <a:lnTo>
                    <a:pt x="152" y="28"/>
                  </a:lnTo>
                  <a:lnTo>
                    <a:pt x="148" y="28"/>
                  </a:lnTo>
                  <a:lnTo>
                    <a:pt x="148" y="26"/>
                  </a:lnTo>
                  <a:lnTo>
                    <a:pt x="144" y="26"/>
                  </a:lnTo>
                  <a:lnTo>
                    <a:pt x="140" y="26"/>
                  </a:lnTo>
                  <a:lnTo>
                    <a:pt x="140" y="22"/>
                  </a:lnTo>
                  <a:lnTo>
                    <a:pt x="138" y="22"/>
                  </a:lnTo>
                  <a:lnTo>
                    <a:pt x="140" y="22"/>
                  </a:lnTo>
                  <a:lnTo>
                    <a:pt x="138" y="22"/>
                  </a:lnTo>
                  <a:lnTo>
                    <a:pt x="138" y="18"/>
                  </a:lnTo>
                  <a:lnTo>
                    <a:pt x="140" y="22"/>
                  </a:lnTo>
                  <a:lnTo>
                    <a:pt x="144" y="22"/>
                  </a:lnTo>
                  <a:lnTo>
                    <a:pt x="144" y="26"/>
                  </a:lnTo>
                  <a:lnTo>
                    <a:pt x="148" y="26"/>
                  </a:lnTo>
                  <a:lnTo>
                    <a:pt x="152" y="28"/>
                  </a:lnTo>
                  <a:lnTo>
                    <a:pt x="156" y="28"/>
                  </a:lnTo>
                  <a:lnTo>
                    <a:pt x="156" y="32"/>
                  </a:lnTo>
                  <a:lnTo>
                    <a:pt x="160" y="32"/>
                  </a:lnTo>
                  <a:lnTo>
                    <a:pt x="160" y="36"/>
                  </a:lnTo>
                  <a:lnTo>
                    <a:pt x="164" y="36"/>
                  </a:lnTo>
                  <a:lnTo>
                    <a:pt x="164" y="40"/>
                  </a:lnTo>
                  <a:lnTo>
                    <a:pt x="164" y="40"/>
                  </a:lnTo>
                  <a:lnTo>
                    <a:pt x="164" y="40"/>
                  </a:lnTo>
                  <a:close/>
                  <a:moveTo>
                    <a:pt x="74" y="122"/>
                  </a:moveTo>
                  <a:lnTo>
                    <a:pt x="74" y="118"/>
                  </a:lnTo>
                  <a:lnTo>
                    <a:pt x="74" y="114"/>
                  </a:lnTo>
                  <a:lnTo>
                    <a:pt x="70" y="114"/>
                  </a:lnTo>
                  <a:lnTo>
                    <a:pt x="70" y="110"/>
                  </a:lnTo>
                  <a:lnTo>
                    <a:pt x="66" y="110"/>
                  </a:lnTo>
                  <a:lnTo>
                    <a:pt x="62" y="110"/>
                  </a:lnTo>
                  <a:lnTo>
                    <a:pt x="58" y="110"/>
                  </a:lnTo>
                  <a:lnTo>
                    <a:pt x="58" y="106"/>
                  </a:lnTo>
                  <a:lnTo>
                    <a:pt x="54" y="106"/>
                  </a:lnTo>
                  <a:lnTo>
                    <a:pt x="54" y="102"/>
                  </a:lnTo>
                  <a:lnTo>
                    <a:pt x="54" y="106"/>
                  </a:lnTo>
                  <a:lnTo>
                    <a:pt x="52" y="106"/>
                  </a:lnTo>
                  <a:lnTo>
                    <a:pt x="52" y="102"/>
                  </a:lnTo>
                  <a:lnTo>
                    <a:pt x="48" y="102"/>
                  </a:lnTo>
                  <a:lnTo>
                    <a:pt x="48" y="106"/>
                  </a:lnTo>
                  <a:lnTo>
                    <a:pt x="48" y="102"/>
                  </a:lnTo>
                  <a:lnTo>
                    <a:pt x="44" y="106"/>
                  </a:lnTo>
                  <a:lnTo>
                    <a:pt x="40" y="106"/>
                  </a:lnTo>
                  <a:lnTo>
                    <a:pt x="40" y="102"/>
                  </a:lnTo>
                  <a:lnTo>
                    <a:pt x="36" y="102"/>
                  </a:lnTo>
                  <a:lnTo>
                    <a:pt x="40" y="102"/>
                  </a:lnTo>
                  <a:lnTo>
                    <a:pt x="40" y="106"/>
                  </a:lnTo>
                  <a:lnTo>
                    <a:pt x="40" y="110"/>
                  </a:lnTo>
                  <a:lnTo>
                    <a:pt x="36" y="110"/>
                  </a:lnTo>
                  <a:lnTo>
                    <a:pt x="34" y="110"/>
                  </a:lnTo>
                  <a:lnTo>
                    <a:pt x="36" y="110"/>
                  </a:lnTo>
                  <a:lnTo>
                    <a:pt x="36" y="114"/>
                  </a:lnTo>
                  <a:lnTo>
                    <a:pt x="34" y="114"/>
                  </a:lnTo>
                  <a:lnTo>
                    <a:pt x="30" y="118"/>
                  </a:lnTo>
                  <a:lnTo>
                    <a:pt x="26" y="118"/>
                  </a:lnTo>
                  <a:lnTo>
                    <a:pt x="26" y="114"/>
                  </a:lnTo>
                  <a:lnTo>
                    <a:pt x="22" y="114"/>
                  </a:lnTo>
                  <a:lnTo>
                    <a:pt x="22" y="118"/>
                  </a:lnTo>
                  <a:lnTo>
                    <a:pt x="18" y="118"/>
                  </a:lnTo>
                  <a:lnTo>
                    <a:pt x="18" y="114"/>
                  </a:lnTo>
                  <a:lnTo>
                    <a:pt x="14" y="114"/>
                  </a:lnTo>
                  <a:lnTo>
                    <a:pt x="18" y="114"/>
                  </a:lnTo>
                  <a:lnTo>
                    <a:pt x="18" y="118"/>
                  </a:lnTo>
                  <a:lnTo>
                    <a:pt x="22" y="118"/>
                  </a:lnTo>
                  <a:lnTo>
                    <a:pt x="26" y="118"/>
                  </a:lnTo>
                  <a:lnTo>
                    <a:pt x="30" y="118"/>
                  </a:lnTo>
                  <a:lnTo>
                    <a:pt x="30" y="122"/>
                  </a:lnTo>
                  <a:lnTo>
                    <a:pt x="34" y="122"/>
                  </a:lnTo>
                  <a:lnTo>
                    <a:pt x="34" y="126"/>
                  </a:lnTo>
                  <a:lnTo>
                    <a:pt x="34" y="128"/>
                  </a:lnTo>
                  <a:lnTo>
                    <a:pt x="30" y="128"/>
                  </a:lnTo>
                  <a:lnTo>
                    <a:pt x="26" y="132"/>
                  </a:lnTo>
                  <a:lnTo>
                    <a:pt x="22" y="132"/>
                  </a:lnTo>
                  <a:lnTo>
                    <a:pt x="18" y="132"/>
                  </a:lnTo>
                  <a:lnTo>
                    <a:pt x="14" y="132"/>
                  </a:lnTo>
                  <a:lnTo>
                    <a:pt x="10" y="132"/>
                  </a:lnTo>
                  <a:lnTo>
                    <a:pt x="8" y="132"/>
                  </a:lnTo>
                  <a:lnTo>
                    <a:pt x="8" y="128"/>
                  </a:lnTo>
                  <a:lnTo>
                    <a:pt x="4" y="132"/>
                  </a:lnTo>
                  <a:lnTo>
                    <a:pt x="0" y="132"/>
                  </a:lnTo>
                  <a:lnTo>
                    <a:pt x="0" y="128"/>
                  </a:lnTo>
                  <a:lnTo>
                    <a:pt x="0" y="92"/>
                  </a:lnTo>
                  <a:lnTo>
                    <a:pt x="0" y="88"/>
                  </a:lnTo>
                  <a:lnTo>
                    <a:pt x="0" y="84"/>
                  </a:lnTo>
                  <a:lnTo>
                    <a:pt x="0" y="76"/>
                  </a:lnTo>
                  <a:lnTo>
                    <a:pt x="0" y="58"/>
                  </a:lnTo>
                  <a:lnTo>
                    <a:pt x="0" y="18"/>
                  </a:lnTo>
                  <a:lnTo>
                    <a:pt x="4" y="18"/>
                  </a:lnTo>
                  <a:lnTo>
                    <a:pt x="4" y="22"/>
                  </a:lnTo>
                  <a:lnTo>
                    <a:pt x="8" y="22"/>
                  </a:lnTo>
                  <a:lnTo>
                    <a:pt x="10" y="26"/>
                  </a:lnTo>
                  <a:lnTo>
                    <a:pt x="14" y="26"/>
                  </a:lnTo>
                  <a:lnTo>
                    <a:pt x="14" y="28"/>
                  </a:lnTo>
                  <a:lnTo>
                    <a:pt x="18" y="28"/>
                  </a:lnTo>
                  <a:lnTo>
                    <a:pt x="22" y="28"/>
                  </a:lnTo>
                  <a:lnTo>
                    <a:pt x="26" y="32"/>
                  </a:lnTo>
                  <a:lnTo>
                    <a:pt x="30" y="32"/>
                  </a:lnTo>
                  <a:lnTo>
                    <a:pt x="34" y="32"/>
                  </a:lnTo>
                  <a:lnTo>
                    <a:pt x="36" y="32"/>
                  </a:lnTo>
                  <a:lnTo>
                    <a:pt x="36" y="36"/>
                  </a:lnTo>
                  <a:lnTo>
                    <a:pt x="40" y="36"/>
                  </a:lnTo>
                  <a:lnTo>
                    <a:pt x="40" y="40"/>
                  </a:lnTo>
                  <a:lnTo>
                    <a:pt x="44" y="40"/>
                  </a:lnTo>
                  <a:lnTo>
                    <a:pt x="48" y="40"/>
                  </a:lnTo>
                  <a:lnTo>
                    <a:pt x="52" y="40"/>
                  </a:lnTo>
                  <a:lnTo>
                    <a:pt x="52" y="44"/>
                  </a:lnTo>
                  <a:lnTo>
                    <a:pt x="54" y="44"/>
                  </a:lnTo>
                  <a:lnTo>
                    <a:pt x="54" y="46"/>
                  </a:lnTo>
                  <a:lnTo>
                    <a:pt x="58" y="50"/>
                  </a:lnTo>
                  <a:lnTo>
                    <a:pt x="62" y="50"/>
                  </a:lnTo>
                  <a:lnTo>
                    <a:pt x="62" y="54"/>
                  </a:lnTo>
                  <a:lnTo>
                    <a:pt x="66" y="54"/>
                  </a:lnTo>
                  <a:lnTo>
                    <a:pt x="66" y="58"/>
                  </a:lnTo>
                  <a:lnTo>
                    <a:pt x="66" y="62"/>
                  </a:lnTo>
                  <a:lnTo>
                    <a:pt x="66" y="66"/>
                  </a:lnTo>
                  <a:lnTo>
                    <a:pt x="66" y="70"/>
                  </a:lnTo>
                  <a:lnTo>
                    <a:pt x="70" y="70"/>
                  </a:lnTo>
                  <a:lnTo>
                    <a:pt x="74" y="70"/>
                  </a:lnTo>
                  <a:lnTo>
                    <a:pt x="78" y="70"/>
                  </a:lnTo>
                  <a:lnTo>
                    <a:pt x="78" y="72"/>
                  </a:lnTo>
                  <a:lnTo>
                    <a:pt x="80" y="72"/>
                  </a:lnTo>
                  <a:lnTo>
                    <a:pt x="84" y="72"/>
                  </a:lnTo>
                  <a:lnTo>
                    <a:pt x="84" y="76"/>
                  </a:lnTo>
                  <a:lnTo>
                    <a:pt x="88" y="76"/>
                  </a:lnTo>
                  <a:lnTo>
                    <a:pt x="92" y="76"/>
                  </a:lnTo>
                  <a:lnTo>
                    <a:pt x="92" y="80"/>
                  </a:lnTo>
                  <a:lnTo>
                    <a:pt x="96" y="80"/>
                  </a:lnTo>
                  <a:lnTo>
                    <a:pt x="96" y="84"/>
                  </a:lnTo>
                  <a:lnTo>
                    <a:pt x="96" y="88"/>
                  </a:lnTo>
                  <a:lnTo>
                    <a:pt x="92" y="88"/>
                  </a:lnTo>
                  <a:lnTo>
                    <a:pt x="88" y="88"/>
                  </a:lnTo>
                  <a:lnTo>
                    <a:pt x="84" y="88"/>
                  </a:lnTo>
                  <a:lnTo>
                    <a:pt x="84" y="92"/>
                  </a:lnTo>
                  <a:lnTo>
                    <a:pt x="84" y="96"/>
                  </a:lnTo>
                  <a:lnTo>
                    <a:pt x="84" y="100"/>
                  </a:lnTo>
                  <a:lnTo>
                    <a:pt x="88" y="102"/>
                  </a:lnTo>
                  <a:lnTo>
                    <a:pt x="92" y="102"/>
                  </a:lnTo>
                  <a:lnTo>
                    <a:pt x="92" y="106"/>
                  </a:lnTo>
                  <a:lnTo>
                    <a:pt x="96" y="110"/>
                  </a:lnTo>
                  <a:lnTo>
                    <a:pt x="100" y="110"/>
                  </a:lnTo>
                  <a:lnTo>
                    <a:pt x="100" y="114"/>
                  </a:lnTo>
                  <a:lnTo>
                    <a:pt x="100" y="110"/>
                  </a:lnTo>
                  <a:lnTo>
                    <a:pt x="100" y="114"/>
                  </a:lnTo>
                  <a:lnTo>
                    <a:pt x="100" y="118"/>
                  </a:lnTo>
                  <a:lnTo>
                    <a:pt x="100" y="122"/>
                  </a:lnTo>
                  <a:lnTo>
                    <a:pt x="104" y="122"/>
                  </a:lnTo>
                  <a:lnTo>
                    <a:pt x="104" y="126"/>
                  </a:lnTo>
                  <a:lnTo>
                    <a:pt x="108" y="126"/>
                  </a:lnTo>
                  <a:lnTo>
                    <a:pt x="108" y="128"/>
                  </a:lnTo>
                  <a:lnTo>
                    <a:pt x="110" y="128"/>
                  </a:lnTo>
                  <a:lnTo>
                    <a:pt x="114" y="128"/>
                  </a:lnTo>
                  <a:lnTo>
                    <a:pt x="118" y="128"/>
                  </a:lnTo>
                  <a:lnTo>
                    <a:pt x="118" y="132"/>
                  </a:lnTo>
                  <a:lnTo>
                    <a:pt x="114" y="132"/>
                  </a:lnTo>
                  <a:lnTo>
                    <a:pt x="114" y="136"/>
                  </a:lnTo>
                  <a:lnTo>
                    <a:pt x="118" y="136"/>
                  </a:lnTo>
                  <a:lnTo>
                    <a:pt x="118" y="140"/>
                  </a:lnTo>
                  <a:lnTo>
                    <a:pt x="122" y="140"/>
                  </a:lnTo>
                  <a:lnTo>
                    <a:pt x="126" y="140"/>
                  </a:lnTo>
                  <a:lnTo>
                    <a:pt x="122" y="140"/>
                  </a:lnTo>
                  <a:lnTo>
                    <a:pt x="122" y="144"/>
                  </a:lnTo>
                  <a:lnTo>
                    <a:pt x="126" y="148"/>
                  </a:lnTo>
                  <a:lnTo>
                    <a:pt x="130" y="148"/>
                  </a:lnTo>
                  <a:lnTo>
                    <a:pt x="134" y="148"/>
                  </a:lnTo>
                  <a:lnTo>
                    <a:pt x="134" y="152"/>
                  </a:lnTo>
                  <a:lnTo>
                    <a:pt x="138" y="152"/>
                  </a:lnTo>
                  <a:lnTo>
                    <a:pt x="138" y="148"/>
                  </a:lnTo>
                  <a:lnTo>
                    <a:pt x="140" y="148"/>
                  </a:lnTo>
                  <a:lnTo>
                    <a:pt x="140" y="152"/>
                  </a:lnTo>
                  <a:lnTo>
                    <a:pt x="138" y="152"/>
                  </a:lnTo>
                  <a:lnTo>
                    <a:pt x="134" y="152"/>
                  </a:lnTo>
                  <a:lnTo>
                    <a:pt x="134" y="156"/>
                  </a:lnTo>
                  <a:lnTo>
                    <a:pt x="138" y="156"/>
                  </a:lnTo>
                  <a:lnTo>
                    <a:pt x="134" y="156"/>
                  </a:lnTo>
                  <a:lnTo>
                    <a:pt x="134" y="158"/>
                  </a:lnTo>
                  <a:lnTo>
                    <a:pt x="130" y="158"/>
                  </a:lnTo>
                  <a:lnTo>
                    <a:pt x="130" y="156"/>
                  </a:lnTo>
                  <a:lnTo>
                    <a:pt x="126" y="156"/>
                  </a:lnTo>
                  <a:lnTo>
                    <a:pt x="130" y="156"/>
                  </a:lnTo>
                  <a:lnTo>
                    <a:pt x="126" y="156"/>
                  </a:lnTo>
                  <a:lnTo>
                    <a:pt x="126" y="152"/>
                  </a:lnTo>
                  <a:lnTo>
                    <a:pt x="122" y="152"/>
                  </a:lnTo>
                  <a:lnTo>
                    <a:pt x="118" y="152"/>
                  </a:lnTo>
                  <a:lnTo>
                    <a:pt x="114" y="152"/>
                  </a:lnTo>
                  <a:lnTo>
                    <a:pt x="110" y="152"/>
                  </a:lnTo>
                  <a:lnTo>
                    <a:pt x="108" y="148"/>
                  </a:lnTo>
                  <a:lnTo>
                    <a:pt x="104" y="148"/>
                  </a:lnTo>
                  <a:lnTo>
                    <a:pt x="100" y="148"/>
                  </a:lnTo>
                  <a:lnTo>
                    <a:pt x="96" y="148"/>
                  </a:lnTo>
                  <a:lnTo>
                    <a:pt x="92" y="144"/>
                  </a:lnTo>
                  <a:lnTo>
                    <a:pt x="92" y="140"/>
                  </a:lnTo>
                  <a:lnTo>
                    <a:pt x="88" y="140"/>
                  </a:lnTo>
                  <a:lnTo>
                    <a:pt x="88" y="136"/>
                  </a:lnTo>
                  <a:lnTo>
                    <a:pt x="84" y="136"/>
                  </a:lnTo>
                  <a:lnTo>
                    <a:pt x="84" y="132"/>
                  </a:lnTo>
                  <a:lnTo>
                    <a:pt x="80" y="132"/>
                  </a:lnTo>
                  <a:lnTo>
                    <a:pt x="80" y="128"/>
                  </a:lnTo>
                  <a:lnTo>
                    <a:pt x="84" y="128"/>
                  </a:lnTo>
                  <a:lnTo>
                    <a:pt x="80" y="128"/>
                  </a:lnTo>
                  <a:lnTo>
                    <a:pt x="78" y="128"/>
                  </a:lnTo>
                  <a:lnTo>
                    <a:pt x="78" y="126"/>
                  </a:lnTo>
                  <a:lnTo>
                    <a:pt x="78" y="122"/>
                  </a:lnTo>
                  <a:lnTo>
                    <a:pt x="74" y="122"/>
                  </a:lnTo>
                  <a:lnTo>
                    <a:pt x="74" y="122"/>
                  </a:lnTo>
                  <a:lnTo>
                    <a:pt x="74" y="122"/>
                  </a:lnTo>
                  <a:close/>
                  <a:moveTo>
                    <a:pt x="138" y="26"/>
                  </a:moveTo>
                  <a:lnTo>
                    <a:pt x="140" y="26"/>
                  </a:lnTo>
                  <a:lnTo>
                    <a:pt x="138" y="26"/>
                  </a:lnTo>
                  <a:lnTo>
                    <a:pt x="138" y="26"/>
                  </a:lnTo>
                  <a:lnTo>
                    <a:pt x="138" y="26"/>
                  </a:lnTo>
                  <a:close/>
                  <a:moveTo>
                    <a:pt x="164" y="28"/>
                  </a:moveTo>
                  <a:lnTo>
                    <a:pt x="164" y="26"/>
                  </a:lnTo>
                  <a:lnTo>
                    <a:pt x="164" y="28"/>
                  </a:lnTo>
                  <a:lnTo>
                    <a:pt x="164" y="28"/>
                  </a:lnTo>
                  <a:lnTo>
                    <a:pt x="164" y="28"/>
                  </a:lnTo>
                  <a:close/>
                  <a:moveTo>
                    <a:pt x="114" y="70"/>
                  </a:moveTo>
                  <a:lnTo>
                    <a:pt x="118" y="70"/>
                  </a:lnTo>
                  <a:lnTo>
                    <a:pt x="122" y="70"/>
                  </a:lnTo>
                  <a:lnTo>
                    <a:pt x="126" y="70"/>
                  </a:lnTo>
                  <a:lnTo>
                    <a:pt x="126" y="66"/>
                  </a:lnTo>
                  <a:lnTo>
                    <a:pt x="126" y="62"/>
                  </a:lnTo>
                  <a:lnTo>
                    <a:pt x="130" y="58"/>
                  </a:lnTo>
                  <a:lnTo>
                    <a:pt x="130" y="62"/>
                  </a:lnTo>
                  <a:lnTo>
                    <a:pt x="126" y="62"/>
                  </a:lnTo>
                  <a:lnTo>
                    <a:pt x="126" y="66"/>
                  </a:lnTo>
                  <a:lnTo>
                    <a:pt x="130" y="70"/>
                  </a:lnTo>
                  <a:lnTo>
                    <a:pt x="134" y="70"/>
                  </a:lnTo>
                  <a:lnTo>
                    <a:pt x="134" y="66"/>
                  </a:lnTo>
                  <a:lnTo>
                    <a:pt x="134" y="70"/>
                  </a:lnTo>
                  <a:lnTo>
                    <a:pt x="138" y="70"/>
                  </a:lnTo>
                  <a:lnTo>
                    <a:pt x="140" y="70"/>
                  </a:lnTo>
                  <a:lnTo>
                    <a:pt x="140" y="66"/>
                  </a:lnTo>
                  <a:lnTo>
                    <a:pt x="140" y="62"/>
                  </a:lnTo>
                  <a:lnTo>
                    <a:pt x="144" y="58"/>
                  </a:lnTo>
                  <a:lnTo>
                    <a:pt x="148" y="58"/>
                  </a:lnTo>
                  <a:lnTo>
                    <a:pt x="152" y="58"/>
                  </a:lnTo>
                  <a:lnTo>
                    <a:pt x="152" y="54"/>
                  </a:lnTo>
                  <a:lnTo>
                    <a:pt x="148" y="50"/>
                  </a:lnTo>
                  <a:lnTo>
                    <a:pt x="148" y="46"/>
                  </a:lnTo>
                  <a:lnTo>
                    <a:pt x="152" y="46"/>
                  </a:lnTo>
                  <a:lnTo>
                    <a:pt x="156" y="46"/>
                  </a:lnTo>
                  <a:lnTo>
                    <a:pt x="156" y="44"/>
                  </a:lnTo>
                  <a:lnTo>
                    <a:pt x="160" y="46"/>
                  </a:lnTo>
                  <a:lnTo>
                    <a:pt x="156" y="46"/>
                  </a:lnTo>
                  <a:lnTo>
                    <a:pt x="160" y="46"/>
                  </a:lnTo>
                  <a:lnTo>
                    <a:pt x="160" y="54"/>
                  </a:lnTo>
                  <a:lnTo>
                    <a:pt x="160" y="58"/>
                  </a:lnTo>
                  <a:lnTo>
                    <a:pt x="156" y="58"/>
                  </a:lnTo>
                  <a:lnTo>
                    <a:pt x="156" y="62"/>
                  </a:lnTo>
                  <a:lnTo>
                    <a:pt x="156" y="66"/>
                  </a:lnTo>
                  <a:lnTo>
                    <a:pt x="156" y="70"/>
                  </a:lnTo>
                  <a:lnTo>
                    <a:pt x="152" y="70"/>
                  </a:lnTo>
                  <a:lnTo>
                    <a:pt x="148" y="70"/>
                  </a:lnTo>
                  <a:lnTo>
                    <a:pt x="148" y="72"/>
                  </a:lnTo>
                  <a:lnTo>
                    <a:pt x="144" y="72"/>
                  </a:lnTo>
                  <a:lnTo>
                    <a:pt x="144" y="76"/>
                  </a:lnTo>
                  <a:lnTo>
                    <a:pt x="140" y="76"/>
                  </a:lnTo>
                  <a:lnTo>
                    <a:pt x="138" y="76"/>
                  </a:lnTo>
                  <a:lnTo>
                    <a:pt x="138" y="80"/>
                  </a:lnTo>
                  <a:lnTo>
                    <a:pt x="134" y="80"/>
                  </a:lnTo>
                  <a:lnTo>
                    <a:pt x="130" y="80"/>
                  </a:lnTo>
                  <a:lnTo>
                    <a:pt x="126" y="80"/>
                  </a:lnTo>
                  <a:lnTo>
                    <a:pt x="122" y="80"/>
                  </a:lnTo>
                  <a:lnTo>
                    <a:pt x="118" y="80"/>
                  </a:lnTo>
                  <a:lnTo>
                    <a:pt x="118" y="76"/>
                  </a:lnTo>
                  <a:lnTo>
                    <a:pt x="114" y="80"/>
                  </a:lnTo>
                  <a:lnTo>
                    <a:pt x="114" y="76"/>
                  </a:lnTo>
                  <a:lnTo>
                    <a:pt x="110" y="76"/>
                  </a:lnTo>
                  <a:lnTo>
                    <a:pt x="110" y="72"/>
                  </a:lnTo>
                  <a:lnTo>
                    <a:pt x="108" y="72"/>
                  </a:lnTo>
                  <a:lnTo>
                    <a:pt x="104" y="72"/>
                  </a:lnTo>
                  <a:lnTo>
                    <a:pt x="104" y="70"/>
                  </a:lnTo>
                  <a:lnTo>
                    <a:pt x="104" y="66"/>
                  </a:lnTo>
                  <a:lnTo>
                    <a:pt x="104" y="70"/>
                  </a:lnTo>
                  <a:lnTo>
                    <a:pt x="108" y="70"/>
                  </a:lnTo>
                  <a:lnTo>
                    <a:pt x="110" y="70"/>
                  </a:lnTo>
                  <a:lnTo>
                    <a:pt x="114" y="70"/>
                  </a:lnTo>
                  <a:lnTo>
                    <a:pt x="114" y="70"/>
                  </a:lnTo>
                  <a:lnTo>
                    <a:pt x="114" y="70"/>
                  </a:lnTo>
                  <a:close/>
                  <a:moveTo>
                    <a:pt x="70" y="54"/>
                  </a:moveTo>
                  <a:lnTo>
                    <a:pt x="70" y="50"/>
                  </a:lnTo>
                  <a:lnTo>
                    <a:pt x="70" y="54"/>
                  </a:lnTo>
                  <a:lnTo>
                    <a:pt x="70" y="54"/>
                  </a:lnTo>
                  <a:lnTo>
                    <a:pt x="70" y="54"/>
                  </a:lnTo>
                  <a:close/>
                  <a:moveTo>
                    <a:pt x="194" y="70"/>
                  </a:moveTo>
                  <a:lnTo>
                    <a:pt x="194" y="66"/>
                  </a:lnTo>
                  <a:lnTo>
                    <a:pt x="190" y="62"/>
                  </a:lnTo>
                  <a:lnTo>
                    <a:pt x="194" y="62"/>
                  </a:lnTo>
                  <a:lnTo>
                    <a:pt x="194" y="58"/>
                  </a:lnTo>
                  <a:lnTo>
                    <a:pt x="194" y="62"/>
                  </a:lnTo>
                  <a:lnTo>
                    <a:pt x="194" y="66"/>
                  </a:lnTo>
                  <a:lnTo>
                    <a:pt x="194" y="70"/>
                  </a:lnTo>
                  <a:lnTo>
                    <a:pt x="194" y="70"/>
                  </a:lnTo>
                  <a:lnTo>
                    <a:pt x="194" y="70"/>
                  </a:lnTo>
                  <a:close/>
                  <a:moveTo>
                    <a:pt x="84" y="66"/>
                  </a:moveTo>
                  <a:lnTo>
                    <a:pt x="84" y="62"/>
                  </a:lnTo>
                  <a:lnTo>
                    <a:pt x="88" y="66"/>
                  </a:lnTo>
                  <a:lnTo>
                    <a:pt x="84" y="66"/>
                  </a:lnTo>
                  <a:lnTo>
                    <a:pt x="84" y="66"/>
                  </a:lnTo>
                  <a:lnTo>
                    <a:pt x="84" y="66"/>
                  </a:lnTo>
                  <a:close/>
                  <a:moveTo>
                    <a:pt x="204" y="76"/>
                  </a:moveTo>
                  <a:lnTo>
                    <a:pt x="204" y="80"/>
                  </a:lnTo>
                  <a:lnTo>
                    <a:pt x="208" y="80"/>
                  </a:lnTo>
                  <a:lnTo>
                    <a:pt x="208" y="84"/>
                  </a:lnTo>
                  <a:lnTo>
                    <a:pt x="212" y="84"/>
                  </a:lnTo>
                  <a:lnTo>
                    <a:pt x="212" y="88"/>
                  </a:lnTo>
                  <a:lnTo>
                    <a:pt x="212" y="92"/>
                  </a:lnTo>
                  <a:lnTo>
                    <a:pt x="208" y="92"/>
                  </a:lnTo>
                  <a:lnTo>
                    <a:pt x="204" y="92"/>
                  </a:lnTo>
                  <a:lnTo>
                    <a:pt x="200" y="88"/>
                  </a:lnTo>
                  <a:lnTo>
                    <a:pt x="200" y="84"/>
                  </a:lnTo>
                  <a:lnTo>
                    <a:pt x="200" y="80"/>
                  </a:lnTo>
                  <a:lnTo>
                    <a:pt x="196" y="80"/>
                  </a:lnTo>
                  <a:lnTo>
                    <a:pt x="196" y="76"/>
                  </a:lnTo>
                  <a:lnTo>
                    <a:pt x="194" y="76"/>
                  </a:lnTo>
                  <a:lnTo>
                    <a:pt x="194" y="72"/>
                  </a:lnTo>
                  <a:lnTo>
                    <a:pt x="194" y="70"/>
                  </a:lnTo>
                  <a:lnTo>
                    <a:pt x="196" y="70"/>
                  </a:lnTo>
                  <a:lnTo>
                    <a:pt x="200" y="72"/>
                  </a:lnTo>
                  <a:lnTo>
                    <a:pt x="204" y="76"/>
                  </a:lnTo>
                  <a:lnTo>
                    <a:pt x="204" y="76"/>
                  </a:lnTo>
                  <a:lnTo>
                    <a:pt x="204" y="76"/>
                  </a:lnTo>
                  <a:close/>
                  <a:moveTo>
                    <a:pt x="100" y="72"/>
                  </a:moveTo>
                  <a:lnTo>
                    <a:pt x="96" y="72"/>
                  </a:lnTo>
                  <a:lnTo>
                    <a:pt x="96" y="70"/>
                  </a:lnTo>
                  <a:lnTo>
                    <a:pt x="100" y="70"/>
                  </a:lnTo>
                  <a:lnTo>
                    <a:pt x="100" y="72"/>
                  </a:lnTo>
                  <a:lnTo>
                    <a:pt x="100" y="72"/>
                  </a:lnTo>
                  <a:lnTo>
                    <a:pt x="100" y="72"/>
                  </a:lnTo>
                  <a:close/>
                  <a:moveTo>
                    <a:pt x="36" y="118"/>
                  </a:moveTo>
                  <a:lnTo>
                    <a:pt x="34" y="118"/>
                  </a:lnTo>
                  <a:lnTo>
                    <a:pt x="36" y="118"/>
                  </a:lnTo>
                  <a:lnTo>
                    <a:pt x="36" y="118"/>
                  </a:lnTo>
                  <a:lnTo>
                    <a:pt x="36" y="118"/>
                  </a:lnTo>
                  <a:close/>
                  <a:moveTo>
                    <a:pt x="36" y="126"/>
                  </a:moveTo>
                  <a:lnTo>
                    <a:pt x="36" y="122"/>
                  </a:lnTo>
                  <a:lnTo>
                    <a:pt x="34" y="122"/>
                  </a:lnTo>
                  <a:lnTo>
                    <a:pt x="34" y="118"/>
                  </a:lnTo>
                  <a:lnTo>
                    <a:pt x="30" y="118"/>
                  </a:lnTo>
                  <a:lnTo>
                    <a:pt x="34" y="118"/>
                  </a:lnTo>
                  <a:lnTo>
                    <a:pt x="34" y="122"/>
                  </a:lnTo>
                  <a:lnTo>
                    <a:pt x="36" y="122"/>
                  </a:lnTo>
                  <a:lnTo>
                    <a:pt x="36" y="126"/>
                  </a:lnTo>
                  <a:lnTo>
                    <a:pt x="36" y="126"/>
                  </a:lnTo>
                  <a:lnTo>
                    <a:pt x="36" y="126"/>
                  </a:lnTo>
                  <a:close/>
                  <a:moveTo>
                    <a:pt x="144" y="126"/>
                  </a:moveTo>
                  <a:lnTo>
                    <a:pt x="140" y="126"/>
                  </a:lnTo>
                  <a:lnTo>
                    <a:pt x="140" y="122"/>
                  </a:lnTo>
                  <a:lnTo>
                    <a:pt x="140" y="118"/>
                  </a:lnTo>
                  <a:lnTo>
                    <a:pt x="140" y="122"/>
                  </a:lnTo>
                  <a:lnTo>
                    <a:pt x="140" y="126"/>
                  </a:lnTo>
                  <a:lnTo>
                    <a:pt x="144" y="126"/>
                  </a:lnTo>
                  <a:lnTo>
                    <a:pt x="144" y="126"/>
                  </a:lnTo>
                  <a:lnTo>
                    <a:pt x="144" y="126"/>
                  </a:lnTo>
                  <a:close/>
                  <a:moveTo>
                    <a:pt x="166" y="132"/>
                  </a:moveTo>
                  <a:lnTo>
                    <a:pt x="164" y="128"/>
                  </a:lnTo>
                  <a:lnTo>
                    <a:pt x="166" y="128"/>
                  </a:lnTo>
                  <a:lnTo>
                    <a:pt x="170" y="128"/>
                  </a:lnTo>
                  <a:lnTo>
                    <a:pt x="170" y="132"/>
                  </a:lnTo>
                  <a:lnTo>
                    <a:pt x="166" y="132"/>
                  </a:lnTo>
                  <a:lnTo>
                    <a:pt x="166" y="132"/>
                  </a:lnTo>
                  <a:lnTo>
                    <a:pt x="166" y="132"/>
                  </a:lnTo>
                  <a:close/>
                  <a:moveTo>
                    <a:pt x="34" y="128"/>
                  </a:moveTo>
                  <a:lnTo>
                    <a:pt x="34" y="132"/>
                  </a:lnTo>
                  <a:lnTo>
                    <a:pt x="30" y="128"/>
                  </a:lnTo>
                  <a:lnTo>
                    <a:pt x="34" y="128"/>
                  </a:lnTo>
                  <a:lnTo>
                    <a:pt x="34" y="128"/>
                  </a:lnTo>
                  <a:lnTo>
                    <a:pt x="34" y="128"/>
                  </a:lnTo>
                  <a:close/>
                  <a:moveTo>
                    <a:pt x="134" y="136"/>
                  </a:moveTo>
                  <a:lnTo>
                    <a:pt x="130" y="136"/>
                  </a:lnTo>
                  <a:lnTo>
                    <a:pt x="130" y="132"/>
                  </a:lnTo>
                  <a:lnTo>
                    <a:pt x="134" y="136"/>
                  </a:lnTo>
                  <a:lnTo>
                    <a:pt x="134" y="136"/>
                  </a:lnTo>
                  <a:lnTo>
                    <a:pt x="134" y="136"/>
                  </a:lnTo>
                  <a:close/>
                  <a:moveTo>
                    <a:pt x="138" y="140"/>
                  </a:moveTo>
                  <a:lnTo>
                    <a:pt x="134" y="140"/>
                  </a:lnTo>
                  <a:lnTo>
                    <a:pt x="134" y="136"/>
                  </a:lnTo>
                  <a:lnTo>
                    <a:pt x="134" y="132"/>
                  </a:lnTo>
                  <a:lnTo>
                    <a:pt x="134" y="136"/>
                  </a:lnTo>
                  <a:lnTo>
                    <a:pt x="138" y="136"/>
                  </a:lnTo>
                  <a:lnTo>
                    <a:pt x="140" y="136"/>
                  </a:lnTo>
                  <a:lnTo>
                    <a:pt x="140" y="140"/>
                  </a:lnTo>
                  <a:lnTo>
                    <a:pt x="138" y="140"/>
                  </a:lnTo>
                  <a:lnTo>
                    <a:pt x="138" y="140"/>
                  </a:lnTo>
                  <a:lnTo>
                    <a:pt x="138" y="140"/>
                  </a:lnTo>
                  <a:close/>
                  <a:moveTo>
                    <a:pt x="144" y="148"/>
                  </a:moveTo>
                  <a:lnTo>
                    <a:pt x="140" y="148"/>
                  </a:lnTo>
                  <a:lnTo>
                    <a:pt x="140" y="144"/>
                  </a:lnTo>
                  <a:lnTo>
                    <a:pt x="138" y="144"/>
                  </a:lnTo>
                  <a:lnTo>
                    <a:pt x="138" y="140"/>
                  </a:lnTo>
                  <a:lnTo>
                    <a:pt x="140" y="144"/>
                  </a:lnTo>
                  <a:lnTo>
                    <a:pt x="140" y="148"/>
                  </a:lnTo>
                  <a:lnTo>
                    <a:pt x="144" y="148"/>
                  </a:lnTo>
                  <a:lnTo>
                    <a:pt x="144" y="144"/>
                  </a:lnTo>
                  <a:lnTo>
                    <a:pt x="144" y="148"/>
                  </a:lnTo>
                  <a:lnTo>
                    <a:pt x="144" y="148"/>
                  </a:lnTo>
                  <a:lnTo>
                    <a:pt x="144" y="148"/>
                  </a:lnTo>
                  <a:close/>
                  <a:moveTo>
                    <a:pt x="140" y="156"/>
                  </a:moveTo>
                  <a:lnTo>
                    <a:pt x="138" y="156"/>
                  </a:lnTo>
                  <a:lnTo>
                    <a:pt x="140" y="156"/>
                  </a:lnTo>
                  <a:lnTo>
                    <a:pt x="140" y="156"/>
                  </a:lnTo>
                  <a:lnTo>
                    <a:pt x="140" y="156"/>
                  </a:lnTo>
                  <a:close/>
                  <a:moveTo>
                    <a:pt x="166" y="158"/>
                  </a:moveTo>
                  <a:lnTo>
                    <a:pt x="164" y="158"/>
                  </a:lnTo>
                  <a:lnTo>
                    <a:pt x="164" y="156"/>
                  </a:lnTo>
                  <a:lnTo>
                    <a:pt x="166" y="156"/>
                  </a:lnTo>
                  <a:lnTo>
                    <a:pt x="166" y="158"/>
                  </a:lnTo>
                  <a:lnTo>
                    <a:pt x="166" y="158"/>
                  </a:lnTo>
                  <a:lnTo>
                    <a:pt x="166" y="158"/>
                  </a:lnTo>
                  <a:close/>
                  <a:moveTo>
                    <a:pt x="186" y="170"/>
                  </a:moveTo>
                  <a:lnTo>
                    <a:pt x="182" y="170"/>
                  </a:lnTo>
                  <a:lnTo>
                    <a:pt x="186" y="170"/>
                  </a:lnTo>
                  <a:lnTo>
                    <a:pt x="186" y="166"/>
                  </a:lnTo>
                  <a:lnTo>
                    <a:pt x="186" y="170"/>
                  </a:lnTo>
                  <a:lnTo>
                    <a:pt x="190" y="170"/>
                  </a:lnTo>
                  <a:lnTo>
                    <a:pt x="186" y="170"/>
                  </a:lnTo>
                  <a:lnTo>
                    <a:pt x="186" y="170"/>
                  </a:lnTo>
                  <a:lnTo>
                    <a:pt x="186" y="170"/>
                  </a:lnTo>
                  <a:close/>
                  <a:moveTo>
                    <a:pt x="178" y="174"/>
                  </a:moveTo>
                  <a:lnTo>
                    <a:pt x="174" y="174"/>
                  </a:lnTo>
                  <a:lnTo>
                    <a:pt x="174" y="170"/>
                  </a:lnTo>
                  <a:lnTo>
                    <a:pt x="170" y="170"/>
                  </a:lnTo>
                  <a:lnTo>
                    <a:pt x="174" y="170"/>
                  </a:lnTo>
                  <a:lnTo>
                    <a:pt x="178" y="170"/>
                  </a:lnTo>
                  <a:lnTo>
                    <a:pt x="178" y="174"/>
                  </a:lnTo>
                  <a:lnTo>
                    <a:pt x="182" y="174"/>
                  </a:lnTo>
                  <a:lnTo>
                    <a:pt x="178" y="174"/>
                  </a:lnTo>
                  <a:lnTo>
                    <a:pt x="178" y="174"/>
                  </a:lnTo>
                  <a:lnTo>
                    <a:pt x="178"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93"/>
            <p:cNvSpPr>
              <a:spLocks noEditPoints="1"/>
            </p:cNvSpPr>
            <p:nvPr/>
          </p:nvSpPr>
          <p:spPr bwMode="auto">
            <a:xfrm>
              <a:off x="3689350" y="3359218"/>
              <a:ext cx="568325" cy="292100"/>
            </a:xfrm>
            <a:custGeom>
              <a:avLst/>
              <a:gdLst>
                <a:gd name="T0" fmla="*/ 320 w 358"/>
                <a:gd name="T1" fmla="*/ 16 h 184"/>
                <a:gd name="T2" fmla="*/ 320 w 358"/>
                <a:gd name="T3" fmla="*/ 8 h 184"/>
                <a:gd name="T4" fmla="*/ 324 w 358"/>
                <a:gd name="T5" fmla="*/ 0 h 184"/>
                <a:gd name="T6" fmla="*/ 328 w 358"/>
                <a:gd name="T7" fmla="*/ 8 h 184"/>
                <a:gd name="T8" fmla="*/ 340 w 358"/>
                <a:gd name="T9" fmla="*/ 8 h 184"/>
                <a:gd name="T10" fmla="*/ 348 w 358"/>
                <a:gd name="T11" fmla="*/ 4 h 184"/>
                <a:gd name="T12" fmla="*/ 350 w 358"/>
                <a:gd name="T13" fmla="*/ 12 h 184"/>
                <a:gd name="T14" fmla="*/ 354 w 358"/>
                <a:gd name="T15" fmla="*/ 12 h 184"/>
                <a:gd name="T16" fmla="*/ 350 w 358"/>
                <a:gd name="T17" fmla="*/ 20 h 184"/>
                <a:gd name="T18" fmla="*/ 348 w 358"/>
                <a:gd name="T19" fmla="*/ 30 h 184"/>
                <a:gd name="T20" fmla="*/ 344 w 358"/>
                <a:gd name="T21" fmla="*/ 38 h 184"/>
                <a:gd name="T22" fmla="*/ 344 w 358"/>
                <a:gd name="T23" fmla="*/ 50 h 184"/>
                <a:gd name="T24" fmla="*/ 340 w 358"/>
                <a:gd name="T25" fmla="*/ 54 h 184"/>
                <a:gd name="T26" fmla="*/ 348 w 358"/>
                <a:gd name="T27" fmla="*/ 60 h 184"/>
                <a:gd name="T28" fmla="*/ 340 w 358"/>
                <a:gd name="T29" fmla="*/ 68 h 184"/>
                <a:gd name="T30" fmla="*/ 344 w 358"/>
                <a:gd name="T31" fmla="*/ 76 h 184"/>
                <a:gd name="T32" fmla="*/ 344 w 358"/>
                <a:gd name="T33" fmla="*/ 82 h 184"/>
                <a:gd name="T34" fmla="*/ 336 w 358"/>
                <a:gd name="T35" fmla="*/ 90 h 184"/>
                <a:gd name="T36" fmla="*/ 340 w 358"/>
                <a:gd name="T37" fmla="*/ 98 h 184"/>
                <a:gd name="T38" fmla="*/ 332 w 358"/>
                <a:gd name="T39" fmla="*/ 102 h 184"/>
                <a:gd name="T40" fmla="*/ 324 w 358"/>
                <a:gd name="T41" fmla="*/ 98 h 184"/>
                <a:gd name="T42" fmla="*/ 318 w 358"/>
                <a:gd name="T43" fmla="*/ 102 h 184"/>
                <a:gd name="T44" fmla="*/ 320 w 358"/>
                <a:gd name="T45" fmla="*/ 94 h 184"/>
                <a:gd name="T46" fmla="*/ 320 w 358"/>
                <a:gd name="T47" fmla="*/ 82 h 184"/>
                <a:gd name="T48" fmla="*/ 320 w 358"/>
                <a:gd name="T49" fmla="*/ 76 h 184"/>
                <a:gd name="T50" fmla="*/ 318 w 358"/>
                <a:gd name="T51" fmla="*/ 76 h 184"/>
                <a:gd name="T52" fmla="*/ 314 w 358"/>
                <a:gd name="T53" fmla="*/ 68 h 184"/>
                <a:gd name="T54" fmla="*/ 318 w 358"/>
                <a:gd name="T55" fmla="*/ 64 h 184"/>
                <a:gd name="T56" fmla="*/ 310 w 358"/>
                <a:gd name="T57" fmla="*/ 68 h 184"/>
                <a:gd name="T58" fmla="*/ 314 w 358"/>
                <a:gd name="T59" fmla="*/ 56 h 184"/>
                <a:gd name="T60" fmla="*/ 314 w 358"/>
                <a:gd name="T61" fmla="*/ 54 h 184"/>
                <a:gd name="T62" fmla="*/ 318 w 358"/>
                <a:gd name="T63" fmla="*/ 42 h 184"/>
                <a:gd name="T64" fmla="*/ 320 w 358"/>
                <a:gd name="T65" fmla="*/ 30 h 184"/>
                <a:gd name="T66" fmla="*/ 320 w 358"/>
                <a:gd name="T67" fmla="*/ 26 h 184"/>
                <a:gd name="T68" fmla="*/ 320 w 358"/>
                <a:gd name="T69" fmla="*/ 24 h 184"/>
                <a:gd name="T70" fmla="*/ 0 w 358"/>
                <a:gd name="T71" fmla="*/ 54 h 184"/>
                <a:gd name="T72" fmla="*/ 4 w 358"/>
                <a:gd name="T73" fmla="*/ 56 h 184"/>
                <a:gd name="T74" fmla="*/ 60 w 358"/>
                <a:gd name="T75" fmla="*/ 68 h 184"/>
                <a:gd name="T76" fmla="*/ 60 w 358"/>
                <a:gd name="T77" fmla="*/ 72 h 184"/>
                <a:gd name="T78" fmla="*/ 48 w 358"/>
                <a:gd name="T79" fmla="*/ 72 h 184"/>
                <a:gd name="T80" fmla="*/ 52 w 358"/>
                <a:gd name="T81" fmla="*/ 72 h 184"/>
                <a:gd name="T82" fmla="*/ 48 w 358"/>
                <a:gd name="T83" fmla="*/ 72 h 184"/>
                <a:gd name="T84" fmla="*/ 38 w 358"/>
                <a:gd name="T85" fmla="*/ 72 h 184"/>
                <a:gd name="T86" fmla="*/ 46 w 358"/>
                <a:gd name="T87" fmla="*/ 76 h 184"/>
                <a:gd name="T88" fmla="*/ 46 w 358"/>
                <a:gd name="T89" fmla="*/ 72 h 184"/>
                <a:gd name="T90" fmla="*/ 46 w 358"/>
                <a:gd name="T91" fmla="*/ 76 h 184"/>
                <a:gd name="T92" fmla="*/ 78 w 358"/>
                <a:gd name="T93" fmla="*/ 86 h 184"/>
                <a:gd name="T94" fmla="*/ 86 w 358"/>
                <a:gd name="T95" fmla="*/ 86 h 184"/>
                <a:gd name="T96" fmla="*/ 90 w 358"/>
                <a:gd name="T97" fmla="*/ 86 h 184"/>
                <a:gd name="T98" fmla="*/ 82 w 358"/>
                <a:gd name="T99" fmla="*/ 86 h 184"/>
                <a:gd name="T100" fmla="*/ 86 w 358"/>
                <a:gd name="T101" fmla="*/ 102 h 184"/>
                <a:gd name="T102" fmla="*/ 90 w 358"/>
                <a:gd name="T103" fmla="*/ 102 h 184"/>
                <a:gd name="T104" fmla="*/ 202 w 358"/>
                <a:gd name="T105" fmla="*/ 180 h 184"/>
                <a:gd name="T106" fmla="*/ 204 w 358"/>
                <a:gd name="T10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8" h="184">
                  <a:moveTo>
                    <a:pt x="320" y="24"/>
                  </a:moveTo>
                  <a:lnTo>
                    <a:pt x="320" y="20"/>
                  </a:lnTo>
                  <a:lnTo>
                    <a:pt x="320" y="16"/>
                  </a:lnTo>
                  <a:lnTo>
                    <a:pt x="320" y="12"/>
                  </a:lnTo>
                  <a:lnTo>
                    <a:pt x="318" y="8"/>
                  </a:lnTo>
                  <a:lnTo>
                    <a:pt x="320" y="8"/>
                  </a:lnTo>
                  <a:lnTo>
                    <a:pt x="320" y="4"/>
                  </a:lnTo>
                  <a:lnTo>
                    <a:pt x="324" y="4"/>
                  </a:lnTo>
                  <a:lnTo>
                    <a:pt x="324" y="0"/>
                  </a:lnTo>
                  <a:lnTo>
                    <a:pt x="328" y="0"/>
                  </a:lnTo>
                  <a:lnTo>
                    <a:pt x="328" y="4"/>
                  </a:lnTo>
                  <a:lnTo>
                    <a:pt x="328" y="8"/>
                  </a:lnTo>
                  <a:lnTo>
                    <a:pt x="332" y="8"/>
                  </a:lnTo>
                  <a:lnTo>
                    <a:pt x="336" y="8"/>
                  </a:lnTo>
                  <a:lnTo>
                    <a:pt x="340" y="8"/>
                  </a:lnTo>
                  <a:lnTo>
                    <a:pt x="344" y="8"/>
                  </a:lnTo>
                  <a:lnTo>
                    <a:pt x="344" y="4"/>
                  </a:lnTo>
                  <a:lnTo>
                    <a:pt x="348" y="4"/>
                  </a:lnTo>
                  <a:lnTo>
                    <a:pt x="350" y="4"/>
                  </a:lnTo>
                  <a:lnTo>
                    <a:pt x="350" y="8"/>
                  </a:lnTo>
                  <a:lnTo>
                    <a:pt x="350" y="12"/>
                  </a:lnTo>
                  <a:lnTo>
                    <a:pt x="354" y="12"/>
                  </a:lnTo>
                  <a:lnTo>
                    <a:pt x="358" y="12"/>
                  </a:lnTo>
                  <a:lnTo>
                    <a:pt x="354" y="12"/>
                  </a:lnTo>
                  <a:lnTo>
                    <a:pt x="354" y="16"/>
                  </a:lnTo>
                  <a:lnTo>
                    <a:pt x="354" y="20"/>
                  </a:lnTo>
                  <a:lnTo>
                    <a:pt x="350" y="20"/>
                  </a:lnTo>
                  <a:lnTo>
                    <a:pt x="348" y="24"/>
                  </a:lnTo>
                  <a:lnTo>
                    <a:pt x="348" y="26"/>
                  </a:lnTo>
                  <a:lnTo>
                    <a:pt x="348" y="30"/>
                  </a:lnTo>
                  <a:lnTo>
                    <a:pt x="348" y="34"/>
                  </a:lnTo>
                  <a:lnTo>
                    <a:pt x="348" y="38"/>
                  </a:lnTo>
                  <a:lnTo>
                    <a:pt x="344" y="38"/>
                  </a:lnTo>
                  <a:lnTo>
                    <a:pt x="344" y="42"/>
                  </a:lnTo>
                  <a:lnTo>
                    <a:pt x="348" y="42"/>
                  </a:lnTo>
                  <a:lnTo>
                    <a:pt x="344" y="50"/>
                  </a:lnTo>
                  <a:lnTo>
                    <a:pt x="340" y="50"/>
                  </a:lnTo>
                  <a:lnTo>
                    <a:pt x="336" y="50"/>
                  </a:lnTo>
                  <a:lnTo>
                    <a:pt x="340" y="54"/>
                  </a:lnTo>
                  <a:lnTo>
                    <a:pt x="340" y="56"/>
                  </a:lnTo>
                  <a:lnTo>
                    <a:pt x="344" y="60"/>
                  </a:lnTo>
                  <a:lnTo>
                    <a:pt x="348" y="60"/>
                  </a:lnTo>
                  <a:lnTo>
                    <a:pt x="344" y="64"/>
                  </a:lnTo>
                  <a:lnTo>
                    <a:pt x="344" y="68"/>
                  </a:lnTo>
                  <a:lnTo>
                    <a:pt x="340" y="68"/>
                  </a:lnTo>
                  <a:lnTo>
                    <a:pt x="340" y="72"/>
                  </a:lnTo>
                  <a:lnTo>
                    <a:pt x="340" y="76"/>
                  </a:lnTo>
                  <a:lnTo>
                    <a:pt x="344" y="76"/>
                  </a:lnTo>
                  <a:lnTo>
                    <a:pt x="344" y="80"/>
                  </a:lnTo>
                  <a:lnTo>
                    <a:pt x="348" y="80"/>
                  </a:lnTo>
                  <a:lnTo>
                    <a:pt x="344" y="82"/>
                  </a:lnTo>
                  <a:lnTo>
                    <a:pt x="340" y="82"/>
                  </a:lnTo>
                  <a:lnTo>
                    <a:pt x="340" y="86"/>
                  </a:lnTo>
                  <a:lnTo>
                    <a:pt x="336" y="90"/>
                  </a:lnTo>
                  <a:lnTo>
                    <a:pt x="340" y="90"/>
                  </a:lnTo>
                  <a:lnTo>
                    <a:pt x="340" y="94"/>
                  </a:lnTo>
                  <a:lnTo>
                    <a:pt x="340" y="98"/>
                  </a:lnTo>
                  <a:lnTo>
                    <a:pt x="336" y="98"/>
                  </a:lnTo>
                  <a:lnTo>
                    <a:pt x="336" y="102"/>
                  </a:lnTo>
                  <a:lnTo>
                    <a:pt x="332" y="102"/>
                  </a:lnTo>
                  <a:lnTo>
                    <a:pt x="328" y="102"/>
                  </a:lnTo>
                  <a:lnTo>
                    <a:pt x="328" y="98"/>
                  </a:lnTo>
                  <a:lnTo>
                    <a:pt x="324" y="98"/>
                  </a:lnTo>
                  <a:lnTo>
                    <a:pt x="320" y="98"/>
                  </a:lnTo>
                  <a:lnTo>
                    <a:pt x="320" y="102"/>
                  </a:lnTo>
                  <a:lnTo>
                    <a:pt x="318" y="102"/>
                  </a:lnTo>
                  <a:lnTo>
                    <a:pt x="318" y="98"/>
                  </a:lnTo>
                  <a:lnTo>
                    <a:pt x="318" y="94"/>
                  </a:lnTo>
                  <a:lnTo>
                    <a:pt x="320" y="94"/>
                  </a:lnTo>
                  <a:lnTo>
                    <a:pt x="320" y="90"/>
                  </a:lnTo>
                  <a:lnTo>
                    <a:pt x="320" y="86"/>
                  </a:lnTo>
                  <a:lnTo>
                    <a:pt x="320" y="82"/>
                  </a:lnTo>
                  <a:lnTo>
                    <a:pt x="318" y="82"/>
                  </a:lnTo>
                  <a:lnTo>
                    <a:pt x="320" y="80"/>
                  </a:lnTo>
                  <a:lnTo>
                    <a:pt x="320" y="76"/>
                  </a:lnTo>
                  <a:lnTo>
                    <a:pt x="320" y="72"/>
                  </a:lnTo>
                  <a:lnTo>
                    <a:pt x="318" y="72"/>
                  </a:lnTo>
                  <a:lnTo>
                    <a:pt x="318" y="76"/>
                  </a:lnTo>
                  <a:lnTo>
                    <a:pt x="314" y="76"/>
                  </a:lnTo>
                  <a:lnTo>
                    <a:pt x="314" y="72"/>
                  </a:lnTo>
                  <a:lnTo>
                    <a:pt x="314" y="68"/>
                  </a:lnTo>
                  <a:lnTo>
                    <a:pt x="318" y="72"/>
                  </a:lnTo>
                  <a:lnTo>
                    <a:pt x="318" y="68"/>
                  </a:lnTo>
                  <a:lnTo>
                    <a:pt x="318" y="64"/>
                  </a:lnTo>
                  <a:lnTo>
                    <a:pt x="318" y="68"/>
                  </a:lnTo>
                  <a:lnTo>
                    <a:pt x="314" y="68"/>
                  </a:lnTo>
                  <a:lnTo>
                    <a:pt x="310" y="68"/>
                  </a:lnTo>
                  <a:lnTo>
                    <a:pt x="310" y="64"/>
                  </a:lnTo>
                  <a:lnTo>
                    <a:pt x="310" y="60"/>
                  </a:lnTo>
                  <a:lnTo>
                    <a:pt x="314" y="56"/>
                  </a:lnTo>
                  <a:lnTo>
                    <a:pt x="310" y="56"/>
                  </a:lnTo>
                  <a:lnTo>
                    <a:pt x="314" y="56"/>
                  </a:lnTo>
                  <a:lnTo>
                    <a:pt x="314" y="54"/>
                  </a:lnTo>
                  <a:lnTo>
                    <a:pt x="318" y="50"/>
                  </a:lnTo>
                  <a:lnTo>
                    <a:pt x="318" y="46"/>
                  </a:lnTo>
                  <a:lnTo>
                    <a:pt x="318" y="42"/>
                  </a:lnTo>
                  <a:lnTo>
                    <a:pt x="318" y="38"/>
                  </a:lnTo>
                  <a:lnTo>
                    <a:pt x="320" y="34"/>
                  </a:lnTo>
                  <a:lnTo>
                    <a:pt x="320" y="30"/>
                  </a:lnTo>
                  <a:lnTo>
                    <a:pt x="320" y="26"/>
                  </a:lnTo>
                  <a:lnTo>
                    <a:pt x="320" y="30"/>
                  </a:lnTo>
                  <a:lnTo>
                    <a:pt x="320" y="26"/>
                  </a:lnTo>
                  <a:lnTo>
                    <a:pt x="320" y="24"/>
                  </a:lnTo>
                  <a:lnTo>
                    <a:pt x="320" y="24"/>
                  </a:lnTo>
                  <a:lnTo>
                    <a:pt x="320" y="24"/>
                  </a:lnTo>
                  <a:close/>
                  <a:moveTo>
                    <a:pt x="4" y="56"/>
                  </a:moveTo>
                  <a:lnTo>
                    <a:pt x="0" y="56"/>
                  </a:lnTo>
                  <a:lnTo>
                    <a:pt x="0" y="54"/>
                  </a:lnTo>
                  <a:lnTo>
                    <a:pt x="4" y="54"/>
                  </a:lnTo>
                  <a:lnTo>
                    <a:pt x="4" y="56"/>
                  </a:lnTo>
                  <a:lnTo>
                    <a:pt x="4" y="56"/>
                  </a:lnTo>
                  <a:lnTo>
                    <a:pt x="4" y="56"/>
                  </a:lnTo>
                  <a:close/>
                  <a:moveTo>
                    <a:pt x="60" y="72"/>
                  </a:moveTo>
                  <a:lnTo>
                    <a:pt x="60" y="68"/>
                  </a:lnTo>
                  <a:lnTo>
                    <a:pt x="56" y="68"/>
                  </a:lnTo>
                  <a:lnTo>
                    <a:pt x="60" y="68"/>
                  </a:lnTo>
                  <a:lnTo>
                    <a:pt x="60" y="72"/>
                  </a:lnTo>
                  <a:lnTo>
                    <a:pt x="60" y="72"/>
                  </a:lnTo>
                  <a:lnTo>
                    <a:pt x="60" y="72"/>
                  </a:lnTo>
                  <a:close/>
                  <a:moveTo>
                    <a:pt x="48" y="72"/>
                  </a:moveTo>
                  <a:lnTo>
                    <a:pt x="46" y="68"/>
                  </a:lnTo>
                  <a:lnTo>
                    <a:pt x="48" y="68"/>
                  </a:lnTo>
                  <a:lnTo>
                    <a:pt x="52" y="72"/>
                  </a:lnTo>
                  <a:lnTo>
                    <a:pt x="48" y="72"/>
                  </a:lnTo>
                  <a:lnTo>
                    <a:pt x="48" y="72"/>
                  </a:lnTo>
                  <a:lnTo>
                    <a:pt x="48" y="72"/>
                  </a:lnTo>
                  <a:close/>
                  <a:moveTo>
                    <a:pt x="38" y="72"/>
                  </a:moveTo>
                  <a:lnTo>
                    <a:pt x="38" y="68"/>
                  </a:lnTo>
                  <a:lnTo>
                    <a:pt x="38" y="72"/>
                  </a:lnTo>
                  <a:lnTo>
                    <a:pt x="38" y="72"/>
                  </a:lnTo>
                  <a:lnTo>
                    <a:pt x="38" y="72"/>
                  </a:lnTo>
                  <a:close/>
                  <a:moveTo>
                    <a:pt x="46" y="76"/>
                  </a:moveTo>
                  <a:lnTo>
                    <a:pt x="42" y="76"/>
                  </a:lnTo>
                  <a:lnTo>
                    <a:pt x="42" y="72"/>
                  </a:lnTo>
                  <a:lnTo>
                    <a:pt x="46" y="72"/>
                  </a:lnTo>
                  <a:lnTo>
                    <a:pt x="48" y="76"/>
                  </a:lnTo>
                  <a:lnTo>
                    <a:pt x="46" y="76"/>
                  </a:lnTo>
                  <a:lnTo>
                    <a:pt x="46" y="76"/>
                  </a:lnTo>
                  <a:lnTo>
                    <a:pt x="46" y="76"/>
                  </a:lnTo>
                  <a:close/>
                  <a:moveTo>
                    <a:pt x="82" y="86"/>
                  </a:moveTo>
                  <a:lnTo>
                    <a:pt x="78" y="86"/>
                  </a:lnTo>
                  <a:lnTo>
                    <a:pt x="78" y="82"/>
                  </a:lnTo>
                  <a:lnTo>
                    <a:pt x="82" y="86"/>
                  </a:lnTo>
                  <a:lnTo>
                    <a:pt x="86" y="86"/>
                  </a:lnTo>
                  <a:lnTo>
                    <a:pt x="86" y="82"/>
                  </a:lnTo>
                  <a:lnTo>
                    <a:pt x="90" y="82"/>
                  </a:lnTo>
                  <a:lnTo>
                    <a:pt x="90" y="86"/>
                  </a:lnTo>
                  <a:lnTo>
                    <a:pt x="86" y="86"/>
                  </a:lnTo>
                  <a:lnTo>
                    <a:pt x="82" y="86"/>
                  </a:lnTo>
                  <a:lnTo>
                    <a:pt x="82" y="86"/>
                  </a:lnTo>
                  <a:lnTo>
                    <a:pt x="82" y="86"/>
                  </a:lnTo>
                  <a:close/>
                  <a:moveTo>
                    <a:pt x="90" y="102"/>
                  </a:moveTo>
                  <a:lnTo>
                    <a:pt x="86" y="102"/>
                  </a:lnTo>
                  <a:lnTo>
                    <a:pt x="90" y="102"/>
                  </a:lnTo>
                  <a:lnTo>
                    <a:pt x="90" y="102"/>
                  </a:lnTo>
                  <a:lnTo>
                    <a:pt x="90" y="102"/>
                  </a:lnTo>
                  <a:close/>
                  <a:moveTo>
                    <a:pt x="204" y="184"/>
                  </a:moveTo>
                  <a:lnTo>
                    <a:pt x="202" y="184"/>
                  </a:lnTo>
                  <a:lnTo>
                    <a:pt x="202" y="180"/>
                  </a:lnTo>
                  <a:lnTo>
                    <a:pt x="204" y="180"/>
                  </a:lnTo>
                  <a:lnTo>
                    <a:pt x="208" y="180"/>
                  </a:lnTo>
                  <a:lnTo>
                    <a:pt x="204" y="184"/>
                  </a:lnTo>
                  <a:lnTo>
                    <a:pt x="204" y="184"/>
                  </a:lnTo>
                  <a:lnTo>
                    <a:pt x="204" y="18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94"/>
            <p:cNvSpPr>
              <a:spLocks noEditPoints="1"/>
            </p:cNvSpPr>
            <p:nvPr/>
          </p:nvSpPr>
          <p:spPr bwMode="auto">
            <a:xfrm>
              <a:off x="4765675" y="5165793"/>
              <a:ext cx="479425" cy="746125"/>
            </a:xfrm>
            <a:custGeom>
              <a:avLst/>
              <a:gdLst>
                <a:gd name="T0" fmla="*/ 12 w 302"/>
                <a:gd name="T1" fmla="*/ 116 h 470"/>
                <a:gd name="T2" fmla="*/ 28 w 302"/>
                <a:gd name="T3" fmla="*/ 122 h 470"/>
                <a:gd name="T4" fmla="*/ 42 w 302"/>
                <a:gd name="T5" fmla="*/ 116 h 470"/>
                <a:gd name="T6" fmla="*/ 50 w 302"/>
                <a:gd name="T7" fmla="*/ 92 h 470"/>
                <a:gd name="T8" fmla="*/ 50 w 302"/>
                <a:gd name="T9" fmla="*/ 56 h 470"/>
                <a:gd name="T10" fmla="*/ 56 w 302"/>
                <a:gd name="T11" fmla="*/ 60 h 470"/>
                <a:gd name="T12" fmla="*/ 60 w 302"/>
                <a:gd name="T13" fmla="*/ 78 h 470"/>
                <a:gd name="T14" fmla="*/ 68 w 302"/>
                <a:gd name="T15" fmla="*/ 86 h 470"/>
                <a:gd name="T16" fmla="*/ 80 w 302"/>
                <a:gd name="T17" fmla="*/ 76 h 470"/>
                <a:gd name="T18" fmla="*/ 90 w 302"/>
                <a:gd name="T19" fmla="*/ 60 h 470"/>
                <a:gd name="T20" fmla="*/ 110 w 302"/>
                <a:gd name="T21" fmla="*/ 64 h 470"/>
                <a:gd name="T22" fmla="*/ 120 w 302"/>
                <a:gd name="T23" fmla="*/ 68 h 470"/>
                <a:gd name="T24" fmla="*/ 128 w 302"/>
                <a:gd name="T25" fmla="*/ 60 h 470"/>
                <a:gd name="T26" fmla="*/ 142 w 302"/>
                <a:gd name="T27" fmla="*/ 46 h 470"/>
                <a:gd name="T28" fmla="*/ 146 w 302"/>
                <a:gd name="T29" fmla="*/ 26 h 470"/>
                <a:gd name="T30" fmla="*/ 164 w 302"/>
                <a:gd name="T31" fmla="*/ 12 h 470"/>
                <a:gd name="T32" fmla="*/ 180 w 302"/>
                <a:gd name="T33" fmla="*/ 0 h 470"/>
                <a:gd name="T34" fmla="*/ 198 w 302"/>
                <a:gd name="T35" fmla="*/ 4 h 470"/>
                <a:gd name="T36" fmla="*/ 212 w 302"/>
                <a:gd name="T37" fmla="*/ 22 h 470"/>
                <a:gd name="T38" fmla="*/ 216 w 302"/>
                <a:gd name="T39" fmla="*/ 42 h 470"/>
                <a:gd name="T40" fmla="*/ 216 w 302"/>
                <a:gd name="T41" fmla="*/ 60 h 470"/>
                <a:gd name="T42" fmla="*/ 210 w 302"/>
                <a:gd name="T43" fmla="*/ 64 h 470"/>
                <a:gd name="T44" fmla="*/ 202 w 302"/>
                <a:gd name="T45" fmla="*/ 82 h 470"/>
                <a:gd name="T46" fmla="*/ 206 w 302"/>
                <a:gd name="T47" fmla="*/ 92 h 470"/>
                <a:gd name="T48" fmla="*/ 220 w 302"/>
                <a:gd name="T49" fmla="*/ 86 h 470"/>
                <a:gd name="T50" fmla="*/ 228 w 302"/>
                <a:gd name="T51" fmla="*/ 96 h 470"/>
                <a:gd name="T52" fmla="*/ 224 w 302"/>
                <a:gd name="T53" fmla="*/ 116 h 470"/>
                <a:gd name="T54" fmla="*/ 210 w 302"/>
                <a:gd name="T55" fmla="*/ 130 h 470"/>
                <a:gd name="T56" fmla="*/ 202 w 302"/>
                <a:gd name="T57" fmla="*/ 148 h 470"/>
                <a:gd name="T58" fmla="*/ 190 w 302"/>
                <a:gd name="T59" fmla="*/ 168 h 470"/>
                <a:gd name="T60" fmla="*/ 180 w 302"/>
                <a:gd name="T61" fmla="*/ 178 h 470"/>
                <a:gd name="T62" fmla="*/ 164 w 302"/>
                <a:gd name="T63" fmla="*/ 194 h 470"/>
                <a:gd name="T64" fmla="*/ 150 w 302"/>
                <a:gd name="T65" fmla="*/ 206 h 470"/>
                <a:gd name="T66" fmla="*/ 136 w 302"/>
                <a:gd name="T67" fmla="*/ 212 h 470"/>
                <a:gd name="T68" fmla="*/ 124 w 302"/>
                <a:gd name="T69" fmla="*/ 216 h 470"/>
                <a:gd name="T70" fmla="*/ 98 w 302"/>
                <a:gd name="T71" fmla="*/ 216 h 470"/>
                <a:gd name="T72" fmla="*/ 80 w 302"/>
                <a:gd name="T73" fmla="*/ 220 h 470"/>
                <a:gd name="T74" fmla="*/ 60 w 302"/>
                <a:gd name="T75" fmla="*/ 224 h 470"/>
                <a:gd name="T76" fmla="*/ 42 w 302"/>
                <a:gd name="T77" fmla="*/ 232 h 470"/>
                <a:gd name="T78" fmla="*/ 30 w 302"/>
                <a:gd name="T79" fmla="*/ 220 h 470"/>
                <a:gd name="T80" fmla="*/ 28 w 302"/>
                <a:gd name="T81" fmla="*/ 224 h 470"/>
                <a:gd name="T82" fmla="*/ 28 w 302"/>
                <a:gd name="T83" fmla="*/ 212 h 470"/>
                <a:gd name="T84" fmla="*/ 24 w 302"/>
                <a:gd name="T85" fmla="*/ 194 h 470"/>
                <a:gd name="T86" fmla="*/ 24 w 302"/>
                <a:gd name="T87" fmla="*/ 178 h 470"/>
                <a:gd name="T88" fmla="*/ 16 w 302"/>
                <a:gd name="T89" fmla="*/ 164 h 470"/>
                <a:gd name="T90" fmla="*/ 8 w 302"/>
                <a:gd name="T91" fmla="*/ 142 h 470"/>
                <a:gd name="T92" fmla="*/ 0 w 302"/>
                <a:gd name="T93" fmla="*/ 120 h 470"/>
                <a:gd name="T94" fmla="*/ 8 w 302"/>
                <a:gd name="T95" fmla="*/ 108 h 470"/>
                <a:gd name="T96" fmla="*/ 180 w 302"/>
                <a:gd name="T97" fmla="*/ 122 h 470"/>
                <a:gd name="T98" fmla="*/ 168 w 302"/>
                <a:gd name="T99" fmla="*/ 120 h 470"/>
                <a:gd name="T100" fmla="*/ 154 w 302"/>
                <a:gd name="T101" fmla="*/ 134 h 470"/>
                <a:gd name="T102" fmla="*/ 154 w 302"/>
                <a:gd name="T103" fmla="*/ 148 h 470"/>
                <a:gd name="T104" fmla="*/ 164 w 302"/>
                <a:gd name="T105" fmla="*/ 146 h 470"/>
                <a:gd name="T106" fmla="*/ 180 w 302"/>
                <a:gd name="T107" fmla="*/ 134 h 470"/>
                <a:gd name="T108" fmla="*/ 302 w 302"/>
                <a:gd name="T109"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2" h="470">
                  <a:moveTo>
                    <a:pt x="8" y="108"/>
                  </a:moveTo>
                  <a:lnTo>
                    <a:pt x="8" y="112"/>
                  </a:lnTo>
                  <a:lnTo>
                    <a:pt x="12" y="112"/>
                  </a:lnTo>
                  <a:lnTo>
                    <a:pt x="12" y="108"/>
                  </a:lnTo>
                  <a:lnTo>
                    <a:pt x="12" y="112"/>
                  </a:lnTo>
                  <a:lnTo>
                    <a:pt x="12" y="116"/>
                  </a:lnTo>
                  <a:lnTo>
                    <a:pt x="12" y="120"/>
                  </a:lnTo>
                  <a:lnTo>
                    <a:pt x="16" y="120"/>
                  </a:lnTo>
                  <a:lnTo>
                    <a:pt x="20" y="120"/>
                  </a:lnTo>
                  <a:lnTo>
                    <a:pt x="20" y="122"/>
                  </a:lnTo>
                  <a:lnTo>
                    <a:pt x="24" y="122"/>
                  </a:lnTo>
                  <a:lnTo>
                    <a:pt x="28" y="122"/>
                  </a:lnTo>
                  <a:lnTo>
                    <a:pt x="30" y="120"/>
                  </a:lnTo>
                  <a:lnTo>
                    <a:pt x="34" y="122"/>
                  </a:lnTo>
                  <a:lnTo>
                    <a:pt x="38" y="122"/>
                  </a:lnTo>
                  <a:lnTo>
                    <a:pt x="38" y="120"/>
                  </a:lnTo>
                  <a:lnTo>
                    <a:pt x="42" y="120"/>
                  </a:lnTo>
                  <a:lnTo>
                    <a:pt x="42" y="116"/>
                  </a:lnTo>
                  <a:lnTo>
                    <a:pt x="46" y="116"/>
                  </a:lnTo>
                  <a:lnTo>
                    <a:pt x="50" y="112"/>
                  </a:lnTo>
                  <a:lnTo>
                    <a:pt x="50" y="108"/>
                  </a:lnTo>
                  <a:lnTo>
                    <a:pt x="50" y="104"/>
                  </a:lnTo>
                  <a:lnTo>
                    <a:pt x="50" y="96"/>
                  </a:lnTo>
                  <a:lnTo>
                    <a:pt x="50" y="92"/>
                  </a:lnTo>
                  <a:lnTo>
                    <a:pt x="50" y="90"/>
                  </a:lnTo>
                  <a:lnTo>
                    <a:pt x="50" y="78"/>
                  </a:lnTo>
                  <a:lnTo>
                    <a:pt x="50" y="68"/>
                  </a:lnTo>
                  <a:lnTo>
                    <a:pt x="50" y="64"/>
                  </a:lnTo>
                  <a:lnTo>
                    <a:pt x="50" y="60"/>
                  </a:lnTo>
                  <a:lnTo>
                    <a:pt x="50" y="56"/>
                  </a:lnTo>
                  <a:lnTo>
                    <a:pt x="50" y="52"/>
                  </a:lnTo>
                  <a:lnTo>
                    <a:pt x="50" y="48"/>
                  </a:lnTo>
                  <a:lnTo>
                    <a:pt x="54" y="48"/>
                  </a:lnTo>
                  <a:lnTo>
                    <a:pt x="54" y="52"/>
                  </a:lnTo>
                  <a:lnTo>
                    <a:pt x="56" y="56"/>
                  </a:lnTo>
                  <a:lnTo>
                    <a:pt x="56" y="60"/>
                  </a:lnTo>
                  <a:lnTo>
                    <a:pt x="60" y="64"/>
                  </a:lnTo>
                  <a:lnTo>
                    <a:pt x="56" y="64"/>
                  </a:lnTo>
                  <a:lnTo>
                    <a:pt x="60" y="68"/>
                  </a:lnTo>
                  <a:lnTo>
                    <a:pt x="60" y="72"/>
                  </a:lnTo>
                  <a:lnTo>
                    <a:pt x="60" y="76"/>
                  </a:lnTo>
                  <a:lnTo>
                    <a:pt x="60" y="78"/>
                  </a:lnTo>
                  <a:lnTo>
                    <a:pt x="56" y="78"/>
                  </a:lnTo>
                  <a:lnTo>
                    <a:pt x="56" y="82"/>
                  </a:lnTo>
                  <a:lnTo>
                    <a:pt x="56" y="86"/>
                  </a:lnTo>
                  <a:lnTo>
                    <a:pt x="60" y="86"/>
                  </a:lnTo>
                  <a:lnTo>
                    <a:pt x="64" y="86"/>
                  </a:lnTo>
                  <a:lnTo>
                    <a:pt x="68" y="86"/>
                  </a:lnTo>
                  <a:lnTo>
                    <a:pt x="72" y="86"/>
                  </a:lnTo>
                  <a:lnTo>
                    <a:pt x="76" y="86"/>
                  </a:lnTo>
                  <a:lnTo>
                    <a:pt x="76" y="82"/>
                  </a:lnTo>
                  <a:lnTo>
                    <a:pt x="80" y="82"/>
                  </a:lnTo>
                  <a:lnTo>
                    <a:pt x="80" y="78"/>
                  </a:lnTo>
                  <a:lnTo>
                    <a:pt x="80" y="76"/>
                  </a:lnTo>
                  <a:lnTo>
                    <a:pt x="84" y="76"/>
                  </a:lnTo>
                  <a:lnTo>
                    <a:pt x="86" y="72"/>
                  </a:lnTo>
                  <a:lnTo>
                    <a:pt x="86" y="68"/>
                  </a:lnTo>
                  <a:lnTo>
                    <a:pt x="86" y="64"/>
                  </a:lnTo>
                  <a:lnTo>
                    <a:pt x="90" y="64"/>
                  </a:lnTo>
                  <a:lnTo>
                    <a:pt x="90" y="60"/>
                  </a:lnTo>
                  <a:lnTo>
                    <a:pt x="90" y="56"/>
                  </a:lnTo>
                  <a:lnTo>
                    <a:pt x="94" y="56"/>
                  </a:lnTo>
                  <a:lnTo>
                    <a:pt x="98" y="56"/>
                  </a:lnTo>
                  <a:lnTo>
                    <a:pt x="102" y="60"/>
                  </a:lnTo>
                  <a:lnTo>
                    <a:pt x="106" y="64"/>
                  </a:lnTo>
                  <a:lnTo>
                    <a:pt x="110" y="64"/>
                  </a:lnTo>
                  <a:lnTo>
                    <a:pt x="110" y="68"/>
                  </a:lnTo>
                  <a:lnTo>
                    <a:pt x="112" y="68"/>
                  </a:lnTo>
                  <a:lnTo>
                    <a:pt x="112" y="64"/>
                  </a:lnTo>
                  <a:lnTo>
                    <a:pt x="112" y="68"/>
                  </a:lnTo>
                  <a:lnTo>
                    <a:pt x="116" y="68"/>
                  </a:lnTo>
                  <a:lnTo>
                    <a:pt x="120" y="68"/>
                  </a:lnTo>
                  <a:lnTo>
                    <a:pt x="120" y="64"/>
                  </a:lnTo>
                  <a:lnTo>
                    <a:pt x="120" y="68"/>
                  </a:lnTo>
                  <a:lnTo>
                    <a:pt x="124" y="68"/>
                  </a:lnTo>
                  <a:lnTo>
                    <a:pt x="124" y="64"/>
                  </a:lnTo>
                  <a:lnTo>
                    <a:pt x="128" y="64"/>
                  </a:lnTo>
                  <a:lnTo>
                    <a:pt x="128" y="60"/>
                  </a:lnTo>
                  <a:lnTo>
                    <a:pt x="132" y="56"/>
                  </a:lnTo>
                  <a:lnTo>
                    <a:pt x="132" y="52"/>
                  </a:lnTo>
                  <a:lnTo>
                    <a:pt x="132" y="48"/>
                  </a:lnTo>
                  <a:lnTo>
                    <a:pt x="136" y="46"/>
                  </a:lnTo>
                  <a:lnTo>
                    <a:pt x="140" y="46"/>
                  </a:lnTo>
                  <a:lnTo>
                    <a:pt x="142" y="46"/>
                  </a:lnTo>
                  <a:lnTo>
                    <a:pt x="142" y="42"/>
                  </a:lnTo>
                  <a:lnTo>
                    <a:pt x="146" y="42"/>
                  </a:lnTo>
                  <a:lnTo>
                    <a:pt x="146" y="38"/>
                  </a:lnTo>
                  <a:lnTo>
                    <a:pt x="146" y="34"/>
                  </a:lnTo>
                  <a:lnTo>
                    <a:pt x="146" y="30"/>
                  </a:lnTo>
                  <a:lnTo>
                    <a:pt x="146" y="26"/>
                  </a:lnTo>
                  <a:lnTo>
                    <a:pt x="150" y="26"/>
                  </a:lnTo>
                  <a:lnTo>
                    <a:pt x="154" y="22"/>
                  </a:lnTo>
                  <a:lnTo>
                    <a:pt x="158" y="22"/>
                  </a:lnTo>
                  <a:lnTo>
                    <a:pt x="158" y="18"/>
                  </a:lnTo>
                  <a:lnTo>
                    <a:pt x="162" y="16"/>
                  </a:lnTo>
                  <a:lnTo>
                    <a:pt x="164" y="12"/>
                  </a:lnTo>
                  <a:lnTo>
                    <a:pt x="164" y="8"/>
                  </a:lnTo>
                  <a:lnTo>
                    <a:pt x="168" y="8"/>
                  </a:lnTo>
                  <a:lnTo>
                    <a:pt x="172" y="8"/>
                  </a:lnTo>
                  <a:lnTo>
                    <a:pt x="176" y="8"/>
                  </a:lnTo>
                  <a:lnTo>
                    <a:pt x="176" y="4"/>
                  </a:lnTo>
                  <a:lnTo>
                    <a:pt x="180" y="0"/>
                  </a:lnTo>
                  <a:lnTo>
                    <a:pt x="182" y="0"/>
                  </a:lnTo>
                  <a:lnTo>
                    <a:pt x="186" y="0"/>
                  </a:lnTo>
                  <a:lnTo>
                    <a:pt x="190" y="0"/>
                  </a:lnTo>
                  <a:lnTo>
                    <a:pt x="190" y="4"/>
                  </a:lnTo>
                  <a:lnTo>
                    <a:pt x="194" y="4"/>
                  </a:lnTo>
                  <a:lnTo>
                    <a:pt x="198" y="4"/>
                  </a:lnTo>
                  <a:lnTo>
                    <a:pt x="202" y="4"/>
                  </a:lnTo>
                  <a:lnTo>
                    <a:pt x="206" y="4"/>
                  </a:lnTo>
                  <a:lnTo>
                    <a:pt x="210" y="4"/>
                  </a:lnTo>
                  <a:lnTo>
                    <a:pt x="210" y="8"/>
                  </a:lnTo>
                  <a:lnTo>
                    <a:pt x="212" y="18"/>
                  </a:lnTo>
                  <a:lnTo>
                    <a:pt x="212" y="22"/>
                  </a:lnTo>
                  <a:lnTo>
                    <a:pt x="212" y="26"/>
                  </a:lnTo>
                  <a:lnTo>
                    <a:pt x="212" y="30"/>
                  </a:lnTo>
                  <a:lnTo>
                    <a:pt x="216" y="30"/>
                  </a:lnTo>
                  <a:lnTo>
                    <a:pt x="216" y="34"/>
                  </a:lnTo>
                  <a:lnTo>
                    <a:pt x="216" y="38"/>
                  </a:lnTo>
                  <a:lnTo>
                    <a:pt x="216" y="42"/>
                  </a:lnTo>
                  <a:lnTo>
                    <a:pt x="220" y="42"/>
                  </a:lnTo>
                  <a:lnTo>
                    <a:pt x="216" y="46"/>
                  </a:lnTo>
                  <a:lnTo>
                    <a:pt x="216" y="48"/>
                  </a:lnTo>
                  <a:lnTo>
                    <a:pt x="216" y="52"/>
                  </a:lnTo>
                  <a:lnTo>
                    <a:pt x="220" y="52"/>
                  </a:lnTo>
                  <a:lnTo>
                    <a:pt x="216" y="60"/>
                  </a:lnTo>
                  <a:lnTo>
                    <a:pt x="216" y="64"/>
                  </a:lnTo>
                  <a:lnTo>
                    <a:pt x="216" y="68"/>
                  </a:lnTo>
                  <a:lnTo>
                    <a:pt x="216" y="72"/>
                  </a:lnTo>
                  <a:lnTo>
                    <a:pt x="216" y="68"/>
                  </a:lnTo>
                  <a:lnTo>
                    <a:pt x="212" y="68"/>
                  </a:lnTo>
                  <a:lnTo>
                    <a:pt x="210" y="64"/>
                  </a:lnTo>
                  <a:lnTo>
                    <a:pt x="206" y="68"/>
                  </a:lnTo>
                  <a:lnTo>
                    <a:pt x="206" y="72"/>
                  </a:lnTo>
                  <a:lnTo>
                    <a:pt x="206" y="76"/>
                  </a:lnTo>
                  <a:lnTo>
                    <a:pt x="202" y="76"/>
                  </a:lnTo>
                  <a:lnTo>
                    <a:pt x="202" y="78"/>
                  </a:lnTo>
                  <a:lnTo>
                    <a:pt x="202" y="82"/>
                  </a:lnTo>
                  <a:lnTo>
                    <a:pt x="202" y="86"/>
                  </a:lnTo>
                  <a:lnTo>
                    <a:pt x="202" y="82"/>
                  </a:lnTo>
                  <a:lnTo>
                    <a:pt x="202" y="86"/>
                  </a:lnTo>
                  <a:lnTo>
                    <a:pt x="206" y="86"/>
                  </a:lnTo>
                  <a:lnTo>
                    <a:pt x="206" y="90"/>
                  </a:lnTo>
                  <a:lnTo>
                    <a:pt x="206" y="92"/>
                  </a:lnTo>
                  <a:lnTo>
                    <a:pt x="210" y="92"/>
                  </a:lnTo>
                  <a:lnTo>
                    <a:pt x="212" y="92"/>
                  </a:lnTo>
                  <a:lnTo>
                    <a:pt x="216" y="92"/>
                  </a:lnTo>
                  <a:lnTo>
                    <a:pt x="216" y="90"/>
                  </a:lnTo>
                  <a:lnTo>
                    <a:pt x="216" y="86"/>
                  </a:lnTo>
                  <a:lnTo>
                    <a:pt x="220" y="86"/>
                  </a:lnTo>
                  <a:lnTo>
                    <a:pt x="224" y="86"/>
                  </a:lnTo>
                  <a:lnTo>
                    <a:pt x="228" y="86"/>
                  </a:lnTo>
                  <a:lnTo>
                    <a:pt x="232" y="86"/>
                  </a:lnTo>
                  <a:lnTo>
                    <a:pt x="232" y="90"/>
                  </a:lnTo>
                  <a:lnTo>
                    <a:pt x="228" y="92"/>
                  </a:lnTo>
                  <a:lnTo>
                    <a:pt x="228" y="96"/>
                  </a:lnTo>
                  <a:lnTo>
                    <a:pt x="228" y="100"/>
                  </a:lnTo>
                  <a:lnTo>
                    <a:pt x="228" y="104"/>
                  </a:lnTo>
                  <a:lnTo>
                    <a:pt x="228" y="108"/>
                  </a:lnTo>
                  <a:lnTo>
                    <a:pt x="224" y="108"/>
                  </a:lnTo>
                  <a:lnTo>
                    <a:pt x="224" y="112"/>
                  </a:lnTo>
                  <a:lnTo>
                    <a:pt x="224" y="116"/>
                  </a:lnTo>
                  <a:lnTo>
                    <a:pt x="220" y="120"/>
                  </a:lnTo>
                  <a:lnTo>
                    <a:pt x="220" y="122"/>
                  </a:lnTo>
                  <a:lnTo>
                    <a:pt x="216" y="122"/>
                  </a:lnTo>
                  <a:lnTo>
                    <a:pt x="212" y="122"/>
                  </a:lnTo>
                  <a:lnTo>
                    <a:pt x="212" y="126"/>
                  </a:lnTo>
                  <a:lnTo>
                    <a:pt x="210" y="130"/>
                  </a:lnTo>
                  <a:lnTo>
                    <a:pt x="206" y="134"/>
                  </a:lnTo>
                  <a:lnTo>
                    <a:pt x="206" y="138"/>
                  </a:lnTo>
                  <a:lnTo>
                    <a:pt x="206" y="142"/>
                  </a:lnTo>
                  <a:lnTo>
                    <a:pt x="202" y="142"/>
                  </a:lnTo>
                  <a:lnTo>
                    <a:pt x="202" y="146"/>
                  </a:lnTo>
                  <a:lnTo>
                    <a:pt x="202" y="148"/>
                  </a:lnTo>
                  <a:lnTo>
                    <a:pt x="198" y="148"/>
                  </a:lnTo>
                  <a:lnTo>
                    <a:pt x="198" y="156"/>
                  </a:lnTo>
                  <a:lnTo>
                    <a:pt x="194" y="156"/>
                  </a:lnTo>
                  <a:lnTo>
                    <a:pt x="194" y="160"/>
                  </a:lnTo>
                  <a:lnTo>
                    <a:pt x="190" y="164"/>
                  </a:lnTo>
                  <a:lnTo>
                    <a:pt x="190" y="168"/>
                  </a:lnTo>
                  <a:lnTo>
                    <a:pt x="186" y="168"/>
                  </a:lnTo>
                  <a:lnTo>
                    <a:pt x="186" y="172"/>
                  </a:lnTo>
                  <a:lnTo>
                    <a:pt x="182" y="172"/>
                  </a:lnTo>
                  <a:lnTo>
                    <a:pt x="182" y="176"/>
                  </a:lnTo>
                  <a:lnTo>
                    <a:pt x="180" y="176"/>
                  </a:lnTo>
                  <a:lnTo>
                    <a:pt x="180" y="178"/>
                  </a:lnTo>
                  <a:lnTo>
                    <a:pt x="176" y="178"/>
                  </a:lnTo>
                  <a:lnTo>
                    <a:pt x="176" y="182"/>
                  </a:lnTo>
                  <a:lnTo>
                    <a:pt x="172" y="186"/>
                  </a:lnTo>
                  <a:lnTo>
                    <a:pt x="168" y="190"/>
                  </a:lnTo>
                  <a:lnTo>
                    <a:pt x="168" y="194"/>
                  </a:lnTo>
                  <a:lnTo>
                    <a:pt x="164" y="194"/>
                  </a:lnTo>
                  <a:lnTo>
                    <a:pt x="164" y="198"/>
                  </a:lnTo>
                  <a:lnTo>
                    <a:pt x="162" y="198"/>
                  </a:lnTo>
                  <a:lnTo>
                    <a:pt x="158" y="198"/>
                  </a:lnTo>
                  <a:lnTo>
                    <a:pt x="158" y="202"/>
                  </a:lnTo>
                  <a:lnTo>
                    <a:pt x="154" y="206"/>
                  </a:lnTo>
                  <a:lnTo>
                    <a:pt x="150" y="206"/>
                  </a:lnTo>
                  <a:lnTo>
                    <a:pt x="150" y="208"/>
                  </a:lnTo>
                  <a:lnTo>
                    <a:pt x="146" y="208"/>
                  </a:lnTo>
                  <a:lnTo>
                    <a:pt x="142" y="208"/>
                  </a:lnTo>
                  <a:lnTo>
                    <a:pt x="142" y="212"/>
                  </a:lnTo>
                  <a:lnTo>
                    <a:pt x="140" y="212"/>
                  </a:lnTo>
                  <a:lnTo>
                    <a:pt x="136" y="212"/>
                  </a:lnTo>
                  <a:lnTo>
                    <a:pt x="132" y="212"/>
                  </a:lnTo>
                  <a:lnTo>
                    <a:pt x="128" y="212"/>
                  </a:lnTo>
                  <a:lnTo>
                    <a:pt x="128" y="216"/>
                  </a:lnTo>
                  <a:lnTo>
                    <a:pt x="132" y="216"/>
                  </a:lnTo>
                  <a:lnTo>
                    <a:pt x="128" y="216"/>
                  </a:lnTo>
                  <a:lnTo>
                    <a:pt x="124" y="216"/>
                  </a:lnTo>
                  <a:lnTo>
                    <a:pt x="120" y="216"/>
                  </a:lnTo>
                  <a:lnTo>
                    <a:pt x="116" y="220"/>
                  </a:lnTo>
                  <a:lnTo>
                    <a:pt x="112" y="220"/>
                  </a:lnTo>
                  <a:lnTo>
                    <a:pt x="106" y="216"/>
                  </a:lnTo>
                  <a:lnTo>
                    <a:pt x="102" y="216"/>
                  </a:lnTo>
                  <a:lnTo>
                    <a:pt x="98" y="216"/>
                  </a:lnTo>
                  <a:lnTo>
                    <a:pt x="94" y="216"/>
                  </a:lnTo>
                  <a:lnTo>
                    <a:pt x="90" y="216"/>
                  </a:lnTo>
                  <a:lnTo>
                    <a:pt x="86" y="216"/>
                  </a:lnTo>
                  <a:lnTo>
                    <a:pt x="84" y="216"/>
                  </a:lnTo>
                  <a:lnTo>
                    <a:pt x="80" y="216"/>
                  </a:lnTo>
                  <a:lnTo>
                    <a:pt x="80" y="220"/>
                  </a:lnTo>
                  <a:lnTo>
                    <a:pt x="76" y="220"/>
                  </a:lnTo>
                  <a:lnTo>
                    <a:pt x="76" y="224"/>
                  </a:lnTo>
                  <a:lnTo>
                    <a:pt x="72" y="224"/>
                  </a:lnTo>
                  <a:lnTo>
                    <a:pt x="68" y="224"/>
                  </a:lnTo>
                  <a:lnTo>
                    <a:pt x="64" y="224"/>
                  </a:lnTo>
                  <a:lnTo>
                    <a:pt x="60" y="224"/>
                  </a:lnTo>
                  <a:lnTo>
                    <a:pt x="56" y="224"/>
                  </a:lnTo>
                  <a:lnTo>
                    <a:pt x="56" y="228"/>
                  </a:lnTo>
                  <a:lnTo>
                    <a:pt x="54" y="228"/>
                  </a:lnTo>
                  <a:lnTo>
                    <a:pt x="50" y="232"/>
                  </a:lnTo>
                  <a:lnTo>
                    <a:pt x="46" y="232"/>
                  </a:lnTo>
                  <a:lnTo>
                    <a:pt x="42" y="232"/>
                  </a:lnTo>
                  <a:lnTo>
                    <a:pt x="42" y="228"/>
                  </a:lnTo>
                  <a:lnTo>
                    <a:pt x="38" y="228"/>
                  </a:lnTo>
                  <a:lnTo>
                    <a:pt x="38" y="224"/>
                  </a:lnTo>
                  <a:lnTo>
                    <a:pt x="34" y="224"/>
                  </a:lnTo>
                  <a:lnTo>
                    <a:pt x="30" y="224"/>
                  </a:lnTo>
                  <a:lnTo>
                    <a:pt x="30" y="220"/>
                  </a:lnTo>
                  <a:lnTo>
                    <a:pt x="34" y="220"/>
                  </a:lnTo>
                  <a:lnTo>
                    <a:pt x="30" y="220"/>
                  </a:lnTo>
                  <a:lnTo>
                    <a:pt x="30" y="216"/>
                  </a:lnTo>
                  <a:lnTo>
                    <a:pt x="28" y="216"/>
                  </a:lnTo>
                  <a:lnTo>
                    <a:pt x="28" y="220"/>
                  </a:lnTo>
                  <a:lnTo>
                    <a:pt x="28" y="224"/>
                  </a:lnTo>
                  <a:lnTo>
                    <a:pt x="28" y="220"/>
                  </a:lnTo>
                  <a:lnTo>
                    <a:pt x="24" y="216"/>
                  </a:lnTo>
                  <a:lnTo>
                    <a:pt x="28" y="216"/>
                  </a:lnTo>
                  <a:lnTo>
                    <a:pt x="28" y="212"/>
                  </a:lnTo>
                  <a:lnTo>
                    <a:pt x="28" y="216"/>
                  </a:lnTo>
                  <a:lnTo>
                    <a:pt x="28" y="212"/>
                  </a:lnTo>
                  <a:lnTo>
                    <a:pt x="28" y="208"/>
                  </a:lnTo>
                  <a:lnTo>
                    <a:pt x="24" y="206"/>
                  </a:lnTo>
                  <a:lnTo>
                    <a:pt x="24" y="202"/>
                  </a:lnTo>
                  <a:lnTo>
                    <a:pt x="20" y="198"/>
                  </a:lnTo>
                  <a:lnTo>
                    <a:pt x="20" y="194"/>
                  </a:lnTo>
                  <a:lnTo>
                    <a:pt x="24" y="194"/>
                  </a:lnTo>
                  <a:lnTo>
                    <a:pt x="24" y="190"/>
                  </a:lnTo>
                  <a:lnTo>
                    <a:pt x="28" y="190"/>
                  </a:lnTo>
                  <a:lnTo>
                    <a:pt x="28" y="186"/>
                  </a:lnTo>
                  <a:lnTo>
                    <a:pt x="28" y="182"/>
                  </a:lnTo>
                  <a:lnTo>
                    <a:pt x="24" y="182"/>
                  </a:lnTo>
                  <a:lnTo>
                    <a:pt x="24" y="178"/>
                  </a:lnTo>
                  <a:lnTo>
                    <a:pt x="24" y="176"/>
                  </a:lnTo>
                  <a:lnTo>
                    <a:pt x="24" y="172"/>
                  </a:lnTo>
                  <a:lnTo>
                    <a:pt x="20" y="172"/>
                  </a:lnTo>
                  <a:lnTo>
                    <a:pt x="20" y="168"/>
                  </a:lnTo>
                  <a:lnTo>
                    <a:pt x="20" y="164"/>
                  </a:lnTo>
                  <a:lnTo>
                    <a:pt x="16" y="164"/>
                  </a:lnTo>
                  <a:lnTo>
                    <a:pt x="16" y="160"/>
                  </a:lnTo>
                  <a:lnTo>
                    <a:pt x="12" y="156"/>
                  </a:lnTo>
                  <a:lnTo>
                    <a:pt x="12" y="152"/>
                  </a:lnTo>
                  <a:lnTo>
                    <a:pt x="12" y="148"/>
                  </a:lnTo>
                  <a:lnTo>
                    <a:pt x="8" y="146"/>
                  </a:lnTo>
                  <a:lnTo>
                    <a:pt x="8" y="142"/>
                  </a:lnTo>
                  <a:lnTo>
                    <a:pt x="8" y="138"/>
                  </a:lnTo>
                  <a:lnTo>
                    <a:pt x="8" y="134"/>
                  </a:lnTo>
                  <a:lnTo>
                    <a:pt x="4" y="130"/>
                  </a:lnTo>
                  <a:lnTo>
                    <a:pt x="4" y="126"/>
                  </a:lnTo>
                  <a:lnTo>
                    <a:pt x="0" y="122"/>
                  </a:lnTo>
                  <a:lnTo>
                    <a:pt x="0" y="120"/>
                  </a:lnTo>
                  <a:lnTo>
                    <a:pt x="0" y="116"/>
                  </a:lnTo>
                  <a:lnTo>
                    <a:pt x="4" y="116"/>
                  </a:lnTo>
                  <a:lnTo>
                    <a:pt x="4" y="112"/>
                  </a:lnTo>
                  <a:lnTo>
                    <a:pt x="4" y="108"/>
                  </a:lnTo>
                  <a:lnTo>
                    <a:pt x="8" y="108"/>
                  </a:lnTo>
                  <a:lnTo>
                    <a:pt x="8" y="108"/>
                  </a:lnTo>
                  <a:lnTo>
                    <a:pt x="8" y="108"/>
                  </a:lnTo>
                  <a:close/>
                  <a:moveTo>
                    <a:pt x="180" y="134"/>
                  </a:moveTo>
                  <a:lnTo>
                    <a:pt x="180" y="130"/>
                  </a:lnTo>
                  <a:lnTo>
                    <a:pt x="182" y="130"/>
                  </a:lnTo>
                  <a:lnTo>
                    <a:pt x="180" y="126"/>
                  </a:lnTo>
                  <a:lnTo>
                    <a:pt x="180" y="122"/>
                  </a:lnTo>
                  <a:lnTo>
                    <a:pt x="176" y="122"/>
                  </a:lnTo>
                  <a:lnTo>
                    <a:pt x="176" y="120"/>
                  </a:lnTo>
                  <a:lnTo>
                    <a:pt x="172" y="120"/>
                  </a:lnTo>
                  <a:lnTo>
                    <a:pt x="172" y="116"/>
                  </a:lnTo>
                  <a:lnTo>
                    <a:pt x="168" y="116"/>
                  </a:lnTo>
                  <a:lnTo>
                    <a:pt x="168" y="120"/>
                  </a:lnTo>
                  <a:lnTo>
                    <a:pt x="164" y="120"/>
                  </a:lnTo>
                  <a:lnTo>
                    <a:pt x="162" y="122"/>
                  </a:lnTo>
                  <a:lnTo>
                    <a:pt x="158" y="122"/>
                  </a:lnTo>
                  <a:lnTo>
                    <a:pt x="158" y="126"/>
                  </a:lnTo>
                  <a:lnTo>
                    <a:pt x="154" y="130"/>
                  </a:lnTo>
                  <a:lnTo>
                    <a:pt x="154" y="134"/>
                  </a:lnTo>
                  <a:lnTo>
                    <a:pt x="150" y="134"/>
                  </a:lnTo>
                  <a:lnTo>
                    <a:pt x="150" y="138"/>
                  </a:lnTo>
                  <a:lnTo>
                    <a:pt x="150" y="142"/>
                  </a:lnTo>
                  <a:lnTo>
                    <a:pt x="154" y="142"/>
                  </a:lnTo>
                  <a:lnTo>
                    <a:pt x="154" y="146"/>
                  </a:lnTo>
                  <a:lnTo>
                    <a:pt x="154" y="148"/>
                  </a:lnTo>
                  <a:lnTo>
                    <a:pt x="158" y="148"/>
                  </a:lnTo>
                  <a:lnTo>
                    <a:pt x="158" y="152"/>
                  </a:lnTo>
                  <a:lnTo>
                    <a:pt x="162" y="152"/>
                  </a:lnTo>
                  <a:lnTo>
                    <a:pt x="164" y="152"/>
                  </a:lnTo>
                  <a:lnTo>
                    <a:pt x="164" y="148"/>
                  </a:lnTo>
                  <a:lnTo>
                    <a:pt x="164" y="146"/>
                  </a:lnTo>
                  <a:lnTo>
                    <a:pt x="168" y="146"/>
                  </a:lnTo>
                  <a:lnTo>
                    <a:pt x="172" y="146"/>
                  </a:lnTo>
                  <a:lnTo>
                    <a:pt x="176" y="142"/>
                  </a:lnTo>
                  <a:lnTo>
                    <a:pt x="180" y="142"/>
                  </a:lnTo>
                  <a:lnTo>
                    <a:pt x="180" y="138"/>
                  </a:lnTo>
                  <a:lnTo>
                    <a:pt x="180" y="134"/>
                  </a:lnTo>
                  <a:lnTo>
                    <a:pt x="180" y="134"/>
                  </a:lnTo>
                  <a:lnTo>
                    <a:pt x="180" y="134"/>
                  </a:lnTo>
                  <a:close/>
                  <a:moveTo>
                    <a:pt x="302" y="470"/>
                  </a:moveTo>
                  <a:lnTo>
                    <a:pt x="298" y="470"/>
                  </a:lnTo>
                  <a:lnTo>
                    <a:pt x="298" y="466"/>
                  </a:lnTo>
                  <a:lnTo>
                    <a:pt x="302" y="466"/>
                  </a:lnTo>
                  <a:lnTo>
                    <a:pt x="302" y="470"/>
                  </a:lnTo>
                  <a:lnTo>
                    <a:pt x="302" y="470"/>
                  </a:lnTo>
                  <a:lnTo>
                    <a:pt x="302" y="4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5"/>
            <p:cNvSpPr>
              <a:spLocks noEditPoints="1"/>
            </p:cNvSpPr>
            <p:nvPr/>
          </p:nvSpPr>
          <p:spPr bwMode="auto">
            <a:xfrm>
              <a:off x="3984625" y="3314768"/>
              <a:ext cx="504825" cy="479425"/>
            </a:xfrm>
            <a:custGeom>
              <a:avLst/>
              <a:gdLst>
                <a:gd name="T0" fmla="*/ 210 w 318"/>
                <a:gd name="T1" fmla="*/ 8 h 302"/>
                <a:gd name="T2" fmla="*/ 224 w 318"/>
                <a:gd name="T3" fmla="*/ 8 h 302"/>
                <a:gd name="T4" fmla="*/ 236 w 318"/>
                <a:gd name="T5" fmla="*/ 12 h 302"/>
                <a:gd name="T6" fmla="*/ 250 w 318"/>
                <a:gd name="T7" fmla="*/ 18 h 302"/>
                <a:gd name="T8" fmla="*/ 266 w 318"/>
                <a:gd name="T9" fmla="*/ 18 h 302"/>
                <a:gd name="T10" fmla="*/ 278 w 318"/>
                <a:gd name="T11" fmla="*/ 22 h 302"/>
                <a:gd name="T12" fmla="*/ 296 w 318"/>
                <a:gd name="T13" fmla="*/ 26 h 302"/>
                <a:gd name="T14" fmla="*/ 304 w 318"/>
                <a:gd name="T15" fmla="*/ 36 h 302"/>
                <a:gd name="T16" fmla="*/ 284 w 318"/>
                <a:gd name="T17" fmla="*/ 48 h 302"/>
                <a:gd name="T18" fmla="*/ 270 w 318"/>
                <a:gd name="T19" fmla="*/ 58 h 302"/>
                <a:gd name="T20" fmla="*/ 266 w 318"/>
                <a:gd name="T21" fmla="*/ 62 h 302"/>
                <a:gd name="T22" fmla="*/ 254 w 318"/>
                <a:gd name="T23" fmla="*/ 88 h 302"/>
                <a:gd name="T24" fmla="*/ 258 w 318"/>
                <a:gd name="T25" fmla="*/ 100 h 302"/>
                <a:gd name="T26" fmla="*/ 248 w 318"/>
                <a:gd name="T27" fmla="*/ 110 h 302"/>
                <a:gd name="T28" fmla="*/ 236 w 318"/>
                <a:gd name="T29" fmla="*/ 122 h 302"/>
                <a:gd name="T30" fmla="*/ 220 w 318"/>
                <a:gd name="T31" fmla="*/ 134 h 302"/>
                <a:gd name="T32" fmla="*/ 202 w 318"/>
                <a:gd name="T33" fmla="*/ 134 h 302"/>
                <a:gd name="T34" fmla="*/ 188 w 318"/>
                <a:gd name="T35" fmla="*/ 140 h 302"/>
                <a:gd name="T36" fmla="*/ 176 w 318"/>
                <a:gd name="T37" fmla="*/ 144 h 302"/>
                <a:gd name="T38" fmla="*/ 168 w 318"/>
                <a:gd name="T39" fmla="*/ 134 h 302"/>
                <a:gd name="T40" fmla="*/ 154 w 318"/>
                <a:gd name="T41" fmla="*/ 118 h 302"/>
                <a:gd name="T42" fmla="*/ 158 w 318"/>
                <a:gd name="T43" fmla="*/ 108 h 302"/>
                <a:gd name="T44" fmla="*/ 158 w 318"/>
                <a:gd name="T45" fmla="*/ 92 h 302"/>
                <a:gd name="T46" fmla="*/ 154 w 318"/>
                <a:gd name="T47" fmla="*/ 78 h 302"/>
                <a:gd name="T48" fmla="*/ 162 w 318"/>
                <a:gd name="T49" fmla="*/ 62 h 302"/>
                <a:gd name="T50" fmla="*/ 168 w 318"/>
                <a:gd name="T51" fmla="*/ 44 h 302"/>
                <a:gd name="T52" fmla="*/ 164 w 318"/>
                <a:gd name="T53" fmla="*/ 32 h 302"/>
                <a:gd name="T54" fmla="*/ 146 w 318"/>
                <a:gd name="T55" fmla="*/ 36 h 302"/>
                <a:gd name="T56" fmla="*/ 134 w 318"/>
                <a:gd name="T57" fmla="*/ 32 h 302"/>
                <a:gd name="T58" fmla="*/ 134 w 318"/>
                <a:gd name="T59" fmla="*/ 28 h 302"/>
                <a:gd name="T60" fmla="*/ 132 w 318"/>
                <a:gd name="T61" fmla="*/ 26 h 302"/>
                <a:gd name="T62" fmla="*/ 132 w 318"/>
                <a:gd name="T63" fmla="*/ 18 h 302"/>
                <a:gd name="T64" fmla="*/ 134 w 318"/>
                <a:gd name="T65" fmla="*/ 8 h 302"/>
                <a:gd name="T66" fmla="*/ 154 w 318"/>
                <a:gd name="T67" fmla="*/ 4 h 302"/>
                <a:gd name="T68" fmla="*/ 176 w 318"/>
                <a:gd name="T69" fmla="*/ 0 h 302"/>
                <a:gd name="T70" fmla="*/ 192 w 318"/>
                <a:gd name="T71" fmla="*/ 8 h 302"/>
                <a:gd name="T72" fmla="*/ 184 w 318"/>
                <a:gd name="T73" fmla="*/ 152 h 302"/>
                <a:gd name="T74" fmla="*/ 218 w 318"/>
                <a:gd name="T75" fmla="*/ 164 h 302"/>
                <a:gd name="T76" fmla="*/ 318 w 318"/>
                <a:gd name="T77" fmla="*/ 70 h 302"/>
                <a:gd name="T78" fmla="*/ 296 w 318"/>
                <a:gd name="T79" fmla="*/ 78 h 302"/>
                <a:gd name="T80" fmla="*/ 304 w 318"/>
                <a:gd name="T81" fmla="*/ 82 h 302"/>
                <a:gd name="T82" fmla="*/ 292 w 318"/>
                <a:gd name="T83" fmla="*/ 82 h 302"/>
                <a:gd name="T84" fmla="*/ 278 w 318"/>
                <a:gd name="T85" fmla="*/ 92 h 302"/>
                <a:gd name="T86" fmla="*/ 278 w 318"/>
                <a:gd name="T87" fmla="*/ 96 h 302"/>
                <a:gd name="T88" fmla="*/ 64 w 318"/>
                <a:gd name="T89" fmla="*/ 276 h 302"/>
                <a:gd name="T90" fmla="*/ 64 w 318"/>
                <a:gd name="T91" fmla="*/ 282 h 302"/>
                <a:gd name="T92" fmla="*/ 8 w 318"/>
                <a:gd name="T93" fmla="*/ 282 h 302"/>
                <a:gd name="T94" fmla="*/ 56 w 318"/>
                <a:gd name="T95" fmla="*/ 294 h 302"/>
                <a:gd name="T96" fmla="*/ 60 w 318"/>
                <a:gd name="T97" fmla="*/ 290 h 302"/>
                <a:gd name="T98" fmla="*/ 22 w 318"/>
                <a:gd name="T99" fmla="*/ 294 h 302"/>
                <a:gd name="T100" fmla="*/ 26 w 318"/>
                <a:gd name="T101" fmla="*/ 286 h 302"/>
                <a:gd name="T102" fmla="*/ 22 w 318"/>
                <a:gd name="T103" fmla="*/ 298 h 302"/>
                <a:gd name="T104" fmla="*/ 16 w 318"/>
                <a:gd name="T105" fmla="*/ 298 h 302"/>
                <a:gd name="T106" fmla="*/ 42 w 318"/>
                <a:gd name="T107" fmla="*/ 298 h 302"/>
                <a:gd name="T108" fmla="*/ 4 w 318"/>
                <a:gd name="T10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8" h="302">
                  <a:moveTo>
                    <a:pt x="194" y="8"/>
                  </a:moveTo>
                  <a:lnTo>
                    <a:pt x="198" y="8"/>
                  </a:lnTo>
                  <a:lnTo>
                    <a:pt x="202" y="4"/>
                  </a:lnTo>
                  <a:lnTo>
                    <a:pt x="206" y="4"/>
                  </a:lnTo>
                  <a:lnTo>
                    <a:pt x="210" y="4"/>
                  </a:lnTo>
                  <a:lnTo>
                    <a:pt x="210" y="8"/>
                  </a:lnTo>
                  <a:lnTo>
                    <a:pt x="214" y="8"/>
                  </a:lnTo>
                  <a:lnTo>
                    <a:pt x="218" y="8"/>
                  </a:lnTo>
                  <a:lnTo>
                    <a:pt x="218" y="4"/>
                  </a:lnTo>
                  <a:lnTo>
                    <a:pt x="220" y="4"/>
                  </a:lnTo>
                  <a:lnTo>
                    <a:pt x="220" y="8"/>
                  </a:lnTo>
                  <a:lnTo>
                    <a:pt x="224" y="8"/>
                  </a:lnTo>
                  <a:lnTo>
                    <a:pt x="228" y="8"/>
                  </a:lnTo>
                  <a:lnTo>
                    <a:pt x="232" y="8"/>
                  </a:lnTo>
                  <a:lnTo>
                    <a:pt x="236" y="8"/>
                  </a:lnTo>
                  <a:lnTo>
                    <a:pt x="240" y="8"/>
                  </a:lnTo>
                  <a:lnTo>
                    <a:pt x="240" y="12"/>
                  </a:lnTo>
                  <a:lnTo>
                    <a:pt x="236" y="12"/>
                  </a:lnTo>
                  <a:lnTo>
                    <a:pt x="240" y="12"/>
                  </a:lnTo>
                  <a:lnTo>
                    <a:pt x="240" y="14"/>
                  </a:lnTo>
                  <a:lnTo>
                    <a:pt x="240" y="12"/>
                  </a:lnTo>
                  <a:lnTo>
                    <a:pt x="244" y="14"/>
                  </a:lnTo>
                  <a:lnTo>
                    <a:pt x="248" y="14"/>
                  </a:lnTo>
                  <a:lnTo>
                    <a:pt x="250" y="18"/>
                  </a:lnTo>
                  <a:lnTo>
                    <a:pt x="254" y="18"/>
                  </a:lnTo>
                  <a:lnTo>
                    <a:pt x="258" y="18"/>
                  </a:lnTo>
                  <a:lnTo>
                    <a:pt x="262" y="18"/>
                  </a:lnTo>
                  <a:lnTo>
                    <a:pt x="266" y="18"/>
                  </a:lnTo>
                  <a:lnTo>
                    <a:pt x="270" y="18"/>
                  </a:lnTo>
                  <a:lnTo>
                    <a:pt x="266" y="18"/>
                  </a:lnTo>
                  <a:lnTo>
                    <a:pt x="270" y="18"/>
                  </a:lnTo>
                  <a:lnTo>
                    <a:pt x="270" y="14"/>
                  </a:lnTo>
                  <a:lnTo>
                    <a:pt x="270" y="18"/>
                  </a:lnTo>
                  <a:lnTo>
                    <a:pt x="274" y="18"/>
                  </a:lnTo>
                  <a:lnTo>
                    <a:pt x="278" y="18"/>
                  </a:lnTo>
                  <a:lnTo>
                    <a:pt x="278" y="22"/>
                  </a:lnTo>
                  <a:lnTo>
                    <a:pt x="280" y="26"/>
                  </a:lnTo>
                  <a:lnTo>
                    <a:pt x="284" y="22"/>
                  </a:lnTo>
                  <a:lnTo>
                    <a:pt x="284" y="26"/>
                  </a:lnTo>
                  <a:lnTo>
                    <a:pt x="288" y="26"/>
                  </a:lnTo>
                  <a:lnTo>
                    <a:pt x="292" y="26"/>
                  </a:lnTo>
                  <a:lnTo>
                    <a:pt x="296" y="26"/>
                  </a:lnTo>
                  <a:lnTo>
                    <a:pt x="300" y="22"/>
                  </a:lnTo>
                  <a:lnTo>
                    <a:pt x="304" y="26"/>
                  </a:lnTo>
                  <a:lnTo>
                    <a:pt x="306" y="26"/>
                  </a:lnTo>
                  <a:lnTo>
                    <a:pt x="304" y="28"/>
                  </a:lnTo>
                  <a:lnTo>
                    <a:pt x="304" y="32"/>
                  </a:lnTo>
                  <a:lnTo>
                    <a:pt x="304" y="36"/>
                  </a:lnTo>
                  <a:lnTo>
                    <a:pt x="300" y="36"/>
                  </a:lnTo>
                  <a:lnTo>
                    <a:pt x="296" y="40"/>
                  </a:lnTo>
                  <a:lnTo>
                    <a:pt x="292" y="44"/>
                  </a:lnTo>
                  <a:lnTo>
                    <a:pt x="288" y="44"/>
                  </a:lnTo>
                  <a:lnTo>
                    <a:pt x="288" y="48"/>
                  </a:lnTo>
                  <a:lnTo>
                    <a:pt x="284" y="48"/>
                  </a:lnTo>
                  <a:lnTo>
                    <a:pt x="280" y="48"/>
                  </a:lnTo>
                  <a:lnTo>
                    <a:pt x="278" y="52"/>
                  </a:lnTo>
                  <a:lnTo>
                    <a:pt x="274" y="52"/>
                  </a:lnTo>
                  <a:lnTo>
                    <a:pt x="270" y="52"/>
                  </a:lnTo>
                  <a:lnTo>
                    <a:pt x="270" y="54"/>
                  </a:lnTo>
                  <a:lnTo>
                    <a:pt x="270" y="58"/>
                  </a:lnTo>
                  <a:lnTo>
                    <a:pt x="270" y="62"/>
                  </a:lnTo>
                  <a:lnTo>
                    <a:pt x="266" y="62"/>
                  </a:lnTo>
                  <a:lnTo>
                    <a:pt x="266" y="58"/>
                  </a:lnTo>
                  <a:lnTo>
                    <a:pt x="270" y="58"/>
                  </a:lnTo>
                  <a:lnTo>
                    <a:pt x="266" y="58"/>
                  </a:lnTo>
                  <a:lnTo>
                    <a:pt x="266" y="62"/>
                  </a:lnTo>
                  <a:lnTo>
                    <a:pt x="262" y="66"/>
                  </a:lnTo>
                  <a:lnTo>
                    <a:pt x="258" y="70"/>
                  </a:lnTo>
                  <a:lnTo>
                    <a:pt x="258" y="74"/>
                  </a:lnTo>
                  <a:lnTo>
                    <a:pt x="254" y="78"/>
                  </a:lnTo>
                  <a:lnTo>
                    <a:pt x="254" y="82"/>
                  </a:lnTo>
                  <a:lnTo>
                    <a:pt x="254" y="88"/>
                  </a:lnTo>
                  <a:lnTo>
                    <a:pt x="254" y="92"/>
                  </a:lnTo>
                  <a:lnTo>
                    <a:pt x="258" y="92"/>
                  </a:lnTo>
                  <a:lnTo>
                    <a:pt x="262" y="92"/>
                  </a:lnTo>
                  <a:lnTo>
                    <a:pt x="262" y="96"/>
                  </a:lnTo>
                  <a:lnTo>
                    <a:pt x="258" y="96"/>
                  </a:lnTo>
                  <a:lnTo>
                    <a:pt x="258" y="100"/>
                  </a:lnTo>
                  <a:lnTo>
                    <a:pt x="254" y="100"/>
                  </a:lnTo>
                  <a:lnTo>
                    <a:pt x="254" y="104"/>
                  </a:lnTo>
                  <a:lnTo>
                    <a:pt x="250" y="104"/>
                  </a:lnTo>
                  <a:lnTo>
                    <a:pt x="250" y="108"/>
                  </a:lnTo>
                  <a:lnTo>
                    <a:pt x="250" y="110"/>
                  </a:lnTo>
                  <a:lnTo>
                    <a:pt x="248" y="110"/>
                  </a:lnTo>
                  <a:lnTo>
                    <a:pt x="248" y="114"/>
                  </a:lnTo>
                  <a:lnTo>
                    <a:pt x="248" y="118"/>
                  </a:lnTo>
                  <a:lnTo>
                    <a:pt x="244" y="118"/>
                  </a:lnTo>
                  <a:lnTo>
                    <a:pt x="240" y="118"/>
                  </a:lnTo>
                  <a:lnTo>
                    <a:pt x="236" y="118"/>
                  </a:lnTo>
                  <a:lnTo>
                    <a:pt x="236" y="122"/>
                  </a:lnTo>
                  <a:lnTo>
                    <a:pt x="232" y="126"/>
                  </a:lnTo>
                  <a:lnTo>
                    <a:pt x="232" y="130"/>
                  </a:lnTo>
                  <a:lnTo>
                    <a:pt x="228" y="130"/>
                  </a:lnTo>
                  <a:lnTo>
                    <a:pt x="228" y="134"/>
                  </a:lnTo>
                  <a:lnTo>
                    <a:pt x="224" y="134"/>
                  </a:lnTo>
                  <a:lnTo>
                    <a:pt x="220" y="134"/>
                  </a:lnTo>
                  <a:lnTo>
                    <a:pt x="218" y="138"/>
                  </a:lnTo>
                  <a:lnTo>
                    <a:pt x="218" y="134"/>
                  </a:lnTo>
                  <a:lnTo>
                    <a:pt x="214" y="134"/>
                  </a:lnTo>
                  <a:lnTo>
                    <a:pt x="210" y="134"/>
                  </a:lnTo>
                  <a:lnTo>
                    <a:pt x="206" y="134"/>
                  </a:lnTo>
                  <a:lnTo>
                    <a:pt x="202" y="134"/>
                  </a:lnTo>
                  <a:lnTo>
                    <a:pt x="198" y="134"/>
                  </a:lnTo>
                  <a:lnTo>
                    <a:pt x="194" y="134"/>
                  </a:lnTo>
                  <a:lnTo>
                    <a:pt x="194" y="138"/>
                  </a:lnTo>
                  <a:lnTo>
                    <a:pt x="192" y="138"/>
                  </a:lnTo>
                  <a:lnTo>
                    <a:pt x="188" y="138"/>
                  </a:lnTo>
                  <a:lnTo>
                    <a:pt x="188" y="140"/>
                  </a:lnTo>
                  <a:lnTo>
                    <a:pt x="184" y="140"/>
                  </a:lnTo>
                  <a:lnTo>
                    <a:pt x="184" y="144"/>
                  </a:lnTo>
                  <a:lnTo>
                    <a:pt x="180" y="144"/>
                  </a:lnTo>
                  <a:lnTo>
                    <a:pt x="180" y="148"/>
                  </a:lnTo>
                  <a:lnTo>
                    <a:pt x="176" y="148"/>
                  </a:lnTo>
                  <a:lnTo>
                    <a:pt x="176" y="144"/>
                  </a:lnTo>
                  <a:lnTo>
                    <a:pt x="172" y="144"/>
                  </a:lnTo>
                  <a:lnTo>
                    <a:pt x="172" y="140"/>
                  </a:lnTo>
                  <a:lnTo>
                    <a:pt x="168" y="140"/>
                  </a:lnTo>
                  <a:lnTo>
                    <a:pt x="172" y="138"/>
                  </a:lnTo>
                  <a:lnTo>
                    <a:pt x="168" y="138"/>
                  </a:lnTo>
                  <a:lnTo>
                    <a:pt x="168" y="134"/>
                  </a:lnTo>
                  <a:lnTo>
                    <a:pt x="164" y="130"/>
                  </a:lnTo>
                  <a:lnTo>
                    <a:pt x="162" y="126"/>
                  </a:lnTo>
                  <a:lnTo>
                    <a:pt x="158" y="126"/>
                  </a:lnTo>
                  <a:lnTo>
                    <a:pt x="154" y="126"/>
                  </a:lnTo>
                  <a:lnTo>
                    <a:pt x="154" y="122"/>
                  </a:lnTo>
                  <a:lnTo>
                    <a:pt x="154" y="118"/>
                  </a:lnTo>
                  <a:lnTo>
                    <a:pt x="150" y="118"/>
                  </a:lnTo>
                  <a:lnTo>
                    <a:pt x="154" y="114"/>
                  </a:lnTo>
                  <a:lnTo>
                    <a:pt x="154" y="110"/>
                  </a:lnTo>
                  <a:lnTo>
                    <a:pt x="158" y="110"/>
                  </a:lnTo>
                  <a:lnTo>
                    <a:pt x="162" y="108"/>
                  </a:lnTo>
                  <a:lnTo>
                    <a:pt x="158" y="108"/>
                  </a:lnTo>
                  <a:lnTo>
                    <a:pt x="158" y="104"/>
                  </a:lnTo>
                  <a:lnTo>
                    <a:pt x="154" y="104"/>
                  </a:lnTo>
                  <a:lnTo>
                    <a:pt x="154" y="100"/>
                  </a:lnTo>
                  <a:lnTo>
                    <a:pt x="154" y="96"/>
                  </a:lnTo>
                  <a:lnTo>
                    <a:pt x="158" y="96"/>
                  </a:lnTo>
                  <a:lnTo>
                    <a:pt x="158" y="92"/>
                  </a:lnTo>
                  <a:lnTo>
                    <a:pt x="162" y="88"/>
                  </a:lnTo>
                  <a:lnTo>
                    <a:pt x="158" y="88"/>
                  </a:lnTo>
                  <a:lnTo>
                    <a:pt x="154" y="84"/>
                  </a:lnTo>
                  <a:lnTo>
                    <a:pt x="154" y="82"/>
                  </a:lnTo>
                  <a:lnTo>
                    <a:pt x="150" y="78"/>
                  </a:lnTo>
                  <a:lnTo>
                    <a:pt x="154" y="78"/>
                  </a:lnTo>
                  <a:lnTo>
                    <a:pt x="158" y="78"/>
                  </a:lnTo>
                  <a:lnTo>
                    <a:pt x="162" y="70"/>
                  </a:lnTo>
                  <a:lnTo>
                    <a:pt x="158" y="70"/>
                  </a:lnTo>
                  <a:lnTo>
                    <a:pt x="158" y="66"/>
                  </a:lnTo>
                  <a:lnTo>
                    <a:pt x="162" y="66"/>
                  </a:lnTo>
                  <a:lnTo>
                    <a:pt x="162" y="62"/>
                  </a:lnTo>
                  <a:lnTo>
                    <a:pt x="162" y="58"/>
                  </a:lnTo>
                  <a:lnTo>
                    <a:pt x="162" y="54"/>
                  </a:lnTo>
                  <a:lnTo>
                    <a:pt x="162" y="52"/>
                  </a:lnTo>
                  <a:lnTo>
                    <a:pt x="164" y="48"/>
                  </a:lnTo>
                  <a:lnTo>
                    <a:pt x="168" y="48"/>
                  </a:lnTo>
                  <a:lnTo>
                    <a:pt x="168" y="44"/>
                  </a:lnTo>
                  <a:lnTo>
                    <a:pt x="168" y="40"/>
                  </a:lnTo>
                  <a:lnTo>
                    <a:pt x="172" y="40"/>
                  </a:lnTo>
                  <a:lnTo>
                    <a:pt x="168" y="40"/>
                  </a:lnTo>
                  <a:lnTo>
                    <a:pt x="164" y="40"/>
                  </a:lnTo>
                  <a:lnTo>
                    <a:pt x="164" y="36"/>
                  </a:lnTo>
                  <a:lnTo>
                    <a:pt x="164" y="32"/>
                  </a:lnTo>
                  <a:lnTo>
                    <a:pt x="162" y="32"/>
                  </a:lnTo>
                  <a:lnTo>
                    <a:pt x="158" y="32"/>
                  </a:lnTo>
                  <a:lnTo>
                    <a:pt x="158" y="36"/>
                  </a:lnTo>
                  <a:lnTo>
                    <a:pt x="154" y="36"/>
                  </a:lnTo>
                  <a:lnTo>
                    <a:pt x="150" y="36"/>
                  </a:lnTo>
                  <a:lnTo>
                    <a:pt x="146" y="36"/>
                  </a:lnTo>
                  <a:lnTo>
                    <a:pt x="142" y="36"/>
                  </a:lnTo>
                  <a:lnTo>
                    <a:pt x="142" y="32"/>
                  </a:lnTo>
                  <a:lnTo>
                    <a:pt x="142" y="28"/>
                  </a:lnTo>
                  <a:lnTo>
                    <a:pt x="138" y="28"/>
                  </a:lnTo>
                  <a:lnTo>
                    <a:pt x="138" y="32"/>
                  </a:lnTo>
                  <a:lnTo>
                    <a:pt x="134" y="32"/>
                  </a:lnTo>
                  <a:lnTo>
                    <a:pt x="132" y="36"/>
                  </a:lnTo>
                  <a:lnTo>
                    <a:pt x="132" y="32"/>
                  </a:lnTo>
                  <a:lnTo>
                    <a:pt x="132" y="28"/>
                  </a:lnTo>
                  <a:lnTo>
                    <a:pt x="134" y="28"/>
                  </a:lnTo>
                  <a:lnTo>
                    <a:pt x="134" y="26"/>
                  </a:lnTo>
                  <a:lnTo>
                    <a:pt x="134" y="28"/>
                  </a:lnTo>
                  <a:lnTo>
                    <a:pt x="132" y="28"/>
                  </a:lnTo>
                  <a:lnTo>
                    <a:pt x="132" y="26"/>
                  </a:lnTo>
                  <a:lnTo>
                    <a:pt x="134" y="26"/>
                  </a:lnTo>
                  <a:lnTo>
                    <a:pt x="132" y="26"/>
                  </a:lnTo>
                  <a:lnTo>
                    <a:pt x="132" y="22"/>
                  </a:lnTo>
                  <a:lnTo>
                    <a:pt x="132" y="26"/>
                  </a:lnTo>
                  <a:lnTo>
                    <a:pt x="134" y="22"/>
                  </a:lnTo>
                  <a:lnTo>
                    <a:pt x="132" y="22"/>
                  </a:lnTo>
                  <a:lnTo>
                    <a:pt x="134" y="22"/>
                  </a:lnTo>
                  <a:lnTo>
                    <a:pt x="134" y="18"/>
                  </a:lnTo>
                  <a:lnTo>
                    <a:pt x="132" y="22"/>
                  </a:lnTo>
                  <a:lnTo>
                    <a:pt x="132" y="18"/>
                  </a:lnTo>
                  <a:lnTo>
                    <a:pt x="128" y="18"/>
                  </a:lnTo>
                  <a:lnTo>
                    <a:pt x="128" y="14"/>
                  </a:lnTo>
                  <a:lnTo>
                    <a:pt x="128" y="12"/>
                  </a:lnTo>
                  <a:lnTo>
                    <a:pt x="132" y="12"/>
                  </a:lnTo>
                  <a:lnTo>
                    <a:pt x="132" y="8"/>
                  </a:lnTo>
                  <a:lnTo>
                    <a:pt x="134" y="8"/>
                  </a:lnTo>
                  <a:lnTo>
                    <a:pt x="138" y="8"/>
                  </a:lnTo>
                  <a:lnTo>
                    <a:pt x="142" y="4"/>
                  </a:lnTo>
                  <a:lnTo>
                    <a:pt x="146" y="0"/>
                  </a:lnTo>
                  <a:lnTo>
                    <a:pt x="150" y="0"/>
                  </a:lnTo>
                  <a:lnTo>
                    <a:pt x="154" y="0"/>
                  </a:lnTo>
                  <a:lnTo>
                    <a:pt x="154" y="4"/>
                  </a:lnTo>
                  <a:lnTo>
                    <a:pt x="158" y="4"/>
                  </a:lnTo>
                  <a:lnTo>
                    <a:pt x="162" y="4"/>
                  </a:lnTo>
                  <a:lnTo>
                    <a:pt x="164" y="4"/>
                  </a:lnTo>
                  <a:lnTo>
                    <a:pt x="168" y="4"/>
                  </a:lnTo>
                  <a:lnTo>
                    <a:pt x="172" y="4"/>
                  </a:lnTo>
                  <a:lnTo>
                    <a:pt x="176" y="0"/>
                  </a:lnTo>
                  <a:lnTo>
                    <a:pt x="176" y="4"/>
                  </a:lnTo>
                  <a:lnTo>
                    <a:pt x="180" y="4"/>
                  </a:lnTo>
                  <a:lnTo>
                    <a:pt x="184" y="4"/>
                  </a:lnTo>
                  <a:lnTo>
                    <a:pt x="188" y="4"/>
                  </a:lnTo>
                  <a:lnTo>
                    <a:pt x="192" y="4"/>
                  </a:lnTo>
                  <a:lnTo>
                    <a:pt x="192" y="8"/>
                  </a:lnTo>
                  <a:lnTo>
                    <a:pt x="194" y="8"/>
                  </a:lnTo>
                  <a:lnTo>
                    <a:pt x="194" y="8"/>
                  </a:lnTo>
                  <a:lnTo>
                    <a:pt x="194" y="8"/>
                  </a:lnTo>
                  <a:close/>
                  <a:moveTo>
                    <a:pt x="184" y="152"/>
                  </a:moveTo>
                  <a:lnTo>
                    <a:pt x="184" y="148"/>
                  </a:lnTo>
                  <a:lnTo>
                    <a:pt x="184" y="152"/>
                  </a:lnTo>
                  <a:lnTo>
                    <a:pt x="184" y="152"/>
                  </a:lnTo>
                  <a:lnTo>
                    <a:pt x="184" y="152"/>
                  </a:lnTo>
                  <a:close/>
                  <a:moveTo>
                    <a:pt x="218" y="164"/>
                  </a:moveTo>
                  <a:lnTo>
                    <a:pt x="218" y="160"/>
                  </a:lnTo>
                  <a:lnTo>
                    <a:pt x="218" y="164"/>
                  </a:lnTo>
                  <a:lnTo>
                    <a:pt x="218" y="164"/>
                  </a:lnTo>
                  <a:lnTo>
                    <a:pt x="218" y="164"/>
                  </a:lnTo>
                  <a:close/>
                  <a:moveTo>
                    <a:pt x="318" y="74"/>
                  </a:moveTo>
                  <a:lnTo>
                    <a:pt x="314" y="74"/>
                  </a:lnTo>
                  <a:lnTo>
                    <a:pt x="310" y="70"/>
                  </a:lnTo>
                  <a:lnTo>
                    <a:pt x="314" y="70"/>
                  </a:lnTo>
                  <a:lnTo>
                    <a:pt x="318" y="70"/>
                  </a:lnTo>
                  <a:lnTo>
                    <a:pt x="318" y="74"/>
                  </a:lnTo>
                  <a:lnTo>
                    <a:pt x="318" y="74"/>
                  </a:lnTo>
                  <a:lnTo>
                    <a:pt x="318" y="74"/>
                  </a:lnTo>
                  <a:close/>
                  <a:moveTo>
                    <a:pt x="292" y="82"/>
                  </a:moveTo>
                  <a:lnTo>
                    <a:pt x="292" y="78"/>
                  </a:lnTo>
                  <a:lnTo>
                    <a:pt x="296" y="78"/>
                  </a:lnTo>
                  <a:lnTo>
                    <a:pt x="300" y="74"/>
                  </a:lnTo>
                  <a:lnTo>
                    <a:pt x="304" y="74"/>
                  </a:lnTo>
                  <a:lnTo>
                    <a:pt x="304" y="78"/>
                  </a:lnTo>
                  <a:lnTo>
                    <a:pt x="306" y="78"/>
                  </a:lnTo>
                  <a:lnTo>
                    <a:pt x="306" y="82"/>
                  </a:lnTo>
                  <a:lnTo>
                    <a:pt x="304" y="82"/>
                  </a:lnTo>
                  <a:lnTo>
                    <a:pt x="304" y="84"/>
                  </a:lnTo>
                  <a:lnTo>
                    <a:pt x="300" y="84"/>
                  </a:lnTo>
                  <a:lnTo>
                    <a:pt x="296" y="84"/>
                  </a:lnTo>
                  <a:lnTo>
                    <a:pt x="296" y="82"/>
                  </a:lnTo>
                  <a:lnTo>
                    <a:pt x="292" y="82"/>
                  </a:lnTo>
                  <a:lnTo>
                    <a:pt x="292" y="82"/>
                  </a:lnTo>
                  <a:lnTo>
                    <a:pt x="292" y="82"/>
                  </a:lnTo>
                  <a:close/>
                  <a:moveTo>
                    <a:pt x="278" y="92"/>
                  </a:moveTo>
                  <a:lnTo>
                    <a:pt x="278" y="88"/>
                  </a:lnTo>
                  <a:lnTo>
                    <a:pt x="280" y="88"/>
                  </a:lnTo>
                  <a:lnTo>
                    <a:pt x="280" y="92"/>
                  </a:lnTo>
                  <a:lnTo>
                    <a:pt x="278" y="92"/>
                  </a:lnTo>
                  <a:lnTo>
                    <a:pt x="278" y="92"/>
                  </a:lnTo>
                  <a:lnTo>
                    <a:pt x="278" y="92"/>
                  </a:lnTo>
                  <a:close/>
                  <a:moveTo>
                    <a:pt x="278" y="96"/>
                  </a:moveTo>
                  <a:lnTo>
                    <a:pt x="280" y="96"/>
                  </a:lnTo>
                  <a:lnTo>
                    <a:pt x="278" y="96"/>
                  </a:lnTo>
                  <a:lnTo>
                    <a:pt x="278" y="96"/>
                  </a:lnTo>
                  <a:lnTo>
                    <a:pt x="278" y="96"/>
                  </a:lnTo>
                  <a:close/>
                  <a:moveTo>
                    <a:pt x="64" y="282"/>
                  </a:moveTo>
                  <a:lnTo>
                    <a:pt x="64" y="278"/>
                  </a:lnTo>
                  <a:lnTo>
                    <a:pt x="60" y="278"/>
                  </a:lnTo>
                  <a:lnTo>
                    <a:pt x="64" y="278"/>
                  </a:lnTo>
                  <a:lnTo>
                    <a:pt x="64" y="276"/>
                  </a:lnTo>
                  <a:lnTo>
                    <a:pt x="68" y="276"/>
                  </a:lnTo>
                  <a:lnTo>
                    <a:pt x="68" y="278"/>
                  </a:lnTo>
                  <a:lnTo>
                    <a:pt x="64" y="278"/>
                  </a:lnTo>
                  <a:lnTo>
                    <a:pt x="64" y="282"/>
                  </a:lnTo>
                  <a:lnTo>
                    <a:pt x="64" y="282"/>
                  </a:lnTo>
                  <a:lnTo>
                    <a:pt x="64" y="282"/>
                  </a:lnTo>
                  <a:close/>
                  <a:moveTo>
                    <a:pt x="8" y="286"/>
                  </a:moveTo>
                  <a:lnTo>
                    <a:pt x="4" y="286"/>
                  </a:lnTo>
                  <a:lnTo>
                    <a:pt x="4" y="282"/>
                  </a:lnTo>
                  <a:lnTo>
                    <a:pt x="4" y="278"/>
                  </a:lnTo>
                  <a:lnTo>
                    <a:pt x="4" y="282"/>
                  </a:lnTo>
                  <a:lnTo>
                    <a:pt x="8" y="282"/>
                  </a:lnTo>
                  <a:lnTo>
                    <a:pt x="8" y="286"/>
                  </a:lnTo>
                  <a:lnTo>
                    <a:pt x="8" y="286"/>
                  </a:lnTo>
                  <a:lnTo>
                    <a:pt x="8" y="286"/>
                  </a:lnTo>
                  <a:close/>
                  <a:moveTo>
                    <a:pt x="56" y="294"/>
                  </a:moveTo>
                  <a:lnTo>
                    <a:pt x="52" y="294"/>
                  </a:lnTo>
                  <a:lnTo>
                    <a:pt x="56" y="294"/>
                  </a:lnTo>
                  <a:lnTo>
                    <a:pt x="56" y="290"/>
                  </a:lnTo>
                  <a:lnTo>
                    <a:pt x="60" y="286"/>
                  </a:lnTo>
                  <a:lnTo>
                    <a:pt x="60" y="282"/>
                  </a:lnTo>
                  <a:lnTo>
                    <a:pt x="64" y="282"/>
                  </a:lnTo>
                  <a:lnTo>
                    <a:pt x="64" y="286"/>
                  </a:lnTo>
                  <a:lnTo>
                    <a:pt x="60" y="290"/>
                  </a:lnTo>
                  <a:lnTo>
                    <a:pt x="60" y="294"/>
                  </a:lnTo>
                  <a:lnTo>
                    <a:pt x="56" y="294"/>
                  </a:lnTo>
                  <a:lnTo>
                    <a:pt x="56" y="294"/>
                  </a:lnTo>
                  <a:lnTo>
                    <a:pt x="56" y="294"/>
                  </a:lnTo>
                  <a:close/>
                  <a:moveTo>
                    <a:pt x="22" y="298"/>
                  </a:moveTo>
                  <a:lnTo>
                    <a:pt x="22" y="294"/>
                  </a:lnTo>
                  <a:lnTo>
                    <a:pt x="20" y="294"/>
                  </a:lnTo>
                  <a:lnTo>
                    <a:pt x="20" y="290"/>
                  </a:lnTo>
                  <a:lnTo>
                    <a:pt x="22" y="290"/>
                  </a:lnTo>
                  <a:lnTo>
                    <a:pt x="26" y="286"/>
                  </a:lnTo>
                  <a:lnTo>
                    <a:pt x="30" y="286"/>
                  </a:lnTo>
                  <a:lnTo>
                    <a:pt x="26" y="286"/>
                  </a:lnTo>
                  <a:lnTo>
                    <a:pt x="26" y="290"/>
                  </a:lnTo>
                  <a:lnTo>
                    <a:pt x="26" y="294"/>
                  </a:lnTo>
                  <a:lnTo>
                    <a:pt x="22" y="294"/>
                  </a:lnTo>
                  <a:lnTo>
                    <a:pt x="22" y="298"/>
                  </a:lnTo>
                  <a:lnTo>
                    <a:pt x="22" y="298"/>
                  </a:lnTo>
                  <a:lnTo>
                    <a:pt x="22" y="298"/>
                  </a:lnTo>
                  <a:close/>
                  <a:moveTo>
                    <a:pt x="16" y="298"/>
                  </a:moveTo>
                  <a:lnTo>
                    <a:pt x="12" y="294"/>
                  </a:lnTo>
                  <a:lnTo>
                    <a:pt x="16" y="294"/>
                  </a:lnTo>
                  <a:lnTo>
                    <a:pt x="16" y="298"/>
                  </a:lnTo>
                  <a:lnTo>
                    <a:pt x="16" y="298"/>
                  </a:lnTo>
                  <a:lnTo>
                    <a:pt x="16" y="298"/>
                  </a:lnTo>
                  <a:close/>
                  <a:moveTo>
                    <a:pt x="38" y="302"/>
                  </a:moveTo>
                  <a:lnTo>
                    <a:pt x="34" y="298"/>
                  </a:lnTo>
                  <a:lnTo>
                    <a:pt x="34" y="294"/>
                  </a:lnTo>
                  <a:lnTo>
                    <a:pt x="38" y="294"/>
                  </a:lnTo>
                  <a:lnTo>
                    <a:pt x="42" y="294"/>
                  </a:lnTo>
                  <a:lnTo>
                    <a:pt x="42" y="298"/>
                  </a:lnTo>
                  <a:lnTo>
                    <a:pt x="38" y="302"/>
                  </a:lnTo>
                  <a:lnTo>
                    <a:pt x="38" y="302"/>
                  </a:lnTo>
                  <a:lnTo>
                    <a:pt x="38" y="302"/>
                  </a:lnTo>
                  <a:close/>
                  <a:moveTo>
                    <a:pt x="4" y="302"/>
                  </a:moveTo>
                  <a:lnTo>
                    <a:pt x="0" y="302"/>
                  </a:lnTo>
                  <a:lnTo>
                    <a:pt x="4" y="302"/>
                  </a:lnTo>
                  <a:lnTo>
                    <a:pt x="4" y="298"/>
                  </a:lnTo>
                  <a:lnTo>
                    <a:pt x="4" y="302"/>
                  </a:lnTo>
                  <a:lnTo>
                    <a:pt x="4" y="302"/>
                  </a:lnTo>
                  <a:lnTo>
                    <a:pt x="4" y="3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96"/>
            <p:cNvSpPr>
              <a:spLocks noEditPoints="1"/>
            </p:cNvSpPr>
            <p:nvPr/>
          </p:nvSpPr>
          <p:spPr bwMode="auto">
            <a:xfrm>
              <a:off x="393700" y="2330518"/>
              <a:ext cx="8032750" cy="1711325"/>
            </a:xfrm>
            <a:custGeom>
              <a:avLst/>
              <a:gdLst>
                <a:gd name="T0" fmla="*/ 374 w 5060"/>
                <a:gd name="T1" fmla="*/ 280 h 1078"/>
                <a:gd name="T2" fmla="*/ 344 w 5060"/>
                <a:gd name="T3" fmla="*/ 284 h 1078"/>
                <a:gd name="T4" fmla="*/ 280 w 5060"/>
                <a:gd name="T5" fmla="*/ 358 h 1078"/>
                <a:gd name="T6" fmla="*/ 228 w 5060"/>
                <a:gd name="T7" fmla="*/ 370 h 1078"/>
                <a:gd name="T8" fmla="*/ 284 w 5060"/>
                <a:gd name="T9" fmla="*/ 294 h 1078"/>
                <a:gd name="T10" fmla="*/ 224 w 5060"/>
                <a:gd name="T11" fmla="*/ 262 h 1078"/>
                <a:gd name="T12" fmla="*/ 192 w 5060"/>
                <a:gd name="T13" fmla="*/ 238 h 1078"/>
                <a:gd name="T14" fmla="*/ 244 w 5060"/>
                <a:gd name="T15" fmla="*/ 176 h 1078"/>
                <a:gd name="T16" fmla="*/ 162 w 5060"/>
                <a:gd name="T17" fmla="*/ 150 h 1078"/>
                <a:gd name="T18" fmla="*/ 232 w 5060"/>
                <a:gd name="T19" fmla="*/ 136 h 1078"/>
                <a:gd name="T20" fmla="*/ 202 w 5060"/>
                <a:gd name="T21" fmla="*/ 94 h 1078"/>
                <a:gd name="T22" fmla="*/ 254 w 5060"/>
                <a:gd name="T23" fmla="*/ 24 h 1078"/>
                <a:gd name="T24" fmla="*/ 344 w 5060"/>
                <a:gd name="T25" fmla="*/ 12 h 1078"/>
                <a:gd name="T26" fmla="*/ 508 w 5060"/>
                <a:gd name="T27" fmla="*/ 38 h 1078"/>
                <a:gd name="T28" fmla="*/ 606 w 5060"/>
                <a:gd name="T29" fmla="*/ 280 h 1078"/>
                <a:gd name="T30" fmla="*/ 672 w 5060"/>
                <a:gd name="T31" fmla="*/ 380 h 1078"/>
                <a:gd name="T32" fmla="*/ 630 w 5060"/>
                <a:gd name="T33" fmla="*/ 322 h 1078"/>
                <a:gd name="T34" fmla="*/ 598 w 5060"/>
                <a:gd name="T35" fmla="*/ 302 h 1078"/>
                <a:gd name="T36" fmla="*/ 552 w 5060"/>
                <a:gd name="T37" fmla="*/ 276 h 1078"/>
                <a:gd name="T38" fmla="*/ 448 w 5060"/>
                <a:gd name="T39" fmla="*/ 246 h 1078"/>
                <a:gd name="T40" fmla="*/ 1440 w 5060"/>
                <a:gd name="T41" fmla="*/ 728 h 1078"/>
                <a:gd name="T42" fmla="*/ 1450 w 5060"/>
                <a:gd name="T43" fmla="*/ 764 h 1078"/>
                <a:gd name="T44" fmla="*/ 1428 w 5060"/>
                <a:gd name="T45" fmla="*/ 794 h 1078"/>
                <a:gd name="T46" fmla="*/ 1380 w 5060"/>
                <a:gd name="T47" fmla="*/ 906 h 1078"/>
                <a:gd name="T48" fmla="*/ 1350 w 5060"/>
                <a:gd name="T49" fmla="*/ 914 h 1078"/>
                <a:gd name="T50" fmla="*/ 1274 w 5060"/>
                <a:gd name="T51" fmla="*/ 874 h 1078"/>
                <a:gd name="T52" fmla="*/ 1198 w 5060"/>
                <a:gd name="T53" fmla="*/ 884 h 1078"/>
                <a:gd name="T54" fmla="*/ 1144 w 5060"/>
                <a:gd name="T55" fmla="*/ 952 h 1078"/>
                <a:gd name="T56" fmla="*/ 1026 w 5060"/>
                <a:gd name="T57" fmla="*/ 858 h 1078"/>
                <a:gd name="T58" fmla="*/ 846 w 5060"/>
                <a:gd name="T59" fmla="*/ 806 h 1078"/>
                <a:gd name="T60" fmla="*/ 784 w 5060"/>
                <a:gd name="T61" fmla="*/ 732 h 1078"/>
                <a:gd name="T62" fmla="*/ 772 w 5060"/>
                <a:gd name="T63" fmla="*/ 568 h 1078"/>
                <a:gd name="T64" fmla="*/ 790 w 5060"/>
                <a:gd name="T65" fmla="*/ 546 h 1078"/>
                <a:gd name="T66" fmla="*/ 1010 w 5060"/>
                <a:gd name="T67" fmla="*/ 512 h 1078"/>
                <a:gd name="T68" fmla="*/ 1242 w 5060"/>
                <a:gd name="T69" fmla="*/ 530 h 1078"/>
                <a:gd name="T70" fmla="*/ 1376 w 5060"/>
                <a:gd name="T71" fmla="*/ 648 h 1078"/>
                <a:gd name="T72" fmla="*/ 1532 w 5060"/>
                <a:gd name="T73" fmla="*/ 556 h 1078"/>
                <a:gd name="T74" fmla="*/ 1526 w 5060"/>
                <a:gd name="T75" fmla="*/ 620 h 1078"/>
                <a:gd name="T76" fmla="*/ 1472 w 5060"/>
                <a:gd name="T77" fmla="*/ 676 h 1078"/>
                <a:gd name="T78" fmla="*/ 1442 w 5060"/>
                <a:gd name="T79" fmla="*/ 728 h 1078"/>
                <a:gd name="T80" fmla="*/ 426 w 5060"/>
                <a:gd name="T81" fmla="*/ 258 h 1078"/>
                <a:gd name="T82" fmla="*/ 120 w 5060"/>
                <a:gd name="T83" fmla="*/ 350 h 1078"/>
                <a:gd name="T84" fmla="*/ 1144 w 5060"/>
                <a:gd name="T85" fmla="*/ 926 h 1078"/>
                <a:gd name="T86" fmla="*/ 116 w 5060"/>
                <a:gd name="T87" fmla="*/ 194 h 1078"/>
                <a:gd name="T88" fmla="*/ 172 w 5060"/>
                <a:gd name="T89" fmla="*/ 266 h 1078"/>
                <a:gd name="T90" fmla="*/ 370 w 5060"/>
                <a:gd name="T91" fmla="*/ 318 h 1078"/>
                <a:gd name="T92" fmla="*/ 606 w 5060"/>
                <a:gd name="T93" fmla="*/ 314 h 1078"/>
                <a:gd name="T94" fmla="*/ 348 w 5060"/>
                <a:gd name="T95" fmla="*/ 324 h 1078"/>
                <a:gd name="T96" fmla="*/ 340 w 5060"/>
                <a:gd name="T97" fmla="*/ 328 h 1078"/>
                <a:gd name="T98" fmla="*/ 354 w 5060"/>
                <a:gd name="T99" fmla="*/ 340 h 1078"/>
                <a:gd name="T100" fmla="*/ 630 w 5060"/>
                <a:gd name="T101" fmla="*/ 350 h 1078"/>
                <a:gd name="T102" fmla="*/ 648 w 5060"/>
                <a:gd name="T103" fmla="*/ 378 h 1078"/>
                <a:gd name="T104" fmla="*/ 660 w 5060"/>
                <a:gd name="T105" fmla="*/ 374 h 1078"/>
                <a:gd name="T106" fmla="*/ 630 w 5060"/>
                <a:gd name="T107" fmla="*/ 374 h 1078"/>
                <a:gd name="T108" fmla="*/ 634 w 5060"/>
                <a:gd name="T109" fmla="*/ 384 h 1078"/>
                <a:gd name="T110" fmla="*/ 642 w 5060"/>
                <a:gd name="T111" fmla="*/ 388 h 1078"/>
                <a:gd name="T112" fmla="*/ 168 w 5060"/>
                <a:gd name="T113" fmla="*/ 414 h 1078"/>
                <a:gd name="T114" fmla="*/ 52 w 5060"/>
                <a:gd name="T115" fmla="*/ 440 h 1078"/>
                <a:gd name="T116" fmla="*/ 24 w 5060"/>
                <a:gd name="T117" fmla="*/ 452 h 1078"/>
                <a:gd name="T118" fmla="*/ 780 w 5060"/>
                <a:gd name="T119" fmla="*/ 522 h 1078"/>
                <a:gd name="T120" fmla="*/ 1480 w 5060"/>
                <a:gd name="T121" fmla="*/ 678 h 1078"/>
                <a:gd name="T122" fmla="*/ 1152 w 5060"/>
                <a:gd name="T123" fmla="*/ 914 h 1078"/>
                <a:gd name="T124" fmla="*/ 302 w 5060"/>
                <a:gd name="T125" fmla="*/ 104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0" h="1078">
                  <a:moveTo>
                    <a:pt x="418" y="266"/>
                  </a:moveTo>
                  <a:lnTo>
                    <a:pt x="418" y="262"/>
                  </a:lnTo>
                  <a:lnTo>
                    <a:pt x="422" y="262"/>
                  </a:lnTo>
                  <a:lnTo>
                    <a:pt x="426" y="262"/>
                  </a:lnTo>
                  <a:lnTo>
                    <a:pt x="430" y="262"/>
                  </a:lnTo>
                  <a:lnTo>
                    <a:pt x="430" y="266"/>
                  </a:lnTo>
                  <a:lnTo>
                    <a:pt x="426" y="266"/>
                  </a:lnTo>
                  <a:lnTo>
                    <a:pt x="422" y="268"/>
                  </a:lnTo>
                  <a:lnTo>
                    <a:pt x="426" y="268"/>
                  </a:lnTo>
                  <a:lnTo>
                    <a:pt x="426" y="272"/>
                  </a:lnTo>
                  <a:lnTo>
                    <a:pt x="422" y="272"/>
                  </a:lnTo>
                  <a:lnTo>
                    <a:pt x="422" y="268"/>
                  </a:lnTo>
                  <a:lnTo>
                    <a:pt x="422" y="272"/>
                  </a:lnTo>
                  <a:lnTo>
                    <a:pt x="422" y="276"/>
                  </a:lnTo>
                  <a:lnTo>
                    <a:pt x="418" y="276"/>
                  </a:lnTo>
                  <a:lnTo>
                    <a:pt x="414" y="276"/>
                  </a:lnTo>
                  <a:lnTo>
                    <a:pt x="410" y="276"/>
                  </a:lnTo>
                  <a:lnTo>
                    <a:pt x="410" y="272"/>
                  </a:lnTo>
                  <a:lnTo>
                    <a:pt x="410" y="276"/>
                  </a:lnTo>
                  <a:lnTo>
                    <a:pt x="406" y="276"/>
                  </a:lnTo>
                  <a:lnTo>
                    <a:pt x="406" y="272"/>
                  </a:lnTo>
                  <a:lnTo>
                    <a:pt x="406" y="276"/>
                  </a:lnTo>
                  <a:lnTo>
                    <a:pt x="404" y="276"/>
                  </a:lnTo>
                  <a:lnTo>
                    <a:pt x="404" y="280"/>
                  </a:lnTo>
                  <a:lnTo>
                    <a:pt x="406" y="280"/>
                  </a:lnTo>
                  <a:lnTo>
                    <a:pt x="404" y="280"/>
                  </a:lnTo>
                  <a:lnTo>
                    <a:pt x="404" y="276"/>
                  </a:lnTo>
                  <a:lnTo>
                    <a:pt x="404" y="280"/>
                  </a:lnTo>
                  <a:lnTo>
                    <a:pt x="404" y="284"/>
                  </a:lnTo>
                  <a:lnTo>
                    <a:pt x="404" y="280"/>
                  </a:lnTo>
                  <a:lnTo>
                    <a:pt x="400" y="280"/>
                  </a:lnTo>
                  <a:lnTo>
                    <a:pt x="400" y="284"/>
                  </a:lnTo>
                  <a:lnTo>
                    <a:pt x="396" y="288"/>
                  </a:lnTo>
                  <a:lnTo>
                    <a:pt x="392" y="288"/>
                  </a:lnTo>
                  <a:lnTo>
                    <a:pt x="392" y="284"/>
                  </a:lnTo>
                  <a:lnTo>
                    <a:pt x="396" y="284"/>
                  </a:lnTo>
                  <a:lnTo>
                    <a:pt x="396" y="280"/>
                  </a:lnTo>
                  <a:lnTo>
                    <a:pt x="396" y="284"/>
                  </a:lnTo>
                  <a:lnTo>
                    <a:pt x="392" y="284"/>
                  </a:lnTo>
                  <a:lnTo>
                    <a:pt x="392" y="288"/>
                  </a:lnTo>
                  <a:lnTo>
                    <a:pt x="392" y="284"/>
                  </a:lnTo>
                  <a:lnTo>
                    <a:pt x="388" y="284"/>
                  </a:lnTo>
                  <a:lnTo>
                    <a:pt x="392" y="288"/>
                  </a:lnTo>
                  <a:lnTo>
                    <a:pt x="388" y="288"/>
                  </a:lnTo>
                  <a:lnTo>
                    <a:pt x="384" y="292"/>
                  </a:lnTo>
                  <a:lnTo>
                    <a:pt x="380" y="292"/>
                  </a:lnTo>
                  <a:lnTo>
                    <a:pt x="384" y="292"/>
                  </a:lnTo>
                  <a:lnTo>
                    <a:pt x="380" y="292"/>
                  </a:lnTo>
                  <a:lnTo>
                    <a:pt x="378" y="292"/>
                  </a:lnTo>
                  <a:lnTo>
                    <a:pt x="378" y="294"/>
                  </a:lnTo>
                  <a:lnTo>
                    <a:pt x="374" y="294"/>
                  </a:lnTo>
                  <a:lnTo>
                    <a:pt x="374" y="292"/>
                  </a:lnTo>
                  <a:lnTo>
                    <a:pt x="370" y="292"/>
                  </a:lnTo>
                  <a:lnTo>
                    <a:pt x="374" y="288"/>
                  </a:lnTo>
                  <a:lnTo>
                    <a:pt x="378" y="288"/>
                  </a:lnTo>
                  <a:lnTo>
                    <a:pt x="378" y="284"/>
                  </a:lnTo>
                  <a:lnTo>
                    <a:pt x="380" y="284"/>
                  </a:lnTo>
                  <a:lnTo>
                    <a:pt x="384" y="280"/>
                  </a:lnTo>
                  <a:lnTo>
                    <a:pt x="380" y="280"/>
                  </a:lnTo>
                  <a:lnTo>
                    <a:pt x="378" y="284"/>
                  </a:lnTo>
                  <a:lnTo>
                    <a:pt x="374" y="280"/>
                  </a:lnTo>
                  <a:lnTo>
                    <a:pt x="374" y="272"/>
                  </a:lnTo>
                  <a:lnTo>
                    <a:pt x="378" y="272"/>
                  </a:lnTo>
                  <a:lnTo>
                    <a:pt x="378" y="268"/>
                  </a:lnTo>
                  <a:lnTo>
                    <a:pt x="380" y="266"/>
                  </a:lnTo>
                  <a:lnTo>
                    <a:pt x="380" y="262"/>
                  </a:lnTo>
                  <a:lnTo>
                    <a:pt x="380" y="258"/>
                  </a:lnTo>
                  <a:lnTo>
                    <a:pt x="378" y="258"/>
                  </a:lnTo>
                  <a:lnTo>
                    <a:pt x="380" y="258"/>
                  </a:lnTo>
                  <a:lnTo>
                    <a:pt x="384" y="258"/>
                  </a:lnTo>
                  <a:lnTo>
                    <a:pt x="388" y="254"/>
                  </a:lnTo>
                  <a:lnTo>
                    <a:pt x="392" y="250"/>
                  </a:lnTo>
                  <a:lnTo>
                    <a:pt x="396" y="250"/>
                  </a:lnTo>
                  <a:lnTo>
                    <a:pt x="396" y="254"/>
                  </a:lnTo>
                  <a:lnTo>
                    <a:pt x="400" y="254"/>
                  </a:lnTo>
                  <a:lnTo>
                    <a:pt x="400" y="250"/>
                  </a:lnTo>
                  <a:lnTo>
                    <a:pt x="404" y="250"/>
                  </a:lnTo>
                  <a:lnTo>
                    <a:pt x="404" y="254"/>
                  </a:lnTo>
                  <a:lnTo>
                    <a:pt x="406" y="254"/>
                  </a:lnTo>
                  <a:lnTo>
                    <a:pt x="410" y="254"/>
                  </a:lnTo>
                  <a:lnTo>
                    <a:pt x="406" y="254"/>
                  </a:lnTo>
                  <a:lnTo>
                    <a:pt x="404" y="250"/>
                  </a:lnTo>
                  <a:lnTo>
                    <a:pt x="400" y="250"/>
                  </a:lnTo>
                  <a:lnTo>
                    <a:pt x="400" y="246"/>
                  </a:lnTo>
                  <a:lnTo>
                    <a:pt x="400" y="242"/>
                  </a:lnTo>
                  <a:lnTo>
                    <a:pt x="404" y="242"/>
                  </a:lnTo>
                  <a:lnTo>
                    <a:pt x="406" y="242"/>
                  </a:lnTo>
                  <a:lnTo>
                    <a:pt x="410" y="238"/>
                  </a:lnTo>
                  <a:lnTo>
                    <a:pt x="406" y="238"/>
                  </a:lnTo>
                  <a:lnTo>
                    <a:pt x="404" y="238"/>
                  </a:lnTo>
                  <a:lnTo>
                    <a:pt x="404" y="242"/>
                  </a:lnTo>
                  <a:lnTo>
                    <a:pt x="400" y="242"/>
                  </a:lnTo>
                  <a:lnTo>
                    <a:pt x="400" y="246"/>
                  </a:lnTo>
                  <a:lnTo>
                    <a:pt x="396" y="246"/>
                  </a:lnTo>
                  <a:lnTo>
                    <a:pt x="392" y="246"/>
                  </a:lnTo>
                  <a:lnTo>
                    <a:pt x="388" y="246"/>
                  </a:lnTo>
                  <a:lnTo>
                    <a:pt x="384" y="246"/>
                  </a:lnTo>
                  <a:lnTo>
                    <a:pt x="380" y="250"/>
                  </a:lnTo>
                  <a:lnTo>
                    <a:pt x="378" y="250"/>
                  </a:lnTo>
                  <a:lnTo>
                    <a:pt x="374" y="254"/>
                  </a:lnTo>
                  <a:lnTo>
                    <a:pt x="374" y="258"/>
                  </a:lnTo>
                  <a:lnTo>
                    <a:pt x="370" y="258"/>
                  </a:lnTo>
                  <a:lnTo>
                    <a:pt x="370" y="262"/>
                  </a:lnTo>
                  <a:lnTo>
                    <a:pt x="366" y="262"/>
                  </a:lnTo>
                  <a:lnTo>
                    <a:pt x="366" y="266"/>
                  </a:lnTo>
                  <a:lnTo>
                    <a:pt x="366" y="268"/>
                  </a:lnTo>
                  <a:lnTo>
                    <a:pt x="362" y="268"/>
                  </a:lnTo>
                  <a:lnTo>
                    <a:pt x="358" y="268"/>
                  </a:lnTo>
                  <a:lnTo>
                    <a:pt x="354" y="268"/>
                  </a:lnTo>
                  <a:lnTo>
                    <a:pt x="358" y="268"/>
                  </a:lnTo>
                  <a:lnTo>
                    <a:pt x="362" y="272"/>
                  </a:lnTo>
                  <a:lnTo>
                    <a:pt x="358" y="276"/>
                  </a:lnTo>
                  <a:lnTo>
                    <a:pt x="354" y="276"/>
                  </a:lnTo>
                  <a:lnTo>
                    <a:pt x="350" y="280"/>
                  </a:lnTo>
                  <a:lnTo>
                    <a:pt x="354" y="276"/>
                  </a:lnTo>
                  <a:lnTo>
                    <a:pt x="354" y="280"/>
                  </a:lnTo>
                  <a:lnTo>
                    <a:pt x="354" y="284"/>
                  </a:lnTo>
                  <a:lnTo>
                    <a:pt x="350" y="284"/>
                  </a:lnTo>
                  <a:lnTo>
                    <a:pt x="350" y="280"/>
                  </a:lnTo>
                  <a:lnTo>
                    <a:pt x="350" y="284"/>
                  </a:lnTo>
                  <a:lnTo>
                    <a:pt x="348" y="284"/>
                  </a:lnTo>
                  <a:lnTo>
                    <a:pt x="344" y="284"/>
                  </a:lnTo>
                  <a:lnTo>
                    <a:pt x="348" y="288"/>
                  </a:lnTo>
                  <a:lnTo>
                    <a:pt x="344" y="288"/>
                  </a:lnTo>
                  <a:lnTo>
                    <a:pt x="340" y="288"/>
                  </a:lnTo>
                  <a:lnTo>
                    <a:pt x="344" y="288"/>
                  </a:lnTo>
                  <a:lnTo>
                    <a:pt x="340" y="292"/>
                  </a:lnTo>
                  <a:lnTo>
                    <a:pt x="340" y="294"/>
                  </a:lnTo>
                  <a:lnTo>
                    <a:pt x="344" y="294"/>
                  </a:lnTo>
                  <a:lnTo>
                    <a:pt x="348" y="294"/>
                  </a:lnTo>
                  <a:lnTo>
                    <a:pt x="348" y="298"/>
                  </a:lnTo>
                  <a:lnTo>
                    <a:pt x="350" y="298"/>
                  </a:lnTo>
                  <a:lnTo>
                    <a:pt x="350" y="302"/>
                  </a:lnTo>
                  <a:lnTo>
                    <a:pt x="348" y="306"/>
                  </a:lnTo>
                  <a:lnTo>
                    <a:pt x="344" y="306"/>
                  </a:lnTo>
                  <a:lnTo>
                    <a:pt x="344" y="310"/>
                  </a:lnTo>
                  <a:lnTo>
                    <a:pt x="340" y="310"/>
                  </a:lnTo>
                  <a:lnTo>
                    <a:pt x="344" y="310"/>
                  </a:lnTo>
                  <a:lnTo>
                    <a:pt x="340" y="310"/>
                  </a:lnTo>
                  <a:lnTo>
                    <a:pt x="336" y="314"/>
                  </a:lnTo>
                  <a:lnTo>
                    <a:pt x="340" y="314"/>
                  </a:lnTo>
                  <a:lnTo>
                    <a:pt x="340" y="318"/>
                  </a:lnTo>
                  <a:lnTo>
                    <a:pt x="336" y="318"/>
                  </a:lnTo>
                  <a:lnTo>
                    <a:pt x="332" y="318"/>
                  </a:lnTo>
                  <a:lnTo>
                    <a:pt x="332" y="322"/>
                  </a:lnTo>
                  <a:lnTo>
                    <a:pt x="328" y="318"/>
                  </a:lnTo>
                  <a:lnTo>
                    <a:pt x="328" y="322"/>
                  </a:lnTo>
                  <a:lnTo>
                    <a:pt x="324" y="322"/>
                  </a:lnTo>
                  <a:lnTo>
                    <a:pt x="324" y="324"/>
                  </a:lnTo>
                  <a:lnTo>
                    <a:pt x="322" y="324"/>
                  </a:lnTo>
                  <a:lnTo>
                    <a:pt x="318" y="324"/>
                  </a:lnTo>
                  <a:lnTo>
                    <a:pt x="318" y="328"/>
                  </a:lnTo>
                  <a:lnTo>
                    <a:pt x="314" y="328"/>
                  </a:lnTo>
                  <a:lnTo>
                    <a:pt x="314" y="332"/>
                  </a:lnTo>
                  <a:lnTo>
                    <a:pt x="310" y="332"/>
                  </a:lnTo>
                  <a:lnTo>
                    <a:pt x="306" y="336"/>
                  </a:lnTo>
                  <a:lnTo>
                    <a:pt x="310" y="336"/>
                  </a:lnTo>
                  <a:lnTo>
                    <a:pt x="310" y="340"/>
                  </a:lnTo>
                  <a:lnTo>
                    <a:pt x="306" y="340"/>
                  </a:lnTo>
                  <a:lnTo>
                    <a:pt x="306" y="344"/>
                  </a:lnTo>
                  <a:lnTo>
                    <a:pt x="302" y="344"/>
                  </a:lnTo>
                  <a:lnTo>
                    <a:pt x="298" y="344"/>
                  </a:lnTo>
                  <a:lnTo>
                    <a:pt x="298" y="348"/>
                  </a:lnTo>
                  <a:lnTo>
                    <a:pt x="294" y="348"/>
                  </a:lnTo>
                  <a:lnTo>
                    <a:pt x="294" y="344"/>
                  </a:lnTo>
                  <a:lnTo>
                    <a:pt x="292" y="344"/>
                  </a:lnTo>
                  <a:lnTo>
                    <a:pt x="292" y="348"/>
                  </a:lnTo>
                  <a:lnTo>
                    <a:pt x="292" y="350"/>
                  </a:lnTo>
                  <a:lnTo>
                    <a:pt x="288" y="348"/>
                  </a:lnTo>
                  <a:lnTo>
                    <a:pt x="288" y="350"/>
                  </a:lnTo>
                  <a:lnTo>
                    <a:pt x="284" y="350"/>
                  </a:lnTo>
                  <a:lnTo>
                    <a:pt x="288" y="350"/>
                  </a:lnTo>
                  <a:lnTo>
                    <a:pt x="288" y="354"/>
                  </a:lnTo>
                  <a:lnTo>
                    <a:pt x="284" y="354"/>
                  </a:lnTo>
                  <a:lnTo>
                    <a:pt x="284" y="350"/>
                  </a:lnTo>
                  <a:lnTo>
                    <a:pt x="284" y="354"/>
                  </a:lnTo>
                  <a:lnTo>
                    <a:pt x="280" y="354"/>
                  </a:lnTo>
                  <a:lnTo>
                    <a:pt x="278" y="354"/>
                  </a:lnTo>
                  <a:lnTo>
                    <a:pt x="278" y="358"/>
                  </a:lnTo>
                  <a:lnTo>
                    <a:pt x="280" y="354"/>
                  </a:lnTo>
                  <a:lnTo>
                    <a:pt x="280" y="358"/>
                  </a:lnTo>
                  <a:lnTo>
                    <a:pt x="284" y="358"/>
                  </a:lnTo>
                  <a:lnTo>
                    <a:pt x="280" y="358"/>
                  </a:lnTo>
                  <a:lnTo>
                    <a:pt x="284" y="358"/>
                  </a:lnTo>
                  <a:lnTo>
                    <a:pt x="280" y="362"/>
                  </a:lnTo>
                  <a:lnTo>
                    <a:pt x="280" y="358"/>
                  </a:lnTo>
                  <a:lnTo>
                    <a:pt x="280" y="362"/>
                  </a:lnTo>
                  <a:lnTo>
                    <a:pt x="278" y="362"/>
                  </a:lnTo>
                  <a:lnTo>
                    <a:pt x="280" y="358"/>
                  </a:lnTo>
                  <a:lnTo>
                    <a:pt x="278" y="358"/>
                  </a:lnTo>
                  <a:lnTo>
                    <a:pt x="278" y="362"/>
                  </a:lnTo>
                  <a:lnTo>
                    <a:pt x="278" y="366"/>
                  </a:lnTo>
                  <a:lnTo>
                    <a:pt x="278" y="362"/>
                  </a:lnTo>
                  <a:lnTo>
                    <a:pt x="274" y="362"/>
                  </a:lnTo>
                  <a:lnTo>
                    <a:pt x="274" y="366"/>
                  </a:lnTo>
                  <a:lnTo>
                    <a:pt x="270" y="366"/>
                  </a:lnTo>
                  <a:lnTo>
                    <a:pt x="266" y="366"/>
                  </a:lnTo>
                  <a:lnTo>
                    <a:pt x="266" y="370"/>
                  </a:lnTo>
                  <a:lnTo>
                    <a:pt x="262" y="370"/>
                  </a:lnTo>
                  <a:lnTo>
                    <a:pt x="262" y="374"/>
                  </a:lnTo>
                  <a:lnTo>
                    <a:pt x="262" y="370"/>
                  </a:lnTo>
                  <a:lnTo>
                    <a:pt x="262" y="366"/>
                  </a:lnTo>
                  <a:lnTo>
                    <a:pt x="258" y="366"/>
                  </a:lnTo>
                  <a:lnTo>
                    <a:pt x="258" y="370"/>
                  </a:lnTo>
                  <a:lnTo>
                    <a:pt x="254" y="370"/>
                  </a:lnTo>
                  <a:lnTo>
                    <a:pt x="254" y="374"/>
                  </a:lnTo>
                  <a:lnTo>
                    <a:pt x="250" y="374"/>
                  </a:lnTo>
                  <a:lnTo>
                    <a:pt x="248" y="374"/>
                  </a:lnTo>
                  <a:lnTo>
                    <a:pt x="248" y="378"/>
                  </a:lnTo>
                  <a:lnTo>
                    <a:pt x="248" y="374"/>
                  </a:lnTo>
                  <a:lnTo>
                    <a:pt x="244" y="374"/>
                  </a:lnTo>
                  <a:lnTo>
                    <a:pt x="244" y="378"/>
                  </a:lnTo>
                  <a:lnTo>
                    <a:pt x="240" y="378"/>
                  </a:lnTo>
                  <a:lnTo>
                    <a:pt x="236" y="378"/>
                  </a:lnTo>
                  <a:lnTo>
                    <a:pt x="236" y="374"/>
                  </a:lnTo>
                  <a:lnTo>
                    <a:pt x="240" y="374"/>
                  </a:lnTo>
                  <a:lnTo>
                    <a:pt x="236" y="374"/>
                  </a:lnTo>
                  <a:lnTo>
                    <a:pt x="232" y="374"/>
                  </a:lnTo>
                  <a:lnTo>
                    <a:pt x="232" y="378"/>
                  </a:lnTo>
                  <a:lnTo>
                    <a:pt x="232" y="380"/>
                  </a:lnTo>
                  <a:lnTo>
                    <a:pt x="228" y="380"/>
                  </a:lnTo>
                  <a:lnTo>
                    <a:pt x="228" y="384"/>
                  </a:lnTo>
                  <a:lnTo>
                    <a:pt x="228" y="380"/>
                  </a:lnTo>
                  <a:lnTo>
                    <a:pt x="224" y="384"/>
                  </a:lnTo>
                  <a:lnTo>
                    <a:pt x="222" y="384"/>
                  </a:lnTo>
                  <a:lnTo>
                    <a:pt x="222" y="380"/>
                  </a:lnTo>
                  <a:lnTo>
                    <a:pt x="222" y="384"/>
                  </a:lnTo>
                  <a:lnTo>
                    <a:pt x="218" y="388"/>
                  </a:lnTo>
                  <a:lnTo>
                    <a:pt x="218" y="384"/>
                  </a:lnTo>
                  <a:lnTo>
                    <a:pt x="214" y="384"/>
                  </a:lnTo>
                  <a:lnTo>
                    <a:pt x="214" y="380"/>
                  </a:lnTo>
                  <a:lnTo>
                    <a:pt x="214" y="384"/>
                  </a:lnTo>
                  <a:lnTo>
                    <a:pt x="214" y="388"/>
                  </a:lnTo>
                  <a:lnTo>
                    <a:pt x="210" y="388"/>
                  </a:lnTo>
                  <a:lnTo>
                    <a:pt x="210" y="384"/>
                  </a:lnTo>
                  <a:lnTo>
                    <a:pt x="210" y="380"/>
                  </a:lnTo>
                  <a:lnTo>
                    <a:pt x="214" y="380"/>
                  </a:lnTo>
                  <a:lnTo>
                    <a:pt x="218" y="380"/>
                  </a:lnTo>
                  <a:lnTo>
                    <a:pt x="218" y="378"/>
                  </a:lnTo>
                  <a:lnTo>
                    <a:pt x="222" y="378"/>
                  </a:lnTo>
                  <a:lnTo>
                    <a:pt x="222" y="374"/>
                  </a:lnTo>
                  <a:lnTo>
                    <a:pt x="224" y="374"/>
                  </a:lnTo>
                  <a:lnTo>
                    <a:pt x="224" y="370"/>
                  </a:lnTo>
                  <a:lnTo>
                    <a:pt x="228" y="370"/>
                  </a:lnTo>
                  <a:lnTo>
                    <a:pt x="232" y="366"/>
                  </a:lnTo>
                  <a:lnTo>
                    <a:pt x="240" y="366"/>
                  </a:lnTo>
                  <a:lnTo>
                    <a:pt x="244" y="366"/>
                  </a:lnTo>
                  <a:lnTo>
                    <a:pt x="248" y="370"/>
                  </a:lnTo>
                  <a:lnTo>
                    <a:pt x="248" y="366"/>
                  </a:lnTo>
                  <a:lnTo>
                    <a:pt x="250" y="366"/>
                  </a:lnTo>
                  <a:lnTo>
                    <a:pt x="250" y="370"/>
                  </a:lnTo>
                  <a:lnTo>
                    <a:pt x="254" y="370"/>
                  </a:lnTo>
                  <a:lnTo>
                    <a:pt x="254" y="366"/>
                  </a:lnTo>
                  <a:lnTo>
                    <a:pt x="250" y="366"/>
                  </a:lnTo>
                  <a:lnTo>
                    <a:pt x="250" y="362"/>
                  </a:lnTo>
                  <a:lnTo>
                    <a:pt x="250" y="358"/>
                  </a:lnTo>
                  <a:lnTo>
                    <a:pt x="254" y="358"/>
                  </a:lnTo>
                  <a:lnTo>
                    <a:pt x="254" y="354"/>
                  </a:lnTo>
                  <a:lnTo>
                    <a:pt x="258" y="354"/>
                  </a:lnTo>
                  <a:lnTo>
                    <a:pt x="258" y="350"/>
                  </a:lnTo>
                  <a:lnTo>
                    <a:pt x="262" y="350"/>
                  </a:lnTo>
                  <a:lnTo>
                    <a:pt x="266" y="350"/>
                  </a:lnTo>
                  <a:lnTo>
                    <a:pt x="270" y="348"/>
                  </a:lnTo>
                  <a:lnTo>
                    <a:pt x="274" y="348"/>
                  </a:lnTo>
                  <a:lnTo>
                    <a:pt x="278" y="348"/>
                  </a:lnTo>
                  <a:lnTo>
                    <a:pt x="278" y="344"/>
                  </a:lnTo>
                  <a:lnTo>
                    <a:pt x="278" y="340"/>
                  </a:lnTo>
                  <a:lnTo>
                    <a:pt x="280" y="336"/>
                  </a:lnTo>
                  <a:lnTo>
                    <a:pt x="284" y="332"/>
                  </a:lnTo>
                  <a:lnTo>
                    <a:pt x="288" y="332"/>
                  </a:lnTo>
                  <a:lnTo>
                    <a:pt x="288" y="328"/>
                  </a:lnTo>
                  <a:lnTo>
                    <a:pt x="292" y="328"/>
                  </a:lnTo>
                  <a:lnTo>
                    <a:pt x="292" y="332"/>
                  </a:lnTo>
                  <a:lnTo>
                    <a:pt x="294" y="332"/>
                  </a:lnTo>
                  <a:lnTo>
                    <a:pt x="294" y="328"/>
                  </a:lnTo>
                  <a:lnTo>
                    <a:pt x="292" y="332"/>
                  </a:lnTo>
                  <a:lnTo>
                    <a:pt x="292" y="328"/>
                  </a:lnTo>
                  <a:lnTo>
                    <a:pt x="292" y="324"/>
                  </a:lnTo>
                  <a:lnTo>
                    <a:pt x="292" y="322"/>
                  </a:lnTo>
                  <a:lnTo>
                    <a:pt x="292" y="318"/>
                  </a:lnTo>
                  <a:lnTo>
                    <a:pt x="294" y="314"/>
                  </a:lnTo>
                  <a:lnTo>
                    <a:pt x="298" y="314"/>
                  </a:lnTo>
                  <a:lnTo>
                    <a:pt x="298" y="318"/>
                  </a:lnTo>
                  <a:lnTo>
                    <a:pt x="298" y="314"/>
                  </a:lnTo>
                  <a:lnTo>
                    <a:pt x="294" y="314"/>
                  </a:lnTo>
                  <a:lnTo>
                    <a:pt x="292" y="314"/>
                  </a:lnTo>
                  <a:lnTo>
                    <a:pt x="292" y="310"/>
                  </a:lnTo>
                  <a:lnTo>
                    <a:pt x="294" y="306"/>
                  </a:lnTo>
                  <a:lnTo>
                    <a:pt x="298" y="302"/>
                  </a:lnTo>
                  <a:lnTo>
                    <a:pt x="298" y="298"/>
                  </a:lnTo>
                  <a:lnTo>
                    <a:pt x="302" y="298"/>
                  </a:lnTo>
                  <a:lnTo>
                    <a:pt x="302" y="294"/>
                  </a:lnTo>
                  <a:lnTo>
                    <a:pt x="298" y="298"/>
                  </a:lnTo>
                  <a:lnTo>
                    <a:pt x="294" y="298"/>
                  </a:lnTo>
                  <a:lnTo>
                    <a:pt x="294" y="302"/>
                  </a:lnTo>
                  <a:lnTo>
                    <a:pt x="292" y="302"/>
                  </a:lnTo>
                  <a:lnTo>
                    <a:pt x="288" y="302"/>
                  </a:lnTo>
                  <a:lnTo>
                    <a:pt x="284" y="306"/>
                  </a:lnTo>
                  <a:lnTo>
                    <a:pt x="280" y="306"/>
                  </a:lnTo>
                  <a:lnTo>
                    <a:pt x="280" y="302"/>
                  </a:lnTo>
                  <a:lnTo>
                    <a:pt x="278" y="302"/>
                  </a:lnTo>
                  <a:lnTo>
                    <a:pt x="278" y="298"/>
                  </a:lnTo>
                  <a:lnTo>
                    <a:pt x="280" y="298"/>
                  </a:lnTo>
                  <a:lnTo>
                    <a:pt x="280" y="294"/>
                  </a:lnTo>
                  <a:lnTo>
                    <a:pt x="284" y="294"/>
                  </a:lnTo>
                  <a:lnTo>
                    <a:pt x="284" y="298"/>
                  </a:lnTo>
                  <a:lnTo>
                    <a:pt x="284" y="294"/>
                  </a:lnTo>
                  <a:lnTo>
                    <a:pt x="280" y="294"/>
                  </a:lnTo>
                  <a:lnTo>
                    <a:pt x="278" y="292"/>
                  </a:lnTo>
                  <a:lnTo>
                    <a:pt x="278" y="294"/>
                  </a:lnTo>
                  <a:lnTo>
                    <a:pt x="280" y="294"/>
                  </a:lnTo>
                  <a:lnTo>
                    <a:pt x="278" y="298"/>
                  </a:lnTo>
                  <a:lnTo>
                    <a:pt x="274" y="298"/>
                  </a:lnTo>
                  <a:lnTo>
                    <a:pt x="274" y="302"/>
                  </a:lnTo>
                  <a:lnTo>
                    <a:pt x="278" y="310"/>
                  </a:lnTo>
                  <a:lnTo>
                    <a:pt x="274" y="310"/>
                  </a:lnTo>
                  <a:lnTo>
                    <a:pt x="270" y="310"/>
                  </a:lnTo>
                  <a:lnTo>
                    <a:pt x="270" y="306"/>
                  </a:lnTo>
                  <a:lnTo>
                    <a:pt x="266" y="302"/>
                  </a:lnTo>
                  <a:lnTo>
                    <a:pt x="262" y="298"/>
                  </a:lnTo>
                  <a:lnTo>
                    <a:pt x="262" y="302"/>
                  </a:lnTo>
                  <a:lnTo>
                    <a:pt x="258" y="302"/>
                  </a:lnTo>
                  <a:lnTo>
                    <a:pt x="258" y="298"/>
                  </a:lnTo>
                  <a:lnTo>
                    <a:pt x="254" y="298"/>
                  </a:lnTo>
                  <a:lnTo>
                    <a:pt x="254" y="294"/>
                  </a:lnTo>
                  <a:lnTo>
                    <a:pt x="250" y="294"/>
                  </a:lnTo>
                  <a:lnTo>
                    <a:pt x="248" y="298"/>
                  </a:lnTo>
                  <a:lnTo>
                    <a:pt x="244" y="298"/>
                  </a:lnTo>
                  <a:lnTo>
                    <a:pt x="244" y="302"/>
                  </a:lnTo>
                  <a:lnTo>
                    <a:pt x="240" y="302"/>
                  </a:lnTo>
                  <a:lnTo>
                    <a:pt x="240" y="306"/>
                  </a:lnTo>
                  <a:lnTo>
                    <a:pt x="236" y="306"/>
                  </a:lnTo>
                  <a:lnTo>
                    <a:pt x="232" y="306"/>
                  </a:lnTo>
                  <a:lnTo>
                    <a:pt x="228" y="306"/>
                  </a:lnTo>
                  <a:lnTo>
                    <a:pt x="228" y="302"/>
                  </a:lnTo>
                  <a:lnTo>
                    <a:pt x="228" y="306"/>
                  </a:lnTo>
                  <a:lnTo>
                    <a:pt x="232" y="306"/>
                  </a:lnTo>
                  <a:lnTo>
                    <a:pt x="232" y="302"/>
                  </a:lnTo>
                  <a:lnTo>
                    <a:pt x="236" y="302"/>
                  </a:lnTo>
                  <a:lnTo>
                    <a:pt x="232" y="302"/>
                  </a:lnTo>
                  <a:lnTo>
                    <a:pt x="232" y="298"/>
                  </a:lnTo>
                  <a:lnTo>
                    <a:pt x="232" y="294"/>
                  </a:lnTo>
                  <a:lnTo>
                    <a:pt x="236" y="294"/>
                  </a:lnTo>
                  <a:lnTo>
                    <a:pt x="232" y="294"/>
                  </a:lnTo>
                  <a:lnTo>
                    <a:pt x="228" y="294"/>
                  </a:lnTo>
                  <a:lnTo>
                    <a:pt x="228" y="292"/>
                  </a:lnTo>
                  <a:lnTo>
                    <a:pt x="228" y="288"/>
                  </a:lnTo>
                  <a:lnTo>
                    <a:pt x="232" y="288"/>
                  </a:lnTo>
                  <a:lnTo>
                    <a:pt x="232" y="284"/>
                  </a:lnTo>
                  <a:lnTo>
                    <a:pt x="232" y="280"/>
                  </a:lnTo>
                  <a:lnTo>
                    <a:pt x="228" y="280"/>
                  </a:lnTo>
                  <a:lnTo>
                    <a:pt x="228" y="276"/>
                  </a:lnTo>
                  <a:lnTo>
                    <a:pt x="224" y="272"/>
                  </a:lnTo>
                  <a:lnTo>
                    <a:pt x="228" y="268"/>
                  </a:lnTo>
                  <a:lnTo>
                    <a:pt x="224" y="268"/>
                  </a:lnTo>
                  <a:lnTo>
                    <a:pt x="224" y="272"/>
                  </a:lnTo>
                  <a:lnTo>
                    <a:pt x="224" y="268"/>
                  </a:lnTo>
                  <a:lnTo>
                    <a:pt x="224" y="266"/>
                  </a:lnTo>
                  <a:lnTo>
                    <a:pt x="224" y="262"/>
                  </a:lnTo>
                  <a:lnTo>
                    <a:pt x="228" y="262"/>
                  </a:lnTo>
                  <a:lnTo>
                    <a:pt x="228" y="258"/>
                  </a:lnTo>
                  <a:lnTo>
                    <a:pt x="228" y="262"/>
                  </a:lnTo>
                  <a:lnTo>
                    <a:pt x="228" y="258"/>
                  </a:lnTo>
                  <a:lnTo>
                    <a:pt x="232" y="258"/>
                  </a:lnTo>
                  <a:lnTo>
                    <a:pt x="228" y="258"/>
                  </a:lnTo>
                  <a:lnTo>
                    <a:pt x="224" y="262"/>
                  </a:lnTo>
                  <a:lnTo>
                    <a:pt x="224" y="266"/>
                  </a:lnTo>
                  <a:lnTo>
                    <a:pt x="222" y="266"/>
                  </a:lnTo>
                  <a:lnTo>
                    <a:pt x="222" y="268"/>
                  </a:lnTo>
                  <a:lnTo>
                    <a:pt x="224" y="268"/>
                  </a:lnTo>
                  <a:lnTo>
                    <a:pt x="222" y="272"/>
                  </a:lnTo>
                  <a:lnTo>
                    <a:pt x="222" y="276"/>
                  </a:lnTo>
                  <a:lnTo>
                    <a:pt x="218" y="276"/>
                  </a:lnTo>
                  <a:lnTo>
                    <a:pt x="214" y="276"/>
                  </a:lnTo>
                  <a:lnTo>
                    <a:pt x="210" y="280"/>
                  </a:lnTo>
                  <a:lnTo>
                    <a:pt x="206" y="280"/>
                  </a:lnTo>
                  <a:lnTo>
                    <a:pt x="202" y="280"/>
                  </a:lnTo>
                  <a:lnTo>
                    <a:pt x="198" y="280"/>
                  </a:lnTo>
                  <a:lnTo>
                    <a:pt x="198" y="276"/>
                  </a:lnTo>
                  <a:lnTo>
                    <a:pt x="198" y="272"/>
                  </a:lnTo>
                  <a:lnTo>
                    <a:pt x="194" y="272"/>
                  </a:lnTo>
                  <a:lnTo>
                    <a:pt x="194" y="268"/>
                  </a:lnTo>
                  <a:lnTo>
                    <a:pt x="192" y="268"/>
                  </a:lnTo>
                  <a:lnTo>
                    <a:pt x="188" y="266"/>
                  </a:lnTo>
                  <a:lnTo>
                    <a:pt x="184" y="266"/>
                  </a:lnTo>
                  <a:lnTo>
                    <a:pt x="188" y="266"/>
                  </a:lnTo>
                  <a:lnTo>
                    <a:pt x="188" y="262"/>
                  </a:lnTo>
                  <a:lnTo>
                    <a:pt x="184" y="262"/>
                  </a:lnTo>
                  <a:lnTo>
                    <a:pt x="180" y="262"/>
                  </a:lnTo>
                  <a:lnTo>
                    <a:pt x="184" y="262"/>
                  </a:lnTo>
                  <a:lnTo>
                    <a:pt x="188" y="258"/>
                  </a:lnTo>
                  <a:lnTo>
                    <a:pt x="188" y="254"/>
                  </a:lnTo>
                  <a:lnTo>
                    <a:pt x="192" y="254"/>
                  </a:lnTo>
                  <a:lnTo>
                    <a:pt x="194" y="258"/>
                  </a:lnTo>
                  <a:lnTo>
                    <a:pt x="198" y="258"/>
                  </a:lnTo>
                  <a:lnTo>
                    <a:pt x="194" y="258"/>
                  </a:lnTo>
                  <a:lnTo>
                    <a:pt x="194" y="262"/>
                  </a:lnTo>
                  <a:lnTo>
                    <a:pt x="198" y="258"/>
                  </a:lnTo>
                  <a:lnTo>
                    <a:pt x="202" y="258"/>
                  </a:lnTo>
                  <a:lnTo>
                    <a:pt x="202" y="262"/>
                  </a:lnTo>
                  <a:lnTo>
                    <a:pt x="206" y="262"/>
                  </a:lnTo>
                  <a:lnTo>
                    <a:pt x="210" y="258"/>
                  </a:lnTo>
                  <a:lnTo>
                    <a:pt x="206" y="258"/>
                  </a:lnTo>
                  <a:lnTo>
                    <a:pt x="206" y="254"/>
                  </a:lnTo>
                  <a:lnTo>
                    <a:pt x="202" y="254"/>
                  </a:lnTo>
                  <a:lnTo>
                    <a:pt x="206" y="254"/>
                  </a:lnTo>
                  <a:lnTo>
                    <a:pt x="206" y="250"/>
                  </a:lnTo>
                  <a:lnTo>
                    <a:pt x="202" y="254"/>
                  </a:lnTo>
                  <a:lnTo>
                    <a:pt x="198" y="254"/>
                  </a:lnTo>
                  <a:lnTo>
                    <a:pt x="194" y="254"/>
                  </a:lnTo>
                  <a:lnTo>
                    <a:pt x="192" y="254"/>
                  </a:lnTo>
                  <a:lnTo>
                    <a:pt x="188" y="254"/>
                  </a:lnTo>
                  <a:lnTo>
                    <a:pt x="184" y="254"/>
                  </a:lnTo>
                  <a:lnTo>
                    <a:pt x="184" y="250"/>
                  </a:lnTo>
                  <a:lnTo>
                    <a:pt x="188" y="250"/>
                  </a:lnTo>
                  <a:lnTo>
                    <a:pt x="192" y="250"/>
                  </a:lnTo>
                  <a:lnTo>
                    <a:pt x="188" y="250"/>
                  </a:lnTo>
                  <a:lnTo>
                    <a:pt x="184" y="250"/>
                  </a:lnTo>
                  <a:lnTo>
                    <a:pt x="184" y="246"/>
                  </a:lnTo>
                  <a:lnTo>
                    <a:pt x="180" y="246"/>
                  </a:lnTo>
                  <a:lnTo>
                    <a:pt x="184" y="246"/>
                  </a:lnTo>
                  <a:lnTo>
                    <a:pt x="184" y="242"/>
                  </a:lnTo>
                  <a:lnTo>
                    <a:pt x="188" y="242"/>
                  </a:lnTo>
                  <a:lnTo>
                    <a:pt x="188" y="238"/>
                  </a:lnTo>
                  <a:lnTo>
                    <a:pt x="192" y="238"/>
                  </a:lnTo>
                  <a:lnTo>
                    <a:pt x="192" y="236"/>
                  </a:lnTo>
                  <a:lnTo>
                    <a:pt x="192" y="238"/>
                  </a:lnTo>
                  <a:lnTo>
                    <a:pt x="188" y="238"/>
                  </a:lnTo>
                  <a:lnTo>
                    <a:pt x="188" y="242"/>
                  </a:lnTo>
                  <a:lnTo>
                    <a:pt x="184" y="242"/>
                  </a:lnTo>
                  <a:lnTo>
                    <a:pt x="184" y="246"/>
                  </a:lnTo>
                  <a:lnTo>
                    <a:pt x="180" y="246"/>
                  </a:lnTo>
                  <a:lnTo>
                    <a:pt x="184" y="246"/>
                  </a:lnTo>
                  <a:lnTo>
                    <a:pt x="180" y="250"/>
                  </a:lnTo>
                  <a:lnTo>
                    <a:pt x="176" y="246"/>
                  </a:lnTo>
                  <a:lnTo>
                    <a:pt x="180" y="246"/>
                  </a:lnTo>
                  <a:lnTo>
                    <a:pt x="176" y="242"/>
                  </a:lnTo>
                  <a:lnTo>
                    <a:pt x="172" y="242"/>
                  </a:lnTo>
                  <a:lnTo>
                    <a:pt x="176" y="242"/>
                  </a:lnTo>
                  <a:lnTo>
                    <a:pt x="176" y="238"/>
                  </a:lnTo>
                  <a:lnTo>
                    <a:pt x="172" y="238"/>
                  </a:lnTo>
                  <a:lnTo>
                    <a:pt x="168" y="238"/>
                  </a:lnTo>
                  <a:lnTo>
                    <a:pt x="168" y="236"/>
                  </a:lnTo>
                  <a:lnTo>
                    <a:pt x="172" y="236"/>
                  </a:lnTo>
                  <a:lnTo>
                    <a:pt x="176" y="236"/>
                  </a:lnTo>
                  <a:lnTo>
                    <a:pt x="172" y="236"/>
                  </a:lnTo>
                  <a:lnTo>
                    <a:pt x="172" y="232"/>
                  </a:lnTo>
                  <a:lnTo>
                    <a:pt x="176" y="232"/>
                  </a:lnTo>
                  <a:lnTo>
                    <a:pt x="176" y="228"/>
                  </a:lnTo>
                  <a:lnTo>
                    <a:pt x="176" y="224"/>
                  </a:lnTo>
                  <a:lnTo>
                    <a:pt x="180" y="224"/>
                  </a:lnTo>
                  <a:lnTo>
                    <a:pt x="180" y="222"/>
                  </a:lnTo>
                  <a:lnTo>
                    <a:pt x="184" y="222"/>
                  </a:lnTo>
                  <a:lnTo>
                    <a:pt x="184" y="218"/>
                  </a:lnTo>
                  <a:lnTo>
                    <a:pt x="188" y="218"/>
                  </a:lnTo>
                  <a:lnTo>
                    <a:pt x="192" y="218"/>
                  </a:lnTo>
                  <a:lnTo>
                    <a:pt x="192" y="222"/>
                  </a:lnTo>
                  <a:lnTo>
                    <a:pt x="192" y="218"/>
                  </a:lnTo>
                  <a:lnTo>
                    <a:pt x="188" y="218"/>
                  </a:lnTo>
                  <a:lnTo>
                    <a:pt x="192" y="214"/>
                  </a:lnTo>
                  <a:lnTo>
                    <a:pt x="194" y="210"/>
                  </a:lnTo>
                  <a:lnTo>
                    <a:pt x="192" y="214"/>
                  </a:lnTo>
                  <a:lnTo>
                    <a:pt x="188" y="210"/>
                  </a:lnTo>
                  <a:lnTo>
                    <a:pt x="192" y="206"/>
                  </a:lnTo>
                  <a:lnTo>
                    <a:pt x="194" y="206"/>
                  </a:lnTo>
                  <a:lnTo>
                    <a:pt x="194" y="202"/>
                  </a:lnTo>
                  <a:lnTo>
                    <a:pt x="192" y="202"/>
                  </a:lnTo>
                  <a:lnTo>
                    <a:pt x="194" y="198"/>
                  </a:lnTo>
                  <a:lnTo>
                    <a:pt x="198" y="198"/>
                  </a:lnTo>
                  <a:lnTo>
                    <a:pt x="202" y="198"/>
                  </a:lnTo>
                  <a:lnTo>
                    <a:pt x="206" y="198"/>
                  </a:lnTo>
                  <a:lnTo>
                    <a:pt x="206" y="202"/>
                  </a:lnTo>
                  <a:lnTo>
                    <a:pt x="210" y="202"/>
                  </a:lnTo>
                  <a:lnTo>
                    <a:pt x="210" y="206"/>
                  </a:lnTo>
                  <a:lnTo>
                    <a:pt x="214" y="206"/>
                  </a:lnTo>
                  <a:lnTo>
                    <a:pt x="214" y="202"/>
                  </a:lnTo>
                  <a:lnTo>
                    <a:pt x="218" y="202"/>
                  </a:lnTo>
                  <a:lnTo>
                    <a:pt x="222" y="198"/>
                  </a:lnTo>
                  <a:lnTo>
                    <a:pt x="224" y="194"/>
                  </a:lnTo>
                  <a:lnTo>
                    <a:pt x="224" y="192"/>
                  </a:lnTo>
                  <a:lnTo>
                    <a:pt x="228" y="194"/>
                  </a:lnTo>
                  <a:lnTo>
                    <a:pt x="232" y="194"/>
                  </a:lnTo>
                  <a:lnTo>
                    <a:pt x="236" y="194"/>
                  </a:lnTo>
                  <a:lnTo>
                    <a:pt x="240" y="194"/>
                  </a:lnTo>
                  <a:lnTo>
                    <a:pt x="248" y="188"/>
                  </a:lnTo>
                  <a:lnTo>
                    <a:pt x="248" y="184"/>
                  </a:lnTo>
                  <a:lnTo>
                    <a:pt x="244" y="180"/>
                  </a:lnTo>
                  <a:lnTo>
                    <a:pt x="244" y="176"/>
                  </a:lnTo>
                  <a:lnTo>
                    <a:pt x="240" y="172"/>
                  </a:lnTo>
                  <a:lnTo>
                    <a:pt x="236" y="172"/>
                  </a:lnTo>
                  <a:lnTo>
                    <a:pt x="236" y="168"/>
                  </a:lnTo>
                  <a:lnTo>
                    <a:pt x="240" y="168"/>
                  </a:lnTo>
                  <a:lnTo>
                    <a:pt x="244" y="168"/>
                  </a:lnTo>
                  <a:lnTo>
                    <a:pt x="248" y="166"/>
                  </a:lnTo>
                  <a:lnTo>
                    <a:pt x="248" y="162"/>
                  </a:lnTo>
                  <a:lnTo>
                    <a:pt x="244" y="162"/>
                  </a:lnTo>
                  <a:lnTo>
                    <a:pt x="240" y="162"/>
                  </a:lnTo>
                  <a:lnTo>
                    <a:pt x="244" y="162"/>
                  </a:lnTo>
                  <a:lnTo>
                    <a:pt x="244" y="158"/>
                  </a:lnTo>
                  <a:lnTo>
                    <a:pt x="240" y="158"/>
                  </a:lnTo>
                  <a:lnTo>
                    <a:pt x="240" y="162"/>
                  </a:lnTo>
                  <a:lnTo>
                    <a:pt x="236" y="166"/>
                  </a:lnTo>
                  <a:lnTo>
                    <a:pt x="236" y="162"/>
                  </a:lnTo>
                  <a:lnTo>
                    <a:pt x="232" y="162"/>
                  </a:lnTo>
                  <a:lnTo>
                    <a:pt x="232" y="166"/>
                  </a:lnTo>
                  <a:lnTo>
                    <a:pt x="228" y="166"/>
                  </a:lnTo>
                  <a:lnTo>
                    <a:pt x="232" y="166"/>
                  </a:lnTo>
                  <a:lnTo>
                    <a:pt x="228" y="166"/>
                  </a:lnTo>
                  <a:lnTo>
                    <a:pt x="224" y="166"/>
                  </a:lnTo>
                  <a:lnTo>
                    <a:pt x="224" y="168"/>
                  </a:lnTo>
                  <a:lnTo>
                    <a:pt x="222" y="168"/>
                  </a:lnTo>
                  <a:lnTo>
                    <a:pt x="222" y="172"/>
                  </a:lnTo>
                  <a:lnTo>
                    <a:pt x="218" y="172"/>
                  </a:lnTo>
                  <a:lnTo>
                    <a:pt x="218" y="168"/>
                  </a:lnTo>
                  <a:lnTo>
                    <a:pt x="214" y="166"/>
                  </a:lnTo>
                  <a:lnTo>
                    <a:pt x="210" y="166"/>
                  </a:lnTo>
                  <a:lnTo>
                    <a:pt x="210" y="168"/>
                  </a:lnTo>
                  <a:lnTo>
                    <a:pt x="214" y="168"/>
                  </a:lnTo>
                  <a:lnTo>
                    <a:pt x="214" y="172"/>
                  </a:lnTo>
                  <a:lnTo>
                    <a:pt x="210" y="172"/>
                  </a:lnTo>
                  <a:lnTo>
                    <a:pt x="210" y="168"/>
                  </a:lnTo>
                  <a:lnTo>
                    <a:pt x="206" y="168"/>
                  </a:lnTo>
                  <a:lnTo>
                    <a:pt x="202" y="168"/>
                  </a:lnTo>
                  <a:lnTo>
                    <a:pt x="198" y="168"/>
                  </a:lnTo>
                  <a:lnTo>
                    <a:pt x="194" y="168"/>
                  </a:lnTo>
                  <a:lnTo>
                    <a:pt x="192" y="168"/>
                  </a:lnTo>
                  <a:lnTo>
                    <a:pt x="188" y="168"/>
                  </a:lnTo>
                  <a:lnTo>
                    <a:pt x="188" y="172"/>
                  </a:lnTo>
                  <a:lnTo>
                    <a:pt x="192" y="172"/>
                  </a:lnTo>
                  <a:lnTo>
                    <a:pt x="192" y="168"/>
                  </a:lnTo>
                  <a:lnTo>
                    <a:pt x="192" y="172"/>
                  </a:lnTo>
                  <a:lnTo>
                    <a:pt x="188" y="172"/>
                  </a:lnTo>
                  <a:lnTo>
                    <a:pt x="184" y="172"/>
                  </a:lnTo>
                  <a:lnTo>
                    <a:pt x="184" y="168"/>
                  </a:lnTo>
                  <a:lnTo>
                    <a:pt x="180" y="168"/>
                  </a:lnTo>
                  <a:lnTo>
                    <a:pt x="176" y="168"/>
                  </a:lnTo>
                  <a:lnTo>
                    <a:pt x="172" y="168"/>
                  </a:lnTo>
                  <a:lnTo>
                    <a:pt x="168" y="168"/>
                  </a:lnTo>
                  <a:lnTo>
                    <a:pt x="168" y="166"/>
                  </a:lnTo>
                  <a:lnTo>
                    <a:pt x="166" y="166"/>
                  </a:lnTo>
                  <a:lnTo>
                    <a:pt x="166" y="162"/>
                  </a:lnTo>
                  <a:lnTo>
                    <a:pt x="168" y="162"/>
                  </a:lnTo>
                  <a:lnTo>
                    <a:pt x="166" y="162"/>
                  </a:lnTo>
                  <a:lnTo>
                    <a:pt x="166" y="158"/>
                  </a:lnTo>
                  <a:lnTo>
                    <a:pt x="162" y="158"/>
                  </a:lnTo>
                  <a:lnTo>
                    <a:pt x="162" y="154"/>
                  </a:lnTo>
                  <a:lnTo>
                    <a:pt x="158" y="154"/>
                  </a:lnTo>
                  <a:lnTo>
                    <a:pt x="162" y="154"/>
                  </a:lnTo>
                  <a:lnTo>
                    <a:pt x="162" y="150"/>
                  </a:lnTo>
                  <a:lnTo>
                    <a:pt x="162" y="154"/>
                  </a:lnTo>
                  <a:lnTo>
                    <a:pt x="166" y="154"/>
                  </a:lnTo>
                  <a:lnTo>
                    <a:pt x="168" y="150"/>
                  </a:lnTo>
                  <a:lnTo>
                    <a:pt x="168" y="154"/>
                  </a:lnTo>
                  <a:lnTo>
                    <a:pt x="172" y="154"/>
                  </a:lnTo>
                  <a:lnTo>
                    <a:pt x="172" y="150"/>
                  </a:lnTo>
                  <a:lnTo>
                    <a:pt x="168" y="150"/>
                  </a:lnTo>
                  <a:lnTo>
                    <a:pt x="166" y="150"/>
                  </a:lnTo>
                  <a:lnTo>
                    <a:pt x="162" y="150"/>
                  </a:lnTo>
                  <a:lnTo>
                    <a:pt x="158" y="150"/>
                  </a:lnTo>
                  <a:lnTo>
                    <a:pt x="154" y="146"/>
                  </a:lnTo>
                  <a:lnTo>
                    <a:pt x="150" y="146"/>
                  </a:lnTo>
                  <a:lnTo>
                    <a:pt x="146" y="146"/>
                  </a:lnTo>
                  <a:lnTo>
                    <a:pt x="146" y="142"/>
                  </a:lnTo>
                  <a:lnTo>
                    <a:pt x="142" y="142"/>
                  </a:lnTo>
                  <a:lnTo>
                    <a:pt x="142" y="138"/>
                  </a:lnTo>
                  <a:lnTo>
                    <a:pt x="146" y="138"/>
                  </a:lnTo>
                  <a:lnTo>
                    <a:pt x="146" y="142"/>
                  </a:lnTo>
                  <a:lnTo>
                    <a:pt x="142" y="142"/>
                  </a:lnTo>
                  <a:lnTo>
                    <a:pt x="146" y="142"/>
                  </a:lnTo>
                  <a:lnTo>
                    <a:pt x="150" y="138"/>
                  </a:lnTo>
                  <a:lnTo>
                    <a:pt x="154" y="138"/>
                  </a:lnTo>
                  <a:lnTo>
                    <a:pt x="154" y="136"/>
                  </a:lnTo>
                  <a:lnTo>
                    <a:pt x="158" y="138"/>
                  </a:lnTo>
                  <a:lnTo>
                    <a:pt x="158" y="136"/>
                  </a:lnTo>
                  <a:lnTo>
                    <a:pt x="162" y="136"/>
                  </a:lnTo>
                  <a:lnTo>
                    <a:pt x="158" y="136"/>
                  </a:lnTo>
                  <a:lnTo>
                    <a:pt x="162" y="136"/>
                  </a:lnTo>
                  <a:lnTo>
                    <a:pt x="162" y="132"/>
                  </a:lnTo>
                  <a:lnTo>
                    <a:pt x="166" y="132"/>
                  </a:lnTo>
                  <a:lnTo>
                    <a:pt x="168" y="128"/>
                  </a:lnTo>
                  <a:lnTo>
                    <a:pt x="172" y="132"/>
                  </a:lnTo>
                  <a:lnTo>
                    <a:pt x="176" y="132"/>
                  </a:lnTo>
                  <a:lnTo>
                    <a:pt x="180" y="132"/>
                  </a:lnTo>
                  <a:lnTo>
                    <a:pt x="176" y="128"/>
                  </a:lnTo>
                  <a:lnTo>
                    <a:pt x="172" y="128"/>
                  </a:lnTo>
                  <a:lnTo>
                    <a:pt x="176" y="128"/>
                  </a:lnTo>
                  <a:lnTo>
                    <a:pt x="176" y="124"/>
                  </a:lnTo>
                  <a:lnTo>
                    <a:pt x="180" y="124"/>
                  </a:lnTo>
                  <a:lnTo>
                    <a:pt x="184" y="124"/>
                  </a:lnTo>
                  <a:lnTo>
                    <a:pt x="188" y="124"/>
                  </a:lnTo>
                  <a:lnTo>
                    <a:pt x="192" y="120"/>
                  </a:lnTo>
                  <a:lnTo>
                    <a:pt x="194" y="120"/>
                  </a:lnTo>
                  <a:lnTo>
                    <a:pt x="198" y="120"/>
                  </a:lnTo>
                  <a:lnTo>
                    <a:pt x="202" y="120"/>
                  </a:lnTo>
                  <a:lnTo>
                    <a:pt x="206" y="120"/>
                  </a:lnTo>
                  <a:lnTo>
                    <a:pt x="202" y="120"/>
                  </a:lnTo>
                  <a:lnTo>
                    <a:pt x="206" y="120"/>
                  </a:lnTo>
                  <a:lnTo>
                    <a:pt x="202" y="124"/>
                  </a:lnTo>
                  <a:lnTo>
                    <a:pt x="202" y="128"/>
                  </a:lnTo>
                  <a:lnTo>
                    <a:pt x="198" y="128"/>
                  </a:lnTo>
                  <a:lnTo>
                    <a:pt x="202" y="128"/>
                  </a:lnTo>
                  <a:lnTo>
                    <a:pt x="202" y="132"/>
                  </a:lnTo>
                  <a:lnTo>
                    <a:pt x="206" y="132"/>
                  </a:lnTo>
                  <a:lnTo>
                    <a:pt x="210" y="132"/>
                  </a:lnTo>
                  <a:lnTo>
                    <a:pt x="214" y="132"/>
                  </a:lnTo>
                  <a:lnTo>
                    <a:pt x="218" y="132"/>
                  </a:lnTo>
                  <a:lnTo>
                    <a:pt x="222" y="132"/>
                  </a:lnTo>
                  <a:lnTo>
                    <a:pt x="224" y="132"/>
                  </a:lnTo>
                  <a:lnTo>
                    <a:pt x="228" y="132"/>
                  </a:lnTo>
                  <a:lnTo>
                    <a:pt x="232" y="136"/>
                  </a:lnTo>
                  <a:lnTo>
                    <a:pt x="232" y="132"/>
                  </a:lnTo>
                  <a:lnTo>
                    <a:pt x="236" y="132"/>
                  </a:lnTo>
                  <a:lnTo>
                    <a:pt x="236" y="128"/>
                  </a:lnTo>
                  <a:lnTo>
                    <a:pt x="240" y="128"/>
                  </a:lnTo>
                  <a:lnTo>
                    <a:pt x="244" y="128"/>
                  </a:lnTo>
                  <a:lnTo>
                    <a:pt x="244" y="132"/>
                  </a:lnTo>
                  <a:lnTo>
                    <a:pt x="240" y="132"/>
                  </a:lnTo>
                  <a:lnTo>
                    <a:pt x="244" y="132"/>
                  </a:lnTo>
                  <a:lnTo>
                    <a:pt x="244" y="128"/>
                  </a:lnTo>
                  <a:lnTo>
                    <a:pt x="244" y="124"/>
                  </a:lnTo>
                  <a:lnTo>
                    <a:pt x="240" y="124"/>
                  </a:lnTo>
                  <a:lnTo>
                    <a:pt x="236" y="124"/>
                  </a:lnTo>
                  <a:lnTo>
                    <a:pt x="232" y="124"/>
                  </a:lnTo>
                  <a:lnTo>
                    <a:pt x="232" y="128"/>
                  </a:lnTo>
                  <a:lnTo>
                    <a:pt x="228" y="124"/>
                  </a:lnTo>
                  <a:lnTo>
                    <a:pt x="232" y="124"/>
                  </a:lnTo>
                  <a:lnTo>
                    <a:pt x="232" y="120"/>
                  </a:lnTo>
                  <a:lnTo>
                    <a:pt x="228" y="116"/>
                  </a:lnTo>
                  <a:lnTo>
                    <a:pt x="224" y="116"/>
                  </a:lnTo>
                  <a:lnTo>
                    <a:pt x="222" y="116"/>
                  </a:lnTo>
                  <a:lnTo>
                    <a:pt x="222" y="112"/>
                  </a:lnTo>
                  <a:lnTo>
                    <a:pt x="224" y="110"/>
                  </a:lnTo>
                  <a:lnTo>
                    <a:pt x="228" y="112"/>
                  </a:lnTo>
                  <a:lnTo>
                    <a:pt x="228" y="116"/>
                  </a:lnTo>
                  <a:lnTo>
                    <a:pt x="232" y="120"/>
                  </a:lnTo>
                  <a:lnTo>
                    <a:pt x="236" y="124"/>
                  </a:lnTo>
                  <a:lnTo>
                    <a:pt x="240" y="120"/>
                  </a:lnTo>
                  <a:lnTo>
                    <a:pt x="244" y="120"/>
                  </a:lnTo>
                  <a:lnTo>
                    <a:pt x="244" y="124"/>
                  </a:lnTo>
                  <a:lnTo>
                    <a:pt x="248" y="124"/>
                  </a:lnTo>
                  <a:lnTo>
                    <a:pt x="250" y="124"/>
                  </a:lnTo>
                  <a:lnTo>
                    <a:pt x="254" y="124"/>
                  </a:lnTo>
                  <a:lnTo>
                    <a:pt x="254" y="120"/>
                  </a:lnTo>
                  <a:lnTo>
                    <a:pt x="254" y="116"/>
                  </a:lnTo>
                  <a:lnTo>
                    <a:pt x="250" y="120"/>
                  </a:lnTo>
                  <a:lnTo>
                    <a:pt x="248" y="120"/>
                  </a:lnTo>
                  <a:lnTo>
                    <a:pt x="248" y="116"/>
                  </a:lnTo>
                  <a:lnTo>
                    <a:pt x="244" y="116"/>
                  </a:lnTo>
                  <a:lnTo>
                    <a:pt x="240" y="116"/>
                  </a:lnTo>
                  <a:lnTo>
                    <a:pt x="240" y="120"/>
                  </a:lnTo>
                  <a:lnTo>
                    <a:pt x="236" y="120"/>
                  </a:lnTo>
                  <a:lnTo>
                    <a:pt x="232" y="120"/>
                  </a:lnTo>
                  <a:lnTo>
                    <a:pt x="232" y="116"/>
                  </a:lnTo>
                  <a:lnTo>
                    <a:pt x="232" y="112"/>
                  </a:lnTo>
                  <a:lnTo>
                    <a:pt x="232" y="110"/>
                  </a:lnTo>
                  <a:lnTo>
                    <a:pt x="236" y="110"/>
                  </a:lnTo>
                  <a:lnTo>
                    <a:pt x="232" y="110"/>
                  </a:lnTo>
                  <a:lnTo>
                    <a:pt x="224" y="110"/>
                  </a:lnTo>
                  <a:lnTo>
                    <a:pt x="222" y="110"/>
                  </a:lnTo>
                  <a:lnTo>
                    <a:pt x="224" y="110"/>
                  </a:lnTo>
                  <a:lnTo>
                    <a:pt x="224" y="106"/>
                  </a:lnTo>
                  <a:lnTo>
                    <a:pt x="222" y="110"/>
                  </a:lnTo>
                  <a:lnTo>
                    <a:pt x="218" y="110"/>
                  </a:lnTo>
                  <a:lnTo>
                    <a:pt x="214" y="110"/>
                  </a:lnTo>
                  <a:lnTo>
                    <a:pt x="210" y="110"/>
                  </a:lnTo>
                  <a:lnTo>
                    <a:pt x="206" y="106"/>
                  </a:lnTo>
                  <a:lnTo>
                    <a:pt x="202" y="106"/>
                  </a:lnTo>
                  <a:lnTo>
                    <a:pt x="206" y="106"/>
                  </a:lnTo>
                  <a:lnTo>
                    <a:pt x="202" y="102"/>
                  </a:lnTo>
                  <a:lnTo>
                    <a:pt x="202" y="98"/>
                  </a:lnTo>
                  <a:lnTo>
                    <a:pt x="202" y="94"/>
                  </a:lnTo>
                  <a:lnTo>
                    <a:pt x="198" y="94"/>
                  </a:lnTo>
                  <a:lnTo>
                    <a:pt x="194" y="94"/>
                  </a:lnTo>
                  <a:lnTo>
                    <a:pt x="194" y="90"/>
                  </a:lnTo>
                  <a:lnTo>
                    <a:pt x="192" y="90"/>
                  </a:lnTo>
                  <a:lnTo>
                    <a:pt x="184" y="86"/>
                  </a:lnTo>
                  <a:lnTo>
                    <a:pt x="184" y="82"/>
                  </a:lnTo>
                  <a:lnTo>
                    <a:pt x="180" y="82"/>
                  </a:lnTo>
                  <a:lnTo>
                    <a:pt x="176" y="82"/>
                  </a:lnTo>
                  <a:lnTo>
                    <a:pt x="172" y="82"/>
                  </a:lnTo>
                  <a:lnTo>
                    <a:pt x="172" y="80"/>
                  </a:lnTo>
                  <a:lnTo>
                    <a:pt x="168" y="80"/>
                  </a:lnTo>
                  <a:lnTo>
                    <a:pt x="168" y="76"/>
                  </a:lnTo>
                  <a:lnTo>
                    <a:pt x="166" y="76"/>
                  </a:lnTo>
                  <a:lnTo>
                    <a:pt x="162" y="76"/>
                  </a:lnTo>
                  <a:lnTo>
                    <a:pt x="166" y="76"/>
                  </a:lnTo>
                  <a:lnTo>
                    <a:pt x="162" y="76"/>
                  </a:lnTo>
                  <a:lnTo>
                    <a:pt x="166" y="76"/>
                  </a:lnTo>
                  <a:lnTo>
                    <a:pt x="168" y="76"/>
                  </a:lnTo>
                  <a:lnTo>
                    <a:pt x="168" y="72"/>
                  </a:lnTo>
                  <a:lnTo>
                    <a:pt x="168" y="68"/>
                  </a:lnTo>
                  <a:lnTo>
                    <a:pt x="168" y="64"/>
                  </a:lnTo>
                  <a:lnTo>
                    <a:pt x="172" y="64"/>
                  </a:lnTo>
                  <a:lnTo>
                    <a:pt x="176" y="64"/>
                  </a:lnTo>
                  <a:lnTo>
                    <a:pt x="180" y="64"/>
                  </a:lnTo>
                  <a:lnTo>
                    <a:pt x="184" y="64"/>
                  </a:lnTo>
                  <a:lnTo>
                    <a:pt x="188" y="60"/>
                  </a:lnTo>
                  <a:lnTo>
                    <a:pt x="192" y="60"/>
                  </a:lnTo>
                  <a:lnTo>
                    <a:pt x="194" y="60"/>
                  </a:lnTo>
                  <a:lnTo>
                    <a:pt x="198" y="60"/>
                  </a:lnTo>
                  <a:lnTo>
                    <a:pt x="202" y="60"/>
                  </a:lnTo>
                  <a:lnTo>
                    <a:pt x="206" y="56"/>
                  </a:lnTo>
                  <a:lnTo>
                    <a:pt x="210" y="56"/>
                  </a:lnTo>
                  <a:lnTo>
                    <a:pt x="210" y="52"/>
                  </a:lnTo>
                  <a:lnTo>
                    <a:pt x="214" y="50"/>
                  </a:lnTo>
                  <a:lnTo>
                    <a:pt x="210" y="52"/>
                  </a:lnTo>
                  <a:lnTo>
                    <a:pt x="214" y="50"/>
                  </a:lnTo>
                  <a:lnTo>
                    <a:pt x="214" y="46"/>
                  </a:lnTo>
                  <a:lnTo>
                    <a:pt x="214" y="42"/>
                  </a:lnTo>
                  <a:lnTo>
                    <a:pt x="218" y="42"/>
                  </a:lnTo>
                  <a:lnTo>
                    <a:pt x="214" y="42"/>
                  </a:lnTo>
                  <a:lnTo>
                    <a:pt x="218" y="38"/>
                  </a:lnTo>
                  <a:lnTo>
                    <a:pt x="222" y="38"/>
                  </a:lnTo>
                  <a:lnTo>
                    <a:pt x="222" y="34"/>
                  </a:lnTo>
                  <a:lnTo>
                    <a:pt x="224" y="30"/>
                  </a:lnTo>
                  <a:lnTo>
                    <a:pt x="228" y="26"/>
                  </a:lnTo>
                  <a:lnTo>
                    <a:pt x="232" y="26"/>
                  </a:lnTo>
                  <a:lnTo>
                    <a:pt x="232" y="30"/>
                  </a:lnTo>
                  <a:lnTo>
                    <a:pt x="228" y="30"/>
                  </a:lnTo>
                  <a:lnTo>
                    <a:pt x="232" y="30"/>
                  </a:lnTo>
                  <a:lnTo>
                    <a:pt x="232" y="26"/>
                  </a:lnTo>
                  <a:lnTo>
                    <a:pt x="236" y="26"/>
                  </a:lnTo>
                  <a:lnTo>
                    <a:pt x="240" y="26"/>
                  </a:lnTo>
                  <a:lnTo>
                    <a:pt x="244" y="26"/>
                  </a:lnTo>
                  <a:lnTo>
                    <a:pt x="248" y="26"/>
                  </a:lnTo>
                  <a:lnTo>
                    <a:pt x="248" y="24"/>
                  </a:lnTo>
                  <a:lnTo>
                    <a:pt x="250" y="24"/>
                  </a:lnTo>
                  <a:lnTo>
                    <a:pt x="250" y="20"/>
                  </a:lnTo>
                  <a:lnTo>
                    <a:pt x="254" y="20"/>
                  </a:lnTo>
                  <a:lnTo>
                    <a:pt x="258" y="20"/>
                  </a:lnTo>
                  <a:lnTo>
                    <a:pt x="258" y="24"/>
                  </a:lnTo>
                  <a:lnTo>
                    <a:pt x="254" y="24"/>
                  </a:lnTo>
                  <a:lnTo>
                    <a:pt x="258" y="24"/>
                  </a:lnTo>
                  <a:lnTo>
                    <a:pt x="258" y="26"/>
                  </a:lnTo>
                  <a:lnTo>
                    <a:pt x="258" y="24"/>
                  </a:lnTo>
                  <a:lnTo>
                    <a:pt x="262" y="24"/>
                  </a:lnTo>
                  <a:lnTo>
                    <a:pt x="266" y="24"/>
                  </a:lnTo>
                  <a:lnTo>
                    <a:pt x="266" y="20"/>
                  </a:lnTo>
                  <a:lnTo>
                    <a:pt x="262" y="20"/>
                  </a:lnTo>
                  <a:lnTo>
                    <a:pt x="262" y="24"/>
                  </a:lnTo>
                  <a:lnTo>
                    <a:pt x="258" y="20"/>
                  </a:lnTo>
                  <a:lnTo>
                    <a:pt x="254" y="20"/>
                  </a:lnTo>
                  <a:lnTo>
                    <a:pt x="258" y="16"/>
                  </a:lnTo>
                  <a:lnTo>
                    <a:pt x="262" y="16"/>
                  </a:lnTo>
                  <a:lnTo>
                    <a:pt x="262" y="12"/>
                  </a:lnTo>
                  <a:lnTo>
                    <a:pt x="266" y="12"/>
                  </a:lnTo>
                  <a:lnTo>
                    <a:pt x="270" y="12"/>
                  </a:lnTo>
                  <a:lnTo>
                    <a:pt x="266" y="12"/>
                  </a:lnTo>
                  <a:lnTo>
                    <a:pt x="270" y="12"/>
                  </a:lnTo>
                  <a:lnTo>
                    <a:pt x="266" y="12"/>
                  </a:lnTo>
                  <a:lnTo>
                    <a:pt x="266" y="16"/>
                  </a:lnTo>
                  <a:lnTo>
                    <a:pt x="270" y="16"/>
                  </a:lnTo>
                  <a:lnTo>
                    <a:pt x="274" y="16"/>
                  </a:lnTo>
                  <a:lnTo>
                    <a:pt x="274" y="12"/>
                  </a:lnTo>
                  <a:lnTo>
                    <a:pt x="274" y="16"/>
                  </a:lnTo>
                  <a:lnTo>
                    <a:pt x="278" y="16"/>
                  </a:lnTo>
                  <a:lnTo>
                    <a:pt x="278" y="12"/>
                  </a:lnTo>
                  <a:lnTo>
                    <a:pt x="280" y="12"/>
                  </a:lnTo>
                  <a:lnTo>
                    <a:pt x="284" y="12"/>
                  </a:lnTo>
                  <a:lnTo>
                    <a:pt x="288" y="12"/>
                  </a:lnTo>
                  <a:lnTo>
                    <a:pt x="292" y="8"/>
                  </a:lnTo>
                  <a:lnTo>
                    <a:pt x="294" y="8"/>
                  </a:lnTo>
                  <a:lnTo>
                    <a:pt x="294" y="4"/>
                  </a:lnTo>
                  <a:lnTo>
                    <a:pt x="298" y="4"/>
                  </a:lnTo>
                  <a:lnTo>
                    <a:pt x="302" y="0"/>
                  </a:lnTo>
                  <a:lnTo>
                    <a:pt x="306" y="0"/>
                  </a:lnTo>
                  <a:lnTo>
                    <a:pt x="310" y="0"/>
                  </a:lnTo>
                  <a:lnTo>
                    <a:pt x="314" y="0"/>
                  </a:lnTo>
                  <a:lnTo>
                    <a:pt x="314" y="4"/>
                  </a:lnTo>
                  <a:lnTo>
                    <a:pt x="318" y="4"/>
                  </a:lnTo>
                  <a:lnTo>
                    <a:pt x="322" y="4"/>
                  </a:lnTo>
                  <a:lnTo>
                    <a:pt x="318" y="8"/>
                  </a:lnTo>
                  <a:lnTo>
                    <a:pt x="314" y="8"/>
                  </a:lnTo>
                  <a:lnTo>
                    <a:pt x="310" y="12"/>
                  </a:lnTo>
                  <a:lnTo>
                    <a:pt x="314" y="12"/>
                  </a:lnTo>
                  <a:lnTo>
                    <a:pt x="314" y="16"/>
                  </a:lnTo>
                  <a:lnTo>
                    <a:pt x="314" y="12"/>
                  </a:lnTo>
                  <a:lnTo>
                    <a:pt x="318" y="12"/>
                  </a:lnTo>
                  <a:lnTo>
                    <a:pt x="322" y="12"/>
                  </a:lnTo>
                  <a:lnTo>
                    <a:pt x="322" y="8"/>
                  </a:lnTo>
                  <a:lnTo>
                    <a:pt x="324" y="8"/>
                  </a:lnTo>
                  <a:lnTo>
                    <a:pt x="324" y="4"/>
                  </a:lnTo>
                  <a:lnTo>
                    <a:pt x="328" y="4"/>
                  </a:lnTo>
                  <a:lnTo>
                    <a:pt x="328" y="8"/>
                  </a:lnTo>
                  <a:lnTo>
                    <a:pt x="324" y="8"/>
                  </a:lnTo>
                  <a:lnTo>
                    <a:pt x="328" y="8"/>
                  </a:lnTo>
                  <a:lnTo>
                    <a:pt x="328" y="4"/>
                  </a:lnTo>
                  <a:lnTo>
                    <a:pt x="332" y="8"/>
                  </a:lnTo>
                  <a:lnTo>
                    <a:pt x="332" y="12"/>
                  </a:lnTo>
                  <a:lnTo>
                    <a:pt x="336" y="12"/>
                  </a:lnTo>
                  <a:lnTo>
                    <a:pt x="340" y="12"/>
                  </a:lnTo>
                  <a:lnTo>
                    <a:pt x="340" y="16"/>
                  </a:lnTo>
                  <a:lnTo>
                    <a:pt x="344" y="12"/>
                  </a:lnTo>
                  <a:lnTo>
                    <a:pt x="348" y="12"/>
                  </a:lnTo>
                  <a:lnTo>
                    <a:pt x="350" y="12"/>
                  </a:lnTo>
                  <a:lnTo>
                    <a:pt x="354" y="12"/>
                  </a:lnTo>
                  <a:lnTo>
                    <a:pt x="358" y="12"/>
                  </a:lnTo>
                  <a:lnTo>
                    <a:pt x="362" y="12"/>
                  </a:lnTo>
                  <a:lnTo>
                    <a:pt x="366" y="12"/>
                  </a:lnTo>
                  <a:lnTo>
                    <a:pt x="366" y="16"/>
                  </a:lnTo>
                  <a:lnTo>
                    <a:pt x="362" y="16"/>
                  </a:lnTo>
                  <a:lnTo>
                    <a:pt x="362" y="20"/>
                  </a:lnTo>
                  <a:lnTo>
                    <a:pt x="366" y="20"/>
                  </a:lnTo>
                  <a:lnTo>
                    <a:pt x="370" y="20"/>
                  </a:lnTo>
                  <a:lnTo>
                    <a:pt x="366" y="20"/>
                  </a:lnTo>
                  <a:lnTo>
                    <a:pt x="362" y="20"/>
                  </a:lnTo>
                  <a:lnTo>
                    <a:pt x="366" y="20"/>
                  </a:lnTo>
                  <a:lnTo>
                    <a:pt x="370" y="20"/>
                  </a:lnTo>
                  <a:lnTo>
                    <a:pt x="374" y="20"/>
                  </a:lnTo>
                  <a:lnTo>
                    <a:pt x="374" y="24"/>
                  </a:lnTo>
                  <a:lnTo>
                    <a:pt x="370" y="24"/>
                  </a:lnTo>
                  <a:lnTo>
                    <a:pt x="374" y="24"/>
                  </a:lnTo>
                  <a:lnTo>
                    <a:pt x="378" y="24"/>
                  </a:lnTo>
                  <a:lnTo>
                    <a:pt x="380" y="24"/>
                  </a:lnTo>
                  <a:lnTo>
                    <a:pt x="384" y="24"/>
                  </a:lnTo>
                  <a:lnTo>
                    <a:pt x="388" y="24"/>
                  </a:lnTo>
                  <a:lnTo>
                    <a:pt x="388" y="20"/>
                  </a:lnTo>
                  <a:lnTo>
                    <a:pt x="392" y="20"/>
                  </a:lnTo>
                  <a:lnTo>
                    <a:pt x="392" y="24"/>
                  </a:lnTo>
                  <a:lnTo>
                    <a:pt x="396" y="24"/>
                  </a:lnTo>
                  <a:lnTo>
                    <a:pt x="400" y="24"/>
                  </a:lnTo>
                  <a:lnTo>
                    <a:pt x="400" y="20"/>
                  </a:lnTo>
                  <a:lnTo>
                    <a:pt x="406" y="20"/>
                  </a:lnTo>
                  <a:lnTo>
                    <a:pt x="406" y="24"/>
                  </a:lnTo>
                  <a:lnTo>
                    <a:pt x="410" y="24"/>
                  </a:lnTo>
                  <a:lnTo>
                    <a:pt x="414" y="24"/>
                  </a:lnTo>
                  <a:lnTo>
                    <a:pt x="418" y="24"/>
                  </a:lnTo>
                  <a:lnTo>
                    <a:pt x="418" y="26"/>
                  </a:lnTo>
                  <a:lnTo>
                    <a:pt x="422" y="26"/>
                  </a:lnTo>
                  <a:lnTo>
                    <a:pt x="426" y="24"/>
                  </a:lnTo>
                  <a:lnTo>
                    <a:pt x="426" y="26"/>
                  </a:lnTo>
                  <a:lnTo>
                    <a:pt x="430" y="26"/>
                  </a:lnTo>
                  <a:lnTo>
                    <a:pt x="434" y="30"/>
                  </a:lnTo>
                  <a:lnTo>
                    <a:pt x="436" y="30"/>
                  </a:lnTo>
                  <a:lnTo>
                    <a:pt x="440" y="30"/>
                  </a:lnTo>
                  <a:lnTo>
                    <a:pt x="444" y="30"/>
                  </a:lnTo>
                  <a:lnTo>
                    <a:pt x="448" y="30"/>
                  </a:lnTo>
                  <a:lnTo>
                    <a:pt x="452" y="30"/>
                  </a:lnTo>
                  <a:lnTo>
                    <a:pt x="456" y="30"/>
                  </a:lnTo>
                  <a:lnTo>
                    <a:pt x="460" y="30"/>
                  </a:lnTo>
                  <a:lnTo>
                    <a:pt x="464" y="34"/>
                  </a:lnTo>
                  <a:lnTo>
                    <a:pt x="466" y="34"/>
                  </a:lnTo>
                  <a:lnTo>
                    <a:pt x="470" y="34"/>
                  </a:lnTo>
                  <a:lnTo>
                    <a:pt x="474" y="34"/>
                  </a:lnTo>
                  <a:lnTo>
                    <a:pt x="478" y="34"/>
                  </a:lnTo>
                  <a:lnTo>
                    <a:pt x="482" y="34"/>
                  </a:lnTo>
                  <a:lnTo>
                    <a:pt x="482" y="30"/>
                  </a:lnTo>
                  <a:lnTo>
                    <a:pt x="490" y="30"/>
                  </a:lnTo>
                  <a:lnTo>
                    <a:pt x="492" y="30"/>
                  </a:lnTo>
                  <a:lnTo>
                    <a:pt x="496" y="30"/>
                  </a:lnTo>
                  <a:lnTo>
                    <a:pt x="500" y="30"/>
                  </a:lnTo>
                  <a:lnTo>
                    <a:pt x="504" y="34"/>
                  </a:lnTo>
                  <a:lnTo>
                    <a:pt x="508" y="34"/>
                  </a:lnTo>
                  <a:lnTo>
                    <a:pt x="508" y="38"/>
                  </a:lnTo>
                  <a:lnTo>
                    <a:pt x="512" y="38"/>
                  </a:lnTo>
                  <a:lnTo>
                    <a:pt x="516" y="38"/>
                  </a:lnTo>
                  <a:lnTo>
                    <a:pt x="516" y="42"/>
                  </a:lnTo>
                  <a:lnTo>
                    <a:pt x="520" y="42"/>
                  </a:lnTo>
                  <a:lnTo>
                    <a:pt x="522" y="42"/>
                  </a:lnTo>
                  <a:lnTo>
                    <a:pt x="526" y="42"/>
                  </a:lnTo>
                  <a:lnTo>
                    <a:pt x="526" y="46"/>
                  </a:lnTo>
                  <a:lnTo>
                    <a:pt x="526" y="50"/>
                  </a:lnTo>
                  <a:lnTo>
                    <a:pt x="526" y="60"/>
                  </a:lnTo>
                  <a:lnTo>
                    <a:pt x="526" y="72"/>
                  </a:lnTo>
                  <a:lnTo>
                    <a:pt x="526" y="80"/>
                  </a:lnTo>
                  <a:lnTo>
                    <a:pt x="526" y="82"/>
                  </a:lnTo>
                  <a:lnTo>
                    <a:pt x="526" y="86"/>
                  </a:lnTo>
                  <a:lnTo>
                    <a:pt x="526" y="90"/>
                  </a:lnTo>
                  <a:lnTo>
                    <a:pt x="526" y="98"/>
                  </a:lnTo>
                  <a:lnTo>
                    <a:pt x="526" y="102"/>
                  </a:lnTo>
                  <a:lnTo>
                    <a:pt x="526" y="110"/>
                  </a:lnTo>
                  <a:lnTo>
                    <a:pt x="526" y="112"/>
                  </a:lnTo>
                  <a:lnTo>
                    <a:pt x="526" y="116"/>
                  </a:lnTo>
                  <a:lnTo>
                    <a:pt x="526" y="120"/>
                  </a:lnTo>
                  <a:lnTo>
                    <a:pt x="526" y="132"/>
                  </a:lnTo>
                  <a:lnTo>
                    <a:pt x="526" y="142"/>
                  </a:lnTo>
                  <a:lnTo>
                    <a:pt x="526" y="154"/>
                  </a:lnTo>
                  <a:lnTo>
                    <a:pt x="526" y="176"/>
                  </a:lnTo>
                  <a:lnTo>
                    <a:pt x="526" y="184"/>
                  </a:lnTo>
                  <a:lnTo>
                    <a:pt x="526" y="188"/>
                  </a:lnTo>
                  <a:lnTo>
                    <a:pt x="526" y="202"/>
                  </a:lnTo>
                  <a:lnTo>
                    <a:pt x="526" y="214"/>
                  </a:lnTo>
                  <a:lnTo>
                    <a:pt x="526" y="254"/>
                  </a:lnTo>
                  <a:lnTo>
                    <a:pt x="526" y="266"/>
                  </a:lnTo>
                  <a:lnTo>
                    <a:pt x="526" y="268"/>
                  </a:lnTo>
                  <a:lnTo>
                    <a:pt x="534" y="268"/>
                  </a:lnTo>
                  <a:lnTo>
                    <a:pt x="542" y="268"/>
                  </a:lnTo>
                  <a:lnTo>
                    <a:pt x="546" y="268"/>
                  </a:lnTo>
                  <a:lnTo>
                    <a:pt x="546" y="266"/>
                  </a:lnTo>
                  <a:lnTo>
                    <a:pt x="548" y="266"/>
                  </a:lnTo>
                  <a:lnTo>
                    <a:pt x="552" y="266"/>
                  </a:lnTo>
                  <a:lnTo>
                    <a:pt x="552" y="268"/>
                  </a:lnTo>
                  <a:lnTo>
                    <a:pt x="552" y="272"/>
                  </a:lnTo>
                  <a:lnTo>
                    <a:pt x="556" y="276"/>
                  </a:lnTo>
                  <a:lnTo>
                    <a:pt x="560" y="276"/>
                  </a:lnTo>
                  <a:lnTo>
                    <a:pt x="560" y="280"/>
                  </a:lnTo>
                  <a:lnTo>
                    <a:pt x="564" y="284"/>
                  </a:lnTo>
                  <a:lnTo>
                    <a:pt x="568" y="284"/>
                  </a:lnTo>
                  <a:lnTo>
                    <a:pt x="572" y="288"/>
                  </a:lnTo>
                  <a:lnTo>
                    <a:pt x="576" y="292"/>
                  </a:lnTo>
                  <a:lnTo>
                    <a:pt x="576" y="294"/>
                  </a:lnTo>
                  <a:lnTo>
                    <a:pt x="576" y="298"/>
                  </a:lnTo>
                  <a:lnTo>
                    <a:pt x="578" y="298"/>
                  </a:lnTo>
                  <a:lnTo>
                    <a:pt x="578" y="294"/>
                  </a:lnTo>
                  <a:lnTo>
                    <a:pt x="582" y="294"/>
                  </a:lnTo>
                  <a:lnTo>
                    <a:pt x="586" y="294"/>
                  </a:lnTo>
                  <a:lnTo>
                    <a:pt x="590" y="294"/>
                  </a:lnTo>
                  <a:lnTo>
                    <a:pt x="590" y="292"/>
                  </a:lnTo>
                  <a:lnTo>
                    <a:pt x="590" y="288"/>
                  </a:lnTo>
                  <a:lnTo>
                    <a:pt x="594" y="288"/>
                  </a:lnTo>
                  <a:lnTo>
                    <a:pt x="594" y="284"/>
                  </a:lnTo>
                  <a:lnTo>
                    <a:pt x="598" y="284"/>
                  </a:lnTo>
                  <a:lnTo>
                    <a:pt x="598" y="280"/>
                  </a:lnTo>
                  <a:lnTo>
                    <a:pt x="602" y="280"/>
                  </a:lnTo>
                  <a:lnTo>
                    <a:pt x="606" y="280"/>
                  </a:lnTo>
                  <a:lnTo>
                    <a:pt x="608" y="284"/>
                  </a:lnTo>
                  <a:lnTo>
                    <a:pt x="612" y="284"/>
                  </a:lnTo>
                  <a:lnTo>
                    <a:pt x="612" y="288"/>
                  </a:lnTo>
                  <a:lnTo>
                    <a:pt x="608" y="288"/>
                  </a:lnTo>
                  <a:lnTo>
                    <a:pt x="612" y="292"/>
                  </a:lnTo>
                  <a:lnTo>
                    <a:pt x="616" y="292"/>
                  </a:lnTo>
                  <a:lnTo>
                    <a:pt x="616" y="294"/>
                  </a:lnTo>
                  <a:lnTo>
                    <a:pt x="620" y="294"/>
                  </a:lnTo>
                  <a:lnTo>
                    <a:pt x="620" y="298"/>
                  </a:lnTo>
                  <a:lnTo>
                    <a:pt x="622" y="298"/>
                  </a:lnTo>
                  <a:lnTo>
                    <a:pt x="622" y="302"/>
                  </a:lnTo>
                  <a:lnTo>
                    <a:pt x="626" y="302"/>
                  </a:lnTo>
                  <a:lnTo>
                    <a:pt x="626" y="306"/>
                  </a:lnTo>
                  <a:lnTo>
                    <a:pt x="630" y="306"/>
                  </a:lnTo>
                  <a:lnTo>
                    <a:pt x="634" y="310"/>
                  </a:lnTo>
                  <a:lnTo>
                    <a:pt x="634" y="314"/>
                  </a:lnTo>
                  <a:lnTo>
                    <a:pt x="638" y="314"/>
                  </a:lnTo>
                  <a:lnTo>
                    <a:pt x="638" y="318"/>
                  </a:lnTo>
                  <a:lnTo>
                    <a:pt x="638" y="322"/>
                  </a:lnTo>
                  <a:lnTo>
                    <a:pt x="642" y="322"/>
                  </a:lnTo>
                  <a:lnTo>
                    <a:pt x="642" y="324"/>
                  </a:lnTo>
                  <a:lnTo>
                    <a:pt x="646" y="328"/>
                  </a:lnTo>
                  <a:lnTo>
                    <a:pt x="646" y="332"/>
                  </a:lnTo>
                  <a:lnTo>
                    <a:pt x="648" y="332"/>
                  </a:lnTo>
                  <a:lnTo>
                    <a:pt x="648" y="336"/>
                  </a:lnTo>
                  <a:lnTo>
                    <a:pt x="648" y="340"/>
                  </a:lnTo>
                  <a:lnTo>
                    <a:pt x="652" y="340"/>
                  </a:lnTo>
                  <a:lnTo>
                    <a:pt x="652" y="344"/>
                  </a:lnTo>
                  <a:lnTo>
                    <a:pt x="656" y="348"/>
                  </a:lnTo>
                  <a:lnTo>
                    <a:pt x="656" y="350"/>
                  </a:lnTo>
                  <a:lnTo>
                    <a:pt x="660" y="350"/>
                  </a:lnTo>
                  <a:lnTo>
                    <a:pt x="664" y="350"/>
                  </a:lnTo>
                  <a:lnTo>
                    <a:pt x="664" y="354"/>
                  </a:lnTo>
                  <a:lnTo>
                    <a:pt x="668" y="354"/>
                  </a:lnTo>
                  <a:lnTo>
                    <a:pt x="672" y="354"/>
                  </a:lnTo>
                  <a:lnTo>
                    <a:pt x="672" y="358"/>
                  </a:lnTo>
                  <a:lnTo>
                    <a:pt x="676" y="358"/>
                  </a:lnTo>
                  <a:lnTo>
                    <a:pt x="676" y="362"/>
                  </a:lnTo>
                  <a:lnTo>
                    <a:pt x="678" y="362"/>
                  </a:lnTo>
                  <a:lnTo>
                    <a:pt x="682" y="362"/>
                  </a:lnTo>
                  <a:lnTo>
                    <a:pt x="682" y="366"/>
                  </a:lnTo>
                  <a:lnTo>
                    <a:pt x="678" y="366"/>
                  </a:lnTo>
                  <a:lnTo>
                    <a:pt x="678" y="370"/>
                  </a:lnTo>
                  <a:lnTo>
                    <a:pt x="678" y="374"/>
                  </a:lnTo>
                  <a:lnTo>
                    <a:pt x="678" y="378"/>
                  </a:lnTo>
                  <a:lnTo>
                    <a:pt x="682" y="380"/>
                  </a:lnTo>
                  <a:lnTo>
                    <a:pt x="678" y="380"/>
                  </a:lnTo>
                  <a:lnTo>
                    <a:pt x="678" y="384"/>
                  </a:lnTo>
                  <a:lnTo>
                    <a:pt x="676" y="388"/>
                  </a:lnTo>
                  <a:lnTo>
                    <a:pt x="672" y="388"/>
                  </a:lnTo>
                  <a:lnTo>
                    <a:pt x="672" y="392"/>
                  </a:lnTo>
                  <a:lnTo>
                    <a:pt x="672" y="388"/>
                  </a:lnTo>
                  <a:lnTo>
                    <a:pt x="672" y="392"/>
                  </a:lnTo>
                  <a:lnTo>
                    <a:pt x="668" y="392"/>
                  </a:lnTo>
                  <a:lnTo>
                    <a:pt x="668" y="388"/>
                  </a:lnTo>
                  <a:lnTo>
                    <a:pt x="668" y="384"/>
                  </a:lnTo>
                  <a:lnTo>
                    <a:pt x="672" y="384"/>
                  </a:lnTo>
                  <a:lnTo>
                    <a:pt x="676" y="380"/>
                  </a:lnTo>
                  <a:lnTo>
                    <a:pt x="676" y="378"/>
                  </a:lnTo>
                  <a:lnTo>
                    <a:pt x="676" y="380"/>
                  </a:lnTo>
                  <a:lnTo>
                    <a:pt x="672" y="380"/>
                  </a:lnTo>
                  <a:lnTo>
                    <a:pt x="672" y="384"/>
                  </a:lnTo>
                  <a:lnTo>
                    <a:pt x="672" y="380"/>
                  </a:lnTo>
                  <a:lnTo>
                    <a:pt x="668" y="384"/>
                  </a:lnTo>
                  <a:lnTo>
                    <a:pt x="668" y="380"/>
                  </a:lnTo>
                  <a:lnTo>
                    <a:pt x="672" y="380"/>
                  </a:lnTo>
                  <a:lnTo>
                    <a:pt x="672" y="378"/>
                  </a:lnTo>
                  <a:lnTo>
                    <a:pt x="668" y="378"/>
                  </a:lnTo>
                  <a:lnTo>
                    <a:pt x="668" y="374"/>
                  </a:lnTo>
                  <a:lnTo>
                    <a:pt x="668" y="370"/>
                  </a:lnTo>
                  <a:lnTo>
                    <a:pt x="668" y="366"/>
                  </a:lnTo>
                  <a:lnTo>
                    <a:pt x="664" y="366"/>
                  </a:lnTo>
                  <a:lnTo>
                    <a:pt x="664" y="362"/>
                  </a:lnTo>
                  <a:lnTo>
                    <a:pt x="668" y="362"/>
                  </a:lnTo>
                  <a:lnTo>
                    <a:pt x="664" y="362"/>
                  </a:lnTo>
                  <a:lnTo>
                    <a:pt x="664" y="366"/>
                  </a:lnTo>
                  <a:lnTo>
                    <a:pt x="660" y="366"/>
                  </a:lnTo>
                  <a:lnTo>
                    <a:pt x="660" y="362"/>
                  </a:lnTo>
                  <a:lnTo>
                    <a:pt x="660" y="366"/>
                  </a:lnTo>
                  <a:lnTo>
                    <a:pt x="656" y="366"/>
                  </a:lnTo>
                  <a:lnTo>
                    <a:pt x="652" y="366"/>
                  </a:lnTo>
                  <a:lnTo>
                    <a:pt x="656" y="366"/>
                  </a:lnTo>
                  <a:lnTo>
                    <a:pt x="656" y="370"/>
                  </a:lnTo>
                  <a:lnTo>
                    <a:pt x="656" y="374"/>
                  </a:lnTo>
                  <a:lnTo>
                    <a:pt x="652" y="374"/>
                  </a:lnTo>
                  <a:lnTo>
                    <a:pt x="648" y="374"/>
                  </a:lnTo>
                  <a:lnTo>
                    <a:pt x="648" y="370"/>
                  </a:lnTo>
                  <a:lnTo>
                    <a:pt x="652" y="370"/>
                  </a:lnTo>
                  <a:lnTo>
                    <a:pt x="652" y="366"/>
                  </a:lnTo>
                  <a:lnTo>
                    <a:pt x="652" y="362"/>
                  </a:lnTo>
                  <a:lnTo>
                    <a:pt x="652" y="358"/>
                  </a:lnTo>
                  <a:lnTo>
                    <a:pt x="656" y="358"/>
                  </a:lnTo>
                  <a:lnTo>
                    <a:pt x="652" y="358"/>
                  </a:lnTo>
                  <a:lnTo>
                    <a:pt x="652" y="354"/>
                  </a:lnTo>
                  <a:lnTo>
                    <a:pt x="648" y="354"/>
                  </a:lnTo>
                  <a:lnTo>
                    <a:pt x="648" y="350"/>
                  </a:lnTo>
                  <a:lnTo>
                    <a:pt x="646" y="350"/>
                  </a:lnTo>
                  <a:lnTo>
                    <a:pt x="646" y="348"/>
                  </a:lnTo>
                  <a:lnTo>
                    <a:pt x="648" y="348"/>
                  </a:lnTo>
                  <a:lnTo>
                    <a:pt x="646" y="348"/>
                  </a:lnTo>
                  <a:lnTo>
                    <a:pt x="642" y="348"/>
                  </a:lnTo>
                  <a:lnTo>
                    <a:pt x="642" y="344"/>
                  </a:lnTo>
                  <a:lnTo>
                    <a:pt x="642" y="340"/>
                  </a:lnTo>
                  <a:lnTo>
                    <a:pt x="638" y="340"/>
                  </a:lnTo>
                  <a:lnTo>
                    <a:pt x="634" y="340"/>
                  </a:lnTo>
                  <a:lnTo>
                    <a:pt x="630" y="340"/>
                  </a:lnTo>
                  <a:lnTo>
                    <a:pt x="630" y="336"/>
                  </a:lnTo>
                  <a:lnTo>
                    <a:pt x="634" y="336"/>
                  </a:lnTo>
                  <a:lnTo>
                    <a:pt x="638" y="336"/>
                  </a:lnTo>
                  <a:lnTo>
                    <a:pt x="638" y="332"/>
                  </a:lnTo>
                  <a:lnTo>
                    <a:pt x="638" y="336"/>
                  </a:lnTo>
                  <a:lnTo>
                    <a:pt x="634" y="336"/>
                  </a:lnTo>
                  <a:lnTo>
                    <a:pt x="634" y="332"/>
                  </a:lnTo>
                  <a:lnTo>
                    <a:pt x="630" y="332"/>
                  </a:lnTo>
                  <a:lnTo>
                    <a:pt x="634" y="328"/>
                  </a:lnTo>
                  <a:lnTo>
                    <a:pt x="630" y="328"/>
                  </a:lnTo>
                  <a:lnTo>
                    <a:pt x="630" y="324"/>
                  </a:lnTo>
                  <a:lnTo>
                    <a:pt x="638" y="328"/>
                  </a:lnTo>
                  <a:lnTo>
                    <a:pt x="634" y="328"/>
                  </a:lnTo>
                  <a:lnTo>
                    <a:pt x="634" y="324"/>
                  </a:lnTo>
                  <a:lnTo>
                    <a:pt x="630" y="324"/>
                  </a:lnTo>
                  <a:lnTo>
                    <a:pt x="630" y="322"/>
                  </a:lnTo>
                  <a:lnTo>
                    <a:pt x="634" y="322"/>
                  </a:lnTo>
                  <a:lnTo>
                    <a:pt x="638" y="322"/>
                  </a:lnTo>
                  <a:lnTo>
                    <a:pt x="634" y="322"/>
                  </a:lnTo>
                  <a:lnTo>
                    <a:pt x="630" y="322"/>
                  </a:lnTo>
                  <a:lnTo>
                    <a:pt x="630" y="324"/>
                  </a:lnTo>
                  <a:lnTo>
                    <a:pt x="626" y="322"/>
                  </a:lnTo>
                  <a:lnTo>
                    <a:pt x="626" y="318"/>
                  </a:lnTo>
                  <a:lnTo>
                    <a:pt x="630" y="318"/>
                  </a:lnTo>
                  <a:lnTo>
                    <a:pt x="626" y="318"/>
                  </a:lnTo>
                  <a:lnTo>
                    <a:pt x="626" y="322"/>
                  </a:lnTo>
                  <a:lnTo>
                    <a:pt x="626" y="318"/>
                  </a:lnTo>
                  <a:lnTo>
                    <a:pt x="622" y="318"/>
                  </a:lnTo>
                  <a:lnTo>
                    <a:pt x="622" y="314"/>
                  </a:lnTo>
                  <a:lnTo>
                    <a:pt x="626" y="310"/>
                  </a:lnTo>
                  <a:lnTo>
                    <a:pt x="622" y="310"/>
                  </a:lnTo>
                  <a:lnTo>
                    <a:pt x="626" y="310"/>
                  </a:lnTo>
                  <a:lnTo>
                    <a:pt x="626" y="306"/>
                  </a:lnTo>
                  <a:lnTo>
                    <a:pt x="626" y="310"/>
                  </a:lnTo>
                  <a:lnTo>
                    <a:pt x="626" y="306"/>
                  </a:lnTo>
                  <a:lnTo>
                    <a:pt x="626" y="310"/>
                  </a:lnTo>
                  <a:lnTo>
                    <a:pt x="622" y="310"/>
                  </a:lnTo>
                  <a:lnTo>
                    <a:pt x="622" y="314"/>
                  </a:lnTo>
                  <a:lnTo>
                    <a:pt x="620" y="314"/>
                  </a:lnTo>
                  <a:lnTo>
                    <a:pt x="620" y="310"/>
                  </a:lnTo>
                  <a:lnTo>
                    <a:pt x="616" y="310"/>
                  </a:lnTo>
                  <a:lnTo>
                    <a:pt x="612" y="306"/>
                  </a:lnTo>
                  <a:lnTo>
                    <a:pt x="612" y="302"/>
                  </a:lnTo>
                  <a:lnTo>
                    <a:pt x="608" y="302"/>
                  </a:lnTo>
                  <a:lnTo>
                    <a:pt x="608" y="298"/>
                  </a:lnTo>
                  <a:lnTo>
                    <a:pt x="608" y="294"/>
                  </a:lnTo>
                  <a:lnTo>
                    <a:pt x="608" y="292"/>
                  </a:lnTo>
                  <a:lnTo>
                    <a:pt x="606" y="292"/>
                  </a:lnTo>
                  <a:lnTo>
                    <a:pt x="606" y="288"/>
                  </a:lnTo>
                  <a:lnTo>
                    <a:pt x="606" y="292"/>
                  </a:lnTo>
                  <a:lnTo>
                    <a:pt x="608" y="294"/>
                  </a:lnTo>
                  <a:lnTo>
                    <a:pt x="606" y="294"/>
                  </a:lnTo>
                  <a:lnTo>
                    <a:pt x="606" y="292"/>
                  </a:lnTo>
                  <a:lnTo>
                    <a:pt x="606" y="294"/>
                  </a:lnTo>
                  <a:lnTo>
                    <a:pt x="606" y="298"/>
                  </a:lnTo>
                  <a:lnTo>
                    <a:pt x="608" y="298"/>
                  </a:lnTo>
                  <a:lnTo>
                    <a:pt x="608" y="302"/>
                  </a:lnTo>
                  <a:lnTo>
                    <a:pt x="608" y="306"/>
                  </a:lnTo>
                  <a:lnTo>
                    <a:pt x="608" y="310"/>
                  </a:lnTo>
                  <a:lnTo>
                    <a:pt x="612" y="310"/>
                  </a:lnTo>
                  <a:lnTo>
                    <a:pt x="612" y="314"/>
                  </a:lnTo>
                  <a:lnTo>
                    <a:pt x="608" y="314"/>
                  </a:lnTo>
                  <a:lnTo>
                    <a:pt x="606" y="314"/>
                  </a:lnTo>
                  <a:lnTo>
                    <a:pt x="606" y="310"/>
                  </a:lnTo>
                  <a:lnTo>
                    <a:pt x="602" y="310"/>
                  </a:lnTo>
                  <a:lnTo>
                    <a:pt x="598" y="310"/>
                  </a:lnTo>
                  <a:lnTo>
                    <a:pt x="602" y="306"/>
                  </a:lnTo>
                  <a:lnTo>
                    <a:pt x="598" y="306"/>
                  </a:lnTo>
                  <a:lnTo>
                    <a:pt x="598" y="302"/>
                  </a:lnTo>
                  <a:lnTo>
                    <a:pt x="598" y="298"/>
                  </a:lnTo>
                  <a:lnTo>
                    <a:pt x="602" y="298"/>
                  </a:lnTo>
                  <a:lnTo>
                    <a:pt x="598" y="298"/>
                  </a:lnTo>
                  <a:lnTo>
                    <a:pt x="598" y="294"/>
                  </a:lnTo>
                  <a:lnTo>
                    <a:pt x="594" y="294"/>
                  </a:lnTo>
                  <a:lnTo>
                    <a:pt x="594" y="298"/>
                  </a:lnTo>
                  <a:lnTo>
                    <a:pt x="598" y="298"/>
                  </a:lnTo>
                  <a:lnTo>
                    <a:pt x="598" y="302"/>
                  </a:lnTo>
                  <a:lnTo>
                    <a:pt x="594" y="302"/>
                  </a:lnTo>
                  <a:lnTo>
                    <a:pt x="590" y="302"/>
                  </a:lnTo>
                  <a:lnTo>
                    <a:pt x="590" y="298"/>
                  </a:lnTo>
                  <a:lnTo>
                    <a:pt x="586" y="298"/>
                  </a:lnTo>
                  <a:lnTo>
                    <a:pt x="582" y="294"/>
                  </a:lnTo>
                  <a:lnTo>
                    <a:pt x="582" y="298"/>
                  </a:lnTo>
                  <a:lnTo>
                    <a:pt x="582" y="302"/>
                  </a:lnTo>
                  <a:lnTo>
                    <a:pt x="582" y="298"/>
                  </a:lnTo>
                  <a:lnTo>
                    <a:pt x="586" y="298"/>
                  </a:lnTo>
                  <a:lnTo>
                    <a:pt x="590" y="298"/>
                  </a:lnTo>
                  <a:lnTo>
                    <a:pt x="590" y="302"/>
                  </a:lnTo>
                  <a:lnTo>
                    <a:pt x="586" y="302"/>
                  </a:lnTo>
                  <a:lnTo>
                    <a:pt x="590" y="302"/>
                  </a:lnTo>
                  <a:lnTo>
                    <a:pt x="594" y="302"/>
                  </a:lnTo>
                  <a:lnTo>
                    <a:pt x="590" y="306"/>
                  </a:lnTo>
                  <a:lnTo>
                    <a:pt x="594" y="306"/>
                  </a:lnTo>
                  <a:lnTo>
                    <a:pt x="598" y="306"/>
                  </a:lnTo>
                  <a:lnTo>
                    <a:pt x="598" y="310"/>
                  </a:lnTo>
                  <a:lnTo>
                    <a:pt x="594" y="314"/>
                  </a:lnTo>
                  <a:lnTo>
                    <a:pt x="594" y="310"/>
                  </a:lnTo>
                  <a:lnTo>
                    <a:pt x="590" y="310"/>
                  </a:lnTo>
                  <a:lnTo>
                    <a:pt x="590" y="314"/>
                  </a:lnTo>
                  <a:lnTo>
                    <a:pt x="590" y="310"/>
                  </a:lnTo>
                  <a:lnTo>
                    <a:pt x="594" y="314"/>
                  </a:lnTo>
                  <a:lnTo>
                    <a:pt x="590" y="314"/>
                  </a:lnTo>
                  <a:lnTo>
                    <a:pt x="590" y="310"/>
                  </a:lnTo>
                  <a:lnTo>
                    <a:pt x="586" y="314"/>
                  </a:lnTo>
                  <a:lnTo>
                    <a:pt x="590" y="314"/>
                  </a:lnTo>
                  <a:lnTo>
                    <a:pt x="586" y="314"/>
                  </a:lnTo>
                  <a:lnTo>
                    <a:pt x="586" y="310"/>
                  </a:lnTo>
                  <a:lnTo>
                    <a:pt x="582" y="310"/>
                  </a:lnTo>
                  <a:lnTo>
                    <a:pt x="578" y="310"/>
                  </a:lnTo>
                  <a:lnTo>
                    <a:pt x="578" y="306"/>
                  </a:lnTo>
                  <a:lnTo>
                    <a:pt x="576" y="306"/>
                  </a:lnTo>
                  <a:lnTo>
                    <a:pt x="576" y="302"/>
                  </a:lnTo>
                  <a:lnTo>
                    <a:pt x="576" y="306"/>
                  </a:lnTo>
                  <a:lnTo>
                    <a:pt x="572" y="302"/>
                  </a:lnTo>
                  <a:lnTo>
                    <a:pt x="572" y="298"/>
                  </a:lnTo>
                  <a:lnTo>
                    <a:pt x="568" y="298"/>
                  </a:lnTo>
                  <a:lnTo>
                    <a:pt x="568" y="294"/>
                  </a:lnTo>
                  <a:lnTo>
                    <a:pt x="564" y="294"/>
                  </a:lnTo>
                  <a:lnTo>
                    <a:pt x="560" y="294"/>
                  </a:lnTo>
                  <a:lnTo>
                    <a:pt x="564" y="292"/>
                  </a:lnTo>
                  <a:lnTo>
                    <a:pt x="560" y="292"/>
                  </a:lnTo>
                  <a:lnTo>
                    <a:pt x="560" y="294"/>
                  </a:lnTo>
                  <a:lnTo>
                    <a:pt x="556" y="292"/>
                  </a:lnTo>
                  <a:lnTo>
                    <a:pt x="552" y="292"/>
                  </a:lnTo>
                  <a:lnTo>
                    <a:pt x="552" y="288"/>
                  </a:lnTo>
                  <a:lnTo>
                    <a:pt x="548" y="288"/>
                  </a:lnTo>
                  <a:lnTo>
                    <a:pt x="546" y="288"/>
                  </a:lnTo>
                  <a:lnTo>
                    <a:pt x="546" y="284"/>
                  </a:lnTo>
                  <a:lnTo>
                    <a:pt x="548" y="280"/>
                  </a:lnTo>
                  <a:lnTo>
                    <a:pt x="546" y="280"/>
                  </a:lnTo>
                  <a:lnTo>
                    <a:pt x="546" y="276"/>
                  </a:lnTo>
                  <a:lnTo>
                    <a:pt x="548" y="276"/>
                  </a:lnTo>
                  <a:lnTo>
                    <a:pt x="548" y="280"/>
                  </a:lnTo>
                  <a:lnTo>
                    <a:pt x="548" y="284"/>
                  </a:lnTo>
                  <a:lnTo>
                    <a:pt x="552" y="284"/>
                  </a:lnTo>
                  <a:lnTo>
                    <a:pt x="552" y="280"/>
                  </a:lnTo>
                  <a:lnTo>
                    <a:pt x="548" y="280"/>
                  </a:lnTo>
                  <a:lnTo>
                    <a:pt x="552" y="276"/>
                  </a:lnTo>
                  <a:lnTo>
                    <a:pt x="556" y="280"/>
                  </a:lnTo>
                  <a:lnTo>
                    <a:pt x="556" y="276"/>
                  </a:lnTo>
                  <a:lnTo>
                    <a:pt x="552" y="276"/>
                  </a:lnTo>
                  <a:lnTo>
                    <a:pt x="548" y="276"/>
                  </a:lnTo>
                  <a:lnTo>
                    <a:pt x="548" y="272"/>
                  </a:lnTo>
                  <a:lnTo>
                    <a:pt x="546" y="272"/>
                  </a:lnTo>
                  <a:lnTo>
                    <a:pt x="546" y="276"/>
                  </a:lnTo>
                  <a:lnTo>
                    <a:pt x="542" y="280"/>
                  </a:lnTo>
                  <a:lnTo>
                    <a:pt x="538" y="280"/>
                  </a:lnTo>
                  <a:lnTo>
                    <a:pt x="534" y="280"/>
                  </a:lnTo>
                  <a:lnTo>
                    <a:pt x="530" y="280"/>
                  </a:lnTo>
                  <a:lnTo>
                    <a:pt x="526" y="280"/>
                  </a:lnTo>
                  <a:lnTo>
                    <a:pt x="522" y="276"/>
                  </a:lnTo>
                  <a:lnTo>
                    <a:pt x="520" y="276"/>
                  </a:lnTo>
                  <a:lnTo>
                    <a:pt x="522" y="276"/>
                  </a:lnTo>
                  <a:lnTo>
                    <a:pt x="522" y="272"/>
                  </a:lnTo>
                  <a:lnTo>
                    <a:pt x="520" y="272"/>
                  </a:lnTo>
                  <a:lnTo>
                    <a:pt x="520" y="276"/>
                  </a:lnTo>
                  <a:lnTo>
                    <a:pt x="516" y="276"/>
                  </a:lnTo>
                  <a:lnTo>
                    <a:pt x="516" y="272"/>
                  </a:lnTo>
                  <a:lnTo>
                    <a:pt x="512" y="272"/>
                  </a:lnTo>
                  <a:lnTo>
                    <a:pt x="504" y="272"/>
                  </a:lnTo>
                  <a:lnTo>
                    <a:pt x="500" y="272"/>
                  </a:lnTo>
                  <a:lnTo>
                    <a:pt x="496" y="272"/>
                  </a:lnTo>
                  <a:lnTo>
                    <a:pt x="492" y="272"/>
                  </a:lnTo>
                  <a:lnTo>
                    <a:pt x="490" y="272"/>
                  </a:lnTo>
                  <a:lnTo>
                    <a:pt x="486" y="272"/>
                  </a:lnTo>
                  <a:lnTo>
                    <a:pt x="482" y="272"/>
                  </a:lnTo>
                  <a:lnTo>
                    <a:pt x="482" y="268"/>
                  </a:lnTo>
                  <a:lnTo>
                    <a:pt x="478" y="268"/>
                  </a:lnTo>
                  <a:lnTo>
                    <a:pt x="474" y="268"/>
                  </a:lnTo>
                  <a:lnTo>
                    <a:pt x="470" y="268"/>
                  </a:lnTo>
                  <a:lnTo>
                    <a:pt x="470" y="266"/>
                  </a:lnTo>
                  <a:lnTo>
                    <a:pt x="470" y="262"/>
                  </a:lnTo>
                  <a:lnTo>
                    <a:pt x="474" y="262"/>
                  </a:lnTo>
                  <a:lnTo>
                    <a:pt x="474" y="258"/>
                  </a:lnTo>
                  <a:lnTo>
                    <a:pt x="470" y="262"/>
                  </a:lnTo>
                  <a:lnTo>
                    <a:pt x="466" y="266"/>
                  </a:lnTo>
                  <a:lnTo>
                    <a:pt x="464" y="266"/>
                  </a:lnTo>
                  <a:lnTo>
                    <a:pt x="460" y="266"/>
                  </a:lnTo>
                  <a:lnTo>
                    <a:pt x="456" y="262"/>
                  </a:lnTo>
                  <a:lnTo>
                    <a:pt x="460" y="262"/>
                  </a:lnTo>
                  <a:lnTo>
                    <a:pt x="460" y="258"/>
                  </a:lnTo>
                  <a:lnTo>
                    <a:pt x="460" y="262"/>
                  </a:lnTo>
                  <a:lnTo>
                    <a:pt x="456" y="262"/>
                  </a:lnTo>
                  <a:lnTo>
                    <a:pt x="456" y="258"/>
                  </a:lnTo>
                  <a:lnTo>
                    <a:pt x="456" y="262"/>
                  </a:lnTo>
                  <a:lnTo>
                    <a:pt x="452" y="262"/>
                  </a:lnTo>
                  <a:lnTo>
                    <a:pt x="452" y="258"/>
                  </a:lnTo>
                  <a:lnTo>
                    <a:pt x="456" y="258"/>
                  </a:lnTo>
                  <a:lnTo>
                    <a:pt x="452" y="258"/>
                  </a:lnTo>
                  <a:lnTo>
                    <a:pt x="448" y="258"/>
                  </a:lnTo>
                  <a:lnTo>
                    <a:pt x="444" y="258"/>
                  </a:lnTo>
                  <a:lnTo>
                    <a:pt x="448" y="258"/>
                  </a:lnTo>
                  <a:lnTo>
                    <a:pt x="452" y="254"/>
                  </a:lnTo>
                  <a:lnTo>
                    <a:pt x="448" y="254"/>
                  </a:lnTo>
                  <a:lnTo>
                    <a:pt x="444" y="254"/>
                  </a:lnTo>
                  <a:lnTo>
                    <a:pt x="448" y="250"/>
                  </a:lnTo>
                  <a:lnTo>
                    <a:pt x="452" y="250"/>
                  </a:lnTo>
                  <a:lnTo>
                    <a:pt x="452" y="246"/>
                  </a:lnTo>
                  <a:lnTo>
                    <a:pt x="448" y="246"/>
                  </a:lnTo>
                  <a:lnTo>
                    <a:pt x="448" y="250"/>
                  </a:lnTo>
                  <a:lnTo>
                    <a:pt x="444" y="250"/>
                  </a:lnTo>
                  <a:lnTo>
                    <a:pt x="440" y="254"/>
                  </a:lnTo>
                  <a:lnTo>
                    <a:pt x="440" y="250"/>
                  </a:lnTo>
                  <a:lnTo>
                    <a:pt x="436" y="250"/>
                  </a:lnTo>
                  <a:lnTo>
                    <a:pt x="436" y="254"/>
                  </a:lnTo>
                  <a:lnTo>
                    <a:pt x="434" y="254"/>
                  </a:lnTo>
                  <a:lnTo>
                    <a:pt x="434" y="250"/>
                  </a:lnTo>
                  <a:lnTo>
                    <a:pt x="434" y="246"/>
                  </a:lnTo>
                  <a:lnTo>
                    <a:pt x="434" y="254"/>
                  </a:lnTo>
                  <a:lnTo>
                    <a:pt x="430" y="254"/>
                  </a:lnTo>
                  <a:lnTo>
                    <a:pt x="426" y="254"/>
                  </a:lnTo>
                  <a:lnTo>
                    <a:pt x="430" y="250"/>
                  </a:lnTo>
                  <a:lnTo>
                    <a:pt x="430" y="246"/>
                  </a:lnTo>
                  <a:lnTo>
                    <a:pt x="430" y="250"/>
                  </a:lnTo>
                  <a:lnTo>
                    <a:pt x="426" y="250"/>
                  </a:lnTo>
                  <a:lnTo>
                    <a:pt x="422" y="250"/>
                  </a:lnTo>
                  <a:lnTo>
                    <a:pt x="426" y="250"/>
                  </a:lnTo>
                  <a:lnTo>
                    <a:pt x="422" y="254"/>
                  </a:lnTo>
                  <a:lnTo>
                    <a:pt x="418" y="254"/>
                  </a:lnTo>
                  <a:lnTo>
                    <a:pt x="418" y="258"/>
                  </a:lnTo>
                  <a:lnTo>
                    <a:pt x="418" y="254"/>
                  </a:lnTo>
                  <a:lnTo>
                    <a:pt x="422" y="258"/>
                  </a:lnTo>
                  <a:lnTo>
                    <a:pt x="418" y="258"/>
                  </a:lnTo>
                  <a:lnTo>
                    <a:pt x="422" y="258"/>
                  </a:lnTo>
                  <a:lnTo>
                    <a:pt x="426" y="262"/>
                  </a:lnTo>
                  <a:lnTo>
                    <a:pt x="422" y="262"/>
                  </a:lnTo>
                  <a:lnTo>
                    <a:pt x="418" y="262"/>
                  </a:lnTo>
                  <a:lnTo>
                    <a:pt x="418" y="266"/>
                  </a:lnTo>
                  <a:lnTo>
                    <a:pt x="418" y="266"/>
                  </a:lnTo>
                  <a:lnTo>
                    <a:pt x="418" y="266"/>
                  </a:lnTo>
                  <a:close/>
                  <a:moveTo>
                    <a:pt x="434" y="266"/>
                  </a:moveTo>
                  <a:lnTo>
                    <a:pt x="430" y="266"/>
                  </a:lnTo>
                  <a:lnTo>
                    <a:pt x="434" y="266"/>
                  </a:lnTo>
                  <a:lnTo>
                    <a:pt x="430" y="268"/>
                  </a:lnTo>
                  <a:lnTo>
                    <a:pt x="430" y="266"/>
                  </a:lnTo>
                  <a:lnTo>
                    <a:pt x="434" y="262"/>
                  </a:lnTo>
                  <a:lnTo>
                    <a:pt x="434" y="266"/>
                  </a:lnTo>
                  <a:lnTo>
                    <a:pt x="434" y="266"/>
                  </a:lnTo>
                  <a:lnTo>
                    <a:pt x="434" y="266"/>
                  </a:lnTo>
                  <a:close/>
                  <a:moveTo>
                    <a:pt x="224" y="384"/>
                  </a:moveTo>
                  <a:lnTo>
                    <a:pt x="224" y="388"/>
                  </a:lnTo>
                  <a:lnTo>
                    <a:pt x="224" y="384"/>
                  </a:lnTo>
                  <a:lnTo>
                    <a:pt x="224" y="384"/>
                  </a:lnTo>
                  <a:lnTo>
                    <a:pt x="224" y="384"/>
                  </a:lnTo>
                  <a:close/>
                  <a:moveTo>
                    <a:pt x="1440" y="706"/>
                  </a:moveTo>
                  <a:lnTo>
                    <a:pt x="1440" y="708"/>
                  </a:lnTo>
                  <a:lnTo>
                    <a:pt x="1440" y="706"/>
                  </a:lnTo>
                  <a:lnTo>
                    <a:pt x="1436" y="706"/>
                  </a:lnTo>
                  <a:lnTo>
                    <a:pt x="1440" y="708"/>
                  </a:lnTo>
                  <a:lnTo>
                    <a:pt x="1440" y="712"/>
                  </a:lnTo>
                  <a:lnTo>
                    <a:pt x="1440" y="716"/>
                  </a:lnTo>
                  <a:lnTo>
                    <a:pt x="1440" y="720"/>
                  </a:lnTo>
                  <a:lnTo>
                    <a:pt x="1440" y="724"/>
                  </a:lnTo>
                  <a:lnTo>
                    <a:pt x="1436" y="724"/>
                  </a:lnTo>
                  <a:lnTo>
                    <a:pt x="1436" y="720"/>
                  </a:lnTo>
                  <a:lnTo>
                    <a:pt x="1436" y="716"/>
                  </a:lnTo>
                  <a:lnTo>
                    <a:pt x="1436" y="720"/>
                  </a:lnTo>
                  <a:lnTo>
                    <a:pt x="1436" y="724"/>
                  </a:lnTo>
                  <a:lnTo>
                    <a:pt x="1440" y="724"/>
                  </a:lnTo>
                  <a:lnTo>
                    <a:pt x="1440" y="728"/>
                  </a:lnTo>
                  <a:lnTo>
                    <a:pt x="1440" y="732"/>
                  </a:lnTo>
                  <a:lnTo>
                    <a:pt x="1440" y="728"/>
                  </a:lnTo>
                  <a:lnTo>
                    <a:pt x="1436" y="728"/>
                  </a:lnTo>
                  <a:lnTo>
                    <a:pt x="1432" y="724"/>
                  </a:lnTo>
                  <a:lnTo>
                    <a:pt x="1428" y="724"/>
                  </a:lnTo>
                  <a:lnTo>
                    <a:pt x="1428" y="720"/>
                  </a:lnTo>
                  <a:lnTo>
                    <a:pt x="1428" y="716"/>
                  </a:lnTo>
                  <a:lnTo>
                    <a:pt x="1432" y="716"/>
                  </a:lnTo>
                  <a:lnTo>
                    <a:pt x="1432" y="712"/>
                  </a:lnTo>
                  <a:lnTo>
                    <a:pt x="1432" y="716"/>
                  </a:lnTo>
                  <a:lnTo>
                    <a:pt x="1428" y="716"/>
                  </a:lnTo>
                  <a:lnTo>
                    <a:pt x="1428" y="720"/>
                  </a:lnTo>
                  <a:lnTo>
                    <a:pt x="1428" y="724"/>
                  </a:lnTo>
                  <a:lnTo>
                    <a:pt x="1432" y="724"/>
                  </a:lnTo>
                  <a:lnTo>
                    <a:pt x="1432" y="728"/>
                  </a:lnTo>
                  <a:lnTo>
                    <a:pt x="1436" y="728"/>
                  </a:lnTo>
                  <a:lnTo>
                    <a:pt x="1440" y="732"/>
                  </a:lnTo>
                  <a:lnTo>
                    <a:pt x="1442" y="732"/>
                  </a:lnTo>
                  <a:lnTo>
                    <a:pt x="1442" y="734"/>
                  </a:lnTo>
                  <a:lnTo>
                    <a:pt x="1440" y="738"/>
                  </a:lnTo>
                  <a:lnTo>
                    <a:pt x="1440" y="734"/>
                  </a:lnTo>
                  <a:lnTo>
                    <a:pt x="1436" y="734"/>
                  </a:lnTo>
                  <a:lnTo>
                    <a:pt x="1432" y="732"/>
                  </a:lnTo>
                  <a:lnTo>
                    <a:pt x="1432" y="728"/>
                  </a:lnTo>
                  <a:lnTo>
                    <a:pt x="1428" y="728"/>
                  </a:lnTo>
                  <a:lnTo>
                    <a:pt x="1432" y="728"/>
                  </a:lnTo>
                  <a:lnTo>
                    <a:pt x="1432" y="732"/>
                  </a:lnTo>
                  <a:lnTo>
                    <a:pt x="1436" y="734"/>
                  </a:lnTo>
                  <a:lnTo>
                    <a:pt x="1440" y="738"/>
                  </a:lnTo>
                  <a:lnTo>
                    <a:pt x="1442" y="738"/>
                  </a:lnTo>
                  <a:lnTo>
                    <a:pt x="1442" y="742"/>
                  </a:lnTo>
                  <a:lnTo>
                    <a:pt x="1440" y="742"/>
                  </a:lnTo>
                  <a:lnTo>
                    <a:pt x="1440" y="746"/>
                  </a:lnTo>
                  <a:lnTo>
                    <a:pt x="1440" y="742"/>
                  </a:lnTo>
                  <a:lnTo>
                    <a:pt x="1436" y="742"/>
                  </a:lnTo>
                  <a:lnTo>
                    <a:pt x="1440" y="742"/>
                  </a:lnTo>
                  <a:lnTo>
                    <a:pt x="1440" y="746"/>
                  </a:lnTo>
                  <a:lnTo>
                    <a:pt x="1442" y="746"/>
                  </a:lnTo>
                  <a:lnTo>
                    <a:pt x="1440" y="750"/>
                  </a:lnTo>
                  <a:lnTo>
                    <a:pt x="1436" y="746"/>
                  </a:lnTo>
                  <a:lnTo>
                    <a:pt x="1432" y="746"/>
                  </a:lnTo>
                  <a:lnTo>
                    <a:pt x="1432" y="742"/>
                  </a:lnTo>
                  <a:lnTo>
                    <a:pt x="1428" y="742"/>
                  </a:lnTo>
                  <a:lnTo>
                    <a:pt x="1432" y="742"/>
                  </a:lnTo>
                  <a:lnTo>
                    <a:pt x="1432" y="746"/>
                  </a:lnTo>
                  <a:lnTo>
                    <a:pt x="1436" y="746"/>
                  </a:lnTo>
                  <a:lnTo>
                    <a:pt x="1436" y="750"/>
                  </a:lnTo>
                  <a:lnTo>
                    <a:pt x="1440" y="750"/>
                  </a:lnTo>
                  <a:lnTo>
                    <a:pt x="1440" y="754"/>
                  </a:lnTo>
                  <a:lnTo>
                    <a:pt x="1440" y="750"/>
                  </a:lnTo>
                  <a:lnTo>
                    <a:pt x="1442" y="750"/>
                  </a:lnTo>
                  <a:lnTo>
                    <a:pt x="1446" y="750"/>
                  </a:lnTo>
                  <a:lnTo>
                    <a:pt x="1446" y="754"/>
                  </a:lnTo>
                  <a:lnTo>
                    <a:pt x="1446" y="758"/>
                  </a:lnTo>
                  <a:lnTo>
                    <a:pt x="1446" y="762"/>
                  </a:lnTo>
                  <a:lnTo>
                    <a:pt x="1446" y="764"/>
                  </a:lnTo>
                  <a:lnTo>
                    <a:pt x="1450" y="764"/>
                  </a:lnTo>
                  <a:lnTo>
                    <a:pt x="1450" y="768"/>
                  </a:lnTo>
                  <a:lnTo>
                    <a:pt x="1450" y="772"/>
                  </a:lnTo>
                  <a:lnTo>
                    <a:pt x="1450" y="768"/>
                  </a:lnTo>
                  <a:lnTo>
                    <a:pt x="1450" y="764"/>
                  </a:lnTo>
                  <a:lnTo>
                    <a:pt x="1446" y="764"/>
                  </a:lnTo>
                  <a:lnTo>
                    <a:pt x="1446" y="762"/>
                  </a:lnTo>
                  <a:lnTo>
                    <a:pt x="1446" y="758"/>
                  </a:lnTo>
                  <a:lnTo>
                    <a:pt x="1446" y="754"/>
                  </a:lnTo>
                  <a:lnTo>
                    <a:pt x="1446" y="758"/>
                  </a:lnTo>
                  <a:lnTo>
                    <a:pt x="1442" y="758"/>
                  </a:lnTo>
                  <a:lnTo>
                    <a:pt x="1446" y="762"/>
                  </a:lnTo>
                  <a:lnTo>
                    <a:pt x="1446" y="764"/>
                  </a:lnTo>
                  <a:lnTo>
                    <a:pt x="1446" y="768"/>
                  </a:lnTo>
                  <a:lnTo>
                    <a:pt x="1446" y="764"/>
                  </a:lnTo>
                  <a:lnTo>
                    <a:pt x="1446" y="762"/>
                  </a:lnTo>
                  <a:lnTo>
                    <a:pt x="1446" y="764"/>
                  </a:lnTo>
                  <a:lnTo>
                    <a:pt x="1442" y="764"/>
                  </a:lnTo>
                  <a:lnTo>
                    <a:pt x="1442" y="762"/>
                  </a:lnTo>
                  <a:lnTo>
                    <a:pt x="1442" y="764"/>
                  </a:lnTo>
                  <a:lnTo>
                    <a:pt x="1440" y="764"/>
                  </a:lnTo>
                  <a:lnTo>
                    <a:pt x="1440" y="768"/>
                  </a:lnTo>
                  <a:lnTo>
                    <a:pt x="1436" y="768"/>
                  </a:lnTo>
                  <a:lnTo>
                    <a:pt x="1436" y="764"/>
                  </a:lnTo>
                  <a:lnTo>
                    <a:pt x="1436" y="768"/>
                  </a:lnTo>
                  <a:lnTo>
                    <a:pt x="1440" y="768"/>
                  </a:lnTo>
                  <a:lnTo>
                    <a:pt x="1442" y="768"/>
                  </a:lnTo>
                  <a:lnTo>
                    <a:pt x="1440" y="768"/>
                  </a:lnTo>
                  <a:lnTo>
                    <a:pt x="1442" y="768"/>
                  </a:lnTo>
                  <a:lnTo>
                    <a:pt x="1446" y="768"/>
                  </a:lnTo>
                  <a:lnTo>
                    <a:pt x="1442" y="772"/>
                  </a:lnTo>
                  <a:lnTo>
                    <a:pt x="1442" y="776"/>
                  </a:lnTo>
                  <a:lnTo>
                    <a:pt x="1442" y="772"/>
                  </a:lnTo>
                  <a:lnTo>
                    <a:pt x="1442" y="776"/>
                  </a:lnTo>
                  <a:lnTo>
                    <a:pt x="1446" y="772"/>
                  </a:lnTo>
                  <a:lnTo>
                    <a:pt x="1446" y="768"/>
                  </a:lnTo>
                  <a:lnTo>
                    <a:pt x="1450" y="772"/>
                  </a:lnTo>
                  <a:lnTo>
                    <a:pt x="1450" y="776"/>
                  </a:lnTo>
                  <a:lnTo>
                    <a:pt x="1446" y="776"/>
                  </a:lnTo>
                  <a:lnTo>
                    <a:pt x="1446" y="780"/>
                  </a:lnTo>
                  <a:lnTo>
                    <a:pt x="1442" y="780"/>
                  </a:lnTo>
                  <a:lnTo>
                    <a:pt x="1440" y="780"/>
                  </a:lnTo>
                  <a:lnTo>
                    <a:pt x="1436" y="780"/>
                  </a:lnTo>
                  <a:lnTo>
                    <a:pt x="1436" y="776"/>
                  </a:lnTo>
                  <a:lnTo>
                    <a:pt x="1440" y="776"/>
                  </a:lnTo>
                  <a:lnTo>
                    <a:pt x="1436" y="776"/>
                  </a:lnTo>
                  <a:lnTo>
                    <a:pt x="1436" y="780"/>
                  </a:lnTo>
                  <a:lnTo>
                    <a:pt x="1432" y="780"/>
                  </a:lnTo>
                  <a:lnTo>
                    <a:pt x="1432" y="776"/>
                  </a:lnTo>
                  <a:lnTo>
                    <a:pt x="1432" y="780"/>
                  </a:lnTo>
                  <a:lnTo>
                    <a:pt x="1440" y="780"/>
                  </a:lnTo>
                  <a:lnTo>
                    <a:pt x="1440" y="784"/>
                  </a:lnTo>
                  <a:lnTo>
                    <a:pt x="1436" y="784"/>
                  </a:lnTo>
                  <a:lnTo>
                    <a:pt x="1436" y="788"/>
                  </a:lnTo>
                  <a:lnTo>
                    <a:pt x="1432" y="788"/>
                  </a:lnTo>
                  <a:lnTo>
                    <a:pt x="1432" y="784"/>
                  </a:lnTo>
                  <a:lnTo>
                    <a:pt x="1432" y="788"/>
                  </a:lnTo>
                  <a:lnTo>
                    <a:pt x="1436" y="788"/>
                  </a:lnTo>
                  <a:lnTo>
                    <a:pt x="1440" y="788"/>
                  </a:lnTo>
                  <a:lnTo>
                    <a:pt x="1442" y="788"/>
                  </a:lnTo>
                  <a:lnTo>
                    <a:pt x="1440" y="788"/>
                  </a:lnTo>
                  <a:lnTo>
                    <a:pt x="1440" y="790"/>
                  </a:lnTo>
                  <a:lnTo>
                    <a:pt x="1436" y="790"/>
                  </a:lnTo>
                  <a:lnTo>
                    <a:pt x="1428" y="794"/>
                  </a:lnTo>
                  <a:lnTo>
                    <a:pt x="1424" y="794"/>
                  </a:lnTo>
                  <a:lnTo>
                    <a:pt x="1428" y="794"/>
                  </a:lnTo>
                  <a:lnTo>
                    <a:pt x="1424" y="790"/>
                  </a:lnTo>
                  <a:lnTo>
                    <a:pt x="1424" y="794"/>
                  </a:lnTo>
                  <a:lnTo>
                    <a:pt x="1424" y="798"/>
                  </a:lnTo>
                  <a:lnTo>
                    <a:pt x="1420" y="798"/>
                  </a:lnTo>
                  <a:lnTo>
                    <a:pt x="1420" y="802"/>
                  </a:lnTo>
                  <a:lnTo>
                    <a:pt x="1416" y="802"/>
                  </a:lnTo>
                  <a:lnTo>
                    <a:pt x="1416" y="806"/>
                  </a:lnTo>
                  <a:lnTo>
                    <a:pt x="1416" y="802"/>
                  </a:lnTo>
                  <a:lnTo>
                    <a:pt x="1416" y="806"/>
                  </a:lnTo>
                  <a:lnTo>
                    <a:pt x="1416" y="810"/>
                  </a:lnTo>
                  <a:lnTo>
                    <a:pt x="1416" y="806"/>
                  </a:lnTo>
                  <a:lnTo>
                    <a:pt x="1414" y="806"/>
                  </a:lnTo>
                  <a:lnTo>
                    <a:pt x="1410" y="810"/>
                  </a:lnTo>
                  <a:lnTo>
                    <a:pt x="1406" y="810"/>
                  </a:lnTo>
                  <a:lnTo>
                    <a:pt x="1406" y="814"/>
                  </a:lnTo>
                  <a:lnTo>
                    <a:pt x="1402" y="814"/>
                  </a:lnTo>
                  <a:lnTo>
                    <a:pt x="1402" y="818"/>
                  </a:lnTo>
                  <a:lnTo>
                    <a:pt x="1398" y="820"/>
                  </a:lnTo>
                  <a:lnTo>
                    <a:pt x="1398" y="818"/>
                  </a:lnTo>
                  <a:lnTo>
                    <a:pt x="1398" y="820"/>
                  </a:lnTo>
                  <a:lnTo>
                    <a:pt x="1398" y="824"/>
                  </a:lnTo>
                  <a:lnTo>
                    <a:pt x="1394" y="824"/>
                  </a:lnTo>
                  <a:lnTo>
                    <a:pt x="1390" y="828"/>
                  </a:lnTo>
                  <a:lnTo>
                    <a:pt x="1390" y="832"/>
                  </a:lnTo>
                  <a:lnTo>
                    <a:pt x="1386" y="832"/>
                  </a:lnTo>
                  <a:lnTo>
                    <a:pt x="1384" y="836"/>
                  </a:lnTo>
                  <a:lnTo>
                    <a:pt x="1380" y="832"/>
                  </a:lnTo>
                  <a:lnTo>
                    <a:pt x="1380" y="836"/>
                  </a:lnTo>
                  <a:lnTo>
                    <a:pt x="1384" y="836"/>
                  </a:lnTo>
                  <a:lnTo>
                    <a:pt x="1380" y="840"/>
                  </a:lnTo>
                  <a:lnTo>
                    <a:pt x="1380" y="836"/>
                  </a:lnTo>
                  <a:lnTo>
                    <a:pt x="1376" y="836"/>
                  </a:lnTo>
                  <a:lnTo>
                    <a:pt x="1376" y="832"/>
                  </a:lnTo>
                  <a:lnTo>
                    <a:pt x="1376" y="836"/>
                  </a:lnTo>
                  <a:lnTo>
                    <a:pt x="1380" y="840"/>
                  </a:lnTo>
                  <a:lnTo>
                    <a:pt x="1376" y="840"/>
                  </a:lnTo>
                  <a:lnTo>
                    <a:pt x="1376" y="844"/>
                  </a:lnTo>
                  <a:lnTo>
                    <a:pt x="1376" y="848"/>
                  </a:lnTo>
                  <a:lnTo>
                    <a:pt x="1372" y="848"/>
                  </a:lnTo>
                  <a:lnTo>
                    <a:pt x="1372" y="850"/>
                  </a:lnTo>
                  <a:lnTo>
                    <a:pt x="1368" y="850"/>
                  </a:lnTo>
                  <a:lnTo>
                    <a:pt x="1372" y="854"/>
                  </a:lnTo>
                  <a:lnTo>
                    <a:pt x="1372" y="850"/>
                  </a:lnTo>
                  <a:lnTo>
                    <a:pt x="1372" y="854"/>
                  </a:lnTo>
                  <a:lnTo>
                    <a:pt x="1372" y="858"/>
                  </a:lnTo>
                  <a:lnTo>
                    <a:pt x="1368" y="858"/>
                  </a:lnTo>
                  <a:lnTo>
                    <a:pt x="1368" y="862"/>
                  </a:lnTo>
                  <a:lnTo>
                    <a:pt x="1368" y="858"/>
                  </a:lnTo>
                  <a:lnTo>
                    <a:pt x="1368" y="862"/>
                  </a:lnTo>
                  <a:lnTo>
                    <a:pt x="1368" y="866"/>
                  </a:lnTo>
                  <a:lnTo>
                    <a:pt x="1368" y="870"/>
                  </a:lnTo>
                  <a:lnTo>
                    <a:pt x="1368" y="874"/>
                  </a:lnTo>
                  <a:lnTo>
                    <a:pt x="1368" y="876"/>
                  </a:lnTo>
                  <a:lnTo>
                    <a:pt x="1368" y="880"/>
                  </a:lnTo>
                  <a:lnTo>
                    <a:pt x="1372" y="880"/>
                  </a:lnTo>
                  <a:lnTo>
                    <a:pt x="1372" y="884"/>
                  </a:lnTo>
                  <a:lnTo>
                    <a:pt x="1372" y="888"/>
                  </a:lnTo>
                  <a:lnTo>
                    <a:pt x="1376" y="896"/>
                  </a:lnTo>
                  <a:lnTo>
                    <a:pt x="1376" y="900"/>
                  </a:lnTo>
                  <a:lnTo>
                    <a:pt x="1380" y="904"/>
                  </a:lnTo>
                  <a:lnTo>
                    <a:pt x="1380" y="906"/>
                  </a:lnTo>
                  <a:lnTo>
                    <a:pt x="1380" y="910"/>
                  </a:lnTo>
                  <a:lnTo>
                    <a:pt x="1380" y="914"/>
                  </a:lnTo>
                  <a:lnTo>
                    <a:pt x="1384" y="918"/>
                  </a:lnTo>
                  <a:lnTo>
                    <a:pt x="1380" y="918"/>
                  </a:lnTo>
                  <a:lnTo>
                    <a:pt x="1380" y="914"/>
                  </a:lnTo>
                  <a:lnTo>
                    <a:pt x="1380" y="910"/>
                  </a:lnTo>
                  <a:lnTo>
                    <a:pt x="1380" y="906"/>
                  </a:lnTo>
                  <a:lnTo>
                    <a:pt x="1376" y="906"/>
                  </a:lnTo>
                  <a:lnTo>
                    <a:pt x="1376" y="904"/>
                  </a:lnTo>
                  <a:lnTo>
                    <a:pt x="1380" y="904"/>
                  </a:lnTo>
                  <a:lnTo>
                    <a:pt x="1376" y="904"/>
                  </a:lnTo>
                  <a:lnTo>
                    <a:pt x="1380" y="910"/>
                  </a:lnTo>
                  <a:lnTo>
                    <a:pt x="1380" y="914"/>
                  </a:lnTo>
                  <a:lnTo>
                    <a:pt x="1384" y="918"/>
                  </a:lnTo>
                  <a:lnTo>
                    <a:pt x="1384" y="922"/>
                  </a:lnTo>
                  <a:lnTo>
                    <a:pt x="1384" y="926"/>
                  </a:lnTo>
                  <a:lnTo>
                    <a:pt x="1386" y="932"/>
                  </a:lnTo>
                  <a:lnTo>
                    <a:pt x="1386" y="936"/>
                  </a:lnTo>
                  <a:lnTo>
                    <a:pt x="1386" y="940"/>
                  </a:lnTo>
                  <a:lnTo>
                    <a:pt x="1386" y="944"/>
                  </a:lnTo>
                  <a:lnTo>
                    <a:pt x="1386" y="948"/>
                  </a:lnTo>
                  <a:lnTo>
                    <a:pt x="1386" y="956"/>
                  </a:lnTo>
                  <a:lnTo>
                    <a:pt x="1386" y="960"/>
                  </a:lnTo>
                  <a:lnTo>
                    <a:pt x="1384" y="960"/>
                  </a:lnTo>
                  <a:lnTo>
                    <a:pt x="1384" y="962"/>
                  </a:lnTo>
                  <a:lnTo>
                    <a:pt x="1384" y="966"/>
                  </a:lnTo>
                  <a:lnTo>
                    <a:pt x="1380" y="966"/>
                  </a:lnTo>
                  <a:lnTo>
                    <a:pt x="1376" y="966"/>
                  </a:lnTo>
                  <a:lnTo>
                    <a:pt x="1372" y="970"/>
                  </a:lnTo>
                  <a:lnTo>
                    <a:pt x="1372" y="966"/>
                  </a:lnTo>
                  <a:lnTo>
                    <a:pt x="1376" y="966"/>
                  </a:lnTo>
                  <a:lnTo>
                    <a:pt x="1372" y="966"/>
                  </a:lnTo>
                  <a:lnTo>
                    <a:pt x="1372" y="962"/>
                  </a:lnTo>
                  <a:lnTo>
                    <a:pt x="1368" y="956"/>
                  </a:lnTo>
                  <a:lnTo>
                    <a:pt x="1364" y="956"/>
                  </a:lnTo>
                  <a:lnTo>
                    <a:pt x="1364" y="952"/>
                  </a:lnTo>
                  <a:lnTo>
                    <a:pt x="1360" y="948"/>
                  </a:lnTo>
                  <a:lnTo>
                    <a:pt x="1360" y="944"/>
                  </a:lnTo>
                  <a:lnTo>
                    <a:pt x="1364" y="940"/>
                  </a:lnTo>
                  <a:lnTo>
                    <a:pt x="1360" y="940"/>
                  </a:lnTo>
                  <a:lnTo>
                    <a:pt x="1360" y="944"/>
                  </a:lnTo>
                  <a:lnTo>
                    <a:pt x="1360" y="940"/>
                  </a:lnTo>
                  <a:lnTo>
                    <a:pt x="1360" y="936"/>
                  </a:lnTo>
                  <a:lnTo>
                    <a:pt x="1358" y="936"/>
                  </a:lnTo>
                  <a:lnTo>
                    <a:pt x="1358" y="940"/>
                  </a:lnTo>
                  <a:lnTo>
                    <a:pt x="1358" y="936"/>
                  </a:lnTo>
                  <a:lnTo>
                    <a:pt x="1354" y="936"/>
                  </a:lnTo>
                  <a:lnTo>
                    <a:pt x="1354" y="932"/>
                  </a:lnTo>
                  <a:lnTo>
                    <a:pt x="1354" y="930"/>
                  </a:lnTo>
                  <a:lnTo>
                    <a:pt x="1354" y="926"/>
                  </a:lnTo>
                  <a:lnTo>
                    <a:pt x="1350" y="926"/>
                  </a:lnTo>
                  <a:lnTo>
                    <a:pt x="1354" y="926"/>
                  </a:lnTo>
                  <a:lnTo>
                    <a:pt x="1350" y="926"/>
                  </a:lnTo>
                  <a:lnTo>
                    <a:pt x="1354" y="922"/>
                  </a:lnTo>
                  <a:lnTo>
                    <a:pt x="1354" y="918"/>
                  </a:lnTo>
                  <a:lnTo>
                    <a:pt x="1350" y="914"/>
                  </a:lnTo>
                  <a:lnTo>
                    <a:pt x="1350" y="918"/>
                  </a:lnTo>
                  <a:lnTo>
                    <a:pt x="1354" y="918"/>
                  </a:lnTo>
                  <a:lnTo>
                    <a:pt x="1350" y="922"/>
                  </a:lnTo>
                  <a:lnTo>
                    <a:pt x="1350" y="918"/>
                  </a:lnTo>
                  <a:lnTo>
                    <a:pt x="1350" y="914"/>
                  </a:lnTo>
                  <a:lnTo>
                    <a:pt x="1350" y="910"/>
                  </a:lnTo>
                  <a:lnTo>
                    <a:pt x="1350" y="906"/>
                  </a:lnTo>
                  <a:lnTo>
                    <a:pt x="1350" y="904"/>
                  </a:lnTo>
                  <a:lnTo>
                    <a:pt x="1350" y="900"/>
                  </a:lnTo>
                  <a:lnTo>
                    <a:pt x="1350" y="896"/>
                  </a:lnTo>
                  <a:lnTo>
                    <a:pt x="1346" y="896"/>
                  </a:lnTo>
                  <a:lnTo>
                    <a:pt x="1346" y="892"/>
                  </a:lnTo>
                  <a:lnTo>
                    <a:pt x="1342" y="892"/>
                  </a:lnTo>
                  <a:lnTo>
                    <a:pt x="1342" y="888"/>
                  </a:lnTo>
                  <a:lnTo>
                    <a:pt x="1338" y="888"/>
                  </a:lnTo>
                  <a:lnTo>
                    <a:pt x="1338" y="884"/>
                  </a:lnTo>
                  <a:lnTo>
                    <a:pt x="1338" y="880"/>
                  </a:lnTo>
                  <a:lnTo>
                    <a:pt x="1334" y="880"/>
                  </a:lnTo>
                  <a:lnTo>
                    <a:pt x="1330" y="880"/>
                  </a:lnTo>
                  <a:lnTo>
                    <a:pt x="1330" y="876"/>
                  </a:lnTo>
                  <a:lnTo>
                    <a:pt x="1328" y="876"/>
                  </a:lnTo>
                  <a:lnTo>
                    <a:pt x="1324" y="880"/>
                  </a:lnTo>
                  <a:lnTo>
                    <a:pt x="1328" y="880"/>
                  </a:lnTo>
                  <a:lnTo>
                    <a:pt x="1324" y="880"/>
                  </a:lnTo>
                  <a:lnTo>
                    <a:pt x="1324" y="884"/>
                  </a:lnTo>
                  <a:lnTo>
                    <a:pt x="1320" y="884"/>
                  </a:lnTo>
                  <a:lnTo>
                    <a:pt x="1316" y="884"/>
                  </a:lnTo>
                  <a:lnTo>
                    <a:pt x="1312" y="884"/>
                  </a:lnTo>
                  <a:lnTo>
                    <a:pt x="1312" y="880"/>
                  </a:lnTo>
                  <a:lnTo>
                    <a:pt x="1308" y="880"/>
                  </a:lnTo>
                  <a:lnTo>
                    <a:pt x="1308" y="876"/>
                  </a:lnTo>
                  <a:lnTo>
                    <a:pt x="1308" y="880"/>
                  </a:lnTo>
                  <a:lnTo>
                    <a:pt x="1312" y="880"/>
                  </a:lnTo>
                  <a:lnTo>
                    <a:pt x="1308" y="876"/>
                  </a:lnTo>
                  <a:lnTo>
                    <a:pt x="1308" y="874"/>
                  </a:lnTo>
                  <a:lnTo>
                    <a:pt x="1304" y="874"/>
                  </a:lnTo>
                  <a:lnTo>
                    <a:pt x="1304" y="876"/>
                  </a:lnTo>
                  <a:lnTo>
                    <a:pt x="1308" y="876"/>
                  </a:lnTo>
                  <a:lnTo>
                    <a:pt x="1304" y="876"/>
                  </a:lnTo>
                  <a:lnTo>
                    <a:pt x="1304" y="874"/>
                  </a:lnTo>
                  <a:lnTo>
                    <a:pt x="1300" y="874"/>
                  </a:lnTo>
                  <a:lnTo>
                    <a:pt x="1298" y="874"/>
                  </a:lnTo>
                  <a:lnTo>
                    <a:pt x="1300" y="874"/>
                  </a:lnTo>
                  <a:lnTo>
                    <a:pt x="1300" y="870"/>
                  </a:lnTo>
                  <a:lnTo>
                    <a:pt x="1298" y="870"/>
                  </a:lnTo>
                  <a:lnTo>
                    <a:pt x="1298" y="874"/>
                  </a:lnTo>
                  <a:lnTo>
                    <a:pt x="1294" y="874"/>
                  </a:lnTo>
                  <a:lnTo>
                    <a:pt x="1290" y="874"/>
                  </a:lnTo>
                  <a:lnTo>
                    <a:pt x="1286" y="874"/>
                  </a:lnTo>
                  <a:lnTo>
                    <a:pt x="1290" y="874"/>
                  </a:lnTo>
                  <a:lnTo>
                    <a:pt x="1290" y="870"/>
                  </a:lnTo>
                  <a:lnTo>
                    <a:pt x="1286" y="870"/>
                  </a:lnTo>
                  <a:lnTo>
                    <a:pt x="1286" y="874"/>
                  </a:lnTo>
                  <a:lnTo>
                    <a:pt x="1282" y="874"/>
                  </a:lnTo>
                  <a:lnTo>
                    <a:pt x="1286" y="874"/>
                  </a:lnTo>
                  <a:lnTo>
                    <a:pt x="1282" y="870"/>
                  </a:lnTo>
                  <a:lnTo>
                    <a:pt x="1282" y="874"/>
                  </a:lnTo>
                  <a:lnTo>
                    <a:pt x="1278" y="876"/>
                  </a:lnTo>
                  <a:lnTo>
                    <a:pt x="1274" y="876"/>
                  </a:lnTo>
                  <a:lnTo>
                    <a:pt x="1278" y="876"/>
                  </a:lnTo>
                  <a:lnTo>
                    <a:pt x="1278" y="874"/>
                  </a:lnTo>
                  <a:lnTo>
                    <a:pt x="1274" y="874"/>
                  </a:lnTo>
                  <a:lnTo>
                    <a:pt x="1274" y="870"/>
                  </a:lnTo>
                  <a:lnTo>
                    <a:pt x="1274" y="866"/>
                  </a:lnTo>
                  <a:lnTo>
                    <a:pt x="1274" y="870"/>
                  </a:lnTo>
                  <a:lnTo>
                    <a:pt x="1274" y="874"/>
                  </a:lnTo>
                  <a:lnTo>
                    <a:pt x="1272" y="874"/>
                  </a:lnTo>
                  <a:lnTo>
                    <a:pt x="1268" y="874"/>
                  </a:lnTo>
                  <a:lnTo>
                    <a:pt x="1264" y="874"/>
                  </a:lnTo>
                  <a:lnTo>
                    <a:pt x="1260" y="874"/>
                  </a:lnTo>
                  <a:lnTo>
                    <a:pt x="1258" y="874"/>
                  </a:lnTo>
                  <a:lnTo>
                    <a:pt x="1258" y="876"/>
                  </a:lnTo>
                  <a:lnTo>
                    <a:pt x="1254" y="876"/>
                  </a:lnTo>
                  <a:lnTo>
                    <a:pt x="1250" y="876"/>
                  </a:lnTo>
                  <a:lnTo>
                    <a:pt x="1250" y="874"/>
                  </a:lnTo>
                  <a:lnTo>
                    <a:pt x="1246" y="874"/>
                  </a:lnTo>
                  <a:lnTo>
                    <a:pt x="1242" y="876"/>
                  </a:lnTo>
                  <a:lnTo>
                    <a:pt x="1242" y="880"/>
                  </a:lnTo>
                  <a:lnTo>
                    <a:pt x="1246" y="880"/>
                  </a:lnTo>
                  <a:lnTo>
                    <a:pt x="1250" y="876"/>
                  </a:lnTo>
                  <a:lnTo>
                    <a:pt x="1254" y="876"/>
                  </a:lnTo>
                  <a:lnTo>
                    <a:pt x="1254" y="880"/>
                  </a:lnTo>
                  <a:lnTo>
                    <a:pt x="1250" y="880"/>
                  </a:lnTo>
                  <a:lnTo>
                    <a:pt x="1254" y="880"/>
                  </a:lnTo>
                  <a:lnTo>
                    <a:pt x="1254" y="876"/>
                  </a:lnTo>
                  <a:lnTo>
                    <a:pt x="1258" y="880"/>
                  </a:lnTo>
                  <a:lnTo>
                    <a:pt x="1258" y="884"/>
                  </a:lnTo>
                  <a:lnTo>
                    <a:pt x="1254" y="884"/>
                  </a:lnTo>
                  <a:lnTo>
                    <a:pt x="1250" y="888"/>
                  </a:lnTo>
                  <a:lnTo>
                    <a:pt x="1254" y="888"/>
                  </a:lnTo>
                  <a:lnTo>
                    <a:pt x="1254" y="892"/>
                  </a:lnTo>
                  <a:lnTo>
                    <a:pt x="1258" y="892"/>
                  </a:lnTo>
                  <a:lnTo>
                    <a:pt x="1260" y="892"/>
                  </a:lnTo>
                  <a:lnTo>
                    <a:pt x="1260" y="896"/>
                  </a:lnTo>
                  <a:lnTo>
                    <a:pt x="1260" y="900"/>
                  </a:lnTo>
                  <a:lnTo>
                    <a:pt x="1258" y="896"/>
                  </a:lnTo>
                  <a:lnTo>
                    <a:pt x="1258" y="900"/>
                  </a:lnTo>
                  <a:lnTo>
                    <a:pt x="1258" y="896"/>
                  </a:lnTo>
                  <a:lnTo>
                    <a:pt x="1254" y="896"/>
                  </a:lnTo>
                  <a:lnTo>
                    <a:pt x="1254" y="892"/>
                  </a:lnTo>
                  <a:lnTo>
                    <a:pt x="1250" y="892"/>
                  </a:lnTo>
                  <a:lnTo>
                    <a:pt x="1250" y="888"/>
                  </a:lnTo>
                  <a:lnTo>
                    <a:pt x="1246" y="888"/>
                  </a:lnTo>
                  <a:lnTo>
                    <a:pt x="1246" y="892"/>
                  </a:lnTo>
                  <a:lnTo>
                    <a:pt x="1246" y="896"/>
                  </a:lnTo>
                  <a:lnTo>
                    <a:pt x="1242" y="896"/>
                  </a:lnTo>
                  <a:lnTo>
                    <a:pt x="1242" y="892"/>
                  </a:lnTo>
                  <a:lnTo>
                    <a:pt x="1238" y="892"/>
                  </a:lnTo>
                  <a:lnTo>
                    <a:pt x="1238" y="896"/>
                  </a:lnTo>
                  <a:lnTo>
                    <a:pt x="1234" y="896"/>
                  </a:lnTo>
                  <a:lnTo>
                    <a:pt x="1230" y="896"/>
                  </a:lnTo>
                  <a:lnTo>
                    <a:pt x="1230" y="892"/>
                  </a:lnTo>
                  <a:lnTo>
                    <a:pt x="1228" y="892"/>
                  </a:lnTo>
                  <a:lnTo>
                    <a:pt x="1230" y="892"/>
                  </a:lnTo>
                  <a:lnTo>
                    <a:pt x="1230" y="896"/>
                  </a:lnTo>
                  <a:lnTo>
                    <a:pt x="1230" y="892"/>
                  </a:lnTo>
                  <a:lnTo>
                    <a:pt x="1230" y="888"/>
                  </a:lnTo>
                  <a:lnTo>
                    <a:pt x="1228" y="888"/>
                  </a:lnTo>
                  <a:lnTo>
                    <a:pt x="1224" y="884"/>
                  </a:lnTo>
                  <a:lnTo>
                    <a:pt x="1220" y="884"/>
                  </a:lnTo>
                  <a:lnTo>
                    <a:pt x="1216" y="884"/>
                  </a:lnTo>
                  <a:lnTo>
                    <a:pt x="1216" y="888"/>
                  </a:lnTo>
                  <a:lnTo>
                    <a:pt x="1212" y="888"/>
                  </a:lnTo>
                  <a:lnTo>
                    <a:pt x="1208" y="888"/>
                  </a:lnTo>
                  <a:lnTo>
                    <a:pt x="1204" y="884"/>
                  </a:lnTo>
                  <a:lnTo>
                    <a:pt x="1202" y="884"/>
                  </a:lnTo>
                  <a:lnTo>
                    <a:pt x="1198" y="884"/>
                  </a:lnTo>
                  <a:lnTo>
                    <a:pt x="1194" y="884"/>
                  </a:lnTo>
                  <a:lnTo>
                    <a:pt x="1194" y="880"/>
                  </a:lnTo>
                  <a:lnTo>
                    <a:pt x="1190" y="884"/>
                  </a:lnTo>
                  <a:lnTo>
                    <a:pt x="1194" y="884"/>
                  </a:lnTo>
                  <a:lnTo>
                    <a:pt x="1190" y="884"/>
                  </a:lnTo>
                  <a:lnTo>
                    <a:pt x="1190" y="888"/>
                  </a:lnTo>
                  <a:lnTo>
                    <a:pt x="1186" y="888"/>
                  </a:lnTo>
                  <a:lnTo>
                    <a:pt x="1182" y="888"/>
                  </a:lnTo>
                  <a:lnTo>
                    <a:pt x="1182" y="892"/>
                  </a:lnTo>
                  <a:lnTo>
                    <a:pt x="1178" y="892"/>
                  </a:lnTo>
                  <a:lnTo>
                    <a:pt x="1182" y="888"/>
                  </a:lnTo>
                  <a:lnTo>
                    <a:pt x="1178" y="888"/>
                  </a:lnTo>
                  <a:lnTo>
                    <a:pt x="1182" y="888"/>
                  </a:lnTo>
                  <a:lnTo>
                    <a:pt x="1182" y="884"/>
                  </a:lnTo>
                  <a:lnTo>
                    <a:pt x="1178" y="884"/>
                  </a:lnTo>
                  <a:lnTo>
                    <a:pt x="1174" y="884"/>
                  </a:lnTo>
                  <a:lnTo>
                    <a:pt x="1174" y="888"/>
                  </a:lnTo>
                  <a:lnTo>
                    <a:pt x="1178" y="892"/>
                  </a:lnTo>
                  <a:lnTo>
                    <a:pt x="1174" y="896"/>
                  </a:lnTo>
                  <a:lnTo>
                    <a:pt x="1172" y="900"/>
                  </a:lnTo>
                  <a:lnTo>
                    <a:pt x="1168" y="904"/>
                  </a:lnTo>
                  <a:lnTo>
                    <a:pt x="1164" y="904"/>
                  </a:lnTo>
                  <a:lnTo>
                    <a:pt x="1164" y="906"/>
                  </a:lnTo>
                  <a:lnTo>
                    <a:pt x="1164" y="904"/>
                  </a:lnTo>
                  <a:lnTo>
                    <a:pt x="1168" y="904"/>
                  </a:lnTo>
                  <a:lnTo>
                    <a:pt x="1164" y="904"/>
                  </a:lnTo>
                  <a:lnTo>
                    <a:pt x="1164" y="906"/>
                  </a:lnTo>
                  <a:lnTo>
                    <a:pt x="1160" y="906"/>
                  </a:lnTo>
                  <a:lnTo>
                    <a:pt x="1164" y="906"/>
                  </a:lnTo>
                  <a:lnTo>
                    <a:pt x="1164" y="904"/>
                  </a:lnTo>
                  <a:lnTo>
                    <a:pt x="1160" y="906"/>
                  </a:lnTo>
                  <a:lnTo>
                    <a:pt x="1160" y="904"/>
                  </a:lnTo>
                  <a:lnTo>
                    <a:pt x="1156" y="904"/>
                  </a:lnTo>
                  <a:lnTo>
                    <a:pt x="1156" y="906"/>
                  </a:lnTo>
                  <a:lnTo>
                    <a:pt x="1156" y="904"/>
                  </a:lnTo>
                  <a:lnTo>
                    <a:pt x="1152" y="904"/>
                  </a:lnTo>
                  <a:lnTo>
                    <a:pt x="1152" y="906"/>
                  </a:lnTo>
                  <a:lnTo>
                    <a:pt x="1156" y="906"/>
                  </a:lnTo>
                  <a:lnTo>
                    <a:pt x="1152" y="910"/>
                  </a:lnTo>
                  <a:lnTo>
                    <a:pt x="1152" y="906"/>
                  </a:lnTo>
                  <a:lnTo>
                    <a:pt x="1148" y="910"/>
                  </a:lnTo>
                  <a:lnTo>
                    <a:pt x="1152" y="910"/>
                  </a:lnTo>
                  <a:lnTo>
                    <a:pt x="1148" y="914"/>
                  </a:lnTo>
                  <a:lnTo>
                    <a:pt x="1144" y="914"/>
                  </a:lnTo>
                  <a:lnTo>
                    <a:pt x="1148" y="914"/>
                  </a:lnTo>
                  <a:lnTo>
                    <a:pt x="1144" y="918"/>
                  </a:lnTo>
                  <a:lnTo>
                    <a:pt x="1142" y="918"/>
                  </a:lnTo>
                  <a:lnTo>
                    <a:pt x="1142" y="922"/>
                  </a:lnTo>
                  <a:lnTo>
                    <a:pt x="1144" y="922"/>
                  </a:lnTo>
                  <a:lnTo>
                    <a:pt x="1142" y="930"/>
                  </a:lnTo>
                  <a:lnTo>
                    <a:pt x="1138" y="930"/>
                  </a:lnTo>
                  <a:lnTo>
                    <a:pt x="1138" y="926"/>
                  </a:lnTo>
                  <a:lnTo>
                    <a:pt x="1138" y="930"/>
                  </a:lnTo>
                  <a:lnTo>
                    <a:pt x="1142" y="930"/>
                  </a:lnTo>
                  <a:lnTo>
                    <a:pt x="1142" y="932"/>
                  </a:lnTo>
                  <a:lnTo>
                    <a:pt x="1142" y="936"/>
                  </a:lnTo>
                  <a:lnTo>
                    <a:pt x="1142" y="940"/>
                  </a:lnTo>
                  <a:lnTo>
                    <a:pt x="1142" y="944"/>
                  </a:lnTo>
                  <a:lnTo>
                    <a:pt x="1142" y="948"/>
                  </a:lnTo>
                  <a:lnTo>
                    <a:pt x="1144" y="948"/>
                  </a:lnTo>
                  <a:lnTo>
                    <a:pt x="1144" y="952"/>
                  </a:lnTo>
                  <a:lnTo>
                    <a:pt x="1144" y="956"/>
                  </a:lnTo>
                  <a:lnTo>
                    <a:pt x="1142" y="956"/>
                  </a:lnTo>
                  <a:lnTo>
                    <a:pt x="1142" y="952"/>
                  </a:lnTo>
                  <a:lnTo>
                    <a:pt x="1138" y="952"/>
                  </a:lnTo>
                  <a:lnTo>
                    <a:pt x="1134" y="952"/>
                  </a:lnTo>
                  <a:lnTo>
                    <a:pt x="1130" y="952"/>
                  </a:lnTo>
                  <a:lnTo>
                    <a:pt x="1130" y="948"/>
                  </a:lnTo>
                  <a:lnTo>
                    <a:pt x="1126" y="948"/>
                  </a:lnTo>
                  <a:lnTo>
                    <a:pt x="1122" y="948"/>
                  </a:lnTo>
                  <a:lnTo>
                    <a:pt x="1122" y="944"/>
                  </a:lnTo>
                  <a:lnTo>
                    <a:pt x="1118" y="944"/>
                  </a:lnTo>
                  <a:lnTo>
                    <a:pt x="1118" y="940"/>
                  </a:lnTo>
                  <a:lnTo>
                    <a:pt x="1116" y="936"/>
                  </a:lnTo>
                  <a:lnTo>
                    <a:pt x="1116" y="932"/>
                  </a:lnTo>
                  <a:lnTo>
                    <a:pt x="1116" y="930"/>
                  </a:lnTo>
                  <a:lnTo>
                    <a:pt x="1116" y="926"/>
                  </a:lnTo>
                  <a:lnTo>
                    <a:pt x="1112" y="926"/>
                  </a:lnTo>
                  <a:lnTo>
                    <a:pt x="1112" y="922"/>
                  </a:lnTo>
                  <a:lnTo>
                    <a:pt x="1108" y="922"/>
                  </a:lnTo>
                  <a:lnTo>
                    <a:pt x="1108" y="918"/>
                  </a:lnTo>
                  <a:lnTo>
                    <a:pt x="1104" y="914"/>
                  </a:lnTo>
                  <a:lnTo>
                    <a:pt x="1104" y="910"/>
                  </a:lnTo>
                  <a:lnTo>
                    <a:pt x="1100" y="910"/>
                  </a:lnTo>
                  <a:lnTo>
                    <a:pt x="1100" y="906"/>
                  </a:lnTo>
                  <a:lnTo>
                    <a:pt x="1100" y="904"/>
                  </a:lnTo>
                  <a:lnTo>
                    <a:pt x="1096" y="900"/>
                  </a:lnTo>
                  <a:lnTo>
                    <a:pt x="1096" y="896"/>
                  </a:lnTo>
                  <a:lnTo>
                    <a:pt x="1092" y="892"/>
                  </a:lnTo>
                  <a:lnTo>
                    <a:pt x="1092" y="888"/>
                  </a:lnTo>
                  <a:lnTo>
                    <a:pt x="1088" y="888"/>
                  </a:lnTo>
                  <a:lnTo>
                    <a:pt x="1086" y="888"/>
                  </a:lnTo>
                  <a:lnTo>
                    <a:pt x="1086" y="884"/>
                  </a:lnTo>
                  <a:lnTo>
                    <a:pt x="1082" y="884"/>
                  </a:lnTo>
                  <a:lnTo>
                    <a:pt x="1078" y="884"/>
                  </a:lnTo>
                  <a:lnTo>
                    <a:pt x="1074" y="884"/>
                  </a:lnTo>
                  <a:lnTo>
                    <a:pt x="1074" y="880"/>
                  </a:lnTo>
                  <a:lnTo>
                    <a:pt x="1074" y="884"/>
                  </a:lnTo>
                  <a:lnTo>
                    <a:pt x="1070" y="884"/>
                  </a:lnTo>
                  <a:lnTo>
                    <a:pt x="1066" y="884"/>
                  </a:lnTo>
                  <a:lnTo>
                    <a:pt x="1066" y="888"/>
                  </a:lnTo>
                  <a:lnTo>
                    <a:pt x="1066" y="892"/>
                  </a:lnTo>
                  <a:lnTo>
                    <a:pt x="1066" y="896"/>
                  </a:lnTo>
                  <a:lnTo>
                    <a:pt x="1062" y="896"/>
                  </a:lnTo>
                  <a:lnTo>
                    <a:pt x="1062" y="900"/>
                  </a:lnTo>
                  <a:lnTo>
                    <a:pt x="1060" y="900"/>
                  </a:lnTo>
                  <a:lnTo>
                    <a:pt x="1056" y="896"/>
                  </a:lnTo>
                  <a:lnTo>
                    <a:pt x="1052" y="896"/>
                  </a:lnTo>
                  <a:lnTo>
                    <a:pt x="1052" y="892"/>
                  </a:lnTo>
                  <a:lnTo>
                    <a:pt x="1048" y="892"/>
                  </a:lnTo>
                  <a:lnTo>
                    <a:pt x="1048" y="888"/>
                  </a:lnTo>
                  <a:lnTo>
                    <a:pt x="1044" y="888"/>
                  </a:lnTo>
                  <a:lnTo>
                    <a:pt x="1040" y="884"/>
                  </a:lnTo>
                  <a:lnTo>
                    <a:pt x="1040" y="880"/>
                  </a:lnTo>
                  <a:lnTo>
                    <a:pt x="1040" y="876"/>
                  </a:lnTo>
                  <a:lnTo>
                    <a:pt x="1036" y="874"/>
                  </a:lnTo>
                  <a:lnTo>
                    <a:pt x="1036" y="870"/>
                  </a:lnTo>
                  <a:lnTo>
                    <a:pt x="1032" y="866"/>
                  </a:lnTo>
                  <a:lnTo>
                    <a:pt x="1030" y="866"/>
                  </a:lnTo>
                  <a:lnTo>
                    <a:pt x="1030" y="862"/>
                  </a:lnTo>
                  <a:lnTo>
                    <a:pt x="1026" y="862"/>
                  </a:lnTo>
                  <a:lnTo>
                    <a:pt x="1026" y="858"/>
                  </a:lnTo>
                  <a:lnTo>
                    <a:pt x="1022" y="858"/>
                  </a:lnTo>
                  <a:lnTo>
                    <a:pt x="1022" y="854"/>
                  </a:lnTo>
                  <a:lnTo>
                    <a:pt x="1018" y="854"/>
                  </a:lnTo>
                  <a:lnTo>
                    <a:pt x="1018" y="850"/>
                  </a:lnTo>
                  <a:lnTo>
                    <a:pt x="1014" y="850"/>
                  </a:lnTo>
                  <a:lnTo>
                    <a:pt x="1014" y="848"/>
                  </a:lnTo>
                  <a:lnTo>
                    <a:pt x="1010" y="848"/>
                  </a:lnTo>
                  <a:lnTo>
                    <a:pt x="1006" y="848"/>
                  </a:lnTo>
                  <a:lnTo>
                    <a:pt x="1002" y="848"/>
                  </a:lnTo>
                  <a:lnTo>
                    <a:pt x="1000" y="848"/>
                  </a:lnTo>
                  <a:lnTo>
                    <a:pt x="996" y="848"/>
                  </a:lnTo>
                  <a:lnTo>
                    <a:pt x="988" y="848"/>
                  </a:lnTo>
                  <a:lnTo>
                    <a:pt x="988" y="850"/>
                  </a:lnTo>
                  <a:lnTo>
                    <a:pt x="988" y="854"/>
                  </a:lnTo>
                  <a:lnTo>
                    <a:pt x="980" y="854"/>
                  </a:lnTo>
                  <a:lnTo>
                    <a:pt x="976" y="854"/>
                  </a:lnTo>
                  <a:lnTo>
                    <a:pt x="970" y="854"/>
                  </a:lnTo>
                  <a:lnTo>
                    <a:pt x="966" y="854"/>
                  </a:lnTo>
                  <a:lnTo>
                    <a:pt x="962" y="854"/>
                  </a:lnTo>
                  <a:lnTo>
                    <a:pt x="958" y="854"/>
                  </a:lnTo>
                  <a:lnTo>
                    <a:pt x="950" y="854"/>
                  </a:lnTo>
                  <a:lnTo>
                    <a:pt x="944" y="854"/>
                  </a:lnTo>
                  <a:lnTo>
                    <a:pt x="936" y="850"/>
                  </a:lnTo>
                  <a:lnTo>
                    <a:pt x="932" y="848"/>
                  </a:lnTo>
                  <a:lnTo>
                    <a:pt x="930" y="848"/>
                  </a:lnTo>
                  <a:lnTo>
                    <a:pt x="926" y="844"/>
                  </a:lnTo>
                  <a:lnTo>
                    <a:pt x="922" y="844"/>
                  </a:lnTo>
                  <a:lnTo>
                    <a:pt x="918" y="844"/>
                  </a:lnTo>
                  <a:lnTo>
                    <a:pt x="914" y="840"/>
                  </a:lnTo>
                  <a:lnTo>
                    <a:pt x="910" y="840"/>
                  </a:lnTo>
                  <a:lnTo>
                    <a:pt x="906" y="840"/>
                  </a:lnTo>
                  <a:lnTo>
                    <a:pt x="904" y="836"/>
                  </a:lnTo>
                  <a:lnTo>
                    <a:pt x="900" y="836"/>
                  </a:lnTo>
                  <a:lnTo>
                    <a:pt x="896" y="832"/>
                  </a:lnTo>
                  <a:lnTo>
                    <a:pt x="900" y="832"/>
                  </a:lnTo>
                  <a:lnTo>
                    <a:pt x="900" y="828"/>
                  </a:lnTo>
                  <a:lnTo>
                    <a:pt x="896" y="828"/>
                  </a:lnTo>
                  <a:lnTo>
                    <a:pt x="892" y="832"/>
                  </a:lnTo>
                  <a:lnTo>
                    <a:pt x="888" y="832"/>
                  </a:lnTo>
                  <a:lnTo>
                    <a:pt x="884" y="832"/>
                  </a:lnTo>
                  <a:lnTo>
                    <a:pt x="880" y="832"/>
                  </a:lnTo>
                  <a:lnTo>
                    <a:pt x="876" y="832"/>
                  </a:lnTo>
                  <a:lnTo>
                    <a:pt x="874" y="832"/>
                  </a:lnTo>
                  <a:lnTo>
                    <a:pt x="870" y="832"/>
                  </a:lnTo>
                  <a:lnTo>
                    <a:pt x="866" y="832"/>
                  </a:lnTo>
                  <a:lnTo>
                    <a:pt x="862" y="832"/>
                  </a:lnTo>
                  <a:lnTo>
                    <a:pt x="866" y="832"/>
                  </a:lnTo>
                  <a:lnTo>
                    <a:pt x="862" y="832"/>
                  </a:lnTo>
                  <a:lnTo>
                    <a:pt x="862" y="828"/>
                  </a:lnTo>
                  <a:lnTo>
                    <a:pt x="862" y="832"/>
                  </a:lnTo>
                  <a:lnTo>
                    <a:pt x="862" y="828"/>
                  </a:lnTo>
                  <a:lnTo>
                    <a:pt x="862" y="824"/>
                  </a:lnTo>
                  <a:lnTo>
                    <a:pt x="862" y="820"/>
                  </a:lnTo>
                  <a:lnTo>
                    <a:pt x="858" y="820"/>
                  </a:lnTo>
                  <a:lnTo>
                    <a:pt x="858" y="818"/>
                  </a:lnTo>
                  <a:lnTo>
                    <a:pt x="854" y="818"/>
                  </a:lnTo>
                  <a:lnTo>
                    <a:pt x="854" y="814"/>
                  </a:lnTo>
                  <a:lnTo>
                    <a:pt x="850" y="814"/>
                  </a:lnTo>
                  <a:lnTo>
                    <a:pt x="850" y="810"/>
                  </a:lnTo>
                  <a:lnTo>
                    <a:pt x="846" y="810"/>
                  </a:lnTo>
                  <a:lnTo>
                    <a:pt x="846" y="806"/>
                  </a:lnTo>
                  <a:lnTo>
                    <a:pt x="844" y="806"/>
                  </a:lnTo>
                  <a:lnTo>
                    <a:pt x="840" y="806"/>
                  </a:lnTo>
                  <a:lnTo>
                    <a:pt x="836" y="806"/>
                  </a:lnTo>
                  <a:lnTo>
                    <a:pt x="836" y="802"/>
                  </a:lnTo>
                  <a:lnTo>
                    <a:pt x="832" y="802"/>
                  </a:lnTo>
                  <a:lnTo>
                    <a:pt x="832" y="798"/>
                  </a:lnTo>
                  <a:lnTo>
                    <a:pt x="828" y="798"/>
                  </a:lnTo>
                  <a:lnTo>
                    <a:pt x="824" y="798"/>
                  </a:lnTo>
                  <a:lnTo>
                    <a:pt x="820" y="798"/>
                  </a:lnTo>
                  <a:lnTo>
                    <a:pt x="818" y="798"/>
                  </a:lnTo>
                  <a:lnTo>
                    <a:pt x="818" y="794"/>
                  </a:lnTo>
                  <a:lnTo>
                    <a:pt x="814" y="794"/>
                  </a:lnTo>
                  <a:lnTo>
                    <a:pt x="814" y="790"/>
                  </a:lnTo>
                  <a:lnTo>
                    <a:pt x="814" y="788"/>
                  </a:lnTo>
                  <a:lnTo>
                    <a:pt x="814" y="784"/>
                  </a:lnTo>
                  <a:lnTo>
                    <a:pt x="810" y="784"/>
                  </a:lnTo>
                  <a:lnTo>
                    <a:pt x="810" y="780"/>
                  </a:lnTo>
                  <a:lnTo>
                    <a:pt x="810" y="776"/>
                  </a:lnTo>
                  <a:lnTo>
                    <a:pt x="806" y="776"/>
                  </a:lnTo>
                  <a:lnTo>
                    <a:pt x="806" y="772"/>
                  </a:lnTo>
                  <a:lnTo>
                    <a:pt x="802" y="772"/>
                  </a:lnTo>
                  <a:lnTo>
                    <a:pt x="802" y="768"/>
                  </a:lnTo>
                  <a:lnTo>
                    <a:pt x="798" y="764"/>
                  </a:lnTo>
                  <a:lnTo>
                    <a:pt x="798" y="762"/>
                  </a:lnTo>
                  <a:lnTo>
                    <a:pt x="794" y="762"/>
                  </a:lnTo>
                  <a:lnTo>
                    <a:pt x="794" y="758"/>
                  </a:lnTo>
                  <a:lnTo>
                    <a:pt x="798" y="758"/>
                  </a:lnTo>
                  <a:lnTo>
                    <a:pt x="798" y="754"/>
                  </a:lnTo>
                  <a:lnTo>
                    <a:pt x="798" y="750"/>
                  </a:lnTo>
                  <a:lnTo>
                    <a:pt x="794" y="750"/>
                  </a:lnTo>
                  <a:lnTo>
                    <a:pt x="790" y="750"/>
                  </a:lnTo>
                  <a:lnTo>
                    <a:pt x="790" y="746"/>
                  </a:lnTo>
                  <a:lnTo>
                    <a:pt x="790" y="742"/>
                  </a:lnTo>
                  <a:lnTo>
                    <a:pt x="788" y="738"/>
                  </a:lnTo>
                  <a:lnTo>
                    <a:pt x="788" y="734"/>
                  </a:lnTo>
                  <a:lnTo>
                    <a:pt x="790" y="734"/>
                  </a:lnTo>
                  <a:lnTo>
                    <a:pt x="790" y="738"/>
                  </a:lnTo>
                  <a:lnTo>
                    <a:pt x="794" y="742"/>
                  </a:lnTo>
                  <a:lnTo>
                    <a:pt x="794" y="738"/>
                  </a:lnTo>
                  <a:lnTo>
                    <a:pt x="794" y="734"/>
                  </a:lnTo>
                  <a:lnTo>
                    <a:pt x="790" y="734"/>
                  </a:lnTo>
                  <a:lnTo>
                    <a:pt x="790" y="732"/>
                  </a:lnTo>
                  <a:lnTo>
                    <a:pt x="790" y="728"/>
                  </a:lnTo>
                  <a:lnTo>
                    <a:pt x="790" y="732"/>
                  </a:lnTo>
                  <a:lnTo>
                    <a:pt x="794" y="732"/>
                  </a:lnTo>
                  <a:lnTo>
                    <a:pt x="794" y="728"/>
                  </a:lnTo>
                  <a:lnTo>
                    <a:pt x="798" y="732"/>
                  </a:lnTo>
                  <a:lnTo>
                    <a:pt x="798" y="728"/>
                  </a:lnTo>
                  <a:lnTo>
                    <a:pt x="802" y="728"/>
                  </a:lnTo>
                  <a:lnTo>
                    <a:pt x="802" y="732"/>
                  </a:lnTo>
                  <a:lnTo>
                    <a:pt x="802" y="728"/>
                  </a:lnTo>
                  <a:lnTo>
                    <a:pt x="798" y="728"/>
                  </a:lnTo>
                  <a:lnTo>
                    <a:pt x="798" y="732"/>
                  </a:lnTo>
                  <a:lnTo>
                    <a:pt x="798" y="728"/>
                  </a:lnTo>
                  <a:lnTo>
                    <a:pt x="794" y="728"/>
                  </a:lnTo>
                  <a:lnTo>
                    <a:pt x="790" y="728"/>
                  </a:lnTo>
                  <a:lnTo>
                    <a:pt x="788" y="728"/>
                  </a:lnTo>
                  <a:lnTo>
                    <a:pt x="788" y="732"/>
                  </a:lnTo>
                  <a:lnTo>
                    <a:pt x="788" y="734"/>
                  </a:lnTo>
                  <a:lnTo>
                    <a:pt x="788" y="732"/>
                  </a:lnTo>
                  <a:lnTo>
                    <a:pt x="784" y="732"/>
                  </a:lnTo>
                  <a:lnTo>
                    <a:pt x="784" y="728"/>
                  </a:lnTo>
                  <a:lnTo>
                    <a:pt x="780" y="728"/>
                  </a:lnTo>
                  <a:lnTo>
                    <a:pt x="784" y="728"/>
                  </a:lnTo>
                  <a:lnTo>
                    <a:pt x="780" y="724"/>
                  </a:lnTo>
                  <a:lnTo>
                    <a:pt x="780" y="720"/>
                  </a:lnTo>
                  <a:lnTo>
                    <a:pt x="776" y="720"/>
                  </a:lnTo>
                  <a:lnTo>
                    <a:pt x="776" y="716"/>
                  </a:lnTo>
                  <a:lnTo>
                    <a:pt x="772" y="716"/>
                  </a:lnTo>
                  <a:lnTo>
                    <a:pt x="772" y="712"/>
                  </a:lnTo>
                  <a:lnTo>
                    <a:pt x="772" y="708"/>
                  </a:lnTo>
                  <a:lnTo>
                    <a:pt x="768" y="706"/>
                  </a:lnTo>
                  <a:lnTo>
                    <a:pt x="768" y="702"/>
                  </a:lnTo>
                  <a:lnTo>
                    <a:pt x="768" y="698"/>
                  </a:lnTo>
                  <a:lnTo>
                    <a:pt x="768" y="694"/>
                  </a:lnTo>
                  <a:lnTo>
                    <a:pt x="764" y="690"/>
                  </a:lnTo>
                  <a:lnTo>
                    <a:pt x="762" y="686"/>
                  </a:lnTo>
                  <a:lnTo>
                    <a:pt x="762" y="682"/>
                  </a:lnTo>
                  <a:lnTo>
                    <a:pt x="762" y="678"/>
                  </a:lnTo>
                  <a:lnTo>
                    <a:pt x="764" y="678"/>
                  </a:lnTo>
                  <a:lnTo>
                    <a:pt x="764" y="676"/>
                  </a:lnTo>
                  <a:lnTo>
                    <a:pt x="764" y="672"/>
                  </a:lnTo>
                  <a:lnTo>
                    <a:pt x="764" y="668"/>
                  </a:lnTo>
                  <a:lnTo>
                    <a:pt x="764" y="664"/>
                  </a:lnTo>
                  <a:lnTo>
                    <a:pt x="764" y="660"/>
                  </a:lnTo>
                  <a:lnTo>
                    <a:pt x="764" y="656"/>
                  </a:lnTo>
                  <a:lnTo>
                    <a:pt x="764" y="652"/>
                  </a:lnTo>
                  <a:lnTo>
                    <a:pt x="762" y="652"/>
                  </a:lnTo>
                  <a:lnTo>
                    <a:pt x="762" y="648"/>
                  </a:lnTo>
                  <a:lnTo>
                    <a:pt x="762" y="646"/>
                  </a:lnTo>
                  <a:lnTo>
                    <a:pt x="762" y="642"/>
                  </a:lnTo>
                  <a:lnTo>
                    <a:pt x="762" y="638"/>
                  </a:lnTo>
                  <a:lnTo>
                    <a:pt x="758" y="638"/>
                  </a:lnTo>
                  <a:lnTo>
                    <a:pt x="758" y="634"/>
                  </a:lnTo>
                  <a:lnTo>
                    <a:pt x="762" y="634"/>
                  </a:lnTo>
                  <a:lnTo>
                    <a:pt x="762" y="632"/>
                  </a:lnTo>
                  <a:lnTo>
                    <a:pt x="762" y="628"/>
                  </a:lnTo>
                  <a:lnTo>
                    <a:pt x="764" y="628"/>
                  </a:lnTo>
                  <a:lnTo>
                    <a:pt x="764" y="624"/>
                  </a:lnTo>
                  <a:lnTo>
                    <a:pt x="762" y="628"/>
                  </a:lnTo>
                  <a:lnTo>
                    <a:pt x="762" y="624"/>
                  </a:lnTo>
                  <a:lnTo>
                    <a:pt x="764" y="624"/>
                  </a:lnTo>
                  <a:lnTo>
                    <a:pt x="764" y="620"/>
                  </a:lnTo>
                  <a:lnTo>
                    <a:pt x="764" y="616"/>
                  </a:lnTo>
                  <a:lnTo>
                    <a:pt x="764" y="612"/>
                  </a:lnTo>
                  <a:lnTo>
                    <a:pt x="764" y="606"/>
                  </a:lnTo>
                  <a:lnTo>
                    <a:pt x="764" y="602"/>
                  </a:lnTo>
                  <a:lnTo>
                    <a:pt x="764" y="598"/>
                  </a:lnTo>
                  <a:lnTo>
                    <a:pt x="764" y="594"/>
                  </a:lnTo>
                  <a:lnTo>
                    <a:pt x="768" y="590"/>
                  </a:lnTo>
                  <a:lnTo>
                    <a:pt x="768" y="586"/>
                  </a:lnTo>
                  <a:lnTo>
                    <a:pt x="768" y="582"/>
                  </a:lnTo>
                  <a:lnTo>
                    <a:pt x="768" y="578"/>
                  </a:lnTo>
                  <a:lnTo>
                    <a:pt x="768" y="576"/>
                  </a:lnTo>
                  <a:lnTo>
                    <a:pt x="768" y="572"/>
                  </a:lnTo>
                  <a:lnTo>
                    <a:pt x="772" y="572"/>
                  </a:lnTo>
                  <a:lnTo>
                    <a:pt x="772" y="568"/>
                  </a:lnTo>
                  <a:lnTo>
                    <a:pt x="776" y="572"/>
                  </a:lnTo>
                  <a:lnTo>
                    <a:pt x="780" y="572"/>
                  </a:lnTo>
                  <a:lnTo>
                    <a:pt x="776" y="572"/>
                  </a:lnTo>
                  <a:lnTo>
                    <a:pt x="776" y="568"/>
                  </a:lnTo>
                  <a:lnTo>
                    <a:pt x="772" y="568"/>
                  </a:lnTo>
                  <a:lnTo>
                    <a:pt x="768" y="568"/>
                  </a:lnTo>
                  <a:lnTo>
                    <a:pt x="764" y="568"/>
                  </a:lnTo>
                  <a:lnTo>
                    <a:pt x="764" y="564"/>
                  </a:lnTo>
                  <a:lnTo>
                    <a:pt x="764" y="560"/>
                  </a:lnTo>
                  <a:lnTo>
                    <a:pt x="764" y="564"/>
                  </a:lnTo>
                  <a:lnTo>
                    <a:pt x="768" y="568"/>
                  </a:lnTo>
                  <a:lnTo>
                    <a:pt x="768" y="564"/>
                  </a:lnTo>
                  <a:lnTo>
                    <a:pt x="768" y="560"/>
                  </a:lnTo>
                  <a:lnTo>
                    <a:pt x="764" y="560"/>
                  </a:lnTo>
                  <a:lnTo>
                    <a:pt x="764" y="556"/>
                  </a:lnTo>
                  <a:lnTo>
                    <a:pt x="768" y="556"/>
                  </a:lnTo>
                  <a:lnTo>
                    <a:pt x="768" y="552"/>
                  </a:lnTo>
                  <a:lnTo>
                    <a:pt x="764" y="552"/>
                  </a:lnTo>
                  <a:lnTo>
                    <a:pt x="764" y="556"/>
                  </a:lnTo>
                  <a:lnTo>
                    <a:pt x="764" y="552"/>
                  </a:lnTo>
                  <a:lnTo>
                    <a:pt x="764" y="550"/>
                  </a:lnTo>
                  <a:lnTo>
                    <a:pt x="762" y="546"/>
                  </a:lnTo>
                  <a:lnTo>
                    <a:pt x="762" y="542"/>
                  </a:lnTo>
                  <a:lnTo>
                    <a:pt x="762" y="538"/>
                  </a:lnTo>
                  <a:lnTo>
                    <a:pt x="758" y="534"/>
                  </a:lnTo>
                  <a:lnTo>
                    <a:pt x="758" y="530"/>
                  </a:lnTo>
                  <a:lnTo>
                    <a:pt x="758" y="526"/>
                  </a:lnTo>
                  <a:lnTo>
                    <a:pt x="762" y="526"/>
                  </a:lnTo>
                  <a:lnTo>
                    <a:pt x="764" y="526"/>
                  </a:lnTo>
                  <a:lnTo>
                    <a:pt x="764" y="530"/>
                  </a:lnTo>
                  <a:lnTo>
                    <a:pt x="768" y="530"/>
                  </a:lnTo>
                  <a:lnTo>
                    <a:pt x="772" y="530"/>
                  </a:lnTo>
                  <a:lnTo>
                    <a:pt x="776" y="530"/>
                  </a:lnTo>
                  <a:lnTo>
                    <a:pt x="780" y="530"/>
                  </a:lnTo>
                  <a:lnTo>
                    <a:pt x="784" y="530"/>
                  </a:lnTo>
                  <a:lnTo>
                    <a:pt x="784" y="534"/>
                  </a:lnTo>
                  <a:lnTo>
                    <a:pt x="788" y="534"/>
                  </a:lnTo>
                  <a:lnTo>
                    <a:pt x="784" y="538"/>
                  </a:lnTo>
                  <a:lnTo>
                    <a:pt x="784" y="542"/>
                  </a:lnTo>
                  <a:lnTo>
                    <a:pt x="780" y="542"/>
                  </a:lnTo>
                  <a:lnTo>
                    <a:pt x="780" y="546"/>
                  </a:lnTo>
                  <a:lnTo>
                    <a:pt x="784" y="546"/>
                  </a:lnTo>
                  <a:lnTo>
                    <a:pt x="780" y="546"/>
                  </a:lnTo>
                  <a:lnTo>
                    <a:pt x="780" y="542"/>
                  </a:lnTo>
                  <a:lnTo>
                    <a:pt x="784" y="542"/>
                  </a:lnTo>
                  <a:lnTo>
                    <a:pt x="784" y="538"/>
                  </a:lnTo>
                  <a:lnTo>
                    <a:pt x="788" y="534"/>
                  </a:lnTo>
                  <a:lnTo>
                    <a:pt x="788" y="538"/>
                  </a:lnTo>
                  <a:lnTo>
                    <a:pt x="788" y="542"/>
                  </a:lnTo>
                  <a:lnTo>
                    <a:pt x="784" y="542"/>
                  </a:lnTo>
                  <a:lnTo>
                    <a:pt x="788" y="542"/>
                  </a:lnTo>
                  <a:lnTo>
                    <a:pt x="788" y="546"/>
                  </a:lnTo>
                  <a:lnTo>
                    <a:pt x="788" y="550"/>
                  </a:lnTo>
                  <a:lnTo>
                    <a:pt x="784" y="550"/>
                  </a:lnTo>
                  <a:lnTo>
                    <a:pt x="788" y="546"/>
                  </a:lnTo>
                  <a:lnTo>
                    <a:pt x="784" y="546"/>
                  </a:lnTo>
                  <a:lnTo>
                    <a:pt x="784" y="550"/>
                  </a:lnTo>
                  <a:lnTo>
                    <a:pt x="784" y="546"/>
                  </a:lnTo>
                  <a:lnTo>
                    <a:pt x="784" y="550"/>
                  </a:lnTo>
                  <a:lnTo>
                    <a:pt x="780" y="550"/>
                  </a:lnTo>
                  <a:lnTo>
                    <a:pt x="780" y="552"/>
                  </a:lnTo>
                  <a:lnTo>
                    <a:pt x="784" y="552"/>
                  </a:lnTo>
                  <a:lnTo>
                    <a:pt x="784" y="550"/>
                  </a:lnTo>
                  <a:lnTo>
                    <a:pt x="784" y="552"/>
                  </a:lnTo>
                  <a:lnTo>
                    <a:pt x="788" y="550"/>
                  </a:lnTo>
                  <a:lnTo>
                    <a:pt x="790" y="546"/>
                  </a:lnTo>
                  <a:lnTo>
                    <a:pt x="790" y="542"/>
                  </a:lnTo>
                  <a:lnTo>
                    <a:pt x="788" y="542"/>
                  </a:lnTo>
                  <a:lnTo>
                    <a:pt x="790" y="538"/>
                  </a:lnTo>
                  <a:lnTo>
                    <a:pt x="790" y="534"/>
                  </a:lnTo>
                  <a:lnTo>
                    <a:pt x="790" y="530"/>
                  </a:lnTo>
                  <a:lnTo>
                    <a:pt x="788" y="530"/>
                  </a:lnTo>
                  <a:lnTo>
                    <a:pt x="788" y="526"/>
                  </a:lnTo>
                  <a:lnTo>
                    <a:pt x="790" y="526"/>
                  </a:lnTo>
                  <a:lnTo>
                    <a:pt x="788" y="522"/>
                  </a:lnTo>
                  <a:lnTo>
                    <a:pt x="788" y="526"/>
                  </a:lnTo>
                  <a:lnTo>
                    <a:pt x="784" y="522"/>
                  </a:lnTo>
                  <a:lnTo>
                    <a:pt x="788" y="522"/>
                  </a:lnTo>
                  <a:lnTo>
                    <a:pt x="788" y="520"/>
                  </a:lnTo>
                  <a:lnTo>
                    <a:pt x="784" y="516"/>
                  </a:lnTo>
                  <a:lnTo>
                    <a:pt x="784" y="512"/>
                  </a:lnTo>
                  <a:lnTo>
                    <a:pt x="788" y="512"/>
                  </a:lnTo>
                  <a:lnTo>
                    <a:pt x="790" y="512"/>
                  </a:lnTo>
                  <a:lnTo>
                    <a:pt x="794" y="512"/>
                  </a:lnTo>
                  <a:lnTo>
                    <a:pt x="810" y="512"/>
                  </a:lnTo>
                  <a:lnTo>
                    <a:pt x="818" y="512"/>
                  </a:lnTo>
                  <a:lnTo>
                    <a:pt x="820" y="512"/>
                  </a:lnTo>
                  <a:lnTo>
                    <a:pt x="824" y="512"/>
                  </a:lnTo>
                  <a:lnTo>
                    <a:pt x="832" y="512"/>
                  </a:lnTo>
                  <a:lnTo>
                    <a:pt x="836" y="512"/>
                  </a:lnTo>
                  <a:lnTo>
                    <a:pt x="840" y="512"/>
                  </a:lnTo>
                  <a:lnTo>
                    <a:pt x="846" y="512"/>
                  </a:lnTo>
                  <a:lnTo>
                    <a:pt x="850" y="512"/>
                  </a:lnTo>
                  <a:lnTo>
                    <a:pt x="854" y="512"/>
                  </a:lnTo>
                  <a:lnTo>
                    <a:pt x="858" y="512"/>
                  </a:lnTo>
                  <a:lnTo>
                    <a:pt x="862" y="512"/>
                  </a:lnTo>
                  <a:lnTo>
                    <a:pt x="866" y="512"/>
                  </a:lnTo>
                  <a:lnTo>
                    <a:pt x="880" y="512"/>
                  </a:lnTo>
                  <a:lnTo>
                    <a:pt x="884" y="512"/>
                  </a:lnTo>
                  <a:lnTo>
                    <a:pt x="888" y="512"/>
                  </a:lnTo>
                  <a:lnTo>
                    <a:pt x="892" y="512"/>
                  </a:lnTo>
                  <a:lnTo>
                    <a:pt x="896" y="512"/>
                  </a:lnTo>
                  <a:lnTo>
                    <a:pt x="900" y="512"/>
                  </a:lnTo>
                  <a:lnTo>
                    <a:pt x="904" y="512"/>
                  </a:lnTo>
                  <a:lnTo>
                    <a:pt x="906" y="512"/>
                  </a:lnTo>
                  <a:lnTo>
                    <a:pt x="914" y="512"/>
                  </a:lnTo>
                  <a:lnTo>
                    <a:pt x="918" y="512"/>
                  </a:lnTo>
                  <a:lnTo>
                    <a:pt x="922" y="512"/>
                  </a:lnTo>
                  <a:lnTo>
                    <a:pt x="930" y="512"/>
                  </a:lnTo>
                  <a:lnTo>
                    <a:pt x="932" y="512"/>
                  </a:lnTo>
                  <a:lnTo>
                    <a:pt x="936" y="512"/>
                  </a:lnTo>
                  <a:lnTo>
                    <a:pt x="940" y="512"/>
                  </a:lnTo>
                  <a:lnTo>
                    <a:pt x="944" y="512"/>
                  </a:lnTo>
                  <a:lnTo>
                    <a:pt x="954" y="512"/>
                  </a:lnTo>
                  <a:lnTo>
                    <a:pt x="958" y="512"/>
                  </a:lnTo>
                  <a:lnTo>
                    <a:pt x="962" y="512"/>
                  </a:lnTo>
                  <a:lnTo>
                    <a:pt x="966" y="512"/>
                  </a:lnTo>
                  <a:lnTo>
                    <a:pt x="970" y="512"/>
                  </a:lnTo>
                  <a:lnTo>
                    <a:pt x="974" y="512"/>
                  </a:lnTo>
                  <a:lnTo>
                    <a:pt x="980" y="512"/>
                  </a:lnTo>
                  <a:lnTo>
                    <a:pt x="984" y="512"/>
                  </a:lnTo>
                  <a:lnTo>
                    <a:pt x="988" y="512"/>
                  </a:lnTo>
                  <a:lnTo>
                    <a:pt x="992" y="512"/>
                  </a:lnTo>
                  <a:lnTo>
                    <a:pt x="996" y="512"/>
                  </a:lnTo>
                  <a:lnTo>
                    <a:pt x="1000" y="512"/>
                  </a:lnTo>
                  <a:lnTo>
                    <a:pt x="1002" y="512"/>
                  </a:lnTo>
                  <a:lnTo>
                    <a:pt x="1010" y="512"/>
                  </a:lnTo>
                  <a:lnTo>
                    <a:pt x="1014" y="512"/>
                  </a:lnTo>
                  <a:lnTo>
                    <a:pt x="1018" y="512"/>
                  </a:lnTo>
                  <a:lnTo>
                    <a:pt x="1022" y="512"/>
                  </a:lnTo>
                  <a:lnTo>
                    <a:pt x="1026" y="512"/>
                  </a:lnTo>
                  <a:lnTo>
                    <a:pt x="1032" y="512"/>
                  </a:lnTo>
                  <a:lnTo>
                    <a:pt x="1036" y="512"/>
                  </a:lnTo>
                  <a:lnTo>
                    <a:pt x="1044" y="512"/>
                  </a:lnTo>
                  <a:lnTo>
                    <a:pt x="1048" y="512"/>
                  </a:lnTo>
                  <a:lnTo>
                    <a:pt x="1052" y="512"/>
                  </a:lnTo>
                  <a:lnTo>
                    <a:pt x="1056" y="512"/>
                  </a:lnTo>
                  <a:lnTo>
                    <a:pt x="1060" y="512"/>
                  </a:lnTo>
                  <a:lnTo>
                    <a:pt x="1062" y="512"/>
                  </a:lnTo>
                  <a:lnTo>
                    <a:pt x="1066" y="512"/>
                  </a:lnTo>
                  <a:lnTo>
                    <a:pt x="1070" y="512"/>
                  </a:lnTo>
                  <a:lnTo>
                    <a:pt x="1074" y="512"/>
                  </a:lnTo>
                  <a:lnTo>
                    <a:pt x="1086" y="512"/>
                  </a:lnTo>
                  <a:lnTo>
                    <a:pt x="1088" y="512"/>
                  </a:lnTo>
                  <a:lnTo>
                    <a:pt x="1100" y="512"/>
                  </a:lnTo>
                  <a:lnTo>
                    <a:pt x="1108" y="512"/>
                  </a:lnTo>
                  <a:lnTo>
                    <a:pt x="1116" y="512"/>
                  </a:lnTo>
                  <a:lnTo>
                    <a:pt x="1122" y="512"/>
                  </a:lnTo>
                  <a:lnTo>
                    <a:pt x="1126" y="512"/>
                  </a:lnTo>
                  <a:lnTo>
                    <a:pt x="1130" y="512"/>
                  </a:lnTo>
                  <a:lnTo>
                    <a:pt x="1134" y="512"/>
                  </a:lnTo>
                  <a:lnTo>
                    <a:pt x="1138" y="512"/>
                  </a:lnTo>
                  <a:lnTo>
                    <a:pt x="1142" y="512"/>
                  </a:lnTo>
                  <a:lnTo>
                    <a:pt x="1144" y="512"/>
                  </a:lnTo>
                  <a:lnTo>
                    <a:pt x="1172" y="512"/>
                  </a:lnTo>
                  <a:lnTo>
                    <a:pt x="1174" y="512"/>
                  </a:lnTo>
                  <a:lnTo>
                    <a:pt x="1174" y="508"/>
                  </a:lnTo>
                  <a:lnTo>
                    <a:pt x="1174" y="504"/>
                  </a:lnTo>
                  <a:lnTo>
                    <a:pt x="1178" y="504"/>
                  </a:lnTo>
                  <a:lnTo>
                    <a:pt x="1178" y="508"/>
                  </a:lnTo>
                  <a:lnTo>
                    <a:pt x="1178" y="512"/>
                  </a:lnTo>
                  <a:lnTo>
                    <a:pt x="1182" y="512"/>
                  </a:lnTo>
                  <a:lnTo>
                    <a:pt x="1182" y="516"/>
                  </a:lnTo>
                  <a:lnTo>
                    <a:pt x="1182" y="520"/>
                  </a:lnTo>
                  <a:lnTo>
                    <a:pt x="1186" y="520"/>
                  </a:lnTo>
                  <a:lnTo>
                    <a:pt x="1190" y="520"/>
                  </a:lnTo>
                  <a:lnTo>
                    <a:pt x="1194" y="520"/>
                  </a:lnTo>
                  <a:lnTo>
                    <a:pt x="1194" y="522"/>
                  </a:lnTo>
                  <a:lnTo>
                    <a:pt x="1198" y="522"/>
                  </a:lnTo>
                  <a:lnTo>
                    <a:pt x="1202" y="520"/>
                  </a:lnTo>
                  <a:lnTo>
                    <a:pt x="1204" y="520"/>
                  </a:lnTo>
                  <a:lnTo>
                    <a:pt x="1208" y="522"/>
                  </a:lnTo>
                  <a:lnTo>
                    <a:pt x="1212" y="522"/>
                  </a:lnTo>
                  <a:lnTo>
                    <a:pt x="1212" y="526"/>
                  </a:lnTo>
                  <a:lnTo>
                    <a:pt x="1216" y="530"/>
                  </a:lnTo>
                  <a:lnTo>
                    <a:pt x="1216" y="526"/>
                  </a:lnTo>
                  <a:lnTo>
                    <a:pt x="1220" y="526"/>
                  </a:lnTo>
                  <a:lnTo>
                    <a:pt x="1220" y="530"/>
                  </a:lnTo>
                  <a:lnTo>
                    <a:pt x="1224" y="530"/>
                  </a:lnTo>
                  <a:lnTo>
                    <a:pt x="1228" y="530"/>
                  </a:lnTo>
                  <a:lnTo>
                    <a:pt x="1228" y="534"/>
                  </a:lnTo>
                  <a:lnTo>
                    <a:pt x="1228" y="530"/>
                  </a:lnTo>
                  <a:lnTo>
                    <a:pt x="1230" y="530"/>
                  </a:lnTo>
                  <a:lnTo>
                    <a:pt x="1234" y="530"/>
                  </a:lnTo>
                  <a:lnTo>
                    <a:pt x="1234" y="526"/>
                  </a:lnTo>
                  <a:lnTo>
                    <a:pt x="1234" y="530"/>
                  </a:lnTo>
                  <a:lnTo>
                    <a:pt x="1238" y="530"/>
                  </a:lnTo>
                  <a:lnTo>
                    <a:pt x="1242" y="530"/>
                  </a:lnTo>
                  <a:lnTo>
                    <a:pt x="1246" y="530"/>
                  </a:lnTo>
                  <a:lnTo>
                    <a:pt x="1246" y="534"/>
                  </a:lnTo>
                  <a:lnTo>
                    <a:pt x="1250" y="534"/>
                  </a:lnTo>
                  <a:lnTo>
                    <a:pt x="1254" y="534"/>
                  </a:lnTo>
                  <a:lnTo>
                    <a:pt x="1258" y="534"/>
                  </a:lnTo>
                  <a:lnTo>
                    <a:pt x="1260" y="530"/>
                  </a:lnTo>
                  <a:lnTo>
                    <a:pt x="1264" y="526"/>
                  </a:lnTo>
                  <a:lnTo>
                    <a:pt x="1268" y="526"/>
                  </a:lnTo>
                  <a:lnTo>
                    <a:pt x="1272" y="526"/>
                  </a:lnTo>
                  <a:lnTo>
                    <a:pt x="1282" y="534"/>
                  </a:lnTo>
                  <a:lnTo>
                    <a:pt x="1286" y="534"/>
                  </a:lnTo>
                  <a:lnTo>
                    <a:pt x="1286" y="538"/>
                  </a:lnTo>
                  <a:lnTo>
                    <a:pt x="1290" y="538"/>
                  </a:lnTo>
                  <a:lnTo>
                    <a:pt x="1294" y="542"/>
                  </a:lnTo>
                  <a:lnTo>
                    <a:pt x="1298" y="542"/>
                  </a:lnTo>
                  <a:lnTo>
                    <a:pt x="1300" y="546"/>
                  </a:lnTo>
                  <a:lnTo>
                    <a:pt x="1304" y="546"/>
                  </a:lnTo>
                  <a:lnTo>
                    <a:pt x="1304" y="550"/>
                  </a:lnTo>
                  <a:lnTo>
                    <a:pt x="1308" y="550"/>
                  </a:lnTo>
                  <a:lnTo>
                    <a:pt x="1312" y="550"/>
                  </a:lnTo>
                  <a:lnTo>
                    <a:pt x="1312" y="552"/>
                  </a:lnTo>
                  <a:lnTo>
                    <a:pt x="1320" y="556"/>
                  </a:lnTo>
                  <a:lnTo>
                    <a:pt x="1320" y="560"/>
                  </a:lnTo>
                  <a:lnTo>
                    <a:pt x="1324" y="564"/>
                  </a:lnTo>
                  <a:lnTo>
                    <a:pt x="1328" y="564"/>
                  </a:lnTo>
                  <a:lnTo>
                    <a:pt x="1330" y="564"/>
                  </a:lnTo>
                  <a:lnTo>
                    <a:pt x="1330" y="568"/>
                  </a:lnTo>
                  <a:lnTo>
                    <a:pt x="1330" y="572"/>
                  </a:lnTo>
                  <a:lnTo>
                    <a:pt x="1334" y="572"/>
                  </a:lnTo>
                  <a:lnTo>
                    <a:pt x="1338" y="572"/>
                  </a:lnTo>
                  <a:lnTo>
                    <a:pt x="1338" y="576"/>
                  </a:lnTo>
                  <a:lnTo>
                    <a:pt x="1338" y="578"/>
                  </a:lnTo>
                  <a:lnTo>
                    <a:pt x="1342" y="578"/>
                  </a:lnTo>
                  <a:lnTo>
                    <a:pt x="1346" y="582"/>
                  </a:lnTo>
                  <a:lnTo>
                    <a:pt x="1350" y="586"/>
                  </a:lnTo>
                  <a:lnTo>
                    <a:pt x="1354" y="586"/>
                  </a:lnTo>
                  <a:lnTo>
                    <a:pt x="1354" y="598"/>
                  </a:lnTo>
                  <a:lnTo>
                    <a:pt x="1358" y="606"/>
                  </a:lnTo>
                  <a:lnTo>
                    <a:pt x="1358" y="616"/>
                  </a:lnTo>
                  <a:lnTo>
                    <a:pt x="1358" y="624"/>
                  </a:lnTo>
                  <a:lnTo>
                    <a:pt x="1358" y="628"/>
                  </a:lnTo>
                  <a:lnTo>
                    <a:pt x="1358" y="632"/>
                  </a:lnTo>
                  <a:lnTo>
                    <a:pt x="1354" y="632"/>
                  </a:lnTo>
                  <a:lnTo>
                    <a:pt x="1354" y="634"/>
                  </a:lnTo>
                  <a:lnTo>
                    <a:pt x="1354" y="638"/>
                  </a:lnTo>
                  <a:lnTo>
                    <a:pt x="1354" y="642"/>
                  </a:lnTo>
                  <a:lnTo>
                    <a:pt x="1350" y="642"/>
                  </a:lnTo>
                  <a:lnTo>
                    <a:pt x="1350" y="646"/>
                  </a:lnTo>
                  <a:lnTo>
                    <a:pt x="1346" y="646"/>
                  </a:lnTo>
                  <a:lnTo>
                    <a:pt x="1346" y="648"/>
                  </a:lnTo>
                  <a:lnTo>
                    <a:pt x="1342" y="652"/>
                  </a:lnTo>
                  <a:lnTo>
                    <a:pt x="1346" y="652"/>
                  </a:lnTo>
                  <a:lnTo>
                    <a:pt x="1346" y="656"/>
                  </a:lnTo>
                  <a:lnTo>
                    <a:pt x="1350" y="660"/>
                  </a:lnTo>
                  <a:lnTo>
                    <a:pt x="1354" y="660"/>
                  </a:lnTo>
                  <a:lnTo>
                    <a:pt x="1358" y="656"/>
                  </a:lnTo>
                  <a:lnTo>
                    <a:pt x="1360" y="652"/>
                  </a:lnTo>
                  <a:lnTo>
                    <a:pt x="1364" y="652"/>
                  </a:lnTo>
                  <a:lnTo>
                    <a:pt x="1368" y="648"/>
                  </a:lnTo>
                  <a:lnTo>
                    <a:pt x="1372" y="648"/>
                  </a:lnTo>
                  <a:lnTo>
                    <a:pt x="1376" y="648"/>
                  </a:lnTo>
                  <a:lnTo>
                    <a:pt x="1380" y="646"/>
                  </a:lnTo>
                  <a:lnTo>
                    <a:pt x="1386" y="646"/>
                  </a:lnTo>
                  <a:lnTo>
                    <a:pt x="1390" y="642"/>
                  </a:lnTo>
                  <a:lnTo>
                    <a:pt x="1394" y="642"/>
                  </a:lnTo>
                  <a:lnTo>
                    <a:pt x="1398" y="638"/>
                  </a:lnTo>
                  <a:lnTo>
                    <a:pt x="1402" y="638"/>
                  </a:lnTo>
                  <a:lnTo>
                    <a:pt x="1402" y="634"/>
                  </a:lnTo>
                  <a:lnTo>
                    <a:pt x="1406" y="634"/>
                  </a:lnTo>
                  <a:lnTo>
                    <a:pt x="1402" y="634"/>
                  </a:lnTo>
                  <a:lnTo>
                    <a:pt x="1402" y="632"/>
                  </a:lnTo>
                  <a:lnTo>
                    <a:pt x="1402" y="628"/>
                  </a:lnTo>
                  <a:lnTo>
                    <a:pt x="1402" y="624"/>
                  </a:lnTo>
                  <a:lnTo>
                    <a:pt x="1406" y="620"/>
                  </a:lnTo>
                  <a:lnTo>
                    <a:pt x="1414" y="620"/>
                  </a:lnTo>
                  <a:lnTo>
                    <a:pt x="1416" y="620"/>
                  </a:lnTo>
                  <a:lnTo>
                    <a:pt x="1420" y="620"/>
                  </a:lnTo>
                  <a:lnTo>
                    <a:pt x="1424" y="620"/>
                  </a:lnTo>
                  <a:lnTo>
                    <a:pt x="1428" y="620"/>
                  </a:lnTo>
                  <a:lnTo>
                    <a:pt x="1432" y="620"/>
                  </a:lnTo>
                  <a:lnTo>
                    <a:pt x="1436" y="620"/>
                  </a:lnTo>
                  <a:lnTo>
                    <a:pt x="1436" y="616"/>
                  </a:lnTo>
                  <a:lnTo>
                    <a:pt x="1440" y="616"/>
                  </a:lnTo>
                  <a:lnTo>
                    <a:pt x="1440" y="612"/>
                  </a:lnTo>
                  <a:lnTo>
                    <a:pt x="1442" y="608"/>
                  </a:lnTo>
                  <a:lnTo>
                    <a:pt x="1446" y="608"/>
                  </a:lnTo>
                  <a:lnTo>
                    <a:pt x="1446" y="606"/>
                  </a:lnTo>
                  <a:lnTo>
                    <a:pt x="1450" y="606"/>
                  </a:lnTo>
                  <a:lnTo>
                    <a:pt x="1450" y="602"/>
                  </a:lnTo>
                  <a:lnTo>
                    <a:pt x="1454" y="598"/>
                  </a:lnTo>
                  <a:lnTo>
                    <a:pt x="1458" y="598"/>
                  </a:lnTo>
                  <a:lnTo>
                    <a:pt x="1458" y="594"/>
                  </a:lnTo>
                  <a:lnTo>
                    <a:pt x="1462" y="594"/>
                  </a:lnTo>
                  <a:lnTo>
                    <a:pt x="1466" y="594"/>
                  </a:lnTo>
                  <a:lnTo>
                    <a:pt x="1470" y="594"/>
                  </a:lnTo>
                  <a:lnTo>
                    <a:pt x="1476" y="594"/>
                  </a:lnTo>
                  <a:lnTo>
                    <a:pt x="1480" y="594"/>
                  </a:lnTo>
                  <a:lnTo>
                    <a:pt x="1484" y="594"/>
                  </a:lnTo>
                  <a:lnTo>
                    <a:pt x="1488" y="594"/>
                  </a:lnTo>
                  <a:lnTo>
                    <a:pt x="1492" y="594"/>
                  </a:lnTo>
                  <a:lnTo>
                    <a:pt x="1496" y="594"/>
                  </a:lnTo>
                  <a:lnTo>
                    <a:pt x="1498" y="594"/>
                  </a:lnTo>
                  <a:lnTo>
                    <a:pt x="1502" y="594"/>
                  </a:lnTo>
                  <a:lnTo>
                    <a:pt x="1506" y="594"/>
                  </a:lnTo>
                  <a:lnTo>
                    <a:pt x="1510" y="594"/>
                  </a:lnTo>
                  <a:lnTo>
                    <a:pt x="1510" y="590"/>
                  </a:lnTo>
                  <a:lnTo>
                    <a:pt x="1510" y="586"/>
                  </a:lnTo>
                  <a:lnTo>
                    <a:pt x="1514" y="586"/>
                  </a:lnTo>
                  <a:lnTo>
                    <a:pt x="1514" y="590"/>
                  </a:lnTo>
                  <a:lnTo>
                    <a:pt x="1514" y="586"/>
                  </a:lnTo>
                  <a:lnTo>
                    <a:pt x="1518" y="590"/>
                  </a:lnTo>
                  <a:lnTo>
                    <a:pt x="1522" y="586"/>
                  </a:lnTo>
                  <a:lnTo>
                    <a:pt x="1522" y="582"/>
                  </a:lnTo>
                  <a:lnTo>
                    <a:pt x="1522" y="578"/>
                  </a:lnTo>
                  <a:lnTo>
                    <a:pt x="1526" y="578"/>
                  </a:lnTo>
                  <a:lnTo>
                    <a:pt x="1526" y="576"/>
                  </a:lnTo>
                  <a:lnTo>
                    <a:pt x="1526" y="572"/>
                  </a:lnTo>
                  <a:lnTo>
                    <a:pt x="1526" y="568"/>
                  </a:lnTo>
                  <a:lnTo>
                    <a:pt x="1528" y="568"/>
                  </a:lnTo>
                  <a:lnTo>
                    <a:pt x="1528" y="564"/>
                  </a:lnTo>
                  <a:lnTo>
                    <a:pt x="1528" y="560"/>
                  </a:lnTo>
                  <a:lnTo>
                    <a:pt x="1532" y="556"/>
                  </a:lnTo>
                  <a:lnTo>
                    <a:pt x="1532" y="552"/>
                  </a:lnTo>
                  <a:lnTo>
                    <a:pt x="1536" y="552"/>
                  </a:lnTo>
                  <a:lnTo>
                    <a:pt x="1540" y="550"/>
                  </a:lnTo>
                  <a:lnTo>
                    <a:pt x="1540" y="546"/>
                  </a:lnTo>
                  <a:lnTo>
                    <a:pt x="1544" y="546"/>
                  </a:lnTo>
                  <a:lnTo>
                    <a:pt x="1544" y="550"/>
                  </a:lnTo>
                  <a:lnTo>
                    <a:pt x="1548" y="550"/>
                  </a:lnTo>
                  <a:lnTo>
                    <a:pt x="1552" y="550"/>
                  </a:lnTo>
                  <a:lnTo>
                    <a:pt x="1556" y="546"/>
                  </a:lnTo>
                  <a:lnTo>
                    <a:pt x="1558" y="550"/>
                  </a:lnTo>
                  <a:lnTo>
                    <a:pt x="1558" y="552"/>
                  </a:lnTo>
                  <a:lnTo>
                    <a:pt x="1562" y="552"/>
                  </a:lnTo>
                  <a:lnTo>
                    <a:pt x="1562" y="556"/>
                  </a:lnTo>
                  <a:lnTo>
                    <a:pt x="1562" y="568"/>
                  </a:lnTo>
                  <a:lnTo>
                    <a:pt x="1562" y="576"/>
                  </a:lnTo>
                  <a:lnTo>
                    <a:pt x="1562" y="578"/>
                  </a:lnTo>
                  <a:lnTo>
                    <a:pt x="1562" y="582"/>
                  </a:lnTo>
                  <a:lnTo>
                    <a:pt x="1566" y="582"/>
                  </a:lnTo>
                  <a:lnTo>
                    <a:pt x="1566" y="586"/>
                  </a:lnTo>
                  <a:lnTo>
                    <a:pt x="1566" y="590"/>
                  </a:lnTo>
                  <a:lnTo>
                    <a:pt x="1570" y="590"/>
                  </a:lnTo>
                  <a:lnTo>
                    <a:pt x="1570" y="594"/>
                  </a:lnTo>
                  <a:lnTo>
                    <a:pt x="1574" y="594"/>
                  </a:lnTo>
                  <a:lnTo>
                    <a:pt x="1570" y="594"/>
                  </a:lnTo>
                  <a:lnTo>
                    <a:pt x="1570" y="598"/>
                  </a:lnTo>
                  <a:lnTo>
                    <a:pt x="1574" y="598"/>
                  </a:lnTo>
                  <a:lnTo>
                    <a:pt x="1570" y="602"/>
                  </a:lnTo>
                  <a:lnTo>
                    <a:pt x="1566" y="602"/>
                  </a:lnTo>
                  <a:lnTo>
                    <a:pt x="1562" y="606"/>
                  </a:lnTo>
                  <a:lnTo>
                    <a:pt x="1562" y="602"/>
                  </a:lnTo>
                  <a:lnTo>
                    <a:pt x="1558" y="606"/>
                  </a:lnTo>
                  <a:lnTo>
                    <a:pt x="1558" y="608"/>
                  </a:lnTo>
                  <a:lnTo>
                    <a:pt x="1558" y="606"/>
                  </a:lnTo>
                  <a:lnTo>
                    <a:pt x="1556" y="606"/>
                  </a:lnTo>
                  <a:lnTo>
                    <a:pt x="1552" y="606"/>
                  </a:lnTo>
                  <a:lnTo>
                    <a:pt x="1552" y="608"/>
                  </a:lnTo>
                  <a:lnTo>
                    <a:pt x="1548" y="608"/>
                  </a:lnTo>
                  <a:lnTo>
                    <a:pt x="1548" y="606"/>
                  </a:lnTo>
                  <a:lnTo>
                    <a:pt x="1548" y="602"/>
                  </a:lnTo>
                  <a:lnTo>
                    <a:pt x="1548" y="606"/>
                  </a:lnTo>
                  <a:lnTo>
                    <a:pt x="1544" y="606"/>
                  </a:lnTo>
                  <a:lnTo>
                    <a:pt x="1544" y="608"/>
                  </a:lnTo>
                  <a:lnTo>
                    <a:pt x="1544" y="612"/>
                  </a:lnTo>
                  <a:lnTo>
                    <a:pt x="1540" y="616"/>
                  </a:lnTo>
                  <a:lnTo>
                    <a:pt x="1540" y="612"/>
                  </a:lnTo>
                  <a:lnTo>
                    <a:pt x="1536" y="616"/>
                  </a:lnTo>
                  <a:lnTo>
                    <a:pt x="1536" y="612"/>
                  </a:lnTo>
                  <a:lnTo>
                    <a:pt x="1536" y="616"/>
                  </a:lnTo>
                  <a:lnTo>
                    <a:pt x="1536" y="612"/>
                  </a:lnTo>
                  <a:lnTo>
                    <a:pt x="1536" y="616"/>
                  </a:lnTo>
                  <a:lnTo>
                    <a:pt x="1532" y="616"/>
                  </a:lnTo>
                  <a:lnTo>
                    <a:pt x="1536" y="616"/>
                  </a:lnTo>
                  <a:lnTo>
                    <a:pt x="1532" y="620"/>
                  </a:lnTo>
                  <a:lnTo>
                    <a:pt x="1532" y="616"/>
                  </a:lnTo>
                  <a:lnTo>
                    <a:pt x="1532" y="612"/>
                  </a:lnTo>
                  <a:lnTo>
                    <a:pt x="1532" y="616"/>
                  </a:lnTo>
                  <a:lnTo>
                    <a:pt x="1532" y="620"/>
                  </a:lnTo>
                  <a:lnTo>
                    <a:pt x="1532" y="616"/>
                  </a:lnTo>
                  <a:lnTo>
                    <a:pt x="1528" y="616"/>
                  </a:lnTo>
                  <a:lnTo>
                    <a:pt x="1528" y="620"/>
                  </a:lnTo>
                  <a:lnTo>
                    <a:pt x="1526" y="620"/>
                  </a:lnTo>
                  <a:lnTo>
                    <a:pt x="1528" y="620"/>
                  </a:lnTo>
                  <a:lnTo>
                    <a:pt x="1528" y="624"/>
                  </a:lnTo>
                  <a:lnTo>
                    <a:pt x="1526" y="624"/>
                  </a:lnTo>
                  <a:lnTo>
                    <a:pt x="1526" y="628"/>
                  </a:lnTo>
                  <a:lnTo>
                    <a:pt x="1522" y="628"/>
                  </a:lnTo>
                  <a:lnTo>
                    <a:pt x="1522" y="632"/>
                  </a:lnTo>
                  <a:lnTo>
                    <a:pt x="1522" y="634"/>
                  </a:lnTo>
                  <a:lnTo>
                    <a:pt x="1518" y="634"/>
                  </a:lnTo>
                  <a:lnTo>
                    <a:pt x="1518" y="638"/>
                  </a:lnTo>
                  <a:lnTo>
                    <a:pt x="1522" y="642"/>
                  </a:lnTo>
                  <a:lnTo>
                    <a:pt x="1522" y="638"/>
                  </a:lnTo>
                  <a:lnTo>
                    <a:pt x="1522" y="642"/>
                  </a:lnTo>
                  <a:lnTo>
                    <a:pt x="1518" y="642"/>
                  </a:lnTo>
                  <a:lnTo>
                    <a:pt x="1514" y="646"/>
                  </a:lnTo>
                  <a:lnTo>
                    <a:pt x="1518" y="648"/>
                  </a:lnTo>
                  <a:lnTo>
                    <a:pt x="1522" y="648"/>
                  </a:lnTo>
                  <a:lnTo>
                    <a:pt x="1522" y="652"/>
                  </a:lnTo>
                  <a:lnTo>
                    <a:pt x="1522" y="656"/>
                  </a:lnTo>
                  <a:lnTo>
                    <a:pt x="1526" y="656"/>
                  </a:lnTo>
                  <a:lnTo>
                    <a:pt x="1526" y="660"/>
                  </a:lnTo>
                  <a:lnTo>
                    <a:pt x="1528" y="656"/>
                  </a:lnTo>
                  <a:lnTo>
                    <a:pt x="1528" y="652"/>
                  </a:lnTo>
                  <a:lnTo>
                    <a:pt x="1526" y="652"/>
                  </a:lnTo>
                  <a:lnTo>
                    <a:pt x="1528" y="652"/>
                  </a:lnTo>
                  <a:lnTo>
                    <a:pt x="1532" y="652"/>
                  </a:lnTo>
                  <a:lnTo>
                    <a:pt x="1532" y="656"/>
                  </a:lnTo>
                  <a:lnTo>
                    <a:pt x="1532" y="660"/>
                  </a:lnTo>
                  <a:lnTo>
                    <a:pt x="1528" y="660"/>
                  </a:lnTo>
                  <a:lnTo>
                    <a:pt x="1526" y="660"/>
                  </a:lnTo>
                  <a:lnTo>
                    <a:pt x="1522" y="660"/>
                  </a:lnTo>
                  <a:lnTo>
                    <a:pt x="1522" y="656"/>
                  </a:lnTo>
                  <a:lnTo>
                    <a:pt x="1518" y="660"/>
                  </a:lnTo>
                  <a:lnTo>
                    <a:pt x="1514" y="664"/>
                  </a:lnTo>
                  <a:lnTo>
                    <a:pt x="1514" y="660"/>
                  </a:lnTo>
                  <a:lnTo>
                    <a:pt x="1514" y="656"/>
                  </a:lnTo>
                  <a:lnTo>
                    <a:pt x="1514" y="660"/>
                  </a:lnTo>
                  <a:lnTo>
                    <a:pt x="1510" y="660"/>
                  </a:lnTo>
                  <a:lnTo>
                    <a:pt x="1510" y="656"/>
                  </a:lnTo>
                  <a:lnTo>
                    <a:pt x="1510" y="660"/>
                  </a:lnTo>
                  <a:lnTo>
                    <a:pt x="1510" y="664"/>
                  </a:lnTo>
                  <a:lnTo>
                    <a:pt x="1506" y="664"/>
                  </a:lnTo>
                  <a:lnTo>
                    <a:pt x="1506" y="668"/>
                  </a:lnTo>
                  <a:lnTo>
                    <a:pt x="1502" y="668"/>
                  </a:lnTo>
                  <a:lnTo>
                    <a:pt x="1502" y="664"/>
                  </a:lnTo>
                  <a:lnTo>
                    <a:pt x="1498" y="668"/>
                  </a:lnTo>
                  <a:lnTo>
                    <a:pt x="1496" y="668"/>
                  </a:lnTo>
                  <a:lnTo>
                    <a:pt x="1492" y="668"/>
                  </a:lnTo>
                  <a:lnTo>
                    <a:pt x="1488" y="668"/>
                  </a:lnTo>
                  <a:lnTo>
                    <a:pt x="1484" y="668"/>
                  </a:lnTo>
                  <a:lnTo>
                    <a:pt x="1484" y="672"/>
                  </a:lnTo>
                  <a:lnTo>
                    <a:pt x="1480" y="672"/>
                  </a:lnTo>
                  <a:lnTo>
                    <a:pt x="1476" y="672"/>
                  </a:lnTo>
                  <a:lnTo>
                    <a:pt x="1476" y="676"/>
                  </a:lnTo>
                  <a:lnTo>
                    <a:pt x="1472" y="676"/>
                  </a:lnTo>
                  <a:lnTo>
                    <a:pt x="1476" y="676"/>
                  </a:lnTo>
                  <a:lnTo>
                    <a:pt x="1476" y="672"/>
                  </a:lnTo>
                  <a:lnTo>
                    <a:pt x="1476" y="668"/>
                  </a:lnTo>
                  <a:lnTo>
                    <a:pt x="1472" y="668"/>
                  </a:lnTo>
                  <a:lnTo>
                    <a:pt x="1476" y="668"/>
                  </a:lnTo>
                  <a:lnTo>
                    <a:pt x="1476" y="672"/>
                  </a:lnTo>
                  <a:lnTo>
                    <a:pt x="1472" y="676"/>
                  </a:lnTo>
                  <a:lnTo>
                    <a:pt x="1472" y="678"/>
                  </a:lnTo>
                  <a:lnTo>
                    <a:pt x="1470" y="678"/>
                  </a:lnTo>
                  <a:lnTo>
                    <a:pt x="1470" y="682"/>
                  </a:lnTo>
                  <a:lnTo>
                    <a:pt x="1472" y="682"/>
                  </a:lnTo>
                  <a:lnTo>
                    <a:pt x="1472" y="686"/>
                  </a:lnTo>
                  <a:lnTo>
                    <a:pt x="1472" y="690"/>
                  </a:lnTo>
                  <a:lnTo>
                    <a:pt x="1472" y="698"/>
                  </a:lnTo>
                  <a:lnTo>
                    <a:pt x="1472" y="694"/>
                  </a:lnTo>
                  <a:lnTo>
                    <a:pt x="1472" y="690"/>
                  </a:lnTo>
                  <a:lnTo>
                    <a:pt x="1472" y="694"/>
                  </a:lnTo>
                  <a:lnTo>
                    <a:pt x="1472" y="698"/>
                  </a:lnTo>
                  <a:lnTo>
                    <a:pt x="1470" y="698"/>
                  </a:lnTo>
                  <a:lnTo>
                    <a:pt x="1470" y="702"/>
                  </a:lnTo>
                  <a:lnTo>
                    <a:pt x="1466" y="702"/>
                  </a:lnTo>
                  <a:lnTo>
                    <a:pt x="1466" y="706"/>
                  </a:lnTo>
                  <a:lnTo>
                    <a:pt x="1470" y="706"/>
                  </a:lnTo>
                  <a:lnTo>
                    <a:pt x="1466" y="706"/>
                  </a:lnTo>
                  <a:lnTo>
                    <a:pt x="1466" y="708"/>
                  </a:lnTo>
                  <a:lnTo>
                    <a:pt x="1462" y="708"/>
                  </a:lnTo>
                  <a:lnTo>
                    <a:pt x="1462" y="712"/>
                  </a:lnTo>
                  <a:lnTo>
                    <a:pt x="1462" y="708"/>
                  </a:lnTo>
                  <a:lnTo>
                    <a:pt x="1458" y="708"/>
                  </a:lnTo>
                  <a:lnTo>
                    <a:pt x="1458" y="706"/>
                  </a:lnTo>
                  <a:lnTo>
                    <a:pt x="1454" y="706"/>
                  </a:lnTo>
                  <a:lnTo>
                    <a:pt x="1450" y="702"/>
                  </a:lnTo>
                  <a:lnTo>
                    <a:pt x="1450" y="698"/>
                  </a:lnTo>
                  <a:lnTo>
                    <a:pt x="1454" y="698"/>
                  </a:lnTo>
                  <a:lnTo>
                    <a:pt x="1454" y="694"/>
                  </a:lnTo>
                  <a:lnTo>
                    <a:pt x="1458" y="694"/>
                  </a:lnTo>
                  <a:lnTo>
                    <a:pt x="1458" y="690"/>
                  </a:lnTo>
                  <a:lnTo>
                    <a:pt x="1458" y="694"/>
                  </a:lnTo>
                  <a:lnTo>
                    <a:pt x="1454" y="694"/>
                  </a:lnTo>
                  <a:lnTo>
                    <a:pt x="1454" y="698"/>
                  </a:lnTo>
                  <a:lnTo>
                    <a:pt x="1450" y="698"/>
                  </a:lnTo>
                  <a:lnTo>
                    <a:pt x="1450" y="702"/>
                  </a:lnTo>
                  <a:lnTo>
                    <a:pt x="1454" y="706"/>
                  </a:lnTo>
                  <a:lnTo>
                    <a:pt x="1454" y="708"/>
                  </a:lnTo>
                  <a:lnTo>
                    <a:pt x="1454" y="712"/>
                  </a:lnTo>
                  <a:lnTo>
                    <a:pt x="1458" y="716"/>
                  </a:lnTo>
                  <a:lnTo>
                    <a:pt x="1458" y="720"/>
                  </a:lnTo>
                  <a:lnTo>
                    <a:pt x="1458" y="724"/>
                  </a:lnTo>
                  <a:lnTo>
                    <a:pt x="1458" y="720"/>
                  </a:lnTo>
                  <a:lnTo>
                    <a:pt x="1458" y="724"/>
                  </a:lnTo>
                  <a:lnTo>
                    <a:pt x="1458" y="728"/>
                  </a:lnTo>
                  <a:lnTo>
                    <a:pt x="1454" y="728"/>
                  </a:lnTo>
                  <a:lnTo>
                    <a:pt x="1454" y="732"/>
                  </a:lnTo>
                  <a:lnTo>
                    <a:pt x="1454" y="734"/>
                  </a:lnTo>
                  <a:lnTo>
                    <a:pt x="1450" y="734"/>
                  </a:lnTo>
                  <a:lnTo>
                    <a:pt x="1450" y="738"/>
                  </a:lnTo>
                  <a:lnTo>
                    <a:pt x="1446" y="742"/>
                  </a:lnTo>
                  <a:lnTo>
                    <a:pt x="1446" y="746"/>
                  </a:lnTo>
                  <a:lnTo>
                    <a:pt x="1446" y="742"/>
                  </a:lnTo>
                  <a:lnTo>
                    <a:pt x="1446" y="738"/>
                  </a:lnTo>
                  <a:lnTo>
                    <a:pt x="1446" y="734"/>
                  </a:lnTo>
                  <a:lnTo>
                    <a:pt x="1450" y="734"/>
                  </a:lnTo>
                  <a:lnTo>
                    <a:pt x="1450" y="732"/>
                  </a:lnTo>
                  <a:lnTo>
                    <a:pt x="1446" y="732"/>
                  </a:lnTo>
                  <a:lnTo>
                    <a:pt x="1446" y="728"/>
                  </a:lnTo>
                  <a:lnTo>
                    <a:pt x="1446" y="724"/>
                  </a:lnTo>
                  <a:lnTo>
                    <a:pt x="1446" y="728"/>
                  </a:lnTo>
                  <a:lnTo>
                    <a:pt x="1442" y="728"/>
                  </a:lnTo>
                  <a:lnTo>
                    <a:pt x="1442" y="724"/>
                  </a:lnTo>
                  <a:lnTo>
                    <a:pt x="1440" y="720"/>
                  </a:lnTo>
                  <a:lnTo>
                    <a:pt x="1442" y="720"/>
                  </a:lnTo>
                  <a:lnTo>
                    <a:pt x="1446" y="720"/>
                  </a:lnTo>
                  <a:lnTo>
                    <a:pt x="1446" y="716"/>
                  </a:lnTo>
                  <a:lnTo>
                    <a:pt x="1446" y="720"/>
                  </a:lnTo>
                  <a:lnTo>
                    <a:pt x="1442" y="720"/>
                  </a:lnTo>
                  <a:lnTo>
                    <a:pt x="1442" y="716"/>
                  </a:lnTo>
                  <a:lnTo>
                    <a:pt x="1440" y="716"/>
                  </a:lnTo>
                  <a:lnTo>
                    <a:pt x="1442" y="712"/>
                  </a:lnTo>
                  <a:lnTo>
                    <a:pt x="1442" y="716"/>
                  </a:lnTo>
                  <a:lnTo>
                    <a:pt x="1442" y="712"/>
                  </a:lnTo>
                  <a:lnTo>
                    <a:pt x="1440" y="712"/>
                  </a:lnTo>
                  <a:lnTo>
                    <a:pt x="1440" y="708"/>
                  </a:lnTo>
                  <a:lnTo>
                    <a:pt x="1442" y="712"/>
                  </a:lnTo>
                  <a:lnTo>
                    <a:pt x="1442" y="708"/>
                  </a:lnTo>
                  <a:lnTo>
                    <a:pt x="1442" y="706"/>
                  </a:lnTo>
                  <a:lnTo>
                    <a:pt x="1446" y="706"/>
                  </a:lnTo>
                  <a:lnTo>
                    <a:pt x="1446" y="702"/>
                  </a:lnTo>
                  <a:lnTo>
                    <a:pt x="1446" y="698"/>
                  </a:lnTo>
                  <a:lnTo>
                    <a:pt x="1442" y="702"/>
                  </a:lnTo>
                  <a:lnTo>
                    <a:pt x="1442" y="706"/>
                  </a:lnTo>
                  <a:lnTo>
                    <a:pt x="1442" y="702"/>
                  </a:lnTo>
                  <a:lnTo>
                    <a:pt x="1440" y="706"/>
                  </a:lnTo>
                  <a:lnTo>
                    <a:pt x="1440" y="706"/>
                  </a:lnTo>
                  <a:lnTo>
                    <a:pt x="1440" y="706"/>
                  </a:lnTo>
                  <a:close/>
                  <a:moveTo>
                    <a:pt x="780" y="520"/>
                  </a:moveTo>
                  <a:lnTo>
                    <a:pt x="780" y="522"/>
                  </a:lnTo>
                  <a:lnTo>
                    <a:pt x="780" y="520"/>
                  </a:lnTo>
                  <a:lnTo>
                    <a:pt x="780" y="520"/>
                  </a:lnTo>
                  <a:lnTo>
                    <a:pt x="780" y="520"/>
                  </a:lnTo>
                  <a:close/>
                  <a:moveTo>
                    <a:pt x="824" y="806"/>
                  </a:moveTo>
                  <a:lnTo>
                    <a:pt x="828" y="806"/>
                  </a:lnTo>
                  <a:lnTo>
                    <a:pt x="824" y="806"/>
                  </a:lnTo>
                  <a:lnTo>
                    <a:pt x="824" y="806"/>
                  </a:lnTo>
                  <a:lnTo>
                    <a:pt x="824" y="806"/>
                  </a:lnTo>
                  <a:close/>
                  <a:moveTo>
                    <a:pt x="192" y="120"/>
                  </a:moveTo>
                  <a:lnTo>
                    <a:pt x="188" y="120"/>
                  </a:lnTo>
                  <a:lnTo>
                    <a:pt x="180" y="124"/>
                  </a:lnTo>
                  <a:lnTo>
                    <a:pt x="184" y="120"/>
                  </a:lnTo>
                  <a:lnTo>
                    <a:pt x="188" y="120"/>
                  </a:lnTo>
                  <a:lnTo>
                    <a:pt x="192" y="120"/>
                  </a:lnTo>
                  <a:lnTo>
                    <a:pt x="192" y="120"/>
                  </a:lnTo>
                  <a:lnTo>
                    <a:pt x="192" y="120"/>
                  </a:lnTo>
                  <a:close/>
                  <a:moveTo>
                    <a:pt x="168" y="128"/>
                  </a:moveTo>
                  <a:lnTo>
                    <a:pt x="166" y="132"/>
                  </a:lnTo>
                  <a:lnTo>
                    <a:pt x="166" y="128"/>
                  </a:lnTo>
                  <a:lnTo>
                    <a:pt x="168" y="128"/>
                  </a:lnTo>
                  <a:lnTo>
                    <a:pt x="168" y="128"/>
                  </a:lnTo>
                  <a:lnTo>
                    <a:pt x="168" y="128"/>
                  </a:lnTo>
                  <a:close/>
                  <a:moveTo>
                    <a:pt x="224" y="192"/>
                  </a:moveTo>
                  <a:lnTo>
                    <a:pt x="222" y="192"/>
                  </a:lnTo>
                  <a:lnTo>
                    <a:pt x="224" y="192"/>
                  </a:lnTo>
                  <a:lnTo>
                    <a:pt x="224" y="192"/>
                  </a:lnTo>
                  <a:lnTo>
                    <a:pt x="224" y="192"/>
                  </a:lnTo>
                  <a:close/>
                  <a:moveTo>
                    <a:pt x="426" y="258"/>
                  </a:moveTo>
                  <a:lnTo>
                    <a:pt x="426" y="262"/>
                  </a:lnTo>
                  <a:lnTo>
                    <a:pt x="426" y="258"/>
                  </a:lnTo>
                  <a:lnTo>
                    <a:pt x="422" y="258"/>
                  </a:lnTo>
                  <a:lnTo>
                    <a:pt x="426" y="258"/>
                  </a:lnTo>
                  <a:lnTo>
                    <a:pt x="426" y="258"/>
                  </a:lnTo>
                  <a:lnTo>
                    <a:pt x="426" y="258"/>
                  </a:lnTo>
                  <a:close/>
                  <a:moveTo>
                    <a:pt x="82" y="268"/>
                  </a:moveTo>
                  <a:lnTo>
                    <a:pt x="82" y="266"/>
                  </a:lnTo>
                  <a:lnTo>
                    <a:pt x="80" y="266"/>
                  </a:lnTo>
                  <a:lnTo>
                    <a:pt x="76" y="266"/>
                  </a:lnTo>
                  <a:lnTo>
                    <a:pt x="72" y="262"/>
                  </a:lnTo>
                  <a:lnTo>
                    <a:pt x="76" y="262"/>
                  </a:lnTo>
                  <a:lnTo>
                    <a:pt x="76" y="266"/>
                  </a:lnTo>
                  <a:lnTo>
                    <a:pt x="80" y="266"/>
                  </a:lnTo>
                  <a:lnTo>
                    <a:pt x="82" y="266"/>
                  </a:lnTo>
                  <a:lnTo>
                    <a:pt x="82" y="268"/>
                  </a:lnTo>
                  <a:lnTo>
                    <a:pt x="82" y="268"/>
                  </a:lnTo>
                  <a:lnTo>
                    <a:pt x="82" y="268"/>
                  </a:lnTo>
                  <a:close/>
                  <a:moveTo>
                    <a:pt x="466" y="266"/>
                  </a:moveTo>
                  <a:lnTo>
                    <a:pt x="466" y="268"/>
                  </a:lnTo>
                  <a:lnTo>
                    <a:pt x="466" y="266"/>
                  </a:lnTo>
                  <a:lnTo>
                    <a:pt x="466" y="266"/>
                  </a:lnTo>
                  <a:lnTo>
                    <a:pt x="466" y="266"/>
                  </a:lnTo>
                  <a:close/>
                  <a:moveTo>
                    <a:pt x="426" y="266"/>
                  </a:moveTo>
                  <a:lnTo>
                    <a:pt x="426" y="268"/>
                  </a:lnTo>
                  <a:lnTo>
                    <a:pt x="426" y="266"/>
                  </a:lnTo>
                  <a:lnTo>
                    <a:pt x="426" y="266"/>
                  </a:lnTo>
                  <a:lnTo>
                    <a:pt x="426" y="266"/>
                  </a:lnTo>
                  <a:close/>
                  <a:moveTo>
                    <a:pt x="426" y="268"/>
                  </a:moveTo>
                  <a:lnTo>
                    <a:pt x="426" y="272"/>
                  </a:lnTo>
                  <a:lnTo>
                    <a:pt x="422" y="272"/>
                  </a:lnTo>
                  <a:lnTo>
                    <a:pt x="426" y="272"/>
                  </a:lnTo>
                  <a:lnTo>
                    <a:pt x="426" y="268"/>
                  </a:lnTo>
                  <a:lnTo>
                    <a:pt x="426" y="268"/>
                  </a:lnTo>
                  <a:lnTo>
                    <a:pt x="426" y="268"/>
                  </a:lnTo>
                  <a:close/>
                  <a:moveTo>
                    <a:pt x="482" y="276"/>
                  </a:moveTo>
                  <a:lnTo>
                    <a:pt x="478" y="276"/>
                  </a:lnTo>
                  <a:lnTo>
                    <a:pt x="474" y="276"/>
                  </a:lnTo>
                  <a:lnTo>
                    <a:pt x="474" y="280"/>
                  </a:lnTo>
                  <a:lnTo>
                    <a:pt x="474" y="276"/>
                  </a:lnTo>
                  <a:lnTo>
                    <a:pt x="478" y="276"/>
                  </a:lnTo>
                  <a:lnTo>
                    <a:pt x="478" y="272"/>
                  </a:lnTo>
                  <a:lnTo>
                    <a:pt x="482" y="272"/>
                  </a:lnTo>
                  <a:lnTo>
                    <a:pt x="482" y="276"/>
                  </a:lnTo>
                  <a:lnTo>
                    <a:pt x="482" y="276"/>
                  </a:lnTo>
                  <a:lnTo>
                    <a:pt x="482" y="276"/>
                  </a:lnTo>
                  <a:close/>
                  <a:moveTo>
                    <a:pt x="244" y="306"/>
                  </a:moveTo>
                  <a:lnTo>
                    <a:pt x="244" y="302"/>
                  </a:lnTo>
                  <a:lnTo>
                    <a:pt x="248" y="302"/>
                  </a:lnTo>
                  <a:lnTo>
                    <a:pt x="244" y="306"/>
                  </a:lnTo>
                  <a:lnTo>
                    <a:pt x="244" y="306"/>
                  </a:lnTo>
                  <a:lnTo>
                    <a:pt x="244" y="306"/>
                  </a:lnTo>
                  <a:close/>
                  <a:moveTo>
                    <a:pt x="620" y="314"/>
                  </a:moveTo>
                  <a:lnTo>
                    <a:pt x="616" y="314"/>
                  </a:lnTo>
                  <a:lnTo>
                    <a:pt x="616" y="310"/>
                  </a:lnTo>
                  <a:lnTo>
                    <a:pt x="620" y="314"/>
                  </a:lnTo>
                  <a:lnTo>
                    <a:pt x="620" y="314"/>
                  </a:lnTo>
                  <a:lnTo>
                    <a:pt x="620" y="314"/>
                  </a:lnTo>
                  <a:close/>
                  <a:moveTo>
                    <a:pt x="112" y="340"/>
                  </a:moveTo>
                  <a:lnTo>
                    <a:pt x="110" y="340"/>
                  </a:lnTo>
                  <a:lnTo>
                    <a:pt x="110" y="336"/>
                  </a:lnTo>
                  <a:lnTo>
                    <a:pt x="112" y="336"/>
                  </a:lnTo>
                  <a:lnTo>
                    <a:pt x="112" y="340"/>
                  </a:lnTo>
                  <a:lnTo>
                    <a:pt x="112" y="340"/>
                  </a:lnTo>
                  <a:lnTo>
                    <a:pt x="112" y="340"/>
                  </a:lnTo>
                  <a:close/>
                  <a:moveTo>
                    <a:pt x="120" y="350"/>
                  </a:moveTo>
                  <a:lnTo>
                    <a:pt x="124" y="350"/>
                  </a:lnTo>
                  <a:lnTo>
                    <a:pt x="120" y="350"/>
                  </a:lnTo>
                  <a:lnTo>
                    <a:pt x="120" y="350"/>
                  </a:lnTo>
                  <a:lnTo>
                    <a:pt x="120" y="350"/>
                  </a:lnTo>
                  <a:close/>
                  <a:moveTo>
                    <a:pt x="340" y="350"/>
                  </a:moveTo>
                  <a:lnTo>
                    <a:pt x="336" y="350"/>
                  </a:lnTo>
                  <a:lnTo>
                    <a:pt x="340" y="350"/>
                  </a:lnTo>
                  <a:lnTo>
                    <a:pt x="340" y="350"/>
                  </a:lnTo>
                  <a:lnTo>
                    <a:pt x="340" y="350"/>
                  </a:lnTo>
                  <a:close/>
                  <a:moveTo>
                    <a:pt x="344" y="350"/>
                  </a:moveTo>
                  <a:lnTo>
                    <a:pt x="340" y="350"/>
                  </a:lnTo>
                  <a:lnTo>
                    <a:pt x="344" y="350"/>
                  </a:lnTo>
                  <a:lnTo>
                    <a:pt x="344" y="350"/>
                  </a:lnTo>
                  <a:lnTo>
                    <a:pt x="344" y="350"/>
                  </a:lnTo>
                  <a:close/>
                  <a:moveTo>
                    <a:pt x="322" y="366"/>
                  </a:moveTo>
                  <a:lnTo>
                    <a:pt x="322" y="370"/>
                  </a:lnTo>
                  <a:lnTo>
                    <a:pt x="318" y="370"/>
                  </a:lnTo>
                  <a:lnTo>
                    <a:pt x="318" y="366"/>
                  </a:lnTo>
                  <a:lnTo>
                    <a:pt x="322" y="366"/>
                  </a:lnTo>
                  <a:lnTo>
                    <a:pt x="322" y="366"/>
                  </a:lnTo>
                  <a:lnTo>
                    <a:pt x="322" y="366"/>
                  </a:lnTo>
                  <a:close/>
                  <a:moveTo>
                    <a:pt x="634" y="366"/>
                  </a:moveTo>
                  <a:lnTo>
                    <a:pt x="634" y="370"/>
                  </a:lnTo>
                  <a:lnTo>
                    <a:pt x="634" y="366"/>
                  </a:lnTo>
                  <a:lnTo>
                    <a:pt x="634" y="366"/>
                  </a:lnTo>
                  <a:lnTo>
                    <a:pt x="634" y="366"/>
                  </a:lnTo>
                  <a:close/>
                  <a:moveTo>
                    <a:pt x="1472" y="678"/>
                  </a:moveTo>
                  <a:lnTo>
                    <a:pt x="1472" y="682"/>
                  </a:lnTo>
                  <a:lnTo>
                    <a:pt x="1470" y="682"/>
                  </a:lnTo>
                  <a:lnTo>
                    <a:pt x="1470" y="678"/>
                  </a:lnTo>
                  <a:lnTo>
                    <a:pt x="1472" y="678"/>
                  </a:lnTo>
                  <a:lnTo>
                    <a:pt x="1472" y="678"/>
                  </a:lnTo>
                  <a:lnTo>
                    <a:pt x="1472" y="678"/>
                  </a:lnTo>
                  <a:close/>
                  <a:moveTo>
                    <a:pt x="1450" y="784"/>
                  </a:moveTo>
                  <a:lnTo>
                    <a:pt x="1450" y="780"/>
                  </a:lnTo>
                  <a:lnTo>
                    <a:pt x="1454" y="780"/>
                  </a:lnTo>
                  <a:lnTo>
                    <a:pt x="1454" y="776"/>
                  </a:lnTo>
                  <a:lnTo>
                    <a:pt x="1450" y="772"/>
                  </a:lnTo>
                  <a:lnTo>
                    <a:pt x="1454" y="772"/>
                  </a:lnTo>
                  <a:lnTo>
                    <a:pt x="1454" y="776"/>
                  </a:lnTo>
                  <a:lnTo>
                    <a:pt x="1454" y="780"/>
                  </a:lnTo>
                  <a:lnTo>
                    <a:pt x="1450" y="784"/>
                  </a:lnTo>
                  <a:lnTo>
                    <a:pt x="1450" y="784"/>
                  </a:lnTo>
                  <a:lnTo>
                    <a:pt x="1450" y="784"/>
                  </a:lnTo>
                  <a:close/>
                  <a:moveTo>
                    <a:pt x="1380" y="910"/>
                  </a:moveTo>
                  <a:lnTo>
                    <a:pt x="1380" y="906"/>
                  </a:lnTo>
                  <a:lnTo>
                    <a:pt x="1380" y="910"/>
                  </a:lnTo>
                  <a:lnTo>
                    <a:pt x="1380" y="910"/>
                  </a:lnTo>
                  <a:lnTo>
                    <a:pt x="1380" y="910"/>
                  </a:lnTo>
                  <a:close/>
                  <a:moveTo>
                    <a:pt x="1384" y="918"/>
                  </a:moveTo>
                  <a:lnTo>
                    <a:pt x="1384" y="922"/>
                  </a:lnTo>
                  <a:lnTo>
                    <a:pt x="1384" y="926"/>
                  </a:lnTo>
                  <a:lnTo>
                    <a:pt x="1386" y="930"/>
                  </a:lnTo>
                  <a:lnTo>
                    <a:pt x="1386" y="932"/>
                  </a:lnTo>
                  <a:lnTo>
                    <a:pt x="1386" y="930"/>
                  </a:lnTo>
                  <a:lnTo>
                    <a:pt x="1384" y="926"/>
                  </a:lnTo>
                  <a:lnTo>
                    <a:pt x="1384" y="922"/>
                  </a:lnTo>
                  <a:lnTo>
                    <a:pt x="1384" y="918"/>
                  </a:lnTo>
                  <a:lnTo>
                    <a:pt x="1384" y="918"/>
                  </a:lnTo>
                  <a:lnTo>
                    <a:pt x="1384" y="918"/>
                  </a:lnTo>
                  <a:close/>
                  <a:moveTo>
                    <a:pt x="1144" y="926"/>
                  </a:moveTo>
                  <a:lnTo>
                    <a:pt x="1144" y="930"/>
                  </a:lnTo>
                  <a:lnTo>
                    <a:pt x="1142" y="930"/>
                  </a:lnTo>
                  <a:lnTo>
                    <a:pt x="1144" y="926"/>
                  </a:lnTo>
                  <a:lnTo>
                    <a:pt x="1144" y="922"/>
                  </a:lnTo>
                  <a:lnTo>
                    <a:pt x="1148" y="918"/>
                  </a:lnTo>
                  <a:lnTo>
                    <a:pt x="1148" y="922"/>
                  </a:lnTo>
                  <a:lnTo>
                    <a:pt x="1144" y="922"/>
                  </a:lnTo>
                  <a:lnTo>
                    <a:pt x="1144" y="926"/>
                  </a:lnTo>
                  <a:lnTo>
                    <a:pt x="1144" y="926"/>
                  </a:lnTo>
                  <a:lnTo>
                    <a:pt x="1144" y="926"/>
                  </a:lnTo>
                  <a:close/>
                  <a:moveTo>
                    <a:pt x="1144" y="940"/>
                  </a:moveTo>
                  <a:lnTo>
                    <a:pt x="1144" y="936"/>
                  </a:lnTo>
                  <a:lnTo>
                    <a:pt x="1142" y="936"/>
                  </a:lnTo>
                  <a:lnTo>
                    <a:pt x="1142" y="932"/>
                  </a:lnTo>
                  <a:lnTo>
                    <a:pt x="1142" y="930"/>
                  </a:lnTo>
                  <a:lnTo>
                    <a:pt x="1142" y="932"/>
                  </a:lnTo>
                  <a:lnTo>
                    <a:pt x="1144" y="936"/>
                  </a:lnTo>
                  <a:lnTo>
                    <a:pt x="1144" y="940"/>
                  </a:lnTo>
                  <a:lnTo>
                    <a:pt x="1144" y="944"/>
                  </a:lnTo>
                  <a:lnTo>
                    <a:pt x="1144" y="948"/>
                  </a:lnTo>
                  <a:lnTo>
                    <a:pt x="1144" y="952"/>
                  </a:lnTo>
                  <a:lnTo>
                    <a:pt x="1144" y="948"/>
                  </a:lnTo>
                  <a:lnTo>
                    <a:pt x="1144" y="944"/>
                  </a:lnTo>
                  <a:lnTo>
                    <a:pt x="1144" y="940"/>
                  </a:lnTo>
                  <a:lnTo>
                    <a:pt x="1144" y="940"/>
                  </a:lnTo>
                  <a:lnTo>
                    <a:pt x="1144" y="940"/>
                  </a:lnTo>
                  <a:close/>
                  <a:moveTo>
                    <a:pt x="132" y="202"/>
                  </a:moveTo>
                  <a:lnTo>
                    <a:pt x="128" y="202"/>
                  </a:lnTo>
                  <a:lnTo>
                    <a:pt x="124" y="202"/>
                  </a:lnTo>
                  <a:lnTo>
                    <a:pt x="120" y="206"/>
                  </a:lnTo>
                  <a:lnTo>
                    <a:pt x="120" y="202"/>
                  </a:lnTo>
                  <a:lnTo>
                    <a:pt x="116" y="202"/>
                  </a:lnTo>
                  <a:lnTo>
                    <a:pt x="112" y="202"/>
                  </a:lnTo>
                  <a:lnTo>
                    <a:pt x="112" y="198"/>
                  </a:lnTo>
                  <a:lnTo>
                    <a:pt x="110" y="194"/>
                  </a:lnTo>
                  <a:lnTo>
                    <a:pt x="106" y="194"/>
                  </a:lnTo>
                  <a:lnTo>
                    <a:pt x="102" y="194"/>
                  </a:lnTo>
                  <a:lnTo>
                    <a:pt x="106" y="194"/>
                  </a:lnTo>
                  <a:lnTo>
                    <a:pt x="110" y="194"/>
                  </a:lnTo>
                  <a:lnTo>
                    <a:pt x="110" y="198"/>
                  </a:lnTo>
                  <a:lnTo>
                    <a:pt x="112" y="198"/>
                  </a:lnTo>
                  <a:lnTo>
                    <a:pt x="110" y="198"/>
                  </a:lnTo>
                  <a:lnTo>
                    <a:pt x="106" y="194"/>
                  </a:lnTo>
                  <a:lnTo>
                    <a:pt x="102" y="194"/>
                  </a:lnTo>
                  <a:lnTo>
                    <a:pt x="98" y="194"/>
                  </a:lnTo>
                  <a:lnTo>
                    <a:pt x="98" y="198"/>
                  </a:lnTo>
                  <a:lnTo>
                    <a:pt x="94" y="198"/>
                  </a:lnTo>
                  <a:lnTo>
                    <a:pt x="90" y="198"/>
                  </a:lnTo>
                  <a:lnTo>
                    <a:pt x="90" y="194"/>
                  </a:lnTo>
                  <a:lnTo>
                    <a:pt x="90" y="192"/>
                  </a:lnTo>
                  <a:lnTo>
                    <a:pt x="90" y="188"/>
                  </a:lnTo>
                  <a:lnTo>
                    <a:pt x="94" y="188"/>
                  </a:lnTo>
                  <a:lnTo>
                    <a:pt x="94" y="192"/>
                  </a:lnTo>
                  <a:lnTo>
                    <a:pt x="98" y="192"/>
                  </a:lnTo>
                  <a:lnTo>
                    <a:pt x="102" y="192"/>
                  </a:lnTo>
                  <a:lnTo>
                    <a:pt x="106" y="192"/>
                  </a:lnTo>
                  <a:lnTo>
                    <a:pt x="110" y="188"/>
                  </a:lnTo>
                  <a:lnTo>
                    <a:pt x="112" y="188"/>
                  </a:lnTo>
                  <a:lnTo>
                    <a:pt x="112" y="192"/>
                  </a:lnTo>
                  <a:lnTo>
                    <a:pt x="116" y="192"/>
                  </a:lnTo>
                  <a:lnTo>
                    <a:pt x="116" y="194"/>
                  </a:lnTo>
                  <a:lnTo>
                    <a:pt x="120" y="194"/>
                  </a:lnTo>
                  <a:lnTo>
                    <a:pt x="124" y="194"/>
                  </a:lnTo>
                  <a:lnTo>
                    <a:pt x="124" y="198"/>
                  </a:lnTo>
                  <a:lnTo>
                    <a:pt x="128" y="198"/>
                  </a:lnTo>
                  <a:lnTo>
                    <a:pt x="132" y="198"/>
                  </a:lnTo>
                  <a:lnTo>
                    <a:pt x="136" y="198"/>
                  </a:lnTo>
                  <a:lnTo>
                    <a:pt x="132" y="202"/>
                  </a:lnTo>
                  <a:lnTo>
                    <a:pt x="132" y="202"/>
                  </a:lnTo>
                  <a:lnTo>
                    <a:pt x="132" y="202"/>
                  </a:lnTo>
                  <a:close/>
                  <a:moveTo>
                    <a:pt x="426" y="254"/>
                  </a:moveTo>
                  <a:lnTo>
                    <a:pt x="430" y="254"/>
                  </a:lnTo>
                  <a:lnTo>
                    <a:pt x="426" y="258"/>
                  </a:lnTo>
                  <a:lnTo>
                    <a:pt x="426" y="254"/>
                  </a:lnTo>
                  <a:lnTo>
                    <a:pt x="426" y="254"/>
                  </a:lnTo>
                  <a:lnTo>
                    <a:pt x="426" y="254"/>
                  </a:lnTo>
                  <a:close/>
                  <a:moveTo>
                    <a:pt x="460" y="262"/>
                  </a:moveTo>
                  <a:lnTo>
                    <a:pt x="456" y="262"/>
                  </a:lnTo>
                  <a:lnTo>
                    <a:pt x="452" y="266"/>
                  </a:lnTo>
                  <a:lnTo>
                    <a:pt x="452" y="262"/>
                  </a:lnTo>
                  <a:lnTo>
                    <a:pt x="456" y="262"/>
                  </a:lnTo>
                  <a:lnTo>
                    <a:pt x="460" y="262"/>
                  </a:lnTo>
                  <a:lnTo>
                    <a:pt x="460" y="262"/>
                  </a:lnTo>
                  <a:lnTo>
                    <a:pt x="460" y="262"/>
                  </a:lnTo>
                  <a:close/>
                  <a:moveTo>
                    <a:pt x="456" y="266"/>
                  </a:moveTo>
                  <a:lnTo>
                    <a:pt x="452" y="266"/>
                  </a:lnTo>
                  <a:lnTo>
                    <a:pt x="448" y="266"/>
                  </a:lnTo>
                  <a:lnTo>
                    <a:pt x="448" y="268"/>
                  </a:lnTo>
                  <a:lnTo>
                    <a:pt x="444" y="268"/>
                  </a:lnTo>
                  <a:lnTo>
                    <a:pt x="448" y="268"/>
                  </a:lnTo>
                  <a:lnTo>
                    <a:pt x="448" y="266"/>
                  </a:lnTo>
                  <a:lnTo>
                    <a:pt x="444" y="266"/>
                  </a:lnTo>
                  <a:lnTo>
                    <a:pt x="448" y="266"/>
                  </a:lnTo>
                  <a:lnTo>
                    <a:pt x="448" y="262"/>
                  </a:lnTo>
                  <a:lnTo>
                    <a:pt x="448" y="266"/>
                  </a:lnTo>
                  <a:lnTo>
                    <a:pt x="452" y="266"/>
                  </a:lnTo>
                  <a:lnTo>
                    <a:pt x="456" y="266"/>
                  </a:lnTo>
                  <a:lnTo>
                    <a:pt x="456" y="266"/>
                  </a:lnTo>
                  <a:lnTo>
                    <a:pt x="456" y="266"/>
                  </a:lnTo>
                  <a:close/>
                  <a:moveTo>
                    <a:pt x="172" y="266"/>
                  </a:moveTo>
                  <a:lnTo>
                    <a:pt x="176" y="266"/>
                  </a:lnTo>
                  <a:lnTo>
                    <a:pt x="176" y="268"/>
                  </a:lnTo>
                  <a:lnTo>
                    <a:pt x="176" y="272"/>
                  </a:lnTo>
                  <a:lnTo>
                    <a:pt x="180" y="276"/>
                  </a:lnTo>
                  <a:lnTo>
                    <a:pt x="176" y="276"/>
                  </a:lnTo>
                  <a:lnTo>
                    <a:pt x="172" y="276"/>
                  </a:lnTo>
                  <a:lnTo>
                    <a:pt x="168" y="276"/>
                  </a:lnTo>
                  <a:lnTo>
                    <a:pt x="168" y="280"/>
                  </a:lnTo>
                  <a:lnTo>
                    <a:pt x="172" y="280"/>
                  </a:lnTo>
                  <a:lnTo>
                    <a:pt x="168" y="280"/>
                  </a:lnTo>
                  <a:lnTo>
                    <a:pt x="166" y="276"/>
                  </a:lnTo>
                  <a:lnTo>
                    <a:pt x="158" y="276"/>
                  </a:lnTo>
                  <a:lnTo>
                    <a:pt x="158" y="272"/>
                  </a:lnTo>
                  <a:lnTo>
                    <a:pt x="154" y="272"/>
                  </a:lnTo>
                  <a:lnTo>
                    <a:pt x="154" y="268"/>
                  </a:lnTo>
                  <a:lnTo>
                    <a:pt x="158" y="268"/>
                  </a:lnTo>
                  <a:lnTo>
                    <a:pt x="162" y="268"/>
                  </a:lnTo>
                  <a:lnTo>
                    <a:pt x="162" y="266"/>
                  </a:lnTo>
                  <a:lnTo>
                    <a:pt x="166" y="266"/>
                  </a:lnTo>
                  <a:lnTo>
                    <a:pt x="168" y="266"/>
                  </a:lnTo>
                  <a:lnTo>
                    <a:pt x="172" y="266"/>
                  </a:lnTo>
                  <a:lnTo>
                    <a:pt x="172" y="266"/>
                  </a:lnTo>
                  <a:lnTo>
                    <a:pt x="172" y="266"/>
                  </a:lnTo>
                  <a:close/>
                  <a:moveTo>
                    <a:pt x="440" y="268"/>
                  </a:moveTo>
                  <a:lnTo>
                    <a:pt x="436" y="268"/>
                  </a:lnTo>
                  <a:lnTo>
                    <a:pt x="436" y="272"/>
                  </a:lnTo>
                  <a:lnTo>
                    <a:pt x="434" y="276"/>
                  </a:lnTo>
                  <a:lnTo>
                    <a:pt x="430" y="280"/>
                  </a:lnTo>
                  <a:lnTo>
                    <a:pt x="430" y="276"/>
                  </a:lnTo>
                  <a:lnTo>
                    <a:pt x="434" y="272"/>
                  </a:lnTo>
                  <a:lnTo>
                    <a:pt x="436" y="272"/>
                  </a:lnTo>
                  <a:lnTo>
                    <a:pt x="436" y="268"/>
                  </a:lnTo>
                  <a:lnTo>
                    <a:pt x="436" y="266"/>
                  </a:lnTo>
                  <a:lnTo>
                    <a:pt x="440" y="266"/>
                  </a:lnTo>
                  <a:lnTo>
                    <a:pt x="440" y="268"/>
                  </a:lnTo>
                  <a:lnTo>
                    <a:pt x="440" y="268"/>
                  </a:lnTo>
                  <a:lnTo>
                    <a:pt x="440" y="268"/>
                  </a:lnTo>
                  <a:close/>
                  <a:moveTo>
                    <a:pt x="430" y="272"/>
                  </a:moveTo>
                  <a:lnTo>
                    <a:pt x="426" y="272"/>
                  </a:lnTo>
                  <a:lnTo>
                    <a:pt x="430" y="268"/>
                  </a:lnTo>
                  <a:lnTo>
                    <a:pt x="430" y="272"/>
                  </a:lnTo>
                  <a:lnTo>
                    <a:pt x="430" y="272"/>
                  </a:lnTo>
                  <a:lnTo>
                    <a:pt x="430" y="272"/>
                  </a:lnTo>
                  <a:close/>
                  <a:moveTo>
                    <a:pt x="430" y="272"/>
                  </a:moveTo>
                  <a:lnTo>
                    <a:pt x="430" y="276"/>
                  </a:lnTo>
                  <a:lnTo>
                    <a:pt x="426" y="276"/>
                  </a:lnTo>
                  <a:lnTo>
                    <a:pt x="426" y="272"/>
                  </a:lnTo>
                  <a:lnTo>
                    <a:pt x="430" y="272"/>
                  </a:lnTo>
                  <a:lnTo>
                    <a:pt x="430" y="272"/>
                  </a:lnTo>
                  <a:lnTo>
                    <a:pt x="430" y="272"/>
                  </a:lnTo>
                  <a:close/>
                  <a:moveTo>
                    <a:pt x="350" y="288"/>
                  </a:moveTo>
                  <a:lnTo>
                    <a:pt x="350" y="292"/>
                  </a:lnTo>
                  <a:lnTo>
                    <a:pt x="348" y="292"/>
                  </a:lnTo>
                  <a:lnTo>
                    <a:pt x="348" y="288"/>
                  </a:lnTo>
                  <a:lnTo>
                    <a:pt x="350" y="288"/>
                  </a:lnTo>
                  <a:lnTo>
                    <a:pt x="350" y="288"/>
                  </a:lnTo>
                  <a:lnTo>
                    <a:pt x="350" y="288"/>
                  </a:lnTo>
                  <a:close/>
                  <a:moveTo>
                    <a:pt x="388" y="288"/>
                  </a:moveTo>
                  <a:lnTo>
                    <a:pt x="388" y="292"/>
                  </a:lnTo>
                  <a:lnTo>
                    <a:pt x="388" y="288"/>
                  </a:lnTo>
                  <a:lnTo>
                    <a:pt x="388" y="288"/>
                  </a:lnTo>
                  <a:lnTo>
                    <a:pt x="388" y="288"/>
                  </a:lnTo>
                  <a:close/>
                  <a:moveTo>
                    <a:pt x="366" y="306"/>
                  </a:moveTo>
                  <a:lnTo>
                    <a:pt x="362" y="310"/>
                  </a:lnTo>
                  <a:lnTo>
                    <a:pt x="362" y="306"/>
                  </a:lnTo>
                  <a:lnTo>
                    <a:pt x="366" y="306"/>
                  </a:lnTo>
                  <a:lnTo>
                    <a:pt x="366" y="306"/>
                  </a:lnTo>
                  <a:lnTo>
                    <a:pt x="366" y="306"/>
                  </a:lnTo>
                  <a:close/>
                  <a:moveTo>
                    <a:pt x="362" y="318"/>
                  </a:moveTo>
                  <a:lnTo>
                    <a:pt x="358" y="322"/>
                  </a:lnTo>
                  <a:lnTo>
                    <a:pt x="358" y="318"/>
                  </a:lnTo>
                  <a:lnTo>
                    <a:pt x="354" y="318"/>
                  </a:lnTo>
                  <a:lnTo>
                    <a:pt x="354" y="314"/>
                  </a:lnTo>
                  <a:lnTo>
                    <a:pt x="358" y="318"/>
                  </a:lnTo>
                  <a:lnTo>
                    <a:pt x="358" y="314"/>
                  </a:lnTo>
                  <a:lnTo>
                    <a:pt x="354" y="314"/>
                  </a:lnTo>
                  <a:lnTo>
                    <a:pt x="358" y="314"/>
                  </a:lnTo>
                  <a:lnTo>
                    <a:pt x="358" y="310"/>
                  </a:lnTo>
                  <a:lnTo>
                    <a:pt x="362" y="310"/>
                  </a:lnTo>
                  <a:lnTo>
                    <a:pt x="366" y="310"/>
                  </a:lnTo>
                  <a:lnTo>
                    <a:pt x="370" y="310"/>
                  </a:lnTo>
                  <a:lnTo>
                    <a:pt x="370" y="314"/>
                  </a:lnTo>
                  <a:lnTo>
                    <a:pt x="370" y="318"/>
                  </a:lnTo>
                  <a:lnTo>
                    <a:pt x="366" y="314"/>
                  </a:lnTo>
                  <a:lnTo>
                    <a:pt x="366" y="318"/>
                  </a:lnTo>
                  <a:lnTo>
                    <a:pt x="362" y="318"/>
                  </a:lnTo>
                  <a:lnTo>
                    <a:pt x="362" y="318"/>
                  </a:lnTo>
                  <a:lnTo>
                    <a:pt x="362" y="318"/>
                  </a:lnTo>
                  <a:close/>
                  <a:moveTo>
                    <a:pt x="626" y="332"/>
                  </a:moveTo>
                  <a:lnTo>
                    <a:pt x="622" y="332"/>
                  </a:lnTo>
                  <a:lnTo>
                    <a:pt x="626" y="332"/>
                  </a:lnTo>
                  <a:lnTo>
                    <a:pt x="626" y="336"/>
                  </a:lnTo>
                  <a:lnTo>
                    <a:pt x="622" y="336"/>
                  </a:lnTo>
                  <a:lnTo>
                    <a:pt x="622" y="332"/>
                  </a:lnTo>
                  <a:lnTo>
                    <a:pt x="622" y="336"/>
                  </a:lnTo>
                  <a:lnTo>
                    <a:pt x="620" y="340"/>
                  </a:lnTo>
                  <a:lnTo>
                    <a:pt x="616" y="340"/>
                  </a:lnTo>
                  <a:lnTo>
                    <a:pt x="616" y="336"/>
                  </a:lnTo>
                  <a:lnTo>
                    <a:pt x="620" y="332"/>
                  </a:lnTo>
                  <a:lnTo>
                    <a:pt x="620" y="336"/>
                  </a:lnTo>
                  <a:lnTo>
                    <a:pt x="620" y="332"/>
                  </a:lnTo>
                  <a:lnTo>
                    <a:pt x="616" y="332"/>
                  </a:lnTo>
                  <a:lnTo>
                    <a:pt x="620" y="332"/>
                  </a:lnTo>
                  <a:lnTo>
                    <a:pt x="620" y="328"/>
                  </a:lnTo>
                  <a:lnTo>
                    <a:pt x="616" y="328"/>
                  </a:lnTo>
                  <a:lnTo>
                    <a:pt x="616" y="324"/>
                  </a:lnTo>
                  <a:lnTo>
                    <a:pt x="616" y="318"/>
                  </a:lnTo>
                  <a:lnTo>
                    <a:pt x="612" y="314"/>
                  </a:lnTo>
                  <a:lnTo>
                    <a:pt x="612" y="310"/>
                  </a:lnTo>
                  <a:lnTo>
                    <a:pt x="612" y="314"/>
                  </a:lnTo>
                  <a:lnTo>
                    <a:pt x="616" y="314"/>
                  </a:lnTo>
                  <a:lnTo>
                    <a:pt x="616" y="318"/>
                  </a:lnTo>
                  <a:lnTo>
                    <a:pt x="616" y="314"/>
                  </a:lnTo>
                  <a:lnTo>
                    <a:pt x="620" y="314"/>
                  </a:lnTo>
                  <a:lnTo>
                    <a:pt x="620" y="318"/>
                  </a:lnTo>
                  <a:lnTo>
                    <a:pt x="622" y="318"/>
                  </a:lnTo>
                  <a:lnTo>
                    <a:pt x="622" y="322"/>
                  </a:lnTo>
                  <a:lnTo>
                    <a:pt x="626" y="324"/>
                  </a:lnTo>
                  <a:lnTo>
                    <a:pt x="626" y="328"/>
                  </a:lnTo>
                  <a:lnTo>
                    <a:pt x="626" y="324"/>
                  </a:lnTo>
                  <a:lnTo>
                    <a:pt x="622" y="324"/>
                  </a:lnTo>
                  <a:lnTo>
                    <a:pt x="622" y="322"/>
                  </a:lnTo>
                  <a:lnTo>
                    <a:pt x="622" y="318"/>
                  </a:lnTo>
                  <a:lnTo>
                    <a:pt x="620" y="318"/>
                  </a:lnTo>
                  <a:lnTo>
                    <a:pt x="620" y="322"/>
                  </a:lnTo>
                  <a:lnTo>
                    <a:pt x="622" y="322"/>
                  </a:lnTo>
                  <a:lnTo>
                    <a:pt x="622" y="324"/>
                  </a:lnTo>
                  <a:lnTo>
                    <a:pt x="622" y="328"/>
                  </a:lnTo>
                  <a:lnTo>
                    <a:pt x="626" y="328"/>
                  </a:lnTo>
                  <a:lnTo>
                    <a:pt x="626" y="332"/>
                  </a:lnTo>
                  <a:lnTo>
                    <a:pt x="626" y="332"/>
                  </a:lnTo>
                  <a:lnTo>
                    <a:pt x="626" y="332"/>
                  </a:lnTo>
                  <a:close/>
                  <a:moveTo>
                    <a:pt x="594" y="324"/>
                  </a:moveTo>
                  <a:lnTo>
                    <a:pt x="590" y="324"/>
                  </a:lnTo>
                  <a:lnTo>
                    <a:pt x="594" y="322"/>
                  </a:lnTo>
                  <a:lnTo>
                    <a:pt x="598" y="322"/>
                  </a:lnTo>
                  <a:lnTo>
                    <a:pt x="594" y="322"/>
                  </a:lnTo>
                  <a:lnTo>
                    <a:pt x="590" y="318"/>
                  </a:lnTo>
                  <a:lnTo>
                    <a:pt x="594" y="314"/>
                  </a:lnTo>
                  <a:lnTo>
                    <a:pt x="594" y="318"/>
                  </a:lnTo>
                  <a:lnTo>
                    <a:pt x="594" y="314"/>
                  </a:lnTo>
                  <a:lnTo>
                    <a:pt x="598" y="314"/>
                  </a:lnTo>
                  <a:lnTo>
                    <a:pt x="602" y="314"/>
                  </a:lnTo>
                  <a:lnTo>
                    <a:pt x="606" y="314"/>
                  </a:lnTo>
                  <a:lnTo>
                    <a:pt x="606" y="318"/>
                  </a:lnTo>
                  <a:lnTo>
                    <a:pt x="602" y="318"/>
                  </a:lnTo>
                  <a:lnTo>
                    <a:pt x="602" y="322"/>
                  </a:lnTo>
                  <a:lnTo>
                    <a:pt x="606" y="322"/>
                  </a:lnTo>
                  <a:lnTo>
                    <a:pt x="606" y="318"/>
                  </a:lnTo>
                  <a:lnTo>
                    <a:pt x="608" y="318"/>
                  </a:lnTo>
                  <a:lnTo>
                    <a:pt x="612" y="318"/>
                  </a:lnTo>
                  <a:lnTo>
                    <a:pt x="612" y="322"/>
                  </a:lnTo>
                  <a:lnTo>
                    <a:pt x="608" y="322"/>
                  </a:lnTo>
                  <a:lnTo>
                    <a:pt x="612" y="322"/>
                  </a:lnTo>
                  <a:lnTo>
                    <a:pt x="612" y="324"/>
                  </a:lnTo>
                  <a:lnTo>
                    <a:pt x="608" y="324"/>
                  </a:lnTo>
                  <a:lnTo>
                    <a:pt x="606" y="324"/>
                  </a:lnTo>
                  <a:lnTo>
                    <a:pt x="606" y="322"/>
                  </a:lnTo>
                  <a:lnTo>
                    <a:pt x="602" y="322"/>
                  </a:lnTo>
                  <a:lnTo>
                    <a:pt x="598" y="322"/>
                  </a:lnTo>
                  <a:lnTo>
                    <a:pt x="602" y="322"/>
                  </a:lnTo>
                  <a:lnTo>
                    <a:pt x="606" y="322"/>
                  </a:lnTo>
                  <a:lnTo>
                    <a:pt x="606" y="324"/>
                  </a:lnTo>
                  <a:lnTo>
                    <a:pt x="608" y="324"/>
                  </a:lnTo>
                  <a:lnTo>
                    <a:pt x="612" y="324"/>
                  </a:lnTo>
                  <a:lnTo>
                    <a:pt x="612" y="328"/>
                  </a:lnTo>
                  <a:lnTo>
                    <a:pt x="612" y="332"/>
                  </a:lnTo>
                  <a:lnTo>
                    <a:pt x="608" y="332"/>
                  </a:lnTo>
                  <a:lnTo>
                    <a:pt x="608" y="328"/>
                  </a:lnTo>
                  <a:lnTo>
                    <a:pt x="606" y="328"/>
                  </a:lnTo>
                  <a:lnTo>
                    <a:pt x="606" y="324"/>
                  </a:lnTo>
                  <a:lnTo>
                    <a:pt x="602" y="324"/>
                  </a:lnTo>
                  <a:lnTo>
                    <a:pt x="602" y="328"/>
                  </a:lnTo>
                  <a:lnTo>
                    <a:pt x="606" y="328"/>
                  </a:lnTo>
                  <a:lnTo>
                    <a:pt x="606" y="332"/>
                  </a:lnTo>
                  <a:lnTo>
                    <a:pt x="602" y="332"/>
                  </a:lnTo>
                  <a:lnTo>
                    <a:pt x="598" y="332"/>
                  </a:lnTo>
                  <a:lnTo>
                    <a:pt x="598" y="328"/>
                  </a:lnTo>
                  <a:lnTo>
                    <a:pt x="598" y="332"/>
                  </a:lnTo>
                  <a:lnTo>
                    <a:pt x="602" y="332"/>
                  </a:lnTo>
                  <a:lnTo>
                    <a:pt x="598" y="328"/>
                  </a:lnTo>
                  <a:lnTo>
                    <a:pt x="594" y="324"/>
                  </a:lnTo>
                  <a:lnTo>
                    <a:pt x="594" y="324"/>
                  </a:lnTo>
                  <a:lnTo>
                    <a:pt x="594" y="324"/>
                  </a:lnTo>
                  <a:close/>
                  <a:moveTo>
                    <a:pt x="350" y="318"/>
                  </a:moveTo>
                  <a:lnTo>
                    <a:pt x="354" y="318"/>
                  </a:lnTo>
                  <a:lnTo>
                    <a:pt x="358" y="318"/>
                  </a:lnTo>
                  <a:lnTo>
                    <a:pt x="358" y="322"/>
                  </a:lnTo>
                  <a:lnTo>
                    <a:pt x="354" y="322"/>
                  </a:lnTo>
                  <a:lnTo>
                    <a:pt x="354" y="318"/>
                  </a:lnTo>
                  <a:lnTo>
                    <a:pt x="350" y="318"/>
                  </a:lnTo>
                  <a:lnTo>
                    <a:pt x="350" y="318"/>
                  </a:lnTo>
                  <a:lnTo>
                    <a:pt x="350" y="318"/>
                  </a:lnTo>
                  <a:close/>
                  <a:moveTo>
                    <a:pt x="590" y="318"/>
                  </a:moveTo>
                  <a:lnTo>
                    <a:pt x="594" y="318"/>
                  </a:lnTo>
                  <a:lnTo>
                    <a:pt x="594" y="322"/>
                  </a:lnTo>
                  <a:lnTo>
                    <a:pt x="590" y="322"/>
                  </a:lnTo>
                  <a:lnTo>
                    <a:pt x="590" y="318"/>
                  </a:lnTo>
                  <a:lnTo>
                    <a:pt x="590" y="318"/>
                  </a:lnTo>
                  <a:lnTo>
                    <a:pt x="590" y="318"/>
                  </a:lnTo>
                  <a:close/>
                  <a:moveTo>
                    <a:pt x="348" y="328"/>
                  </a:moveTo>
                  <a:lnTo>
                    <a:pt x="348" y="324"/>
                  </a:lnTo>
                  <a:lnTo>
                    <a:pt x="344" y="324"/>
                  </a:lnTo>
                  <a:lnTo>
                    <a:pt x="348" y="322"/>
                  </a:lnTo>
                  <a:lnTo>
                    <a:pt x="348" y="324"/>
                  </a:lnTo>
                  <a:lnTo>
                    <a:pt x="348" y="328"/>
                  </a:lnTo>
                  <a:lnTo>
                    <a:pt x="350" y="324"/>
                  </a:lnTo>
                  <a:lnTo>
                    <a:pt x="350" y="322"/>
                  </a:lnTo>
                  <a:lnTo>
                    <a:pt x="354" y="324"/>
                  </a:lnTo>
                  <a:lnTo>
                    <a:pt x="354" y="322"/>
                  </a:lnTo>
                  <a:lnTo>
                    <a:pt x="354" y="324"/>
                  </a:lnTo>
                  <a:lnTo>
                    <a:pt x="354" y="322"/>
                  </a:lnTo>
                  <a:lnTo>
                    <a:pt x="350" y="322"/>
                  </a:lnTo>
                  <a:lnTo>
                    <a:pt x="354" y="322"/>
                  </a:lnTo>
                  <a:lnTo>
                    <a:pt x="358" y="322"/>
                  </a:lnTo>
                  <a:lnTo>
                    <a:pt x="358" y="324"/>
                  </a:lnTo>
                  <a:lnTo>
                    <a:pt x="358" y="322"/>
                  </a:lnTo>
                  <a:lnTo>
                    <a:pt x="362" y="322"/>
                  </a:lnTo>
                  <a:lnTo>
                    <a:pt x="366" y="322"/>
                  </a:lnTo>
                  <a:lnTo>
                    <a:pt x="366" y="324"/>
                  </a:lnTo>
                  <a:lnTo>
                    <a:pt x="362" y="324"/>
                  </a:lnTo>
                  <a:lnTo>
                    <a:pt x="366" y="328"/>
                  </a:lnTo>
                  <a:lnTo>
                    <a:pt x="370" y="328"/>
                  </a:lnTo>
                  <a:lnTo>
                    <a:pt x="366" y="328"/>
                  </a:lnTo>
                  <a:lnTo>
                    <a:pt x="366" y="332"/>
                  </a:lnTo>
                  <a:lnTo>
                    <a:pt x="362" y="332"/>
                  </a:lnTo>
                  <a:lnTo>
                    <a:pt x="358" y="328"/>
                  </a:lnTo>
                  <a:lnTo>
                    <a:pt x="354" y="332"/>
                  </a:lnTo>
                  <a:lnTo>
                    <a:pt x="358" y="332"/>
                  </a:lnTo>
                  <a:lnTo>
                    <a:pt x="362" y="332"/>
                  </a:lnTo>
                  <a:lnTo>
                    <a:pt x="362" y="336"/>
                  </a:lnTo>
                  <a:lnTo>
                    <a:pt x="358" y="336"/>
                  </a:lnTo>
                  <a:lnTo>
                    <a:pt x="354" y="332"/>
                  </a:lnTo>
                  <a:lnTo>
                    <a:pt x="354" y="336"/>
                  </a:lnTo>
                  <a:lnTo>
                    <a:pt x="358" y="336"/>
                  </a:lnTo>
                  <a:lnTo>
                    <a:pt x="354" y="336"/>
                  </a:lnTo>
                  <a:lnTo>
                    <a:pt x="350" y="336"/>
                  </a:lnTo>
                  <a:lnTo>
                    <a:pt x="350" y="340"/>
                  </a:lnTo>
                  <a:lnTo>
                    <a:pt x="348" y="340"/>
                  </a:lnTo>
                  <a:lnTo>
                    <a:pt x="348" y="344"/>
                  </a:lnTo>
                  <a:lnTo>
                    <a:pt x="344" y="344"/>
                  </a:lnTo>
                  <a:lnTo>
                    <a:pt x="344" y="348"/>
                  </a:lnTo>
                  <a:lnTo>
                    <a:pt x="340" y="348"/>
                  </a:lnTo>
                  <a:lnTo>
                    <a:pt x="340" y="344"/>
                  </a:lnTo>
                  <a:lnTo>
                    <a:pt x="344" y="344"/>
                  </a:lnTo>
                  <a:lnTo>
                    <a:pt x="344" y="340"/>
                  </a:lnTo>
                  <a:lnTo>
                    <a:pt x="344" y="344"/>
                  </a:lnTo>
                  <a:lnTo>
                    <a:pt x="344" y="340"/>
                  </a:lnTo>
                  <a:lnTo>
                    <a:pt x="348" y="340"/>
                  </a:lnTo>
                  <a:lnTo>
                    <a:pt x="344" y="340"/>
                  </a:lnTo>
                  <a:lnTo>
                    <a:pt x="340" y="340"/>
                  </a:lnTo>
                  <a:lnTo>
                    <a:pt x="340" y="344"/>
                  </a:lnTo>
                  <a:lnTo>
                    <a:pt x="340" y="340"/>
                  </a:lnTo>
                  <a:lnTo>
                    <a:pt x="344" y="340"/>
                  </a:lnTo>
                  <a:lnTo>
                    <a:pt x="340" y="340"/>
                  </a:lnTo>
                  <a:lnTo>
                    <a:pt x="336" y="340"/>
                  </a:lnTo>
                  <a:lnTo>
                    <a:pt x="340" y="340"/>
                  </a:lnTo>
                  <a:lnTo>
                    <a:pt x="340" y="344"/>
                  </a:lnTo>
                  <a:lnTo>
                    <a:pt x="336" y="344"/>
                  </a:lnTo>
                  <a:lnTo>
                    <a:pt x="336" y="340"/>
                  </a:lnTo>
                  <a:lnTo>
                    <a:pt x="336" y="336"/>
                  </a:lnTo>
                  <a:lnTo>
                    <a:pt x="332" y="336"/>
                  </a:lnTo>
                  <a:lnTo>
                    <a:pt x="332" y="332"/>
                  </a:lnTo>
                  <a:lnTo>
                    <a:pt x="332" y="328"/>
                  </a:lnTo>
                  <a:lnTo>
                    <a:pt x="336" y="328"/>
                  </a:lnTo>
                  <a:lnTo>
                    <a:pt x="340" y="328"/>
                  </a:lnTo>
                  <a:lnTo>
                    <a:pt x="344" y="328"/>
                  </a:lnTo>
                  <a:lnTo>
                    <a:pt x="344" y="332"/>
                  </a:lnTo>
                  <a:lnTo>
                    <a:pt x="344" y="336"/>
                  </a:lnTo>
                  <a:lnTo>
                    <a:pt x="348" y="336"/>
                  </a:lnTo>
                  <a:lnTo>
                    <a:pt x="344" y="332"/>
                  </a:lnTo>
                  <a:lnTo>
                    <a:pt x="344" y="328"/>
                  </a:lnTo>
                  <a:lnTo>
                    <a:pt x="348" y="328"/>
                  </a:lnTo>
                  <a:lnTo>
                    <a:pt x="348" y="328"/>
                  </a:lnTo>
                  <a:lnTo>
                    <a:pt x="348" y="328"/>
                  </a:lnTo>
                  <a:close/>
                  <a:moveTo>
                    <a:pt x="350" y="322"/>
                  </a:moveTo>
                  <a:lnTo>
                    <a:pt x="354" y="322"/>
                  </a:lnTo>
                  <a:lnTo>
                    <a:pt x="354" y="324"/>
                  </a:lnTo>
                  <a:lnTo>
                    <a:pt x="350" y="324"/>
                  </a:lnTo>
                  <a:lnTo>
                    <a:pt x="350" y="322"/>
                  </a:lnTo>
                  <a:lnTo>
                    <a:pt x="348" y="322"/>
                  </a:lnTo>
                  <a:lnTo>
                    <a:pt x="350" y="322"/>
                  </a:lnTo>
                  <a:lnTo>
                    <a:pt x="350" y="322"/>
                  </a:lnTo>
                  <a:lnTo>
                    <a:pt x="350" y="322"/>
                  </a:lnTo>
                  <a:close/>
                  <a:moveTo>
                    <a:pt x="616" y="350"/>
                  </a:moveTo>
                  <a:lnTo>
                    <a:pt x="616" y="354"/>
                  </a:lnTo>
                  <a:lnTo>
                    <a:pt x="616" y="358"/>
                  </a:lnTo>
                  <a:lnTo>
                    <a:pt x="612" y="354"/>
                  </a:lnTo>
                  <a:lnTo>
                    <a:pt x="612" y="350"/>
                  </a:lnTo>
                  <a:lnTo>
                    <a:pt x="612" y="348"/>
                  </a:lnTo>
                  <a:lnTo>
                    <a:pt x="608" y="350"/>
                  </a:lnTo>
                  <a:lnTo>
                    <a:pt x="608" y="348"/>
                  </a:lnTo>
                  <a:lnTo>
                    <a:pt x="606" y="344"/>
                  </a:lnTo>
                  <a:lnTo>
                    <a:pt x="606" y="340"/>
                  </a:lnTo>
                  <a:lnTo>
                    <a:pt x="606" y="336"/>
                  </a:lnTo>
                  <a:lnTo>
                    <a:pt x="602" y="336"/>
                  </a:lnTo>
                  <a:lnTo>
                    <a:pt x="602" y="332"/>
                  </a:lnTo>
                  <a:lnTo>
                    <a:pt x="606" y="332"/>
                  </a:lnTo>
                  <a:lnTo>
                    <a:pt x="606" y="328"/>
                  </a:lnTo>
                  <a:lnTo>
                    <a:pt x="608" y="332"/>
                  </a:lnTo>
                  <a:lnTo>
                    <a:pt x="612" y="332"/>
                  </a:lnTo>
                  <a:lnTo>
                    <a:pt x="612" y="336"/>
                  </a:lnTo>
                  <a:lnTo>
                    <a:pt x="616" y="340"/>
                  </a:lnTo>
                  <a:lnTo>
                    <a:pt x="616" y="344"/>
                  </a:lnTo>
                  <a:lnTo>
                    <a:pt x="616" y="348"/>
                  </a:lnTo>
                  <a:lnTo>
                    <a:pt x="616" y="350"/>
                  </a:lnTo>
                  <a:lnTo>
                    <a:pt x="616" y="350"/>
                  </a:lnTo>
                  <a:lnTo>
                    <a:pt x="616" y="350"/>
                  </a:lnTo>
                  <a:close/>
                  <a:moveTo>
                    <a:pt x="612" y="332"/>
                  </a:moveTo>
                  <a:lnTo>
                    <a:pt x="616" y="332"/>
                  </a:lnTo>
                  <a:lnTo>
                    <a:pt x="612" y="336"/>
                  </a:lnTo>
                  <a:lnTo>
                    <a:pt x="612" y="332"/>
                  </a:lnTo>
                  <a:lnTo>
                    <a:pt x="612" y="332"/>
                  </a:lnTo>
                  <a:lnTo>
                    <a:pt x="612" y="332"/>
                  </a:lnTo>
                  <a:close/>
                  <a:moveTo>
                    <a:pt x="602" y="336"/>
                  </a:moveTo>
                  <a:lnTo>
                    <a:pt x="606" y="336"/>
                  </a:lnTo>
                  <a:lnTo>
                    <a:pt x="606" y="340"/>
                  </a:lnTo>
                  <a:lnTo>
                    <a:pt x="602" y="340"/>
                  </a:lnTo>
                  <a:lnTo>
                    <a:pt x="602" y="344"/>
                  </a:lnTo>
                  <a:lnTo>
                    <a:pt x="602" y="340"/>
                  </a:lnTo>
                  <a:lnTo>
                    <a:pt x="602" y="336"/>
                  </a:lnTo>
                  <a:lnTo>
                    <a:pt x="598" y="336"/>
                  </a:lnTo>
                  <a:lnTo>
                    <a:pt x="602" y="336"/>
                  </a:lnTo>
                  <a:lnTo>
                    <a:pt x="602" y="336"/>
                  </a:lnTo>
                  <a:lnTo>
                    <a:pt x="602" y="336"/>
                  </a:lnTo>
                  <a:close/>
                  <a:moveTo>
                    <a:pt x="358" y="340"/>
                  </a:moveTo>
                  <a:lnTo>
                    <a:pt x="354" y="340"/>
                  </a:lnTo>
                  <a:lnTo>
                    <a:pt x="350" y="340"/>
                  </a:lnTo>
                  <a:lnTo>
                    <a:pt x="350" y="344"/>
                  </a:lnTo>
                  <a:lnTo>
                    <a:pt x="350" y="340"/>
                  </a:lnTo>
                  <a:lnTo>
                    <a:pt x="350" y="336"/>
                  </a:lnTo>
                  <a:lnTo>
                    <a:pt x="354" y="336"/>
                  </a:lnTo>
                  <a:lnTo>
                    <a:pt x="358" y="336"/>
                  </a:lnTo>
                  <a:lnTo>
                    <a:pt x="358" y="340"/>
                  </a:lnTo>
                  <a:lnTo>
                    <a:pt x="358" y="340"/>
                  </a:lnTo>
                  <a:lnTo>
                    <a:pt x="358" y="340"/>
                  </a:lnTo>
                  <a:close/>
                  <a:moveTo>
                    <a:pt x="638" y="344"/>
                  </a:moveTo>
                  <a:lnTo>
                    <a:pt x="642" y="344"/>
                  </a:lnTo>
                  <a:lnTo>
                    <a:pt x="638" y="348"/>
                  </a:lnTo>
                  <a:lnTo>
                    <a:pt x="642" y="350"/>
                  </a:lnTo>
                  <a:lnTo>
                    <a:pt x="638" y="350"/>
                  </a:lnTo>
                  <a:lnTo>
                    <a:pt x="638" y="348"/>
                  </a:lnTo>
                  <a:lnTo>
                    <a:pt x="634" y="348"/>
                  </a:lnTo>
                  <a:lnTo>
                    <a:pt x="634" y="344"/>
                  </a:lnTo>
                  <a:lnTo>
                    <a:pt x="634" y="348"/>
                  </a:lnTo>
                  <a:lnTo>
                    <a:pt x="638" y="350"/>
                  </a:lnTo>
                  <a:lnTo>
                    <a:pt x="638" y="354"/>
                  </a:lnTo>
                  <a:lnTo>
                    <a:pt x="634" y="354"/>
                  </a:lnTo>
                  <a:lnTo>
                    <a:pt x="630" y="354"/>
                  </a:lnTo>
                  <a:lnTo>
                    <a:pt x="630" y="350"/>
                  </a:lnTo>
                  <a:lnTo>
                    <a:pt x="630" y="348"/>
                  </a:lnTo>
                  <a:lnTo>
                    <a:pt x="626" y="348"/>
                  </a:lnTo>
                  <a:lnTo>
                    <a:pt x="626" y="344"/>
                  </a:lnTo>
                  <a:lnTo>
                    <a:pt x="622" y="340"/>
                  </a:lnTo>
                  <a:lnTo>
                    <a:pt x="626" y="340"/>
                  </a:lnTo>
                  <a:lnTo>
                    <a:pt x="630" y="340"/>
                  </a:lnTo>
                  <a:lnTo>
                    <a:pt x="634" y="340"/>
                  </a:lnTo>
                  <a:lnTo>
                    <a:pt x="634" y="344"/>
                  </a:lnTo>
                  <a:lnTo>
                    <a:pt x="638" y="340"/>
                  </a:lnTo>
                  <a:lnTo>
                    <a:pt x="638" y="344"/>
                  </a:lnTo>
                  <a:lnTo>
                    <a:pt x="638" y="344"/>
                  </a:lnTo>
                  <a:lnTo>
                    <a:pt x="638" y="344"/>
                  </a:lnTo>
                  <a:close/>
                  <a:moveTo>
                    <a:pt x="626" y="358"/>
                  </a:moveTo>
                  <a:lnTo>
                    <a:pt x="626" y="354"/>
                  </a:lnTo>
                  <a:lnTo>
                    <a:pt x="626" y="358"/>
                  </a:lnTo>
                  <a:lnTo>
                    <a:pt x="626" y="362"/>
                  </a:lnTo>
                  <a:lnTo>
                    <a:pt x="622" y="362"/>
                  </a:lnTo>
                  <a:lnTo>
                    <a:pt x="622" y="358"/>
                  </a:lnTo>
                  <a:lnTo>
                    <a:pt x="622" y="362"/>
                  </a:lnTo>
                  <a:lnTo>
                    <a:pt x="620" y="358"/>
                  </a:lnTo>
                  <a:lnTo>
                    <a:pt x="622" y="358"/>
                  </a:lnTo>
                  <a:lnTo>
                    <a:pt x="620" y="354"/>
                  </a:lnTo>
                  <a:lnTo>
                    <a:pt x="622" y="354"/>
                  </a:lnTo>
                  <a:lnTo>
                    <a:pt x="622" y="350"/>
                  </a:lnTo>
                  <a:lnTo>
                    <a:pt x="620" y="350"/>
                  </a:lnTo>
                  <a:lnTo>
                    <a:pt x="620" y="348"/>
                  </a:lnTo>
                  <a:lnTo>
                    <a:pt x="620" y="344"/>
                  </a:lnTo>
                  <a:lnTo>
                    <a:pt x="622" y="344"/>
                  </a:lnTo>
                  <a:lnTo>
                    <a:pt x="620" y="344"/>
                  </a:lnTo>
                  <a:lnTo>
                    <a:pt x="622" y="344"/>
                  </a:lnTo>
                  <a:lnTo>
                    <a:pt x="626" y="344"/>
                  </a:lnTo>
                  <a:lnTo>
                    <a:pt x="626" y="348"/>
                  </a:lnTo>
                  <a:lnTo>
                    <a:pt x="626" y="350"/>
                  </a:lnTo>
                  <a:lnTo>
                    <a:pt x="622" y="350"/>
                  </a:lnTo>
                  <a:lnTo>
                    <a:pt x="626" y="350"/>
                  </a:lnTo>
                  <a:lnTo>
                    <a:pt x="626" y="348"/>
                  </a:lnTo>
                  <a:lnTo>
                    <a:pt x="630" y="348"/>
                  </a:lnTo>
                  <a:lnTo>
                    <a:pt x="630" y="350"/>
                  </a:lnTo>
                  <a:lnTo>
                    <a:pt x="626" y="350"/>
                  </a:lnTo>
                  <a:lnTo>
                    <a:pt x="626" y="354"/>
                  </a:lnTo>
                  <a:lnTo>
                    <a:pt x="626" y="358"/>
                  </a:lnTo>
                  <a:lnTo>
                    <a:pt x="626" y="358"/>
                  </a:lnTo>
                  <a:lnTo>
                    <a:pt x="626" y="358"/>
                  </a:lnTo>
                  <a:close/>
                  <a:moveTo>
                    <a:pt x="642" y="348"/>
                  </a:moveTo>
                  <a:lnTo>
                    <a:pt x="646" y="348"/>
                  </a:lnTo>
                  <a:lnTo>
                    <a:pt x="646" y="350"/>
                  </a:lnTo>
                  <a:lnTo>
                    <a:pt x="642" y="350"/>
                  </a:lnTo>
                  <a:lnTo>
                    <a:pt x="638" y="350"/>
                  </a:lnTo>
                  <a:lnTo>
                    <a:pt x="642" y="350"/>
                  </a:lnTo>
                  <a:lnTo>
                    <a:pt x="642" y="348"/>
                  </a:lnTo>
                  <a:lnTo>
                    <a:pt x="642" y="348"/>
                  </a:lnTo>
                  <a:lnTo>
                    <a:pt x="642" y="348"/>
                  </a:lnTo>
                  <a:close/>
                  <a:moveTo>
                    <a:pt x="336" y="350"/>
                  </a:moveTo>
                  <a:lnTo>
                    <a:pt x="332" y="354"/>
                  </a:lnTo>
                  <a:lnTo>
                    <a:pt x="332" y="350"/>
                  </a:lnTo>
                  <a:lnTo>
                    <a:pt x="336" y="350"/>
                  </a:lnTo>
                  <a:lnTo>
                    <a:pt x="336" y="350"/>
                  </a:lnTo>
                  <a:lnTo>
                    <a:pt x="336" y="350"/>
                  </a:lnTo>
                  <a:close/>
                  <a:moveTo>
                    <a:pt x="294" y="350"/>
                  </a:moveTo>
                  <a:lnTo>
                    <a:pt x="298" y="350"/>
                  </a:lnTo>
                  <a:lnTo>
                    <a:pt x="294" y="350"/>
                  </a:lnTo>
                  <a:lnTo>
                    <a:pt x="294" y="350"/>
                  </a:lnTo>
                  <a:lnTo>
                    <a:pt x="294" y="350"/>
                  </a:lnTo>
                  <a:close/>
                  <a:moveTo>
                    <a:pt x="652" y="362"/>
                  </a:moveTo>
                  <a:lnTo>
                    <a:pt x="652" y="358"/>
                  </a:lnTo>
                  <a:lnTo>
                    <a:pt x="648" y="358"/>
                  </a:lnTo>
                  <a:lnTo>
                    <a:pt x="648" y="354"/>
                  </a:lnTo>
                  <a:lnTo>
                    <a:pt x="652" y="354"/>
                  </a:lnTo>
                  <a:lnTo>
                    <a:pt x="652" y="358"/>
                  </a:lnTo>
                  <a:lnTo>
                    <a:pt x="652" y="362"/>
                  </a:lnTo>
                  <a:lnTo>
                    <a:pt x="652" y="362"/>
                  </a:lnTo>
                  <a:lnTo>
                    <a:pt x="652" y="362"/>
                  </a:lnTo>
                  <a:close/>
                  <a:moveTo>
                    <a:pt x="642" y="358"/>
                  </a:moveTo>
                  <a:lnTo>
                    <a:pt x="638" y="354"/>
                  </a:lnTo>
                  <a:lnTo>
                    <a:pt x="642" y="354"/>
                  </a:lnTo>
                  <a:lnTo>
                    <a:pt x="646" y="354"/>
                  </a:lnTo>
                  <a:lnTo>
                    <a:pt x="646" y="358"/>
                  </a:lnTo>
                  <a:lnTo>
                    <a:pt x="642" y="358"/>
                  </a:lnTo>
                  <a:lnTo>
                    <a:pt x="642" y="358"/>
                  </a:lnTo>
                  <a:lnTo>
                    <a:pt x="642" y="358"/>
                  </a:lnTo>
                  <a:close/>
                  <a:moveTo>
                    <a:pt x="648" y="366"/>
                  </a:moveTo>
                  <a:lnTo>
                    <a:pt x="646" y="366"/>
                  </a:lnTo>
                  <a:lnTo>
                    <a:pt x="648" y="362"/>
                  </a:lnTo>
                  <a:lnTo>
                    <a:pt x="646" y="362"/>
                  </a:lnTo>
                  <a:lnTo>
                    <a:pt x="642" y="362"/>
                  </a:lnTo>
                  <a:lnTo>
                    <a:pt x="642" y="358"/>
                  </a:lnTo>
                  <a:lnTo>
                    <a:pt x="646" y="358"/>
                  </a:lnTo>
                  <a:lnTo>
                    <a:pt x="646" y="354"/>
                  </a:lnTo>
                  <a:lnTo>
                    <a:pt x="648" y="354"/>
                  </a:lnTo>
                  <a:lnTo>
                    <a:pt x="648" y="358"/>
                  </a:lnTo>
                  <a:lnTo>
                    <a:pt x="652" y="362"/>
                  </a:lnTo>
                  <a:lnTo>
                    <a:pt x="652" y="366"/>
                  </a:lnTo>
                  <a:lnTo>
                    <a:pt x="648" y="366"/>
                  </a:lnTo>
                  <a:lnTo>
                    <a:pt x="648" y="366"/>
                  </a:lnTo>
                  <a:lnTo>
                    <a:pt x="648" y="366"/>
                  </a:lnTo>
                  <a:close/>
                  <a:moveTo>
                    <a:pt x="648" y="378"/>
                  </a:moveTo>
                  <a:lnTo>
                    <a:pt x="648" y="374"/>
                  </a:lnTo>
                  <a:lnTo>
                    <a:pt x="646" y="374"/>
                  </a:lnTo>
                  <a:lnTo>
                    <a:pt x="648" y="378"/>
                  </a:lnTo>
                  <a:lnTo>
                    <a:pt x="652" y="380"/>
                  </a:lnTo>
                  <a:lnTo>
                    <a:pt x="648" y="380"/>
                  </a:lnTo>
                  <a:lnTo>
                    <a:pt x="652" y="380"/>
                  </a:lnTo>
                  <a:lnTo>
                    <a:pt x="652" y="384"/>
                  </a:lnTo>
                  <a:lnTo>
                    <a:pt x="648" y="384"/>
                  </a:lnTo>
                  <a:lnTo>
                    <a:pt x="652" y="384"/>
                  </a:lnTo>
                  <a:lnTo>
                    <a:pt x="652" y="388"/>
                  </a:lnTo>
                  <a:lnTo>
                    <a:pt x="652" y="392"/>
                  </a:lnTo>
                  <a:lnTo>
                    <a:pt x="648" y="392"/>
                  </a:lnTo>
                  <a:lnTo>
                    <a:pt x="648" y="388"/>
                  </a:lnTo>
                  <a:lnTo>
                    <a:pt x="646" y="384"/>
                  </a:lnTo>
                  <a:lnTo>
                    <a:pt x="646" y="388"/>
                  </a:lnTo>
                  <a:lnTo>
                    <a:pt x="646" y="384"/>
                  </a:lnTo>
                  <a:lnTo>
                    <a:pt x="646" y="380"/>
                  </a:lnTo>
                  <a:lnTo>
                    <a:pt x="642" y="380"/>
                  </a:lnTo>
                  <a:lnTo>
                    <a:pt x="638" y="380"/>
                  </a:lnTo>
                  <a:lnTo>
                    <a:pt x="642" y="380"/>
                  </a:lnTo>
                  <a:lnTo>
                    <a:pt x="638" y="380"/>
                  </a:lnTo>
                  <a:lnTo>
                    <a:pt x="634" y="380"/>
                  </a:lnTo>
                  <a:lnTo>
                    <a:pt x="634" y="378"/>
                  </a:lnTo>
                  <a:lnTo>
                    <a:pt x="638" y="378"/>
                  </a:lnTo>
                  <a:lnTo>
                    <a:pt x="642" y="378"/>
                  </a:lnTo>
                  <a:lnTo>
                    <a:pt x="638" y="378"/>
                  </a:lnTo>
                  <a:lnTo>
                    <a:pt x="638" y="374"/>
                  </a:lnTo>
                  <a:lnTo>
                    <a:pt x="642" y="374"/>
                  </a:lnTo>
                  <a:lnTo>
                    <a:pt x="638" y="374"/>
                  </a:lnTo>
                  <a:lnTo>
                    <a:pt x="634" y="374"/>
                  </a:lnTo>
                  <a:lnTo>
                    <a:pt x="634" y="370"/>
                  </a:lnTo>
                  <a:lnTo>
                    <a:pt x="638" y="366"/>
                  </a:lnTo>
                  <a:lnTo>
                    <a:pt x="634" y="366"/>
                  </a:lnTo>
                  <a:lnTo>
                    <a:pt x="634" y="358"/>
                  </a:lnTo>
                  <a:lnTo>
                    <a:pt x="630" y="358"/>
                  </a:lnTo>
                  <a:lnTo>
                    <a:pt x="630" y="354"/>
                  </a:lnTo>
                  <a:lnTo>
                    <a:pt x="634" y="354"/>
                  </a:lnTo>
                  <a:lnTo>
                    <a:pt x="638" y="354"/>
                  </a:lnTo>
                  <a:lnTo>
                    <a:pt x="638" y="358"/>
                  </a:lnTo>
                  <a:lnTo>
                    <a:pt x="638" y="362"/>
                  </a:lnTo>
                  <a:lnTo>
                    <a:pt x="642" y="362"/>
                  </a:lnTo>
                  <a:lnTo>
                    <a:pt x="646" y="366"/>
                  </a:lnTo>
                  <a:lnTo>
                    <a:pt x="646" y="370"/>
                  </a:lnTo>
                  <a:lnTo>
                    <a:pt x="648" y="370"/>
                  </a:lnTo>
                  <a:lnTo>
                    <a:pt x="648" y="374"/>
                  </a:lnTo>
                  <a:lnTo>
                    <a:pt x="652" y="374"/>
                  </a:lnTo>
                  <a:lnTo>
                    <a:pt x="652" y="378"/>
                  </a:lnTo>
                  <a:lnTo>
                    <a:pt x="648" y="378"/>
                  </a:lnTo>
                  <a:lnTo>
                    <a:pt x="648" y="378"/>
                  </a:lnTo>
                  <a:lnTo>
                    <a:pt x="648" y="378"/>
                  </a:lnTo>
                  <a:close/>
                  <a:moveTo>
                    <a:pt x="634" y="362"/>
                  </a:moveTo>
                  <a:lnTo>
                    <a:pt x="630" y="366"/>
                  </a:lnTo>
                  <a:lnTo>
                    <a:pt x="626" y="366"/>
                  </a:lnTo>
                  <a:lnTo>
                    <a:pt x="630" y="362"/>
                  </a:lnTo>
                  <a:lnTo>
                    <a:pt x="634" y="358"/>
                  </a:lnTo>
                  <a:lnTo>
                    <a:pt x="634" y="362"/>
                  </a:lnTo>
                  <a:lnTo>
                    <a:pt x="634" y="362"/>
                  </a:lnTo>
                  <a:lnTo>
                    <a:pt x="634" y="362"/>
                  </a:lnTo>
                  <a:close/>
                  <a:moveTo>
                    <a:pt x="660" y="380"/>
                  </a:moveTo>
                  <a:lnTo>
                    <a:pt x="660" y="378"/>
                  </a:lnTo>
                  <a:lnTo>
                    <a:pt x="664" y="378"/>
                  </a:lnTo>
                  <a:lnTo>
                    <a:pt x="664" y="374"/>
                  </a:lnTo>
                  <a:lnTo>
                    <a:pt x="664" y="370"/>
                  </a:lnTo>
                  <a:lnTo>
                    <a:pt x="660" y="374"/>
                  </a:lnTo>
                  <a:lnTo>
                    <a:pt x="664" y="374"/>
                  </a:lnTo>
                  <a:lnTo>
                    <a:pt x="664" y="378"/>
                  </a:lnTo>
                  <a:lnTo>
                    <a:pt x="660" y="378"/>
                  </a:lnTo>
                  <a:lnTo>
                    <a:pt x="660" y="374"/>
                  </a:lnTo>
                  <a:lnTo>
                    <a:pt x="660" y="378"/>
                  </a:lnTo>
                  <a:lnTo>
                    <a:pt x="660" y="380"/>
                  </a:lnTo>
                  <a:lnTo>
                    <a:pt x="656" y="378"/>
                  </a:lnTo>
                  <a:lnTo>
                    <a:pt x="656" y="374"/>
                  </a:lnTo>
                  <a:lnTo>
                    <a:pt x="656" y="370"/>
                  </a:lnTo>
                  <a:lnTo>
                    <a:pt x="660" y="370"/>
                  </a:lnTo>
                  <a:lnTo>
                    <a:pt x="656" y="370"/>
                  </a:lnTo>
                  <a:lnTo>
                    <a:pt x="656" y="366"/>
                  </a:lnTo>
                  <a:lnTo>
                    <a:pt x="660" y="366"/>
                  </a:lnTo>
                  <a:lnTo>
                    <a:pt x="664" y="366"/>
                  </a:lnTo>
                  <a:lnTo>
                    <a:pt x="668" y="366"/>
                  </a:lnTo>
                  <a:lnTo>
                    <a:pt x="668" y="370"/>
                  </a:lnTo>
                  <a:lnTo>
                    <a:pt x="668" y="374"/>
                  </a:lnTo>
                  <a:lnTo>
                    <a:pt x="668" y="378"/>
                  </a:lnTo>
                  <a:lnTo>
                    <a:pt x="668" y="380"/>
                  </a:lnTo>
                  <a:lnTo>
                    <a:pt x="664" y="380"/>
                  </a:lnTo>
                  <a:lnTo>
                    <a:pt x="664" y="378"/>
                  </a:lnTo>
                  <a:lnTo>
                    <a:pt x="664" y="380"/>
                  </a:lnTo>
                  <a:lnTo>
                    <a:pt x="660" y="380"/>
                  </a:lnTo>
                  <a:lnTo>
                    <a:pt x="660" y="380"/>
                  </a:lnTo>
                  <a:lnTo>
                    <a:pt x="660" y="380"/>
                  </a:lnTo>
                  <a:close/>
                  <a:moveTo>
                    <a:pt x="622" y="366"/>
                  </a:moveTo>
                  <a:lnTo>
                    <a:pt x="620" y="366"/>
                  </a:lnTo>
                  <a:lnTo>
                    <a:pt x="622" y="366"/>
                  </a:lnTo>
                  <a:lnTo>
                    <a:pt x="622" y="366"/>
                  </a:lnTo>
                  <a:lnTo>
                    <a:pt x="622" y="366"/>
                  </a:lnTo>
                  <a:close/>
                  <a:moveTo>
                    <a:pt x="274" y="366"/>
                  </a:moveTo>
                  <a:lnTo>
                    <a:pt x="278" y="366"/>
                  </a:lnTo>
                  <a:lnTo>
                    <a:pt x="274" y="370"/>
                  </a:lnTo>
                  <a:lnTo>
                    <a:pt x="274" y="366"/>
                  </a:lnTo>
                  <a:lnTo>
                    <a:pt x="274" y="366"/>
                  </a:lnTo>
                  <a:lnTo>
                    <a:pt x="274" y="366"/>
                  </a:lnTo>
                  <a:close/>
                  <a:moveTo>
                    <a:pt x="634" y="370"/>
                  </a:moveTo>
                  <a:lnTo>
                    <a:pt x="630" y="370"/>
                  </a:lnTo>
                  <a:lnTo>
                    <a:pt x="630" y="366"/>
                  </a:lnTo>
                  <a:lnTo>
                    <a:pt x="634" y="370"/>
                  </a:lnTo>
                  <a:lnTo>
                    <a:pt x="634" y="370"/>
                  </a:lnTo>
                  <a:lnTo>
                    <a:pt x="634" y="370"/>
                  </a:lnTo>
                  <a:close/>
                  <a:moveTo>
                    <a:pt x="634" y="374"/>
                  </a:moveTo>
                  <a:lnTo>
                    <a:pt x="634" y="378"/>
                  </a:lnTo>
                  <a:lnTo>
                    <a:pt x="634" y="374"/>
                  </a:lnTo>
                  <a:lnTo>
                    <a:pt x="634" y="374"/>
                  </a:lnTo>
                  <a:lnTo>
                    <a:pt x="634" y="374"/>
                  </a:lnTo>
                  <a:close/>
                  <a:moveTo>
                    <a:pt x="630" y="378"/>
                  </a:moveTo>
                  <a:lnTo>
                    <a:pt x="626" y="378"/>
                  </a:lnTo>
                  <a:lnTo>
                    <a:pt x="626" y="374"/>
                  </a:lnTo>
                  <a:lnTo>
                    <a:pt x="630" y="374"/>
                  </a:lnTo>
                  <a:lnTo>
                    <a:pt x="630" y="378"/>
                  </a:lnTo>
                  <a:lnTo>
                    <a:pt x="630" y="378"/>
                  </a:lnTo>
                  <a:lnTo>
                    <a:pt x="630" y="378"/>
                  </a:lnTo>
                  <a:close/>
                  <a:moveTo>
                    <a:pt x="630" y="374"/>
                  </a:moveTo>
                  <a:lnTo>
                    <a:pt x="634" y="374"/>
                  </a:lnTo>
                  <a:lnTo>
                    <a:pt x="634" y="378"/>
                  </a:lnTo>
                  <a:lnTo>
                    <a:pt x="630" y="378"/>
                  </a:lnTo>
                  <a:lnTo>
                    <a:pt x="630" y="374"/>
                  </a:lnTo>
                  <a:lnTo>
                    <a:pt x="630" y="374"/>
                  </a:lnTo>
                  <a:lnTo>
                    <a:pt x="630" y="374"/>
                  </a:lnTo>
                  <a:close/>
                  <a:moveTo>
                    <a:pt x="634" y="378"/>
                  </a:moveTo>
                  <a:lnTo>
                    <a:pt x="630" y="378"/>
                  </a:lnTo>
                  <a:lnTo>
                    <a:pt x="630" y="380"/>
                  </a:lnTo>
                  <a:lnTo>
                    <a:pt x="630" y="378"/>
                  </a:lnTo>
                  <a:lnTo>
                    <a:pt x="634" y="378"/>
                  </a:lnTo>
                  <a:lnTo>
                    <a:pt x="634" y="378"/>
                  </a:lnTo>
                  <a:lnTo>
                    <a:pt x="634" y="378"/>
                  </a:lnTo>
                  <a:close/>
                  <a:moveTo>
                    <a:pt x="656" y="378"/>
                  </a:moveTo>
                  <a:lnTo>
                    <a:pt x="660" y="380"/>
                  </a:lnTo>
                  <a:lnTo>
                    <a:pt x="656" y="380"/>
                  </a:lnTo>
                  <a:lnTo>
                    <a:pt x="656" y="378"/>
                  </a:lnTo>
                  <a:lnTo>
                    <a:pt x="656" y="378"/>
                  </a:lnTo>
                  <a:lnTo>
                    <a:pt x="656" y="378"/>
                  </a:lnTo>
                  <a:close/>
                  <a:moveTo>
                    <a:pt x="248" y="378"/>
                  </a:moveTo>
                  <a:lnTo>
                    <a:pt x="250" y="378"/>
                  </a:lnTo>
                  <a:lnTo>
                    <a:pt x="250" y="380"/>
                  </a:lnTo>
                  <a:lnTo>
                    <a:pt x="248" y="380"/>
                  </a:lnTo>
                  <a:lnTo>
                    <a:pt x="248" y="384"/>
                  </a:lnTo>
                  <a:lnTo>
                    <a:pt x="248" y="380"/>
                  </a:lnTo>
                  <a:lnTo>
                    <a:pt x="248" y="378"/>
                  </a:lnTo>
                  <a:lnTo>
                    <a:pt x="248" y="378"/>
                  </a:lnTo>
                  <a:lnTo>
                    <a:pt x="248" y="378"/>
                  </a:lnTo>
                  <a:close/>
                  <a:moveTo>
                    <a:pt x="254" y="378"/>
                  </a:moveTo>
                  <a:lnTo>
                    <a:pt x="254" y="380"/>
                  </a:lnTo>
                  <a:lnTo>
                    <a:pt x="250" y="380"/>
                  </a:lnTo>
                  <a:lnTo>
                    <a:pt x="250" y="378"/>
                  </a:lnTo>
                  <a:lnTo>
                    <a:pt x="254" y="378"/>
                  </a:lnTo>
                  <a:lnTo>
                    <a:pt x="254" y="378"/>
                  </a:lnTo>
                  <a:lnTo>
                    <a:pt x="254" y="378"/>
                  </a:lnTo>
                  <a:close/>
                  <a:moveTo>
                    <a:pt x="634" y="378"/>
                  </a:moveTo>
                  <a:lnTo>
                    <a:pt x="634" y="380"/>
                  </a:lnTo>
                  <a:lnTo>
                    <a:pt x="634" y="378"/>
                  </a:lnTo>
                  <a:lnTo>
                    <a:pt x="634" y="378"/>
                  </a:lnTo>
                  <a:lnTo>
                    <a:pt x="634" y="378"/>
                  </a:lnTo>
                  <a:close/>
                  <a:moveTo>
                    <a:pt x="258" y="380"/>
                  </a:moveTo>
                  <a:lnTo>
                    <a:pt x="258" y="384"/>
                  </a:lnTo>
                  <a:lnTo>
                    <a:pt x="254" y="384"/>
                  </a:lnTo>
                  <a:lnTo>
                    <a:pt x="254" y="388"/>
                  </a:lnTo>
                  <a:lnTo>
                    <a:pt x="254" y="384"/>
                  </a:lnTo>
                  <a:lnTo>
                    <a:pt x="254" y="380"/>
                  </a:lnTo>
                  <a:lnTo>
                    <a:pt x="258" y="380"/>
                  </a:lnTo>
                  <a:lnTo>
                    <a:pt x="258" y="384"/>
                  </a:lnTo>
                  <a:lnTo>
                    <a:pt x="258" y="380"/>
                  </a:lnTo>
                  <a:lnTo>
                    <a:pt x="258" y="380"/>
                  </a:lnTo>
                  <a:lnTo>
                    <a:pt x="258" y="380"/>
                  </a:lnTo>
                  <a:close/>
                  <a:moveTo>
                    <a:pt x="660" y="380"/>
                  </a:moveTo>
                  <a:lnTo>
                    <a:pt x="664" y="384"/>
                  </a:lnTo>
                  <a:lnTo>
                    <a:pt x="660" y="384"/>
                  </a:lnTo>
                  <a:lnTo>
                    <a:pt x="660" y="380"/>
                  </a:lnTo>
                  <a:lnTo>
                    <a:pt x="660" y="380"/>
                  </a:lnTo>
                  <a:lnTo>
                    <a:pt x="660" y="380"/>
                  </a:lnTo>
                  <a:close/>
                  <a:moveTo>
                    <a:pt x="638" y="380"/>
                  </a:moveTo>
                  <a:lnTo>
                    <a:pt x="638" y="384"/>
                  </a:lnTo>
                  <a:lnTo>
                    <a:pt x="642" y="388"/>
                  </a:lnTo>
                  <a:lnTo>
                    <a:pt x="642" y="392"/>
                  </a:lnTo>
                  <a:lnTo>
                    <a:pt x="646" y="392"/>
                  </a:lnTo>
                  <a:lnTo>
                    <a:pt x="642" y="392"/>
                  </a:lnTo>
                  <a:lnTo>
                    <a:pt x="642" y="388"/>
                  </a:lnTo>
                  <a:lnTo>
                    <a:pt x="638" y="388"/>
                  </a:lnTo>
                  <a:lnTo>
                    <a:pt x="638" y="384"/>
                  </a:lnTo>
                  <a:lnTo>
                    <a:pt x="634" y="384"/>
                  </a:lnTo>
                  <a:lnTo>
                    <a:pt x="638" y="380"/>
                  </a:lnTo>
                  <a:lnTo>
                    <a:pt x="638" y="380"/>
                  </a:lnTo>
                  <a:lnTo>
                    <a:pt x="638" y="380"/>
                  </a:lnTo>
                  <a:close/>
                  <a:moveTo>
                    <a:pt x="266" y="380"/>
                  </a:moveTo>
                  <a:lnTo>
                    <a:pt x="266" y="384"/>
                  </a:lnTo>
                  <a:lnTo>
                    <a:pt x="262" y="384"/>
                  </a:lnTo>
                  <a:lnTo>
                    <a:pt x="266" y="380"/>
                  </a:lnTo>
                  <a:lnTo>
                    <a:pt x="266" y="380"/>
                  </a:lnTo>
                  <a:lnTo>
                    <a:pt x="266" y="380"/>
                  </a:lnTo>
                  <a:close/>
                  <a:moveTo>
                    <a:pt x="642" y="380"/>
                  </a:moveTo>
                  <a:lnTo>
                    <a:pt x="642" y="384"/>
                  </a:lnTo>
                  <a:lnTo>
                    <a:pt x="646" y="384"/>
                  </a:lnTo>
                  <a:lnTo>
                    <a:pt x="642" y="384"/>
                  </a:lnTo>
                  <a:lnTo>
                    <a:pt x="642" y="380"/>
                  </a:lnTo>
                  <a:lnTo>
                    <a:pt x="642" y="380"/>
                  </a:lnTo>
                  <a:lnTo>
                    <a:pt x="642" y="380"/>
                  </a:lnTo>
                  <a:close/>
                  <a:moveTo>
                    <a:pt x="232" y="380"/>
                  </a:moveTo>
                  <a:lnTo>
                    <a:pt x="236" y="380"/>
                  </a:lnTo>
                  <a:lnTo>
                    <a:pt x="236" y="384"/>
                  </a:lnTo>
                  <a:lnTo>
                    <a:pt x="232" y="384"/>
                  </a:lnTo>
                  <a:lnTo>
                    <a:pt x="232" y="380"/>
                  </a:lnTo>
                  <a:lnTo>
                    <a:pt x="232" y="380"/>
                  </a:lnTo>
                  <a:lnTo>
                    <a:pt x="232" y="380"/>
                  </a:lnTo>
                  <a:close/>
                  <a:moveTo>
                    <a:pt x="266" y="384"/>
                  </a:moveTo>
                  <a:lnTo>
                    <a:pt x="266" y="388"/>
                  </a:lnTo>
                  <a:lnTo>
                    <a:pt x="266" y="384"/>
                  </a:lnTo>
                  <a:lnTo>
                    <a:pt x="266" y="384"/>
                  </a:lnTo>
                  <a:lnTo>
                    <a:pt x="266" y="384"/>
                  </a:lnTo>
                  <a:close/>
                  <a:moveTo>
                    <a:pt x="198" y="396"/>
                  </a:moveTo>
                  <a:lnTo>
                    <a:pt x="194" y="396"/>
                  </a:lnTo>
                  <a:lnTo>
                    <a:pt x="194" y="400"/>
                  </a:lnTo>
                  <a:lnTo>
                    <a:pt x="192" y="400"/>
                  </a:lnTo>
                  <a:lnTo>
                    <a:pt x="188" y="400"/>
                  </a:lnTo>
                  <a:lnTo>
                    <a:pt x="188" y="396"/>
                  </a:lnTo>
                  <a:lnTo>
                    <a:pt x="188" y="392"/>
                  </a:lnTo>
                  <a:lnTo>
                    <a:pt x="192" y="392"/>
                  </a:lnTo>
                  <a:lnTo>
                    <a:pt x="194" y="388"/>
                  </a:lnTo>
                  <a:lnTo>
                    <a:pt x="198" y="388"/>
                  </a:lnTo>
                  <a:lnTo>
                    <a:pt x="202" y="384"/>
                  </a:lnTo>
                  <a:lnTo>
                    <a:pt x="206" y="384"/>
                  </a:lnTo>
                  <a:lnTo>
                    <a:pt x="210" y="388"/>
                  </a:lnTo>
                  <a:lnTo>
                    <a:pt x="210" y="392"/>
                  </a:lnTo>
                  <a:lnTo>
                    <a:pt x="214" y="392"/>
                  </a:lnTo>
                  <a:lnTo>
                    <a:pt x="210" y="392"/>
                  </a:lnTo>
                  <a:lnTo>
                    <a:pt x="206" y="392"/>
                  </a:lnTo>
                  <a:lnTo>
                    <a:pt x="206" y="396"/>
                  </a:lnTo>
                  <a:lnTo>
                    <a:pt x="206" y="392"/>
                  </a:lnTo>
                  <a:lnTo>
                    <a:pt x="202" y="392"/>
                  </a:lnTo>
                  <a:lnTo>
                    <a:pt x="198" y="392"/>
                  </a:lnTo>
                  <a:lnTo>
                    <a:pt x="198" y="396"/>
                  </a:lnTo>
                  <a:lnTo>
                    <a:pt x="198" y="396"/>
                  </a:lnTo>
                  <a:lnTo>
                    <a:pt x="198" y="396"/>
                  </a:lnTo>
                  <a:close/>
                  <a:moveTo>
                    <a:pt x="664" y="384"/>
                  </a:moveTo>
                  <a:lnTo>
                    <a:pt x="664" y="388"/>
                  </a:lnTo>
                  <a:lnTo>
                    <a:pt x="660" y="388"/>
                  </a:lnTo>
                  <a:lnTo>
                    <a:pt x="664" y="384"/>
                  </a:lnTo>
                  <a:lnTo>
                    <a:pt x="664" y="384"/>
                  </a:lnTo>
                  <a:lnTo>
                    <a:pt x="664" y="384"/>
                  </a:lnTo>
                  <a:close/>
                  <a:moveTo>
                    <a:pt x="646" y="388"/>
                  </a:moveTo>
                  <a:lnTo>
                    <a:pt x="646" y="392"/>
                  </a:lnTo>
                  <a:lnTo>
                    <a:pt x="642" y="388"/>
                  </a:lnTo>
                  <a:lnTo>
                    <a:pt x="646" y="388"/>
                  </a:lnTo>
                  <a:lnTo>
                    <a:pt x="646" y="388"/>
                  </a:lnTo>
                  <a:lnTo>
                    <a:pt x="646" y="388"/>
                  </a:lnTo>
                  <a:close/>
                  <a:moveTo>
                    <a:pt x="218" y="396"/>
                  </a:moveTo>
                  <a:lnTo>
                    <a:pt x="222" y="396"/>
                  </a:lnTo>
                  <a:lnTo>
                    <a:pt x="222" y="400"/>
                  </a:lnTo>
                  <a:lnTo>
                    <a:pt x="218" y="400"/>
                  </a:lnTo>
                  <a:lnTo>
                    <a:pt x="218" y="396"/>
                  </a:lnTo>
                  <a:lnTo>
                    <a:pt x="218" y="396"/>
                  </a:lnTo>
                  <a:lnTo>
                    <a:pt x="218" y="396"/>
                  </a:lnTo>
                  <a:close/>
                  <a:moveTo>
                    <a:pt x="180" y="404"/>
                  </a:moveTo>
                  <a:lnTo>
                    <a:pt x="176" y="404"/>
                  </a:lnTo>
                  <a:lnTo>
                    <a:pt x="176" y="400"/>
                  </a:lnTo>
                  <a:lnTo>
                    <a:pt x="180" y="400"/>
                  </a:lnTo>
                  <a:lnTo>
                    <a:pt x="180" y="404"/>
                  </a:lnTo>
                  <a:lnTo>
                    <a:pt x="180" y="404"/>
                  </a:lnTo>
                  <a:lnTo>
                    <a:pt x="180" y="404"/>
                  </a:lnTo>
                  <a:close/>
                  <a:moveTo>
                    <a:pt x="172" y="408"/>
                  </a:moveTo>
                  <a:lnTo>
                    <a:pt x="172" y="404"/>
                  </a:lnTo>
                  <a:lnTo>
                    <a:pt x="176" y="404"/>
                  </a:lnTo>
                  <a:lnTo>
                    <a:pt x="176" y="408"/>
                  </a:lnTo>
                  <a:lnTo>
                    <a:pt x="172" y="408"/>
                  </a:lnTo>
                  <a:lnTo>
                    <a:pt x="172" y="408"/>
                  </a:lnTo>
                  <a:lnTo>
                    <a:pt x="172" y="408"/>
                  </a:lnTo>
                  <a:close/>
                  <a:moveTo>
                    <a:pt x="188" y="404"/>
                  </a:moveTo>
                  <a:lnTo>
                    <a:pt x="188" y="408"/>
                  </a:lnTo>
                  <a:lnTo>
                    <a:pt x="184" y="408"/>
                  </a:lnTo>
                  <a:lnTo>
                    <a:pt x="184" y="404"/>
                  </a:lnTo>
                  <a:lnTo>
                    <a:pt x="188" y="404"/>
                  </a:lnTo>
                  <a:lnTo>
                    <a:pt x="188" y="404"/>
                  </a:lnTo>
                  <a:lnTo>
                    <a:pt x="188" y="404"/>
                  </a:lnTo>
                  <a:close/>
                  <a:moveTo>
                    <a:pt x="158" y="414"/>
                  </a:moveTo>
                  <a:lnTo>
                    <a:pt x="162" y="414"/>
                  </a:lnTo>
                  <a:lnTo>
                    <a:pt x="158" y="410"/>
                  </a:lnTo>
                  <a:lnTo>
                    <a:pt x="158" y="408"/>
                  </a:lnTo>
                  <a:lnTo>
                    <a:pt x="162" y="408"/>
                  </a:lnTo>
                  <a:lnTo>
                    <a:pt x="166" y="408"/>
                  </a:lnTo>
                  <a:lnTo>
                    <a:pt x="166" y="410"/>
                  </a:lnTo>
                  <a:lnTo>
                    <a:pt x="166" y="408"/>
                  </a:lnTo>
                  <a:lnTo>
                    <a:pt x="168" y="408"/>
                  </a:lnTo>
                  <a:lnTo>
                    <a:pt x="168" y="410"/>
                  </a:lnTo>
                  <a:lnTo>
                    <a:pt x="166" y="410"/>
                  </a:lnTo>
                  <a:lnTo>
                    <a:pt x="166" y="414"/>
                  </a:lnTo>
                  <a:lnTo>
                    <a:pt x="166" y="410"/>
                  </a:lnTo>
                  <a:lnTo>
                    <a:pt x="168" y="410"/>
                  </a:lnTo>
                  <a:lnTo>
                    <a:pt x="168" y="414"/>
                  </a:lnTo>
                  <a:lnTo>
                    <a:pt x="166" y="414"/>
                  </a:lnTo>
                  <a:lnTo>
                    <a:pt x="166" y="418"/>
                  </a:lnTo>
                  <a:lnTo>
                    <a:pt x="162" y="418"/>
                  </a:lnTo>
                  <a:lnTo>
                    <a:pt x="158" y="418"/>
                  </a:lnTo>
                  <a:lnTo>
                    <a:pt x="154" y="422"/>
                  </a:lnTo>
                  <a:lnTo>
                    <a:pt x="150" y="422"/>
                  </a:lnTo>
                  <a:lnTo>
                    <a:pt x="146" y="422"/>
                  </a:lnTo>
                  <a:lnTo>
                    <a:pt x="150" y="422"/>
                  </a:lnTo>
                  <a:lnTo>
                    <a:pt x="150" y="418"/>
                  </a:lnTo>
                  <a:lnTo>
                    <a:pt x="154" y="418"/>
                  </a:lnTo>
                  <a:lnTo>
                    <a:pt x="158" y="418"/>
                  </a:lnTo>
                  <a:lnTo>
                    <a:pt x="158" y="414"/>
                  </a:lnTo>
                  <a:lnTo>
                    <a:pt x="158" y="414"/>
                  </a:lnTo>
                  <a:lnTo>
                    <a:pt x="158" y="414"/>
                  </a:lnTo>
                  <a:close/>
                  <a:moveTo>
                    <a:pt x="168" y="414"/>
                  </a:moveTo>
                  <a:lnTo>
                    <a:pt x="168" y="410"/>
                  </a:lnTo>
                  <a:lnTo>
                    <a:pt x="172" y="410"/>
                  </a:lnTo>
                  <a:lnTo>
                    <a:pt x="168" y="414"/>
                  </a:lnTo>
                  <a:lnTo>
                    <a:pt x="168" y="414"/>
                  </a:lnTo>
                  <a:lnTo>
                    <a:pt x="168" y="414"/>
                  </a:lnTo>
                  <a:close/>
                  <a:moveTo>
                    <a:pt x="146" y="418"/>
                  </a:moveTo>
                  <a:lnTo>
                    <a:pt x="146" y="422"/>
                  </a:lnTo>
                  <a:lnTo>
                    <a:pt x="142" y="422"/>
                  </a:lnTo>
                  <a:lnTo>
                    <a:pt x="138" y="422"/>
                  </a:lnTo>
                  <a:lnTo>
                    <a:pt x="138" y="426"/>
                  </a:lnTo>
                  <a:lnTo>
                    <a:pt x="138" y="430"/>
                  </a:lnTo>
                  <a:lnTo>
                    <a:pt x="136" y="430"/>
                  </a:lnTo>
                  <a:lnTo>
                    <a:pt x="132" y="430"/>
                  </a:lnTo>
                  <a:lnTo>
                    <a:pt x="132" y="434"/>
                  </a:lnTo>
                  <a:lnTo>
                    <a:pt x="128" y="434"/>
                  </a:lnTo>
                  <a:lnTo>
                    <a:pt x="132" y="430"/>
                  </a:lnTo>
                  <a:lnTo>
                    <a:pt x="136" y="426"/>
                  </a:lnTo>
                  <a:lnTo>
                    <a:pt x="132" y="426"/>
                  </a:lnTo>
                  <a:lnTo>
                    <a:pt x="136" y="426"/>
                  </a:lnTo>
                  <a:lnTo>
                    <a:pt x="136" y="422"/>
                  </a:lnTo>
                  <a:lnTo>
                    <a:pt x="138" y="422"/>
                  </a:lnTo>
                  <a:lnTo>
                    <a:pt x="138" y="418"/>
                  </a:lnTo>
                  <a:lnTo>
                    <a:pt x="142" y="418"/>
                  </a:lnTo>
                  <a:lnTo>
                    <a:pt x="146" y="418"/>
                  </a:lnTo>
                  <a:lnTo>
                    <a:pt x="146" y="418"/>
                  </a:lnTo>
                  <a:lnTo>
                    <a:pt x="146" y="418"/>
                  </a:lnTo>
                  <a:close/>
                  <a:moveTo>
                    <a:pt x="4964" y="434"/>
                  </a:moveTo>
                  <a:lnTo>
                    <a:pt x="4964" y="430"/>
                  </a:lnTo>
                  <a:lnTo>
                    <a:pt x="4960" y="434"/>
                  </a:lnTo>
                  <a:lnTo>
                    <a:pt x="4960" y="430"/>
                  </a:lnTo>
                  <a:lnTo>
                    <a:pt x="4964" y="430"/>
                  </a:lnTo>
                  <a:lnTo>
                    <a:pt x="4968" y="430"/>
                  </a:lnTo>
                  <a:lnTo>
                    <a:pt x="4972" y="430"/>
                  </a:lnTo>
                  <a:lnTo>
                    <a:pt x="4972" y="434"/>
                  </a:lnTo>
                  <a:lnTo>
                    <a:pt x="4968" y="434"/>
                  </a:lnTo>
                  <a:lnTo>
                    <a:pt x="4964" y="434"/>
                  </a:lnTo>
                  <a:lnTo>
                    <a:pt x="4964" y="434"/>
                  </a:lnTo>
                  <a:lnTo>
                    <a:pt x="4964" y="434"/>
                  </a:lnTo>
                  <a:close/>
                  <a:moveTo>
                    <a:pt x="116" y="434"/>
                  </a:moveTo>
                  <a:lnTo>
                    <a:pt x="120" y="430"/>
                  </a:lnTo>
                  <a:lnTo>
                    <a:pt x="120" y="434"/>
                  </a:lnTo>
                  <a:lnTo>
                    <a:pt x="116" y="434"/>
                  </a:lnTo>
                  <a:lnTo>
                    <a:pt x="116" y="434"/>
                  </a:lnTo>
                  <a:lnTo>
                    <a:pt x="116" y="434"/>
                  </a:lnTo>
                  <a:close/>
                  <a:moveTo>
                    <a:pt x="106" y="436"/>
                  </a:moveTo>
                  <a:lnTo>
                    <a:pt x="110" y="436"/>
                  </a:lnTo>
                  <a:lnTo>
                    <a:pt x="106" y="436"/>
                  </a:lnTo>
                  <a:lnTo>
                    <a:pt x="106" y="436"/>
                  </a:lnTo>
                  <a:lnTo>
                    <a:pt x="106" y="436"/>
                  </a:lnTo>
                  <a:close/>
                  <a:moveTo>
                    <a:pt x="4974" y="440"/>
                  </a:moveTo>
                  <a:lnTo>
                    <a:pt x="4972" y="440"/>
                  </a:lnTo>
                  <a:lnTo>
                    <a:pt x="4974" y="440"/>
                  </a:lnTo>
                  <a:lnTo>
                    <a:pt x="4974" y="440"/>
                  </a:lnTo>
                  <a:lnTo>
                    <a:pt x="4974" y="440"/>
                  </a:lnTo>
                  <a:close/>
                  <a:moveTo>
                    <a:pt x="46" y="448"/>
                  </a:moveTo>
                  <a:lnTo>
                    <a:pt x="50" y="448"/>
                  </a:lnTo>
                  <a:lnTo>
                    <a:pt x="52" y="448"/>
                  </a:lnTo>
                  <a:lnTo>
                    <a:pt x="52" y="444"/>
                  </a:lnTo>
                  <a:lnTo>
                    <a:pt x="56" y="444"/>
                  </a:lnTo>
                  <a:lnTo>
                    <a:pt x="52" y="444"/>
                  </a:lnTo>
                  <a:lnTo>
                    <a:pt x="52" y="440"/>
                  </a:lnTo>
                  <a:lnTo>
                    <a:pt x="56" y="440"/>
                  </a:lnTo>
                  <a:lnTo>
                    <a:pt x="60" y="440"/>
                  </a:lnTo>
                  <a:lnTo>
                    <a:pt x="60" y="444"/>
                  </a:lnTo>
                  <a:lnTo>
                    <a:pt x="56" y="448"/>
                  </a:lnTo>
                  <a:lnTo>
                    <a:pt x="52" y="448"/>
                  </a:lnTo>
                  <a:lnTo>
                    <a:pt x="50" y="448"/>
                  </a:lnTo>
                  <a:lnTo>
                    <a:pt x="46" y="448"/>
                  </a:lnTo>
                  <a:lnTo>
                    <a:pt x="42" y="448"/>
                  </a:lnTo>
                  <a:lnTo>
                    <a:pt x="46" y="448"/>
                  </a:lnTo>
                  <a:lnTo>
                    <a:pt x="46" y="448"/>
                  </a:lnTo>
                  <a:lnTo>
                    <a:pt x="46" y="448"/>
                  </a:lnTo>
                  <a:close/>
                  <a:moveTo>
                    <a:pt x="80" y="444"/>
                  </a:moveTo>
                  <a:lnTo>
                    <a:pt x="80" y="440"/>
                  </a:lnTo>
                  <a:lnTo>
                    <a:pt x="82" y="440"/>
                  </a:lnTo>
                  <a:lnTo>
                    <a:pt x="82" y="444"/>
                  </a:lnTo>
                  <a:lnTo>
                    <a:pt x="80" y="444"/>
                  </a:lnTo>
                  <a:lnTo>
                    <a:pt x="80" y="444"/>
                  </a:lnTo>
                  <a:lnTo>
                    <a:pt x="80" y="444"/>
                  </a:lnTo>
                  <a:close/>
                  <a:moveTo>
                    <a:pt x="68" y="448"/>
                  </a:moveTo>
                  <a:lnTo>
                    <a:pt x="64" y="448"/>
                  </a:lnTo>
                  <a:lnTo>
                    <a:pt x="60" y="448"/>
                  </a:lnTo>
                  <a:lnTo>
                    <a:pt x="56" y="448"/>
                  </a:lnTo>
                  <a:lnTo>
                    <a:pt x="60" y="448"/>
                  </a:lnTo>
                  <a:lnTo>
                    <a:pt x="64" y="448"/>
                  </a:lnTo>
                  <a:lnTo>
                    <a:pt x="68" y="448"/>
                  </a:lnTo>
                  <a:lnTo>
                    <a:pt x="72" y="448"/>
                  </a:lnTo>
                  <a:lnTo>
                    <a:pt x="76" y="448"/>
                  </a:lnTo>
                  <a:lnTo>
                    <a:pt x="72" y="448"/>
                  </a:lnTo>
                  <a:lnTo>
                    <a:pt x="68" y="448"/>
                  </a:lnTo>
                  <a:lnTo>
                    <a:pt x="68" y="448"/>
                  </a:lnTo>
                  <a:lnTo>
                    <a:pt x="68" y="448"/>
                  </a:lnTo>
                  <a:close/>
                  <a:moveTo>
                    <a:pt x="5028" y="452"/>
                  </a:moveTo>
                  <a:lnTo>
                    <a:pt x="5030" y="448"/>
                  </a:lnTo>
                  <a:lnTo>
                    <a:pt x="5030" y="452"/>
                  </a:lnTo>
                  <a:lnTo>
                    <a:pt x="5028" y="452"/>
                  </a:lnTo>
                  <a:lnTo>
                    <a:pt x="5028" y="452"/>
                  </a:lnTo>
                  <a:lnTo>
                    <a:pt x="5028" y="452"/>
                  </a:lnTo>
                  <a:close/>
                  <a:moveTo>
                    <a:pt x="30" y="452"/>
                  </a:moveTo>
                  <a:lnTo>
                    <a:pt x="26" y="452"/>
                  </a:lnTo>
                  <a:lnTo>
                    <a:pt x="26" y="448"/>
                  </a:lnTo>
                  <a:lnTo>
                    <a:pt x="30" y="448"/>
                  </a:lnTo>
                  <a:lnTo>
                    <a:pt x="30" y="452"/>
                  </a:lnTo>
                  <a:lnTo>
                    <a:pt x="30" y="452"/>
                  </a:lnTo>
                  <a:lnTo>
                    <a:pt x="30" y="452"/>
                  </a:lnTo>
                  <a:close/>
                  <a:moveTo>
                    <a:pt x="5060" y="452"/>
                  </a:moveTo>
                  <a:lnTo>
                    <a:pt x="5058" y="452"/>
                  </a:lnTo>
                  <a:lnTo>
                    <a:pt x="5060" y="448"/>
                  </a:lnTo>
                  <a:lnTo>
                    <a:pt x="5060" y="452"/>
                  </a:lnTo>
                  <a:lnTo>
                    <a:pt x="5060" y="452"/>
                  </a:lnTo>
                  <a:lnTo>
                    <a:pt x="5060" y="452"/>
                  </a:lnTo>
                  <a:close/>
                  <a:moveTo>
                    <a:pt x="5042" y="452"/>
                  </a:moveTo>
                  <a:lnTo>
                    <a:pt x="5046" y="452"/>
                  </a:lnTo>
                  <a:lnTo>
                    <a:pt x="5042" y="452"/>
                  </a:lnTo>
                  <a:lnTo>
                    <a:pt x="5042" y="452"/>
                  </a:lnTo>
                  <a:lnTo>
                    <a:pt x="5042" y="452"/>
                  </a:lnTo>
                  <a:close/>
                  <a:moveTo>
                    <a:pt x="20" y="460"/>
                  </a:moveTo>
                  <a:lnTo>
                    <a:pt x="16" y="460"/>
                  </a:lnTo>
                  <a:lnTo>
                    <a:pt x="16" y="456"/>
                  </a:lnTo>
                  <a:lnTo>
                    <a:pt x="20" y="456"/>
                  </a:lnTo>
                  <a:lnTo>
                    <a:pt x="20" y="452"/>
                  </a:lnTo>
                  <a:lnTo>
                    <a:pt x="24" y="452"/>
                  </a:lnTo>
                  <a:lnTo>
                    <a:pt x="26" y="456"/>
                  </a:lnTo>
                  <a:lnTo>
                    <a:pt x="24" y="456"/>
                  </a:lnTo>
                  <a:lnTo>
                    <a:pt x="20" y="456"/>
                  </a:lnTo>
                  <a:lnTo>
                    <a:pt x="20" y="460"/>
                  </a:lnTo>
                  <a:lnTo>
                    <a:pt x="20" y="460"/>
                  </a:lnTo>
                  <a:lnTo>
                    <a:pt x="20" y="460"/>
                  </a:lnTo>
                  <a:close/>
                  <a:moveTo>
                    <a:pt x="8" y="456"/>
                  </a:moveTo>
                  <a:lnTo>
                    <a:pt x="12" y="456"/>
                  </a:lnTo>
                  <a:lnTo>
                    <a:pt x="16" y="456"/>
                  </a:lnTo>
                  <a:lnTo>
                    <a:pt x="16" y="452"/>
                  </a:lnTo>
                  <a:lnTo>
                    <a:pt x="16" y="456"/>
                  </a:lnTo>
                  <a:lnTo>
                    <a:pt x="12" y="456"/>
                  </a:lnTo>
                  <a:lnTo>
                    <a:pt x="8" y="456"/>
                  </a:lnTo>
                  <a:lnTo>
                    <a:pt x="8" y="456"/>
                  </a:lnTo>
                  <a:lnTo>
                    <a:pt x="8" y="456"/>
                  </a:lnTo>
                  <a:close/>
                  <a:moveTo>
                    <a:pt x="4" y="460"/>
                  </a:moveTo>
                  <a:lnTo>
                    <a:pt x="0" y="456"/>
                  </a:lnTo>
                  <a:lnTo>
                    <a:pt x="4" y="456"/>
                  </a:lnTo>
                  <a:lnTo>
                    <a:pt x="0" y="456"/>
                  </a:lnTo>
                  <a:lnTo>
                    <a:pt x="0" y="452"/>
                  </a:lnTo>
                  <a:lnTo>
                    <a:pt x="4" y="452"/>
                  </a:lnTo>
                  <a:lnTo>
                    <a:pt x="4" y="456"/>
                  </a:lnTo>
                  <a:lnTo>
                    <a:pt x="4" y="460"/>
                  </a:lnTo>
                  <a:lnTo>
                    <a:pt x="4" y="460"/>
                  </a:lnTo>
                  <a:lnTo>
                    <a:pt x="4" y="460"/>
                  </a:lnTo>
                  <a:close/>
                  <a:moveTo>
                    <a:pt x="30" y="456"/>
                  </a:moveTo>
                  <a:lnTo>
                    <a:pt x="26" y="456"/>
                  </a:lnTo>
                  <a:lnTo>
                    <a:pt x="26" y="452"/>
                  </a:lnTo>
                  <a:lnTo>
                    <a:pt x="30" y="452"/>
                  </a:lnTo>
                  <a:lnTo>
                    <a:pt x="30" y="456"/>
                  </a:lnTo>
                  <a:lnTo>
                    <a:pt x="30" y="452"/>
                  </a:lnTo>
                  <a:lnTo>
                    <a:pt x="30" y="456"/>
                  </a:lnTo>
                  <a:lnTo>
                    <a:pt x="30" y="456"/>
                  </a:lnTo>
                  <a:lnTo>
                    <a:pt x="30" y="456"/>
                  </a:lnTo>
                  <a:close/>
                  <a:moveTo>
                    <a:pt x="26" y="456"/>
                  </a:moveTo>
                  <a:lnTo>
                    <a:pt x="26" y="452"/>
                  </a:lnTo>
                  <a:lnTo>
                    <a:pt x="26" y="456"/>
                  </a:lnTo>
                  <a:lnTo>
                    <a:pt x="26" y="456"/>
                  </a:lnTo>
                  <a:lnTo>
                    <a:pt x="26" y="456"/>
                  </a:lnTo>
                  <a:close/>
                  <a:moveTo>
                    <a:pt x="5054" y="464"/>
                  </a:moveTo>
                  <a:lnTo>
                    <a:pt x="5050" y="460"/>
                  </a:lnTo>
                  <a:lnTo>
                    <a:pt x="5046" y="460"/>
                  </a:lnTo>
                  <a:lnTo>
                    <a:pt x="5046" y="456"/>
                  </a:lnTo>
                  <a:lnTo>
                    <a:pt x="5046" y="460"/>
                  </a:lnTo>
                  <a:lnTo>
                    <a:pt x="5050" y="460"/>
                  </a:lnTo>
                  <a:lnTo>
                    <a:pt x="5054" y="460"/>
                  </a:lnTo>
                  <a:lnTo>
                    <a:pt x="5054" y="464"/>
                  </a:lnTo>
                  <a:lnTo>
                    <a:pt x="5058" y="464"/>
                  </a:lnTo>
                  <a:lnTo>
                    <a:pt x="5054" y="464"/>
                  </a:lnTo>
                  <a:lnTo>
                    <a:pt x="5054" y="464"/>
                  </a:lnTo>
                  <a:lnTo>
                    <a:pt x="5054" y="464"/>
                  </a:lnTo>
                  <a:close/>
                  <a:moveTo>
                    <a:pt x="784" y="520"/>
                  </a:moveTo>
                  <a:lnTo>
                    <a:pt x="784" y="522"/>
                  </a:lnTo>
                  <a:lnTo>
                    <a:pt x="780" y="520"/>
                  </a:lnTo>
                  <a:lnTo>
                    <a:pt x="784" y="520"/>
                  </a:lnTo>
                  <a:lnTo>
                    <a:pt x="784" y="520"/>
                  </a:lnTo>
                  <a:lnTo>
                    <a:pt x="784" y="520"/>
                  </a:lnTo>
                  <a:close/>
                  <a:moveTo>
                    <a:pt x="784" y="522"/>
                  </a:moveTo>
                  <a:lnTo>
                    <a:pt x="784" y="526"/>
                  </a:lnTo>
                  <a:lnTo>
                    <a:pt x="784" y="522"/>
                  </a:lnTo>
                  <a:lnTo>
                    <a:pt x="780" y="522"/>
                  </a:lnTo>
                  <a:lnTo>
                    <a:pt x="784" y="522"/>
                  </a:lnTo>
                  <a:lnTo>
                    <a:pt x="784" y="522"/>
                  </a:lnTo>
                  <a:lnTo>
                    <a:pt x="784" y="522"/>
                  </a:lnTo>
                  <a:close/>
                  <a:moveTo>
                    <a:pt x="788" y="526"/>
                  </a:moveTo>
                  <a:lnTo>
                    <a:pt x="788" y="530"/>
                  </a:lnTo>
                  <a:lnTo>
                    <a:pt x="790" y="534"/>
                  </a:lnTo>
                  <a:lnTo>
                    <a:pt x="788" y="534"/>
                  </a:lnTo>
                  <a:lnTo>
                    <a:pt x="788" y="530"/>
                  </a:lnTo>
                  <a:lnTo>
                    <a:pt x="784" y="530"/>
                  </a:lnTo>
                  <a:lnTo>
                    <a:pt x="784" y="526"/>
                  </a:lnTo>
                  <a:lnTo>
                    <a:pt x="788" y="526"/>
                  </a:lnTo>
                  <a:lnTo>
                    <a:pt x="788" y="526"/>
                  </a:lnTo>
                  <a:lnTo>
                    <a:pt x="788" y="526"/>
                  </a:lnTo>
                  <a:close/>
                  <a:moveTo>
                    <a:pt x="790" y="546"/>
                  </a:moveTo>
                  <a:lnTo>
                    <a:pt x="788" y="546"/>
                  </a:lnTo>
                  <a:lnTo>
                    <a:pt x="788" y="542"/>
                  </a:lnTo>
                  <a:lnTo>
                    <a:pt x="788" y="546"/>
                  </a:lnTo>
                  <a:lnTo>
                    <a:pt x="790" y="546"/>
                  </a:lnTo>
                  <a:lnTo>
                    <a:pt x="790" y="546"/>
                  </a:lnTo>
                  <a:lnTo>
                    <a:pt x="790" y="546"/>
                  </a:lnTo>
                  <a:close/>
                  <a:moveTo>
                    <a:pt x="1556" y="606"/>
                  </a:moveTo>
                  <a:lnTo>
                    <a:pt x="1556" y="608"/>
                  </a:lnTo>
                  <a:lnTo>
                    <a:pt x="1552" y="608"/>
                  </a:lnTo>
                  <a:lnTo>
                    <a:pt x="1552" y="606"/>
                  </a:lnTo>
                  <a:lnTo>
                    <a:pt x="1556" y="606"/>
                  </a:lnTo>
                  <a:lnTo>
                    <a:pt x="1556" y="606"/>
                  </a:lnTo>
                  <a:lnTo>
                    <a:pt x="1556" y="606"/>
                  </a:lnTo>
                  <a:close/>
                  <a:moveTo>
                    <a:pt x="1552" y="608"/>
                  </a:moveTo>
                  <a:lnTo>
                    <a:pt x="1548" y="612"/>
                  </a:lnTo>
                  <a:lnTo>
                    <a:pt x="1548" y="608"/>
                  </a:lnTo>
                  <a:lnTo>
                    <a:pt x="1552" y="608"/>
                  </a:lnTo>
                  <a:lnTo>
                    <a:pt x="1552" y="608"/>
                  </a:lnTo>
                  <a:lnTo>
                    <a:pt x="1552" y="608"/>
                  </a:lnTo>
                  <a:close/>
                  <a:moveTo>
                    <a:pt x="1514" y="660"/>
                  </a:moveTo>
                  <a:lnTo>
                    <a:pt x="1514" y="664"/>
                  </a:lnTo>
                  <a:lnTo>
                    <a:pt x="1510" y="664"/>
                  </a:lnTo>
                  <a:lnTo>
                    <a:pt x="1510" y="660"/>
                  </a:lnTo>
                  <a:lnTo>
                    <a:pt x="1514" y="660"/>
                  </a:lnTo>
                  <a:lnTo>
                    <a:pt x="1514" y="660"/>
                  </a:lnTo>
                  <a:lnTo>
                    <a:pt x="1514" y="660"/>
                  </a:lnTo>
                  <a:close/>
                  <a:moveTo>
                    <a:pt x="1522" y="664"/>
                  </a:moveTo>
                  <a:lnTo>
                    <a:pt x="1522" y="668"/>
                  </a:lnTo>
                  <a:lnTo>
                    <a:pt x="1518" y="668"/>
                  </a:lnTo>
                  <a:lnTo>
                    <a:pt x="1518" y="664"/>
                  </a:lnTo>
                  <a:lnTo>
                    <a:pt x="1522" y="664"/>
                  </a:lnTo>
                  <a:lnTo>
                    <a:pt x="1522" y="664"/>
                  </a:lnTo>
                  <a:lnTo>
                    <a:pt x="1522" y="664"/>
                  </a:lnTo>
                  <a:close/>
                  <a:moveTo>
                    <a:pt x="1528" y="664"/>
                  </a:moveTo>
                  <a:lnTo>
                    <a:pt x="1528" y="668"/>
                  </a:lnTo>
                  <a:lnTo>
                    <a:pt x="1532" y="668"/>
                  </a:lnTo>
                  <a:lnTo>
                    <a:pt x="1528" y="668"/>
                  </a:lnTo>
                  <a:lnTo>
                    <a:pt x="1526" y="668"/>
                  </a:lnTo>
                  <a:lnTo>
                    <a:pt x="1528" y="668"/>
                  </a:lnTo>
                  <a:lnTo>
                    <a:pt x="1528" y="664"/>
                  </a:lnTo>
                  <a:lnTo>
                    <a:pt x="1528" y="664"/>
                  </a:lnTo>
                  <a:lnTo>
                    <a:pt x="1528" y="664"/>
                  </a:lnTo>
                  <a:close/>
                  <a:moveTo>
                    <a:pt x="1488" y="678"/>
                  </a:moveTo>
                  <a:lnTo>
                    <a:pt x="1488" y="676"/>
                  </a:lnTo>
                  <a:lnTo>
                    <a:pt x="1488" y="678"/>
                  </a:lnTo>
                  <a:lnTo>
                    <a:pt x="1484" y="678"/>
                  </a:lnTo>
                  <a:lnTo>
                    <a:pt x="1480" y="678"/>
                  </a:lnTo>
                  <a:lnTo>
                    <a:pt x="1476" y="678"/>
                  </a:lnTo>
                  <a:lnTo>
                    <a:pt x="1472" y="678"/>
                  </a:lnTo>
                  <a:lnTo>
                    <a:pt x="1472" y="676"/>
                  </a:lnTo>
                  <a:lnTo>
                    <a:pt x="1476" y="676"/>
                  </a:lnTo>
                  <a:lnTo>
                    <a:pt x="1480" y="676"/>
                  </a:lnTo>
                  <a:lnTo>
                    <a:pt x="1484" y="676"/>
                  </a:lnTo>
                  <a:lnTo>
                    <a:pt x="1488" y="672"/>
                  </a:lnTo>
                  <a:lnTo>
                    <a:pt x="1492" y="672"/>
                  </a:lnTo>
                  <a:lnTo>
                    <a:pt x="1496" y="672"/>
                  </a:lnTo>
                  <a:lnTo>
                    <a:pt x="1498" y="668"/>
                  </a:lnTo>
                  <a:lnTo>
                    <a:pt x="1498" y="672"/>
                  </a:lnTo>
                  <a:lnTo>
                    <a:pt x="1496" y="672"/>
                  </a:lnTo>
                  <a:lnTo>
                    <a:pt x="1492" y="676"/>
                  </a:lnTo>
                  <a:lnTo>
                    <a:pt x="1496" y="676"/>
                  </a:lnTo>
                  <a:lnTo>
                    <a:pt x="1496" y="672"/>
                  </a:lnTo>
                  <a:lnTo>
                    <a:pt x="1498" y="672"/>
                  </a:lnTo>
                  <a:lnTo>
                    <a:pt x="1502" y="672"/>
                  </a:lnTo>
                  <a:lnTo>
                    <a:pt x="1498" y="672"/>
                  </a:lnTo>
                  <a:lnTo>
                    <a:pt x="1496" y="676"/>
                  </a:lnTo>
                  <a:lnTo>
                    <a:pt x="1492" y="676"/>
                  </a:lnTo>
                  <a:lnTo>
                    <a:pt x="1488" y="678"/>
                  </a:lnTo>
                  <a:lnTo>
                    <a:pt x="1488" y="678"/>
                  </a:lnTo>
                  <a:lnTo>
                    <a:pt x="1488" y="678"/>
                  </a:lnTo>
                  <a:close/>
                  <a:moveTo>
                    <a:pt x="824" y="806"/>
                  </a:moveTo>
                  <a:lnTo>
                    <a:pt x="820" y="806"/>
                  </a:lnTo>
                  <a:lnTo>
                    <a:pt x="824" y="806"/>
                  </a:lnTo>
                  <a:lnTo>
                    <a:pt x="824" y="806"/>
                  </a:lnTo>
                  <a:lnTo>
                    <a:pt x="824" y="806"/>
                  </a:lnTo>
                  <a:close/>
                  <a:moveTo>
                    <a:pt x="844" y="818"/>
                  </a:moveTo>
                  <a:lnTo>
                    <a:pt x="846" y="818"/>
                  </a:lnTo>
                  <a:lnTo>
                    <a:pt x="844" y="818"/>
                  </a:lnTo>
                  <a:lnTo>
                    <a:pt x="844" y="818"/>
                  </a:lnTo>
                  <a:lnTo>
                    <a:pt x="844" y="818"/>
                  </a:lnTo>
                  <a:close/>
                  <a:moveTo>
                    <a:pt x="844" y="824"/>
                  </a:moveTo>
                  <a:lnTo>
                    <a:pt x="846" y="828"/>
                  </a:lnTo>
                  <a:lnTo>
                    <a:pt x="844" y="828"/>
                  </a:lnTo>
                  <a:lnTo>
                    <a:pt x="844" y="824"/>
                  </a:lnTo>
                  <a:lnTo>
                    <a:pt x="844" y="824"/>
                  </a:lnTo>
                  <a:lnTo>
                    <a:pt x="844" y="824"/>
                  </a:lnTo>
                  <a:close/>
                  <a:moveTo>
                    <a:pt x="1298" y="874"/>
                  </a:moveTo>
                  <a:lnTo>
                    <a:pt x="1294" y="874"/>
                  </a:lnTo>
                  <a:lnTo>
                    <a:pt x="1290" y="874"/>
                  </a:lnTo>
                  <a:lnTo>
                    <a:pt x="1286" y="874"/>
                  </a:lnTo>
                  <a:lnTo>
                    <a:pt x="1290" y="874"/>
                  </a:lnTo>
                  <a:lnTo>
                    <a:pt x="1294" y="874"/>
                  </a:lnTo>
                  <a:lnTo>
                    <a:pt x="1298" y="874"/>
                  </a:lnTo>
                  <a:lnTo>
                    <a:pt x="1298" y="874"/>
                  </a:lnTo>
                  <a:lnTo>
                    <a:pt x="1298" y="874"/>
                  </a:lnTo>
                  <a:close/>
                  <a:moveTo>
                    <a:pt x="1224" y="888"/>
                  </a:moveTo>
                  <a:lnTo>
                    <a:pt x="1220" y="888"/>
                  </a:lnTo>
                  <a:lnTo>
                    <a:pt x="1224" y="888"/>
                  </a:lnTo>
                  <a:lnTo>
                    <a:pt x="1224" y="888"/>
                  </a:lnTo>
                  <a:lnTo>
                    <a:pt x="1224" y="888"/>
                  </a:lnTo>
                  <a:close/>
                  <a:moveTo>
                    <a:pt x="1178" y="892"/>
                  </a:moveTo>
                  <a:lnTo>
                    <a:pt x="1178" y="896"/>
                  </a:lnTo>
                  <a:lnTo>
                    <a:pt x="1174" y="896"/>
                  </a:lnTo>
                  <a:lnTo>
                    <a:pt x="1178" y="896"/>
                  </a:lnTo>
                  <a:lnTo>
                    <a:pt x="1178" y="892"/>
                  </a:lnTo>
                  <a:lnTo>
                    <a:pt x="1178" y="892"/>
                  </a:lnTo>
                  <a:lnTo>
                    <a:pt x="1178" y="892"/>
                  </a:lnTo>
                  <a:close/>
                  <a:moveTo>
                    <a:pt x="1152" y="914"/>
                  </a:moveTo>
                  <a:lnTo>
                    <a:pt x="1152" y="910"/>
                  </a:lnTo>
                  <a:lnTo>
                    <a:pt x="1156" y="910"/>
                  </a:lnTo>
                  <a:lnTo>
                    <a:pt x="1152" y="914"/>
                  </a:lnTo>
                  <a:lnTo>
                    <a:pt x="1152" y="914"/>
                  </a:lnTo>
                  <a:lnTo>
                    <a:pt x="1152" y="914"/>
                  </a:lnTo>
                  <a:close/>
                  <a:moveTo>
                    <a:pt x="1152" y="914"/>
                  </a:moveTo>
                  <a:lnTo>
                    <a:pt x="1148" y="914"/>
                  </a:lnTo>
                  <a:lnTo>
                    <a:pt x="1148" y="918"/>
                  </a:lnTo>
                  <a:lnTo>
                    <a:pt x="1148" y="914"/>
                  </a:lnTo>
                  <a:lnTo>
                    <a:pt x="1152" y="914"/>
                  </a:lnTo>
                  <a:lnTo>
                    <a:pt x="1152" y="914"/>
                  </a:lnTo>
                  <a:lnTo>
                    <a:pt x="1152" y="914"/>
                  </a:lnTo>
                  <a:close/>
                  <a:moveTo>
                    <a:pt x="1384" y="966"/>
                  </a:moveTo>
                  <a:lnTo>
                    <a:pt x="1384" y="962"/>
                  </a:lnTo>
                  <a:lnTo>
                    <a:pt x="1384" y="966"/>
                  </a:lnTo>
                  <a:lnTo>
                    <a:pt x="1380" y="970"/>
                  </a:lnTo>
                  <a:lnTo>
                    <a:pt x="1384" y="970"/>
                  </a:lnTo>
                  <a:lnTo>
                    <a:pt x="1384" y="966"/>
                  </a:lnTo>
                  <a:lnTo>
                    <a:pt x="1384" y="966"/>
                  </a:lnTo>
                  <a:lnTo>
                    <a:pt x="1384" y="966"/>
                  </a:lnTo>
                  <a:close/>
                  <a:moveTo>
                    <a:pt x="266" y="1026"/>
                  </a:moveTo>
                  <a:lnTo>
                    <a:pt x="262" y="1026"/>
                  </a:lnTo>
                  <a:lnTo>
                    <a:pt x="262" y="1022"/>
                  </a:lnTo>
                  <a:lnTo>
                    <a:pt x="262" y="1018"/>
                  </a:lnTo>
                  <a:lnTo>
                    <a:pt x="266" y="1018"/>
                  </a:lnTo>
                  <a:lnTo>
                    <a:pt x="266" y="1022"/>
                  </a:lnTo>
                  <a:lnTo>
                    <a:pt x="270" y="1022"/>
                  </a:lnTo>
                  <a:lnTo>
                    <a:pt x="266" y="1026"/>
                  </a:lnTo>
                  <a:lnTo>
                    <a:pt x="266" y="1026"/>
                  </a:lnTo>
                  <a:lnTo>
                    <a:pt x="266" y="1026"/>
                  </a:lnTo>
                  <a:close/>
                  <a:moveTo>
                    <a:pt x="254" y="1026"/>
                  </a:moveTo>
                  <a:lnTo>
                    <a:pt x="254" y="1022"/>
                  </a:lnTo>
                  <a:lnTo>
                    <a:pt x="258" y="1022"/>
                  </a:lnTo>
                  <a:lnTo>
                    <a:pt x="258" y="1026"/>
                  </a:lnTo>
                  <a:lnTo>
                    <a:pt x="254" y="1026"/>
                  </a:lnTo>
                  <a:lnTo>
                    <a:pt x="254" y="1026"/>
                  </a:lnTo>
                  <a:lnTo>
                    <a:pt x="254" y="1026"/>
                  </a:lnTo>
                  <a:close/>
                  <a:moveTo>
                    <a:pt x="288" y="1038"/>
                  </a:moveTo>
                  <a:lnTo>
                    <a:pt x="284" y="1038"/>
                  </a:lnTo>
                  <a:lnTo>
                    <a:pt x="284" y="1034"/>
                  </a:lnTo>
                  <a:lnTo>
                    <a:pt x="280" y="1030"/>
                  </a:lnTo>
                  <a:lnTo>
                    <a:pt x="284" y="1030"/>
                  </a:lnTo>
                  <a:lnTo>
                    <a:pt x="288" y="1030"/>
                  </a:lnTo>
                  <a:lnTo>
                    <a:pt x="288" y="1034"/>
                  </a:lnTo>
                  <a:lnTo>
                    <a:pt x="292" y="1038"/>
                  </a:lnTo>
                  <a:lnTo>
                    <a:pt x="288" y="1038"/>
                  </a:lnTo>
                  <a:lnTo>
                    <a:pt x="288" y="1038"/>
                  </a:lnTo>
                  <a:lnTo>
                    <a:pt x="288" y="1038"/>
                  </a:lnTo>
                  <a:close/>
                  <a:moveTo>
                    <a:pt x="302" y="1042"/>
                  </a:moveTo>
                  <a:lnTo>
                    <a:pt x="298" y="1042"/>
                  </a:lnTo>
                  <a:lnTo>
                    <a:pt x="294" y="1042"/>
                  </a:lnTo>
                  <a:lnTo>
                    <a:pt x="294" y="1038"/>
                  </a:lnTo>
                  <a:lnTo>
                    <a:pt x="298" y="1038"/>
                  </a:lnTo>
                  <a:lnTo>
                    <a:pt x="302" y="1038"/>
                  </a:lnTo>
                  <a:lnTo>
                    <a:pt x="302" y="1042"/>
                  </a:lnTo>
                  <a:lnTo>
                    <a:pt x="302" y="1042"/>
                  </a:lnTo>
                  <a:lnTo>
                    <a:pt x="302" y="1042"/>
                  </a:lnTo>
                  <a:close/>
                  <a:moveTo>
                    <a:pt x="310" y="1048"/>
                  </a:moveTo>
                  <a:lnTo>
                    <a:pt x="306" y="1048"/>
                  </a:lnTo>
                  <a:lnTo>
                    <a:pt x="306" y="1046"/>
                  </a:lnTo>
                  <a:lnTo>
                    <a:pt x="302" y="1046"/>
                  </a:lnTo>
                  <a:lnTo>
                    <a:pt x="302" y="1042"/>
                  </a:lnTo>
                  <a:lnTo>
                    <a:pt x="306" y="1042"/>
                  </a:lnTo>
                  <a:lnTo>
                    <a:pt x="306" y="1046"/>
                  </a:lnTo>
                  <a:lnTo>
                    <a:pt x="310" y="1046"/>
                  </a:lnTo>
                  <a:lnTo>
                    <a:pt x="310" y="1042"/>
                  </a:lnTo>
                  <a:lnTo>
                    <a:pt x="310" y="1046"/>
                  </a:lnTo>
                  <a:lnTo>
                    <a:pt x="314" y="1046"/>
                  </a:lnTo>
                  <a:lnTo>
                    <a:pt x="314" y="1048"/>
                  </a:lnTo>
                  <a:lnTo>
                    <a:pt x="310" y="1048"/>
                  </a:lnTo>
                  <a:lnTo>
                    <a:pt x="310" y="1048"/>
                  </a:lnTo>
                  <a:lnTo>
                    <a:pt x="310" y="1048"/>
                  </a:lnTo>
                  <a:close/>
                  <a:moveTo>
                    <a:pt x="302" y="1046"/>
                  </a:moveTo>
                  <a:lnTo>
                    <a:pt x="298" y="1046"/>
                  </a:lnTo>
                  <a:lnTo>
                    <a:pt x="302" y="1046"/>
                  </a:lnTo>
                  <a:lnTo>
                    <a:pt x="302" y="1046"/>
                  </a:lnTo>
                  <a:lnTo>
                    <a:pt x="302" y="1046"/>
                  </a:lnTo>
                  <a:close/>
                  <a:moveTo>
                    <a:pt x="318" y="1056"/>
                  </a:moveTo>
                  <a:lnTo>
                    <a:pt x="322" y="1056"/>
                  </a:lnTo>
                  <a:lnTo>
                    <a:pt x="324" y="1060"/>
                  </a:lnTo>
                  <a:lnTo>
                    <a:pt x="324" y="1062"/>
                  </a:lnTo>
                  <a:lnTo>
                    <a:pt x="328" y="1062"/>
                  </a:lnTo>
                  <a:lnTo>
                    <a:pt x="328" y="1066"/>
                  </a:lnTo>
                  <a:lnTo>
                    <a:pt x="332" y="1066"/>
                  </a:lnTo>
                  <a:lnTo>
                    <a:pt x="328" y="1070"/>
                  </a:lnTo>
                  <a:lnTo>
                    <a:pt x="324" y="1070"/>
                  </a:lnTo>
                  <a:lnTo>
                    <a:pt x="322" y="1074"/>
                  </a:lnTo>
                  <a:lnTo>
                    <a:pt x="322" y="1078"/>
                  </a:lnTo>
                  <a:lnTo>
                    <a:pt x="318" y="1078"/>
                  </a:lnTo>
                  <a:lnTo>
                    <a:pt x="314" y="1074"/>
                  </a:lnTo>
                  <a:lnTo>
                    <a:pt x="314" y="1070"/>
                  </a:lnTo>
                  <a:lnTo>
                    <a:pt x="314" y="1066"/>
                  </a:lnTo>
                  <a:lnTo>
                    <a:pt x="314" y="1062"/>
                  </a:lnTo>
                  <a:lnTo>
                    <a:pt x="318" y="1060"/>
                  </a:lnTo>
                  <a:lnTo>
                    <a:pt x="314" y="1056"/>
                  </a:lnTo>
                  <a:lnTo>
                    <a:pt x="318" y="1056"/>
                  </a:lnTo>
                  <a:lnTo>
                    <a:pt x="318" y="1056"/>
                  </a:lnTo>
                  <a:lnTo>
                    <a:pt x="318" y="10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97"/>
            <p:cNvSpPr>
              <a:spLocks/>
            </p:cNvSpPr>
            <p:nvPr/>
          </p:nvSpPr>
          <p:spPr bwMode="auto">
            <a:xfrm>
              <a:off x="2790825" y="2505143"/>
              <a:ext cx="53975" cy="41275"/>
            </a:xfrm>
            <a:custGeom>
              <a:avLst/>
              <a:gdLst>
                <a:gd name="T0" fmla="*/ 0 w 34"/>
                <a:gd name="T1" fmla="*/ 6 h 26"/>
                <a:gd name="T2" fmla="*/ 4 w 34"/>
                <a:gd name="T3" fmla="*/ 2 h 26"/>
                <a:gd name="T4" fmla="*/ 4 w 34"/>
                <a:gd name="T5" fmla="*/ 0 h 26"/>
                <a:gd name="T6" fmla="*/ 4 w 34"/>
                <a:gd name="T7" fmla="*/ 0 h 26"/>
                <a:gd name="T8" fmla="*/ 4 w 34"/>
                <a:gd name="T9" fmla="*/ 0 h 26"/>
                <a:gd name="T10" fmla="*/ 8 w 34"/>
                <a:gd name="T11" fmla="*/ 0 h 26"/>
                <a:gd name="T12" fmla="*/ 8 w 34"/>
                <a:gd name="T13" fmla="*/ 0 h 26"/>
                <a:gd name="T14" fmla="*/ 8 w 34"/>
                <a:gd name="T15" fmla="*/ 0 h 26"/>
                <a:gd name="T16" fmla="*/ 8 w 34"/>
                <a:gd name="T17" fmla="*/ 0 h 26"/>
                <a:gd name="T18" fmla="*/ 12 w 34"/>
                <a:gd name="T19" fmla="*/ 2 h 26"/>
                <a:gd name="T20" fmla="*/ 12 w 34"/>
                <a:gd name="T21" fmla="*/ 2 h 26"/>
                <a:gd name="T22" fmla="*/ 20 w 34"/>
                <a:gd name="T23" fmla="*/ 6 h 26"/>
                <a:gd name="T24" fmla="*/ 26 w 34"/>
                <a:gd name="T25" fmla="*/ 10 h 26"/>
                <a:gd name="T26" fmla="*/ 26 w 34"/>
                <a:gd name="T27" fmla="*/ 10 h 26"/>
                <a:gd name="T28" fmla="*/ 26 w 34"/>
                <a:gd name="T29" fmla="*/ 10 h 26"/>
                <a:gd name="T30" fmla="*/ 26 w 34"/>
                <a:gd name="T31" fmla="*/ 10 h 26"/>
                <a:gd name="T32" fmla="*/ 30 w 34"/>
                <a:gd name="T33" fmla="*/ 10 h 26"/>
                <a:gd name="T34" fmla="*/ 30 w 34"/>
                <a:gd name="T35" fmla="*/ 10 h 26"/>
                <a:gd name="T36" fmla="*/ 30 w 34"/>
                <a:gd name="T37" fmla="*/ 10 h 26"/>
                <a:gd name="T38" fmla="*/ 26 w 34"/>
                <a:gd name="T39" fmla="*/ 10 h 26"/>
                <a:gd name="T40" fmla="*/ 24 w 34"/>
                <a:gd name="T41" fmla="*/ 14 h 26"/>
                <a:gd name="T42" fmla="*/ 26 w 34"/>
                <a:gd name="T43" fmla="*/ 14 h 26"/>
                <a:gd name="T44" fmla="*/ 30 w 34"/>
                <a:gd name="T45" fmla="*/ 14 h 26"/>
                <a:gd name="T46" fmla="*/ 30 w 34"/>
                <a:gd name="T47" fmla="*/ 14 h 26"/>
                <a:gd name="T48" fmla="*/ 34 w 34"/>
                <a:gd name="T49" fmla="*/ 14 h 26"/>
                <a:gd name="T50" fmla="*/ 34 w 34"/>
                <a:gd name="T51" fmla="*/ 14 h 26"/>
                <a:gd name="T52" fmla="*/ 30 w 34"/>
                <a:gd name="T53" fmla="*/ 14 h 26"/>
                <a:gd name="T54" fmla="*/ 26 w 34"/>
                <a:gd name="T55" fmla="*/ 18 h 26"/>
                <a:gd name="T56" fmla="*/ 26 w 34"/>
                <a:gd name="T57" fmla="*/ 18 h 26"/>
                <a:gd name="T58" fmla="*/ 26 w 34"/>
                <a:gd name="T59" fmla="*/ 18 h 26"/>
                <a:gd name="T60" fmla="*/ 24 w 34"/>
                <a:gd name="T61" fmla="*/ 18 h 26"/>
                <a:gd name="T62" fmla="*/ 24 w 34"/>
                <a:gd name="T63" fmla="*/ 18 h 26"/>
                <a:gd name="T64" fmla="*/ 20 w 34"/>
                <a:gd name="T65" fmla="*/ 18 h 26"/>
                <a:gd name="T66" fmla="*/ 16 w 34"/>
                <a:gd name="T67" fmla="*/ 18 h 26"/>
                <a:gd name="T68" fmla="*/ 16 w 34"/>
                <a:gd name="T69" fmla="*/ 18 h 26"/>
                <a:gd name="T70" fmla="*/ 16 w 34"/>
                <a:gd name="T71" fmla="*/ 18 h 26"/>
                <a:gd name="T72" fmla="*/ 12 w 34"/>
                <a:gd name="T73" fmla="*/ 14 h 26"/>
                <a:gd name="T74" fmla="*/ 12 w 34"/>
                <a:gd name="T75" fmla="*/ 18 h 26"/>
                <a:gd name="T76" fmla="*/ 8 w 34"/>
                <a:gd name="T77" fmla="*/ 22 h 26"/>
                <a:gd name="T78" fmla="*/ 4 w 34"/>
                <a:gd name="T79" fmla="*/ 26 h 26"/>
                <a:gd name="T80" fmla="*/ 0 w 34"/>
                <a:gd name="T81" fmla="*/ 26 h 26"/>
                <a:gd name="T82" fmla="*/ 4 w 34"/>
                <a:gd name="T83" fmla="*/ 22 h 26"/>
                <a:gd name="T84" fmla="*/ 4 w 34"/>
                <a:gd name="T85" fmla="*/ 22 h 26"/>
                <a:gd name="T86" fmla="*/ 4 w 34"/>
                <a:gd name="T87" fmla="*/ 22 h 26"/>
                <a:gd name="T88" fmla="*/ 4 w 34"/>
                <a:gd name="T89" fmla="*/ 22 h 26"/>
                <a:gd name="T90" fmla="*/ 0 w 34"/>
                <a:gd name="T91" fmla="*/ 22 h 26"/>
                <a:gd name="T92" fmla="*/ 4 w 34"/>
                <a:gd name="T93" fmla="*/ 22 h 26"/>
                <a:gd name="T94" fmla="*/ 4 w 34"/>
                <a:gd name="T95" fmla="*/ 18 h 26"/>
                <a:gd name="T96" fmla="*/ 4 w 34"/>
                <a:gd name="T97" fmla="*/ 14 h 26"/>
                <a:gd name="T98" fmla="*/ 0 w 34"/>
                <a:gd name="T99" fmla="*/ 10 h 26"/>
                <a:gd name="T100" fmla="*/ 0 w 34"/>
                <a:gd name="T101"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26">
                  <a:moveTo>
                    <a:pt x="0" y="10"/>
                  </a:moveTo>
                  <a:lnTo>
                    <a:pt x="0" y="10"/>
                  </a:lnTo>
                  <a:lnTo>
                    <a:pt x="0" y="6"/>
                  </a:lnTo>
                  <a:lnTo>
                    <a:pt x="0" y="6"/>
                  </a:lnTo>
                  <a:lnTo>
                    <a:pt x="0" y="6"/>
                  </a:lnTo>
                  <a:lnTo>
                    <a:pt x="0" y="6"/>
                  </a:lnTo>
                  <a:lnTo>
                    <a:pt x="0" y="6"/>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8" y="0"/>
                  </a:lnTo>
                  <a:lnTo>
                    <a:pt x="8" y="0"/>
                  </a:lnTo>
                  <a:lnTo>
                    <a:pt x="12" y="0"/>
                  </a:lnTo>
                  <a:lnTo>
                    <a:pt x="12" y="0"/>
                  </a:lnTo>
                  <a:lnTo>
                    <a:pt x="12" y="0"/>
                  </a:lnTo>
                  <a:lnTo>
                    <a:pt x="8" y="0"/>
                  </a:lnTo>
                  <a:lnTo>
                    <a:pt x="8" y="0"/>
                  </a:lnTo>
                  <a:lnTo>
                    <a:pt x="8" y="0"/>
                  </a:lnTo>
                  <a:lnTo>
                    <a:pt x="8" y="0"/>
                  </a:lnTo>
                  <a:lnTo>
                    <a:pt x="8" y="0"/>
                  </a:lnTo>
                  <a:lnTo>
                    <a:pt x="8" y="0"/>
                  </a:lnTo>
                  <a:lnTo>
                    <a:pt x="8" y="0"/>
                  </a:lnTo>
                  <a:lnTo>
                    <a:pt x="8" y="0"/>
                  </a:lnTo>
                  <a:lnTo>
                    <a:pt x="8" y="0"/>
                  </a:lnTo>
                  <a:lnTo>
                    <a:pt x="12" y="2"/>
                  </a:lnTo>
                  <a:lnTo>
                    <a:pt x="12" y="2"/>
                  </a:lnTo>
                  <a:lnTo>
                    <a:pt x="12" y="2"/>
                  </a:lnTo>
                  <a:lnTo>
                    <a:pt x="12" y="2"/>
                  </a:lnTo>
                  <a:lnTo>
                    <a:pt x="12" y="2"/>
                  </a:lnTo>
                  <a:lnTo>
                    <a:pt x="12" y="2"/>
                  </a:lnTo>
                  <a:lnTo>
                    <a:pt x="12" y="2"/>
                  </a:lnTo>
                  <a:lnTo>
                    <a:pt x="12" y="2"/>
                  </a:lnTo>
                  <a:lnTo>
                    <a:pt x="12" y="6"/>
                  </a:lnTo>
                  <a:lnTo>
                    <a:pt x="12" y="6"/>
                  </a:lnTo>
                  <a:lnTo>
                    <a:pt x="16" y="6"/>
                  </a:lnTo>
                  <a:lnTo>
                    <a:pt x="20" y="6"/>
                  </a:lnTo>
                  <a:lnTo>
                    <a:pt x="20" y="6"/>
                  </a:lnTo>
                  <a:lnTo>
                    <a:pt x="20" y="6"/>
                  </a:lnTo>
                  <a:lnTo>
                    <a:pt x="24" y="6"/>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26" y="10"/>
                  </a:lnTo>
                  <a:lnTo>
                    <a:pt x="26" y="10"/>
                  </a:lnTo>
                  <a:lnTo>
                    <a:pt x="26" y="10"/>
                  </a:lnTo>
                  <a:lnTo>
                    <a:pt x="26" y="10"/>
                  </a:lnTo>
                  <a:lnTo>
                    <a:pt x="26" y="14"/>
                  </a:lnTo>
                  <a:lnTo>
                    <a:pt x="24" y="14"/>
                  </a:lnTo>
                  <a:lnTo>
                    <a:pt x="24" y="14"/>
                  </a:lnTo>
                  <a:lnTo>
                    <a:pt x="26" y="14"/>
                  </a:lnTo>
                  <a:lnTo>
                    <a:pt x="26" y="14"/>
                  </a:lnTo>
                  <a:lnTo>
                    <a:pt x="26" y="14"/>
                  </a:lnTo>
                  <a:lnTo>
                    <a:pt x="26" y="14"/>
                  </a:lnTo>
                  <a:lnTo>
                    <a:pt x="30" y="14"/>
                  </a:lnTo>
                  <a:lnTo>
                    <a:pt x="30" y="14"/>
                  </a:lnTo>
                  <a:lnTo>
                    <a:pt x="30" y="14"/>
                  </a:lnTo>
                  <a:lnTo>
                    <a:pt x="30" y="14"/>
                  </a:lnTo>
                  <a:lnTo>
                    <a:pt x="30" y="14"/>
                  </a:lnTo>
                  <a:lnTo>
                    <a:pt x="30" y="14"/>
                  </a:lnTo>
                  <a:lnTo>
                    <a:pt x="30" y="14"/>
                  </a:lnTo>
                  <a:lnTo>
                    <a:pt x="30" y="14"/>
                  </a:lnTo>
                  <a:lnTo>
                    <a:pt x="30" y="14"/>
                  </a:lnTo>
                  <a:lnTo>
                    <a:pt x="30" y="14"/>
                  </a:lnTo>
                  <a:lnTo>
                    <a:pt x="34" y="14"/>
                  </a:lnTo>
                  <a:lnTo>
                    <a:pt x="34" y="14"/>
                  </a:lnTo>
                  <a:lnTo>
                    <a:pt x="34" y="14"/>
                  </a:lnTo>
                  <a:lnTo>
                    <a:pt x="34" y="14"/>
                  </a:lnTo>
                  <a:lnTo>
                    <a:pt x="34" y="14"/>
                  </a:lnTo>
                  <a:lnTo>
                    <a:pt x="34" y="14"/>
                  </a:lnTo>
                  <a:lnTo>
                    <a:pt x="34" y="14"/>
                  </a:lnTo>
                  <a:lnTo>
                    <a:pt x="30" y="14"/>
                  </a:lnTo>
                  <a:lnTo>
                    <a:pt x="30" y="14"/>
                  </a:lnTo>
                  <a:lnTo>
                    <a:pt x="30" y="14"/>
                  </a:lnTo>
                  <a:lnTo>
                    <a:pt x="30" y="14"/>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4" y="18"/>
                  </a:lnTo>
                  <a:lnTo>
                    <a:pt x="24" y="18"/>
                  </a:lnTo>
                  <a:lnTo>
                    <a:pt x="24" y="18"/>
                  </a:lnTo>
                  <a:lnTo>
                    <a:pt x="24" y="18"/>
                  </a:lnTo>
                  <a:lnTo>
                    <a:pt x="24" y="18"/>
                  </a:lnTo>
                  <a:lnTo>
                    <a:pt x="24" y="18"/>
                  </a:lnTo>
                  <a:lnTo>
                    <a:pt x="24" y="18"/>
                  </a:lnTo>
                  <a:lnTo>
                    <a:pt x="20" y="18"/>
                  </a:lnTo>
                  <a:lnTo>
                    <a:pt x="20" y="18"/>
                  </a:lnTo>
                  <a:lnTo>
                    <a:pt x="20" y="18"/>
                  </a:lnTo>
                  <a:lnTo>
                    <a:pt x="20" y="18"/>
                  </a:lnTo>
                  <a:lnTo>
                    <a:pt x="16" y="18"/>
                  </a:lnTo>
                  <a:lnTo>
                    <a:pt x="16" y="18"/>
                  </a:lnTo>
                  <a:lnTo>
                    <a:pt x="16" y="18"/>
                  </a:lnTo>
                  <a:lnTo>
                    <a:pt x="16" y="22"/>
                  </a:lnTo>
                  <a:lnTo>
                    <a:pt x="16" y="22"/>
                  </a:lnTo>
                  <a:lnTo>
                    <a:pt x="16" y="18"/>
                  </a:lnTo>
                  <a:lnTo>
                    <a:pt x="16" y="18"/>
                  </a:lnTo>
                  <a:lnTo>
                    <a:pt x="16" y="18"/>
                  </a:lnTo>
                  <a:lnTo>
                    <a:pt x="16" y="18"/>
                  </a:lnTo>
                  <a:lnTo>
                    <a:pt x="16" y="18"/>
                  </a:lnTo>
                  <a:lnTo>
                    <a:pt x="16" y="18"/>
                  </a:lnTo>
                  <a:lnTo>
                    <a:pt x="12" y="14"/>
                  </a:lnTo>
                  <a:lnTo>
                    <a:pt x="12" y="14"/>
                  </a:lnTo>
                  <a:lnTo>
                    <a:pt x="12" y="14"/>
                  </a:lnTo>
                  <a:lnTo>
                    <a:pt x="12" y="14"/>
                  </a:lnTo>
                  <a:lnTo>
                    <a:pt x="12" y="18"/>
                  </a:lnTo>
                  <a:lnTo>
                    <a:pt x="12" y="18"/>
                  </a:lnTo>
                  <a:lnTo>
                    <a:pt x="12" y="18"/>
                  </a:lnTo>
                  <a:lnTo>
                    <a:pt x="12" y="18"/>
                  </a:lnTo>
                  <a:lnTo>
                    <a:pt x="12" y="18"/>
                  </a:lnTo>
                  <a:lnTo>
                    <a:pt x="12" y="18"/>
                  </a:lnTo>
                  <a:lnTo>
                    <a:pt x="12" y="18"/>
                  </a:lnTo>
                  <a:lnTo>
                    <a:pt x="8" y="22"/>
                  </a:lnTo>
                  <a:lnTo>
                    <a:pt x="8" y="22"/>
                  </a:lnTo>
                  <a:lnTo>
                    <a:pt x="4" y="26"/>
                  </a:lnTo>
                  <a:lnTo>
                    <a:pt x="4" y="26"/>
                  </a:lnTo>
                  <a:lnTo>
                    <a:pt x="4"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0" y="22"/>
                  </a:lnTo>
                  <a:lnTo>
                    <a:pt x="0" y="22"/>
                  </a:lnTo>
                  <a:lnTo>
                    <a:pt x="4" y="22"/>
                  </a:lnTo>
                  <a:lnTo>
                    <a:pt x="4" y="22"/>
                  </a:lnTo>
                  <a:lnTo>
                    <a:pt x="4" y="22"/>
                  </a:lnTo>
                  <a:lnTo>
                    <a:pt x="4" y="22"/>
                  </a:lnTo>
                  <a:lnTo>
                    <a:pt x="4" y="22"/>
                  </a:lnTo>
                  <a:lnTo>
                    <a:pt x="4" y="18"/>
                  </a:lnTo>
                  <a:lnTo>
                    <a:pt x="4" y="18"/>
                  </a:lnTo>
                  <a:lnTo>
                    <a:pt x="4" y="14"/>
                  </a:lnTo>
                  <a:lnTo>
                    <a:pt x="4" y="14"/>
                  </a:lnTo>
                  <a:lnTo>
                    <a:pt x="4" y="14"/>
                  </a:lnTo>
                  <a:lnTo>
                    <a:pt x="4" y="14"/>
                  </a:lnTo>
                  <a:lnTo>
                    <a:pt x="4" y="14"/>
                  </a:lnTo>
                  <a:lnTo>
                    <a:pt x="0" y="10"/>
                  </a:lnTo>
                  <a:lnTo>
                    <a:pt x="0" y="10"/>
                  </a:lnTo>
                  <a:lnTo>
                    <a:pt x="0" y="10"/>
                  </a:lnTo>
                  <a:lnTo>
                    <a:pt x="0" y="10"/>
                  </a:lnTo>
                  <a:lnTo>
                    <a:pt x="0" y="10"/>
                  </a:lnTo>
                  <a:lnTo>
                    <a:pt x="0" y="10"/>
                  </a:lnTo>
                  <a:lnTo>
                    <a:pt x="0" y="10"/>
                  </a:lnTo>
                  <a:lnTo>
                    <a:pt x="0" y="10"/>
                  </a:lnTo>
                  <a:lnTo>
                    <a:pt x="0" y="10"/>
                  </a:lnTo>
                  <a:lnTo>
                    <a:pt x="0"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98"/>
            <p:cNvSpPr>
              <a:spLocks/>
            </p:cNvSpPr>
            <p:nvPr/>
          </p:nvSpPr>
          <p:spPr bwMode="auto">
            <a:xfrm>
              <a:off x="2466975" y="4229168"/>
              <a:ext cx="22225" cy="31750"/>
            </a:xfrm>
            <a:custGeom>
              <a:avLst/>
              <a:gdLst>
                <a:gd name="T0" fmla="*/ 14 w 14"/>
                <a:gd name="T1" fmla="*/ 16 h 20"/>
                <a:gd name="T2" fmla="*/ 14 w 14"/>
                <a:gd name="T3" fmla="*/ 20 h 20"/>
                <a:gd name="T4" fmla="*/ 14 w 14"/>
                <a:gd name="T5" fmla="*/ 20 h 20"/>
                <a:gd name="T6" fmla="*/ 14 w 14"/>
                <a:gd name="T7" fmla="*/ 20 h 20"/>
                <a:gd name="T8" fmla="*/ 14 w 14"/>
                <a:gd name="T9" fmla="*/ 20 h 20"/>
                <a:gd name="T10" fmla="*/ 14 w 14"/>
                <a:gd name="T11" fmla="*/ 20 h 20"/>
                <a:gd name="T12" fmla="*/ 10 w 14"/>
                <a:gd name="T13" fmla="*/ 20 h 20"/>
                <a:gd name="T14" fmla="*/ 6 w 14"/>
                <a:gd name="T15" fmla="*/ 16 h 20"/>
                <a:gd name="T16" fmla="*/ 2 w 14"/>
                <a:gd name="T17" fmla="*/ 16 h 20"/>
                <a:gd name="T18" fmla="*/ 2 w 14"/>
                <a:gd name="T19" fmla="*/ 12 h 20"/>
                <a:gd name="T20" fmla="*/ 2 w 14"/>
                <a:gd name="T21" fmla="*/ 12 h 20"/>
                <a:gd name="T22" fmla="*/ 0 w 14"/>
                <a:gd name="T23" fmla="*/ 12 h 20"/>
                <a:gd name="T24" fmla="*/ 0 w 14"/>
                <a:gd name="T25" fmla="*/ 12 h 20"/>
                <a:gd name="T26" fmla="*/ 0 w 14"/>
                <a:gd name="T27" fmla="*/ 12 h 20"/>
                <a:gd name="T28" fmla="*/ 0 w 14"/>
                <a:gd name="T29" fmla="*/ 8 h 20"/>
                <a:gd name="T30" fmla="*/ 0 w 14"/>
                <a:gd name="T31" fmla="*/ 8 h 20"/>
                <a:gd name="T32" fmla="*/ 0 w 14"/>
                <a:gd name="T33" fmla="*/ 4 h 20"/>
                <a:gd name="T34" fmla="*/ 0 w 14"/>
                <a:gd name="T35" fmla="*/ 4 h 20"/>
                <a:gd name="T36" fmla="*/ 0 w 14"/>
                <a:gd name="T37" fmla="*/ 4 h 20"/>
                <a:gd name="T38" fmla="*/ 0 w 14"/>
                <a:gd name="T39" fmla="*/ 4 h 20"/>
                <a:gd name="T40" fmla="*/ 0 w 14"/>
                <a:gd name="T41" fmla="*/ 4 h 20"/>
                <a:gd name="T42" fmla="*/ 0 w 14"/>
                <a:gd name="T43" fmla="*/ 0 h 20"/>
                <a:gd name="T44" fmla="*/ 0 w 14"/>
                <a:gd name="T45" fmla="*/ 0 h 20"/>
                <a:gd name="T46" fmla="*/ 0 w 14"/>
                <a:gd name="T47" fmla="*/ 0 h 20"/>
                <a:gd name="T48" fmla="*/ 0 w 14"/>
                <a:gd name="T49" fmla="*/ 0 h 20"/>
                <a:gd name="T50" fmla="*/ 0 w 14"/>
                <a:gd name="T51" fmla="*/ 0 h 20"/>
                <a:gd name="T52" fmla="*/ 2 w 14"/>
                <a:gd name="T53" fmla="*/ 0 h 20"/>
                <a:gd name="T54" fmla="*/ 2 w 14"/>
                <a:gd name="T55" fmla="*/ 0 h 20"/>
                <a:gd name="T56" fmla="*/ 2 w 14"/>
                <a:gd name="T57" fmla="*/ 0 h 20"/>
                <a:gd name="T58" fmla="*/ 6 w 14"/>
                <a:gd name="T59" fmla="*/ 4 h 20"/>
                <a:gd name="T60" fmla="*/ 6 w 14"/>
                <a:gd name="T61" fmla="*/ 4 h 20"/>
                <a:gd name="T62" fmla="*/ 6 w 14"/>
                <a:gd name="T63" fmla="*/ 4 h 20"/>
                <a:gd name="T64" fmla="*/ 10 w 14"/>
                <a:gd name="T65" fmla="*/ 8 h 20"/>
                <a:gd name="T66" fmla="*/ 10 w 14"/>
                <a:gd name="T67" fmla="*/ 8 h 20"/>
                <a:gd name="T68" fmla="*/ 10 w 14"/>
                <a:gd name="T69" fmla="*/ 8 h 20"/>
                <a:gd name="T70" fmla="*/ 14 w 14"/>
                <a:gd name="T71" fmla="*/ 12 h 20"/>
                <a:gd name="T72" fmla="*/ 14 w 14"/>
                <a:gd name="T73" fmla="*/ 16 h 20"/>
                <a:gd name="T74" fmla="*/ 14 w 14"/>
                <a:gd name="T75" fmla="*/ 16 h 20"/>
                <a:gd name="T76" fmla="*/ 14 w 14"/>
                <a:gd name="T77" fmla="*/ 16 h 20"/>
                <a:gd name="T78" fmla="*/ 14 w 14"/>
                <a:gd name="T79" fmla="*/ 16 h 20"/>
                <a:gd name="T80" fmla="*/ 14 w 14"/>
                <a:gd name="T8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0">
                  <a:moveTo>
                    <a:pt x="14" y="16"/>
                  </a:moveTo>
                  <a:lnTo>
                    <a:pt x="14" y="16"/>
                  </a:lnTo>
                  <a:lnTo>
                    <a:pt x="14" y="20"/>
                  </a:lnTo>
                  <a:lnTo>
                    <a:pt x="14" y="20"/>
                  </a:lnTo>
                  <a:lnTo>
                    <a:pt x="14" y="20"/>
                  </a:lnTo>
                  <a:lnTo>
                    <a:pt x="14" y="20"/>
                  </a:lnTo>
                  <a:lnTo>
                    <a:pt x="14" y="20"/>
                  </a:lnTo>
                  <a:lnTo>
                    <a:pt x="14" y="20"/>
                  </a:lnTo>
                  <a:lnTo>
                    <a:pt x="14" y="20"/>
                  </a:lnTo>
                  <a:lnTo>
                    <a:pt x="14" y="20"/>
                  </a:lnTo>
                  <a:lnTo>
                    <a:pt x="14" y="20"/>
                  </a:lnTo>
                  <a:lnTo>
                    <a:pt x="14" y="20"/>
                  </a:lnTo>
                  <a:lnTo>
                    <a:pt x="14" y="20"/>
                  </a:lnTo>
                  <a:lnTo>
                    <a:pt x="10" y="20"/>
                  </a:lnTo>
                  <a:lnTo>
                    <a:pt x="10" y="16"/>
                  </a:lnTo>
                  <a:lnTo>
                    <a:pt x="6" y="16"/>
                  </a:lnTo>
                  <a:lnTo>
                    <a:pt x="6" y="16"/>
                  </a:lnTo>
                  <a:lnTo>
                    <a:pt x="2" y="16"/>
                  </a:lnTo>
                  <a:lnTo>
                    <a:pt x="2" y="16"/>
                  </a:lnTo>
                  <a:lnTo>
                    <a:pt x="2" y="12"/>
                  </a:lnTo>
                  <a:lnTo>
                    <a:pt x="2" y="12"/>
                  </a:lnTo>
                  <a:lnTo>
                    <a:pt x="2" y="12"/>
                  </a:lnTo>
                  <a:lnTo>
                    <a:pt x="0" y="12"/>
                  </a:lnTo>
                  <a:lnTo>
                    <a:pt x="0" y="12"/>
                  </a:lnTo>
                  <a:lnTo>
                    <a:pt x="0" y="12"/>
                  </a:lnTo>
                  <a:lnTo>
                    <a:pt x="0" y="12"/>
                  </a:lnTo>
                  <a:lnTo>
                    <a:pt x="0" y="12"/>
                  </a:lnTo>
                  <a:lnTo>
                    <a:pt x="0" y="12"/>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6" y="4"/>
                  </a:lnTo>
                  <a:lnTo>
                    <a:pt x="6" y="4"/>
                  </a:lnTo>
                  <a:lnTo>
                    <a:pt x="6" y="4"/>
                  </a:lnTo>
                  <a:lnTo>
                    <a:pt x="6" y="4"/>
                  </a:lnTo>
                  <a:lnTo>
                    <a:pt x="6" y="4"/>
                  </a:lnTo>
                  <a:lnTo>
                    <a:pt x="10" y="8"/>
                  </a:lnTo>
                  <a:lnTo>
                    <a:pt x="10" y="8"/>
                  </a:lnTo>
                  <a:lnTo>
                    <a:pt x="10" y="8"/>
                  </a:lnTo>
                  <a:lnTo>
                    <a:pt x="10" y="8"/>
                  </a:lnTo>
                  <a:lnTo>
                    <a:pt x="10" y="8"/>
                  </a:lnTo>
                  <a:lnTo>
                    <a:pt x="10" y="8"/>
                  </a:lnTo>
                  <a:lnTo>
                    <a:pt x="10" y="12"/>
                  </a:lnTo>
                  <a:lnTo>
                    <a:pt x="14" y="12"/>
                  </a:lnTo>
                  <a:lnTo>
                    <a:pt x="14" y="12"/>
                  </a:lnTo>
                  <a:lnTo>
                    <a:pt x="14" y="16"/>
                  </a:lnTo>
                  <a:lnTo>
                    <a:pt x="14" y="16"/>
                  </a:lnTo>
                  <a:lnTo>
                    <a:pt x="14" y="16"/>
                  </a:lnTo>
                  <a:lnTo>
                    <a:pt x="14" y="16"/>
                  </a:lnTo>
                  <a:lnTo>
                    <a:pt x="14" y="16"/>
                  </a:lnTo>
                  <a:lnTo>
                    <a:pt x="14" y="16"/>
                  </a:lnTo>
                  <a:lnTo>
                    <a:pt x="14" y="16"/>
                  </a:lnTo>
                  <a:lnTo>
                    <a:pt x="14" y="16"/>
                  </a:lnTo>
                  <a:lnTo>
                    <a:pt x="14" y="16"/>
                  </a:lnTo>
                  <a:lnTo>
                    <a:pt x="14"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99"/>
            <p:cNvSpPr>
              <a:spLocks/>
            </p:cNvSpPr>
            <p:nvPr/>
          </p:nvSpPr>
          <p:spPr bwMode="auto">
            <a:xfrm>
              <a:off x="2530475" y="3343343"/>
              <a:ext cx="12700" cy="9525"/>
            </a:xfrm>
            <a:custGeom>
              <a:avLst/>
              <a:gdLst>
                <a:gd name="T0" fmla="*/ 4 w 8"/>
                <a:gd name="T1" fmla="*/ 4 h 6"/>
                <a:gd name="T2" fmla="*/ 4 w 8"/>
                <a:gd name="T3" fmla="*/ 4 h 6"/>
                <a:gd name="T4" fmla="*/ 8 w 8"/>
                <a:gd name="T5" fmla="*/ 4 h 6"/>
                <a:gd name="T6" fmla="*/ 8 w 8"/>
                <a:gd name="T7" fmla="*/ 4 h 6"/>
                <a:gd name="T8" fmla="*/ 8 w 8"/>
                <a:gd name="T9" fmla="*/ 4 h 6"/>
                <a:gd name="T10" fmla="*/ 8 w 8"/>
                <a:gd name="T11" fmla="*/ 4 h 6"/>
                <a:gd name="T12" fmla="*/ 8 w 8"/>
                <a:gd name="T13" fmla="*/ 4 h 6"/>
                <a:gd name="T14" fmla="*/ 8 w 8"/>
                <a:gd name="T15" fmla="*/ 4 h 6"/>
                <a:gd name="T16" fmla="*/ 8 w 8"/>
                <a:gd name="T17" fmla="*/ 6 h 6"/>
                <a:gd name="T18" fmla="*/ 8 w 8"/>
                <a:gd name="T19" fmla="*/ 6 h 6"/>
                <a:gd name="T20" fmla="*/ 8 w 8"/>
                <a:gd name="T21" fmla="*/ 6 h 6"/>
                <a:gd name="T22" fmla="*/ 8 w 8"/>
                <a:gd name="T23" fmla="*/ 6 h 6"/>
                <a:gd name="T24" fmla="*/ 8 w 8"/>
                <a:gd name="T25" fmla="*/ 6 h 6"/>
                <a:gd name="T26" fmla="*/ 8 w 8"/>
                <a:gd name="T27" fmla="*/ 6 h 6"/>
                <a:gd name="T28" fmla="*/ 4 w 8"/>
                <a:gd name="T29" fmla="*/ 6 h 6"/>
                <a:gd name="T30" fmla="*/ 4 w 8"/>
                <a:gd name="T31" fmla="*/ 6 h 6"/>
                <a:gd name="T32" fmla="*/ 4 w 8"/>
                <a:gd name="T33" fmla="*/ 6 h 6"/>
                <a:gd name="T34" fmla="*/ 4 w 8"/>
                <a:gd name="T35" fmla="*/ 6 h 6"/>
                <a:gd name="T36" fmla="*/ 0 w 8"/>
                <a:gd name="T37" fmla="*/ 6 h 6"/>
                <a:gd name="T38" fmla="*/ 0 w 8"/>
                <a:gd name="T39" fmla="*/ 6 h 6"/>
                <a:gd name="T40" fmla="*/ 0 w 8"/>
                <a:gd name="T41" fmla="*/ 6 h 6"/>
                <a:gd name="T42" fmla="*/ 0 w 8"/>
                <a:gd name="T43" fmla="*/ 6 h 6"/>
                <a:gd name="T44" fmla="*/ 0 w 8"/>
                <a:gd name="T45" fmla="*/ 6 h 6"/>
                <a:gd name="T46" fmla="*/ 0 w 8"/>
                <a:gd name="T47" fmla="*/ 6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4 w 8"/>
                <a:gd name="T61" fmla="*/ 6 h 6"/>
                <a:gd name="T62" fmla="*/ 4 w 8"/>
                <a:gd name="T63" fmla="*/ 6 h 6"/>
                <a:gd name="T64" fmla="*/ 4 w 8"/>
                <a:gd name="T65" fmla="*/ 6 h 6"/>
                <a:gd name="T66" fmla="*/ 0 w 8"/>
                <a:gd name="T67" fmla="*/ 4 h 6"/>
                <a:gd name="T68" fmla="*/ 0 w 8"/>
                <a:gd name="T69" fmla="*/ 4 h 6"/>
                <a:gd name="T70" fmla="*/ 0 w 8"/>
                <a:gd name="T71" fmla="*/ 4 h 6"/>
                <a:gd name="T72" fmla="*/ 4 w 8"/>
                <a:gd name="T73" fmla="*/ 4 h 6"/>
                <a:gd name="T74" fmla="*/ 4 w 8"/>
                <a:gd name="T75" fmla="*/ 4 h 6"/>
                <a:gd name="T76" fmla="*/ 4 w 8"/>
                <a:gd name="T77" fmla="*/ 4 h 6"/>
                <a:gd name="T78" fmla="*/ 4 w 8"/>
                <a:gd name="T79" fmla="*/ 0 h 6"/>
                <a:gd name="T80" fmla="*/ 4 w 8"/>
                <a:gd name="T81" fmla="*/ 0 h 6"/>
                <a:gd name="T82" fmla="*/ 4 w 8"/>
                <a:gd name="T83" fmla="*/ 0 h 6"/>
                <a:gd name="T84" fmla="*/ 4 w 8"/>
                <a:gd name="T85" fmla="*/ 0 h 6"/>
                <a:gd name="T86" fmla="*/ 4 w 8"/>
                <a:gd name="T87" fmla="*/ 0 h 6"/>
                <a:gd name="T88" fmla="*/ 4 w 8"/>
                <a:gd name="T89" fmla="*/ 4 h 6"/>
                <a:gd name="T90" fmla="*/ 4 w 8"/>
                <a:gd name="T91" fmla="*/ 4 h 6"/>
                <a:gd name="T92" fmla="*/ 4 w 8"/>
                <a:gd name="T93" fmla="*/ 4 h 6"/>
                <a:gd name="T94" fmla="*/ 4 w 8"/>
                <a:gd name="T95" fmla="*/ 4 h 6"/>
                <a:gd name="T96" fmla="*/ 4 w 8"/>
                <a:gd name="T97" fmla="*/ 4 h 6"/>
                <a:gd name="T98" fmla="*/ 4 w 8"/>
                <a:gd name="T99" fmla="*/ 4 h 6"/>
                <a:gd name="T100" fmla="*/ 4 w 8"/>
                <a:gd name="T10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6">
                  <a:moveTo>
                    <a:pt x="4" y="4"/>
                  </a:moveTo>
                  <a:lnTo>
                    <a:pt x="4"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4" y="6"/>
                  </a:lnTo>
                  <a:lnTo>
                    <a:pt x="4" y="6"/>
                  </a:lnTo>
                  <a:lnTo>
                    <a:pt x="4" y="6"/>
                  </a:lnTo>
                  <a:lnTo>
                    <a:pt x="4" y="6"/>
                  </a:lnTo>
                  <a:lnTo>
                    <a:pt x="0" y="6"/>
                  </a:lnTo>
                  <a:lnTo>
                    <a:pt x="0" y="6"/>
                  </a:lnTo>
                  <a:lnTo>
                    <a:pt x="0" y="6"/>
                  </a:lnTo>
                  <a:lnTo>
                    <a:pt x="0" y="6"/>
                  </a:lnTo>
                  <a:lnTo>
                    <a:pt x="0" y="6"/>
                  </a:lnTo>
                  <a:lnTo>
                    <a:pt x="0" y="6"/>
                  </a:lnTo>
                  <a:lnTo>
                    <a:pt x="0" y="6"/>
                  </a:lnTo>
                  <a:lnTo>
                    <a:pt x="0" y="6"/>
                  </a:lnTo>
                  <a:lnTo>
                    <a:pt x="0" y="6"/>
                  </a:lnTo>
                  <a:lnTo>
                    <a:pt x="0" y="6"/>
                  </a:lnTo>
                  <a:lnTo>
                    <a:pt x="0" y="6"/>
                  </a:lnTo>
                  <a:lnTo>
                    <a:pt x="0" y="6"/>
                  </a:lnTo>
                  <a:lnTo>
                    <a:pt x="4" y="6"/>
                  </a:lnTo>
                  <a:lnTo>
                    <a:pt x="4" y="6"/>
                  </a:lnTo>
                  <a:lnTo>
                    <a:pt x="4" y="6"/>
                  </a:lnTo>
                  <a:lnTo>
                    <a:pt x="0" y="4"/>
                  </a:lnTo>
                  <a:lnTo>
                    <a:pt x="0" y="4"/>
                  </a:lnTo>
                  <a:lnTo>
                    <a:pt x="0" y="4"/>
                  </a:lnTo>
                  <a:lnTo>
                    <a:pt x="4" y="4"/>
                  </a:lnTo>
                  <a:lnTo>
                    <a:pt x="4" y="4"/>
                  </a:lnTo>
                  <a:lnTo>
                    <a:pt x="4" y="4"/>
                  </a:lnTo>
                  <a:lnTo>
                    <a:pt x="4" y="0"/>
                  </a:lnTo>
                  <a:lnTo>
                    <a:pt x="4" y="0"/>
                  </a:lnTo>
                  <a:lnTo>
                    <a:pt x="4" y="0"/>
                  </a:lnTo>
                  <a:lnTo>
                    <a:pt x="4" y="0"/>
                  </a:lnTo>
                  <a:lnTo>
                    <a:pt x="4" y="0"/>
                  </a:lnTo>
                  <a:lnTo>
                    <a:pt x="4" y="4"/>
                  </a:lnTo>
                  <a:lnTo>
                    <a:pt x="4" y="4"/>
                  </a:lnTo>
                  <a:lnTo>
                    <a:pt x="4" y="4"/>
                  </a:lnTo>
                  <a:lnTo>
                    <a:pt x="4" y="4"/>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00"/>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201"/>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28" name="Freeform 202"/>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03"/>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0" name="Freeform 204"/>
            <p:cNvSpPr>
              <a:spLocks noEditPoints="1"/>
            </p:cNvSpPr>
            <p:nvPr/>
          </p:nvSpPr>
          <p:spPr bwMode="auto">
            <a:xfrm>
              <a:off x="7908925" y="4749868"/>
              <a:ext cx="215900" cy="117475"/>
            </a:xfrm>
            <a:custGeom>
              <a:avLst/>
              <a:gdLst>
                <a:gd name="T0" fmla="*/ 6 w 136"/>
                <a:gd name="T1" fmla="*/ 8 h 74"/>
                <a:gd name="T2" fmla="*/ 8 w 136"/>
                <a:gd name="T3" fmla="*/ 4 h 74"/>
                <a:gd name="T4" fmla="*/ 14 w 136"/>
                <a:gd name="T5" fmla="*/ 10 h 74"/>
                <a:gd name="T6" fmla="*/ 14 w 136"/>
                <a:gd name="T7" fmla="*/ 12 h 74"/>
                <a:gd name="T8" fmla="*/ 48 w 136"/>
                <a:gd name="T9" fmla="*/ 26 h 74"/>
                <a:gd name="T10" fmla="*/ 30 w 136"/>
                <a:gd name="T11" fmla="*/ 12 h 74"/>
                <a:gd name="T12" fmla="*/ 48 w 136"/>
                <a:gd name="T13" fmla="*/ 26 h 74"/>
                <a:gd name="T14" fmla="*/ 48 w 136"/>
                <a:gd name="T15" fmla="*/ 26 h 74"/>
                <a:gd name="T16" fmla="*/ 0 w 136"/>
                <a:gd name="T17" fmla="*/ 14 h 74"/>
                <a:gd name="T18" fmla="*/ 2 w 136"/>
                <a:gd name="T19" fmla="*/ 18 h 74"/>
                <a:gd name="T20" fmla="*/ 2 w 136"/>
                <a:gd name="T21" fmla="*/ 18 h 74"/>
                <a:gd name="T22" fmla="*/ 6 w 136"/>
                <a:gd name="T23" fmla="*/ 20 h 74"/>
                <a:gd name="T24" fmla="*/ 10 w 136"/>
                <a:gd name="T25" fmla="*/ 16 h 74"/>
                <a:gd name="T26" fmla="*/ 10 w 136"/>
                <a:gd name="T27" fmla="*/ 22 h 74"/>
                <a:gd name="T28" fmla="*/ 18 w 136"/>
                <a:gd name="T29" fmla="*/ 28 h 74"/>
                <a:gd name="T30" fmla="*/ 12 w 136"/>
                <a:gd name="T31" fmla="*/ 22 h 74"/>
                <a:gd name="T32" fmla="*/ 18 w 136"/>
                <a:gd name="T33" fmla="*/ 22 h 74"/>
                <a:gd name="T34" fmla="*/ 18 w 136"/>
                <a:gd name="T35" fmla="*/ 28 h 74"/>
                <a:gd name="T36" fmla="*/ 18 w 136"/>
                <a:gd name="T37" fmla="*/ 28 h 74"/>
                <a:gd name="T38" fmla="*/ 12 w 136"/>
                <a:gd name="T39" fmla="*/ 28 h 74"/>
                <a:gd name="T40" fmla="*/ 12 w 136"/>
                <a:gd name="T41" fmla="*/ 28 h 74"/>
                <a:gd name="T42" fmla="*/ 12 w 136"/>
                <a:gd name="T43" fmla="*/ 28 h 74"/>
                <a:gd name="T44" fmla="*/ 20 w 136"/>
                <a:gd name="T45" fmla="*/ 28 h 74"/>
                <a:gd name="T46" fmla="*/ 22 w 136"/>
                <a:gd name="T47" fmla="*/ 28 h 74"/>
                <a:gd name="T48" fmla="*/ 22 w 136"/>
                <a:gd name="T49" fmla="*/ 28 h 74"/>
                <a:gd name="T50" fmla="*/ 132 w 136"/>
                <a:gd name="T51" fmla="*/ 56 h 74"/>
                <a:gd name="T52" fmla="*/ 134 w 136"/>
                <a:gd name="T53" fmla="*/ 60 h 74"/>
                <a:gd name="T54" fmla="*/ 134 w 136"/>
                <a:gd name="T55" fmla="*/ 60 h 74"/>
                <a:gd name="T56" fmla="*/ 48 w 136"/>
                <a:gd name="T57" fmla="*/ 68 h 74"/>
                <a:gd name="T58" fmla="*/ 58 w 136"/>
                <a:gd name="T59" fmla="*/ 74 h 74"/>
                <a:gd name="T60" fmla="*/ 58 w 136"/>
                <a:gd name="T61" fmla="*/ 74 h 74"/>
                <a:gd name="T62" fmla="*/ 70 w 136"/>
                <a:gd name="T63" fmla="*/ 42 h 74"/>
                <a:gd name="T64" fmla="*/ 58 w 136"/>
                <a:gd name="T65" fmla="*/ 22 h 74"/>
                <a:gd name="T66" fmla="*/ 64 w 136"/>
                <a:gd name="T67" fmla="*/ 28 h 74"/>
                <a:gd name="T68" fmla="*/ 68 w 136"/>
                <a:gd name="T69" fmla="*/ 34 h 74"/>
                <a:gd name="T70" fmla="*/ 68 w 136"/>
                <a:gd name="T71" fmla="*/ 34 h 74"/>
                <a:gd name="T72" fmla="*/ 60 w 136"/>
                <a:gd name="T73" fmla="*/ 46 h 74"/>
                <a:gd name="T74" fmla="*/ 44 w 136"/>
                <a:gd name="T75" fmla="*/ 38 h 74"/>
                <a:gd name="T76" fmla="*/ 62 w 136"/>
                <a:gd name="T77" fmla="*/ 46 h 74"/>
                <a:gd name="T78" fmla="*/ 62 w 136"/>
                <a:gd name="T79" fmla="*/ 46 h 74"/>
                <a:gd name="T80" fmla="*/ 84 w 136"/>
                <a:gd name="T81" fmla="*/ 60 h 74"/>
                <a:gd name="T82" fmla="*/ 68 w 136"/>
                <a:gd name="T83" fmla="*/ 50 h 74"/>
                <a:gd name="T84" fmla="*/ 84 w 136"/>
                <a:gd name="T85" fmla="*/ 56 h 74"/>
                <a:gd name="T86" fmla="*/ 84 w 136"/>
                <a:gd name="T8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74">
                  <a:moveTo>
                    <a:pt x="14" y="12"/>
                  </a:moveTo>
                  <a:lnTo>
                    <a:pt x="6" y="8"/>
                  </a:lnTo>
                  <a:lnTo>
                    <a:pt x="0" y="0"/>
                  </a:lnTo>
                  <a:lnTo>
                    <a:pt x="8" y="4"/>
                  </a:lnTo>
                  <a:lnTo>
                    <a:pt x="10" y="6"/>
                  </a:lnTo>
                  <a:lnTo>
                    <a:pt x="14" y="10"/>
                  </a:lnTo>
                  <a:lnTo>
                    <a:pt x="14" y="12"/>
                  </a:lnTo>
                  <a:lnTo>
                    <a:pt x="14" y="12"/>
                  </a:lnTo>
                  <a:lnTo>
                    <a:pt x="14" y="12"/>
                  </a:lnTo>
                  <a:close/>
                  <a:moveTo>
                    <a:pt x="48" y="26"/>
                  </a:moveTo>
                  <a:lnTo>
                    <a:pt x="34" y="18"/>
                  </a:lnTo>
                  <a:lnTo>
                    <a:pt x="30" y="12"/>
                  </a:lnTo>
                  <a:lnTo>
                    <a:pt x="48" y="22"/>
                  </a:lnTo>
                  <a:lnTo>
                    <a:pt x="48" y="26"/>
                  </a:lnTo>
                  <a:lnTo>
                    <a:pt x="48" y="26"/>
                  </a:lnTo>
                  <a:lnTo>
                    <a:pt x="48" y="26"/>
                  </a:lnTo>
                  <a:close/>
                  <a:moveTo>
                    <a:pt x="2" y="18"/>
                  </a:moveTo>
                  <a:lnTo>
                    <a:pt x="0" y="14"/>
                  </a:lnTo>
                  <a:lnTo>
                    <a:pt x="6" y="16"/>
                  </a:lnTo>
                  <a:lnTo>
                    <a:pt x="2" y="18"/>
                  </a:lnTo>
                  <a:lnTo>
                    <a:pt x="2" y="18"/>
                  </a:lnTo>
                  <a:lnTo>
                    <a:pt x="2" y="18"/>
                  </a:lnTo>
                  <a:close/>
                  <a:moveTo>
                    <a:pt x="10" y="22"/>
                  </a:moveTo>
                  <a:lnTo>
                    <a:pt x="6" y="20"/>
                  </a:lnTo>
                  <a:lnTo>
                    <a:pt x="8" y="16"/>
                  </a:lnTo>
                  <a:lnTo>
                    <a:pt x="10" y="16"/>
                  </a:lnTo>
                  <a:lnTo>
                    <a:pt x="10" y="22"/>
                  </a:lnTo>
                  <a:lnTo>
                    <a:pt x="10" y="22"/>
                  </a:lnTo>
                  <a:lnTo>
                    <a:pt x="10" y="22"/>
                  </a:lnTo>
                  <a:close/>
                  <a:moveTo>
                    <a:pt x="18" y="28"/>
                  </a:moveTo>
                  <a:lnTo>
                    <a:pt x="14" y="22"/>
                  </a:lnTo>
                  <a:lnTo>
                    <a:pt x="12" y="22"/>
                  </a:lnTo>
                  <a:lnTo>
                    <a:pt x="12" y="18"/>
                  </a:lnTo>
                  <a:lnTo>
                    <a:pt x="18" y="22"/>
                  </a:lnTo>
                  <a:lnTo>
                    <a:pt x="20" y="26"/>
                  </a:lnTo>
                  <a:lnTo>
                    <a:pt x="18" y="28"/>
                  </a:lnTo>
                  <a:lnTo>
                    <a:pt x="18" y="28"/>
                  </a:lnTo>
                  <a:lnTo>
                    <a:pt x="18" y="28"/>
                  </a:lnTo>
                  <a:close/>
                  <a:moveTo>
                    <a:pt x="12" y="28"/>
                  </a:moveTo>
                  <a:lnTo>
                    <a:pt x="12" y="28"/>
                  </a:lnTo>
                  <a:lnTo>
                    <a:pt x="12" y="24"/>
                  </a:lnTo>
                  <a:lnTo>
                    <a:pt x="12" y="28"/>
                  </a:lnTo>
                  <a:lnTo>
                    <a:pt x="12" y="28"/>
                  </a:lnTo>
                  <a:lnTo>
                    <a:pt x="12" y="28"/>
                  </a:lnTo>
                  <a:close/>
                  <a:moveTo>
                    <a:pt x="22" y="28"/>
                  </a:moveTo>
                  <a:lnTo>
                    <a:pt x="20" y="28"/>
                  </a:lnTo>
                  <a:lnTo>
                    <a:pt x="24" y="26"/>
                  </a:lnTo>
                  <a:lnTo>
                    <a:pt x="22" y="28"/>
                  </a:lnTo>
                  <a:lnTo>
                    <a:pt x="22" y="28"/>
                  </a:lnTo>
                  <a:lnTo>
                    <a:pt x="22" y="28"/>
                  </a:lnTo>
                  <a:close/>
                  <a:moveTo>
                    <a:pt x="134" y="60"/>
                  </a:moveTo>
                  <a:lnTo>
                    <a:pt x="132" y="56"/>
                  </a:lnTo>
                  <a:lnTo>
                    <a:pt x="136" y="56"/>
                  </a:lnTo>
                  <a:lnTo>
                    <a:pt x="134" y="60"/>
                  </a:lnTo>
                  <a:lnTo>
                    <a:pt x="134" y="60"/>
                  </a:lnTo>
                  <a:lnTo>
                    <a:pt x="134" y="60"/>
                  </a:lnTo>
                  <a:close/>
                  <a:moveTo>
                    <a:pt x="58" y="74"/>
                  </a:moveTo>
                  <a:lnTo>
                    <a:pt x="48" y="68"/>
                  </a:lnTo>
                  <a:lnTo>
                    <a:pt x="56" y="72"/>
                  </a:lnTo>
                  <a:lnTo>
                    <a:pt x="58" y="74"/>
                  </a:lnTo>
                  <a:lnTo>
                    <a:pt x="58" y="74"/>
                  </a:lnTo>
                  <a:lnTo>
                    <a:pt x="58" y="74"/>
                  </a:lnTo>
                  <a:close/>
                  <a:moveTo>
                    <a:pt x="68" y="34"/>
                  </a:moveTo>
                  <a:lnTo>
                    <a:pt x="70" y="42"/>
                  </a:lnTo>
                  <a:lnTo>
                    <a:pt x="62" y="34"/>
                  </a:lnTo>
                  <a:lnTo>
                    <a:pt x="58" y="22"/>
                  </a:lnTo>
                  <a:lnTo>
                    <a:pt x="62" y="24"/>
                  </a:lnTo>
                  <a:lnTo>
                    <a:pt x="64" y="28"/>
                  </a:lnTo>
                  <a:lnTo>
                    <a:pt x="64" y="30"/>
                  </a:lnTo>
                  <a:lnTo>
                    <a:pt x="68" y="34"/>
                  </a:lnTo>
                  <a:lnTo>
                    <a:pt x="68" y="34"/>
                  </a:lnTo>
                  <a:lnTo>
                    <a:pt x="68" y="34"/>
                  </a:lnTo>
                  <a:close/>
                  <a:moveTo>
                    <a:pt x="62" y="46"/>
                  </a:moveTo>
                  <a:lnTo>
                    <a:pt x="60" y="46"/>
                  </a:lnTo>
                  <a:lnTo>
                    <a:pt x="48" y="44"/>
                  </a:lnTo>
                  <a:lnTo>
                    <a:pt x="44" y="38"/>
                  </a:lnTo>
                  <a:lnTo>
                    <a:pt x="56" y="40"/>
                  </a:lnTo>
                  <a:lnTo>
                    <a:pt x="62" y="46"/>
                  </a:lnTo>
                  <a:lnTo>
                    <a:pt x="62" y="46"/>
                  </a:lnTo>
                  <a:lnTo>
                    <a:pt x="62" y="46"/>
                  </a:lnTo>
                  <a:close/>
                  <a:moveTo>
                    <a:pt x="84" y="56"/>
                  </a:moveTo>
                  <a:lnTo>
                    <a:pt x="84" y="60"/>
                  </a:lnTo>
                  <a:lnTo>
                    <a:pt x="76" y="56"/>
                  </a:lnTo>
                  <a:lnTo>
                    <a:pt x="68" y="50"/>
                  </a:lnTo>
                  <a:lnTo>
                    <a:pt x="80" y="54"/>
                  </a:lnTo>
                  <a:lnTo>
                    <a:pt x="84" y="56"/>
                  </a:lnTo>
                  <a:lnTo>
                    <a:pt x="84" y="56"/>
                  </a:lnTo>
                  <a:lnTo>
                    <a:pt x="84"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05"/>
            <p:cNvSpPr>
              <a:spLocks noEditPoints="1"/>
            </p:cNvSpPr>
            <p:nvPr/>
          </p:nvSpPr>
          <p:spPr bwMode="auto">
            <a:xfrm>
              <a:off x="8378825" y="4965768"/>
              <a:ext cx="60325" cy="69850"/>
            </a:xfrm>
            <a:custGeom>
              <a:avLst/>
              <a:gdLst>
                <a:gd name="T0" fmla="*/ 38 w 38"/>
                <a:gd name="T1" fmla="*/ 0 h 44"/>
                <a:gd name="T2" fmla="*/ 30 w 38"/>
                <a:gd name="T3" fmla="*/ 8 h 44"/>
                <a:gd name="T4" fmla="*/ 36 w 38"/>
                <a:gd name="T5" fmla="*/ 4 h 44"/>
                <a:gd name="T6" fmla="*/ 36 w 38"/>
                <a:gd name="T7" fmla="*/ 8 h 44"/>
                <a:gd name="T8" fmla="*/ 28 w 38"/>
                <a:gd name="T9" fmla="*/ 8 h 44"/>
                <a:gd name="T10" fmla="*/ 28 w 38"/>
                <a:gd name="T11" fmla="*/ 8 h 44"/>
                <a:gd name="T12" fmla="*/ 20 w 38"/>
                <a:gd name="T13" fmla="*/ 14 h 44"/>
                <a:gd name="T14" fmla="*/ 16 w 38"/>
                <a:gd name="T15" fmla="*/ 8 h 44"/>
                <a:gd name="T16" fmla="*/ 22 w 38"/>
                <a:gd name="T17" fmla="*/ 4 h 44"/>
                <a:gd name="T18" fmla="*/ 38 w 38"/>
                <a:gd name="T19" fmla="*/ 0 h 44"/>
                <a:gd name="T20" fmla="*/ 38 w 38"/>
                <a:gd name="T21" fmla="*/ 0 h 44"/>
                <a:gd name="T22" fmla="*/ 38 w 38"/>
                <a:gd name="T23" fmla="*/ 0 h 44"/>
                <a:gd name="T24" fmla="*/ 38 w 38"/>
                <a:gd name="T25" fmla="*/ 0 h 44"/>
                <a:gd name="T26" fmla="*/ 2 w 38"/>
                <a:gd name="T27" fmla="*/ 30 h 44"/>
                <a:gd name="T28" fmla="*/ 0 w 38"/>
                <a:gd name="T29" fmla="*/ 26 h 44"/>
                <a:gd name="T30" fmla="*/ 4 w 38"/>
                <a:gd name="T31" fmla="*/ 20 h 44"/>
                <a:gd name="T32" fmla="*/ 12 w 38"/>
                <a:gd name="T33" fmla="*/ 16 h 44"/>
                <a:gd name="T34" fmla="*/ 16 w 38"/>
                <a:gd name="T35" fmla="*/ 22 h 44"/>
                <a:gd name="T36" fmla="*/ 18 w 38"/>
                <a:gd name="T37" fmla="*/ 28 h 44"/>
                <a:gd name="T38" fmla="*/ 16 w 38"/>
                <a:gd name="T39" fmla="*/ 28 h 44"/>
                <a:gd name="T40" fmla="*/ 10 w 38"/>
                <a:gd name="T41" fmla="*/ 32 h 44"/>
                <a:gd name="T42" fmla="*/ 2 w 38"/>
                <a:gd name="T43" fmla="*/ 30 h 44"/>
                <a:gd name="T44" fmla="*/ 2 w 38"/>
                <a:gd name="T45" fmla="*/ 30 h 44"/>
                <a:gd name="T46" fmla="*/ 2 w 38"/>
                <a:gd name="T47" fmla="*/ 30 h 44"/>
                <a:gd name="T48" fmla="*/ 10 w 38"/>
                <a:gd name="T49" fmla="*/ 44 h 44"/>
                <a:gd name="T50" fmla="*/ 10 w 38"/>
                <a:gd name="T51" fmla="*/ 44 h 44"/>
                <a:gd name="T52" fmla="*/ 10 w 38"/>
                <a:gd name="T53" fmla="*/ 42 h 44"/>
                <a:gd name="T54" fmla="*/ 16 w 38"/>
                <a:gd name="T55" fmla="*/ 42 h 44"/>
                <a:gd name="T56" fmla="*/ 10 w 38"/>
                <a:gd name="T57" fmla="*/ 44 h 44"/>
                <a:gd name="T58" fmla="*/ 10 w 38"/>
                <a:gd name="T59" fmla="*/ 44 h 44"/>
                <a:gd name="T60" fmla="*/ 10 w 38"/>
                <a:gd name="T6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44">
                  <a:moveTo>
                    <a:pt x="38" y="0"/>
                  </a:moveTo>
                  <a:lnTo>
                    <a:pt x="30" y="8"/>
                  </a:lnTo>
                  <a:lnTo>
                    <a:pt x="36" y="4"/>
                  </a:lnTo>
                  <a:lnTo>
                    <a:pt x="36" y="8"/>
                  </a:lnTo>
                  <a:lnTo>
                    <a:pt x="28" y="8"/>
                  </a:lnTo>
                  <a:lnTo>
                    <a:pt x="28" y="8"/>
                  </a:lnTo>
                  <a:lnTo>
                    <a:pt x="20" y="14"/>
                  </a:lnTo>
                  <a:lnTo>
                    <a:pt x="16" y="8"/>
                  </a:lnTo>
                  <a:lnTo>
                    <a:pt x="22" y="4"/>
                  </a:lnTo>
                  <a:lnTo>
                    <a:pt x="38" y="0"/>
                  </a:lnTo>
                  <a:lnTo>
                    <a:pt x="38" y="0"/>
                  </a:lnTo>
                  <a:lnTo>
                    <a:pt x="38" y="0"/>
                  </a:lnTo>
                  <a:lnTo>
                    <a:pt x="38" y="0"/>
                  </a:lnTo>
                  <a:close/>
                  <a:moveTo>
                    <a:pt x="2" y="30"/>
                  </a:moveTo>
                  <a:lnTo>
                    <a:pt x="0" y="26"/>
                  </a:lnTo>
                  <a:lnTo>
                    <a:pt x="4" y="20"/>
                  </a:lnTo>
                  <a:lnTo>
                    <a:pt x="12" y="16"/>
                  </a:lnTo>
                  <a:lnTo>
                    <a:pt x="16" y="22"/>
                  </a:lnTo>
                  <a:lnTo>
                    <a:pt x="18" y="28"/>
                  </a:lnTo>
                  <a:lnTo>
                    <a:pt x="16" y="28"/>
                  </a:lnTo>
                  <a:lnTo>
                    <a:pt x="10" y="32"/>
                  </a:lnTo>
                  <a:lnTo>
                    <a:pt x="2" y="30"/>
                  </a:lnTo>
                  <a:lnTo>
                    <a:pt x="2" y="30"/>
                  </a:lnTo>
                  <a:lnTo>
                    <a:pt x="2" y="30"/>
                  </a:lnTo>
                  <a:close/>
                  <a:moveTo>
                    <a:pt x="10" y="44"/>
                  </a:moveTo>
                  <a:lnTo>
                    <a:pt x="10" y="44"/>
                  </a:lnTo>
                  <a:lnTo>
                    <a:pt x="10" y="42"/>
                  </a:lnTo>
                  <a:lnTo>
                    <a:pt x="16" y="42"/>
                  </a:lnTo>
                  <a:lnTo>
                    <a:pt x="10" y="44"/>
                  </a:lnTo>
                  <a:lnTo>
                    <a:pt x="10" y="44"/>
                  </a:lnTo>
                  <a:lnTo>
                    <a:pt x="10"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206"/>
            <p:cNvSpPr>
              <a:spLocks noEditPoints="1"/>
            </p:cNvSpPr>
            <p:nvPr/>
          </p:nvSpPr>
          <p:spPr bwMode="auto">
            <a:xfrm>
              <a:off x="8134350" y="4930843"/>
              <a:ext cx="66675" cy="117475"/>
            </a:xfrm>
            <a:custGeom>
              <a:avLst/>
              <a:gdLst>
                <a:gd name="T0" fmla="*/ 8 w 42"/>
                <a:gd name="T1" fmla="*/ 6 h 74"/>
                <a:gd name="T2" fmla="*/ 12 w 42"/>
                <a:gd name="T3" fmla="*/ 12 h 74"/>
                <a:gd name="T4" fmla="*/ 4 w 42"/>
                <a:gd name="T5" fmla="*/ 14 h 74"/>
                <a:gd name="T6" fmla="*/ 0 w 42"/>
                <a:gd name="T7" fmla="*/ 0 h 74"/>
                <a:gd name="T8" fmla="*/ 6 w 42"/>
                <a:gd name="T9" fmla="*/ 6 h 74"/>
                <a:gd name="T10" fmla="*/ 6 w 42"/>
                <a:gd name="T11" fmla="*/ 4 h 74"/>
                <a:gd name="T12" fmla="*/ 8 w 42"/>
                <a:gd name="T13" fmla="*/ 6 h 74"/>
                <a:gd name="T14" fmla="*/ 8 w 42"/>
                <a:gd name="T15" fmla="*/ 6 h 74"/>
                <a:gd name="T16" fmla="*/ 8 w 42"/>
                <a:gd name="T17" fmla="*/ 6 h 74"/>
                <a:gd name="T18" fmla="*/ 28 w 42"/>
                <a:gd name="T19" fmla="*/ 48 h 74"/>
                <a:gd name="T20" fmla="*/ 24 w 42"/>
                <a:gd name="T21" fmla="*/ 44 h 74"/>
                <a:gd name="T22" fmla="*/ 26 w 42"/>
                <a:gd name="T23" fmla="*/ 42 h 74"/>
                <a:gd name="T24" fmla="*/ 30 w 42"/>
                <a:gd name="T25" fmla="*/ 44 h 74"/>
                <a:gd name="T26" fmla="*/ 28 w 42"/>
                <a:gd name="T27" fmla="*/ 48 h 74"/>
                <a:gd name="T28" fmla="*/ 28 w 42"/>
                <a:gd name="T29" fmla="*/ 48 h 74"/>
                <a:gd name="T30" fmla="*/ 28 w 42"/>
                <a:gd name="T31" fmla="*/ 48 h 74"/>
                <a:gd name="T32" fmla="*/ 40 w 42"/>
                <a:gd name="T33" fmla="*/ 64 h 74"/>
                <a:gd name="T34" fmla="*/ 36 w 42"/>
                <a:gd name="T35" fmla="*/ 62 h 74"/>
                <a:gd name="T36" fmla="*/ 36 w 42"/>
                <a:gd name="T37" fmla="*/ 60 h 74"/>
                <a:gd name="T38" fmla="*/ 40 w 42"/>
                <a:gd name="T39" fmla="*/ 62 h 74"/>
                <a:gd name="T40" fmla="*/ 40 w 42"/>
                <a:gd name="T41" fmla="*/ 64 h 74"/>
                <a:gd name="T42" fmla="*/ 40 w 42"/>
                <a:gd name="T43" fmla="*/ 64 h 74"/>
                <a:gd name="T44" fmla="*/ 40 w 42"/>
                <a:gd name="T45" fmla="*/ 64 h 74"/>
                <a:gd name="T46" fmla="*/ 42 w 42"/>
                <a:gd name="T47" fmla="*/ 74 h 74"/>
                <a:gd name="T48" fmla="*/ 40 w 42"/>
                <a:gd name="T49" fmla="*/ 72 h 74"/>
                <a:gd name="T50" fmla="*/ 40 w 42"/>
                <a:gd name="T51" fmla="*/ 70 h 74"/>
                <a:gd name="T52" fmla="*/ 42 w 42"/>
                <a:gd name="T53" fmla="*/ 72 h 74"/>
                <a:gd name="T54" fmla="*/ 42 w 42"/>
                <a:gd name="T55" fmla="*/ 74 h 74"/>
                <a:gd name="T56" fmla="*/ 42 w 42"/>
                <a:gd name="T57" fmla="*/ 74 h 74"/>
                <a:gd name="T58" fmla="*/ 42 w 42"/>
                <a:gd name="T59" fmla="*/ 74 h 74"/>
                <a:gd name="T60" fmla="*/ 18 w 42"/>
                <a:gd name="T61" fmla="*/ 12 h 74"/>
                <a:gd name="T62" fmla="*/ 18 w 42"/>
                <a:gd name="T63" fmla="*/ 12 h 74"/>
                <a:gd name="T64" fmla="*/ 22 w 42"/>
                <a:gd name="T65" fmla="*/ 10 h 74"/>
                <a:gd name="T66" fmla="*/ 18 w 42"/>
                <a:gd name="T67" fmla="*/ 12 h 74"/>
                <a:gd name="T68" fmla="*/ 18 w 42"/>
                <a:gd name="T69" fmla="*/ 12 h 74"/>
                <a:gd name="T70" fmla="*/ 18 w 42"/>
                <a:gd name="T71" fmla="*/ 12 h 74"/>
                <a:gd name="T72" fmla="*/ 14 w 42"/>
                <a:gd name="T73" fmla="*/ 28 h 74"/>
                <a:gd name="T74" fmla="*/ 12 w 42"/>
                <a:gd name="T75" fmla="*/ 22 h 74"/>
                <a:gd name="T76" fmla="*/ 10 w 42"/>
                <a:gd name="T77" fmla="*/ 20 h 74"/>
                <a:gd name="T78" fmla="*/ 12 w 42"/>
                <a:gd name="T79" fmla="*/ 18 h 74"/>
                <a:gd name="T80" fmla="*/ 18 w 42"/>
                <a:gd name="T81" fmla="*/ 26 h 74"/>
                <a:gd name="T82" fmla="*/ 14 w 42"/>
                <a:gd name="T83" fmla="*/ 28 h 74"/>
                <a:gd name="T84" fmla="*/ 14 w 42"/>
                <a:gd name="T85" fmla="*/ 28 h 74"/>
                <a:gd name="T86" fmla="*/ 14 w 42"/>
                <a:gd name="T87" fmla="*/ 28 h 74"/>
                <a:gd name="T88" fmla="*/ 24 w 42"/>
                <a:gd name="T89" fmla="*/ 24 h 74"/>
                <a:gd name="T90" fmla="*/ 20 w 42"/>
                <a:gd name="T91" fmla="*/ 24 h 74"/>
                <a:gd name="T92" fmla="*/ 24 w 42"/>
                <a:gd name="T93" fmla="*/ 20 h 74"/>
                <a:gd name="T94" fmla="*/ 26 w 42"/>
                <a:gd name="T95" fmla="*/ 24 h 74"/>
                <a:gd name="T96" fmla="*/ 24 w 42"/>
                <a:gd name="T97" fmla="*/ 24 h 74"/>
                <a:gd name="T98" fmla="*/ 24 w 42"/>
                <a:gd name="T99" fmla="*/ 24 h 74"/>
                <a:gd name="T100" fmla="*/ 24 w 42"/>
                <a:gd name="T101" fmla="*/ 24 h 74"/>
                <a:gd name="T102" fmla="*/ 28 w 42"/>
                <a:gd name="T103" fmla="*/ 32 h 74"/>
                <a:gd name="T104" fmla="*/ 24 w 42"/>
                <a:gd name="T105" fmla="*/ 30 h 74"/>
                <a:gd name="T106" fmla="*/ 24 w 42"/>
                <a:gd name="T107" fmla="*/ 28 h 74"/>
                <a:gd name="T108" fmla="*/ 28 w 42"/>
                <a:gd name="T109" fmla="*/ 32 h 74"/>
                <a:gd name="T110" fmla="*/ 28 w 42"/>
                <a:gd name="T111" fmla="*/ 32 h 74"/>
                <a:gd name="T112" fmla="*/ 28 w 42"/>
                <a:gd name="T113"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74">
                  <a:moveTo>
                    <a:pt x="8" y="6"/>
                  </a:moveTo>
                  <a:lnTo>
                    <a:pt x="12" y="12"/>
                  </a:lnTo>
                  <a:lnTo>
                    <a:pt x="4" y="14"/>
                  </a:lnTo>
                  <a:lnTo>
                    <a:pt x="0" y="0"/>
                  </a:lnTo>
                  <a:lnTo>
                    <a:pt x="6" y="6"/>
                  </a:lnTo>
                  <a:lnTo>
                    <a:pt x="6" y="4"/>
                  </a:lnTo>
                  <a:lnTo>
                    <a:pt x="8" y="6"/>
                  </a:lnTo>
                  <a:lnTo>
                    <a:pt x="8" y="6"/>
                  </a:lnTo>
                  <a:lnTo>
                    <a:pt x="8" y="6"/>
                  </a:lnTo>
                  <a:close/>
                  <a:moveTo>
                    <a:pt x="28" y="48"/>
                  </a:moveTo>
                  <a:lnTo>
                    <a:pt x="24" y="44"/>
                  </a:lnTo>
                  <a:lnTo>
                    <a:pt x="26" y="42"/>
                  </a:lnTo>
                  <a:lnTo>
                    <a:pt x="30" y="44"/>
                  </a:lnTo>
                  <a:lnTo>
                    <a:pt x="28" y="48"/>
                  </a:lnTo>
                  <a:lnTo>
                    <a:pt x="28" y="48"/>
                  </a:lnTo>
                  <a:lnTo>
                    <a:pt x="28" y="48"/>
                  </a:lnTo>
                  <a:close/>
                  <a:moveTo>
                    <a:pt x="40" y="64"/>
                  </a:moveTo>
                  <a:lnTo>
                    <a:pt x="36" y="62"/>
                  </a:lnTo>
                  <a:lnTo>
                    <a:pt x="36" y="60"/>
                  </a:lnTo>
                  <a:lnTo>
                    <a:pt x="40" y="62"/>
                  </a:lnTo>
                  <a:lnTo>
                    <a:pt x="40" y="64"/>
                  </a:lnTo>
                  <a:lnTo>
                    <a:pt x="40" y="64"/>
                  </a:lnTo>
                  <a:lnTo>
                    <a:pt x="40" y="64"/>
                  </a:lnTo>
                  <a:close/>
                  <a:moveTo>
                    <a:pt x="42" y="74"/>
                  </a:moveTo>
                  <a:lnTo>
                    <a:pt x="40" y="72"/>
                  </a:lnTo>
                  <a:lnTo>
                    <a:pt x="40" y="70"/>
                  </a:lnTo>
                  <a:lnTo>
                    <a:pt x="42" y="72"/>
                  </a:lnTo>
                  <a:lnTo>
                    <a:pt x="42" y="74"/>
                  </a:lnTo>
                  <a:lnTo>
                    <a:pt x="42" y="74"/>
                  </a:lnTo>
                  <a:lnTo>
                    <a:pt x="42" y="74"/>
                  </a:lnTo>
                  <a:close/>
                  <a:moveTo>
                    <a:pt x="18" y="12"/>
                  </a:moveTo>
                  <a:lnTo>
                    <a:pt x="18" y="12"/>
                  </a:lnTo>
                  <a:lnTo>
                    <a:pt x="22" y="10"/>
                  </a:lnTo>
                  <a:lnTo>
                    <a:pt x="18" y="12"/>
                  </a:lnTo>
                  <a:lnTo>
                    <a:pt x="18" y="12"/>
                  </a:lnTo>
                  <a:lnTo>
                    <a:pt x="18" y="12"/>
                  </a:lnTo>
                  <a:close/>
                  <a:moveTo>
                    <a:pt x="14" y="28"/>
                  </a:moveTo>
                  <a:lnTo>
                    <a:pt x="12" y="22"/>
                  </a:lnTo>
                  <a:lnTo>
                    <a:pt x="10" y="20"/>
                  </a:lnTo>
                  <a:lnTo>
                    <a:pt x="12" y="18"/>
                  </a:lnTo>
                  <a:lnTo>
                    <a:pt x="18" y="26"/>
                  </a:lnTo>
                  <a:lnTo>
                    <a:pt x="14" y="28"/>
                  </a:lnTo>
                  <a:lnTo>
                    <a:pt x="14" y="28"/>
                  </a:lnTo>
                  <a:lnTo>
                    <a:pt x="14" y="28"/>
                  </a:lnTo>
                  <a:close/>
                  <a:moveTo>
                    <a:pt x="24" y="24"/>
                  </a:moveTo>
                  <a:lnTo>
                    <a:pt x="20" y="24"/>
                  </a:lnTo>
                  <a:lnTo>
                    <a:pt x="24" y="20"/>
                  </a:lnTo>
                  <a:lnTo>
                    <a:pt x="26" y="24"/>
                  </a:lnTo>
                  <a:lnTo>
                    <a:pt x="24" y="24"/>
                  </a:lnTo>
                  <a:lnTo>
                    <a:pt x="24" y="24"/>
                  </a:lnTo>
                  <a:lnTo>
                    <a:pt x="24" y="24"/>
                  </a:lnTo>
                  <a:close/>
                  <a:moveTo>
                    <a:pt x="28" y="32"/>
                  </a:moveTo>
                  <a:lnTo>
                    <a:pt x="24" y="30"/>
                  </a:lnTo>
                  <a:lnTo>
                    <a:pt x="24" y="28"/>
                  </a:lnTo>
                  <a:lnTo>
                    <a:pt x="28" y="32"/>
                  </a:lnTo>
                  <a:lnTo>
                    <a:pt x="28" y="32"/>
                  </a:lnTo>
                  <a:lnTo>
                    <a:pt x="28" y="3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207"/>
            <p:cNvSpPr>
              <a:spLocks noEditPoints="1"/>
            </p:cNvSpPr>
            <p:nvPr/>
          </p:nvSpPr>
          <p:spPr bwMode="auto">
            <a:xfrm>
              <a:off x="8077200" y="5057843"/>
              <a:ext cx="95250" cy="53975"/>
            </a:xfrm>
            <a:custGeom>
              <a:avLst/>
              <a:gdLst>
                <a:gd name="T0" fmla="*/ 22 w 60"/>
                <a:gd name="T1" fmla="*/ 14 h 34"/>
                <a:gd name="T2" fmla="*/ 42 w 60"/>
                <a:gd name="T3" fmla="*/ 30 h 34"/>
                <a:gd name="T4" fmla="*/ 42 w 60"/>
                <a:gd name="T5" fmla="*/ 34 h 34"/>
                <a:gd name="T6" fmla="*/ 36 w 60"/>
                <a:gd name="T7" fmla="*/ 34 h 34"/>
                <a:gd name="T8" fmla="*/ 30 w 60"/>
                <a:gd name="T9" fmla="*/ 28 h 34"/>
                <a:gd name="T10" fmla="*/ 18 w 60"/>
                <a:gd name="T11" fmla="*/ 22 h 34"/>
                <a:gd name="T12" fmla="*/ 6 w 60"/>
                <a:gd name="T13" fmla="*/ 10 h 34"/>
                <a:gd name="T14" fmla="*/ 0 w 60"/>
                <a:gd name="T15" fmla="*/ 0 h 34"/>
                <a:gd name="T16" fmla="*/ 18 w 60"/>
                <a:gd name="T17" fmla="*/ 10 h 34"/>
                <a:gd name="T18" fmla="*/ 22 w 60"/>
                <a:gd name="T19" fmla="*/ 14 h 34"/>
                <a:gd name="T20" fmla="*/ 22 w 60"/>
                <a:gd name="T21" fmla="*/ 14 h 34"/>
                <a:gd name="T22" fmla="*/ 22 w 60"/>
                <a:gd name="T23" fmla="*/ 14 h 34"/>
                <a:gd name="T24" fmla="*/ 48 w 60"/>
                <a:gd name="T25" fmla="*/ 16 h 34"/>
                <a:gd name="T26" fmla="*/ 44 w 60"/>
                <a:gd name="T27" fmla="*/ 12 h 34"/>
                <a:gd name="T28" fmla="*/ 46 w 60"/>
                <a:gd name="T29" fmla="*/ 12 h 34"/>
                <a:gd name="T30" fmla="*/ 44 w 60"/>
                <a:gd name="T31" fmla="*/ 8 h 34"/>
                <a:gd name="T32" fmla="*/ 48 w 60"/>
                <a:gd name="T33" fmla="*/ 8 h 34"/>
                <a:gd name="T34" fmla="*/ 48 w 60"/>
                <a:gd name="T35" fmla="*/ 12 h 34"/>
                <a:gd name="T36" fmla="*/ 50 w 60"/>
                <a:gd name="T37" fmla="*/ 14 h 34"/>
                <a:gd name="T38" fmla="*/ 48 w 60"/>
                <a:gd name="T39" fmla="*/ 16 h 34"/>
                <a:gd name="T40" fmla="*/ 48 w 60"/>
                <a:gd name="T41" fmla="*/ 16 h 34"/>
                <a:gd name="T42" fmla="*/ 48 w 60"/>
                <a:gd name="T43" fmla="*/ 16 h 34"/>
                <a:gd name="T44" fmla="*/ 58 w 60"/>
                <a:gd name="T45" fmla="*/ 24 h 34"/>
                <a:gd name="T46" fmla="*/ 54 w 60"/>
                <a:gd name="T47" fmla="*/ 18 h 34"/>
                <a:gd name="T48" fmla="*/ 60 w 60"/>
                <a:gd name="T49" fmla="*/ 20 h 34"/>
                <a:gd name="T50" fmla="*/ 60 w 60"/>
                <a:gd name="T51" fmla="*/ 24 h 34"/>
                <a:gd name="T52" fmla="*/ 58 w 60"/>
                <a:gd name="T53" fmla="*/ 24 h 34"/>
                <a:gd name="T54" fmla="*/ 58 w 60"/>
                <a:gd name="T55" fmla="*/ 24 h 34"/>
                <a:gd name="T56" fmla="*/ 58 w 60"/>
                <a:gd name="T57"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34">
                  <a:moveTo>
                    <a:pt x="22" y="14"/>
                  </a:moveTo>
                  <a:lnTo>
                    <a:pt x="42" y="30"/>
                  </a:lnTo>
                  <a:lnTo>
                    <a:pt x="42" y="34"/>
                  </a:lnTo>
                  <a:lnTo>
                    <a:pt x="36" y="34"/>
                  </a:lnTo>
                  <a:lnTo>
                    <a:pt x="30" y="28"/>
                  </a:lnTo>
                  <a:lnTo>
                    <a:pt x="18" y="22"/>
                  </a:lnTo>
                  <a:lnTo>
                    <a:pt x="6" y="10"/>
                  </a:lnTo>
                  <a:lnTo>
                    <a:pt x="0" y="0"/>
                  </a:lnTo>
                  <a:lnTo>
                    <a:pt x="18" y="10"/>
                  </a:lnTo>
                  <a:lnTo>
                    <a:pt x="22" y="14"/>
                  </a:lnTo>
                  <a:lnTo>
                    <a:pt x="22" y="14"/>
                  </a:lnTo>
                  <a:lnTo>
                    <a:pt x="22" y="14"/>
                  </a:lnTo>
                  <a:close/>
                  <a:moveTo>
                    <a:pt x="48" y="16"/>
                  </a:moveTo>
                  <a:lnTo>
                    <a:pt x="44" y="12"/>
                  </a:lnTo>
                  <a:lnTo>
                    <a:pt x="46" y="12"/>
                  </a:lnTo>
                  <a:lnTo>
                    <a:pt x="44" y="8"/>
                  </a:lnTo>
                  <a:lnTo>
                    <a:pt x="48" y="8"/>
                  </a:lnTo>
                  <a:lnTo>
                    <a:pt x="48" y="12"/>
                  </a:lnTo>
                  <a:lnTo>
                    <a:pt x="50" y="14"/>
                  </a:lnTo>
                  <a:lnTo>
                    <a:pt x="48" y="16"/>
                  </a:lnTo>
                  <a:lnTo>
                    <a:pt x="48" y="16"/>
                  </a:lnTo>
                  <a:lnTo>
                    <a:pt x="48" y="16"/>
                  </a:lnTo>
                  <a:close/>
                  <a:moveTo>
                    <a:pt x="58" y="24"/>
                  </a:moveTo>
                  <a:lnTo>
                    <a:pt x="54" y="18"/>
                  </a:lnTo>
                  <a:lnTo>
                    <a:pt x="60" y="20"/>
                  </a:lnTo>
                  <a:lnTo>
                    <a:pt x="60" y="24"/>
                  </a:lnTo>
                  <a:lnTo>
                    <a:pt x="58" y="24"/>
                  </a:lnTo>
                  <a:lnTo>
                    <a:pt x="58" y="24"/>
                  </a:lnTo>
                  <a:lnTo>
                    <a:pt x="58"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208"/>
            <p:cNvSpPr>
              <a:spLocks/>
            </p:cNvSpPr>
            <p:nvPr/>
          </p:nvSpPr>
          <p:spPr bwMode="auto">
            <a:xfrm>
              <a:off x="444500" y="3794193"/>
              <a:ext cx="3175" cy="3175"/>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0"/>
                  </a:lnTo>
                  <a:lnTo>
                    <a:pt x="2" y="2"/>
                  </a:lnTo>
                  <a:lnTo>
                    <a:pt x="0" y="2"/>
                  </a:lnTo>
                  <a:lnTo>
                    <a:pt x="0" y="0"/>
                  </a:lnTo>
                  <a:lnTo>
                    <a:pt x="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209"/>
            <p:cNvSpPr>
              <a:spLocks/>
            </p:cNvSpPr>
            <p:nvPr/>
          </p:nvSpPr>
          <p:spPr bwMode="auto">
            <a:xfrm>
              <a:off x="6797675" y="4841943"/>
              <a:ext cx="3175" cy="3175"/>
            </a:xfrm>
            <a:custGeom>
              <a:avLst/>
              <a:gdLst>
                <a:gd name="T0" fmla="*/ 2 w 2"/>
                <a:gd name="T1" fmla="*/ 0 h 2"/>
                <a:gd name="T2" fmla="*/ 2 w 2"/>
                <a:gd name="T3" fmla="*/ 2 h 2"/>
                <a:gd name="T4" fmla="*/ 2 w 2"/>
                <a:gd name="T5" fmla="*/ 2 h 2"/>
                <a:gd name="T6" fmla="*/ 0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10"/>
            <p:cNvSpPr>
              <a:spLocks/>
            </p:cNvSpPr>
            <p:nvPr/>
          </p:nvSpPr>
          <p:spPr bwMode="auto">
            <a:xfrm>
              <a:off x="7693025" y="4149793"/>
              <a:ext cx="6350" cy="12700"/>
            </a:xfrm>
            <a:custGeom>
              <a:avLst/>
              <a:gdLst>
                <a:gd name="T0" fmla="*/ 0 w 4"/>
                <a:gd name="T1" fmla="*/ 8 h 8"/>
                <a:gd name="T2" fmla="*/ 0 w 4"/>
                <a:gd name="T3" fmla="*/ 6 h 8"/>
                <a:gd name="T4" fmla="*/ 4 w 4"/>
                <a:gd name="T5" fmla="*/ 0 h 8"/>
                <a:gd name="T6" fmla="*/ 0 w 4"/>
                <a:gd name="T7" fmla="*/ 8 h 8"/>
                <a:gd name="T8" fmla="*/ 0 w 4"/>
                <a:gd name="T9" fmla="*/ 8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lnTo>
                    <a:pt x="0" y="6"/>
                  </a:lnTo>
                  <a:lnTo>
                    <a:pt x="4" y="0"/>
                  </a:lnTo>
                  <a:lnTo>
                    <a:pt x="0" y="8"/>
                  </a:lnTo>
                  <a:lnTo>
                    <a:pt x="0" y="8"/>
                  </a:lnTo>
                  <a:lnTo>
                    <a:pt x="0"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211"/>
            <p:cNvSpPr>
              <a:spLocks/>
            </p:cNvSpPr>
            <p:nvPr/>
          </p:nvSpPr>
          <p:spPr bwMode="auto">
            <a:xfrm>
              <a:off x="7715250" y="4114868"/>
              <a:ext cx="3175" cy="6350"/>
            </a:xfrm>
            <a:custGeom>
              <a:avLst/>
              <a:gdLst>
                <a:gd name="T0" fmla="*/ 2 w 2"/>
                <a:gd name="T1" fmla="*/ 0 h 4"/>
                <a:gd name="T2" fmla="*/ 2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4"/>
                  </a:lnTo>
                  <a:lnTo>
                    <a:pt x="0" y="2"/>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12"/>
            <p:cNvSpPr>
              <a:spLocks/>
            </p:cNvSpPr>
            <p:nvPr/>
          </p:nvSpPr>
          <p:spPr bwMode="auto">
            <a:xfrm>
              <a:off x="7448550" y="4343468"/>
              <a:ext cx="3175" cy="3175"/>
            </a:xfrm>
            <a:custGeom>
              <a:avLst/>
              <a:gdLst>
                <a:gd name="T0" fmla="*/ 2 w 2"/>
                <a:gd name="T1" fmla="*/ 0 h 2"/>
                <a:gd name="T2" fmla="*/ 0 w 2"/>
                <a:gd name="T3" fmla="*/ 2 h 2"/>
                <a:gd name="T4" fmla="*/ 0 w 2"/>
                <a:gd name="T5" fmla="*/ 2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2"/>
                  </a:lnTo>
                  <a:lnTo>
                    <a:pt x="0" y="2"/>
                  </a:lnTo>
                  <a:lnTo>
                    <a:pt x="0" y="0"/>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214"/>
            <p:cNvSpPr>
              <a:spLocks/>
            </p:cNvSpPr>
            <p:nvPr/>
          </p:nvSpPr>
          <p:spPr bwMode="auto">
            <a:xfrm>
              <a:off x="7953375" y="4324418"/>
              <a:ext cx="3175" cy="3175"/>
            </a:xfrm>
            <a:custGeom>
              <a:avLst/>
              <a:gdLst>
                <a:gd name="T0" fmla="*/ 0 w 2"/>
                <a:gd name="T1" fmla="*/ 2 h 2"/>
                <a:gd name="T2" fmla="*/ 0 w 2"/>
                <a:gd name="T3" fmla="*/ 0 h 2"/>
                <a:gd name="T4" fmla="*/ 2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2" y="0"/>
                  </a:lnTo>
                  <a:lnTo>
                    <a:pt x="0" y="2"/>
                  </a:lnTo>
                  <a:lnTo>
                    <a:pt x="0" y="2"/>
                  </a:lnTo>
                  <a:lnTo>
                    <a:pt x="0" y="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15"/>
            <p:cNvSpPr>
              <a:spLocks noEditPoints="1"/>
            </p:cNvSpPr>
            <p:nvPr/>
          </p:nvSpPr>
          <p:spPr bwMode="auto">
            <a:xfrm>
              <a:off x="3006725" y="6064318"/>
              <a:ext cx="76200" cy="38100"/>
            </a:xfrm>
            <a:custGeom>
              <a:avLst/>
              <a:gdLst>
                <a:gd name="T0" fmla="*/ 30 w 48"/>
                <a:gd name="T1" fmla="*/ 12 h 24"/>
                <a:gd name="T2" fmla="*/ 26 w 48"/>
                <a:gd name="T3" fmla="*/ 6 h 24"/>
                <a:gd name="T4" fmla="*/ 30 w 48"/>
                <a:gd name="T5" fmla="*/ 0 h 24"/>
                <a:gd name="T6" fmla="*/ 38 w 48"/>
                <a:gd name="T7" fmla="*/ 0 h 24"/>
                <a:gd name="T8" fmla="*/ 38 w 48"/>
                <a:gd name="T9" fmla="*/ 2 h 24"/>
                <a:gd name="T10" fmla="*/ 36 w 48"/>
                <a:gd name="T11" fmla="*/ 2 h 24"/>
                <a:gd name="T12" fmla="*/ 40 w 48"/>
                <a:gd name="T13" fmla="*/ 8 h 24"/>
                <a:gd name="T14" fmla="*/ 40 w 48"/>
                <a:gd name="T15" fmla="*/ 2 h 24"/>
                <a:gd name="T16" fmla="*/ 44 w 48"/>
                <a:gd name="T17" fmla="*/ 2 h 24"/>
                <a:gd name="T18" fmla="*/ 46 w 48"/>
                <a:gd name="T19" fmla="*/ 6 h 24"/>
                <a:gd name="T20" fmla="*/ 42 w 48"/>
                <a:gd name="T21" fmla="*/ 6 h 24"/>
                <a:gd name="T22" fmla="*/ 48 w 48"/>
                <a:gd name="T23" fmla="*/ 8 h 24"/>
                <a:gd name="T24" fmla="*/ 38 w 48"/>
                <a:gd name="T25" fmla="*/ 14 h 24"/>
                <a:gd name="T26" fmla="*/ 30 w 48"/>
                <a:gd name="T27" fmla="*/ 12 h 24"/>
                <a:gd name="T28" fmla="*/ 34 w 48"/>
                <a:gd name="T29" fmla="*/ 18 h 24"/>
                <a:gd name="T30" fmla="*/ 26 w 48"/>
                <a:gd name="T31" fmla="*/ 16 h 24"/>
                <a:gd name="T32" fmla="*/ 28 w 48"/>
                <a:gd name="T33" fmla="*/ 20 h 24"/>
                <a:gd name="T34" fmla="*/ 24 w 48"/>
                <a:gd name="T35" fmla="*/ 20 h 24"/>
                <a:gd name="T36" fmla="*/ 24 w 48"/>
                <a:gd name="T37" fmla="*/ 24 h 24"/>
                <a:gd name="T38" fmla="*/ 20 w 48"/>
                <a:gd name="T39" fmla="*/ 18 h 24"/>
                <a:gd name="T40" fmla="*/ 26 w 48"/>
                <a:gd name="T41" fmla="*/ 8 h 24"/>
                <a:gd name="T42" fmla="*/ 30 w 48"/>
                <a:gd name="T43" fmla="*/ 12 h 24"/>
                <a:gd name="T44" fmla="*/ 30 w 48"/>
                <a:gd name="T45" fmla="*/ 12 h 24"/>
                <a:gd name="T46" fmla="*/ 30 w 48"/>
                <a:gd name="T47" fmla="*/ 12 h 24"/>
                <a:gd name="T48" fmla="*/ 10 w 48"/>
                <a:gd name="T49" fmla="*/ 12 h 24"/>
                <a:gd name="T50" fmla="*/ 14 w 48"/>
                <a:gd name="T51" fmla="*/ 8 h 24"/>
                <a:gd name="T52" fmla="*/ 6 w 48"/>
                <a:gd name="T53" fmla="*/ 8 h 24"/>
                <a:gd name="T54" fmla="*/ 14 w 48"/>
                <a:gd name="T55" fmla="*/ 8 h 24"/>
                <a:gd name="T56" fmla="*/ 6 w 48"/>
                <a:gd name="T57" fmla="*/ 2 h 24"/>
                <a:gd name="T58" fmla="*/ 14 w 48"/>
                <a:gd name="T59" fmla="*/ 4 h 24"/>
                <a:gd name="T60" fmla="*/ 14 w 48"/>
                <a:gd name="T61" fmla="*/ 2 h 24"/>
                <a:gd name="T62" fmla="*/ 26 w 48"/>
                <a:gd name="T63" fmla="*/ 2 h 24"/>
                <a:gd name="T64" fmla="*/ 10 w 48"/>
                <a:gd name="T65" fmla="*/ 20 h 24"/>
                <a:gd name="T66" fmla="*/ 6 w 48"/>
                <a:gd name="T67" fmla="*/ 22 h 24"/>
                <a:gd name="T68" fmla="*/ 2 w 48"/>
                <a:gd name="T69" fmla="*/ 18 h 24"/>
                <a:gd name="T70" fmla="*/ 8 w 48"/>
                <a:gd name="T71" fmla="*/ 14 h 24"/>
                <a:gd name="T72" fmla="*/ 8 w 48"/>
                <a:gd name="T73" fmla="*/ 10 h 24"/>
                <a:gd name="T74" fmla="*/ 10 w 48"/>
                <a:gd name="T75" fmla="*/ 12 h 24"/>
                <a:gd name="T76" fmla="*/ 10 w 48"/>
                <a:gd name="T77" fmla="*/ 12 h 24"/>
                <a:gd name="T78" fmla="*/ 10 w 48"/>
                <a:gd name="T79" fmla="*/ 12 h 24"/>
                <a:gd name="T80" fmla="*/ 2 w 48"/>
                <a:gd name="T81" fmla="*/ 14 h 24"/>
                <a:gd name="T82" fmla="*/ 0 w 48"/>
                <a:gd name="T83" fmla="*/ 12 h 24"/>
                <a:gd name="T84" fmla="*/ 4 w 48"/>
                <a:gd name="T85" fmla="*/ 12 h 24"/>
                <a:gd name="T86" fmla="*/ 2 w 48"/>
                <a:gd name="T87" fmla="*/ 14 h 24"/>
                <a:gd name="T88" fmla="*/ 2 w 48"/>
                <a:gd name="T89" fmla="*/ 14 h 24"/>
                <a:gd name="T90" fmla="*/ 2 w 48"/>
                <a:gd name="T91"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24">
                  <a:moveTo>
                    <a:pt x="30" y="12"/>
                  </a:moveTo>
                  <a:lnTo>
                    <a:pt x="26" y="6"/>
                  </a:lnTo>
                  <a:lnTo>
                    <a:pt x="30" y="0"/>
                  </a:lnTo>
                  <a:lnTo>
                    <a:pt x="38" y="0"/>
                  </a:lnTo>
                  <a:lnTo>
                    <a:pt x="38" y="2"/>
                  </a:lnTo>
                  <a:lnTo>
                    <a:pt x="36" y="2"/>
                  </a:lnTo>
                  <a:lnTo>
                    <a:pt x="40" y="8"/>
                  </a:lnTo>
                  <a:lnTo>
                    <a:pt x="40" y="2"/>
                  </a:lnTo>
                  <a:lnTo>
                    <a:pt x="44" y="2"/>
                  </a:lnTo>
                  <a:lnTo>
                    <a:pt x="46" y="6"/>
                  </a:lnTo>
                  <a:lnTo>
                    <a:pt x="42" y="6"/>
                  </a:lnTo>
                  <a:lnTo>
                    <a:pt x="48" y="8"/>
                  </a:lnTo>
                  <a:lnTo>
                    <a:pt x="38" y="14"/>
                  </a:lnTo>
                  <a:lnTo>
                    <a:pt x="30" y="12"/>
                  </a:lnTo>
                  <a:lnTo>
                    <a:pt x="34" y="18"/>
                  </a:lnTo>
                  <a:lnTo>
                    <a:pt x="26" y="16"/>
                  </a:lnTo>
                  <a:lnTo>
                    <a:pt x="28" y="20"/>
                  </a:lnTo>
                  <a:lnTo>
                    <a:pt x="24" y="20"/>
                  </a:lnTo>
                  <a:lnTo>
                    <a:pt x="24" y="24"/>
                  </a:lnTo>
                  <a:lnTo>
                    <a:pt x="20" y="18"/>
                  </a:lnTo>
                  <a:lnTo>
                    <a:pt x="26" y="8"/>
                  </a:lnTo>
                  <a:lnTo>
                    <a:pt x="30" y="12"/>
                  </a:lnTo>
                  <a:lnTo>
                    <a:pt x="30" y="12"/>
                  </a:lnTo>
                  <a:lnTo>
                    <a:pt x="30" y="12"/>
                  </a:lnTo>
                  <a:close/>
                  <a:moveTo>
                    <a:pt x="10" y="12"/>
                  </a:moveTo>
                  <a:lnTo>
                    <a:pt x="14" y="8"/>
                  </a:lnTo>
                  <a:lnTo>
                    <a:pt x="6" y="8"/>
                  </a:lnTo>
                  <a:lnTo>
                    <a:pt x="14" y="8"/>
                  </a:lnTo>
                  <a:lnTo>
                    <a:pt x="6" y="2"/>
                  </a:lnTo>
                  <a:lnTo>
                    <a:pt x="14" y="4"/>
                  </a:lnTo>
                  <a:lnTo>
                    <a:pt x="14" y="2"/>
                  </a:lnTo>
                  <a:lnTo>
                    <a:pt x="26" y="2"/>
                  </a:lnTo>
                  <a:lnTo>
                    <a:pt x="10" y="20"/>
                  </a:lnTo>
                  <a:lnTo>
                    <a:pt x="6" y="22"/>
                  </a:lnTo>
                  <a:lnTo>
                    <a:pt x="2" y="18"/>
                  </a:lnTo>
                  <a:lnTo>
                    <a:pt x="8" y="14"/>
                  </a:lnTo>
                  <a:lnTo>
                    <a:pt x="8" y="10"/>
                  </a:lnTo>
                  <a:lnTo>
                    <a:pt x="10" y="12"/>
                  </a:lnTo>
                  <a:lnTo>
                    <a:pt x="10" y="12"/>
                  </a:lnTo>
                  <a:lnTo>
                    <a:pt x="10" y="12"/>
                  </a:lnTo>
                  <a:close/>
                  <a:moveTo>
                    <a:pt x="2" y="14"/>
                  </a:moveTo>
                  <a:lnTo>
                    <a:pt x="0" y="12"/>
                  </a:lnTo>
                  <a:lnTo>
                    <a:pt x="4" y="12"/>
                  </a:lnTo>
                  <a:lnTo>
                    <a:pt x="2" y="14"/>
                  </a:lnTo>
                  <a:lnTo>
                    <a:pt x="2" y="14"/>
                  </a:lnTo>
                  <a:lnTo>
                    <a:pt x="2"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16"/>
            <p:cNvSpPr>
              <a:spLocks/>
            </p:cNvSpPr>
            <p:nvPr/>
          </p:nvSpPr>
          <p:spPr bwMode="auto">
            <a:xfrm>
              <a:off x="2955925" y="3641793"/>
              <a:ext cx="3175" cy="6350"/>
            </a:xfrm>
            <a:custGeom>
              <a:avLst/>
              <a:gdLst>
                <a:gd name="T0" fmla="*/ 2 w 2"/>
                <a:gd name="T1" fmla="*/ 0 h 4"/>
                <a:gd name="T2" fmla="*/ 2 w 2"/>
                <a:gd name="T3" fmla="*/ 2 h 4"/>
                <a:gd name="T4" fmla="*/ 0 w 2"/>
                <a:gd name="T5" fmla="*/ 4 h 4"/>
                <a:gd name="T6" fmla="*/ 2 w 2"/>
                <a:gd name="T7" fmla="*/ 0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2"/>
                  </a:lnTo>
                  <a:lnTo>
                    <a:pt x="0" y="4"/>
                  </a:lnTo>
                  <a:lnTo>
                    <a:pt x="2" y="0"/>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17"/>
            <p:cNvSpPr>
              <a:spLocks/>
            </p:cNvSpPr>
            <p:nvPr/>
          </p:nvSpPr>
          <p:spPr bwMode="auto">
            <a:xfrm>
              <a:off x="4683125" y="4165668"/>
              <a:ext cx="53975" cy="53975"/>
            </a:xfrm>
            <a:custGeom>
              <a:avLst/>
              <a:gdLst>
                <a:gd name="T0" fmla="*/ 4 w 34"/>
                <a:gd name="T1" fmla="*/ 8 h 34"/>
                <a:gd name="T2" fmla="*/ 4 w 34"/>
                <a:gd name="T3" fmla="*/ 8 h 34"/>
                <a:gd name="T4" fmla="*/ 0 w 34"/>
                <a:gd name="T5" fmla="*/ 8 h 34"/>
                <a:gd name="T6" fmla="*/ 4 w 34"/>
                <a:gd name="T7" fmla="*/ 4 h 34"/>
                <a:gd name="T8" fmla="*/ 8 w 34"/>
                <a:gd name="T9" fmla="*/ 0 h 34"/>
                <a:gd name="T10" fmla="*/ 12 w 34"/>
                <a:gd name="T11" fmla="*/ 0 h 34"/>
                <a:gd name="T12" fmla="*/ 12 w 34"/>
                <a:gd name="T13" fmla="*/ 4 h 34"/>
                <a:gd name="T14" fmla="*/ 16 w 34"/>
                <a:gd name="T15" fmla="*/ 4 h 34"/>
                <a:gd name="T16" fmla="*/ 18 w 34"/>
                <a:gd name="T17" fmla="*/ 8 h 34"/>
                <a:gd name="T18" fmla="*/ 18 w 34"/>
                <a:gd name="T19" fmla="*/ 8 h 34"/>
                <a:gd name="T20" fmla="*/ 18 w 34"/>
                <a:gd name="T21" fmla="*/ 8 h 34"/>
                <a:gd name="T22" fmla="*/ 18 w 34"/>
                <a:gd name="T23" fmla="*/ 12 h 34"/>
                <a:gd name="T24" fmla="*/ 18 w 34"/>
                <a:gd name="T25" fmla="*/ 16 h 34"/>
                <a:gd name="T26" fmla="*/ 18 w 34"/>
                <a:gd name="T27" fmla="*/ 16 h 34"/>
                <a:gd name="T28" fmla="*/ 22 w 34"/>
                <a:gd name="T29" fmla="*/ 16 h 34"/>
                <a:gd name="T30" fmla="*/ 22 w 34"/>
                <a:gd name="T31" fmla="*/ 16 h 34"/>
                <a:gd name="T32" fmla="*/ 26 w 34"/>
                <a:gd name="T33" fmla="*/ 16 h 34"/>
                <a:gd name="T34" fmla="*/ 30 w 34"/>
                <a:gd name="T35" fmla="*/ 20 h 34"/>
                <a:gd name="T36" fmla="*/ 34 w 34"/>
                <a:gd name="T37" fmla="*/ 20 h 34"/>
                <a:gd name="T38" fmla="*/ 34 w 34"/>
                <a:gd name="T39" fmla="*/ 20 h 34"/>
                <a:gd name="T40" fmla="*/ 34 w 34"/>
                <a:gd name="T41" fmla="*/ 20 h 34"/>
                <a:gd name="T42" fmla="*/ 34 w 34"/>
                <a:gd name="T43" fmla="*/ 22 h 34"/>
                <a:gd name="T44" fmla="*/ 34 w 34"/>
                <a:gd name="T45" fmla="*/ 22 h 34"/>
                <a:gd name="T46" fmla="*/ 34 w 34"/>
                <a:gd name="T47" fmla="*/ 22 h 34"/>
                <a:gd name="T48" fmla="*/ 34 w 34"/>
                <a:gd name="T49" fmla="*/ 22 h 34"/>
                <a:gd name="T50" fmla="*/ 30 w 34"/>
                <a:gd name="T51" fmla="*/ 26 h 34"/>
                <a:gd name="T52" fmla="*/ 30 w 34"/>
                <a:gd name="T53" fmla="*/ 26 h 34"/>
                <a:gd name="T54" fmla="*/ 26 w 34"/>
                <a:gd name="T55" fmla="*/ 26 h 34"/>
                <a:gd name="T56" fmla="*/ 22 w 34"/>
                <a:gd name="T57" fmla="*/ 26 h 34"/>
                <a:gd name="T58" fmla="*/ 22 w 34"/>
                <a:gd name="T59" fmla="*/ 26 h 34"/>
                <a:gd name="T60" fmla="*/ 22 w 34"/>
                <a:gd name="T61" fmla="*/ 26 h 34"/>
                <a:gd name="T62" fmla="*/ 22 w 34"/>
                <a:gd name="T63" fmla="*/ 26 h 34"/>
                <a:gd name="T64" fmla="*/ 22 w 34"/>
                <a:gd name="T65" fmla="*/ 30 h 34"/>
                <a:gd name="T66" fmla="*/ 22 w 34"/>
                <a:gd name="T67" fmla="*/ 30 h 34"/>
                <a:gd name="T68" fmla="*/ 18 w 34"/>
                <a:gd name="T69" fmla="*/ 30 h 34"/>
                <a:gd name="T70" fmla="*/ 18 w 34"/>
                <a:gd name="T71" fmla="*/ 30 h 34"/>
                <a:gd name="T72" fmla="*/ 18 w 34"/>
                <a:gd name="T73" fmla="*/ 30 h 34"/>
                <a:gd name="T74" fmla="*/ 18 w 34"/>
                <a:gd name="T75" fmla="*/ 34 h 34"/>
                <a:gd name="T76" fmla="*/ 18 w 34"/>
                <a:gd name="T77" fmla="*/ 34 h 34"/>
                <a:gd name="T78" fmla="*/ 18 w 34"/>
                <a:gd name="T79" fmla="*/ 34 h 34"/>
                <a:gd name="T80" fmla="*/ 18 w 34"/>
                <a:gd name="T81" fmla="*/ 34 h 34"/>
                <a:gd name="T82" fmla="*/ 18 w 34"/>
                <a:gd name="T83" fmla="*/ 34 h 34"/>
                <a:gd name="T84" fmla="*/ 16 w 34"/>
                <a:gd name="T85" fmla="*/ 34 h 34"/>
                <a:gd name="T86" fmla="*/ 16 w 34"/>
                <a:gd name="T87" fmla="*/ 34 h 34"/>
                <a:gd name="T88" fmla="*/ 16 w 34"/>
                <a:gd name="T89" fmla="*/ 30 h 34"/>
                <a:gd name="T90" fmla="*/ 12 w 34"/>
                <a:gd name="T91" fmla="*/ 22 h 34"/>
                <a:gd name="T92" fmla="*/ 8 w 34"/>
                <a:gd name="T93" fmla="*/ 20 h 34"/>
                <a:gd name="T94" fmla="*/ 8 w 34"/>
                <a:gd name="T95" fmla="*/ 20 h 34"/>
                <a:gd name="T96" fmla="*/ 8 w 34"/>
                <a:gd name="T97" fmla="*/ 20 h 34"/>
                <a:gd name="T98" fmla="*/ 8 w 34"/>
                <a:gd name="T99"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34">
                  <a:moveTo>
                    <a:pt x="8" y="12"/>
                  </a:moveTo>
                  <a:lnTo>
                    <a:pt x="8" y="12"/>
                  </a:lnTo>
                  <a:lnTo>
                    <a:pt x="4" y="12"/>
                  </a:lnTo>
                  <a:lnTo>
                    <a:pt x="4" y="8"/>
                  </a:lnTo>
                  <a:lnTo>
                    <a:pt x="4" y="8"/>
                  </a:lnTo>
                  <a:lnTo>
                    <a:pt x="4" y="8"/>
                  </a:lnTo>
                  <a:lnTo>
                    <a:pt x="4" y="8"/>
                  </a:lnTo>
                  <a:lnTo>
                    <a:pt x="4" y="8"/>
                  </a:lnTo>
                  <a:lnTo>
                    <a:pt x="4" y="8"/>
                  </a:lnTo>
                  <a:lnTo>
                    <a:pt x="4" y="8"/>
                  </a:lnTo>
                  <a:lnTo>
                    <a:pt x="4" y="8"/>
                  </a:lnTo>
                  <a:lnTo>
                    <a:pt x="0" y="8"/>
                  </a:lnTo>
                  <a:lnTo>
                    <a:pt x="0" y="4"/>
                  </a:lnTo>
                  <a:lnTo>
                    <a:pt x="0" y="4"/>
                  </a:lnTo>
                  <a:lnTo>
                    <a:pt x="4" y="4"/>
                  </a:lnTo>
                  <a:lnTo>
                    <a:pt x="4" y="4"/>
                  </a:lnTo>
                  <a:lnTo>
                    <a:pt x="4" y="4"/>
                  </a:lnTo>
                  <a:lnTo>
                    <a:pt x="4" y="4"/>
                  </a:lnTo>
                  <a:lnTo>
                    <a:pt x="8" y="4"/>
                  </a:lnTo>
                  <a:lnTo>
                    <a:pt x="8" y="0"/>
                  </a:lnTo>
                  <a:lnTo>
                    <a:pt x="8" y="0"/>
                  </a:lnTo>
                  <a:lnTo>
                    <a:pt x="8" y="0"/>
                  </a:lnTo>
                  <a:lnTo>
                    <a:pt x="12" y="0"/>
                  </a:lnTo>
                  <a:lnTo>
                    <a:pt x="12" y="0"/>
                  </a:lnTo>
                  <a:lnTo>
                    <a:pt x="12" y="0"/>
                  </a:lnTo>
                  <a:lnTo>
                    <a:pt x="12" y="0"/>
                  </a:lnTo>
                  <a:lnTo>
                    <a:pt x="12" y="0"/>
                  </a:lnTo>
                  <a:lnTo>
                    <a:pt x="12" y="4"/>
                  </a:lnTo>
                  <a:lnTo>
                    <a:pt x="16" y="4"/>
                  </a:lnTo>
                  <a:lnTo>
                    <a:pt x="16" y="4"/>
                  </a:lnTo>
                  <a:lnTo>
                    <a:pt x="16" y="4"/>
                  </a:lnTo>
                  <a:lnTo>
                    <a:pt x="16" y="4"/>
                  </a:lnTo>
                  <a:lnTo>
                    <a:pt x="16" y="4"/>
                  </a:lnTo>
                  <a:lnTo>
                    <a:pt x="16" y="4"/>
                  </a:lnTo>
                  <a:lnTo>
                    <a:pt x="16" y="4"/>
                  </a:lnTo>
                  <a:lnTo>
                    <a:pt x="18" y="8"/>
                  </a:lnTo>
                  <a:lnTo>
                    <a:pt x="18" y="8"/>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8" y="16"/>
                  </a:lnTo>
                  <a:lnTo>
                    <a:pt x="18" y="16"/>
                  </a:lnTo>
                  <a:lnTo>
                    <a:pt x="18" y="16"/>
                  </a:lnTo>
                  <a:lnTo>
                    <a:pt x="18" y="16"/>
                  </a:lnTo>
                  <a:lnTo>
                    <a:pt x="22" y="16"/>
                  </a:lnTo>
                  <a:lnTo>
                    <a:pt x="22" y="16"/>
                  </a:lnTo>
                  <a:lnTo>
                    <a:pt x="22" y="16"/>
                  </a:lnTo>
                  <a:lnTo>
                    <a:pt x="22" y="16"/>
                  </a:lnTo>
                  <a:lnTo>
                    <a:pt x="22" y="16"/>
                  </a:lnTo>
                  <a:lnTo>
                    <a:pt x="22" y="16"/>
                  </a:lnTo>
                  <a:lnTo>
                    <a:pt x="22" y="16"/>
                  </a:lnTo>
                  <a:lnTo>
                    <a:pt x="22" y="16"/>
                  </a:lnTo>
                  <a:lnTo>
                    <a:pt x="26" y="16"/>
                  </a:lnTo>
                  <a:lnTo>
                    <a:pt x="26" y="16"/>
                  </a:lnTo>
                  <a:lnTo>
                    <a:pt x="26" y="16"/>
                  </a:lnTo>
                  <a:lnTo>
                    <a:pt x="26" y="16"/>
                  </a:lnTo>
                  <a:lnTo>
                    <a:pt x="26" y="16"/>
                  </a:lnTo>
                  <a:lnTo>
                    <a:pt x="30" y="16"/>
                  </a:lnTo>
                  <a:lnTo>
                    <a:pt x="30" y="16"/>
                  </a:lnTo>
                  <a:lnTo>
                    <a:pt x="30" y="20"/>
                  </a:lnTo>
                  <a:lnTo>
                    <a:pt x="30" y="20"/>
                  </a:lnTo>
                  <a:lnTo>
                    <a:pt x="30" y="20"/>
                  </a:lnTo>
                  <a:lnTo>
                    <a:pt x="30" y="20"/>
                  </a:lnTo>
                  <a:lnTo>
                    <a:pt x="34" y="20"/>
                  </a:lnTo>
                  <a:lnTo>
                    <a:pt x="34" y="20"/>
                  </a:lnTo>
                  <a:lnTo>
                    <a:pt x="34" y="20"/>
                  </a:lnTo>
                  <a:lnTo>
                    <a:pt x="34" y="20"/>
                  </a:lnTo>
                  <a:lnTo>
                    <a:pt x="34" y="20"/>
                  </a:lnTo>
                  <a:lnTo>
                    <a:pt x="34" y="20"/>
                  </a:lnTo>
                  <a:lnTo>
                    <a:pt x="34" y="20"/>
                  </a:lnTo>
                  <a:lnTo>
                    <a:pt x="34" y="20"/>
                  </a:lnTo>
                  <a:lnTo>
                    <a:pt x="34" y="20"/>
                  </a:lnTo>
                  <a:lnTo>
                    <a:pt x="34" y="20"/>
                  </a:lnTo>
                  <a:lnTo>
                    <a:pt x="34" y="20"/>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6"/>
                  </a:lnTo>
                  <a:lnTo>
                    <a:pt x="30" y="26"/>
                  </a:lnTo>
                  <a:lnTo>
                    <a:pt x="30" y="26"/>
                  </a:lnTo>
                  <a:lnTo>
                    <a:pt x="30" y="26"/>
                  </a:lnTo>
                  <a:lnTo>
                    <a:pt x="30" y="26"/>
                  </a:lnTo>
                  <a:lnTo>
                    <a:pt x="30" y="26"/>
                  </a:lnTo>
                  <a:lnTo>
                    <a:pt x="30" y="26"/>
                  </a:lnTo>
                  <a:lnTo>
                    <a:pt x="30" y="26"/>
                  </a:lnTo>
                  <a:lnTo>
                    <a:pt x="30" y="26"/>
                  </a:lnTo>
                  <a:lnTo>
                    <a:pt x="26" y="26"/>
                  </a:lnTo>
                  <a:lnTo>
                    <a:pt x="26" y="26"/>
                  </a:lnTo>
                  <a:lnTo>
                    <a:pt x="26" y="26"/>
                  </a:lnTo>
                  <a:lnTo>
                    <a:pt x="26" y="26"/>
                  </a:lnTo>
                  <a:lnTo>
                    <a:pt x="26"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30"/>
                  </a:lnTo>
                  <a:lnTo>
                    <a:pt x="22"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30"/>
                  </a:lnTo>
                  <a:lnTo>
                    <a:pt x="18" y="30"/>
                  </a:lnTo>
                  <a:lnTo>
                    <a:pt x="18" y="30"/>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6" y="34"/>
                  </a:lnTo>
                  <a:lnTo>
                    <a:pt x="16" y="34"/>
                  </a:lnTo>
                  <a:lnTo>
                    <a:pt x="16" y="34"/>
                  </a:lnTo>
                  <a:lnTo>
                    <a:pt x="16" y="34"/>
                  </a:lnTo>
                  <a:lnTo>
                    <a:pt x="16" y="34"/>
                  </a:lnTo>
                  <a:lnTo>
                    <a:pt x="16" y="34"/>
                  </a:lnTo>
                  <a:lnTo>
                    <a:pt x="16" y="30"/>
                  </a:lnTo>
                  <a:lnTo>
                    <a:pt x="16" y="30"/>
                  </a:lnTo>
                  <a:lnTo>
                    <a:pt x="16" y="30"/>
                  </a:lnTo>
                  <a:lnTo>
                    <a:pt x="16" y="30"/>
                  </a:lnTo>
                  <a:lnTo>
                    <a:pt x="16" y="26"/>
                  </a:lnTo>
                  <a:lnTo>
                    <a:pt x="12" y="26"/>
                  </a:lnTo>
                  <a:lnTo>
                    <a:pt x="12" y="22"/>
                  </a:lnTo>
                  <a:lnTo>
                    <a:pt x="12" y="22"/>
                  </a:lnTo>
                  <a:lnTo>
                    <a:pt x="12" y="22"/>
                  </a:lnTo>
                  <a:lnTo>
                    <a:pt x="12" y="22"/>
                  </a:lnTo>
                  <a:lnTo>
                    <a:pt x="8" y="22"/>
                  </a:lnTo>
                  <a:lnTo>
                    <a:pt x="8" y="20"/>
                  </a:lnTo>
                  <a:lnTo>
                    <a:pt x="8" y="20"/>
                  </a:lnTo>
                  <a:lnTo>
                    <a:pt x="8" y="20"/>
                  </a:lnTo>
                  <a:lnTo>
                    <a:pt x="8" y="20"/>
                  </a:lnTo>
                  <a:lnTo>
                    <a:pt x="8" y="20"/>
                  </a:lnTo>
                  <a:lnTo>
                    <a:pt x="8" y="20"/>
                  </a:lnTo>
                  <a:lnTo>
                    <a:pt x="8" y="20"/>
                  </a:lnTo>
                  <a:lnTo>
                    <a:pt x="8" y="20"/>
                  </a:lnTo>
                  <a:lnTo>
                    <a:pt x="8" y="20"/>
                  </a:lnTo>
                  <a:lnTo>
                    <a:pt x="8" y="16"/>
                  </a:lnTo>
                  <a:lnTo>
                    <a:pt x="8" y="12"/>
                  </a:lnTo>
                  <a:lnTo>
                    <a:pt x="8" y="12"/>
                  </a:lnTo>
                  <a:lnTo>
                    <a:pt x="8" y="12"/>
                  </a:lnTo>
                  <a:lnTo>
                    <a:pt x="8"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218"/>
            <p:cNvSpPr>
              <a:spLocks/>
            </p:cNvSpPr>
            <p:nvPr/>
          </p:nvSpPr>
          <p:spPr bwMode="auto">
            <a:xfrm>
              <a:off x="5105400" y="4553018"/>
              <a:ext cx="69850" cy="88900"/>
            </a:xfrm>
            <a:custGeom>
              <a:avLst/>
              <a:gdLst>
                <a:gd name="T0" fmla="*/ 24 w 44"/>
                <a:gd name="T1" fmla="*/ 0 h 56"/>
                <a:gd name="T2" fmla="*/ 28 w 44"/>
                <a:gd name="T3" fmla="*/ 0 h 56"/>
                <a:gd name="T4" fmla="*/ 32 w 44"/>
                <a:gd name="T5" fmla="*/ 4 h 56"/>
                <a:gd name="T6" fmla="*/ 32 w 44"/>
                <a:gd name="T7" fmla="*/ 4 h 56"/>
                <a:gd name="T8" fmla="*/ 36 w 44"/>
                <a:gd name="T9" fmla="*/ 6 h 56"/>
                <a:gd name="T10" fmla="*/ 36 w 44"/>
                <a:gd name="T11" fmla="*/ 6 h 56"/>
                <a:gd name="T12" fmla="*/ 40 w 44"/>
                <a:gd name="T13" fmla="*/ 10 h 56"/>
                <a:gd name="T14" fmla="*/ 36 w 44"/>
                <a:gd name="T15" fmla="*/ 6 h 56"/>
                <a:gd name="T16" fmla="*/ 44 w 44"/>
                <a:gd name="T17" fmla="*/ 6 h 56"/>
                <a:gd name="T18" fmla="*/ 40 w 44"/>
                <a:gd name="T19" fmla="*/ 10 h 56"/>
                <a:gd name="T20" fmla="*/ 36 w 44"/>
                <a:gd name="T21" fmla="*/ 14 h 56"/>
                <a:gd name="T22" fmla="*/ 32 w 44"/>
                <a:gd name="T23" fmla="*/ 14 h 56"/>
                <a:gd name="T24" fmla="*/ 36 w 44"/>
                <a:gd name="T25" fmla="*/ 22 h 56"/>
                <a:gd name="T26" fmla="*/ 32 w 44"/>
                <a:gd name="T27" fmla="*/ 26 h 56"/>
                <a:gd name="T28" fmla="*/ 32 w 44"/>
                <a:gd name="T29" fmla="*/ 30 h 56"/>
                <a:gd name="T30" fmla="*/ 28 w 44"/>
                <a:gd name="T31" fmla="*/ 30 h 56"/>
                <a:gd name="T32" fmla="*/ 28 w 44"/>
                <a:gd name="T33" fmla="*/ 36 h 56"/>
                <a:gd name="T34" fmla="*/ 22 w 44"/>
                <a:gd name="T35" fmla="*/ 36 h 56"/>
                <a:gd name="T36" fmla="*/ 24 w 44"/>
                <a:gd name="T37" fmla="*/ 40 h 56"/>
                <a:gd name="T38" fmla="*/ 24 w 44"/>
                <a:gd name="T39" fmla="*/ 40 h 56"/>
                <a:gd name="T40" fmla="*/ 28 w 44"/>
                <a:gd name="T41" fmla="*/ 40 h 56"/>
                <a:gd name="T42" fmla="*/ 24 w 44"/>
                <a:gd name="T43" fmla="*/ 44 h 56"/>
                <a:gd name="T44" fmla="*/ 22 w 44"/>
                <a:gd name="T45" fmla="*/ 48 h 56"/>
                <a:gd name="T46" fmla="*/ 18 w 44"/>
                <a:gd name="T47" fmla="*/ 44 h 56"/>
                <a:gd name="T48" fmla="*/ 18 w 44"/>
                <a:gd name="T49" fmla="*/ 52 h 56"/>
                <a:gd name="T50" fmla="*/ 14 w 44"/>
                <a:gd name="T51" fmla="*/ 56 h 56"/>
                <a:gd name="T52" fmla="*/ 18 w 44"/>
                <a:gd name="T53" fmla="*/ 52 h 56"/>
                <a:gd name="T54" fmla="*/ 14 w 44"/>
                <a:gd name="T55" fmla="*/ 48 h 56"/>
                <a:gd name="T56" fmla="*/ 14 w 44"/>
                <a:gd name="T57" fmla="*/ 48 h 56"/>
                <a:gd name="T58" fmla="*/ 10 w 44"/>
                <a:gd name="T59" fmla="*/ 44 h 56"/>
                <a:gd name="T60" fmla="*/ 6 w 44"/>
                <a:gd name="T61" fmla="*/ 48 h 56"/>
                <a:gd name="T62" fmla="*/ 2 w 44"/>
                <a:gd name="T63" fmla="*/ 52 h 56"/>
                <a:gd name="T64" fmla="*/ 2 w 44"/>
                <a:gd name="T65" fmla="*/ 48 h 56"/>
                <a:gd name="T66" fmla="*/ 0 w 44"/>
                <a:gd name="T67" fmla="*/ 44 h 56"/>
                <a:gd name="T68" fmla="*/ 0 w 44"/>
                <a:gd name="T69" fmla="*/ 36 h 56"/>
                <a:gd name="T70" fmla="*/ 0 w 44"/>
                <a:gd name="T71" fmla="*/ 30 h 56"/>
                <a:gd name="T72" fmla="*/ 2 w 44"/>
                <a:gd name="T73" fmla="*/ 26 h 56"/>
                <a:gd name="T74" fmla="*/ 0 w 44"/>
                <a:gd name="T75" fmla="*/ 18 h 56"/>
                <a:gd name="T76" fmla="*/ 2 w 44"/>
                <a:gd name="T77" fmla="*/ 10 h 56"/>
                <a:gd name="T78" fmla="*/ 6 w 44"/>
                <a:gd name="T79" fmla="*/ 6 h 56"/>
                <a:gd name="T80" fmla="*/ 10 w 44"/>
                <a:gd name="T81" fmla="*/ 4 h 56"/>
                <a:gd name="T82" fmla="*/ 14 w 44"/>
                <a:gd name="T83" fmla="*/ 0 h 56"/>
                <a:gd name="T84" fmla="*/ 18 w 44"/>
                <a:gd name="T85" fmla="*/ 4 h 56"/>
                <a:gd name="T86" fmla="*/ 22 w 44"/>
                <a:gd name="T87" fmla="*/ 0 h 56"/>
                <a:gd name="T88" fmla="*/ 22 w 44"/>
                <a:gd name="T8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 h="56">
                  <a:moveTo>
                    <a:pt x="22" y="0"/>
                  </a:moveTo>
                  <a:lnTo>
                    <a:pt x="24" y="0"/>
                  </a:lnTo>
                  <a:lnTo>
                    <a:pt x="24" y="4"/>
                  </a:lnTo>
                  <a:lnTo>
                    <a:pt x="28" y="0"/>
                  </a:lnTo>
                  <a:lnTo>
                    <a:pt x="28" y="4"/>
                  </a:lnTo>
                  <a:lnTo>
                    <a:pt x="32" y="4"/>
                  </a:lnTo>
                  <a:lnTo>
                    <a:pt x="32" y="0"/>
                  </a:lnTo>
                  <a:lnTo>
                    <a:pt x="32" y="4"/>
                  </a:lnTo>
                  <a:lnTo>
                    <a:pt x="32" y="6"/>
                  </a:lnTo>
                  <a:lnTo>
                    <a:pt x="36" y="6"/>
                  </a:lnTo>
                  <a:lnTo>
                    <a:pt x="32" y="6"/>
                  </a:lnTo>
                  <a:lnTo>
                    <a:pt x="36" y="6"/>
                  </a:lnTo>
                  <a:lnTo>
                    <a:pt x="36" y="10"/>
                  </a:lnTo>
                  <a:lnTo>
                    <a:pt x="40" y="10"/>
                  </a:lnTo>
                  <a:lnTo>
                    <a:pt x="36" y="10"/>
                  </a:lnTo>
                  <a:lnTo>
                    <a:pt x="36" y="6"/>
                  </a:lnTo>
                  <a:lnTo>
                    <a:pt x="40" y="6"/>
                  </a:lnTo>
                  <a:lnTo>
                    <a:pt x="44" y="6"/>
                  </a:lnTo>
                  <a:lnTo>
                    <a:pt x="44" y="10"/>
                  </a:lnTo>
                  <a:lnTo>
                    <a:pt x="40" y="10"/>
                  </a:lnTo>
                  <a:lnTo>
                    <a:pt x="40" y="14"/>
                  </a:lnTo>
                  <a:lnTo>
                    <a:pt x="36" y="14"/>
                  </a:lnTo>
                  <a:lnTo>
                    <a:pt x="36" y="10"/>
                  </a:lnTo>
                  <a:lnTo>
                    <a:pt x="32" y="14"/>
                  </a:lnTo>
                  <a:lnTo>
                    <a:pt x="32" y="18"/>
                  </a:lnTo>
                  <a:lnTo>
                    <a:pt x="36" y="22"/>
                  </a:lnTo>
                  <a:lnTo>
                    <a:pt x="32" y="22"/>
                  </a:lnTo>
                  <a:lnTo>
                    <a:pt x="32" y="26"/>
                  </a:lnTo>
                  <a:lnTo>
                    <a:pt x="28" y="30"/>
                  </a:lnTo>
                  <a:lnTo>
                    <a:pt x="32" y="30"/>
                  </a:lnTo>
                  <a:lnTo>
                    <a:pt x="32" y="32"/>
                  </a:lnTo>
                  <a:lnTo>
                    <a:pt x="28" y="30"/>
                  </a:lnTo>
                  <a:lnTo>
                    <a:pt x="28" y="32"/>
                  </a:lnTo>
                  <a:lnTo>
                    <a:pt x="28" y="36"/>
                  </a:lnTo>
                  <a:lnTo>
                    <a:pt x="24" y="36"/>
                  </a:lnTo>
                  <a:lnTo>
                    <a:pt x="22" y="36"/>
                  </a:lnTo>
                  <a:lnTo>
                    <a:pt x="24" y="36"/>
                  </a:lnTo>
                  <a:lnTo>
                    <a:pt x="24" y="40"/>
                  </a:lnTo>
                  <a:lnTo>
                    <a:pt x="22" y="40"/>
                  </a:lnTo>
                  <a:lnTo>
                    <a:pt x="24" y="40"/>
                  </a:lnTo>
                  <a:lnTo>
                    <a:pt x="28" y="44"/>
                  </a:lnTo>
                  <a:lnTo>
                    <a:pt x="28" y="40"/>
                  </a:lnTo>
                  <a:lnTo>
                    <a:pt x="28" y="44"/>
                  </a:lnTo>
                  <a:lnTo>
                    <a:pt x="24" y="44"/>
                  </a:lnTo>
                  <a:lnTo>
                    <a:pt x="24" y="48"/>
                  </a:lnTo>
                  <a:lnTo>
                    <a:pt x="22" y="48"/>
                  </a:lnTo>
                  <a:lnTo>
                    <a:pt x="22" y="44"/>
                  </a:lnTo>
                  <a:lnTo>
                    <a:pt x="18" y="44"/>
                  </a:lnTo>
                  <a:lnTo>
                    <a:pt x="18" y="48"/>
                  </a:lnTo>
                  <a:lnTo>
                    <a:pt x="18" y="52"/>
                  </a:lnTo>
                  <a:lnTo>
                    <a:pt x="18" y="56"/>
                  </a:lnTo>
                  <a:lnTo>
                    <a:pt x="14" y="56"/>
                  </a:lnTo>
                  <a:lnTo>
                    <a:pt x="18" y="56"/>
                  </a:lnTo>
                  <a:lnTo>
                    <a:pt x="18" y="52"/>
                  </a:lnTo>
                  <a:lnTo>
                    <a:pt x="18" y="48"/>
                  </a:lnTo>
                  <a:lnTo>
                    <a:pt x="14" y="48"/>
                  </a:lnTo>
                  <a:lnTo>
                    <a:pt x="14" y="44"/>
                  </a:lnTo>
                  <a:lnTo>
                    <a:pt x="14" y="48"/>
                  </a:lnTo>
                  <a:lnTo>
                    <a:pt x="10" y="48"/>
                  </a:lnTo>
                  <a:lnTo>
                    <a:pt x="10" y="44"/>
                  </a:lnTo>
                  <a:lnTo>
                    <a:pt x="6" y="44"/>
                  </a:lnTo>
                  <a:lnTo>
                    <a:pt x="6" y="48"/>
                  </a:lnTo>
                  <a:lnTo>
                    <a:pt x="2" y="48"/>
                  </a:lnTo>
                  <a:lnTo>
                    <a:pt x="2" y="52"/>
                  </a:lnTo>
                  <a:lnTo>
                    <a:pt x="0" y="48"/>
                  </a:lnTo>
                  <a:lnTo>
                    <a:pt x="2" y="48"/>
                  </a:lnTo>
                  <a:lnTo>
                    <a:pt x="2" y="44"/>
                  </a:lnTo>
                  <a:lnTo>
                    <a:pt x="0" y="44"/>
                  </a:lnTo>
                  <a:lnTo>
                    <a:pt x="0" y="40"/>
                  </a:lnTo>
                  <a:lnTo>
                    <a:pt x="0" y="36"/>
                  </a:lnTo>
                  <a:lnTo>
                    <a:pt x="0" y="32"/>
                  </a:lnTo>
                  <a:lnTo>
                    <a:pt x="0" y="30"/>
                  </a:lnTo>
                  <a:lnTo>
                    <a:pt x="2" y="30"/>
                  </a:lnTo>
                  <a:lnTo>
                    <a:pt x="2" y="26"/>
                  </a:lnTo>
                  <a:lnTo>
                    <a:pt x="2" y="22"/>
                  </a:lnTo>
                  <a:lnTo>
                    <a:pt x="0" y="18"/>
                  </a:lnTo>
                  <a:lnTo>
                    <a:pt x="2" y="14"/>
                  </a:lnTo>
                  <a:lnTo>
                    <a:pt x="2" y="10"/>
                  </a:lnTo>
                  <a:lnTo>
                    <a:pt x="2" y="6"/>
                  </a:lnTo>
                  <a:lnTo>
                    <a:pt x="6" y="6"/>
                  </a:lnTo>
                  <a:lnTo>
                    <a:pt x="10" y="6"/>
                  </a:lnTo>
                  <a:lnTo>
                    <a:pt x="10" y="4"/>
                  </a:lnTo>
                  <a:lnTo>
                    <a:pt x="14" y="4"/>
                  </a:lnTo>
                  <a:lnTo>
                    <a:pt x="14" y="0"/>
                  </a:lnTo>
                  <a:lnTo>
                    <a:pt x="14" y="4"/>
                  </a:lnTo>
                  <a:lnTo>
                    <a:pt x="18" y="4"/>
                  </a:lnTo>
                  <a:lnTo>
                    <a:pt x="22" y="4"/>
                  </a:lnTo>
                  <a:lnTo>
                    <a:pt x="22" y="0"/>
                  </a:lnTo>
                  <a:lnTo>
                    <a:pt x="22" y="0"/>
                  </a:lnTo>
                  <a:lnTo>
                    <a:pt x="2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19"/>
            <p:cNvSpPr>
              <a:spLocks/>
            </p:cNvSpPr>
            <p:nvPr/>
          </p:nvSpPr>
          <p:spPr bwMode="auto">
            <a:xfrm>
              <a:off x="5060950" y="2698818"/>
              <a:ext cx="73025" cy="69850"/>
            </a:xfrm>
            <a:custGeom>
              <a:avLst/>
              <a:gdLst>
                <a:gd name="T0" fmla="*/ 18 w 46"/>
                <a:gd name="T1" fmla="*/ 40 h 44"/>
                <a:gd name="T2" fmla="*/ 18 w 46"/>
                <a:gd name="T3" fmla="*/ 40 h 44"/>
                <a:gd name="T4" fmla="*/ 18 w 46"/>
                <a:gd name="T5" fmla="*/ 36 h 44"/>
                <a:gd name="T6" fmla="*/ 16 w 46"/>
                <a:gd name="T7" fmla="*/ 32 h 44"/>
                <a:gd name="T8" fmla="*/ 16 w 46"/>
                <a:gd name="T9" fmla="*/ 32 h 44"/>
                <a:gd name="T10" fmla="*/ 12 w 46"/>
                <a:gd name="T11" fmla="*/ 30 h 44"/>
                <a:gd name="T12" fmla="*/ 12 w 46"/>
                <a:gd name="T13" fmla="*/ 26 h 44"/>
                <a:gd name="T14" fmla="*/ 12 w 46"/>
                <a:gd name="T15" fmla="*/ 26 h 44"/>
                <a:gd name="T16" fmla="*/ 8 w 46"/>
                <a:gd name="T17" fmla="*/ 18 h 44"/>
                <a:gd name="T18" fmla="*/ 4 w 46"/>
                <a:gd name="T19" fmla="*/ 14 h 44"/>
                <a:gd name="T20" fmla="*/ 0 w 46"/>
                <a:gd name="T21" fmla="*/ 14 h 44"/>
                <a:gd name="T22" fmla="*/ 4 w 46"/>
                <a:gd name="T23" fmla="*/ 14 h 44"/>
                <a:gd name="T24" fmla="*/ 4 w 46"/>
                <a:gd name="T25" fmla="*/ 14 h 44"/>
                <a:gd name="T26" fmla="*/ 0 w 46"/>
                <a:gd name="T27" fmla="*/ 14 h 44"/>
                <a:gd name="T28" fmla="*/ 4 w 46"/>
                <a:gd name="T29" fmla="*/ 10 h 44"/>
                <a:gd name="T30" fmla="*/ 8 w 46"/>
                <a:gd name="T31" fmla="*/ 10 h 44"/>
                <a:gd name="T32" fmla="*/ 8 w 46"/>
                <a:gd name="T33" fmla="*/ 10 h 44"/>
                <a:gd name="T34" fmla="*/ 8 w 46"/>
                <a:gd name="T35" fmla="*/ 6 h 44"/>
                <a:gd name="T36" fmla="*/ 12 w 46"/>
                <a:gd name="T37" fmla="*/ 6 h 44"/>
                <a:gd name="T38" fmla="*/ 16 w 46"/>
                <a:gd name="T39" fmla="*/ 2 h 44"/>
                <a:gd name="T40" fmla="*/ 16 w 46"/>
                <a:gd name="T41" fmla="*/ 2 h 44"/>
                <a:gd name="T42" fmla="*/ 18 w 46"/>
                <a:gd name="T43" fmla="*/ 2 h 44"/>
                <a:gd name="T44" fmla="*/ 18 w 46"/>
                <a:gd name="T45" fmla="*/ 2 h 44"/>
                <a:gd name="T46" fmla="*/ 18 w 46"/>
                <a:gd name="T47" fmla="*/ 2 h 44"/>
                <a:gd name="T48" fmla="*/ 18 w 46"/>
                <a:gd name="T49" fmla="*/ 6 h 44"/>
                <a:gd name="T50" fmla="*/ 18 w 46"/>
                <a:gd name="T51" fmla="*/ 2 h 44"/>
                <a:gd name="T52" fmla="*/ 22 w 46"/>
                <a:gd name="T53" fmla="*/ 2 h 44"/>
                <a:gd name="T54" fmla="*/ 26 w 46"/>
                <a:gd name="T55" fmla="*/ 6 h 44"/>
                <a:gd name="T56" fmla="*/ 26 w 46"/>
                <a:gd name="T57" fmla="*/ 10 h 44"/>
                <a:gd name="T58" fmla="*/ 26 w 46"/>
                <a:gd name="T59" fmla="*/ 10 h 44"/>
                <a:gd name="T60" fmla="*/ 30 w 46"/>
                <a:gd name="T61" fmla="*/ 14 h 44"/>
                <a:gd name="T62" fmla="*/ 38 w 46"/>
                <a:gd name="T63" fmla="*/ 14 h 44"/>
                <a:gd name="T64" fmla="*/ 42 w 46"/>
                <a:gd name="T65" fmla="*/ 18 h 44"/>
                <a:gd name="T66" fmla="*/ 42 w 46"/>
                <a:gd name="T67" fmla="*/ 18 h 44"/>
                <a:gd name="T68" fmla="*/ 42 w 46"/>
                <a:gd name="T69" fmla="*/ 22 h 44"/>
                <a:gd name="T70" fmla="*/ 46 w 46"/>
                <a:gd name="T71" fmla="*/ 22 h 44"/>
                <a:gd name="T72" fmla="*/ 42 w 46"/>
                <a:gd name="T73" fmla="*/ 26 h 44"/>
                <a:gd name="T74" fmla="*/ 46 w 46"/>
                <a:gd name="T75" fmla="*/ 26 h 44"/>
                <a:gd name="T76" fmla="*/ 46 w 46"/>
                <a:gd name="T77" fmla="*/ 30 h 44"/>
                <a:gd name="T78" fmla="*/ 46 w 46"/>
                <a:gd name="T79" fmla="*/ 30 h 44"/>
                <a:gd name="T80" fmla="*/ 42 w 46"/>
                <a:gd name="T81" fmla="*/ 30 h 44"/>
                <a:gd name="T82" fmla="*/ 42 w 46"/>
                <a:gd name="T83" fmla="*/ 30 h 44"/>
                <a:gd name="T84" fmla="*/ 42 w 46"/>
                <a:gd name="T85" fmla="*/ 32 h 44"/>
                <a:gd name="T86" fmla="*/ 42 w 46"/>
                <a:gd name="T87" fmla="*/ 32 h 44"/>
                <a:gd name="T88" fmla="*/ 42 w 46"/>
                <a:gd name="T89" fmla="*/ 36 h 44"/>
                <a:gd name="T90" fmla="*/ 38 w 46"/>
                <a:gd name="T91" fmla="*/ 40 h 44"/>
                <a:gd name="T92" fmla="*/ 34 w 46"/>
                <a:gd name="T93" fmla="*/ 36 h 44"/>
                <a:gd name="T94" fmla="*/ 34 w 46"/>
                <a:gd name="T95" fmla="*/ 36 h 44"/>
                <a:gd name="T96" fmla="*/ 26 w 46"/>
                <a:gd name="T97" fmla="*/ 36 h 44"/>
                <a:gd name="T98" fmla="*/ 26 w 46"/>
                <a:gd name="T99" fmla="*/ 40 h 44"/>
                <a:gd name="T100" fmla="*/ 26 w 46"/>
                <a:gd name="T101" fmla="*/ 40 h 44"/>
                <a:gd name="T102" fmla="*/ 26 w 46"/>
                <a:gd name="T103" fmla="*/ 44 h 44"/>
                <a:gd name="T104" fmla="*/ 22 w 46"/>
                <a:gd name="T105" fmla="*/ 44 h 44"/>
                <a:gd name="T106" fmla="*/ 18 w 46"/>
                <a:gd name="T107" fmla="*/ 44 h 44"/>
                <a:gd name="T108" fmla="*/ 18 w 46"/>
                <a:gd name="T10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44">
                  <a:moveTo>
                    <a:pt x="18" y="44"/>
                  </a:moveTo>
                  <a:lnTo>
                    <a:pt x="18" y="44"/>
                  </a:lnTo>
                  <a:lnTo>
                    <a:pt x="18" y="44"/>
                  </a:lnTo>
                  <a:lnTo>
                    <a:pt x="18" y="40"/>
                  </a:lnTo>
                  <a:lnTo>
                    <a:pt x="18" y="40"/>
                  </a:lnTo>
                  <a:lnTo>
                    <a:pt x="18" y="40"/>
                  </a:lnTo>
                  <a:lnTo>
                    <a:pt x="18" y="40"/>
                  </a:lnTo>
                  <a:lnTo>
                    <a:pt x="18" y="40"/>
                  </a:lnTo>
                  <a:lnTo>
                    <a:pt x="18" y="36"/>
                  </a:lnTo>
                  <a:lnTo>
                    <a:pt x="18" y="36"/>
                  </a:lnTo>
                  <a:lnTo>
                    <a:pt x="18" y="36"/>
                  </a:lnTo>
                  <a:lnTo>
                    <a:pt x="18" y="36"/>
                  </a:lnTo>
                  <a:lnTo>
                    <a:pt x="18" y="36"/>
                  </a:lnTo>
                  <a:lnTo>
                    <a:pt x="18" y="36"/>
                  </a:lnTo>
                  <a:lnTo>
                    <a:pt x="18" y="36"/>
                  </a:lnTo>
                  <a:lnTo>
                    <a:pt x="16" y="32"/>
                  </a:lnTo>
                  <a:lnTo>
                    <a:pt x="16" y="32"/>
                  </a:lnTo>
                  <a:lnTo>
                    <a:pt x="16" y="32"/>
                  </a:lnTo>
                  <a:lnTo>
                    <a:pt x="16" y="32"/>
                  </a:lnTo>
                  <a:lnTo>
                    <a:pt x="16" y="32"/>
                  </a:lnTo>
                  <a:lnTo>
                    <a:pt x="16" y="30"/>
                  </a:lnTo>
                  <a:lnTo>
                    <a:pt x="12" y="30"/>
                  </a:lnTo>
                  <a:lnTo>
                    <a:pt x="12" y="30"/>
                  </a:lnTo>
                  <a:lnTo>
                    <a:pt x="12" y="30"/>
                  </a:lnTo>
                  <a:lnTo>
                    <a:pt x="12" y="30"/>
                  </a:lnTo>
                  <a:lnTo>
                    <a:pt x="12" y="30"/>
                  </a:lnTo>
                  <a:lnTo>
                    <a:pt x="12" y="26"/>
                  </a:lnTo>
                  <a:lnTo>
                    <a:pt x="12" y="26"/>
                  </a:lnTo>
                  <a:lnTo>
                    <a:pt x="12" y="26"/>
                  </a:lnTo>
                  <a:lnTo>
                    <a:pt x="12" y="26"/>
                  </a:lnTo>
                  <a:lnTo>
                    <a:pt x="12" y="26"/>
                  </a:lnTo>
                  <a:lnTo>
                    <a:pt x="12" y="26"/>
                  </a:lnTo>
                  <a:lnTo>
                    <a:pt x="12" y="22"/>
                  </a:lnTo>
                  <a:lnTo>
                    <a:pt x="12" y="22"/>
                  </a:lnTo>
                  <a:lnTo>
                    <a:pt x="8" y="22"/>
                  </a:lnTo>
                  <a:lnTo>
                    <a:pt x="8" y="18"/>
                  </a:lnTo>
                  <a:lnTo>
                    <a:pt x="4" y="18"/>
                  </a:lnTo>
                  <a:lnTo>
                    <a:pt x="4" y="18"/>
                  </a:lnTo>
                  <a:lnTo>
                    <a:pt x="4" y="14"/>
                  </a:lnTo>
                  <a:lnTo>
                    <a:pt x="4" y="14"/>
                  </a:lnTo>
                  <a:lnTo>
                    <a:pt x="0" y="14"/>
                  </a:lnTo>
                  <a:lnTo>
                    <a:pt x="0" y="14"/>
                  </a:lnTo>
                  <a:lnTo>
                    <a:pt x="0" y="14"/>
                  </a:lnTo>
                  <a:lnTo>
                    <a:pt x="0" y="14"/>
                  </a:lnTo>
                  <a:lnTo>
                    <a:pt x="0" y="14"/>
                  </a:lnTo>
                  <a:lnTo>
                    <a:pt x="4" y="14"/>
                  </a:lnTo>
                  <a:lnTo>
                    <a:pt x="4" y="14"/>
                  </a:lnTo>
                  <a:lnTo>
                    <a:pt x="4" y="14"/>
                  </a:lnTo>
                  <a:lnTo>
                    <a:pt x="4" y="14"/>
                  </a:lnTo>
                  <a:lnTo>
                    <a:pt x="4" y="14"/>
                  </a:lnTo>
                  <a:lnTo>
                    <a:pt x="4" y="14"/>
                  </a:lnTo>
                  <a:lnTo>
                    <a:pt x="4" y="14"/>
                  </a:lnTo>
                  <a:lnTo>
                    <a:pt x="4" y="14"/>
                  </a:lnTo>
                  <a:lnTo>
                    <a:pt x="4" y="14"/>
                  </a:lnTo>
                  <a:lnTo>
                    <a:pt x="0" y="14"/>
                  </a:lnTo>
                  <a:lnTo>
                    <a:pt x="0" y="14"/>
                  </a:lnTo>
                  <a:lnTo>
                    <a:pt x="0" y="14"/>
                  </a:lnTo>
                  <a:lnTo>
                    <a:pt x="0" y="10"/>
                  </a:lnTo>
                  <a:lnTo>
                    <a:pt x="0" y="10"/>
                  </a:lnTo>
                  <a:lnTo>
                    <a:pt x="4" y="10"/>
                  </a:lnTo>
                  <a:lnTo>
                    <a:pt x="4" y="14"/>
                  </a:lnTo>
                  <a:lnTo>
                    <a:pt x="4" y="14"/>
                  </a:lnTo>
                  <a:lnTo>
                    <a:pt x="8" y="10"/>
                  </a:lnTo>
                  <a:lnTo>
                    <a:pt x="8" y="10"/>
                  </a:lnTo>
                  <a:lnTo>
                    <a:pt x="8" y="10"/>
                  </a:lnTo>
                  <a:lnTo>
                    <a:pt x="8" y="10"/>
                  </a:lnTo>
                  <a:lnTo>
                    <a:pt x="8" y="10"/>
                  </a:lnTo>
                  <a:lnTo>
                    <a:pt x="8" y="10"/>
                  </a:lnTo>
                  <a:lnTo>
                    <a:pt x="8" y="10"/>
                  </a:lnTo>
                  <a:lnTo>
                    <a:pt x="8" y="6"/>
                  </a:lnTo>
                  <a:lnTo>
                    <a:pt x="8" y="6"/>
                  </a:lnTo>
                  <a:lnTo>
                    <a:pt x="8" y="6"/>
                  </a:lnTo>
                  <a:lnTo>
                    <a:pt x="8" y="6"/>
                  </a:lnTo>
                  <a:lnTo>
                    <a:pt x="8" y="6"/>
                  </a:lnTo>
                  <a:lnTo>
                    <a:pt x="12" y="6"/>
                  </a:lnTo>
                  <a:lnTo>
                    <a:pt x="12" y="6"/>
                  </a:lnTo>
                  <a:lnTo>
                    <a:pt x="12" y="6"/>
                  </a:lnTo>
                  <a:lnTo>
                    <a:pt x="12" y="6"/>
                  </a:lnTo>
                  <a:lnTo>
                    <a:pt x="12" y="6"/>
                  </a:lnTo>
                  <a:lnTo>
                    <a:pt x="16" y="2"/>
                  </a:lnTo>
                  <a:lnTo>
                    <a:pt x="16" y="2"/>
                  </a:lnTo>
                  <a:lnTo>
                    <a:pt x="16" y="0"/>
                  </a:lnTo>
                  <a:lnTo>
                    <a:pt x="16" y="0"/>
                  </a:lnTo>
                  <a:lnTo>
                    <a:pt x="16" y="2"/>
                  </a:lnTo>
                  <a:lnTo>
                    <a:pt x="16" y="2"/>
                  </a:lnTo>
                  <a:lnTo>
                    <a:pt x="16" y="2"/>
                  </a:lnTo>
                  <a:lnTo>
                    <a:pt x="16" y="2"/>
                  </a:lnTo>
                  <a:lnTo>
                    <a:pt x="18" y="2"/>
                  </a:lnTo>
                  <a:lnTo>
                    <a:pt x="18" y="2"/>
                  </a:lnTo>
                  <a:lnTo>
                    <a:pt x="18" y="2"/>
                  </a:lnTo>
                  <a:lnTo>
                    <a:pt x="18" y="2"/>
                  </a:lnTo>
                  <a:lnTo>
                    <a:pt x="18" y="2"/>
                  </a:lnTo>
                  <a:lnTo>
                    <a:pt x="18" y="2"/>
                  </a:lnTo>
                  <a:lnTo>
                    <a:pt x="18" y="2"/>
                  </a:lnTo>
                  <a:lnTo>
                    <a:pt x="18" y="2"/>
                  </a:lnTo>
                  <a:lnTo>
                    <a:pt x="18" y="2"/>
                  </a:lnTo>
                  <a:lnTo>
                    <a:pt x="18" y="2"/>
                  </a:lnTo>
                  <a:lnTo>
                    <a:pt x="18" y="6"/>
                  </a:lnTo>
                  <a:lnTo>
                    <a:pt x="18" y="6"/>
                  </a:lnTo>
                  <a:lnTo>
                    <a:pt x="18" y="6"/>
                  </a:lnTo>
                  <a:lnTo>
                    <a:pt x="18" y="2"/>
                  </a:lnTo>
                  <a:lnTo>
                    <a:pt x="18" y="2"/>
                  </a:lnTo>
                  <a:lnTo>
                    <a:pt x="18" y="2"/>
                  </a:lnTo>
                  <a:lnTo>
                    <a:pt x="18" y="2"/>
                  </a:lnTo>
                  <a:lnTo>
                    <a:pt x="22" y="2"/>
                  </a:lnTo>
                  <a:lnTo>
                    <a:pt x="22" y="2"/>
                  </a:lnTo>
                  <a:lnTo>
                    <a:pt x="22" y="2"/>
                  </a:lnTo>
                  <a:lnTo>
                    <a:pt x="22" y="2"/>
                  </a:lnTo>
                  <a:lnTo>
                    <a:pt x="22" y="6"/>
                  </a:lnTo>
                  <a:lnTo>
                    <a:pt x="26" y="6"/>
                  </a:lnTo>
                  <a:lnTo>
                    <a:pt x="26" y="6"/>
                  </a:lnTo>
                  <a:lnTo>
                    <a:pt x="26" y="6"/>
                  </a:lnTo>
                  <a:lnTo>
                    <a:pt x="26" y="6"/>
                  </a:lnTo>
                  <a:lnTo>
                    <a:pt x="26" y="6"/>
                  </a:lnTo>
                  <a:lnTo>
                    <a:pt x="26" y="10"/>
                  </a:lnTo>
                  <a:lnTo>
                    <a:pt x="26" y="10"/>
                  </a:lnTo>
                  <a:lnTo>
                    <a:pt x="26" y="10"/>
                  </a:lnTo>
                  <a:lnTo>
                    <a:pt x="26" y="10"/>
                  </a:lnTo>
                  <a:lnTo>
                    <a:pt x="26" y="10"/>
                  </a:lnTo>
                  <a:lnTo>
                    <a:pt x="26" y="10"/>
                  </a:lnTo>
                  <a:lnTo>
                    <a:pt x="26" y="10"/>
                  </a:lnTo>
                  <a:lnTo>
                    <a:pt x="30" y="10"/>
                  </a:lnTo>
                  <a:lnTo>
                    <a:pt x="30" y="10"/>
                  </a:lnTo>
                  <a:lnTo>
                    <a:pt x="30" y="14"/>
                  </a:lnTo>
                  <a:lnTo>
                    <a:pt x="34" y="14"/>
                  </a:lnTo>
                  <a:lnTo>
                    <a:pt x="34" y="14"/>
                  </a:lnTo>
                  <a:lnTo>
                    <a:pt x="38" y="14"/>
                  </a:lnTo>
                  <a:lnTo>
                    <a:pt x="38" y="14"/>
                  </a:lnTo>
                  <a:lnTo>
                    <a:pt x="38" y="14"/>
                  </a:lnTo>
                  <a:lnTo>
                    <a:pt x="38" y="18"/>
                  </a:lnTo>
                  <a:lnTo>
                    <a:pt x="42" y="18"/>
                  </a:lnTo>
                  <a:lnTo>
                    <a:pt x="42" y="18"/>
                  </a:lnTo>
                  <a:lnTo>
                    <a:pt x="42" y="18"/>
                  </a:lnTo>
                  <a:lnTo>
                    <a:pt x="42" y="18"/>
                  </a:lnTo>
                  <a:lnTo>
                    <a:pt x="42" y="18"/>
                  </a:lnTo>
                  <a:lnTo>
                    <a:pt x="42" y="18"/>
                  </a:lnTo>
                  <a:lnTo>
                    <a:pt x="42" y="18"/>
                  </a:lnTo>
                  <a:lnTo>
                    <a:pt x="42" y="18"/>
                  </a:lnTo>
                  <a:lnTo>
                    <a:pt x="42" y="22"/>
                  </a:lnTo>
                  <a:lnTo>
                    <a:pt x="42" y="22"/>
                  </a:lnTo>
                  <a:lnTo>
                    <a:pt x="42" y="22"/>
                  </a:lnTo>
                  <a:lnTo>
                    <a:pt x="46" y="22"/>
                  </a:lnTo>
                  <a:lnTo>
                    <a:pt x="46" y="22"/>
                  </a:lnTo>
                  <a:lnTo>
                    <a:pt x="46" y="22"/>
                  </a:lnTo>
                  <a:lnTo>
                    <a:pt x="46" y="22"/>
                  </a:lnTo>
                  <a:lnTo>
                    <a:pt x="46" y="26"/>
                  </a:lnTo>
                  <a:lnTo>
                    <a:pt x="42" y="26"/>
                  </a:lnTo>
                  <a:lnTo>
                    <a:pt x="42" y="26"/>
                  </a:lnTo>
                  <a:lnTo>
                    <a:pt x="46" y="26"/>
                  </a:lnTo>
                  <a:lnTo>
                    <a:pt x="46" y="26"/>
                  </a:lnTo>
                  <a:lnTo>
                    <a:pt x="46" y="26"/>
                  </a:lnTo>
                  <a:lnTo>
                    <a:pt x="46" y="26"/>
                  </a:lnTo>
                  <a:lnTo>
                    <a:pt x="46" y="26"/>
                  </a:lnTo>
                  <a:lnTo>
                    <a:pt x="46" y="26"/>
                  </a:lnTo>
                  <a:lnTo>
                    <a:pt x="46" y="26"/>
                  </a:lnTo>
                  <a:lnTo>
                    <a:pt x="46" y="30"/>
                  </a:lnTo>
                  <a:lnTo>
                    <a:pt x="46" y="30"/>
                  </a:lnTo>
                  <a:lnTo>
                    <a:pt x="46" y="30"/>
                  </a:lnTo>
                  <a:lnTo>
                    <a:pt x="46" y="30"/>
                  </a:lnTo>
                  <a:lnTo>
                    <a:pt x="46" y="30"/>
                  </a:lnTo>
                  <a:lnTo>
                    <a:pt x="42" y="32"/>
                  </a:lnTo>
                  <a:lnTo>
                    <a:pt x="42" y="30"/>
                  </a:lnTo>
                  <a:lnTo>
                    <a:pt x="42" y="30"/>
                  </a:lnTo>
                  <a:lnTo>
                    <a:pt x="42" y="30"/>
                  </a:lnTo>
                  <a:lnTo>
                    <a:pt x="42" y="30"/>
                  </a:lnTo>
                  <a:lnTo>
                    <a:pt x="42" y="30"/>
                  </a:lnTo>
                  <a:lnTo>
                    <a:pt x="42" y="30"/>
                  </a:lnTo>
                  <a:lnTo>
                    <a:pt x="42" y="30"/>
                  </a:lnTo>
                  <a:lnTo>
                    <a:pt x="42" y="30"/>
                  </a:lnTo>
                  <a:lnTo>
                    <a:pt x="42" y="30"/>
                  </a:lnTo>
                  <a:lnTo>
                    <a:pt x="42" y="32"/>
                  </a:lnTo>
                  <a:lnTo>
                    <a:pt x="42" y="32"/>
                  </a:lnTo>
                  <a:lnTo>
                    <a:pt x="42" y="32"/>
                  </a:lnTo>
                  <a:lnTo>
                    <a:pt x="42" y="32"/>
                  </a:lnTo>
                  <a:lnTo>
                    <a:pt x="42" y="32"/>
                  </a:lnTo>
                  <a:lnTo>
                    <a:pt x="42" y="32"/>
                  </a:lnTo>
                  <a:lnTo>
                    <a:pt x="42" y="36"/>
                  </a:lnTo>
                  <a:lnTo>
                    <a:pt x="42" y="36"/>
                  </a:lnTo>
                  <a:lnTo>
                    <a:pt x="42" y="36"/>
                  </a:lnTo>
                  <a:lnTo>
                    <a:pt x="42" y="36"/>
                  </a:lnTo>
                  <a:lnTo>
                    <a:pt x="38" y="36"/>
                  </a:lnTo>
                  <a:lnTo>
                    <a:pt x="38" y="36"/>
                  </a:lnTo>
                  <a:lnTo>
                    <a:pt x="38" y="40"/>
                  </a:lnTo>
                  <a:lnTo>
                    <a:pt x="38" y="40"/>
                  </a:lnTo>
                  <a:lnTo>
                    <a:pt x="38" y="40"/>
                  </a:lnTo>
                  <a:lnTo>
                    <a:pt x="34" y="40"/>
                  </a:lnTo>
                  <a:lnTo>
                    <a:pt x="34" y="40"/>
                  </a:lnTo>
                  <a:lnTo>
                    <a:pt x="34" y="36"/>
                  </a:lnTo>
                  <a:lnTo>
                    <a:pt x="34" y="36"/>
                  </a:lnTo>
                  <a:lnTo>
                    <a:pt x="34" y="36"/>
                  </a:lnTo>
                  <a:lnTo>
                    <a:pt x="34" y="36"/>
                  </a:lnTo>
                  <a:lnTo>
                    <a:pt x="34" y="36"/>
                  </a:lnTo>
                  <a:lnTo>
                    <a:pt x="30" y="36"/>
                  </a:lnTo>
                  <a:lnTo>
                    <a:pt x="30" y="36"/>
                  </a:lnTo>
                  <a:lnTo>
                    <a:pt x="30" y="36"/>
                  </a:lnTo>
                  <a:lnTo>
                    <a:pt x="26" y="36"/>
                  </a:lnTo>
                  <a:lnTo>
                    <a:pt x="26" y="36"/>
                  </a:lnTo>
                  <a:lnTo>
                    <a:pt x="26" y="36"/>
                  </a:lnTo>
                  <a:lnTo>
                    <a:pt x="26" y="40"/>
                  </a:lnTo>
                  <a:lnTo>
                    <a:pt x="26" y="40"/>
                  </a:lnTo>
                  <a:lnTo>
                    <a:pt x="26" y="40"/>
                  </a:lnTo>
                  <a:lnTo>
                    <a:pt x="26" y="40"/>
                  </a:lnTo>
                  <a:lnTo>
                    <a:pt x="26" y="40"/>
                  </a:lnTo>
                  <a:lnTo>
                    <a:pt x="26" y="40"/>
                  </a:lnTo>
                  <a:lnTo>
                    <a:pt x="26" y="44"/>
                  </a:lnTo>
                  <a:lnTo>
                    <a:pt x="26" y="44"/>
                  </a:lnTo>
                  <a:lnTo>
                    <a:pt x="26" y="44"/>
                  </a:lnTo>
                  <a:lnTo>
                    <a:pt x="26" y="44"/>
                  </a:lnTo>
                  <a:lnTo>
                    <a:pt x="26" y="44"/>
                  </a:lnTo>
                  <a:lnTo>
                    <a:pt x="22" y="44"/>
                  </a:lnTo>
                  <a:lnTo>
                    <a:pt x="22" y="44"/>
                  </a:lnTo>
                  <a:lnTo>
                    <a:pt x="22" y="44"/>
                  </a:lnTo>
                  <a:lnTo>
                    <a:pt x="22" y="44"/>
                  </a:lnTo>
                  <a:lnTo>
                    <a:pt x="18" y="44"/>
                  </a:lnTo>
                  <a:lnTo>
                    <a:pt x="18" y="44"/>
                  </a:lnTo>
                  <a:lnTo>
                    <a:pt x="18" y="44"/>
                  </a:lnTo>
                  <a:lnTo>
                    <a:pt x="18" y="44"/>
                  </a:lnTo>
                  <a:lnTo>
                    <a:pt x="18" y="44"/>
                  </a:lnTo>
                  <a:lnTo>
                    <a:pt x="18" y="44"/>
                  </a:lnTo>
                  <a:lnTo>
                    <a:pt x="18" y="44"/>
                  </a:lnTo>
                  <a:lnTo>
                    <a:pt x="18"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220"/>
            <p:cNvSpPr>
              <a:spLocks/>
            </p:cNvSpPr>
            <p:nvPr/>
          </p:nvSpPr>
          <p:spPr bwMode="auto">
            <a:xfrm>
              <a:off x="5441950" y="3206818"/>
              <a:ext cx="180975" cy="327025"/>
            </a:xfrm>
            <a:custGeom>
              <a:avLst/>
              <a:gdLst>
                <a:gd name="T0" fmla="*/ 36 w 114"/>
                <a:gd name="T1" fmla="*/ 146 h 206"/>
                <a:gd name="T2" fmla="*/ 48 w 114"/>
                <a:gd name="T3" fmla="*/ 134 h 206"/>
                <a:gd name="T4" fmla="*/ 44 w 114"/>
                <a:gd name="T5" fmla="*/ 130 h 206"/>
                <a:gd name="T6" fmla="*/ 36 w 114"/>
                <a:gd name="T7" fmla="*/ 120 h 206"/>
                <a:gd name="T8" fmla="*/ 30 w 114"/>
                <a:gd name="T9" fmla="*/ 108 h 206"/>
                <a:gd name="T10" fmla="*/ 22 w 114"/>
                <a:gd name="T11" fmla="*/ 94 h 206"/>
                <a:gd name="T12" fmla="*/ 14 w 114"/>
                <a:gd name="T13" fmla="*/ 82 h 206"/>
                <a:gd name="T14" fmla="*/ 10 w 114"/>
                <a:gd name="T15" fmla="*/ 76 h 206"/>
                <a:gd name="T16" fmla="*/ 10 w 114"/>
                <a:gd name="T17" fmla="*/ 64 h 206"/>
                <a:gd name="T18" fmla="*/ 10 w 114"/>
                <a:gd name="T19" fmla="*/ 68 h 206"/>
                <a:gd name="T20" fmla="*/ 2 w 114"/>
                <a:gd name="T21" fmla="*/ 52 h 206"/>
                <a:gd name="T22" fmla="*/ 6 w 114"/>
                <a:gd name="T23" fmla="*/ 46 h 206"/>
                <a:gd name="T24" fmla="*/ 10 w 114"/>
                <a:gd name="T25" fmla="*/ 30 h 206"/>
                <a:gd name="T26" fmla="*/ 14 w 114"/>
                <a:gd name="T27" fmla="*/ 26 h 206"/>
                <a:gd name="T28" fmla="*/ 30 w 114"/>
                <a:gd name="T29" fmla="*/ 24 h 206"/>
                <a:gd name="T30" fmla="*/ 36 w 114"/>
                <a:gd name="T31" fmla="*/ 16 h 206"/>
                <a:gd name="T32" fmla="*/ 44 w 114"/>
                <a:gd name="T33" fmla="*/ 12 h 206"/>
                <a:gd name="T34" fmla="*/ 60 w 114"/>
                <a:gd name="T35" fmla="*/ 4 h 206"/>
                <a:gd name="T36" fmla="*/ 70 w 114"/>
                <a:gd name="T37" fmla="*/ 4 h 206"/>
                <a:gd name="T38" fmla="*/ 84 w 114"/>
                <a:gd name="T39" fmla="*/ 4 h 206"/>
                <a:gd name="T40" fmla="*/ 92 w 114"/>
                <a:gd name="T41" fmla="*/ 16 h 206"/>
                <a:gd name="T42" fmla="*/ 88 w 114"/>
                <a:gd name="T43" fmla="*/ 34 h 206"/>
                <a:gd name="T44" fmla="*/ 76 w 114"/>
                <a:gd name="T45" fmla="*/ 34 h 206"/>
                <a:gd name="T46" fmla="*/ 62 w 114"/>
                <a:gd name="T47" fmla="*/ 38 h 206"/>
                <a:gd name="T48" fmla="*/ 62 w 114"/>
                <a:gd name="T49" fmla="*/ 50 h 206"/>
                <a:gd name="T50" fmla="*/ 62 w 114"/>
                <a:gd name="T51" fmla="*/ 52 h 206"/>
                <a:gd name="T52" fmla="*/ 52 w 114"/>
                <a:gd name="T53" fmla="*/ 56 h 206"/>
                <a:gd name="T54" fmla="*/ 62 w 114"/>
                <a:gd name="T55" fmla="*/ 68 h 206"/>
                <a:gd name="T56" fmla="*/ 74 w 114"/>
                <a:gd name="T57" fmla="*/ 82 h 206"/>
                <a:gd name="T58" fmla="*/ 84 w 114"/>
                <a:gd name="T59" fmla="*/ 86 h 206"/>
                <a:gd name="T60" fmla="*/ 80 w 114"/>
                <a:gd name="T61" fmla="*/ 100 h 206"/>
                <a:gd name="T62" fmla="*/ 80 w 114"/>
                <a:gd name="T63" fmla="*/ 112 h 206"/>
                <a:gd name="T64" fmla="*/ 84 w 114"/>
                <a:gd name="T65" fmla="*/ 112 h 206"/>
                <a:gd name="T66" fmla="*/ 88 w 114"/>
                <a:gd name="T67" fmla="*/ 100 h 206"/>
                <a:gd name="T68" fmla="*/ 104 w 114"/>
                <a:gd name="T69" fmla="*/ 104 h 206"/>
                <a:gd name="T70" fmla="*/ 110 w 114"/>
                <a:gd name="T71" fmla="*/ 116 h 206"/>
                <a:gd name="T72" fmla="*/ 106 w 114"/>
                <a:gd name="T73" fmla="*/ 126 h 206"/>
                <a:gd name="T74" fmla="*/ 100 w 114"/>
                <a:gd name="T75" fmla="*/ 122 h 206"/>
                <a:gd name="T76" fmla="*/ 88 w 114"/>
                <a:gd name="T77" fmla="*/ 122 h 206"/>
                <a:gd name="T78" fmla="*/ 88 w 114"/>
                <a:gd name="T79" fmla="*/ 126 h 206"/>
                <a:gd name="T80" fmla="*/ 84 w 114"/>
                <a:gd name="T81" fmla="*/ 142 h 206"/>
                <a:gd name="T82" fmla="*/ 88 w 114"/>
                <a:gd name="T83" fmla="*/ 142 h 206"/>
                <a:gd name="T84" fmla="*/ 100 w 114"/>
                <a:gd name="T85" fmla="*/ 146 h 206"/>
                <a:gd name="T86" fmla="*/ 92 w 114"/>
                <a:gd name="T87" fmla="*/ 150 h 206"/>
                <a:gd name="T88" fmla="*/ 100 w 114"/>
                <a:gd name="T89" fmla="*/ 156 h 206"/>
                <a:gd name="T90" fmla="*/ 100 w 114"/>
                <a:gd name="T91" fmla="*/ 172 h 206"/>
                <a:gd name="T92" fmla="*/ 104 w 114"/>
                <a:gd name="T93" fmla="*/ 190 h 206"/>
                <a:gd name="T94" fmla="*/ 96 w 114"/>
                <a:gd name="T95" fmla="*/ 202 h 206"/>
                <a:gd name="T96" fmla="*/ 100 w 114"/>
                <a:gd name="T97" fmla="*/ 198 h 206"/>
                <a:gd name="T98" fmla="*/ 80 w 114"/>
                <a:gd name="T99" fmla="*/ 202 h 206"/>
                <a:gd name="T100" fmla="*/ 66 w 114"/>
                <a:gd name="T101" fmla="*/ 202 h 206"/>
                <a:gd name="T102" fmla="*/ 52 w 114"/>
                <a:gd name="T103" fmla="*/ 190 h 206"/>
                <a:gd name="T104" fmla="*/ 32 w 114"/>
                <a:gd name="T105" fmla="*/ 186 h 206"/>
                <a:gd name="T106" fmla="*/ 30 w 114"/>
                <a:gd name="T107" fmla="*/ 164 h 206"/>
                <a:gd name="T108" fmla="*/ 32 w 114"/>
                <a:gd name="T109" fmla="*/ 16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06">
                  <a:moveTo>
                    <a:pt x="36" y="156"/>
                  </a:moveTo>
                  <a:lnTo>
                    <a:pt x="36" y="152"/>
                  </a:lnTo>
                  <a:lnTo>
                    <a:pt x="40" y="152"/>
                  </a:lnTo>
                  <a:lnTo>
                    <a:pt x="36" y="150"/>
                  </a:lnTo>
                  <a:lnTo>
                    <a:pt x="36" y="146"/>
                  </a:lnTo>
                  <a:lnTo>
                    <a:pt x="40" y="142"/>
                  </a:lnTo>
                  <a:lnTo>
                    <a:pt x="40" y="138"/>
                  </a:lnTo>
                  <a:lnTo>
                    <a:pt x="40" y="134"/>
                  </a:lnTo>
                  <a:lnTo>
                    <a:pt x="44" y="134"/>
                  </a:lnTo>
                  <a:lnTo>
                    <a:pt x="48" y="134"/>
                  </a:lnTo>
                  <a:lnTo>
                    <a:pt x="52" y="134"/>
                  </a:lnTo>
                  <a:lnTo>
                    <a:pt x="52" y="130"/>
                  </a:lnTo>
                  <a:lnTo>
                    <a:pt x="48" y="126"/>
                  </a:lnTo>
                  <a:lnTo>
                    <a:pt x="44" y="126"/>
                  </a:lnTo>
                  <a:lnTo>
                    <a:pt x="44" y="130"/>
                  </a:lnTo>
                  <a:lnTo>
                    <a:pt x="44" y="126"/>
                  </a:lnTo>
                  <a:lnTo>
                    <a:pt x="40" y="126"/>
                  </a:lnTo>
                  <a:lnTo>
                    <a:pt x="40" y="122"/>
                  </a:lnTo>
                  <a:lnTo>
                    <a:pt x="36" y="122"/>
                  </a:lnTo>
                  <a:lnTo>
                    <a:pt x="36" y="120"/>
                  </a:lnTo>
                  <a:lnTo>
                    <a:pt x="36" y="116"/>
                  </a:lnTo>
                  <a:lnTo>
                    <a:pt x="32" y="116"/>
                  </a:lnTo>
                  <a:lnTo>
                    <a:pt x="32" y="112"/>
                  </a:lnTo>
                  <a:lnTo>
                    <a:pt x="32" y="108"/>
                  </a:lnTo>
                  <a:lnTo>
                    <a:pt x="30" y="108"/>
                  </a:lnTo>
                  <a:lnTo>
                    <a:pt x="30" y="104"/>
                  </a:lnTo>
                  <a:lnTo>
                    <a:pt x="26" y="104"/>
                  </a:lnTo>
                  <a:lnTo>
                    <a:pt x="26" y="100"/>
                  </a:lnTo>
                  <a:lnTo>
                    <a:pt x="22" y="100"/>
                  </a:lnTo>
                  <a:lnTo>
                    <a:pt x="22" y="94"/>
                  </a:lnTo>
                  <a:lnTo>
                    <a:pt x="18" y="94"/>
                  </a:lnTo>
                  <a:lnTo>
                    <a:pt x="18" y="90"/>
                  </a:lnTo>
                  <a:lnTo>
                    <a:pt x="14" y="90"/>
                  </a:lnTo>
                  <a:lnTo>
                    <a:pt x="14" y="86"/>
                  </a:lnTo>
                  <a:lnTo>
                    <a:pt x="14" y="82"/>
                  </a:lnTo>
                  <a:lnTo>
                    <a:pt x="10" y="82"/>
                  </a:lnTo>
                  <a:lnTo>
                    <a:pt x="10" y="80"/>
                  </a:lnTo>
                  <a:lnTo>
                    <a:pt x="10" y="76"/>
                  </a:lnTo>
                  <a:lnTo>
                    <a:pt x="14" y="76"/>
                  </a:lnTo>
                  <a:lnTo>
                    <a:pt x="10" y="76"/>
                  </a:lnTo>
                  <a:lnTo>
                    <a:pt x="10" y="72"/>
                  </a:lnTo>
                  <a:lnTo>
                    <a:pt x="10" y="68"/>
                  </a:lnTo>
                  <a:lnTo>
                    <a:pt x="14" y="68"/>
                  </a:lnTo>
                  <a:lnTo>
                    <a:pt x="14" y="64"/>
                  </a:lnTo>
                  <a:lnTo>
                    <a:pt x="10" y="64"/>
                  </a:lnTo>
                  <a:lnTo>
                    <a:pt x="10" y="68"/>
                  </a:lnTo>
                  <a:lnTo>
                    <a:pt x="10" y="72"/>
                  </a:lnTo>
                  <a:lnTo>
                    <a:pt x="10" y="68"/>
                  </a:lnTo>
                  <a:lnTo>
                    <a:pt x="10" y="72"/>
                  </a:lnTo>
                  <a:lnTo>
                    <a:pt x="10" y="68"/>
                  </a:lnTo>
                  <a:lnTo>
                    <a:pt x="10" y="64"/>
                  </a:lnTo>
                  <a:lnTo>
                    <a:pt x="10" y="60"/>
                  </a:lnTo>
                  <a:lnTo>
                    <a:pt x="6" y="60"/>
                  </a:lnTo>
                  <a:lnTo>
                    <a:pt x="6" y="56"/>
                  </a:lnTo>
                  <a:lnTo>
                    <a:pt x="2" y="52"/>
                  </a:lnTo>
                  <a:lnTo>
                    <a:pt x="0" y="52"/>
                  </a:lnTo>
                  <a:lnTo>
                    <a:pt x="0" y="50"/>
                  </a:lnTo>
                  <a:lnTo>
                    <a:pt x="2" y="50"/>
                  </a:lnTo>
                  <a:lnTo>
                    <a:pt x="2" y="46"/>
                  </a:lnTo>
                  <a:lnTo>
                    <a:pt x="6" y="46"/>
                  </a:lnTo>
                  <a:lnTo>
                    <a:pt x="6" y="42"/>
                  </a:lnTo>
                  <a:lnTo>
                    <a:pt x="10" y="38"/>
                  </a:lnTo>
                  <a:lnTo>
                    <a:pt x="10" y="34"/>
                  </a:lnTo>
                  <a:lnTo>
                    <a:pt x="14" y="30"/>
                  </a:lnTo>
                  <a:lnTo>
                    <a:pt x="10" y="30"/>
                  </a:lnTo>
                  <a:lnTo>
                    <a:pt x="10" y="26"/>
                  </a:lnTo>
                  <a:lnTo>
                    <a:pt x="14" y="30"/>
                  </a:lnTo>
                  <a:lnTo>
                    <a:pt x="14" y="26"/>
                  </a:lnTo>
                  <a:lnTo>
                    <a:pt x="10" y="26"/>
                  </a:lnTo>
                  <a:lnTo>
                    <a:pt x="14" y="26"/>
                  </a:lnTo>
                  <a:lnTo>
                    <a:pt x="18" y="30"/>
                  </a:lnTo>
                  <a:lnTo>
                    <a:pt x="18" y="26"/>
                  </a:lnTo>
                  <a:lnTo>
                    <a:pt x="22" y="26"/>
                  </a:lnTo>
                  <a:lnTo>
                    <a:pt x="26" y="24"/>
                  </a:lnTo>
                  <a:lnTo>
                    <a:pt x="30" y="24"/>
                  </a:lnTo>
                  <a:lnTo>
                    <a:pt x="30" y="26"/>
                  </a:lnTo>
                  <a:lnTo>
                    <a:pt x="30" y="24"/>
                  </a:lnTo>
                  <a:lnTo>
                    <a:pt x="30" y="20"/>
                  </a:lnTo>
                  <a:lnTo>
                    <a:pt x="32" y="20"/>
                  </a:lnTo>
                  <a:lnTo>
                    <a:pt x="36" y="16"/>
                  </a:lnTo>
                  <a:lnTo>
                    <a:pt x="36" y="12"/>
                  </a:lnTo>
                  <a:lnTo>
                    <a:pt x="36" y="16"/>
                  </a:lnTo>
                  <a:lnTo>
                    <a:pt x="36" y="12"/>
                  </a:lnTo>
                  <a:lnTo>
                    <a:pt x="40" y="12"/>
                  </a:lnTo>
                  <a:lnTo>
                    <a:pt x="44" y="12"/>
                  </a:lnTo>
                  <a:lnTo>
                    <a:pt x="48" y="8"/>
                  </a:lnTo>
                  <a:lnTo>
                    <a:pt x="52" y="8"/>
                  </a:lnTo>
                  <a:lnTo>
                    <a:pt x="52" y="4"/>
                  </a:lnTo>
                  <a:lnTo>
                    <a:pt x="56" y="4"/>
                  </a:lnTo>
                  <a:lnTo>
                    <a:pt x="60" y="4"/>
                  </a:lnTo>
                  <a:lnTo>
                    <a:pt x="60" y="0"/>
                  </a:lnTo>
                  <a:lnTo>
                    <a:pt x="62" y="0"/>
                  </a:lnTo>
                  <a:lnTo>
                    <a:pt x="66" y="0"/>
                  </a:lnTo>
                  <a:lnTo>
                    <a:pt x="70" y="0"/>
                  </a:lnTo>
                  <a:lnTo>
                    <a:pt x="70" y="4"/>
                  </a:lnTo>
                  <a:lnTo>
                    <a:pt x="74" y="4"/>
                  </a:lnTo>
                  <a:lnTo>
                    <a:pt x="76" y="4"/>
                  </a:lnTo>
                  <a:lnTo>
                    <a:pt x="80" y="4"/>
                  </a:lnTo>
                  <a:lnTo>
                    <a:pt x="80" y="0"/>
                  </a:lnTo>
                  <a:lnTo>
                    <a:pt x="84" y="4"/>
                  </a:lnTo>
                  <a:lnTo>
                    <a:pt x="88" y="4"/>
                  </a:lnTo>
                  <a:lnTo>
                    <a:pt x="92" y="4"/>
                  </a:lnTo>
                  <a:lnTo>
                    <a:pt x="92" y="8"/>
                  </a:lnTo>
                  <a:lnTo>
                    <a:pt x="88" y="12"/>
                  </a:lnTo>
                  <a:lnTo>
                    <a:pt x="92" y="16"/>
                  </a:lnTo>
                  <a:lnTo>
                    <a:pt x="92" y="20"/>
                  </a:lnTo>
                  <a:lnTo>
                    <a:pt x="88" y="24"/>
                  </a:lnTo>
                  <a:lnTo>
                    <a:pt x="88" y="26"/>
                  </a:lnTo>
                  <a:lnTo>
                    <a:pt x="84" y="30"/>
                  </a:lnTo>
                  <a:lnTo>
                    <a:pt x="88" y="34"/>
                  </a:lnTo>
                  <a:lnTo>
                    <a:pt x="92" y="34"/>
                  </a:lnTo>
                  <a:lnTo>
                    <a:pt x="88" y="34"/>
                  </a:lnTo>
                  <a:lnTo>
                    <a:pt x="84" y="34"/>
                  </a:lnTo>
                  <a:lnTo>
                    <a:pt x="80" y="34"/>
                  </a:lnTo>
                  <a:lnTo>
                    <a:pt x="76" y="34"/>
                  </a:lnTo>
                  <a:lnTo>
                    <a:pt x="74" y="34"/>
                  </a:lnTo>
                  <a:lnTo>
                    <a:pt x="70" y="34"/>
                  </a:lnTo>
                  <a:lnTo>
                    <a:pt x="66" y="34"/>
                  </a:lnTo>
                  <a:lnTo>
                    <a:pt x="66" y="38"/>
                  </a:lnTo>
                  <a:lnTo>
                    <a:pt x="62" y="38"/>
                  </a:lnTo>
                  <a:lnTo>
                    <a:pt x="62" y="42"/>
                  </a:lnTo>
                  <a:lnTo>
                    <a:pt x="60" y="42"/>
                  </a:lnTo>
                  <a:lnTo>
                    <a:pt x="60" y="46"/>
                  </a:lnTo>
                  <a:lnTo>
                    <a:pt x="62" y="46"/>
                  </a:lnTo>
                  <a:lnTo>
                    <a:pt x="62" y="50"/>
                  </a:lnTo>
                  <a:lnTo>
                    <a:pt x="66" y="50"/>
                  </a:lnTo>
                  <a:lnTo>
                    <a:pt x="70" y="50"/>
                  </a:lnTo>
                  <a:lnTo>
                    <a:pt x="70" y="52"/>
                  </a:lnTo>
                  <a:lnTo>
                    <a:pt x="66" y="52"/>
                  </a:lnTo>
                  <a:lnTo>
                    <a:pt x="62" y="52"/>
                  </a:lnTo>
                  <a:lnTo>
                    <a:pt x="60" y="50"/>
                  </a:lnTo>
                  <a:lnTo>
                    <a:pt x="56" y="50"/>
                  </a:lnTo>
                  <a:lnTo>
                    <a:pt x="52" y="50"/>
                  </a:lnTo>
                  <a:lnTo>
                    <a:pt x="52" y="52"/>
                  </a:lnTo>
                  <a:lnTo>
                    <a:pt x="52" y="56"/>
                  </a:lnTo>
                  <a:lnTo>
                    <a:pt x="56" y="56"/>
                  </a:lnTo>
                  <a:lnTo>
                    <a:pt x="60" y="56"/>
                  </a:lnTo>
                  <a:lnTo>
                    <a:pt x="60" y="60"/>
                  </a:lnTo>
                  <a:lnTo>
                    <a:pt x="62" y="64"/>
                  </a:lnTo>
                  <a:lnTo>
                    <a:pt x="62" y="68"/>
                  </a:lnTo>
                  <a:lnTo>
                    <a:pt x="66" y="72"/>
                  </a:lnTo>
                  <a:lnTo>
                    <a:pt x="66" y="76"/>
                  </a:lnTo>
                  <a:lnTo>
                    <a:pt x="66" y="80"/>
                  </a:lnTo>
                  <a:lnTo>
                    <a:pt x="70" y="80"/>
                  </a:lnTo>
                  <a:lnTo>
                    <a:pt x="74" y="82"/>
                  </a:lnTo>
                  <a:lnTo>
                    <a:pt x="74" y="86"/>
                  </a:lnTo>
                  <a:lnTo>
                    <a:pt x="74" y="82"/>
                  </a:lnTo>
                  <a:lnTo>
                    <a:pt x="76" y="82"/>
                  </a:lnTo>
                  <a:lnTo>
                    <a:pt x="80" y="86"/>
                  </a:lnTo>
                  <a:lnTo>
                    <a:pt x="84" y="86"/>
                  </a:lnTo>
                  <a:lnTo>
                    <a:pt x="84" y="90"/>
                  </a:lnTo>
                  <a:lnTo>
                    <a:pt x="84" y="94"/>
                  </a:lnTo>
                  <a:lnTo>
                    <a:pt x="80" y="94"/>
                  </a:lnTo>
                  <a:lnTo>
                    <a:pt x="80" y="96"/>
                  </a:lnTo>
                  <a:lnTo>
                    <a:pt x="80" y="100"/>
                  </a:lnTo>
                  <a:lnTo>
                    <a:pt x="80" y="104"/>
                  </a:lnTo>
                  <a:lnTo>
                    <a:pt x="80" y="108"/>
                  </a:lnTo>
                  <a:lnTo>
                    <a:pt x="84" y="108"/>
                  </a:lnTo>
                  <a:lnTo>
                    <a:pt x="80" y="108"/>
                  </a:lnTo>
                  <a:lnTo>
                    <a:pt x="80" y="112"/>
                  </a:lnTo>
                  <a:lnTo>
                    <a:pt x="84" y="112"/>
                  </a:lnTo>
                  <a:lnTo>
                    <a:pt x="84" y="116"/>
                  </a:lnTo>
                  <a:lnTo>
                    <a:pt x="88" y="120"/>
                  </a:lnTo>
                  <a:lnTo>
                    <a:pt x="88" y="116"/>
                  </a:lnTo>
                  <a:lnTo>
                    <a:pt x="84" y="112"/>
                  </a:lnTo>
                  <a:lnTo>
                    <a:pt x="88" y="112"/>
                  </a:lnTo>
                  <a:lnTo>
                    <a:pt x="88" y="108"/>
                  </a:lnTo>
                  <a:lnTo>
                    <a:pt x="84" y="108"/>
                  </a:lnTo>
                  <a:lnTo>
                    <a:pt x="88" y="104"/>
                  </a:lnTo>
                  <a:lnTo>
                    <a:pt x="88" y="100"/>
                  </a:lnTo>
                  <a:lnTo>
                    <a:pt x="92" y="100"/>
                  </a:lnTo>
                  <a:lnTo>
                    <a:pt x="96" y="96"/>
                  </a:lnTo>
                  <a:lnTo>
                    <a:pt x="100" y="96"/>
                  </a:lnTo>
                  <a:lnTo>
                    <a:pt x="104" y="100"/>
                  </a:lnTo>
                  <a:lnTo>
                    <a:pt x="104" y="104"/>
                  </a:lnTo>
                  <a:lnTo>
                    <a:pt x="104" y="108"/>
                  </a:lnTo>
                  <a:lnTo>
                    <a:pt x="104" y="112"/>
                  </a:lnTo>
                  <a:lnTo>
                    <a:pt x="106" y="112"/>
                  </a:lnTo>
                  <a:lnTo>
                    <a:pt x="106" y="116"/>
                  </a:lnTo>
                  <a:lnTo>
                    <a:pt x="110" y="116"/>
                  </a:lnTo>
                  <a:lnTo>
                    <a:pt x="114" y="120"/>
                  </a:lnTo>
                  <a:lnTo>
                    <a:pt x="114" y="122"/>
                  </a:lnTo>
                  <a:lnTo>
                    <a:pt x="110" y="122"/>
                  </a:lnTo>
                  <a:lnTo>
                    <a:pt x="106" y="122"/>
                  </a:lnTo>
                  <a:lnTo>
                    <a:pt x="106" y="126"/>
                  </a:lnTo>
                  <a:lnTo>
                    <a:pt x="110" y="126"/>
                  </a:lnTo>
                  <a:lnTo>
                    <a:pt x="106" y="126"/>
                  </a:lnTo>
                  <a:lnTo>
                    <a:pt x="104" y="126"/>
                  </a:lnTo>
                  <a:lnTo>
                    <a:pt x="100" y="126"/>
                  </a:lnTo>
                  <a:lnTo>
                    <a:pt x="100" y="122"/>
                  </a:lnTo>
                  <a:lnTo>
                    <a:pt x="96" y="122"/>
                  </a:lnTo>
                  <a:lnTo>
                    <a:pt x="96" y="126"/>
                  </a:lnTo>
                  <a:lnTo>
                    <a:pt x="96" y="122"/>
                  </a:lnTo>
                  <a:lnTo>
                    <a:pt x="92" y="122"/>
                  </a:lnTo>
                  <a:lnTo>
                    <a:pt x="88" y="122"/>
                  </a:lnTo>
                  <a:lnTo>
                    <a:pt x="88" y="120"/>
                  </a:lnTo>
                  <a:lnTo>
                    <a:pt x="88" y="122"/>
                  </a:lnTo>
                  <a:lnTo>
                    <a:pt x="88" y="126"/>
                  </a:lnTo>
                  <a:lnTo>
                    <a:pt x="84" y="126"/>
                  </a:lnTo>
                  <a:lnTo>
                    <a:pt x="88" y="126"/>
                  </a:lnTo>
                  <a:lnTo>
                    <a:pt x="84" y="126"/>
                  </a:lnTo>
                  <a:lnTo>
                    <a:pt x="84" y="130"/>
                  </a:lnTo>
                  <a:lnTo>
                    <a:pt x="84" y="134"/>
                  </a:lnTo>
                  <a:lnTo>
                    <a:pt x="84" y="138"/>
                  </a:lnTo>
                  <a:lnTo>
                    <a:pt x="84" y="142"/>
                  </a:lnTo>
                  <a:lnTo>
                    <a:pt x="88" y="142"/>
                  </a:lnTo>
                  <a:lnTo>
                    <a:pt x="88" y="146"/>
                  </a:lnTo>
                  <a:lnTo>
                    <a:pt x="88" y="142"/>
                  </a:lnTo>
                  <a:lnTo>
                    <a:pt x="88" y="138"/>
                  </a:lnTo>
                  <a:lnTo>
                    <a:pt x="88" y="142"/>
                  </a:lnTo>
                  <a:lnTo>
                    <a:pt x="92" y="142"/>
                  </a:lnTo>
                  <a:lnTo>
                    <a:pt x="96" y="138"/>
                  </a:lnTo>
                  <a:lnTo>
                    <a:pt x="96" y="142"/>
                  </a:lnTo>
                  <a:lnTo>
                    <a:pt x="96" y="146"/>
                  </a:lnTo>
                  <a:lnTo>
                    <a:pt x="100" y="146"/>
                  </a:lnTo>
                  <a:lnTo>
                    <a:pt x="100" y="150"/>
                  </a:lnTo>
                  <a:lnTo>
                    <a:pt x="96" y="150"/>
                  </a:lnTo>
                  <a:lnTo>
                    <a:pt x="92" y="150"/>
                  </a:lnTo>
                  <a:lnTo>
                    <a:pt x="92" y="146"/>
                  </a:lnTo>
                  <a:lnTo>
                    <a:pt x="92" y="150"/>
                  </a:lnTo>
                  <a:lnTo>
                    <a:pt x="92" y="152"/>
                  </a:lnTo>
                  <a:lnTo>
                    <a:pt x="92" y="156"/>
                  </a:lnTo>
                  <a:lnTo>
                    <a:pt x="92" y="152"/>
                  </a:lnTo>
                  <a:lnTo>
                    <a:pt x="96" y="152"/>
                  </a:lnTo>
                  <a:lnTo>
                    <a:pt x="100" y="156"/>
                  </a:lnTo>
                  <a:lnTo>
                    <a:pt x="104" y="160"/>
                  </a:lnTo>
                  <a:lnTo>
                    <a:pt x="104" y="164"/>
                  </a:lnTo>
                  <a:lnTo>
                    <a:pt x="100" y="164"/>
                  </a:lnTo>
                  <a:lnTo>
                    <a:pt x="100" y="168"/>
                  </a:lnTo>
                  <a:lnTo>
                    <a:pt x="100" y="172"/>
                  </a:lnTo>
                  <a:lnTo>
                    <a:pt x="100" y="176"/>
                  </a:lnTo>
                  <a:lnTo>
                    <a:pt x="100" y="178"/>
                  </a:lnTo>
                  <a:lnTo>
                    <a:pt x="100" y="182"/>
                  </a:lnTo>
                  <a:lnTo>
                    <a:pt x="100" y="186"/>
                  </a:lnTo>
                  <a:lnTo>
                    <a:pt x="104" y="190"/>
                  </a:lnTo>
                  <a:lnTo>
                    <a:pt x="104" y="194"/>
                  </a:lnTo>
                  <a:lnTo>
                    <a:pt x="104" y="198"/>
                  </a:lnTo>
                  <a:lnTo>
                    <a:pt x="104" y="202"/>
                  </a:lnTo>
                  <a:lnTo>
                    <a:pt x="100" y="202"/>
                  </a:lnTo>
                  <a:lnTo>
                    <a:pt x="96" y="202"/>
                  </a:lnTo>
                  <a:lnTo>
                    <a:pt x="100" y="198"/>
                  </a:lnTo>
                  <a:lnTo>
                    <a:pt x="100" y="202"/>
                  </a:lnTo>
                  <a:lnTo>
                    <a:pt x="100" y="198"/>
                  </a:lnTo>
                  <a:lnTo>
                    <a:pt x="104" y="198"/>
                  </a:lnTo>
                  <a:lnTo>
                    <a:pt x="100" y="198"/>
                  </a:lnTo>
                  <a:lnTo>
                    <a:pt x="96" y="198"/>
                  </a:lnTo>
                  <a:lnTo>
                    <a:pt x="92" y="202"/>
                  </a:lnTo>
                  <a:lnTo>
                    <a:pt x="88" y="202"/>
                  </a:lnTo>
                  <a:lnTo>
                    <a:pt x="84" y="202"/>
                  </a:lnTo>
                  <a:lnTo>
                    <a:pt x="80" y="202"/>
                  </a:lnTo>
                  <a:lnTo>
                    <a:pt x="76" y="206"/>
                  </a:lnTo>
                  <a:lnTo>
                    <a:pt x="74" y="206"/>
                  </a:lnTo>
                  <a:lnTo>
                    <a:pt x="70" y="206"/>
                  </a:lnTo>
                  <a:lnTo>
                    <a:pt x="66" y="206"/>
                  </a:lnTo>
                  <a:lnTo>
                    <a:pt x="66" y="202"/>
                  </a:lnTo>
                  <a:lnTo>
                    <a:pt x="62" y="202"/>
                  </a:lnTo>
                  <a:lnTo>
                    <a:pt x="60" y="202"/>
                  </a:lnTo>
                  <a:lnTo>
                    <a:pt x="56" y="198"/>
                  </a:lnTo>
                  <a:lnTo>
                    <a:pt x="52" y="194"/>
                  </a:lnTo>
                  <a:lnTo>
                    <a:pt x="52" y="190"/>
                  </a:lnTo>
                  <a:lnTo>
                    <a:pt x="48" y="190"/>
                  </a:lnTo>
                  <a:lnTo>
                    <a:pt x="44" y="190"/>
                  </a:lnTo>
                  <a:lnTo>
                    <a:pt x="40" y="186"/>
                  </a:lnTo>
                  <a:lnTo>
                    <a:pt x="36" y="186"/>
                  </a:lnTo>
                  <a:lnTo>
                    <a:pt x="32" y="186"/>
                  </a:lnTo>
                  <a:lnTo>
                    <a:pt x="32" y="182"/>
                  </a:lnTo>
                  <a:lnTo>
                    <a:pt x="32" y="178"/>
                  </a:lnTo>
                  <a:lnTo>
                    <a:pt x="30" y="172"/>
                  </a:lnTo>
                  <a:lnTo>
                    <a:pt x="30" y="168"/>
                  </a:lnTo>
                  <a:lnTo>
                    <a:pt x="30" y="164"/>
                  </a:lnTo>
                  <a:lnTo>
                    <a:pt x="32" y="160"/>
                  </a:lnTo>
                  <a:lnTo>
                    <a:pt x="32" y="156"/>
                  </a:lnTo>
                  <a:lnTo>
                    <a:pt x="36" y="156"/>
                  </a:lnTo>
                  <a:lnTo>
                    <a:pt x="32" y="156"/>
                  </a:lnTo>
                  <a:lnTo>
                    <a:pt x="32" y="160"/>
                  </a:lnTo>
                  <a:lnTo>
                    <a:pt x="36" y="160"/>
                  </a:lnTo>
                  <a:lnTo>
                    <a:pt x="36" y="156"/>
                  </a:lnTo>
                  <a:lnTo>
                    <a:pt x="36" y="156"/>
                  </a:lnTo>
                  <a:lnTo>
                    <a:pt x="36" y="1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21"/>
            <p:cNvSpPr>
              <a:spLocks/>
            </p:cNvSpPr>
            <p:nvPr/>
          </p:nvSpPr>
          <p:spPr bwMode="auto">
            <a:xfrm>
              <a:off x="5702300" y="3213168"/>
              <a:ext cx="82550" cy="114300"/>
            </a:xfrm>
            <a:custGeom>
              <a:avLst/>
              <a:gdLst>
                <a:gd name="T0" fmla="*/ 40 w 52"/>
                <a:gd name="T1" fmla="*/ 20 h 72"/>
                <a:gd name="T2" fmla="*/ 36 w 52"/>
                <a:gd name="T3" fmla="*/ 22 h 72"/>
                <a:gd name="T4" fmla="*/ 40 w 52"/>
                <a:gd name="T5" fmla="*/ 26 h 72"/>
                <a:gd name="T6" fmla="*/ 44 w 52"/>
                <a:gd name="T7" fmla="*/ 22 h 72"/>
                <a:gd name="T8" fmla="*/ 40 w 52"/>
                <a:gd name="T9" fmla="*/ 26 h 72"/>
                <a:gd name="T10" fmla="*/ 44 w 52"/>
                <a:gd name="T11" fmla="*/ 34 h 72"/>
                <a:gd name="T12" fmla="*/ 52 w 52"/>
                <a:gd name="T13" fmla="*/ 34 h 72"/>
                <a:gd name="T14" fmla="*/ 48 w 52"/>
                <a:gd name="T15" fmla="*/ 38 h 72"/>
                <a:gd name="T16" fmla="*/ 48 w 52"/>
                <a:gd name="T17" fmla="*/ 42 h 72"/>
                <a:gd name="T18" fmla="*/ 44 w 52"/>
                <a:gd name="T19" fmla="*/ 46 h 72"/>
                <a:gd name="T20" fmla="*/ 40 w 52"/>
                <a:gd name="T21" fmla="*/ 50 h 72"/>
                <a:gd name="T22" fmla="*/ 40 w 52"/>
                <a:gd name="T23" fmla="*/ 50 h 72"/>
                <a:gd name="T24" fmla="*/ 40 w 52"/>
                <a:gd name="T25" fmla="*/ 56 h 72"/>
                <a:gd name="T26" fmla="*/ 36 w 52"/>
                <a:gd name="T27" fmla="*/ 52 h 72"/>
                <a:gd name="T28" fmla="*/ 32 w 52"/>
                <a:gd name="T29" fmla="*/ 56 h 72"/>
                <a:gd name="T30" fmla="*/ 36 w 52"/>
                <a:gd name="T31" fmla="*/ 60 h 72"/>
                <a:gd name="T32" fmla="*/ 40 w 52"/>
                <a:gd name="T33" fmla="*/ 64 h 72"/>
                <a:gd name="T34" fmla="*/ 32 w 52"/>
                <a:gd name="T35" fmla="*/ 68 h 72"/>
                <a:gd name="T36" fmla="*/ 28 w 52"/>
                <a:gd name="T37" fmla="*/ 64 h 72"/>
                <a:gd name="T38" fmla="*/ 26 w 52"/>
                <a:gd name="T39" fmla="*/ 68 h 72"/>
                <a:gd name="T40" fmla="*/ 22 w 52"/>
                <a:gd name="T41" fmla="*/ 72 h 72"/>
                <a:gd name="T42" fmla="*/ 18 w 52"/>
                <a:gd name="T43" fmla="*/ 68 h 72"/>
                <a:gd name="T44" fmla="*/ 18 w 52"/>
                <a:gd name="T45" fmla="*/ 64 h 72"/>
                <a:gd name="T46" fmla="*/ 14 w 52"/>
                <a:gd name="T47" fmla="*/ 60 h 72"/>
                <a:gd name="T48" fmla="*/ 10 w 52"/>
                <a:gd name="T49" fmla="*/ 64 h 72"/>
                <a:gd name="T50" fmla="*/ 6 w 52"/>
                <a:gd name="T51" fmla="*/ 60 h 72"/>
                <a:gd name="T52" fmla="*/ 6 w 52"/>
                <a:gd name="T53" fmla="*/ 60 h 72"/>
                <a:gd name="T54" fmla="*/ 10 w 52"/>
                <a:gd name="T55" fmla="*/ 64 h 72"/>
                <a:gd name="T56" fmla="*/ 4 w 52"/>
                <a:gd name="T57" fmla="*/ 64 h 72"/>
                <a:gd name="T58" fmla="*/ 0 w 52"/>
                <a:gd name="T59" fmla="*/ 60 h 72"/>
                <a:gd name="T60" fmla="*/ 0 w 52"/>
                <a:gd name="T61" fmla="*/ 52 h 72"/>
                <a:gd name="T62" fmla="*/ 0 w 52"/>
                <a:gd name="T63" fmla="*/ 46 h 72"/>
                <a:gd name="T64" fmla="*/ 0 w 52"/>
                <a:gd name="T65" fmla="*/ 38 h 72"/>
                <a:gd name="T66" fmla="*/ 4 w 52"/>
                <a:gd name="T67" fmla="*/ 30 h 72"/>
                <a:gd name="T68" fmla="*/ 4 w 52"/>
                <a:gd name="T69" fmla="*/ 22 h 72"/>
                <a:gd name="T70" fmla="*/ 6 w 52"/>
                <a:gd name="T71" fmla="*/ 20 h 72"/>
                <a:gd name="T72" fmla="*/ 14 w 52"/>
                <a:gd name="T73" fmla="*/ 20 h 72"/>
                <a:gd name="T74" fmla="*/ 14 w 52"/>
                <a:gd name="T75" fmla="*/ 20 h 72"/>
                <a:gd name="T76" fmla="*/ 14 w 52"/>
                <a:gd name="T77" fmla="*/ 20 h 72"/>
                <a:gd name="T78" fmla="*/ 18 w 52"/>
                <a:gd name="T79" fmla="*/ 22 h 72"/>
                <a:gd name="T80" fmla="*/ 18 w 52"/>
                <a:gd name="T81" fmla="*/ 16 h 72"/>
                <a:gd name="T82" fmla="*/ 22 w 52"/>
                <a:gd name="T83" fmla="*/ 12 h 72"/>
                <a:gd name="T84" fmla="*/ 26 w 52"/>
                <a:gd name="T85" fmla="*/ 16 h 72"/>
                <a:gd name="T86" fmla="*/ 22 w 52"/>
                <a:gd name="T87" fmla="*/ 12 h 72"/>
                <a:gd name="T88" fmla="*/ 22 w 52"/>
                <a:gd name="T89" fmla="*/ 4 h 72"/>
                <a:gd name="T90" fmla="*/ 28 w 52"/>
                <a:gd name="T91" fmla="*/ 4 h 72"/>
                <a:gd name="T92" fmla="*/ 32 w 52"/>
                <a:gd name="T93" fmla="*/ 4 h 72"/>
                <a:gd name="T94" fmla="*/ 32 w 52"/>
                <a:gd name="T95" fmla="*/ 0 h 72"/>
                <a:gd name="T96" fmla="*/ 36 w 52"/>
                <a:gd name="T97" fmla="*/ 4 h 72"/>
                <a:gd name="T98" fmla="*/ 40 w 52"/>
                <a:gd name="T99" fmla="*/ 8 h 72"/>
                <a:gd name="T100" fmla="*/ 44 w 52"/>
                <a:gd name="T101" fmla="*/ 4 h 72"/>
                <a:gd name="T102" fmla="*/ 48 w 52"/>
                <a:gd name="T103" fmla="*/ 0 h 72"/>
                <a:gd name="T104" fmla="*/ 48 w 52"/>
                <a:gd name="T105" fmla="*/ 8 h 72"/>
                <a:gd name="T106" fmla="*/ 40 w 52"/>
                <a:gd name="T107" fmla="*/ 12 h 72"/>
                <a:gd name="T108" fmla="*/ 36 w 52"/>
                <a:gd name="T109" fmla="*/ 16 h 72"/>
                <a:gd name="T110" fmla="*/ 36 w 52"/>
                <a:gd name="T111"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72">
                  <a:moveTo>
                    <a:pt x="36" y="16"/>
                  </a:moveTo>
                  <a:lnTo>
                    <a:pt x="40" y="20"/>
                  </a:lnTo>
                  <a:lnTo>
                    <a:pt x="40" y="22"/>
                  </a:lnTo>
                  <a:lnTo>
                    <a:pt x="36" y="22"/>
                  </a:lnTo>
                  <a:lnTo>
                    <a:pt x="36" y="26"/>
                  </a:lnTo>
                  <a:lnTo>
                    <a:pt x="40" y="26"/>
                  </a:lnTo>
                  <a:lnTo>
                    <a:pt x="40" y="22"/>
                  </a:lnTo>
                  <a:lnTo>
                    <a:pt x="44" y="22"/>
                  </a:lnTo>
                  <a:lnTo>
                    <a:pt x="44" y="26"/>
                  </a:lnTo>
                  <a:lnTo>
                    <a:pt x="40" y="26"/>
                  </a:lnTo>
                  <a:lnTo>
                    <a:pt x="44" y="30"/>
                  </a:lnTo>
                  <a:lnTo>
                    <a:pt x="44" y="34"/>
                  </a:lnTo>
                  <a:lnTo>
                    <a:pt x="48" y="34"/>
                  </a:lnTo>
                  <a:lnTo>
                    <a:pt x="52" y="34"/>
                  </a:lnTo>
                  <a:lnTo>
                    <a:pt x="48" y="34"/>
                  </a:lnTo>
                  <a:lnTo>
                    <a:pt x="48" y="38"/>
                  </a:lnTo>
                  <a:lnTo>
                    <a:pt x="52" y="38"/>
                  </a:lnTo>
                  <a:lnTo>
                    <a:pt x="48" y="42"/>
                  </a:lnTo>
                  <a:lnTo>
                    <a:pt x="44" y="42"/>
                  </a:lnTo>
                  <a:lnTo>
                    <a:pt x="44" y="46"/>
                  </a:lnTo>
                  <a:lnTo>
                    <a:pt x="40" y="46"/>
                  </a:lnTo>
                  <a:lnTo>
                    <a:pt x="40" y="50"/>
                  </a:lnTo>
                  <a:lnTo>
                    <a:pt x="40" y="52"/>
                  </a:lnTo>
                  <a:lnTo>
                    <a:pt x="40" y="50"/>
                  </a:lnTo>
                  <a:lnTo>
                    <a:pt x="40" y="52"/>
                  </a:lnTo>
                  <a:lnTo>
                    <a:pt x="40" y="56"/>
                  </a:lnTo>
                  <a:lnTo>
                    <a:pt x="40" y="52"/>
                  </a:lnTo>
                  <a:lnTo>
                    <a:pt x="36" y="52"/>
                  </a:lnTo>
                  <a:lnTo>
                    <a:pt x="36" y="56"/>
                  </a:lnTo>
                  <a:lnTo>
                    <a:pt x="32" y="56"/>
                  </a:lnTo>
                  <a:lnTo>
                    <a:pt x="32" y="60"/>
                  </a:lnTo>
                  <a:lnTo>
                    <a:pt x="36" y="60"/>
                  </a:lnTo>
                  <a:lnTo>
                    <a:pt x="40" y="60"/>
                  </a:lnTo>
                  <a:lnTo>
                    <a:pt x="40" y="64"/>
                  </a:lnTo>
                  <a:lnTo>
                    <a:pt x="36" y="64"/>
                  </a:lnTo>
                  <a:lnTo>
                    <a:pt x="32" y="68"/>
                  </a:lnTo>
                  <a:lnTo>
                    <a:pt x="32" y="64"/>
                  </a:lnTo>
                  <a:lnTo>
                    <a:pt x="28" y="64"/>
                  </a:lnTo>
                  <a:lnTo>
                    <a:pt x="28" y="68"/>
                  </a:lnTo>
                  <a:lnTo>
                    <a:pt x="26" y="68"/>
                  </a:lnTo>
                  <a:lnTo>
                    <a:pt x="22" y="68"/>
                  </a:lnTo>
                  <a:lnTo>
                    <a:pt x="22" y="72"/>
                  </a:lnTo>
                  <a:lnTo>
                    <a:pt x="22" y="68"/>
                  </a:lnTo>
                  <a:lnTo>
                    <a:pt x="18" y="68"/>
                  </a:lnTo>
                  <a:lnTo>
                    <a:pt x="22" y="64"/>
                  </a:lnTo>
                  <a:lnTo>
                    <a:pt x="18" y="64"/>
                  </a:lnTo>
                  <a:lnTo>
                    <a:pt x="14" y="64"/>
                  </a:lnTo>
                  <a:lnTo>
                    <a:pt x="14" y="60"/>
                  </a:lnTo>
                  <a:lnTo>
                    <a:pt x="14" y="64"/>
                  </a:lnTo>
                  <a:lnTo>
                    <a:pt x="10" y="64"/>
                  </a:lnTo>
                  <a:lnTo>
                    <a:pt x="10" y="60"/>
                  </a:lnTo>
                  <a:lnTo>
                    <a:pt x="6" y="60"/>
                  </a:lnTo>
                  <a:lnTo>
                    <a:pt x="10" y="60"/>
                  </a:lnTo>
                  <a:lnTo>
                    <a:pt x="6" y="60"/>
                  </a:lnTo>
                  <a:lnTo>
                    <a:pt x="10" y="60"/>
                  </a:lnTo>
                  <a:lnTo>
                    <a:pt x="10" y="64"/>
                  </a:lnTo>
                  <a:lnTo>
                    <a:pt x="6" y="64"/>
                  </a:lnTo>
                  <a:lnTo>
                    <a:pt x="4" y="64"/>
                  </a:lnTo>
                  <a:lnTo>
                    <a:pt x="0" y="64"/>
                  </a:lnTo>
                  <a:lnTo>
                    <a:pt x="0" y="60"/>
                  </a:lnTo>
                  <a:lnTo>
                    <a:pt x="4" y="56"/>
                  </a:lnTo>
                  <a:lnTo>
                    <a:pt x="0" y="52"/>
                  </a:lnTo>
                  <a:lnTo>
                    <a:pt x="0" y="50"/>
                  </a:lnTo>
                  <a:lnTo>
                    <a:pt x="0" y="46"/>
                  </a:lnTo>
                  <a:lnTo>
                    <a:pt x="0" y="42"/>
                  </a:lnTo>
                  <a:lnTo>
                    <a:pt x="0" y="38"/>
                  </a:lnTo>
                  <a:lnTo>
                    <a:pt x="0" y="34"/>
                  </a:lnTo>
                  <a:lnTo>
                    <a:pt x="4" y="30"/>
                  </a:lnTo>
                  <a:lnTo>
                    <a:pt x="4" y="26"/>
                  </a:lnTo>
                  <a:lnTo>
                    <a:pt x="4" y="22"/>
                  </a:lnTo>
                  <a:lnTo>
                    <a:pt x="6" y="22"/>
                  </a:lnTo>
                  <a:lnTo>
                    <a:pt x="6" y="20"/>
                  </a:lnTo>
                  <a:lnTo>
                    <a:pt x="10" y="20"/>
                  </a:lnTo>
                  <a:lnTo>
                    <a:pt x="14" y="20"/>
                  </a:lnTo>
                  <a:lnTo>
                    <a:pt x="14" y="16"/>
                  </a:lnTo>
                  <a:lnTo>
                    <a:pt x="14" y="20"/>
                  </a:lnTo>
                  <a:lnTo>
                    <a:pt x="18" y="20"/>
                  </a:lnTo>
                  <a:lnTo>
                    <a:pt x="14" y="20"/>
                  </a:lnTo>
                  <a:lnTo>
                    <a:pt x="14" y="22"/>
                  </a:lnTo>
                  <a:lnTo>
                    <a:pt x="18" y="22"/>
                  </a:lnTo>
                  <a:lnTo>
                    <a:pt x="18" y="20"/>
                  </a:lnTo>
                  <a:lnTo>
                    <a:pt x="18" y="16"/>
                  </a:lnTo>
                  <a:lnTo>
                    <a:pt x="18" y="12"/>
                  </a:lnTo>
                  <a:lnTo>
                    <a:pt x="22" y="12"/>
                  </a:lnTo>
                  <a:lnTo>
                    <a:pt x="22" y="16"/>
                  </a:lnTo>
                  <a:lnTo>
                    <a:pt x="26" y="16"/>
                  </a:lnTo>
                  <a:lnTo>
                    <a:pt x="26" y="12"/>
                  </a:lnTo>
                  <a:lnTo>
                    <a:pt x="22" y="12"/>
                  </a:lnTo>
                  <a:lnTo>
                    <a:pt x="22" y="8"/>
                  </a:lnTo>
                  <a:lnTo>
                    <a:pt x="22" y="4"/>
                  </a:lnTo>
                  <a:lnTo>
                    <a:pt x="26" y="4"/>
                  </a:lnTo>
                  <a:lnTo>
                    <a:pt x="28" y="4"/>
                  </a:lnTo>
                  <a:lnTo>
                    <a:pt x="32" y="8"/>
                  </a:lnTo>
                  <a:lnTo>
                    <a:pt x="32" y="4"/>
                  </a:lnTo>
                  <a:lnTo>
                    <a:pt x="28" y="4"/>
                  </a:lnTo>
                  <a:lnTo>
                    <a:pt x="32" y="0"/>
                  </a:lnTo>
                  <a:lnTo>
                    <a:pt x="36" y="0"/>
                  </a:lnTo>
                  <a:lnTo>
                    <a:pt x="36" y="4"/>
                  </a:lnTo>
                  <a:lnTo>
                    <a:pt x="36" y="8"/>
                  </a:lnTo>
                  <a:lnTo>
                    <a:pt x="40" y="8"/>
                  </a:lnTo>
                  <a:lnTo>
                    <a:pt x="40" y="4"/>
                  </a:lnTo>
                  <a:lnTo>
                    <a:pt x="44" y="4"/>
                  </a:lnTo>
                  <a:lnTo>
                    <a:pt x="44" y="0"/>
                  </a:lnTo>
                  <a:lnTo>
                    <a:pt x="48" y="0"/>
                  </a:lnTo>
                  <a:lnTo>
                    <a:pt x="48" y="4"/>
                  </a:lnTo>
                  <a:lnTo>
                    <a:pt x="48" y="8"/>
                  </a:lnTo>
                  <a:lnTo>
                    <a:pt x="44" y="12"/>
                  </a:lnTo>
                  <a:lnTo>
                    <a:pt x="40" y="12"/>
                  </a:lnTo>
                  <a:lnTo>
                    <a:pt x="40" y="16"/>
                  </a:lnTo>
                  <a:lnTo>
                    <a:pt x="36" y="16"/>
                  </a:lnTo>
                  <a:lnTo>
                    <a:pt x="36" y="16"/>
                  </a:lnTo>
                  <a:lnTo>
                    <a:pt x="36"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22"/>
            <p:cNvSpPr>
              <a:spLocks noEditPoints="1"/>
            </p:cNvSpPr>
            <p:nvPr/>
          </p:nvSpPr>
          <p:spPr bwMode="auto">
            <a:xfrm>
              <a:off x="2324100" y="3143318"/>
              <a:ext cx="177800" cy="82550"/>
            </a:xfrm>
            <a:custGeom>
              <a:avLst/>
              <a:gdLst>
                <a:gd name="T0" fmla="*/ 100 w 112"/>
                <a:gd name="T1" fmla="*/ 52 h 52"/>
                <a:gd name="T2" fmla="*/ 96 w 112"/>
                <a:gd name="T3" fmla="*/ 48 h 52"/>
                <a:gd name="T4" fmla="*/ 86 w 112"/>
                <a:gd name="T5" fmla="*/ 48 h 52"/>
                <a:gd name="T6" fmla="*/ 74 w 112"/>
                <a:gd name="T7" fmla="*/ 52 h 52"/>
                <a:gd name="T8" fmla="*/ 66 w 112"/>
                <a:gd name="T9" fmla="*/ 48 h 52"/>
                <a:gd name="T10" fmla="*/ 58 w 112"/>
                <a:gd name="T11" fmla="*/ 44 h 52"/>
                <a:gd name="T12" fmla="*/ 56 w 112"/>
                <a:gd name="T13" fmla="*/ 40 h 52"/>
                <a:gd name="T14" fmla="*/ 52 w 112"/>
                <a:gd name="T15" fmla="*/ 48 h 52"/>
                <a:gd name="T16" fmla="*/ 52 w 112"/>
                <a:gd name="T17" fmla="*/ 38 h 52"/>
                <a:gd name="T18" fmla="*/ 44 w 112"/>
                <a:gd name="T19" fmla="*/ 40 h 52"/>
                <a:gd name="T20" fmla="*/ 34 w 112"/>
                <a:gd name="T21" fmla="*/ 44 h 52"/>
                <a:gd name="T22" fmla="*/ 26 w 112"/>
                <a:gd name="T23" fmla="*/ 52 h 52"/>
                <a:gd name="T24" fmla="*/ 18 w 112"/>
                <a:gd name="T25" fmla="*/ 44 h 52"/>
                <a:gd name="T26" fmla="*/ 18 w 112"/>
                <a:gd name="T27" fmla="*/ 40 h 52"/>
                <a:gd name="T28" fmla="*/ 12 w 112"/>
                <a:gd name="T29" fmla="*/ 44 h 52"/>
                <a:gd name="T30" fmla="*/ 4 w 112"/>
                <a:gd name="T31" fmla="*/ 48 h 52"/>
                <a:gd name="T32" fmla="*/ 4 w 112"/>
                <a:gd name="T33" fmla="*/ 44 h 52"/>
                <a:gd name="T34" fmla="*/ 12 w 112"/>
                <a:gd name="T35" fmla="*/ 38 h 52"/>
                <a:gd name="T36" fmla="*/ 18 w 112"/>
                <a:gd name="T37" fmla="*/ 30 h 52"/>
                <a:gd name="T38" fmla="*/ 30 w 112"/>
                <a:gd name="T39" fmla="*/ 26 h 52"/>
                <a:gd name="T40" fmla="*/ 42 w 112"/>
                <a:gd name="T41" fmla="*/ 18 h 52"/>
                <a:gd name="T42" fmla="*/ 44 w 112"/>
                <a:gd name="T43" fmla="*/ 10 h 52"/>
                <a:gd name="T44" fmla="*/ 44 w 112"/>
                <a:gd name="T45" fmla="*/ 14 h 52"/>
                <a:gd name="T46" fmla="*/ 52 w 112"/>
                <a:gd name="T47" fmla="*/ 10 h 52"/>
                <a:gd name="T48" fmla="*/ 56 w 112"/>
                <a:gd name="T49" fmla="*/ 4 h 52"/>
                <a:gd name="T50" fmla="*/ 52 w 112"/>
                <a:gd name="T51" fmla="*/ 10 h 52"/>
                <a:gd name="T52" fmla="*/ 56 w 112"/>
                <a:gd name="T53" fmla="*/ 6 h 52"/>
                <a:gd name="T54" fmla="*/ 56 w 112"/>
                <a:gd name="T55" fmla="*/ 4 h 52"/>
                <a:gd name="T56" fmla="*/ 58 w 112"/>
                <a:gd name="T57" fmla="*/ 4 h 52"/>
                <a:gd name="T58" fmla="*/ 70 w 112"/>
                <a:gd name="T59" fmla="*/ 6 h 52"/>
                <a:gd name="T60" fmla="*/ 78 w 112"/>
                <a:gd name="T61" fmla="*/ 6 h 52"/>
                <a:gd name="T62" fmla="*/ 86 w 112"/>
                <a:gd name="T63" fmla="*/ 10 h 52"/>
                <a:gd name="T64" fmla="*/ 88 w 112"/>
                <a:gd name="T65" fmla="*/ 18 h 52"/>
                <a:gd name="T66" fmla="*/ 96 w 112"/>
                <a:gd name="T67" fmla="*/ 22 h 52"/>
                <a:gd name="T68" fmla="*/ 104 w 112"/>
                <a:gd name="T69" fmla="*/ 26 h 52"/>
                <a:gd name="T70" fmla="*/ 104 w 112"/>
                <a:gd name="T71" fmla="*/ 34 h 52"/>
                <a:gd name="T72" fmla="*/ 104 w 112"/>
                <a:gd name="T73" fmla="*/ 38 h 52"/>
                <a:gd name="T74" fmla="*/ 112 w 112"/>
                <a:gd name="T75" fmla="*/ 44 h 52"/>
                <a:gd name="T76" fmla="*/ 112 w 112"/>
                <a:gd name="T77" fmla="*/ 48 h 52"/>
                <a:gd name="T78" fmla="*/ 108 w 112"/>
                <a:gd name="T79" fmla="*/ 52 h 52"/>
                <a:gd name="T80" fmla="*/ 48 w 112"/>
                <a:gd name="T81" fmla="*/ 18 h 52"/>
                <a:gd name="T82" fmla="*/ 42 w 112"/>
                <a:gd name="T83" fmla="*/ 26 h 52"/>
                <a:gd name="T84" fmla="*/ 48 w 112"/>
                <a:gd name="T85" fmla="*/ 22 h 52"/>
                <a:gd name="T86" fmla="*/ 52 w 112"/>
                <a:gd name="T87" fmla="*/ 18 h 52"/>
                <a:gd name="T88" fmla="*/ 52 w 112"/>
                <a:gd name="T89" fmla="*/ 40 h 52"/>
                <a:gd name="T90" fmla="*/ 52 w 112"/>
                <a:gd name="T91" fmla="*/ 40 h 52"/>
                <a:gd name="T92" fmla="*/ 58 w 112"/>
                <a:gd name="T93" fmla="*/ 38 h 52"/>
                <a:gd name="T94" fmla="*/ 58 w 112"/>
                <a:gd name="T95" fmla="*/ 34 h 52"/>
                <a:gd name="T96" fmla="*/ 52 w 112"/>
                <a:gd name="T9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52">
                  <a:moveTo>
                    <a:pt x="108" y="52"/>
                  </a:moveTo>
                  <a:lnTo>
                    <a:pt x="104" y="52"/>
                  </a:lnTo>
                  <a:lnTo>
                    <a:pt x="100" y="52"/>
                  </a:lnTo>
                  <a:lnTo>
                    <a:pt x="100" y="48"/>
                  </a:lnTo>
                  <a:lnTo>
                    <a:pt x="100" y="44"/>
                  </a:lnTo>
                  <a:lnTo>
                    <a:pt x="96" y="48"/>
                  </a:lnTo>
                  <a:lnTo>
                    <a:pt x="92" y="48"/>
                  </a:lnTo>
                  <a:lnTo>
                    <a:pt x="88" y="48"/>
                  </a:lnTo>
                  <a:lnTo>
                    <a:pt x="86" y="48"/>
                  </a:lnTo>
                  <a:lnTo>
                    <a:pt x="82" y="52"/>
                  </a:lnTo>
                  <a:lnTo>
                    <a:pt x="78" y="52"/>
                  </a:lnTo>
                  <a:lnTo>
                    <a:pt x="74" y="52"/>
                  </a:lnTo>
                  <a:lnTo>
                    <a:pt x="70" y="52"/>
                  </a:lnTo>
                  <a:lnTo>
                    <a:pt x="66" y="52"/>
                  </a:lnTo>
                  <a:lnTo>
                    <a:pt x="66" y="48"/>
                  </a:lnTo>
                  <a:lnTo>
                    <a:pt x="66" y="44"/>
                  </a:lnTo>
                  <a:lnTo>
                    <a:pt x="62" y="44"/>
                  </a:lnTo>
                  <a:lnTo>
                    <a:pt x="58" y="44"/>
                  </a:lnTo>
                  <a:lnTo>
                    <a:pt x="56" y="44"/>
                  </a:lnTo>
                  <a:lnTo>
                    <a:pt x="58" y="40"/>
                  </a:lnTo>
                  <a:lnTo>
                    <a:pt x="56" y="40"/>
                  </a:lnTo>
                  <a:lnTo>
                    <a:pt x="56" y="44"/>
                  </a:lnTo>
                  <a:lnTo>
                    <a:pt x="52" y="44"/>
                  </a:lnTo>
                  <a:lnTo>
                    <a:pt x="52" y="48"/>
                  </a:lnTo>
                  <a:lnTo>
                    <a:pt x="52" y="44"/>
                  </a:lnTo>
                  <a:lnTo>
                    <a:pt x="52" y="40"/>
                  </a:lnTo>
                  <a:lnTo>
                    <a:pt x="52" y="38"/>
                  </a:lnTo>
                  <a:lnTo>
                    <a:pt x="48" y="38"/>
                  </a:lnTo>
                  <a:lnTo>
                    <a:pt x="48" y="40"/>
                  </a:lnTo>
                  <a:lnTo>
                    <a:pt x="44" y="40"/>
                  </a:lnTo>
                  <a:lnTo>
                    <a:pt x="42" y="44"/>
                  </a:lnTo>
                  <a:lnTo>
                    <a:pt x="38" y="44"/>
                  </a:lnTo>
                  <a:lnTo>
                    <a:pt x="34" y="44"/>
                  </a:lnTo>
                  <a:lnTo>
                    <a:pt x="34" y="48"/>
                  </a:lnTo>
                  <a:lnTo>
                    <a:pt x="30" y="48"/>
                  </a:lnTo>
                  <a:lnTo>
                    <a:pt x="26" y="52"/>
                  </a:lnTo>
                  <a:lnTo>
                    <a:pt x="22" y="48"/>
                  </a:lnTo>
                  <a:lnTo>
                    <a:pt x="18" y="48"/>
                  </a:lnTo>
                  <a:lnTo>
                    <a:pt x="18" y="44"/>
                  </a:lnTo>
                  <a:lnTo>
                    <a:pt x="22" y="44"/>
                  </a:lnTo>
                  <a:lnTo>
                    <a:pt x="18" y="44"/>
                  </a:lnTo>
                  <a:lnTo>
                    <a:pt x="18" y="40"/>
                  </a:lnTo>
                  <a:lnTo>
                    <a:pt x="18" y="44"/>
                  </a:lnTo>
                  <a:lnTo>
                    <a:pt x="14" y="44"/>
                  </a:lnTo>
                  <a:lnTo>
                    <a:pt x="12" y="44"/>
                  </a:lnTo>
                  <a:lnTo>
                    <a:pt x="12" y="48"/>
                  </a:lnTo>
                  <a:lnTo>
                    <a:pt x="8" y="48"/>
                  </a:lnTo>
                  <a:lnTo>
                    <a:pt x="4" y="48"/>
                  </a:lnTo>
                  <a:lnTo>
                    <a:pt x="0" y="48"/>
                  </a:lnTo>
                  <a:lnTo>
                    <a:pt x="0" y="44"/>
                  </a:lnTo>
                  <a:lnTo>
                    <a:pt x="4" y="44"/>
                  </a:lnTo>
                  <a:lnTo>
                    <a:pt x="8" y="44"/>
                  </a:lnTo>
                  <a:lnTo>
                    <a:pt x="8" y="40"/>
                  </a:lnTo>
                  <a:lnTo>
                    <a:pt x="12" y="38"/>
                  </a:lnTo>
                  <a:lnTo>
                    <a:pt x="14" y="38"/>
                  </a:lnTo>
                  <a:lnTo>
                    <a:pt x="14" y="34"/>
                  </a:lnTo>
                  <a:lnTo>
                    <a:pt x="18" y="30"/>
                  </a:lnTo>
                  <a:lnTo>
                    <a:pt x="22" y="30"/>
                  </a:lnTo>
                  <a:lnTo>
                    <a:pt x="26" y="26"/>
                  </a:lnTo>
                  <a:lnTo>
                    <a:pt x="30" y="26"/>
                  </a:lnTo>
                  <a:lnTo>
                    <a:pt x="34" y="22"/>
                  </a:lnTo>
                  <a:lnTo>
                    <a:pt x="38" y="22"/>
                  </a:lnTo>
                  <a:lnTo>
                    <a:pt x="42" y="18"/>
                  </a:lnTo>
                  <a:lnTo>
                    <a:pt x="42" y="14"/>
                  </a:lnTo>
                  <a:lnTo>
                    <a:pt x="42" y="10"/>
                  </a:lnTo>
                  <a:lnTo>
                    <a:pt x="44" y="10"/>
                  </a:lnTo>
                  <a:lnTo>
                    <a:pt x="48" y="10"/>
                  </a:lnTo>
                  <a:lnTo>
                    <a:pt x="48" y="14"/>
                  </a:lnTo>
                  <a:lnTo>
                    <a:pt x="44" y="14"/>
                  </a:lnTo>
                  <a:lnTo>
                    <a:pt x="48" y="14"/>
                  </a:lnTo>
                  <a:lnTo>
                    <a:pt x="48" y="10"/>
                  </a:lnTo>
                  <a:lnTo>
                    <a:pt x="52" y="10"/>
                  </a:lnTo>
                  <a:lnTo>
                    <a:pt x="52" y="6"/>
                  </a:lnTo>
                  <a:lnTo>
                    <a:pt x="52" y="4"/>
                  </a:lnTo>
                  <a:lnTo>
                    <a:pt x="56" y="4"/>
                  </a:lnTo>
                  <a:lnTo>
                    <a:pt x="56" y="6"/>
                  </a:lnTo>
                  <a:lnTo>
                    <a:pt x="52" y="6"/>
                  </a:lnTo>
                  <a:lnTo>
                    <a:pt x="52" y="10"/>
                  </a:lnTo>
                  <a:lnTo>
                    <a:pt x="56" y="6"/>
                  </a:lnTo>
                  <a:lnTo>
                    <a:pt x="56" y="10"/>
                  </a:lnTo>
                  <a:lnTo>
                    <a:pt x="56" y="6"/>
                  </a:lnTo>
                  <a:lnTo>
                    <a:pt x="58" y="6"/>
                  </a:lnTo>
                  <a:lnTo>
                    <a:pt x="58" y="4"/>
                  </a:lnTo>
                  <a:lnTo>
                    <a:pt x="56" y="4"/>
                  </a:lnTo>
                  <a:lnTo>
                    <a:pt x="56" y="0"/>
                  </a:lnTo>
                  <a:lnTo>
                    <a:pt x="58" y="0"/>
                  </a:lnTo>
                  <a:lnTo>
                    <a:pt x="58" y="4"/>
                  </a:lnTo>
                  <a:lnTo>
                    <a:pt x="62" y="4"/>
                  </a:lnTo>
                  <a:lnTo>
                    <a:pt x="66" y="4"/>
                  </a:lnTo>
                  <a:lnTo>
                    <a:pt x="70" y="6"/>
                  </a:lnTo>
                  <a:lnTo>
                    <a:pt x="74" y="4"/>
                  </a:lnTo>
                  <a:lnTo>
                    <a:pt x="74" y="6"/>
                  </a:lnTo>
                  <a:lnTo>
                    <a:pt x="78" y="6"/>
                  </a:lnTo>
                  <a:lnTo>
                    <a:pt x="78" y="4"/>
                  </a:lnTo>
                  <a:lnTo>
                    <a:pt x="82" y="6"/>
                  </a:lnTo>
                  <a:lnTo>
                    <a:pt x="86" y="10"/>
                  </a:lnTo>
                  <a:lnTo>
                    <a:pt x="86" y="14"/>
                  </a:lnTo>
                  <a:lnTo>
                    <a:pt x="86" y="18"/>
                  </a:lnTo>
                  <a:lnTo>
                    <a:pt x="88" y="18"/>
                  </a:lnTo>
                  <a:lnTo>
                    <a:pt x="88" y="22"/>
                  </a:lnTo>
                  <a:lnTo>
                    <a:pt x="92" y="22"/>
                  </a:lnTo>
                  <a:lnTo>
                    <a:pt x="96" y="22"/>
                  </a:lnTo>
                  <a:lnTo>
                    <a:pt x="100" y="22"/>
                  </a:lnTo>
                  <a:lnTo>
                    <a:pt x="104" y="22"/>
                  </a:lnTo>
                  <a:lnTo>
                    <a:pt x="104" y="26"/>
                  </a:lnTo>
                  <a:lnTo>
                    <a:pt x="100" y="30"/>
                  </a:lnTo>
                  <a:lnTo>
                    <a:pt x="104" y="30"/>
                  </a:lnTo>
                  <a:lnTo>
                    <a:pt x="104" y="34"/>
                  </a:lnTo>
                  <a:lnTo>
                    <a:pt x="108" y="34"/>
                  </a:lnTo>
                  <a:lnTo>
                    <a:pt x="108" y="38"/>
                  </a:lnTo>
                  <a:lnTo>
                    <a:pt x="104" y="38"/>
                  </a:lnTo>
                  <a:lnTo>
                    <a:pt x="104" y="40"/>
                  </a:lnTo>
                  <a:lnTo>
                    <a:pt x="108" y="44"/>
                  </a:lnTo>
                  <a:lnTo>
                    <a:pt x="112" y="44"/>
                  </a:lnTo>
                  <a:lnTo>
                    <a:pt x="108" y="44"/>
                  </a:lnTo>
                  <a:lnTo>
                    <a:pt x="108" y="48"/>
                  </a:lnTo>
                  <a:lnTo>
                    <a:pt x="112" y="48"/>
                  </a:lnTo>
                  <a:lnTo>
                    <a:pt x="108" y="48"/>
                  </a:lnTo>
                  <a:lnTo>
                    <a:pt x="108" y="52"/>
                  </a:lnTo>
                  <a:lnTo>
                    <a:pt x="108" y="52"/>
                  </a:lnTo>
                  <a:lnTo>
                    <a:pt x="108" y="52"/>
                  </a:lnTo>
                  <a:close/>
                  <a:moveTo>
                    <a:pt x="52" y="18"/>
                  </a:moveTo>
                  <a:lnTo>
                    <a:pt x="48" y="18"/>
                  </a:lnTo>
                  <a:lnTo>
                    <a:pt x="44" y="22"/>
                  </a:lnTo>
                  <a:lnTo>
                    <a:pt x="42" y="22"/>
                  </a:lnTo>
                  <a:lnTo>
                    <a:pt x="42" y="26"/>
                  </a:lnTo>
                  <a:lnTo>
                    <a:pt x="44" y="26"/>
                  </a:lnTo>
                  <a:lnTo>
                    <a:pt x="44" y="22"/>
                  </a:lnTo>
                  <a:lnTo>
                    <a:pt x="48" y="22"/>
                  </a:lnTo>
                  <a:lnTo>
                    <a:pt x="52" y="22"/>
                  </a:lnTo>
                  <a:lnTo>
                    <a:pt x="52" y="18"/>
                  </a:lnTo>
                  <a:lnTo>
                    <a:pt x="52" y="18"/>
                  </a:lnTo>
                  <a:lnTo>
                    <a:pt x="52" y="18"/>
                  </a:lnTo>
                  <a:close/>
                  <a:moveTo>
                    <a:pt x="52" y="38"/>
                  </a:moveTo>
                  <a:lnTo>
                    <a:pt x="52" y="40"/>
                  </a:lnTo>
                  <a:lnTo>
                    <a:pt x="52" y="38"/>
                  </a:lnTo>
                  <a:lnTo>
                    <a:pt x="56" y="38"/>
                  </a:lnTo>
                  <a:lnTo>
                    <a:pt x="52" y="40"/>
                  </a:lnTo>
                  <a:lnTo>
                    <a:pt x="56" y="40"/>
                  </a:lnTo>
                  <a:lnTo>
                    <a:pt x="56" y="38"/>
                  </a:lnTo>
                  <a:lnTo>
                    <a:pt x="58" y="38"/>
                  </a:lnTo>
                  <a:lnTo>
                    <a:pt x="58" y="34"/>
                  </a:lnTo>
                  <a:lnTo>
                    <a:pt x="62" y="34"/>
                  </a:lnTo>
                  <a:lnTo>
                    <a:pt x="58" y="34"/>
                  </a:lnTo>
                  <a:lnTo>
                    <a:pt x="56" y="34"/>
                  </a:lnTo>
                  <a:lnTo>
                    <a:pt x="52" y="34"/>
                  </a:lnTo>
                  <a:lnTo>
                    <a:pt x="52" y="38"/>
                  </a:lnTo>
                  <a:lnTo>
                    <a:pt x="52" y="38"/>
                  </a:lnTo>
                  <a:lnTo>
                    <a:pt x="52"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23"/>
            <p:cNvSpPr>
              <a:spLocks noEditPoints="1"/>
            </p:cNvSpPr>
            <p:nvPr/>
          </p:nvSpPr>
          <p:spPr bwMode="auto">
            <a:xfrm>
              <a:off x="2416175" y="3235393"/>
              <a:ext cx="73025" cy="142875"/>
            </a:xfrm>
            <a:custGeom>
              <a:avLst/>
              <a:gdLst>
                <a:gd name="T0" fmla="*/ 46 w 46"/>
                <a:gd name="T1" fmla="*/ 8 h 90"/>
                <a:gd name="T2" fmla="*/ 46 w 46"/>
                <a:gd name="T3" fmla="*/ 8 h 90"/>
                <a:gd name="T4" fmla="*/ 42 w 46"/>
                <a:gd name="T5" fmla="*/ 12 h 90"/>
                <a:gd name="T6" fmla="*/ 42 w 46"/>
                <a:gd name="T7" fmla="*/ 16 h 90"/>
                <a:gd name="T8" fmla="*/ 46 w 46"/>
                <a:gd name="T9" fmla="*/ 16 h 90"/>
                <a:gd name="T10" fmla="*/ 42 w 46"/>
                <a:gd name="T11" fmla="*/ 16 h 90"/>
                <a:gd name="T12" fmla="*/ 38 w 46"/>
                <a:gd name="T13" fmla="*/ 20 h 90"/>
                <a:gd name="T14" fmla="*/ 34 w 46"/>
                <a:gd name="T15" fmla="*/ 28 h 90"/>
                <a:gd name="T16" fmla="*/ 34 w 46"/>
                <a:gd name="T17" fmla="*/ 28 h 90"/>
                <a:gd name="T18" fmla="*/ 38 w 46"/>
                <a:gd name="T19" fmla="*/ 24 h 90"/>
                <a:gd name="T20" fmla="*/ 34 w 46"/>
                <a:gd name="T21" fmla="*/ 28 h 90"/>
                <a:gd name="T22" fmla="*/ 34 w 46"/>
                <a:gd name="T23" fmla="*/ 24 h 90"/>
                <a:gd name="T24" fmla="*/ 34 w 46"/>
                <a:gd name="T25" fmla="*/ 20 h 90"/>
                <a:gd name="T26" fmla="*/ 34 w 46"/>
                <a:gd name="T27" fmla="*/ 24 h 90"/>
                <a:gd name="T28" fmla="*/ 30 w 46"/>
                <a:gd name="T29" fmla="*/ 24 h 90"/>
                <a:gd name="T30" fmla="*/ 26 w 46"/>
                <a:gd name="T31" fmla="*/ 28 h 90"/>
                <a:gd name="T32" fmla="*/ 26 w 46"/>
                <a:gd name="T33" fmla="*/ 30 h 90"/>
                <a:gd name="T34" fmla="*/ 24 w 46"/>
                <a:gd name="T35" fmla="*/ 42 h 90"/>
                <a:gd name="T36" fmla="*/ 24 w 46"/>
                <a:gd name="T37" fmla="*/ 50 h 90"/>
                <a:gd name="T38" fmla="*/ 24 w 46"/>
                <a:gd name="T39" fmla="*/ 50 h 90"/>
                <a:gd name="T40" fmla="*/ 26 w 46"/>
                <a:gd name="T41" fmla="*/ 64 h 90"/>
                <a:gd name="T42" fmla="*/ 26 w 46"/>
                <a:gd name="T43" fmla="*/ 76 h 90"/>
                <a:gd name="T44" fmla="*/ 20 w 46"/>
                <a:gd name="T45" fmla="*/ 82 h 90"/>
                <a:gd name="T46" fmla="*/ 12 w 46"/>
                <a:gd name="T47" fmla="*/ 90 h 90"/>
                <a:gd name="T48" fmla="*/ 8 w 46"/>
                <a:gd name="T49" fmla="*/ 90 h 90"/>
                <a:gd name="T50" fmla="*/ 4 w 46"/>
                <a:gd name="T51" fmla="*/ 82 h 90"/>
                <a:gd name="T52" fmla="*/ 4 w 46"/>
                <a:gd name="T53" fmla="*/ 76 h 90"/>
                <a:gd name="T54" fmla="*/ 4 w 46"/>
                <a:gd name="T55" fmla="*/ 68 h 90"/>
                <a:gd name="T56" fmla="*/ 4 w 46"/>
                <a:gd name="T57" fmla="*/ 62 h 90"/>
                <a:gd name="T58" fmla="*/ 4 w 46"/>
                <a:gd name="T59" fmla="*/ 58 h 90"/>
                <a:gd name="T60" fmla="*/ 4 w 46"/>
                <a:gd name="T61" fmla="*/ 54 h 90"/>
                <a:gd name="T62" fmla="*/ 4 w 46"/>
                <a:gd name="T63" fmla="*/ 46 h 90"/>
                <a:gd name="T64" fmla="*/ 8 w 46"/>
                <a:gd name="T65" fmla="*/ 42 h 90"/>
                <a:gd name="T66" fmla="*/ 8 w 46"/>
                <a:gd name="T67" fmla="*/ 38 h 90"/>
                <a:gd name="T68" fmla="*/ 8 w 46"/>
                <a:gd name="T69" fmla="*/ 34 h 90"/>
                <a:gd name="T70" fmla="*/ 8 w 46"/>
                <a:gd name="T71" fmla="*/ 30 h 90"/>
                <a:gd name="T72" fmla="*/ 4 w 46"/>
                <a:gd name="T73" fmla="*/ 28 h 90"/>
                <a:gd name="T74" fmla="*/ 0 w 46"/>
                <a:gd name="T75" fmla="*/ 34 h 90"/>
                <a:gd name="T76" fmla="*/ 4 w 46"/>
                <a:gd name="T77" fmla="*/ 24 h 90"/>
                <a:gd name="T78" fmla="*/ 4 w 46"/>
                <a:gd name="T79" fmla="*/ 24 h 90"/>
                <a:gd name="T80" fmla="*/ 12 w 46"/>
                <a:gd name="T81" fmla="*/ 16 h 90"/>
                <a:gd name="T82" fmla="*/ 16 w 46"/>
                <a:gd name="T83" fmla="*/ 4 h 90"/>
                <a:gd name="T84" fmla="*/ 16 w 46"/>
                <a:gd name="T85" fmla="*/ 8 h 90"/>
                <a:gd name="T86" fmla="*/ 24 w 46"/>
                <a:gd name="T87" fmla="*/ 4 h 90"/>
                <a:gd name="T88" fmla="*/ 20 w 46"/>
                <a:gd name="T89" fmla="*/ 8 h 90"/>
                <a:gd name="T90" fmla="*/ 20 w 46"/>
                <a:gd name="T91" fmla="*/ 12 h 90"/>
                <a:gd name="T92" fmla="*/ 20 w 46"/>
                <a:gd name="T93" fmla="*/ 8 h 90"/>
                <a:gd name="T94" fmla="*/ 24 w 46"/>
                <a:gd name="T95" fmla="*/ 4 h 90"/>
                <a:gd name="T96" fmla="*/ 34 w 46"/>
                <a:gd name="T97" fmla="*/ 4 h 90"/>
                <a:gd name="T98" fmla="*/ 34 w 46"/>
                <a:gd name="T99" fmla="*/ 0 h 90"/>
                <a:gd name="T100" fmla="*/ 42 w 46"/>
                <a:gd name="T101" fmla="*/ 4 h 90"/>
                <a:gd name="T102" fmla="*/ 46 w 46"/>
                <a:gd name="T103" fmla="*/ 8 h 90"/>
                <a:gd name="T104" fmla="*/ 12 w 46"/>
                <a:gd name="T105" fmla="*/ 20 h 90"/>
                <a:gd name="T106" fmla="*/ 8 w 46"/>
                <a:gd name="T107" fmla="*/ 24 h 90"/>
                <a:gd name="T108" fmla="*/ 12 w 46"/>
                <a:gd name="T109" fmla="*/ 28 h 90"/>
                <a:gd name="T110" fmla="*/ 12 w 46"/>
                <a:gd name="T111" fmla="*/ 24 h 90"/>
                <a:gd name="T112" fmla="*/ 16 w 46"/>
                <a:gd name="T113"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 h="90">
                  <a:moveTo>
                    <a:pt x="46" y="8"/>
                  </a:moveTo>
                  <a:lnTo>
                    <a:pt x="46" y="8"/>
                  </a:lnTo>
                  <a:lnTo>
                    <a:pt x="46" y="8"/>
                  </a:lnTo>
                  <a:lnTo>
                    <a:pt x="46" y="8"/>
                  </a:lnTo>
                  <a:lnTo>
                    <a:pt x="46" y="8"/>
                  </a:lnTo>
                  <a:lnTo>
                    <a:pt x="46" y="8"/>
                  </a:lnTo>
                  <a:lnTo>
                    <a:pt x="46" y="8"/>
                  </a:lnTo>
                  <a:lnTo>
                    <a:pt x="46" y="8"/>
                  </a:lnTo>
                  <a:lnTo>
                    <a:pt x="42" y="8"/>
                  </a:lnTo>
                  <a:lnTo>
                    <a:pt x="42" y="8"/>
                  </a:lnTo>
                  <a:lnTo>
                    <a:pt x="46" y="8"/>
                  </a:lnTo>
                  <a:lnTo>
                    <a:pt x="46" y="8"/>
                  </a:lnTo>
                  <a:lnTo>
                    <a:pt x="46" y="8"/>
                  </a:lnTo>
                  <a:lnTo>
                    <a:pt x="46" y="8"/>
                  </a:lnTo>
                  <a:lnTo>
                    <a:pt x="46" y="8"/>
                  </a:lnTo>
                  <a:lnTo>
                    <a:pt x="46" y="8"/>
                  </a:lnTo>
                  <a:lnTo>
                    <a:pt x="46" y="8"/>
                  </a:lnTo>
                  <a:lnTo>
                    <a:pt x="42" y="8"/>
                  </a:lnTo>
                  <a:lnTo>
                    <a:pt x="42" y="8"/>
                  </a:lnTo>
                  <a:lnTo>
                    <a:pt x="42" y="12"/>
                  </a:lnTo>
                  <a:lnTo>
                    <a:pt x="42" y="12"/>
                  </a:lnTo>
                  <a:lnTo>
                    <a:pt x="42" y="12"/>
                  </a:lnTo>
                  <a:lnTo>
                    <a:pt x="42" y="12"/>
                  </a:lnTo>
                  <a:lnTo>
                    <a:pt x="42" y="12"/>
                  </a:lnTo>
                  <a:lnTo>
                    <a:pt x="42" y="12"/>
                  </a:lnTo>
                  <a:lnTo>
                    <a:pt x="42" y="12"/>
                  </a:lnTo>
                  <a:lnTo>
                    <a:pt x="42" y="12"/>
                  </a:lnTo>
                  <a:lnTo>
                    <a:pt x="42" y="12"/>
                  </a:lnTo>
                  <a:lnTo>
                    <a:pt x="42" y="16"/>
                  </a:lnTo>
                  <a:lnTo>
                    <a:pt x="42" y="16"/>
                  </a:lnTo>
                  <a:lnTo>
                    <a:pt x="42" y="16"/>
                  </a:lnTo>
                  <a:lnTo>
                    <a:pt x="42" y="16"/>
                  </a:lnTo>
                  <a:lnTo>
                    <a:pt x="42" y="16"/>
                  </a:lnTo>
                  <a:lnTo>
                    <a:pt x="46" y="16"/>
                  </a:lnTo>
                  <a:lnTo>
                    <a:pt x="46" y="16"/>
                  </a:lnTo>
                  <a:lnTo>
                    <a:pt x="46" y="16"/>
                  </a:lnTo>
                  <a:lnTo>
                    <a:pt x="46" y="16"/>
                  </a:lnTo>
                  <a:lnTo>
                    <a:pt x="46" y="16"/>
                  </a:lnTo>
                  <a:lnTo>
                    <a:pt x="46" y="16"/>
                  </a:lnTo>
                  <a:lnTo>
                    <a:pt x="46" y="16"/>
                  </a:lnTo>
                  <a:lnTo>
                    <a:pt x="42" y="16"/>
                  </a:lnTo>
                  <a:lnTo>
                    <a:pt x="42" y="16"/>
                  </a:lnTo>
                  <a:lnTo>
                    <a:pt x="42" y="16"/>
                  </a:lnTo>
                  <a:lnTo>
                    <a:pt x="42" y="16"/>
                  </a:lnTo>
                  <a:lnTo>
                    <a:pt x="42" y="16"/>
                  </a:lnTo>
                  <a:lnTo>
                    <a:pt x="42" y="16"/>
                  </a:lnTo>
                  <a:lnTo>
                    <a:pt x="42" y="16"/>
                  </a:lnTo>
                  <a:lnTo>
                    <a:pt x="42" y="16"/>
                  </a:lnTo>
                  <a:lnTo>
                    <a:pt x="38" y="16"/>
                  </a:lnTo>
                  <a:lnTo>
                    <a:pt x="38" y="16"/>
                  </a:lnTo>
                  <a:lnTo>
                    <a:pt x="38" y="20"/>
                  </a:lnTo>
                  <a:lnTo>
                    <a:pt x="38" y="20"/>
                  </a:lnTo>
                  <a:lnTo>
                    <a:pt x="38" y="20"/>
                  </a:lnTo>
                  <a:lnTo>
                    <a:pt x="38" y="20"/>
                  </a:lnTo>
                  <a:lnTo>
                    <a:pt x="38" y="20"/>
                  </a:lnTo>
                  <a:lnTo>
                    <a:pt x="38" y="20"/>
                  </a:lnTo>
                  <a:lnTo>
                    <a:pt x="38" y="20"/>
                  </a:lnTo>
                  <a:lnTo>
                    <a:pt x="38" y="24"/>
                  </a:lnTo>
                  <a:lnTo>
                    <a:pt x="38" y="24"/>
                  </a:lnTo>
                  <a:lnTo>
                    <a:pt x="38" y="24"/>
                  </a:lnTo>
                  <a:lnTo>
                    <a:pt x="38" y="24"/>
                  </a:lnTo>
                  <a:lnTo>
                    <a:pt x="38" y="24"/>
                  </a:lnTo>
                  <a:lnTo>
                    <a:pt x="38" y="24"/>
                  </a:lnTo>
                  <a:lnTo>
                    <a:pt x="34" y="28"/>
                  </a:lnTo>
                  <a:lnTo>
                    <a:pt x="34" y="28"/>
                  </a:lnTo>
                  <a:lnTo>
                    <a:pt x="34" y="28"/>
                  </a:lnTo>
                  <a:lnTo>
                    <a:pt x="34" y="28"/>
                  </a:lnTo>
                  <a:lnTo>
                    <a:pt x="34" y="28"/>
                  </a:lnTo>
                  <a:lnTo>
                    <a:pt x="34" y="28"/>
                  </a:lnTo>
                  <a:lnTo>
                    <a:pt x="34" y="28"/>
                  </a:lnTo>
                  <a:lnTo>
                    <a:pt x="34" y="28"/>
                  </a:lnTo>
                  <a:lnTo>
                    <a:pt x="34" y="28"/>
                  </a:lnTo>
                  <a:lnTo>
                    <a:pt x="34" y="28"/>
                  </a:lnTo>
                  <a:lnTo>
                    <a:pt x="38" y="28"/>
                  </a:lnTo>
                  <a:lnTo>
                    <a:pt x="38" y="24"/>
                  </a:lnTo>
                  <a:lnTo>
                    <a:pt x="38" y="24"/>
                  </a:lnTo>
                  <a:lnTo>
                    <a:pt x="38" y="24"/>
                  </a:lnTo>
                  <a:lnTo>
                    <a:pt x="38" y="24"/>
                  </a:lnTo>
                  <a:lnTo>
                    <a:pt x="38" y="24"/>
                  </a:lnTo>
                  <a:lnTo>
                    <a:pt x="38" y="24"/>
                  </a:lnTo>
                  <a:lnTo>
                    <a:pt x="34" y="24"/>
                  </a:lnTo>
                  <a:lnTo>
                    <a:pt x="34" y="24"/>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4"/>
                  </a:lnTo>
                  <a:lnTo>
                    <a:pt x="34" y="24"/>
                  </a:lnTo>
                  <a:lnTo>
                    <a:pt x="34" y="24"/>
                  </a:lnTo>
                  <a:lnTo>
                    <a:pt x="34" y="24"/>
                  </a:lnTo>
                  <a:lnTo>
                    <a:pt x="34" y="24"/>
                  </a:lnTo>
                  <a:lnTo>
                    <a:pt x="34" y="20"/>
                  </a:lnTo>
                  <a:lnTo>
                    <a:pt x="34" y="20"/>
                  </a:lnTo>
                  <a:lnTo>
                    <a:pt x="34" y="20"/>
                  </a:lnTo>
                  <a:lnTo>
                    <a:pt x="34" y="20"/>
                  </a:lnTo>
                  <a:lnTo>
                    <a:pt x="34" y="20"/>
                  </a:lnTo>
                  <a:lnTo>
                    <a:pt x="34" y="20"/>
                  </a:lnTo>
                  <a:lnTo>
                    <a:pt x="34" y="20"/>
                  </a:lnTo>
                  <a:lnTo>
                    <a:pt x="34" y="20"/>
                  </a:lnTo>
                  <a:lnTo>
                    <a:pt x="34" y="20"/>
                  </a:lnTo>
                  <a:lnTo>
                    <a:pt x="34" y="20"/>
                  </a:lnTo>
                  <a:lnTo>
                    <a:pt x="34" y="24"/>
                  </a:lnTo>
                  <a:lnTo>
                    <a:pt x="34" y="24"/>
                  </a:lnTo>
                  <a:lnTo>
                    <a:pt x="34" y="24"/>
                  </a:lnTo>
                  <a:lnTo>
                    <a:pt x="30" y="24"/>
                  </a:lnTo>
                  <a:lnTo>
                    <a:pt x="30" y="24"/>
                  </a:lnTo>
                  <a:lnTo>
                    <a:pt x="30" y="24"/>
                  </a:lnTo>
                  <a:lnTo>
                    <a:pt x="30" y="24"/>
                  </a:lnTo>
                  <a:lnTo>
                    <a:pt x="30" y="24"/>
                  </a:lnTo>
                  <a:lnTo>
                    <a:pt x="30" y="24"/>
                  </a:lnTo>
                  <a:lnTo>
                    <a:pt x="30" y="24"/>
                  </a:lnTo>
                  <a:lnTo>
                    <a:pt x="30" y="24"/>
                  </a:lnTo>
                  <a:lnTo>
                    <a:pt x="30" y="24"/>
                  </a:lnTo>
                  <a:lnTo>
                    <a:pt x="26" y="24"/>
                  </a:lnTo>
                  <a:lnTo>
                    <a:pt x="26" y="28"/>
                  </a:lnTo>
                  <a:lnTo>
                    <a:pt x="26" y="28"/>
                  </a:lnTo>
                  <a:lnTo>
                    <a:pt x="26" y="28"/>
                  </a:lnTo>
                  <a:lnTo>
                    <a:pt x="26" y="28"/>
                  </a:lnTo>
                  <a:lnTo>
                    <a:pt x="26" y="28"/>
                  </a:lnTo>
                  <a:lnTo>
                    <a:pt x="26" y="28"/>
                  </a:lnTo>
                  <a:lnTo>
                    <a:pt x="26" y="28"/>
                  </a:lnTo>
                  <a:lnTo>
                    <a:pt x="26" y="28"/>
                  </a:lnTo>
                  <a:lnTo>
                    <a:pt x="26" y="28"/>
                  </a:lnTo>
                  <a:lnTo>
                    <a:pt x="26" y="30"/>
                  </a:lnTo>
                  <a:lnTo>
                    <a:pt x="26" y="30"/>
                  </a:lnTo>
                  <a:lnTo>
                    <a:pt x="26" y="30"/>
                  </a:lnTo>
                  <a:lnTo>
                    <a:pt x="26" y="30"/>
                  </a:lnTo>
                  <a:lnTo>
                    <a:pt x="26" y="30"/>
                  </a:lnTo>
                  <a:lnTo>
                    <a:pt x="26" y="30"/>
                  </a:lnTo>
                  <a:lnTo>
                    <a:pt x="26" y="34"/>
                  </a:lnTo>
                  <a:lnTo>
                    <a:pt x="26" y="34"/>
                  </a:lnTo>
                  <a:lnTo>
                    <a:pt x="26" y="34"/>
                  </a:lnTo>
                  <a:lnTo>
                    <a:pt x="26" y="38"/>
                  </a:lnTo>
                  <a:lnTo>
                    <a:pt x="24" y="38"/>
                  </a:lnTo>
                  <a:lnTo>
                    <a:pt x="24" y="42"/>
                  </a:lnTo>
                  <a:lnTo>
                    <a:pt x="24" y="42"/>
                  </a:lnTo>
                  <a:lnTo>
                    <a:pt x="24" y="42"/>
                  </a:lnTo>
                  <a:lnTo>
                    <a:pt x="24" y="42"/>
                  </a:lnTo>
                  <a:lnTo>
                    <a:pt x="24" y="42"/>
                  </a:lnTo>
                  <a:lnTo>
                    <a:pt x="24" y="42"/>
                  </a:lnTo>
                  <a:lnTo>
                    <a:pt x="24" y="42"/>
                  </a:lnTo>
                  <a:lnTo>
                    <a:pt x="24" y="46"/>
                  </a:lnTo>
                  <a:lnTo>
                    <a:pt x="24" y="46"/>
                  </a:lnTo>
                  <a:lnTo>
                    <a:pt x="24" y="50"/>
                  </a:lnTo>
                  <a:lnTo>
                    <a:pt x="24" y="50"/>
                  </a:lnTo>
                  <a:lnTo>
                    <a:pt x="24" y="50"/>
                  </a:lnTo>
                  <a:lnTo>
                    <a:pt x="24" y="50"/>
                  </a:lnTo>
                  <a:lnTo>
                    <a:pt x="24" y="50"/>
                  </a:lnTo>
                  <a:lnTo>
                    <a:pt x="24" y="50"/>
                  </a:lnTo>
                  <a:lnTo>
                    <a:pt x="24" y="50"/>
                  </a:lnTo>
                  <a:lnTo>
                    <a:pt x="24" y="50"/>
                  </a:lnTo>
                  <a:lnTo>
                    <a:pt x="24" y="50"/>
                  </a:lnTo>
                  <a:lnTo>
                    <a:pt x="24" y="50"/>
                  </a:lnTo>
                  <a:lnTo>
                    <a:pt x="24" y="54"/>
                  </a:lnTo>
                  <a:lnTo>
                    <a:pt x="24" y="58"/>
                  </a:lnTo>
                  <a:lnTo>
                    <a:pt x="24" y="58"/>
                  </a:lnTo>
                  <a:lnTo>
                    <a:pt x="24" y="58"/>
                  </a:lnTo>
                  <a:lnTo>
                    <a:pt x="24" y="62"/>
                  </a:lnTo>
                  <a:lnTo>
                    <a:pt x="26" y="64"/>
                  </a:lnTo>
                  <a:lnTo>
                    <a:pt x="26" y="64"/>
                  </a:lnTo>
                  <a:lnTo>
                    <a:pt x="26" y="68"/>
                  </a:lnTo>
                  <a:lnTo>
                    <a:pt x="26" y="68"/>
                  </a:lnTo>
                  <a:lnTo>
                    <a:pt x="26" y="68"/>
                  </a:lnTo>
                  <a:lnTo>
                    <a:pt x="26" y="72"/>
                  </a:lnTo>
                  <a:lnTo>
                    <a:pt x="26" y="72"/>
                  </a:lnTo>
                  <a:lnTo>
                    <a:pt x="26" y="72"/>
                  </a:lnTo>
                  <a:lnTo>
                    <a:pt x="26" y="76"/>
                  </a:lnTo>
                  <a:lnTo>
                    <a:pt x="26" y="76"/>
                  </a:lnTo>
                  <a:lnTo>
                    <a:pt x="24" y="76"/>
                  </a:lnTo>
                  <a:lnTo>
                    <a:pt x="24" y="76"/>
                  </a:lnTo>
                  <a:lnTo>
                    <a:pt x="24" y="78"/>
                  </a:lnTo>
                  <a:lnTo>
                    <a:pt x="24" y="78"/>
                  </a:lnTo>
                  <a:lnTo>
                    <a:pt x="24" y="82"/>
                  </a:lnTo>
                  <a:lnTo>
                    <a:pt x="24" y="82"/>
                  </a:lnTo>
                  <a:lnTo>
                    <a:pt x="20" y="82"/>
                  </a:lnTo>
                  <a:lnTo>
                    <a:pt x="20" y="82"/>
                  </a:lnTo>
                  <a:lnTo>
                    <a:pt x="20" y="82"/>
                  </a:lnTo>
                  <a:lnTo>
                    <a:pt x="20" y="86"/>
                  </a:lnTo>
                  <a:lnTo>
                    <a:pt x="20" y="86"/>
                  </a:lnTo>
                  <a:lnTo>
                    <a:pt x="20" y="86"/>
                  </a:lnTo>
                  <a:lnTo>
                    <a:pt x="20" y="86"/>
                  </a:lnTo>
                  <a:lnTo>
                    <a:pt x="16" y="90"/>
                  </a:lnTo>
                  <a:lnTo>
                    <a:pt x="16" y="90"/>
                  </a:lnTo>
                  <a:lnTo>
                    <a:pt x="12" y="90"/>
                  </a:lnTo>
                  <a:lnTo>
                    <a:pt x="12" y="90"/>
                  </a:lnTo>
                  <a:lnTo>
                    <a:pt x="12" y="90"/>
                  </a:lnTo>
                  <a:lnTo>
                    <a:pt x="12" y="90"/>
                  </a:lnTo>
                  <a:lnTo>
                    <a:pt x="12" y="90"/>
                  </a:lnTo>
                  <a:lnTo>
                    <a:pt x="8" y="90"/>
                  </a:lnTo>
                  <a:lnTo>
                    <a:pt x="8" y="90"/>
                  </a:lnTo>
                  <a:lnTo>
                    <a:pt x="8" y="90"/>
                  </a:lnTo>
                  <a:lnTo>
                    <a:pt x="8" y="90"/>
                  </a:lnTo>
                  <a:lnTo>
                    <a:pt x="8" y="86"/>
                  </a:lnTo>
                  <a:lnTo>
                    <a:pt x="8" y="86"/>
                  </a:lnTo>
                  <a:lnTo>
                    <a:pt x="8" y="86"/>
                  </a:lnTo>
                  <a:lnTo>
                    <a:pt x="4" y="82"/>
                  </a:lnTo>
                  <a:lnTo>
                    <a:pt x="4" y="82"/>
                  </a:lnTo>
                  <a:lnTo>
                    <a:pt x="4" y="82"/>
                  </a:lnTo>
                  <a:lnTo>
                    <a:pt x="4" y="82"/>
                  </a:lnTo>
                  <a:lnTo>
                    <a:pt x="4" y="82"/>
                  </a:lnTo>
                  <a:lnTo>
                    <a:pt x="4" y="82"/>
                  </a:lnTo>
                  <a:lnTo>
                    <a:pt x="4" y="78"/>
                  </a:lnTo>
                  <a:lnTo>
                    <a:pt x="4" y="78"/>
                  </a:lnTo>
                  <a:lnTo>
                    <a:pt x="4" y="78"/>
                  </a:lnTo>
                  <a:lnTo>
                    <a:pt x="4" y="76"/>
                  </a:lnTo>
                  <a:lnTo>
                    <a:pt x="4" y="76"/>
                  </a:lnTo>
                  <a:lnTo>
                    <a:pt x="4" y="76"/>
                  </a:lnTo>
                  <a:lnTo>
                    <a:pt x="4" y="76"/>
                  </a:lnTo>
                  <a:lnTo>
                    <a:pt x="4" y="76"/>
                  </a:lnTo>
                  <a:lnTo>
                    <a:pt x="4" y="76"/>
                  </a:lnTo>
                  <a:lnTo>
                    <a:pt x="4" y="72"/>
                  </a:lnTo>
                  <a:lnTo>
                    <a:pt x="4" y="72"/>
                  </a:lnTo>
                  <a:lnTo>
                    <a:pt x="4" y="72"/>
                  </a:lnTo>
                  <a:lnTo>
                    <a:pt x="4" y="72"/>
                  </a:lnTo>
                  <a:lnTo>
                    <a:pt x="4" y="72"/>
                  </a:lnTo>
                  <a:lnTo>
                    <a:pt x="4" y="68"/>
                  </a:lnTo>
                  <a:lnTo>
                    <a:pt x="4" y="68"/>
                  </a:lnTo>
                  <a:lnTo>
                    <a:pt x="4" y="68"/>
                  </a:lnTo>
                  <a:lnTo>
                    <a:pt x="4" y="68"/>
                  </a:lnTo>
                  <a:lnTo>
                    <a:pt x="4" y="68"/>
                  </a:lnTo>
                  <a:lnTo>
                    <a:pt x="4" y="68"/>
                  </a:lnTo>
                  <a:lnTo>
                    <a:pt x="4" y="64"/>
                  </a:lnTo>
                  <a:lnTo>
                    <a:pt x="4" y="62"/>
                  </a:lnTo>
                  <a:lnTo>
                    <a:pt x="4" y="62"/>
                  </a:lnTo>
                  <a:lnTo>
                    <a:pt x="4" y="62"/>
                  </a:lnTo>
                  <a:lnTo>
                    <a:pt x="0" y="62"/>
                  </a:lnTo>
                  <a:lnTo>
                    <a:pt x="0" y="62"/>
                  </a:lnTo>
                  <a:lnTo>
                    <a:pt x="0" y="62"/>
                  </a:lnTo>
                  <a:lnTo>
                    <a:pt x="0" y="58"/>
                  </a:lnTo>
                  <a:lnTo>
                    <a:pt x="0" y="58"/>
                  </a:lnTo>
                  <a:lnTo>
                    <a:pt x="4" y="58"/>
                  </a:lnTo>
                  <a:lnTo>
                    <a:pt x="4" y="58"/>
                  </a:lnTo>
                  <a:lnTo>
                    <a:pt x="4" y="58"/>
                  </a:lnTo>
                  <a:lnTo>
                    <a:pt x="4" y="58"/>
                  </a:lnTo>
                  <a:lnTo>
                    <a:pt x="4" y="54"/>
                  </a:lnTo>
                  <a:lnTo>
                    <a:pt x="4" y="54"/>
                  </a:lnTo>
                  <a:lnTo>
                    <a:pt x="4" y="54"/>
                  </a:lnTo>
                  <a:lnTo>
                    <a:pt x="4" y="54"/>
                  </a:lnTo>
                  <a:lnTo>
                    <a:pt x="4" y="54"/>
                  </a:lnTo>
                  <a:lnTo>
                    <a:pt x="4" y="54"/>
                  </a:lnTo>
                  <a:lnTo>
                    <a:pt x="4" y="54"/>
                  </a:lnTo>
                  <a:lnTo>
                    <a:pt x="4" y="54"/>
                  </a:lnTo>
                  <a:lnTo>
                    <a:pt x="4" y="50"/>
                  </a:lnTo>
                  <a:lnTo>
                    <a:pt x="4" y="50"/>
                  </a:lnTo>
                  <a:lnTo>
                    <a:pt x="4" y="50"/>
                  </a:lnTo>
                  <a:lnTo>
                    <a:pt x="4" y="50"/>
                  </a:lnTo>
                  <a:lnTo>
                    <a:pt x="4" y="46"/>
                  </a:lnTo>
                  <a:lnTo>
                    <a:pt x="4" y="46"/>
                  </a:lnTo>
                  <a:lnTo>
                    <a:pt x="4" y="46"/>
                  </a:lnTo>
                  <a:lnTo>
                    <a:pt x="4" y="46"/>
                  </a:lnTo>
                  <a:lnTo>
                    <a:pt x="4" y="42"/>
                  </a:lnTo>
                  <a:lnTo>
                    <a:pt x="4" y="42"/>
                  </a:lnTo>
                  <a:lnTo>
                    <a:pt x="4" y="42"/>
                  </a:lnTo>
                  <a:lnTo>
                    <a:pt x="4" y="42"/>
                  </a:lnTo>
                  <a:lnTo>
                    <a:pt x="8" y="42"/>
                  </a:lnTo>
                  <a:lnTo>
                    <a:pt x="8" y="42"/>
                  </a:lnTo>
                  <a:lnTo>
                    <a:pt x="8" y="42"/>
                  </a:lnTo>
                  <a:lnTo>
                    <a:pt x="8" y="42"/>
                  </a:lnTo>
                  <a:lnTo>
                    <a:pt x="8" y="38"/>
                  </a:lnTo>
                  <a:lnTo>
                    <a:pt x="8" y="38"/>
                  </a:lnTo>
                  <a:lnTo>
                    <a:pt x="8" y="38"/>
                  </a:lnTo>
                  <a:lnTo>
                    <a:pt x="8" y="38"/>
                  </a:lnTo>
                  <a:lnTo>
                    <a:pt x="8" y="38"/>
                  </a:lnTo>
                  <a:lnTo>
                    <a:pt x="8" y="38"/>
                  </a:lnTo>
                  <a:lnTo>
                    <a:pt x="8" y="38"/>
                  </a:lnTo>
                  <a:lnTo>
                    <a:pt x="8" y="38"/>
                  </a:lnTo>
                  <a:lnTo>
                    <a:pt x="8" y="38"/>
                  </a:lnTo>
                  <a:lnTo>
                    <a:pt x="8" y="38"/>
                  </a:lnTo>
                  <a:lnTo>
                    <a:pt x="8" y="38"/>
                  </a:lnTo>
                  <a:lnTo>
                    <a:pt x="8" y="34"/>
                  </a:lnTo>
                  <a:lnTo>
                    <a:pt x="8" y="34"/>
                  </a:lnTo>
                  <a:lnTo>
                    <a:pt x="8" y="34"/>
                  </a:lnTo>
                  <a:lnTo>
                    <a:pt x="8" y="34"/>
                  </a:lnTo>
                  <a:lnTo>
                    <a:pt x="8" y="34"/>
                  </a:lnTo>
                  <a:lnTo>
                    <a:pt x="8" y="30"/>
                  </a:lnTo>
                  <a:lnTo>
                    <a:pt x="8" y="30"/>
                  </a:lnTo>
                  <a:lnTo>
                    <a:pt x="8" y="30"/>
                  </a:lnTo>
                  <a:lnTo>
                    <a:pt x="8" y="30"/>
                  </a:lnTo>
                  <a:lnTo>
                    <a:pt x="8" y="30"/>
                  </a:lnTo>
                  <a:lnTo>
                    <a:pt x="8" y="30"/>
                  </a:lnTo>
                  <a:lnTo>
                    <a:pt x="12" y="28"/>
                  </a:lnTo>
                  <a:lnTo>
                    <a:pt x="12" y="28"/>
                  </a:lnTo>
                  <a:lnTo>
                    <a:pt x="12" y="28"/>
                  </a:lnTo>
                  <a:lnTo>
                    <a:pt x="8" y="28"/>
                  </a:lnTo>
                  <a:lnTo>
                    <a:pt x="8" y="28"/>
                  </a:lnTo>
                  <a:lnTo>
                    <a:pt x="8" y="28"/>
                  </a:lnTo>
                  <a:lnTo>
                    <a:pt x="4" y="28"/>
                  </a:lnTo>
                  <a:lnTo>
                    <a:pt x="4" y="28"/>
                  </a:lnTo>
                  <a:lnTo>
                    <a:pt x="4" y="28"/>
                  </a:lnTo>
                  <a:lnTo>
                    <a:pt x="4" y="28"/>
                  </a:lnTo>
                  <a:lnTo>
                    <a:pt x="4" y="30"/>
                  </a:lnTo>
                  <a:lnTo>
                    <a:pt x="4" y="30"/>
                  </a:lnTo>
                  <a:lnTo>
                    <a:pt x="4" y="30"/>
                  </a:lnTo>
                  <a:lnTo>
                    <a:pt x="0" y="34"/>
                  </a:lnTo>
                  <a:lnTo>
                    <a:pt x="0" y="34"/>
                  </a:lnTo>
                  <a:lnTo>
                    <a:pt x="0" y="34"/>
                  </a:lnTo>
                  <a:lnTo>
                    <a:pt x="0" y="34"/>
                  </a:lnTo>
                  <a:lnTo>
                    <a:pt x="0" y="34"/>
                  </a:lnTo>
                  <a:lnTo>
                    <a:pt x="0" y="30"/>
                  </a:lnTo>
                  <a:lnTo>
                    <a:pt x="0" y="30"/>
                  </a:lnTo>
                  <a:lnTo>
                    <a:pt x="0" y="30"/>
                  </a:lnTo>
                  <a:lnTo>
                    <a:pt x="0" y="28"/>
                  </a:lnTo>
                  <a:lnTo>
                    <a:pt x="4" y="28"/>
                  </a:lnTo>
                  <a:lnTo>
                    <a:pt x="4" y="24"/>
                  </a:lnTo>
                  <a:lnTo>
                    <a:pt x="4" y="24"/>
                  </a:lnTo>
                  <a:lnTo>
                    <a:pt x="4" y="24"/>
                  </a:lnTo>
                  <a:lnTo>
                    <a:pt x="4" y="24"/>
                  </a:lnTo>
                  <a:lnTo>
                    <a:pt x="4" y="24"/>
                  </a:lnTo>
                  <a:lnTo>
                    <a:pt x="4" y="24"/>
                  </a:lnTo>
                  <a:lnTo>
                    <a:pt x="4" y="24"/>
                  </a:lnTo>
                  <a:lnTo>
                    <a:pt x="4" y="24"/>
                  </a:lnTo>
                  <a:lnTo>
                    <a:pt x="4" y="24"/>
                  </a:lnTo>
                  <a:lnTo>
                    <a:pt x="8" y="20"/>
                  </a:lnTo>
                  <a:lnTo>
                    <a:pt x="8" y="20"/>
                  </a:lnTo>
                  <a:lnTo>
                    <a:pt x="8" y="20"/>
                  </a:lnTo>
                  <a:lnTo>
                    <a:pt x="8" y="20"/>
                  </a:lnTo>
                  <a:lnTo>
                    <a:pt x="8" y="20"/>
                  </a:lnTo>
                  <a:lnTo>
                    <a:pt x="8" y="20"/>
                  </a:lnTo>
                  <a:lnTo>
                    <a:pt x="8" y="16"/>
                  </a:lnTo>
                  <a:lnTo>
                    <a:pt x="12" y="16"/>
                  </a:lnTo>
                  <a:lnTo>
                    <a:pt x="12" y="16"/>
                  </a:lnTo>
                  <a:lnTo>
                    <a:pt x="12" y="8"/>
                  </a:lnTo>
                  <a:lnTo>
                    <a:pt x="16" y="4"/>
                  </a:lnTo>
                  <a:lnTo>
                    <a:pt x="16" y="4"/>
                  </a:lnTo>
                  <a:lnTo>
                    <a:pt x="16" y="4"/>
                  </a:lnTo>
                  <a:lnTo>
                    <a:pt x="16" y="4"/>
                  </a:lnTo>
                  <a:lnTo>
                    <a:pt x="16" y="4"/>
                  </a:lnTo>
                  <a:lnTo>
                    <a:pt x="16" y="4"/>
                  </a:lnTo>
                  <a:lnTo>
                    <a:pt x="16" y="4"/>
                  </a:lnTo>
                  <a:lnTo>
                    <a:pt x="16" y="4"/>
                  </a:lnTo>
                  <a:lnTo>
                    <a:pt x="16" y="4"/>
                  </a:lnTo>
                  <a:lnTo>
                    <a:pt x="16" y="8"/>
                  </a:lnTo>
                  <a:lnTo>
                    <a:pt x="16" y="8"/>
                  </a:lnTo>
                  <a:lnTo>
                    <a:pt x="16" y="8"/>
                  </a:lnTo>
                  <a:lnTo>
                    <a:pt x="16" y="8"/>
                  </a:lnTo>
                  <a:lnTo>
                    <a:pt x="16" y="8"/>
                  </a:lnTo>
                  <a:lnTo>
                    <a:pt x="16" y="8"/>
                  </a:lnTo>
                  <a:lnTo>
                    <a:pt x="16" y="8"/>
                  </a:lnTo>
                  <a:lnTo>
                    <a:pt x="16" y="8"/>
                  </a:lnTo>
                  <a:lnTo>
                    <a:pt x="20" y="8"/>
                  </a:lnTo>
                  <a:lnTo>
                    <a:pt x="20" y="4"/>
                  </a:lnTo>
                  <a:lnTo>
                    <a:pt x="20" y="4"/>
                  </a:lnTo>
                  <a:lnTo>
                    <a:pt x="20" y="4"/>
                  </a:lnTo>
                  <a:lnTo>
                    <a:pt x="24" y="4"/>
                  </a:lnTo>
                  <a:lnTo>
                    <a:pt x="24" y="4"/>
                  </a:lnTo>
                  <a:lnTo>
                    <a:pt x="24" y="4"/>
                  </a:lnTo>
                  <a:lnTo>
                    <a:pt x="24" y="8"/>
                  </a:lnTo>
                  <a:lnTo>
                    <a:pt x="24" y="8"/>
                  </a:lnTo>
                  <a:lnTo>
                    <a:pt x="20" y="8"/>
                  </a:lnTo>
                  <a:lnTo>
                    <a:pt x="20" y="8"/>
                  </a:lnTo>
                  <a:lnTo>
                    <a:pt x="20" y="8"/>
                  </a:lnTo>
                  <a:lnTo>
                    <a:pt x="20" y="8"/>
                  </a:lnTo>
                  <a:lnTo>
                    <a:pt x="20" y="8"/>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8"/>
                  </a:lnTo>
                  <a:lnTo>
                    <a:pt x="20" y="8"/>
                  </a:lnTo>
                  <a:lnTo>
                    <a:pt x="20" y="8"/>
                  </a:lnTo>
                  <a:lnTo>
                    <a:pt x="24" y="8"/>
                  </a:lnTo>
                  <a:lnTo>
                    <a:pt x="24" y="8"/>
                  </a:lnTo>
                  <a:lnTo>
                    <a:pt x="24" y="8"/>
                  </a:lnTo>
                  <a:lnTo>
                    <a:pt x="24" y="8"/>
                  </a:lnTo>
                  <a:lnTo>
                    <a:pt x="24" y="8"/>
                  </a:lnTo>
                  <a:lnTo>
                    <a:pt x="24" y="4"/>
                  </a:lnTo>
                  <a:lnTo>
                    <a:pt x="24" y="4"/>
                  </a:lnTo>
                  <a:lnTo>
                    <a:pt x="24" y="4"/>
                  </a:lnTo>
                  <a:lnTo>
                    <a:pt x="26" y="4"/>
                  </a:lnTo>
                  <a:lnTo>
                    <a:pt x="26" y="4"/>
                  </a:lnTo>
                  <a:lnTo>
                    <a:pt x="26" y="4"/>
                  </a:lnTo>
                  <a:lnTo>
                    <a:pt x="26" y="4"/>
                  </a:lnTo>
                  <a:lnTo>
                    <a:pt x="26" y="4"/>
                  </a:lnTo>
                  <a:lnTo>
                    <a:pt x="30" y="4"/>
                  </a:lnTo>
                  <a:lnTo>
                    <a:pt x="34" y="4"/>
                  </a:lnTo>
                  <a:lnTo>
                    <a:pt x="34" y="4"/>
                  </a:lnTo>
                  <a:lnTo>
                    <a:pt x="34" y="4"/>
                  </a:lnTo>
                  <a:lnTo>
                    <a:pt x="34" y="4"/>
                  </a:lnTo>
                  <a:lnTo>
                    <a:pt x="34" y="4"/>
                  </a:lnTo>
                  <a:lnTo>
                    <a:pt x="34" y="4"/>
                  </a:lnTo>
                  <a:lnTo>
                    <a:pt x="34" y="4"/>
                  </a:lnTo>
                  <a:lnTo>
                    <a:pt x="34" y="4"/>
                  </a:lnTo>
                  <a:lnTo>
                    <a:pt x="34" y="0"/>
                  </a:lnTo>
                  <a:lnTo>
                    <a:pt x="34" y="0"/>
                  </a:lnTo>
                  <a:lnTo>
                    <a:pt x="34" y="0"/>
                  </a:lnTo>
                  <a:lnTo>
                    <a:pt x="34" y="0"/>
                  </a:lnTo>
                  <a:lnTo>
                    <a:pt x="38" y="0"/>
                  </a:lnTo>
                  <a:lnTo>
                    <a:pt x="38" y="0"/>
                  </a:lnTo>
                  <a:lnTo>
                    <a:pt x="42" y="0"/>
                  </a:lnTo>
                  <a:lnTo>
                    <a:pt x="42" y="0"/>
                  </a:lnTo>
                  <a:lnTo>
                    <a:pt x="42" y="4"/>
                  </a:lnTo>
                  <a:lnTo>
                    <a:pt x="42" y="4"/>
                  </a:lnTo>
                  <a:lnTo>
                    <a:pt x="46" y="4"/>
                  </a:lnTo>
                  <a:lnTo>
                    <a:pt x="46" y="4"/>
                  </a:lnTo>
                  <a:lnTo>
                    <a:pt x="46" y="4"/>
                  </a:lnTo>
                  <a:lnTo>
                    <a:pt x="46" y="4"/>
                  </a:lnTo>
                  <a:lnTo>
                    <a:pt x="46" y="4"/>
                  </a:lnTo>
                  <a:lnTo>
                    <a:pt x="46" y="8"/>
                  </a:lnTo>
                  <a:lnTo>
                    <a:pt x="46" y="8"/>
                  </a:lnTo>
                  <a:lnTo>
                    <a:pt x="46" y="8"/>
                  </a:lnTo>
                  <a:close/>
                  <a:moveTo>
                    <a:pt x="16" y="20"/>
                  </a:moveTo>
                  <a:lnTo>
                    <a:pt x="16" y="20"/>
                  </a:lnTo>
                  <a:lnTo>
                    <a:pt x="16" y="20"/>
                  </a:lnTo>
                  <a:lnTo>
                    <a:pt x="16" y="16"/>
                  </a:lnTo>
                  <a:lnTo>
                    <a:pt x="16" y="16"/>
                  </a:lnTo>
                  <a:lnTo>
                    <a:pt x="16" y="16"/>
                  </a:lnTo>
                  <a:lnTo>
                    <a:pt x="12" y="20"/>
                  </a:lnTo>
                  <a:lnTo>
                    <a:pt x="12" y="20"/>
                  </a:lnTo>
                  <a:lnTo>
                    <a:pt x="12" y="20"/>
                  </a:lnTo>
                  <a:lnTo>
                    <a:pt x="12" y="20"/>
                  </a:lnTo>
                  <a:lnTo>
                    <a:pt x="12" y="20"/>
                  </a:lnTo>
                  <a:lnTo>
                    <a:pt x="12" y="20"/>
                  </a:lnTo>
                  <a:lnTo>
                    <a:pt x="12" y="20"/>
                  </a:lnTo>
                  <a:lnTo>
                    <a:pt x="12" y="20"/>
                  </a:lnTo>
                  <a:lnTo>
                    <a:pt x="12" y="20"/>
                  </a:lnTo>
                  <a:lnTo>
                    <a:pt x="8" y="24"/>
                  </a:lnTo>
                  <a:lnTo>
                    <a:pt x="8" y="24"/>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12" y="24"/>
                  </a:lnTo>
                  <a:lnTo>
                    <a:pt x="16" y="20"/>
                  </a:lnTo>
                  <a:lnTo>
                    <a:pt x="16" y="20"/>
                  </a:lnTo>
                  <a:lnTo>
                    <a:pt x="16" y="20"/>
                  </a:lnTo>
                  <a:lnTo>
                    <a:pt x="16" y="20"/>
                  </a:lnTo>
                  <a:lnTo>
                    <a:pt x="16" y="20"/>
                  </a:lnTo>
                  <a:lnTo>
                    <a:pt x="16" y="20"/>
                  </a:lnTo>
                  <a:lnTo>
                    <a:pt x="16" y="20"/>
                  </a:lnTo>
                  <a:lnTo>
                    <a:pt x="16"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224"/>
            <p:cNvSpPr>
              <a:spLocks/>
            </p:cNvSpPr>
            <p:nvPr/>
          </p:nvSpPr>
          <p:spPr bwMode="auto">
            <a:xfrm>
              <a:off x="2600325" y="3289368"/>
              <a:ext cx="88900" cy="44450"/>
            </a:xfrm>
            <a:custGeom>
              <a:avLst/>
              <a:gdLst>
                <a:gd name="T0" fmla="*/ 8 w 56"/>
                <a:gd name="T1" fmla="*/ 28 h 28"/>
                <a:gd name="T2" fmla="*/ 4 w 56"/>
                <a:gd name="T3" fmla="*/ 24 h 28"/>
                <a:gd name="T4" fmla="*/ 0 w 56"/>
                <a:gd name="T5" fmla="*/ 24 h 28"/>
                <a:gd name="T6" fmla="*/ 4 w 56"/>
                <a:gd name="T7" fmla="*/ 20 h 28"/>
                <a:gd name="T8" fmla="*/ 4 w 56"/>
                <a:gd name="T9" fmla="*/ 20 h 28"/>
                <a:gd name="T10" fmla="*/ 8 w 56"/>
                <a:gd name="T11" fmla="*/ 16 h 28"/>
                <a:gd name="T12" fmla="*/ 12 w 56"/>
                <a:gd name="T13" fmla="*/ 12 h 28"/>
                <a:gd name="T14" fmla="*/ 24 w 56"/>
                <a:gd name="T15" fmla="*/ 12 h 28"/>
                <a:gd name="T16" fmla="*/ 30 w 56"/>
                <a:gd name="T17" fmla="*/ 8 h 28"/>
                <a:gd name="T18" fmla="*/ 34 w 56"/>
                <a:gd name="T19" fmla="*/ 8 h 28"/>
                <a:gd name="T20" fmla="*/ 34 w 56"/>
                <a:gd name="T21" fmla="*/ 12 h 28"/>
                <a:gd name="T22" fmla="*/ 38 w 56"/>
                <a:gd name="T23" fmla="*/ 12 h 28"/>
                <a:gd name="T24" fmla="*/ 38 w 56"/>
                <a:gd name="T25" fmla="*/ 12 h 28"/>
                <a:gd name="T26" fmla="*/ 42 w 56"/>
                <a:gd name="T27" fmla="*/ 12 h 28"/>
                <a:gd name="T28" fmla="*/ 42 w 56"/>
                <a:gd name="T29" fmla="*/ 12 h 28"/>
                <a:gd name="T30" fmla="*/ 42 w 56"/>
                <a:gd name="T31" fmla="*/ 12 h 28"/>
                <a:gd name="T32" fmla="*/ 42 w 56"/>
                <a:gd name="T33" fmla="*/ 12 h 28"/>
                <a:gd name="T34" fmla="*/ 42 w 56"/>
                <a:gd name="T35" fmla="*/ 8 h 28"/>
                <a:gd name="T36" fmla="*/ 42 w 56"/>
                <a:gd name="T37" fmla="*/ 8 h 28"/>
                <a:gd name="T38" fmla="*/ 42 w 56"/>
                <a:gd name="T39" fmla="*/ 8 h 28"/>
                <a:gd name="T40" fmla="*/ 42 w 56"/>
                <a:gd name="T41" fmla="*/ 8 h 28"/>
                <a:gd name="T42" fmla="*/ 42 w 56"/>
                <a:gd name="T43" fmla="*/ 4 h 28"/>
                <a:gd name="T44" fmla="*/ 34 w 56"/>
                <a:gd name="T45" fmla="*/ 8 h 28"/>
                <a:gd name="T46" fmla="*/ 38 w 56"/>
                <a:gd name="T47" fmla="*/ 4 h 28"/>
                <a:gd name="T48" fmla="*/ 42 w 56"/>
                <a:gd name="T49" fmla="*/ 4 h 28"/>
                <a:gd name="T50" fmla="*/ 42 w 56"/>
                <a:gd name="T51" fmla="*/ 8 h 28"/>
                <a:gd name="T52" fmla="*/ 42 w 56"/>
                <a:gd name="T53" fmla="*/ 8 h 28"/>
                <a:gd name="T54" fmla="*/ 42 w 56"/>
                <a:gd name="T55" fmla="*/ 8 h 28"/>
                <a:gd name="T56" fmla="*/ 46 w 56"/>
                <a:gd name="T57" fmla="*/ 4 h 28"/>
                <a:gd name="T58" fmla="*/ 46 w 56"/>
                <a:gd name="T59" fmla="*/ 4 h 28"/>
                <a:gd name="T60" fmla="*/ 52 w 56"/>
                <a:gd name="T61" fmla="*/ 4 h 28"/>
                <a:gd name="T62" fmla="*/ 56 w 56"/>
                <a:gd name="T63" fmla="*/ 0 h 28"/>
                <a:gd name="T64" fmla="*/ 56 w 56"/>
                <a:gd name="T65" fmla="*/ 0 h 28"/>
                <a:gd name="T66" fmla="*/ 56 w 56"/>
                <a:gd name="T67" fmla="*/ 0 h 28"/>
                <a:gd name="T68" fmla="*/ 52 w 56"/>
                <a:gd name="T69" fmla="*/ 4 h 28"/>
                <a:gd name="T70" fmla="*/ 48 w 56"/>
                <a:gd name="T71" fmla="*/ 8 h 28"/>
                <a:gd name="T72" fmla="*/ 48 w 56"/>
                <a:gd name="T73" fmla="*/ 8 h 28"/>
                <a:gd name="T74" fmla="*/ 52 w 56"/>
                <a:gd name="T75" fmla="*/ 8 h 28"/>
                <a:gd name="T76" fmla="*/ 52 w 56"/>
                <a:gd name="T77" fmla="*/ 8 h 28"/>
                <a:gd name="T78" fmla="*/ 52 w 56"/>
                <a:gd name="T79" fmla="*/ 8 h 28"/>
                <a:gd name="T80" fmla="*/ 52 w 56"/>
                <a:gd name="T81" fmla="*/ 12 h 28"/>
                <a:gd name="T82" fmla="*/ 52 w 56"/>
                <a:gd name="T83" fmla="*/ 20 h 28"/>
                <a:gd name="T84" fmla="*/ 48 w 56"/>
                <a:gd name="T85" fmla="*/ 20 h 28"/>
                <a:gd name="T86" fmla="*/ 48 w 56"/>
                <a:gd name="T87" fmla="*/ 20 h 28"/>
                <a:gd name="T88" fmla="*/ 46 w 56"/>
                <a:gd name="T89" fmla="*/ 24 h 28"/>
                <a:gd name="T90" fmla="*/ 38 w 56"/>
                <a:gd name="T91" fmla="*/ 24 h 28"/>
                <a:gd name="T92" fmla="*/ 34 w 56"/>
                <a:gd name="T93" fmla="*/ 24 h 28"/>
                <a:gd name="T94" fmla="*/ 30 w 56"/>
                <a:gd name="T95" fmla="*/ 24 h 28"/>
                <a:gd name="T96" fmla="*/ 26 w 56"/>
                <a:gd name="T97" fmla="*/ 24 h 28"/>
                <a:gd name="T98" fmla="*/ 20 w 56"/>
                <a:gd name="T99" fmla="*/ 24 h 28"/>
                <a:gd name="T100" fmla="*/ 12 w 56"/>
                <a:gd name="T10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28">
                  <a:moveTo>
                    <a:pt x="12" y="24"/>
                  </a:moveTo>
                  <a:lnTo>
                    <a:pt x="12" y="24"/>
                  </a:lnTo>
                  <a:lnTo>
                    <a:pt x="12" y="24"/>
                  </a:lnTo>
                  <a:lnTo>
                    <a:pt x="12" y="24"/>
                  </a:lnTo>
                  <a:lnTo>
                    <a:pt x="8" y="28"/>
                  </a:lnTo>
                  <a:lnTo>
                    <a:pt x="8" y="28"/>
                  </a:lnTo>
                  <a:lnTo>
                    <a:pt x="8" y="28"/>
                  </a:lnTo>
                  <a:lnTo>
                    <a:pt x="4" y="28"/>
                  </a:lnTo>
                  <a:lnTo>
                    <a:pt x="4" y="28"/>
                  </a:lnTo>
                  <a:lnTo>
                    <a:pt x="4" y="24"/>
                  </a:lnTo>
                  <a:lnTo>
                    <a:pt x="0" y="24"/>
                  </a:lnTo>
                  <a:lnTo>
                    <a:pt x="0" y="24"/>
                  </a:lnTo>
                  <a:lnTo>
                    <a:pt x="0" y="24"/>
                  </a:lnTo>
                  <a:lnTo>
                    <a:pt x="0" y="24"/>
                  </a:lnTo>
                  <a:lnTo>
                    <a:pt x="0" y="24"/>
                  </a:lnTo>
                  <a:lnTo>
                    <a:pt x="0" y="24"/>
                  </a:lnTo>
                  <a:lnTo>
                    <a:pt x="0" y="24"/>
                  </a:lnTo>
                  <a:lnTo>
                    <a:pt x="0" y="24"/>
                  </a:lnTo>
                  <a:lnTo>
                    <a:pt x="4" y="20"/>
                  </a:lnTo>
                  <a:lnTo>
                    <a:pt x="4" y="20"/>
                  </a:lnTo>
                  <a:lnTo>
                    <a:pt x="4" y="20"/>
                  </a:lnTo>
                  <a:lnTo>
                    <a:pt x="4" y="20"/>
                  </a:lnTo>
                  <a:lnTo>
                    <a:pt x="4" y="20"/>
                  </a:lnTo>
                  <a:lnTo>
                    <a:pt x="4" y="20"/>
                  </a:lnTo>
                  <a:lnTo>
                    <a:pt x="4" y="20"/>
                  </a:lnTo>
                  <a:lnTo>
                    <a:pt x="4" y="20"/>
                  </a:lnTo>
                  <a:lnTo>
                    <a:pt x="4" y="16"/>
                  </a:lnTo>
                  <a:lnTo>
                    <a:pt x="4" y="16"/>
                  </a:lnTo>
                  <a:lnTo>
                    <a:pt x="8" y="16"/>
                  </a:lnTo>
                  <a:lnTo>
                    <a:pt x="8" y="16"/>
                  </a:lnTo>
                  <a:lnTo>
                    <a:pt x="8" y="16"/>
                  </a:lnTo>
                  <a:lnTo>
                    <a:pt x="8" y="16"/>
                  </a:lnTo>
                  <a:lnTo>
                    <a:pt x="8" y="16"/>
                  </a:lnTo>
                  <a:lnTo>
                    <a:pt x="12" y="16"/>
                  </a:lnTo>
                  <a:lnTo>
                    <a:pt x="12" y="12"/>
                  </a:lnTo>
                  <a:lnTo>
                    <a:pt x="12" y="12"/>
                  </a:lnTo>
                  <a:lnTo>
                    <a:pt x="16" y="12"/>
                  </a:lnTo>
                  <a:lnTo>
                    <a:pt x="20" y="12"/>
                  </a:lnTo>
                  <a:lnTo>
                    <a:pt x="24" y="12"/>
                  </a:lnTo>
                  <a:lnTo>
                    <a:pt x="24" y="12"/>
                  </a:lnTo>
                  <a:lnTo>
                    <a:pt x="24" y="12"/>
                  </a:lnTo>
                  <a:lnTo>
                    <a:pt x="26" y="12"/>
                  </a:lnTo>
                  <a:lnTo>
                    <a:pt x="26" y="12"/>
                  </a:lnTo>
                  <a:lnTo>
                    <a:pt x="30" y="8"/>
                  </a:lnTo>
                  <a:lnTo>
                    <a:pt x="30" y="8"/>
                  </a:lnTo>
                  <a:lnTo>
                    <a:pt x="34" y="8"/>
                  </a:lnTo>
                  <a:lnTo>
                    <a:pt x="34" y="8"/>
                  </a:lnTo>
                  <a:lnTo>
                    <a:pt x="34" y="8"/>
                  </a:lnTo>
                  <a:lnTo>
                    <a:pt x="34" y="8"/>
                  </a:lnTo>
                  <a:lnTo>
                    <a:pt x="34" y="8"/>
                  </a:lnTo>
                  <a:lnTo>
                    <a:pt x="34" y="8"/>
                  </a:lnTo>
                  <a:lnTo>
                    <a:pt x="34" y="8"/>
                  </a:lnTo>
                  <a:lnTo>
                    <a:pt x="34" y="8"/>
                  </a:lnTo>
                  <a:lnTo>
                    <a:pt x="34" y="12"/>
                  </a:lnTo>
                  <a:lnTo>
                    <a:pt x="34" y="12"/>
                  </a:lnTo>
                  <a:lnTo>
                    <a:pt x="34" y="12"/>
                  </a:lnTo>
                  <a:lnTo>
                    <a:pt x="34" y="12"/>
                  </a:lnTo>
                  <a:lnTo>
                    <a:pt x="34" y="12"/>
                  </a:lnTo>
                  <a:lnTo>
                    <a:pt x="34" y="12"/>
                  </a:lnTo>
                  <a:lnTo>
                    <a:pt x="38" y="12"/>
                  </a:lnTo>
                  <a:lnTo>
                    <a:pt x="38" y="12"/>
                  </a:lnTo>
                  <a:lnTo>
                    <a:pt x="38" y="12"/>
                  </a:lnTo>
                  <a:lnTo>
                    <a:pt x="38" y="12"/>
                  </a:lnTo>
                  <a:lnTo>
                    <a:pt x="38" y="12"/>
                  </a:lnTo>
                  <a:lnTo>
                    <a:pt x="38" y="12"/>
                  </a:lnTo>
                  <a:lnTo>
                    <a:pt x="38" y="12"/>
                  </a:lnTo>
                  <a:lnTo>
                    <a:pt x="38" y="12"/>
                  </a:lnTo>
                  <a:lnTo>
                    <a:pt x="38" y="12"/>
                  </a:lnTo>
                  <a:lnTo>
                    <a:pt x="38"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38" y="8"/>
                  </a:lnTo>
                  <a:lnTo>
                    <a:pt x="38" y="8"/>
                  </a:lnTo>
                  <a:lnTo>
                    <a:pt x="42" y="8"/>
                  </a:lnTo>
                  <a:lnTo>
                    <a:pt x="42" y="4"/>
                  </a:lnTo>
                  <a:lnTo>
                    <a:pt x="42" y="4"/>
                  </a:lnTo>
                  <a:lnTo>
                    <a:pt x="42" y="4"/>
                  </a:lnTo>
                  <a:lnTo>
                    <a:pt x="38" y="8"/>
                  </a:lnTo>
                  <a:lnTo>
                    <a:pt x="38" y="8"/>
                  </a:lnTo>
                  <a:lnTo>
                    <a:pt x="38" y="8"/>
                  </a:lnTo>
                  <a:lnTo>
                    <a:pt x="34" y="8"/>
                  </a:lnTo>
                  <a:lnTo>
                    <a:pt x="34" y="8"/>
                  </a:lnTo>
                  <a:lnTo>
                    <a:pt x="34" y="8"/>
                  </a:lnTo>
                  <a:lnTo>
                    <a:pt x="34" y="8"/>
                  </a:lnTo>
                  <a:lnTo>
                    <a:pt x="34" y="8"/>
                  </a:lnTo>
                  <a:lnTo>
                    <a:pt x="38" y="4"/>
                  </a:lnTo>
                  <a:lnTo>
                    <a:pt x="38" y="4"/>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6" y="4"/>
                  </a:lnTo>
                  <a:lnTo>
                    <a:pt x="46" y="4"/>
                  </a:lnTo>
                  <a:lnTo>
                    <a:pt x="46" y="4"/>
                  </a:lnTo>
                  <a:lnTo>
                    <a:pt x="46" y="4"/>
                  </a:lnTo>
                  <a:lnTo>
                    <a:pt x="46" y="4"/>
                  </a:lnTo>
                  <a:lnTo>
                    <a:pt x="46" y="4"/>
                  </a:lnTo>
                  <a:lnTo>
                    <a:pt x="48" y="4"/>
                  </a:lnTo>
                  <a:lnTo>
                    <a:pt x="48" y="4"/>
                  </a:lnTo>
                  <a:lnTo>
                    <a:pt x="48" y="4"/>
                  </a:lnTo>
                  <a:lnTo>
                    <a:pt x="48" y="4"/>
                  </a:lnTo>
                  <a:lnTo>
                    <a:pt x="52" y="4"/>
                  </a:lnTo>
                  <a:lnTo>
                    <a:pt x="52"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4"/>
                  </a:lnTo>
                  <a:lnTo>
                    <a:pt x="52" y="4"/>
                  </a:lnTo>
                  <a:lnTo>
                    <a:pt x="52" y="4"/>
                  </a:lnTo>
                  <a:lnTo>
                    <a:pt x="52" y="4"/>
                  </a:lnTo>
                  <a:lnTo>
                    <a:pt x="52" y="4"/>
                  </a:lnTo>
                  <a:lnTo>
                    <a:pt x="52" y="4"/>
                  </a:lnTo>
                  <a:lnTo>
                    <a:pt x="48" y="8"/>
                  </a:lnTo>
                  <a:lnTo>
                    <a:pt x="48" y="8"/>
                  </a:lnTo>
                  <a:lnTo>
                    <a:pt x="48" y="8"/>
                  </a:lnTo>
                  <a:lnTo>
                    <a:pt x="48" y="8"/>
                  </a:lnTo>
                  <a:lnTo>
                    <a:pt x="48" y="8"/>
                  </a:lnTo>
                  <a:lnTo>
                    <a:pt x="48" y="8"/>
                  </a:lnTo>
                  <a:lnTo>
                    <a:pt x="48" y="8"/>
                  </a:lnTo>
                  <a:lnTo>
                    <a:pt x="52" y="8"/>
                  </a:lnTo>
                  <a:lnTo>
                    <a:pt x="52" y="8"/>
                  </a:lnTo>
                  <a:lnTo>
                    <a:pt x="52" y="8"/>
                  </a:lnTo>
                  <a:lnTo>
                    <a:pt x="52" y="8"/>
                  </a:lnTo>
                  <a:lnTo>
                    <a:pt x="52" y="8"/>
                  </a:lnTo>
                  <a:lnTo>
                    <a:pt x="52" y="8"/>
                  </a:lnTo>
                  <a:lnTo>
                    <a:pt x="52" y="8"/>
                  </a:lnTo>
                  <a:lnTo>
                    <a:pt x="52" y="8"/>
                  </a:lnTo>
                  <a:lnTo>
                    <a:pt x="52" y="8"/>
                  </a:lnTo>
                  <a:lnTo>
                    <a:pt x="52" y="8"/>
                  </a:lnTo>
                  <a:lnTo>
                    <a:pt x="52" y="12"/>
                  </a:lnTo>
                  <a:lnTo>
                    <a:pt x="52" y="12"/>
                  </a:lnTo>
                  <a:lnTo>
                    <a:pt x="52" y="12"/>
                  </a:lnTo>
                  <a:lnTo>
                    <a:pt x="52" y="12"/>
                  </a:lnTo>
                  <a:lnTo>
                    <a:pt x="52" y="8"/>
                  </a:lnTo>
                  <a:lnTo>
                    <a:pt x="52" y="8"/>
                  </a:lnTo>
                  <a:lnTo>
                    <a:pt x="52" y="12"/>
                  </a:lnTo>
                  <a:lnTo>
                    <a:pt x="52" y="12"/>
                  </a:lnTo>
                  <a:lnTo>
                    <a:pt x="52" y="12"/>
                  </a:lnTo>
                  <a:lnTo>
                    <a:pt x="52" y="12"/>
                  </a:lnTo>
                  <a:lnTo>
                    <a:pt x="52" y="12"/>
                  </a:lnTo>
                  <a:lnTo>
                    <a:pt x="52" y="12"/>
                  </a:lnTo>
                  <a:lnTo>
                    <a:pt x="52" y="12"/>
                  </a:lnTo>
                  <a:lnTo>
                    <a:pt x="52" y="16"/>
                  </a:lnTo>
                  <a:lnTo>
                    <a:pt x="52" y="20"/>
                  </a:lnTo>
                  <a:lnTo>
                    <a:pt x="52" y="20"/>
                  </a:lnTo>
                  <a:lnTo>
                    <a:pt x="52" y="20"/>
                  </a:lnTo>
                  <a:lnTo>
                    <a:pt x="52" y="20"/>
                  </a:lnTo>
                  <a:lnTo>
                    <a:pt x="48" y="20"/>
                  </a:lnTo>
                  <a:lnTo>
                    <a:pt x="48" y="20"/>
                  </a:lnTo>
                  <a:lnTo>
                    <a:pt x="48" y="20"/>
                  </a:lnTo>
                  <a:lnTo>
                    <a:pt x="48" y="20"/>
                  </a:lnTo>
                  <a:lnTo>
                    <a:pt x="48" y="20"/>
                  </a:lnTo>
                  <a:lnTo>
                    <a:pt x="48" y="20"/>
                  </a:lnTo>
                  <a:lnTo>
                    <a:pt x="48" y="20"/>
                  </a:lnTo>
                  <a:lnTo>
                    <a:pt x="48" y="20"/>
                  </a:lnTo>
                  <a:lnTo>
                    <a:pt x="46" y="20"/>
                  </a:lnTo>
                  <a:lnTo>
                    <a:pt x="46" y="20"/>
                  </a:lnTo>
                  <a:lnTo>
                    <a:pt x="46" y="24"/>
                  </a:lnTo>
                  <a:lnTo>
                    <a:pt x="46" y="24"/>
                  </a:lnTo>
                  <a:lnTo>
                    <a:pt x="46" y="24"/>
                  </a:lnTo>
                  <a:lnTo>
                    <a:pt x="42" y="24"/>
                  </a:lnTo>
                  <a:lnTo>
                    <a:pt x="42" y="24"/>
                  </a:lnTo>
                  <a:lnTo>
                    <a:pt x="38" y="24"/>
                  </a:lnTo>
                  <a:lnTo>
                    <a:pt x="38" y="24"/>
                  </a:lnTo>
                  <a:lnTo>
                    <a:pt x="38" y="24"/>
                  </a:lnTo>
                  <a:lnTo>
                    <a:pt x="34" y="24"/>
                  </a:lnTo>
                  <a:lnTo>
                    <a:pt x="34" y="24"/>
                  </a:lnTo>
                  <a:lnTo>
                    <a:pt x="34" y="24"/>
                  </a:lnTo>
                  <a:lnTo>
                    <a:pt x="34" y="24"/>
                  </a:lnTo>
                  <a:lnTo>
                    <a:pt x="34" y="24"/>
                  </a:lnTo>
                  <a:lnTo>
                    <a:pt x="34" y="24"/>
                  </a:lnTo>
                  <a:lnTo>
                    <a:pt x="30" y="24"/>
                  </a:lnTo>
                  <a:lnTo>
                    <a:pt x="30" y="24"/>
                  </a:lnTo>
                  <a:lnTo>
                    <a:pt x="30" y="24"/>
                  </a:lnTo>
                  <a:lnTo>
                    <a:pt x="30" y="24"/>
                  </a:lnTo>
                  <a:lnTo>
                    <a:pt x="30" y="24"/>
                  </a:lnTo>
                  <a:lnTo>
                    <a:pt x="30" y="24"/>
                  </a:lnTo>
                  <a:lnTo>
                    <a:pt x="30" y="24"/>
                  </a:lnTo>
                  <a:lnTo>
                    <a:pt x="26" y="24"/>
                  </a:lnTo>
                  <a:lnTo>
                    <a:pt x="26" y="24"/>
                  </a:lnTo>
                  <a:lnTo>
                    <a:pt x="24" y="24"/>
                  </a:lnTo>
                  <a:lnTo>
                    <a:pt x="20" y="24"/>
                  </a:lnTo>
                  <a:lnTo>
                    <a:pt x="20" y="24"/>
                  </a:lnTo>
                  <a:lnTo>
                    <a:pt x="20" y="24"/>
                  </a:lnTo>
                  <a:lnTo>
                    <a:pt x="16" y="24"/>
                  </a:lnTo>
                  <a:lnTo>
                    <a:pt x="16" y="24"/>
                  </a:lnTo>
                  <a:lnTo>
                    <a:pt x="12" y="24"/>
                  </a:lnTo>
                  <a:lnTo>
                    <a:pt x="12" y="24"/>
                  </a:lnTo>
                  <a:lnTo>
                    <a:pt x="12" y="24"/>
                  </a:lnTo>
                  <a:lnTo>
                    <a:pt x="12"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25"/>
            <p:cNvSpPr>
              <a:spLocks noEditPoints="1"/>
            </p:cNvSpPr>
            <p:nvPr/>
          </p:nvSpPr>
          <p:spPr bwMode="auto">
            <a:xfrm>
              <a:off x="2489200" y="3225868"/>
              <a:ext cx="117475" cy="114300"/>
            </a:xfrm>
            <a:custGeom>
              <a:avLst/>
              <a:gdLst>
                <a:gd name="T0" fmla="*/ 34 w 74"/>
                <a:gd name="T1" fmla="*/ 64 h 72"/>
                <a:gd name="T2" fmla="*/ 30 w 74"/>
                <a:gd name="T3" fmla="*/ 56 h 72"/>
                <a:gd name="T4" fmla="*/ 26 w 74"/>
                <a:gd name="T5" fmla="*/ 48 h 72"/>
                <a:gd name="T6" fmla="*/ 18 w 74"/>
                <a:gd name="T7" fmla="*/ 56 h 72"/>
                <a:gd name="T8" fmla="*/ 10 w 74"/>
                <a:gd name="T9" fmla="*/ 56 h 72"/>
                <a:gd name="T10" fmla="*/ 14 w 74"/>
                <a:gd name="T11" fmla="*/ 48 h 72"/>
                <a:gd name="T12" fmla="*/ 22 w 74"/>
                <a:gd name="T13" fmla="*/ 46 h 72"/>
                <a:gd name="T14" fmla="*/ 22 w 74"/>
                <a:gd name="T15" fmla="*/ 34 h 72"/>
                <a:gd name="T16" fmla="*/ 22 w 74"/>
                <a:gd name="T17" fmla="*/ 26 h 72"/>
                <a:gd name="T18" fmla="*/ 18 w 74"/>
                <a:gd name="T19" fmla="*/ 22 h 72"/>
                <a:gd name="T20" fmla="*/ 10 w 74"/>
                <a:gd name="T21" fmla="*/ 18 h 72"/>
                <a:gd name="T22" fmla="*/ 8 w 74"/>
                <a:gd name="T23" fmla="*/ 18 h 72"/>
                <a:gd name="T24" fmla="*/ 0 w 74"/>
                <a:gd name="T25" fmla="*/ 16 h 72"/>
                <a:gd name="T26" fmla="*/ 4 w 74"/>
                <a:gd name="T27" fmla="*/ 12 h 72"/>
                <a:gd name="T28" fmla="*/ 14 w 74"/>
                <a:gd name="T29" fmla="*/ 12 h 72"/>
                <a:gd name="T30" fmla="*/ 10 w 74"/>
                <a:gd name="T31" fmla="*/ 8 h 72"/>
                <a:gd name="T32" fmla="*/ 8 w 74"/>
                <a:gd name="T33" fmla="*/ 0 h 72"/>
                <a:gd name="T34" fmla="*/ 10 w 74"/>
                <a:gd name="T35" fmla="*/ 0 h 72"/>
                <a:gd name="T36" fmla="*/ 18 w 74"/>
                <a:gd name="T37" fmla="*/ 4 h 72"/>
                <a:gd name="T38" fmla="*/ 30 w 74"/>
                <a:gd name="T39" fmla="*/ 8 h 72"/>
                <a:gd name="T40" fmla="*/ 34 w 74"/>
                <a:gd name="T41" fmla="*/ 8 h 72"/>
                <a:gd name="T42" fmla="*/ 44 w 74"/>
                <a:gd name="T43" fmla="*/ 8 h 72"/>
                <a:gd name="T44" fmla="*/ 44 w 74"/>
                <a:gd name="T45" fmla="*/ 12 h 72"/>
                <a:gd name="T46" fmla="*/ 56 w 74"/>
                <a:gd name="T47" fmla="*/ 12 h 72"/>
                <a:gd name="T48" fmla="*/ 60 w 74"/>
                <a:gd name="T49" fmla="*/ 18 h 72"/>
                <a:gd name="T50" fmla="*/ 68 w 74"/>
                <a:gd name="T51" fmla="*/ 22 h 72"/>
                <a:gd name="T52" fmla="*/ 70 w 74"/>
                <a:gd name="T53" fmla="*/ 30 h 72"/>
                <a:gd name="T54" fmla="*/ 70 w 74"/>
                <a:gd name="T55" fmla="*/ 34 h 72"/>
                <a:gd name="T56" fmla="*/ 68 w 74"/>
                <a:gd name="T57" fmla="*/ 42 h 72"/>
                <a:gd name="T58" fmla="*/ 60 w 74"/>
                <a:gd name="T59" fmla="*/ 38 h 72"/>
                <a:gd name="T60" fmla="*/ 56 w 74"/>
                <a:gd name="T61" fmla="*/ 30 h 72"/>
                <a:gd name="T62" fmla="*/ 44 w 74"/>
                <a:gd name="T63" fmla="*/ 26 h 72"/>
                <a:gd name="T64" fmla="*/ 52 w 74"/>
                <a:gd name="T65" fmla="*/ 38 h 72"/>
                <a:gd name="T66" fmla="*/ 44 w 74"/>
                <a:gd name="T67" fmla="*/ 48 h 72"/>
                <a:gd name="T68" fmla="*/ 44 w 74"/>
                <a:gd name="T69" fmla="*/ 60 h 72"/>
                <a:gd name="T70" fmla="*/ 40 w 74"/>
                <a:gd name="T71" fmla="*/ 68 h 72"/>
                <a:gd name="T72" fmla="*/ 34 w 74"/>
                <a:gd name="T73" fmla="*/ 72 h 72"/>
                <a:gd name="T74" fmla="*/ 22 w 74"/>
                <a:gd name="T75" fmla="*/ 12 h 72"/>
                <a:gd name="T76" fmla="*/ 30 w 74"/>
                <a:gd name="T77" fmla="*/ 16 h 72"/>
                <a:gd name="T78" fmla="*/ 38 w 74"/>
                <a:gd name="T79" fmla="*/ 18 h 72"/>
                <a:gd name="T80" fmla="*/ 44 w 74"/>
                <a:gd name="T81" fmla="*/ 16 h 72"/>
                <a:gd name="T82" fmla="*/ 44 w 74"/>
                <a:gd name="T83" fmla="*/ 16 h 72"/>
                <a:gd name="T84" fmla="*/ 38 w 74"/>
                <a:gd name="T85" fmla="*/ 12 h 72"/>
                <a:gd name="T86" fmla="*/ 30 w 74"/>
                <a:gd name="T87" fmla="*/ 12 h 72"/>
                <a:gd name="T88" fmla="*/ 26 w 74"/>
                <a:gd name="T8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72">
                  <a:moveTo>
                    <a:pt x="34" y="72"/>
                  </a:moveTo>
                  <a:lnTo>
                    <a:pt x="34" y="68"/>
                  </a:lnTo>
                  <a:lnTo>
                    <a:pt x="34" y="64"/>
                  </a:lnTo>
                  <a:lnTo>
                    <a:pt x="34" y="60"/>
                  </a:lnTo>
                  <a:lnTo>
                    <a:pt x="34" y="56"/>
                  </a:lnTo>
                  <a:lnTo>
                    <a:pt x="30" y="56"/>
                  </a:lnTo>
                  <a:lnTo>
                    <a:pt x="30" y="52"/>
                  </a:lnTo>
                  <a:lnTo>
                    <a:pt x="30" y="48"/>
                  </a:lnTo>
                  <a:lnTo>
                    <a:pt x="26" y="48"/>
                  </a:lnTo>
                  <a:lnTo>
                    <a:pt x="22" y="48"/>
                  </a:lnTo>
                  <a:lnTo>
                    <a:pt x="22" y="52"/>
                  </a:lnTo>
                  <a:lnTo>
                    <a:pt x="18" y="56"/>
                  </a:lnTo>
                  <a:lnTo>
                    <a:pt x="14" y="60"/>
                  </a:lnTo>
                  <a:lnTo>
                    <a:pt x="14" y="56"/>
                  </a:lnTo>
                  <a:lnTo>
                    <a:pt x="10" y="56"/>
                  </a:lnTo>
                  <a:lnTo>
                    <a:pt x="10" y="52"/>
                  </a:lnTo>
                  <a:lnTo>
                    <a:pt x="14" y="52"/>
                  </a:lnTo>
                  <a:lnTo>
                    <a:pt x="14" y="48"/>
                  </a:lnTo>
                  <a:lnTo>
                    <a:pt x="18" y="48"/>
                  </a:lnTo>
                  <a:lnTo>
                    <a:pt x="18" y="46"/>
                  </a:lnTo>
                  <a:lnTo>
                    <a:pt x="22" y="46"/>
                  </a:lnTo>
                  <a:lnTo>
                    <a:pt x="22" y="42"/>
                  </a:lnTo>
                  <a:lnTo>
                    <a:pt x="22" y="38"/>
                  </a:lnTo>
                  <a:lnTo>
                    <a:pt x="22" y="34"/>
                  </a:lnTo>
                  <a:lnTo>
                    <a:pt x="18" y="30"/>
                  </a:lnTo>
                  <a:lnTo>
                    <a:pt x="22" y="30"/>
                  </a:lnTo>
                  <a:lnTo>
                    <a:pt x="22" y="26"/>
                  </a:lnTo>
                  <a:lnTo>
                    <a:pt x="18" y="26"/>
                  </a:lnTo>
                  <a:lnTo>
                    <a:pt x="22" y="26"/>
                  </a:lnTo>
                  <a:lnTo>
                    <a:pt x="18" y="22"/>
                  </a:lnTo>
                  <a:lnTo>
                    <a:pt x="14" y="22"/>
                  </a:lnTo>
                  <a:lnTo>
                    <a:pt x="14" y="18"/>
                  </a:lnTo>
                  <a:lnTo>
                    <a:pt x="10" y="18"/>
                  </a:lnTo>
                  <a:lnTo>
                    <a:pt x="8" y="18"/>
                  </a:lnTo>
                  <a:lnTo>
                    <a:pt x="8" y="16"/>
                  </a:lnTo>
                  <a:lnTo>
                    <a:pt x="8" y="18"/>
                  </a:lnTo>
                  <a:lnTo>
                    <a:pt x="4" y="18"/>
                  </a:lnTo>
                  <a:lnTo>
                    <a:pt x="4" y="16"/>
                  </a:lnTo>
                  <a:lnTo>
                    <a:pt x="0" y="16"/>
                  </a:lnTo>
                  <a:lnTo>
                    <a:pt x="0" y="12"/>
                  </a:lnTo>
                  <a:lnTo>
                    <a:pt x="4" y="8"/>
                  </a:lnTo>
                  <a:lnTo>
                    <a:pt x="4" y="12"/>
                  </a:lnTo>
                  <a:lnTo>
                    <a:pt x="8" y="12"/>
                  </a:lnTo>
                  <a:lnTo>
                    <a:pt x="10" y="12"/>
                  </a:lnTo>
                  <a:lnTo>
                    <a:pt x="14" y="12"/>
                  </a:lnTo>
                  <a:lnTo>
                    <a:pt x="10" y="8"/>
                  </a:lnTo>
                  <a:lnTo>
                    <a:pt x="10" y="12"/>
                  </a:lnTo>
                  <a:lnTo>
                    <a:pt x="10" y="8"/>
                  </a:lnTo>
                  <a:lnTo>
                    <a:pt x="10" y="4"/>
                  </a:lnTo>
                  <a:lnTo>
                    <a:pt x="8" y="4"/>
                  </a:lnTo>
                  <a:lnTo>
                    <a:pt x="8" y="0"/>
                  </a:lnTo>
                  <a:lnTo>
                    <a:pt x="4" y="0"/>
                  </a:lnTo>
                  <a:lnTo>
                    <a:pt x="8" y="0"/>
                  </a:lnTo>
                  <a:lnTo>
                    <a:pt x="10" y="0"/>
                  </a:lnTo>
                  <a:lnTo>
                    <a:pt x="10" y="4"/>
                  </a:lnTo>
                  <a:lnTo>
                    <a:pt x="14" y="4"/>
                  </a:lnTo>
                  <a:lnTo>
                    <a:pt x="18" y="4"/>
                  </a:lnTo>
                  <a:lnTo>
                    <a:pt x="22" y="8"/>
                  </a:lnTo>
                  <a:lnTo>
                    <a:pt x="26" y="8"/>
                  </a:lnTo>
                  <a:lnTo>
                    <a:pt x="30" y="8"/>
                  </a:lnTo>
                  <a:lnTo>
                    <a:pt x="34" y="8"/>
                  </a:lnTo>
                  <a:lnTo>
                    <a:pt x="38" y="8"/>
                  </a:lnTo>
                  <a:lnTo>
                    <a:pt x="34" y="8"/>
                  </a:lnTo>
                  <a:lnTo>
                    <a:pt x="38" y="8"/>
                  </a:lnTo>
                  <a:lnTo>
                    <a:pt x="40" y="8"/>
                  </a:lnTo>
                  <a:lnTo>
                    <a:pt x="44" y="8"/>
                  </a:lnTo>
                  <a:lnTo>
                    <a:pt x="48" y="8"/>
                  </a:lnTo>
                  <a:lnTo>
                    <a:pt x="48" y="12"/>
                  </a:lnTo>
                  <a:lnTo>
                    <a:pt x="44" y="12"/>
                  </a:lnTo>
                  <a:lnTo>
                    <a:pt x="48" y="12"/>
                  </a:lnTo>
                  <a:lnTo>
                    <a:pt x="52" y="12"/>
                  </a:lnTo>
                  <a:lnTo>
                    <a:pt x="56" y="12"/>
                  </a:lnTo>
                  <a:lnTo>
                    <a:pt x="60" y="12"/>
                  </a:lnTo>
                  <a:lnTo>
                    <a:pt x="60" y="16"/>
                  </a:lnTo>
                  <a:lnTo>
                    <a:pt x="60" y="18"/>
                  </a:lnTo>
                  <a:lnTo>
                    <a:pt x="64" y="18"/>
                  </a:lnTo>
                  <a:lnTo>
                    <a:pt x="64" y="22"/>
                  </a:lnTo>
                  <a:lnTo>
                    <a:pt x="68" y="22"/>
                  </a:lnTo>
                  <a:lnTo>
                    <a:pt x="68" y="26"/>
                  </a:lnTo>
                  <a:lnTo>
                    <a:pt x="68" y="30"/>
                  </a:lnTo>
                  <a:lnTo>
                    <a:pt x="70" y="30"/>
                  </a:lnTo>
                  <a:lnTo>
                    <a:pt x="70" y="34"/>
                  </a:lnTo>
                  <a:lnTo>
                    <a:pt x="74" y="34"/>
                  </a:lnTo>
                  <a:lnTo>
                    <a:pt x="70" y="34"/>
                  </a:lnTo>
                  <a:lnTo>
                    <a:pt x="68" y="34"/>
                  </a:lnTo>
                  <a:lnTo>
                    <a:pt x="68" y="38"/>
                  </a:lnTo>
                  <a:lnTo>
                    <a:pt x="68" y="42"/>
                  </a:lnTo>
                  <a:lnTo>
                    <a:pt x="64" y="42"/>
                  </a:lnTo>
                  <a:lnTo>
                    <a:pt x="64" y="38"/>
                  </a:lnTo>
                  <a:lnTo>
                    <a:pt x="60" y="38"/>
                  </a:lnTo>
                  <a:lnTo>
                    <a:pt x="56" y="38"/>
                  </a:lnTo>
                  <a:lnTo>
                    <a:pt x="56" y="34"/>
                  </a:lnTo>
                  <a:lnTo>
                    <a:pt x="56" y="30"/>
                  </a:lnTo>
                  <a:lnTo>
                    <a:pt x="52" y="30"/>
                  </a:lnTo>
                  <a:lnTo>
                    <a:pt x="48" y="26"/>
                  </a:lnTo>
                  <a:lnTo>
                    <a:pt x="44" y="26"/>
                  </a:lnTo>
                  <a:lnTo>
                    <a:pt x="48" y="30"/>
                  </a:lnTo>
                  <a:lnTo>
                    <a:pt x="52" y="34"/>
                  </a:lnTo>
                  <a:lnTo>
                    <a:pt x="52" y="38"/>
                  </a:lnTo>
                  <a:lnTo>
                    <a:pt x="48" y="42"/>
                  </a:lnTo>
                  <a:lnTo>
                    <a:pt x="44" y="46"/>
                  </a:lnTo>
                  <a:lnTo>
                    <a:pt x="44" y="48"/>
                  </a:lnTo>
                  <a:lnTo>
                    <a:pt x="44" y="52"/>
                  </a:lnTo>
                  <a:lnTo>
                    <a:pt x="44" y="56"/>
                  </a:lnTo>
                  <a:lnTo>
                    <a:pt x="44" y="60"/>
                  </a:lnTo>
                  <a:lnTo>
                    <a:pt x="44" y="64"/>
                  </a:lnTo>
                  <a:lnTo>
                    <a:pt x="40" y="64"/>
                  </a:lnTo>
                  <a:lnTo>
                    <a:pt x="40" y="68"/>
                  </a:lnTo>
                  <a:lnTo>
                    <a:pt x="38" y="68"/>
                  </a:lnTo>
                  <a:lnTo>
                    <a:pt x="34" y="72"/>
                  </a:lnTo>
                  <a:lnTo>
                    <a:pt x="34" y="72"/>
                  </a:lnTo>
                  <a:lnTo>
                    <a:pt x="34" y="72"/>
                  </a:lnTo>
                  <a:close/>
                  <a:moveTo>
                    <a:pt x="26" y="12"/>
                  </a:moveTo>
                  <a:lnTo>
                    <a:pt x="22" y="12"/>
                  </a:lnTo>
                  <a:lnTo>
                    <a:pt x="26" y="12"/>
                  </a:lnTo>
                  <a:lnTo>
                    <a:pt x="26" y="16"/>
                  </a:lnTo>
                  <a:lnTo>
                    <a:pt x="30" y="16"/>
                  </a:lnTo>
                  <a:lnTo>
                    <a:pt x="34" y="16"/>
                  </a:lnTo>
                  <a:lnTo>
                    <a:pt x="38" y="16"/>
                  </a:lnTo>
                  <a:lnTo>
                    <a:pt x="38" y="18"/>
                  </a:lnTo>
                  <a:lnTo>
                    <a:pt x="40" y="18"/>
                  </a:lnTo>
                  <a:lnTo>
                    <a:pt x="40" y="16"/>
                  </a:lnTo>
                  <a:lnTo>
                    <a:pt x="44" y="16"/>
                  </a:lnTo>
                  <a:lnTo>
                    <a:pt x="40" y="18"/>
                  </a:lnTo>
                  <a:lnTo>
                    <a:pt x="44" y="18"/>
                  </a:lnTo>
                  <a:lnTo>
                    <a:pt x="44" y="16"/>
                  </a:lnTo>
                  <a:lnTo>
                    <a:pt x="44" y="12"/>
                  </a:lnTo>
                  <a:lnTo>
                    <a:pt x="40" y="12"/>
                  </a:lnTo>
                  <a:lnTo>
                    <a:pt x="38" y="12"/>
                  </a:lnTo>
                  <a:lnTo>
                    <a:pt x="34" y="12"/>
                  </a:lnTo>
                  <a:lnTo>
                    <a:pt x="30" y="16"/>
                  </a:lnTo>
                  <a:lnTo>
                    <a:pt x="30" y="12"/>
                  </a:lnTo>
                  <a:lnTo>
                    <a:pt x="26" y="12"/>
                  </a:lnTo>
                  <a:lnTo>
                    <a:pt x="26" y="12"/>
                  </a:lnTo>
                  <a:lnTo>
                    <a:pt x="26"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226"/>
            <p:cNvSpPr>
              <a:spLocks/>
            </p:cNvSpPr>
            <p:nvPr/>
          </p:nvSpPr>
          <p:spPr bwMode="auto">
            <a:xfrm>
              <a:off x="2517775" y="3340168"/>
              <a:ext cx="107950" cy="44450"/>
            </a:xfrm>
            <a:custGeom>
              <a:avLst/>
              <a:gdLst>
                <a:gd name="T0" fmla="*/ 68 w 68"/>
                <a:gd name="T1" fmla="*/ 0 h 28"/>
                <a:gd name="T2" fmla="*/ 68 w 68"/>
                <a:gd name="T3" fmla="*/ 2 h 28"/>
                <a:gd name="T4" fmla="*/ 68 w 68"/>
                <a:gd name="T5" fmla="*/ 2 h 28"/>
                <a:gd name="T6" fmla="*/ 56 w 68"/>
                <a:gd name="T7" fmla="*/ 10 h 28"/>
                <a:gd name="T8" fmla="*/ 54 w 68"/>
                <a:gd name="T9" fmla="*/ 14 h 28"/>
                <a:gd name="T10" fmla="*/ 46 w 68"/>
                <a:gd name="T11" fmla="*/ 16 h 28"/>
                <a:gd name="T12" fmla="*/ 42 w 68"/>
                <a:gd name="T13" fmla="*/ 16 h 28"/>
                <a:gd name="T14" fmla="*/ 34 w 68"/>
                <a:gd name="T15" fmla="*/ 20 h 28"/>
                <a:gd name="T16" fmla="*/ 30 w 68"/>
                <a:gd name="T17" fmla="*/ 24 h 28"/>
                <a:gd name="T18" fmla="*/ 28 w 68"/>
                <a:gd name="T19" fmla="*/ 28 h 28"/>
                <a:gd name="T20" fmla="*/ 24 w 68"/>
                <a:gd name="T21" fmla="*/ 28 h 28"/>
                <a:gd name="T22" fmla="*/ 24 w 68"/>
                <a:gd name="T23" fmla="*/ 28 h 28"/>
                <a:gd name="T24" fmla="*/ 20 w 68"/>
                <a:gd name="T25" fmla="*/ 28 h 28"/>
                <a:gd name="T26" fmla="*/ 16 w 68"/>
                <a:gd name="T27" fmla="*/ 28 h 28"/>
                <a:gd name="T28" fmla="*/ 12 w 68"/>
                <a:gd name="T29" fmla="*/ 28 h 28"/>
                <a:gd name="T30" fmla="*/ 8 w 68"/>
                <a:gd name="T31" fmla="*/ 28 h 28"/>
                <a:gd name="T32" fmla="*/ 8 w 68"/>
                <a:gd name="T33" fmla="*/ 28 h 28"/>
                <a:gd name="T34" fmla="*/ 12 w 68"/>
                <a:gd name="T35" fmla="*/ 28 h 28"/>
                <a:gd name="T36" fmla="*/ 12 w 68"/>
                <a:gd name="T37" fmla="*/ 28 h 28"/>
                <a:gd name="T38" fmla="*/ 12 w 68"/>
                <a:gd name="T39" fmla="*/ 24 h 28"/>
                <a:gd name="T40" fmla="*/ 12 w 68"/>
                <a:gd name="T41" fmla="*/ 24 h 28"/>
                <a:gd name="T42" fmla="*/ 8 w 68"/>
                <a:gd name="T43" fmla="*/ 24 h 28"/>
                <a:gd name="T44" fmla="*/ 8 w 68"/>
                <a:gd name="T45" fmla="*/ 24 h 28"/>
                <a:gd name="T46" fmla="*/ 4 w 68"/>
                <a:gd name="T47" fmla="*/ 24 h 28"/>
                <a:gd name="T48" fmla="*/ 0 w 68"/>
                <a:gd name="T49" fmla="*/ 20 h 28"/>
                <a:gd name="T50" fmla="*/ 0 w 68"/>
                <a:gd name="T51" fmla="*/ 20 h 28"/>
                <a:gd name="T52" fmla="*/ 4 w 68"/>
                <a:gd name="T53" fmla="*/ 16 h 28"/>
                <a:gd name="T54" fmla="*/ 4 w 68"/>
                <a:gd name="T55" fmla="*/ 14 h 28"/>
                <a:gd name="T56" fmla="*/ 8 w 68"/>
                <a:gd name="T57" fmla="*/ 10 h 28"/>
                <a:gd name="T58" fmla="*/ 8 w 68"/>
                <a:gd name="T59" fmla="*/ 10 h 28"/>
                <a:gd name="T60" fmla="*/ 8 w 68"/>
                <a:gd name="T61" fmla="*/ 16 h 28"/>
                <a:gd name="T62" fmla="*/ 8 w 68"/>
                <a:gd name="T63" fmla="*/ 16 h 28"/>
                <a:gd name="T64" fmla="*/ 12 w 68"/>
                <a:gd name="T65" fmla="*/ 16 h 28"/>
                <a:gd name="T66" fmla="*/ 12 w 68"/>
                <a:gd name="T67" fmla="*/ 16 h 28"/>
                <a:gd name="T68" fmla="*/ 16 w 68"/>
                <a:gd name="T69" fmla="*/ 16 h 28"/>
                <a:gd name="T70" fmla="*/ 16 w 68"/>
                <a:gd name="T71" fmla="*/ 16 h 28"/>
                <a:gd name="T72" fmla="*/ 20 w 68"/>
                <a:gd name="T73" fmla="*/ 14 h 28"/>
                <a:gd name="T74" fmla="*/ 28 w 68"/>
                <a:gd name="T75" fmla="*/ 10 h 28"/>
                <a:gd name="T76" fmla="*/ 30 w 68"/>
                <a:gd name="T77" fmla="*/ 6 h 28"/>
                <a:gd name="T78" fmla="*/ 34 w 68"/>
                <a:gd name="T79" fmla="*/ 2 h 28"/>
                <a:gd name="T80" fmla="*/ 42 w 68"/>
                <a:gd name="T81" fmla="*/ 6 h 28"/>
                <a:gd name="T82" fmla="*/ 42 w 68"/>
                <a:gd name="T83" fmla="*/ 6 h 28"/>
                <a:gd name="T84" fmla="*/ 50 w 68"/>
                <a:gd name="T85" fmla="*/ 6 h 28"/>
                <a:gd name="T86" fmla="*/ 50 w 68"/>
                <a:gd name="T87" fmla="*/ 6 h 28"/>
                <a:gd name="T88" fmla="*/ 50 w 68"/>
                <a:gd name="T89" fmla="*/ 6 h 28"/>
                <a:gd name="T90" fmla="*/ 46 w 68"/>
                <a:gd name="T91" fmla="*/ 6 h 28"/>
                <a:gd name="T92" fmla="*/ 46 w 68"/>
                <a:gd name="T93" fmla="*/ 6 h 28"/>
                <a:gd name="T94" fmla="*/ 50 w 68"/>
                <a:gd name="T95" fmla="*/ 2 h 28"/>
                <a:gd name="T96" fmla="*/ 54 w 68"/>
                <a:gd name="T97" fmla="*/ 2 h 28"/>
                <a:gd name="T98" fmla="*/ 56 w 68"/>
                <a:gd name="T99" fmla="*/ 0 h 28"/>
                <a:gd name="T100" fmla="*/ 64 w 68"/>
                <a:gd name="T101" fmla="*/ 0 h 28"/>
                <a:gd name="T102" fmla="*/ 64 w 68"/>
                <a:gd name="T103" fmla="*/ 2 h 28"/>
                <a:gd name="T104" fmla="*/ 68 w 68"/>
                <a:gd name="T10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28">
                  <a:moveTo>
                    <a:pt x="68" y="0"/>
                  </a:moveTo>
                  <a:lnTo>
                    <a:pt x="68" y="0"/>
                  </a:lnTo>
                  <a:lnTo>
                    <a:pt x="68" y="0"/>
                  </a:lnTo>
                  <a:lnTo>
                    <a:pt x="68" y="0"/>
                  </a:lnTo>
                  <a:lnTo>
                    <a:pt x="68" y="2"/>
                  </a:lnTo>
                  <a:lnTo>
                    <a:pt x="68" y="2"/>
                  </a:lnTo>
                  <a:lnTo>
                    <a:pt x="68" y="2"/>
                  </a:lnTo>
                  <a:lnTo>
                    <a:pt x="68" y="2"/>
                  </a:lnTo>
                  <a:lnTo>
                    <a:pt x="68" y="2"/>
                  </a:lnTo>
                  <a:lnTo>
                    <a:pt x="68" y="2"/>
                  </a:lnTo>
                  <a:lnTo>
                    <a:pt x="68" y="2"/>
                  </a:lnTo>
                  <a:lnTo>
                    <a:pt x="68" y="2"/>
                  </a:lnTo>
                  <a:lnTo>
                    <a:pt x="64" y="2"/>
                  </a:lnTo>
                  <a:lnTo>
                    <a:pt x="64" y="6"/>
                  </a:lnTo>
                  <a:lnTo>
                    <a:pt x="60" y="6"/>
                  </a:lnTo>
                  <a:lnTo>
                    <a:pt x="56" y="10"/>
                  </a:lnTo>
                  <a:lnTo>
                    <a:pt x="56" y="10"/>
                  </a:lnTo>
                  <a:lnTo>
                    <a:pt x="54" y="14"/>
                  </a:lnTo>
                  <a:lnTo>
                    <a:pt x="54" y="14"/>
                  </a:lnTo>
                  <a:lnTo>
                    <a:pt x="54" y="14"/>
                  </a:lnTo>
                  <a:lnTo>
                    <a:pt x="54" y="14"/>
                  </a:lnTo>
                  <a:lnTo>
                    <a:pt x="50" y="14"/>
                  </a:lnTo>
                  <a:lnTo>
                    <a:pt x="46" y="16"/>
                  </a:lnTo>
                  <a:lnTo>
                    <a:pt x="46" y="16"/>
                  </a:lnTo>
                  <a:lnTo>
                    <a:pt x="42" y="16"/>
                  </a:lnTo>
                  <a:lnTo>
                    <a:pt x="42" y="16"/>
                  </a:lnTo>
                  <a:lnTo>
                    <a:pt x="42" y="16"/>
                  </a:lnTo>
                  <a:lnTo>
                    <a:pt x="42" y="16"/>
                  </a:lnTo>
                  <a:lnTo>
                    <a:pt x="38" y="16"/>
                  </a:lnTo>
                  <a:lnTo>
                    <a:pt x="34" y="20"/>
                  </a:lnTo>
                  <a:lnTo>
                    <a:pt x="34" y="20"/>
                  </a:lnTo>
                  <a:lnTo>
                    <a:pt x="34" y="20"/>
                  </a:lnTo>
                  <a:lnTo>
                    <a:pt x="30" y="20"/>
                  </a:lnTo>
                  <a:lnTo>
                    <a:pt x="30" y="24"/>
                  </a:lnTo>
                  <a:lnTo>
                    <a:pt x="30" y="24"/>
                  </a:lnTo>
                  <a:lnTo>
                    <a:pt x="30" y="24"/>
                  </a:lnTo>
                  <a:lnTo>
                    <a:pt x="30" y="24"/>
                  </a:lnTo>
                  <a:lnTo>
                    <a:pt x="28" y="24"/>
                  </a:lnTo>
                  <a:lnTo>
                    <a:pt x="28" y="24"/>
                  </a:lnTo>
                  <a:lnTo>
                    <a:pt x="28" y="28"/>
                  </a:lnTo>
                  <a:lnTo>
                    <a:pt x="28" y="28"/>
                  </a:lnTo>
                  <a:lnTo>
                    <a:pt x="28" y="28"/>
                  </a:lnTo>
                  <a:lnTo>
                    <a:pt x="24" y="28"/>
                  </a:lnTo>
                  <a:lnTo>
                    <a:pt x="24" y="28"/>
                  </a:lnTo>
                  <a:lnTo>
                    <a:pt x="24" y="28"/>
                  </a:lnTo>
                  <a:lnTo>
                    <a:pt x="24" y="28"/>
                  </a:lnTo>
                  <a:lnTo>
                    <a:pt x="24" y="28"/>
                  </a:lnTo>
                  <a:lnTo>
                    <a:pt x="24" y="28"/>
                  </a:lnTo>
                  <a:lnTo>
                    <a:pt x="24" y="28"/>
                  </a:lnTo>
                  <a:lnTo>
                    <a:pt x="20" y="28"/>
                  </a:lnTo>
                  <a:lnTo>
                    <a:pt x="20" y="28"/>
                  </a:lnTo>
                  <a:lnTo>
                    <a:pt x="20" y="28"/>
                  </a:lnTo>
                  <a:lnTo>
                    <a:pt x="20" y="28"/>
                  </a:lnTo>
                  <a:lnTo>
                    <a:pt x="20" y="28"/>
                  </a:lnTo>
                  <a:lnTo>
                    <a:pt x="16" y="28"/>
                  </a:lnTo>
                  <a:lnTo>
                    <a:pt x="16" y="28"/>
                  </a:lnTo>
                  <a:lnTo>
                    <a:pt x="16" y="28"/>
                  </a:lnTo>
                  <a:lnTo>
                    <a:pt x="16" y="28"/>
                  </a:lnTo>
                  <a:lnTo>
                    <a:pt x="12" y="28"/>
                  </a:lnTo>
                  <a:lnTo>
                    <a:pt x="12" y="28"/>
                  </a:lnTo>
                  <a:lnTo>
                    <a:pt x="12" y="28"/>
                  </a:lnTo>
                  <a:lnTo>
                    <a:pt x="12" y="28"/>
                  </a:lnTo>
                  <a:lnTo>
                    <a:pt x="12" y="28"/>
                  </a:lnTo>
                  <a:lnTo>
                    <a:pt x="8" y="28"/>
                  </a:lnTo>
                  <a:lnTo>
                    <a:pt x="8" y="28"/>
                  </a:lnTo>
                  <a:lnTo>
                    <a:pt x="8" y="28"/>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8" y="24"/>
                  </a:lnTo>
                  <a:lnTo>
                    <a:pt x="8" y="24"/>
                  </a:lnTo>
                  <a:lnTo>
                    <a:pt x="8" y="24"/>
                  </a:lnTo>
                  <a:lnTo>
                    <a:pt x="8" y="24"/>
                  </a:lnTo>
                  <a:lnTo>
                    <a:pt x="8" y="24"/>
                  </a:lnTo>
                  <a:lnTo>
                    <a:pt x="8" y="24"/>
                  </a:lnTo>
                  <a:lnTo>
                    <a:pt x="8" y="24"/>
                  </a:lnTo>
                  <a:lnTo>
                    <a:pt x="8" y="24"/>
                  </a:lnTo>
                  <a:lnTo>
                    <a:pt x="4" y="24"/>
                  </a:lnTo>
                  <a:lnTo>
                    <a:pt x="4" y="24"/>
                  </a:lnTo>
                  <a:lnTo>
                    <a:pt x="4" y="24"/>
                  </a:lnTo>
                  <a:lnTo>
                    <a:pt x="0" y="24"/>
                  </a:lnTo>
                  <a:lnTo>
                    <a:pt x="0" y="20"/>
                  </a:lnTo>
                  <a:lnTo>
                    <a:pt x="0" y="20"/>
                  </a:lnTo>
                  <a:lnTo>
                    <a:pt x="0" y="20"/>
                  </a:lnTo>
                  <a:lnTo>
                    <a:pt x="0" y="20"/>
                  </a:lnTo>
                  <a:lnTo>
                    <a:pt x="0" y="20"/>
                  </a:lnTo>
                  <a:lnTo>
                    <a:pt x="0" y="20"/>
                  </a:lnTo>
                  <a:lnTo>
                    <a:pt x="0" y="20"/>
                  </a:lnTo>
                  <a:lnTo>
                    <a:pt x="4" y="20"/>
                  </a:lnTo>
                  <a:lnTo>
                    <a:pt x="4" y="16"/>
                  </a:lnTo>
                  <a:lnTo>
                    <a:pt x="4" y="16"/>
                  </a:lnTo>
                  <a:lnTo>
                    <a:pt x="4" y="16"/>
                  </a:lnTo>
                  <a:lnTo>
                    <a:pt x="4" y="16"/>
                  </a:lnTo>
                  <a:lnTo>
                    <a:pt x="4" y="16"/>
                  </a:lnTo>
                  <a:lnTo>
                    <a:pt x="4" y="16"/>
                  </a:lnTo>
                  <a:lnTo>
                    <a:pt x="4" y="14"/>
                  </a:lnTo>
                  <a:lnTo>
                    <a:pt x="8" y="14"/>
                  </a:lnTo>
                  <a:lnTo>
                    <a:pt x="8" y="14"/>
                  </a:lnTo>
                  <a:lnTo>
                    <a:pt x="8" y="10"/>
                  </a:lnTo>
                  <a:lnTo>
                    <a:pt x="8" y="10"/>
                  </a:lnTo>
                  <a:lnTo>
                    <a:pt x="8" y="10"/>
                  </a:lnTo>
                  <a:lnTo>
                    <a:pt x="8" y="10"/>
                  </a:lnTo>
                  <a:lnTo>
                    <a:pt x="8" y="10"/>
                  </a:lnTo>
                  <a:lnTo>
                    <a:pt x="8" y="10"/>
                  </a:lnTo>
                  <a:lnTo>
                    <a:pt x="8" y="14"/>
                  </a:lnTo>
                  <a:lnTo>
                    <a:pt x="8" y="14"/>
                  </a:lnTo>
                  <a:lnTo>
                    <a:pt x="8" y="14"/>
                  </a:lnTo>
                  <a:lnTo>
                    <a:pt x="8" y="16"/>
                  </a:lnTo>
                  <a:lnTo>
                    <a:pt x="8" y="16"/>
                  </a:lnTo>
                  <a:lnTo>
                    <a:pt x="8" y="16"/>
                  </a:lnTo>
                  <a:lnTo>
                    <a:pt x="8" y="16"/>
                  </a:lnTo>
                  <a:lnTo>
                    <a:pt x="8" y="16"/>
                  </a:lnTo>
                  <a:lnTo>
                    <a:pt x="8" y="16"/>
                  </a:lnTo>
                  <a:lnTo>
                    <a:pt x="8" y="16"/>
                  </a:lnTo>
                  <a:lnTo>
                    <a:pt x="8" y="16"/>
                  </a:lnTo>
                  <a:lnTo>
                    <a:pt x="12" y="16"/>
                  </a:lnTo>
                  <a:lnTo>
                    <a:pt x="12" y="16"/>
                  </a:lnTo>
                  <a:lnTo>
                    <a:pt x="12" y="16"/>
                  </a:lnTo>
                  <a:lnTo>
                    <a:pt x="12" y="16"/>
                  </a:lnTo>
                  <a:lnTo>
                    <a:pt x="12" y="16"/>
                  </a:lnTo>
                  <a:lnTo>
                    <a:pt x="12" y="16"/>
                  </a:lnTo>
                  <a:lnTo>
                    <a:pt x="12" y="16"/>
                  </a:lnTo>
                  <a:lnTo>
                    <a:pt x="12" y="16"/>
                  </a:lnTo>
                  <a:lnTo>
                    <a:pt x="16" y="16"/>
                  </a:lnTo>
                  <a:lnTo>
                    <a:pt x="16" y="16"/>
                  </a:lnTo>
                  <a:lnTo>
                    <a:pt x="16" y="16"/>
                  </a:lnTo>
                  <a:lnTo>
                    <a:pt x="16" y="16"/>
                  </a:lnTo>
                  <a:lnTo>
                    <a:pt x="16" y="16"/>
                  </a:lnTo>
                  <a:lnTo>
                    <a:pt x="16" y="14"/>
                  </a:lnTo>
                  <a:lnTo>
                    <a:pt x="16" y="14"/>
                  </a:lnTo>
                  <a:lnTo>
                    <a:pt x="16" y="14"/>
                  </a:lnTo>
                  <a:lnTo>
                    <a:pt x="20" y="14"/>
                  </a:lnTo>
                  <a:lnTo>
                    <a:pt x="24" y="10"/>
                  </a:lnTo>
                  <a:lnTo>
                    <a:pt x="24" y="10"/>
                  </a:lnTo>
                  <a:lnTo>
                    <a:pt x="28" y="10"/>
                  </a:lnTo>
                  <a:lnTo>
                    <a:pt x="28" y="10"/>
                  </a:lnTo>
                  <a:lnTo>
                    <a:pt x="28" y="6"/>
                  </a:lnTo>
                  <a:lnTo>
                    <a:pt x="30" y="6"/>
                  </a:lnTo>
                  <a:lnTo>
                    <a:pt x="30" y="6"/>
                  </a:lnTo>
                  <a:lnTo>
                    <a:pt x="30" y="6"/>
                  </a:lnTo>
                  <a:lnTo>
                    <a:pt x="30" y="6"/>
                  </a:lnTo>
                  <a:lnTo>
                    <a:pt x="34" y="6"/>
                  </a:lnTo>
                  <a:lnTo>
                    <a:pt x="34" y="2"/>
                  </a:lnTo>
                  <a:lnTo>
                    <a:pt x="34" y="2"/>
                  </a:lnTo>
                  <a:lnTo>
                    <a:pt x="38" y="2"/>
                  </a:lnTo>
                  <a:lnTo>
                    <a:pt x="38" y="6"/>
                  </a:lnTo>
                  <a:lnTo>
                    <a:pt x="38" y="6"/>
                  </a:lnTo>
                  <a:lnTo>
                    <a:pt x="42" y="6"/>
                  </a:lnTo>
                  <a:lnTo>
                    <a:pt x="42" y="6"/>
                  </a:lnTo>
                  <a:lnTo>
                    <a:pt x="42" y="6"/>
                  </a:lnTo>
                  <a:lnTo>
                    <a:pt x="42" y="6"/>
                  </a:lnTo>
                  <a:lnTo>
                    <a:pt x="42" y="6"/>
                  </a:lnTo>
                  <a:lnTo>
                    <a:pt x="46" y="6"/>
                  </a:lnTo>
                  <a:lnTo>
                    <a:pt x="46" y="6"/>
                  </a:lnTo>
                  <a:lnTo>
                    <a:pt x="46" y="6"/>
                  </a:lnTo>
                  <a:lnTo>
                    <a:pt x="50" y="6"/>
                  </a:lnTo>
                  <a:lnTo>
                    <a:pt x="50" y="6"/>
                  </a:lnTo>
                  <a:lnTo>
                    <a:pt x="50" y="6"/>
                  </a:lnTo>
                  <a:lnTo>
                    <a:pt x="50" y="6"/>
                  </a:lnTo>
                  <a:lnTo>
                    <a:pt x="50" y="6"/>
                  </a:lnTo>
                  <a:lnTo>
                    <a:pt x="50" y="6"/>
                  </a:lnTo>
                  <a:lnTo>
                    <a:pt x="50" y="6"/>
                  </a:lnTo>
                  <a:lnTo>
                    <a:pt x="50" y="6"/>
                  </a:lnTo>
                  <a:lnTo>
                    <a:pt x="50" y="6"/>
                  </a:lnTo>
                  <a:lnTo>
                    <a:pt x="50" y="6"/>
                  </a:lnTo>
                  <a:lnTo>
                    <a:pt x="46" y="6"/>
                  </a:lnTo>
                  <a:lnTo>
                    <a:pt x="46" y="6"/>
                  </a:lnTo>
                  <a:lnTo>
                    <a:pt x="46" y="6"/>
                  </a:lnTo>
                  <a:lnTo>
                    <a:pt x="46" y="6"/>
                  </a:lnTo>
                  <a:lnTo>
                    <a:pt x="46" y="6"/>
                  </a:lnTo>
                  <a:lnTo>
                    <a:pt x="46" y="6"/>
                  </a:lnTo>
                  <a:lnTo>
                    <a:pt x="46" y="6"/>
                  </a:lnTo>
                  <a:lnTo>
                    <a:pt x="46" y="2"/>
                  </a:lnTo>
                  <a:lnTo>
                    <a:pt x="50" y="2"/>
                  </a:lnTo>
                  <a:lnTo>
                    <a:pt x="50" y="2"/>
                  </a:lnTo>
                  <a:lnTo>
                    <a:pt x="50" y="2"/>
                  </a:lnTo>
                  <a:lnTo>
                    <a:pt x="50" y="2"/>
                  </a:lnTo>
                  <a:lnTo>
                    <a:pt x="50" y="2"/>
                  </a:lnTo>
                  <a:lnTo>
                    <a:pt x="50" y="2"/>
                  </a:lnTo>
                  <a:lnTo>
                    <a:pt x="54" y="2"/>
                  </a:lnTo>
                  <a:lnTo>
                    <a:pt x="54" y="2"/>
                  </a:lnTo>
                  <a:lnTo>
                    <a:pt x="56" y="0"/>
                  </a:lnTo>
                  <a:lnTo>
                    <a:pt x="56" y="0"/>
                  </a:lnTo>
                  <a:lnTo>
                    <a:pt x="56" y="0"/>
                  </a:lnTo>
                  <a:lnTo>
                    <a:pt x="56" y="0"/>
                  </a:lnTo>
                  <a:lnTo>
                    <a:pt x="60" y="0"/>
                  </a:lnTo>
                  <a:lnTo>
                    <a:pt x="60" y="0"/>
                  </a:lnTo>
                  <a:lnTo>
                    <a:pt x="64" y="0"/>
                  </a:lnTo>
                  <a:lnTo>
                    <a:pt x="64" y="0"/>
                  </a:lnTo>
                  <a:lnTo>
                    <a:pt x="64" y="0"/>
                  </a:lnTo>
                  <a:lnTo>
                    <a:pt x="64" y="0"/>
                  </a:lnTo>
                  <a:lnTo>
                    <a:pt x="64" y="2"/>
                  </a:lnTo>
                  <a:lnTo>
                    <a:pt x="64" y="2"/>
                  </a:lnTo>
                  <a:lnTo>
                    <a:pt x="64" y="0"/>
                  </a:lnTo>
                  <a:lnTo>
                    <a:pt x="64" y="0"/>
                  </a:lnTo>
                  <a:lnTo>
                    <a:pt x="68" y="0"/>
                  </a:lnTo>
                  <a:lnTo>
                    <a:pt x="68" y="0"/>
                  </a:lnTo>
                  <a:lnTo>
                    <a:pt x="6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27"/>
            <p:cNvSpPr>
              <a:spLocks noEditPoints="1"/>
            </p:cNvSpPr>
            <p:nvPr/>
          </p:nvSpPr>
          <p:spPr bwMode="auto">
            <a:xfrm>
              <a:off x="5927725" y="3530668"/>
              <a:ext cx="657225" cy="847725"/>
            </a:xfrm>
            <a:custGeom>
              <a:avLst/>
              <a:gdLst>
                <a:gd name="T0" fmla="*/ 34 w 414"/>
                <a:gd name="T1" fmla="*/ 226 h 534"/>
                <a:gd name="T2" fmla="*/ 26 w 414"/>
                <a:gd name="T3" fmla="*/ 198 h 534"/>
                <a:gd name="T4" fmla="*/ 30 w 414"/>
                <a:gd name="T5" fmla="*/ 162 h 534"/>
                <a:gd name="T6" fmla="*/ 60 w 414"/>
                <a:gd name="T7" fmla="*/ 146 h 534"/>
                <a:gd name="T8" fmla="*/ 90 w 414"/>
                <a:gd name="T9" fmla="*/ 106 h 534"/>
                <a:gd name="T10" fmla="*/ 92 w 414"/>
                <a:gd name="T11" fmla="*/ 80 h 534"/>
                <a:gd name="T12" fmla="*/ 76 w 414"/>
                <a:gd name="T13" fmla="*/ 42 h 534"/>
                <a:gd name="T14" fmla="*/ 122 w 414"/>
                <a:gd name="T15" fmla="*/ 20 h 534"/>
                <a:gd name="T16" fmla="*/ 140 w 414"/>
                <a:gd name="T17" fmla="*/ 28 h 534"/>
                <a:gd name="T18" fmla="*/ 156 w 414"/>
                <a:gd name="T19" fmla="*/ 68 h 534"/>
                <a:gd name="T20" fmla="*/ 148 w 414"/>
                <a:gd name="T21" fmla="*/ 94 h 534"/>
                <a:gd name="T22" fmla="*/ 178 w 414"/>
                <a:gd name="T23" fmla="*/ 116 h 534"/>
                <a:gd name="T24" fmla="*/ 170 w 414"/>
                <a:gd name="T25" fmla="*/ 150 h 534"/>
                <a:gd name="T26" fmla="*/ 212 w 414"/>
                <a:gd name="T27" fmla="*/ 170 h 534"/>
                <a:gd name="T28" fmla="*/ 242 w 414"/>
                <a:gd name="T29" fmla="*/ 184 h 534"/>
                <a:gd name="T30" fmla="*/ 278 w 414"/>
                <a:gd name="T31" fmla="*/ 188 h 534"/>
                <a:gd name="T32" fmla="*/ 290 w 414"/>
                <a:gd name="T33" fmla="*/ 162 h 534"/>
                <a:gd name="T34" fmla="*/ 316 w 414"/>
                <a:gd name="T35" fmla="*/ 184 h 534"/>
                <a:gd name="T36" fmla="*/ 334 w 414"/>
                <a:gd name="T37" fmla="*/ 166 h 534"/>
                <a:gd name="T38" fmla="*/ 372 w 414"/>
                <a:gd name="T39" fmla="*/ 140 h 534"/>
                <a:gd name="T40" fmla="*/ 394 w 414"/>
                <a:gd name="T41" fmla="*/ 140 h 534"/>
                <a:gd name="T42" fmla="*/ 410 w 414"/>
                <a:gd name="T43" fmla="*/ 166 h 534"/>
                <a:gd name="T44" fmla="*/ 380 w 414"/>
                <a:gd name="T45" fmla="*/ 188 h 534"/>
                <a:gd name="T46" fmla="*/ 364 w 414"/>
                <a:gd name="T47" fmla="*/ 236 h 534"/>
                <a:gd name="T48" fmla="*/ 350 w 414"/>
                <a:gd name="T49" fmla="*/ 256 h 534"/>
                <a:gd name="T50" fmla="*/ 338 w 414"/>
                <a:gd name="T51" fmla="*/ 248 h 534"/>
                <a:gd name="T52" fmla="*/ 328 w 414"/>
                <a:gd name="T53" fmla="*/ 244 h 534"/>
                <a:gd name="T54" fmla="*/ 342 w 414"/>
                <a:gd name="T55" fmla="*/ 218 h 534"/>
                <a:gd name="T56" fmla="*/ 304 w 414"/>
                <a:gd name="T57" fmla="*/ 198 h 534"/>
                <a:gd name="T58" fmla="*/ 286 w 414"/>
                <a:gd name="T59" fmla="*/ 184 h 534"/>
                <a:gd name="T60" fmla="*/ 286 w 414"/>
                <a:gd name="T61" fmla="*/ 214 h 534"/>
                <a:gd name="T62" fmla="*/ 286 w 414"/>
                <a:gd name="T63" fmla="*/ 236 h 534"/>
                <a:gd name="T64" fmla="*/ 290 w 414"/>
                <a:gd name="T65" fmla="*/ 270 h 534"/>
                <a:gd name="T66" fmla="*/ 282 w 414"/>
                <a:gd name="T67" fmla="*/ 274 h 534"/>
                <a:gd name="T68" fmla="*/ 268 w 414"/>
                <a:gd name="T69" fmla="*/ 278 h 534"/>
                <a:gd name="T70" fmla="*/ 248 w 414"/>
                <a:gd name="T71" fmla="*/ 306 h 534"/>
                <a:gd name="T72" fmla="*/ 230 w 414"/>
                <a:gd name="T73" fmla="*/ 318 h 534"/>
                <a:gd name="T74" fmla="*/ 200 w 414"/>
                <a:gd name="T75" fmla="*/ 352 h 534"/>
                <a:gd name="T76" fmla="*/ 178 w 414"/>
                <a:gd name="T77" fmla="*/ 378 h 534"/>
                <a:gd name="T78" fmla="*/ 170 w 414"/>
                <a:gd name="T79" fmla="*/ 412 h 534"/>
                <a:gd name="T80" fmla="*/ 162 w 414"/>
                <a:gd name="T81" fmla="*/ 442 h 534"/>
                <a:gd name="T82" fmla="*/ 152 w 414"/>
                <a:gd name="T83" fmla="*/ 478 h 534"/>
                <a:gd name="T84" fmla="*/ 126 w 414"/>
                <a:gd name="T85" fmla="*/ 508 h 534"/>
                <a:gd name="T86" fmla="*/ 114 w 414"/>
                <a:gd name="T87" fmla="*/ 486 h 534"/>
                <a:gd name="T88" fmla="*/ 96 w 414"/>
                <a:gd name="T89" fmla="*/ 442 h 534"/>
                <a:gd name="T90" fmla="*/ 86 w 414"/>
                <a:gd name="T91" fmla="*/ 396 h 534"/>
                <a:gd name="T92" fmla="*/ 70 w 414"/>
                <a:gd name="T93" fmla="*/ 358 h 534"/>
                <a:gd name="T94" fmla="*/ 62 w 414"/>
                <a:gd name="T95" fmla="*/ 322 h 534"/>
                <a:gd name="T96" fmla="*/ 62 w 414"/>
                <a:gd name="T97" fmla="*/ 286 h 534"/>
                <a:gd name="T98" fmla="*/ 60 w 414"/>
                <a:gd name="T99" fmla="*/ 270 h 534"/>
                <a:gd name="T100" fmla="*/ 56 w 414"/>
                <a:gd name="T101" fmla="*/ 270 h 534"/>
                <a:gd name="T102" fmla="*/ 22 w 414"/>
                <a:gd name="T103" fmla="*/ 282 h 534"/>
                <a:gd name="T104" fmla="*/ 30 w 414"/>
                <a:gd name="T105" fmla="*/ 256 h 534"/>
                <a:gd name="T106" fmla="*/ 4 w 414"/>
                <a:gd name="T107" fmla="*/ 240 h 534"/>
                <a:gd name="T108" fmla="*/ 346 w 414"/>
                <a:gd name="T109" fmla="*/ 442 h 534"/>
                <a:gd name="T110" fmla="*/ 346 w 414"/>
                <a:gd name="T111" fmla="*/ 490 h 534"/>
                <a:gd name="T112" fmla="*/ 354 w 414"/>
                <a:gd name="T113" fmla="*/ 512 h 534"/>
                <a:gd name="T114" fmla="*/ 350 w 414"/>
                <a:gd name="T115" fmla="*/ 426 h 534"/>
                <a:gd name="T116" fmla="*/ 346 w 414"/>
                <a:gd name="T117" fmla="*/ 438 h 534"/>
                <a:gd name="T118" fmla="*/ 346 w 414"/>
                <a:gd name="T119" fmla="*/ 442 h 534"/>
                <a:gd name="T120" fmla="*/ 360 w 414"/>
                <a:gd name="T12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534">
                  <a:moveTo>
                    <a:pt x="0" y="236"/>
                  </a:moveTo>
                  <a:lnTo>
                    <a:pt x="0" y="232"/>
                  </a:lnTo>
                  <a:lnTo>
                    <a:pt x="4" y="232"/>
                  </a:lnTo>
                  <a:lnTo>
                    <a:pt x="6" y="232"/>
                  </a:lnTo>
                  <a:lnTo>
                    <a:pt x="6" y="228"/>
                  </a:lnTo>
                  <a:lnTo>
                    <a:pt x="6" y="226"/>
                  </a:lnTo>
                  <a:lnTo>
                    <a:pt x="10" y="226"/>
                  </a:lnTo>
                  <a:lnTo>
                    <a:pt x="10" y="228"/>
                  </a:lnTo>
                  <a:lnTo>
                    <a:pt x="14" y="228"/>
                  </a:lnTo>
                  <a:lnTo>
                    <a:pt x="18" y="228"/>
                  </a:lnTo>
                  <a:lnTo>
                    <a:pt x="22" y="228"/>
                  </a:lnTo>
                  <a:lnTo>
                    <a:pt x="26" y="228"/>
                  </a:lnTo>
                  <a:lnTo>
                    <a:pt x="26" y="226"/>
                  </a:lnTo>
                  <a:lnTo>
                    <a:pt x="30" y="226"/>
                  </a:lnTo>
                  <a:lnTo>
                    <a:pt x="34" y="226"/>
                  </a:lnTo>
                  <a:lnTo>
                    <a:pt x="34" y="228"/>
                  </a:lnTo>
                  <a:lnTo>
                    <a:pt x="36" y="228"/>
                  </a:lnTo>
                  <a:lnTo>
                    <a:pt x="36" y="226"/>
                  </a:lnTo>
                  <a:lnTo>
                    <a:pt x="40" y="226"/>
                  </a:lnTo>
                  <a:lnTo>
                    <a:pt x="36" y="226"/>
                  </a:lnTo>
                  <a:lnTo>
                    <a:pt x="36" y="222"/>
                  </a:lnTo>
                  <a:lnTo>
                    <a:pt x="40" y="222"/>
                  </a:lnTo>
                  <a:lnTo>
                    <a:pt x="36" y="218"/>
                  </a:lnTo>
                  <a:lnTo>
                    <a:pt x="36" y="214"/>
                  </a:lnTo>
                  <a:lnTo>
                    <a:pt x="36" y="210"/>
                  </a:lnTo>
                  <a:lnTo>
                    <a:pt x="34" y="210"/>
                  </a:lnTo>
                  <a:lnTo>
                    <a:pt x="34" y="206"/>
                  </a:lnTo>
                  <a:lnTo>
                    <a:pt x="34" y="202"/>
                  </a:lnTo>
                  <a:lnTo>
                    <a:pt x="30" y="202"/>
                  </a:lnTo>
                  <a:lnTo>
                    <a:pt x="26" y="198"/>
                  </a:lnTo>
                  <a:lnTo>
                    <a:pt x="26" y="196"/>
                  </a:lnTo>
                  <a:lnTo>
                    <a:pt x="26" y="192"/>
                  </a:lnTo>
                  <a:lnTo>
                    <a:pt x="26" y="188"/>
                  </a:lnTo>
                  <a:lnTo>
                    <a:pt x="26" y="184"/>
                  </a:lnTo>
                  <a:lnTo>
                    <a:pt x="22" y="184"/>
                  </a:lnTo>
                  <a:lnTo>
                    <a:pt x="18" y="184"/>
                  </a:lnTo>
                  <a:lnTo>
                    <a:pt x="18" y="180"/>
                  </a:lnTo>
                  <a:lnTo>
                    <a:pt x="18" y="176"/>
                  </a:lnTo>
                  <a:lnTo>
                    <a:pt x="18" y="172"/>
                  </a:lnTo>
                  <a:lnTo>
                    <a:pt x="22" y="172"/>
                  </a:lnTo>
                  <a:lnTo>
                    <a:pt x="22" y="170"/>
                  </a:lnTo>
                  <a:lnTo>
                    <a:pt x="26" y="170"/>
                  </a:lnTo>
                  <a:lnTo>
                    <a:pt x="26" y="166"/>
                  </a:lnTo>
                  <a:lnTo>
                    <a:pt x="26" y="162"/>
                  </a:lnTo>
                  <a:lnTo>
                    <a:pt x="30" y="162"/>
                  </a:lnTo>
                  <a:lnTo>
                    <a:pt x="30" y="158"/>
                  </a:lnTo>
                  <a:lnTo>
                    <a:pt x="34" y="158"/>
                  </a:lnTo>
                  <a:lnTo>
                    <a:pt x="34" y="162"/>
                  </a:lnTo>
                  <a:lnTo>
                    <a:pt x="34" y="166"/>
                  </a:lnTo>
                  <a:lnTo>
                    <a:pt x="36" y="166"/>
                  </a:lnTo>
                  <a:lnTo>
                    <a:pt x="40" y="166"/>
                  </a:lnTo>
                  <a:lnTo>
                    <a:pt x="40" y="162"/>
                  </a:lnTo>
                  <a:lnTo>
                    <a:pt x="44" y="162"/>
                  </a:lnTo>
                  <a:lnTo>
                    <a:pt x="48" y="162"/>
                  </a:lnTo>
                  <a:lnTo>
                    <a:pt x="52" y="162"/>
                  </a:lnTo>
                  <a:lnTo>
                    <a:pt x="52" y="158"/>
                  </a:lnTo>
                  <a:lnTo>
                    <a:pt x="56" y="154"/>
                  </a:lnTo>
                  <a:lnTo>
                    <a:pt x="56" y="150"/>
                  </a:lnTo>
                  <a:lnTo>
                    <a:pt x="56" y="146"/>
                  </a:lnTo>
                  <a:lnTo>
                    <a:pt x="60" y="146"/>
                  </a:lnTo>
                  <a:lnTo>
                    <a:pt x="60" y="142"/>
                  </a:lnTo>
                  <a:lnTo>
                    <a:pt x="62" y="142"/>
                  </a:lnTo>
                  <a:lnTo>
                    <a:pt x="66" y="142"/>
                  </a:lnTo>
                  <a:lnTo>
                    <a:pt x="66" y="140"/>
                  </a:lnTo>
                  <a:lnTo>
                    <a:pt x="70" y="132"/>
                  </a:lnTo>
                  <a:lnTo>
                    <a:pt x="70" y="128"/>
                  </a:lnTo>
                  <a:lnTo>
                    <a:pt x="74" y="124"/>
                  </a:lnTo>
                  <a:lnTo>
                    <a:pt x="78" y="124"/>
                  </a:lnTo>
                  <a:lnTo>
                    <a:pt x="82" y="120"/>
                  </a:lnTo>
                  <a:lnTo>
                    <a:pt x="82" y="116"/>
                  </a:lnTo>
                  <a:lnTo>
                    <a:pt x="78" y="116"/>
                  </a:lnTo>
                  <a:lnTo>
                    <a:pt x="82" y="112"/>
                  </a:lnTo>
                  <a:lnTo>
                    <a:pt x="86" y="110"/>
                  </a:lnTo>
                  <a:lnTo>
                    <a:pt x="86" y="106"/>
                  </a:lnTo>
                  <a:lnTo>
                    <a:pt x="90" y="106"/>
                  </a:lnTo>
                  <a:lnTo>
                    <a:pt x="92" y="102"/>
                  </a:lnTo>
                  <a:lnTo>
                    <a:pt x="90" y="102"/>
                  </a:lnTo>
                  <a:lnTo>
                    <a:pt x="90" y="106"/>
                  </a:lnTo>
                  <a:lnTo>
                    <a:pt x="90" y="102"/>
                  </a:lnTo>
                  <a:lnTo>
                    <a:pt x="90" y="98"/>
                  </a:lnTo>
                  <a:lnTo>
                    <a:pt x="90" y="94"/>
                  </a:lnTo>
                  <a:lnTo>
                    <a:pt x="90" y="90"/>
                  </a:lnTo>
                  <a:lnTo>
                    <a:pt x="90" y="86"/>
                  </a:lnTo>
                  <a:lnTo>
                    <a:pt x="92" y="86"/>
                  </a:lnTo>
                  <a:lnTo>
                    <a:pt x="96" y="86"/>
                  </a:lnTo>
                  <a:lnTo>
                    <a:pt x="100" y="86"/>
                  </a:lnTo>
                  <a:lnTo>
                    <a:pt x="100" y="82"/>
                  </a:lnTo>
                  <a:lnTo>
                    <a:pt x="100" y="80"/>
                  </a:lnTo>
                  <a:lnTo>
                    <a:pt x="96" y="80"/>
                  </a:lnTo>
                  <a:lnTo>
                    <a:pt x="92" y="80"/>
                  </a:lnTo>
                  <a:lnTo>
                    <a:pt x="92" y="80"/>
                  </a:lnTo>
                  <a:lnTo>
                    <a:pt x="90" y="80"/>
                  </a:lnTo>
                  <a:lnTo>
                    <a:pt x="88" y="78"/>
                  </a:lnTo>
                  <a:lnTo>
                    <a:pt x="86" y="78"/>
                  </a:lnTo>
                  <a:lnTo>
                    <a:pt x="84" y="76"/>
                  </a:lnTo>
                  <a:lnTo>
                    <a:pt x="82" y="76"/>
                  </a:lnTo>
                  <a:lnTo>
                    <a:pt x="80" y="72"/>
                  </a:lnTo>
                  <a:lnTo>
                    <a:pt x="78" y="72"/>
                  </a:lnTo>
                  <a:lnTo>
                    <a:pt x="76" y="70"/>
                  </a:lnTo>
                  <a:lnTo>
                    <a:pt x="76" y="66"/>
                  </a:lnTo>
                  <a:lnTo>
                    <a:pt x="76" y="62"/>
                  </a:lnTo>
                  <a:lnTo>
                    <a:pt x="76" y="58"/>
                  </a:lnTo>
                  <a:lnTo>
                    <a:pt x="74" y="54"/>
                  </a:lnTo>
                  <a:lnTo>
                    <a:pt x="74" y="48"/>
                  </a:lnTo>
                  <a:lnTo>
                    <a:pt x="76" y="42"/>
                  </a:lnTo>
                  <a:lnTo>
                    <a:pt x="84" y="36"/>
                  </a:lnTo>
                  <a:lnTo>
                    <a:pt x="66" y="22"/>
                  </a:lnTo>
                  <a:lnTo>
                    <a:pt x="62" y="18"/>
                  </a:lnTo>
                  <a:lnTo>
                    <a:pt x="66" y="10"/>
                  </a:lnTo>
                  <a:lnTo>
                    <a:pt x="78" y="4"/>
                  </a:lnTo>
                  <a:lnTo>
                    <a:pt x="88" y="2"/>
                  </a:lnTo>
                  <a:lnTo>
                    <a:pt x="92" y="0"/>
                  </a:lnTo>
                  <a:lnTo>
                    <a:pt x="100" y="0"/>
                  </a:lnTo>
                  <a:lnTo>
                    <a:pt x="104" y="4"/>
                  </a:lnTo>
                  <a:lnTo>
                    <a:pt x="114" y="12"/>
                  </a:lnTo>
                  <a:lnTo>
                    <a:pt x="118" y="18"/>
                  </a:lnTo>
                  <a:lnTo>
                    <a:pt x="118" y="18"/>
                  </a:lnTo>
                  <a:lnTo>
                    <a:pt x="120" y="18"/>
                  </a:lnTo>
                  <a:lnTo>
                    <a:pt x="120" y="18"/>
                  </a:lnTo>
                  <a:lnTo>
                    <a:pt x="122" y="20"/>
                  </a:lnTo>
                  <a:lnTo>
                    <a:pt x="124" y="20"/>
                  </a:lnTo>
                  <a:lnTo>
                    <a:pt x="124" y="20"/>
                  </a:lnTo>
                  <a:lnTo>
                    <a:pt x="128" y="22"/>
                  </a:lnTo>
                  <a:lnTo>
                    <a:pt x="126" y="26"/>
                  </a:lnTo>
                  <a:lnTo>
                    <a:pt x="126" y="26"/>
                  </a:lnTo>
                  <a:lnTo>
                    <a:pt x="130" y="26"/>
                  </a:lnTo>
                  <a:lnTo>
                    <a:pt x="132" y="28"/>
                  </a:lnTo>
                  <a:lnTo>
                    <a:pt x="132" y="28"/>
                  </a:lnTo>
                  <a:lnTo>
                    <a:pt x="132" y="28"/>
                  </a:lnTo>
                  <a:lnTo>
                    <a:pt x="130" y="28"/>
                  </a:lnTo>
                  <a:lnTo>
                    <a:pt x="130" y="28"/>
                  </a:lnTo>
                  <a:lnTo>
                    <a:pt x="132" y="30"/>
                  </a:lnTo>
                  <a:lnTo>
                    <a:pt x="132" y="30"/>
                  </a:lnTo>
                  <a:lnTo>
                    <a:pt x="132" y="30"/>
                  </a:lnTo>
                  <a:lnTo>
                    <a:pt x="140" y="28"/>
                  </a:lnTo>
                  <a:lnTo>
                    <a:pt x="142" y="26"/>
                  </a:lnTo>
                  <a:lnTo>
                    <a:pt x="148" y="24"/>
                  </a:lnTo>
                  <a:lnTo>
                    <a:pt x="152" y="24"/>
                  </a:lnTo>
                  <a:lnTo>
                    <a:pt x="158" y="22"/>
                  </a:lnTo>
                  <a:lnTo>
                    <a:pt x="168" y="30"/>
                  </a:lnTo>
                  <a:lnTo>
                    <a:pt x="168" y="36"/>
                  </a:lnTo>
                  <a:lnTo>
                    <a:pt x="166" y="44"/>
                  </a:lnTo>
                  <a:lnTo>
                    <a:pt x="158" y="52"/>
                  </a:lnTo>
                  <a:lnTo>
                    <a:pt x="156" y="54"/>
                  </a:lnTo>
                  <a:lnTo>
                    <a:pt x="148" y="54"/>
                  </a:lnTo>
                  <a:lnTo>
                    <a:pt x="148" y="60"/>
                  </a:lnTo>
                  <a:lnTo>
                    <a:pt x="152" y="60"/>
                  </a:lnTo>
                  <a:lnTo>
                    <a:pt x="152" y="64"/>
                  </a:lnTo>
                  <a:lnTo>
                    <a:pt x="156" y="64"/>
                  </a:lnTo>
                  <a:lnTo>
                    <a:pt x="156" y="68"/>
                  </a:lnTo>
                  <a:lnTo>
                    <a:pt x="156" y="72"/>
                  </a:lnTo>
                  <a:lnTo>
                    <a:pt x="160" y="72"/>
                  </a:lnTo>
                  <a:lnTo>
                    <a:pt x="160" y="76"/>
                  </a:lnTo>
                  <a:lnTo>
                    <a:pt x="156" y="80"/>
                  </a:lnTo>
                  <a:lnTo>
                    <a:pt x="156" y="76"/>
                  </a:lnTo>
                  <a:lnTo>
                    <a:pt x="152" y="80"/>
                  </a:lnTo>
                  <a:lnTo>
                    <a:pt x="148" y="80"/>
                  </a:lnTo>
                  <a:lnTo>
                    <a:pt x="148" y="76"/>
                  </a:lnTo>
                  <a:lnTo>
                    <a:pt x="144" y="76"/>
                  </a:lnTo>
                  <a:lnTo>
                    <a:pt x="144" y="80"/>
                  </a:lnTo>
                  <a:lnTo>
                    <a:pt x="144" y="82"/>
                  </a:lnTo>
                  <a:lnTo>
                    <a:pt x="144" y="86"/>
                  </a:lnTo>
                  <a:lnTo>
                    <a:pt x="148" y="86"/>
                  </a:lnTo>
                  <a:lnTo>
                    <a:pt x="148" y="90"/>
                  </a:lnTo>
                  <a:lnTo>
                    <a:pt x="148" y="94"/>
                  </a:lnTo>
                  <a:lnTo>
                    <a:pt x="148" y="98"/>
                  </a:lnTo>
                  <a:lnTo>
                    <a:pt x="148" y="102"/>
                  </a:lnTo>
                  <a:lnTo>
                    <a:pt x="148" y="98"/>
                  </a:lnTo>
                  <a:lnTo>
                    <a:pt x="152" y="98"/>
                  </a:lnTo>
                  <a:lnTo>
                    <a:pt x="156" y="98"/>
                  </a:lnTo>
                  <a:lnTo>
                    <a:pt x="156" y="102"/>
                  </a:lnTo>
                  <a:lnTo>
                    <a:pt x="156" y="106"/>
                  </a:lnTo>
                  <a:lnTo>
                    <a:pt x="160" y="106"/>
                  </a:lnTo>
                  <a:lnTo>
                    <a:pt x="162" y="106"/>
                  </a:lnTo>
                  <a:lnTo>
                    <a:pt x="166" y="110"/>
                  </a:lnTo>
                  <a:lnTo>
                    <a:pt x="170" y="110"/>
                  </a:lnTo>
                  <a:lnTo>
                    <a:pt x="166" y="112"/>
                  </a:lnTo>
                  <a:lnTo>
                    <a:pt x="170" y="112"/>
                  </a:lnTo>
                  <a:lnTo>
                    <a:pt x="174" y="116"/>
                  </a:lnTo>
                  <a:lnTo>
                    <a:pt x="178" y="116"/>
                  </a:lnTo>
                  <a:lnTo>
                    <a:pt x="178" y="120"/>
                  </a:lnTo>
                  <a:lnTo>
                    <a:pt x="182" y="120"/>
                  </a:lnTo>
                  <a:lnTo>
                    <a:pt x="178" y="120"/>
                  </a:lnTo>
                  <a:lnTo>
                    <a:pt x="174" y="124"/>
                  </a:lnTo>
                  <a:lnTo>
                    <a:pt x="174" y="128"/>
                  </a:lnTo>
                  <a:lnTo>
                    <a:pt x="170" y="128"/>
                  </a:lnTo>
                  <a:lnTo>
                    <a:pt x="170" y="132"/>
                  </a:lnTo>
                  <a:lnTo>
                    <a:pt x="166" y="136"/>
                  </a:lnTo>
                  <a:lnTo>
                    <a:pt x="170" y="136"/>
                  </a:lnTo>
                  <a:lnTo>
                    <a:pt x="170" y="140"/>
                  </a:lnTo>
                  <a:lnTo>
                    <a:pt x="166" y="140"/>
                  </a:lnTo>
                  <a:lnTo>
                    <a:pt x="166" y="142"/>
                  </a:lnTo>
                  <a:lnTo>
                    <a:pt x="166" y="146"/>
                  </a:lnTo>
                  <a:lnTo>
                    <a:pt x="170" y="146"/>
                  </a:lnTo>
                  <a:lnTo>
                    <a:pt x="170" y="150"/>
                  </a:lnTo>
                  <a:lnTo>
                    <a:pt x="174" y="150"/>
                  </a:lnTo>
                  <a:lnTo>
                    <a:pt x="174" y="146"/>
                  </a:lnTo>
                  <a:lnTo>
                    <a:pt x="174" y="150"/>
                  </a:lnTo>
                  <a:lnTo>
                    <a:pt x="178" y="150"/>
                  </a:lnTo>
                  <a:lnTo>
                    <a:pt x="182" y="154"/>
                  </a:lnTo>
                  <a:lnTo>
                    <a:pt x="186" y="158"/>
                  </a:lnTo>
                  <a:lnTo>
                    <a:pt x="190" y="162"/>
                  </a:lnTo>
                  <a:lnTo>
                    <a:pt x="192" y="162"/>
                  </a:lnTo>
                  <a:lnTo>
                    <a:pt x="196" y="162"/>
                  </a:lnTo>
                  <a:lnTo>
                    <a:pt x="196" y="166"/>
                  </a:lnTo>
                  <a:lnTo>
                    <a:pt x="200" y="166"/>
                  </a:lnTo>
                  <a:lnTo>
                    <a:pt x="204" y="166"/>
                  </a:lnTo>
                  <a:lnTo>
                    <a:pt x="204" y="170"/>
                  </a:lnTo>
                  <a:lnTo>
                    <a:pt x="208" y="170"/>
                  </a:lnTo>
                  <a:lnTo>
                    <a:pt x="212" y="170"/>
                  </a:lnTo>
                  <a:lnTo>
                    <a:pt x="212" y="172"/>
                  </a:lnTo>
                  <a:lnTo>
                    <a:pt x="212" y="170"/>
                  </a:lnTo>
                  <a:lnTo>
                    <a:pt x="216" y="170"/>
                  </a:lnTo>
                  <a:lnTo>
                    <a:pt x="218" y="170"/>
                  </a:lnTo>
                  <a:lnTo>
                    <a:pt x="218" y="172"/>
                  </a:lnTo>
                  <a:lnTo>
                    <a:pt x="218" y="170"/>
                  </a:lnTo>
                  <a:lnTo>
                    <a:pt x="222" y="170"/>
                  </a:lnTo>
                  <a:lnTo>
                    <a:pt x="226" y="172"/>
                  </a:lnTo>
                  <a:lnTo>
                    <a:pt x="230" y="172"/>
                  </a:lnTo>
                  <a:lnTo>
                    <a:pt x="230" y="176"/>
                  </a:lnTo>
                  <a:lnTo>
                    <a:pt x="234" y="176"/>
                  </a:lnTo>
                  <a:lnTo>
                    <a:pt x="234" y="180"/>
                  </a:lnTo>
                  <a:lnTo>
                    <a:pt x="238" y="180"/>
                  </a:lnTo>
                  <a:lnTo>
                    <a:pt x="238" y="184"/>
                  </a:lnTo>
                  <a:lnTo>
                    <a:pt x="242" y="184"/>
                  </a:lnTo>
                  <a:lnTo>
                    <a:pt x="242" y="180"/>
                  </a:lnTo>
                  <a:lnTo>
                    <a:pt x="246" y="180"/>
                  </a:lnTo>
                  <a:lnTo>
                    <a:pt x="246" y="184"/>
                  </a:lnTo>
                  <a:lnTo>
                    <a:pt x="248" y="188"/>
                  </a:lnTo>
                  <a:lnTo>
                    <a:pt x="248" y="184"/>
                  </a:lnTo>
                  <a:lnTo>
                    <a:pt x="252" y="184"/>
                  </a:lnTo>
                  <a:lnTo>
                    <a:pt x="256" y="184"/>
                  </a:lnTo>
                  <a:lnTo>
                    <a:pt x="256" y="188"/>
                  </a:lnTo>
                  <a:lnTo>
                    <a:pt x="260" y="188"/>
                  </a:lnTo>
                  <a:lnTo>
                    <a:pt x="264" y="188"/>
                  </a:lnTo>
                  <a:lnTo>
                    <a:pt x="268" y="188"/>
                  </a:lnTo>
                  <a:lnTo>
                    <a:pt x="268" y="192"/>
                  </a:lnTo>
                  <a:lnTo>
                    <a:pt x="272" y="188"/>
                  </a:lnTo>
                  <a:lnTo>
                    <a:pt x="274" y="188"/>
                  </a:lnTo>
                  <a:lnTo>
                    <a:pt x="278" y="188"/>
                  </a:lnTo>
                  <a:lnTo>
                    <a:pt x="278" y="192"/>
                  </a:lnTo>
                  <a:lnTo>
                    <a:pt x="278" y="188"/>
                  </a:lnTo>
                  <a:lnTo>
                    <a:pt x="282" y="184"/>
                  </a:lnTo>
                  <a:lnTo>
                    <a:pt x="282" y="180"/>
                  </a:lnTo>
                  <a:lnTo>
                    <a:pt x="278" y="180"/>
                  </a:lnTo>
                  <a:lnTo>
                    <a:pt x="278" y="176"/>
                  </a:lnTo>
                  <a:lnTo>
                    <a:pt x="278" y="172"/>
                  </a:lnTo>
                  <a:lnTo>
                    <a:pt x="278" y="170"/>
                  </a:lnTo>
                  <a:lnTo>
                    <a:pt x="282" y="166"/>
                  </a:lnTo>
                  <a:lnTo>
                    <a:pt x="282" y="162"/>
                  </a:lnTo>
                  <a:lnTo>
                    <a:pt x="278" y="162"/>
                  </a:lnTo>
                  <a:lnTo>
                    <a:pt x="282" y="162"/>
                  </a:lnTo>
                  <a:lnTo>
                    <a:pt x="286" y="158"/>
                  </a:lnTo>
                  <a:lnTo>
                    <a:pt x="290" y="158"/>
                  </a:lnTo>
                  <a:lnTo>
                    <a:pt x="290" y="162"/>
                  </a:lnTo>
                  <a:lnTo>
                    <a:pt x="290" y="166"/>
                  </a:lnTo>
                  <a:lnTo>
                    <a:pt x="290" y="170"/>
                  </a:lnTo>
                  <a:lnTo>
                    <a:pt x="290" y="172"/>
                  </a:lnTo>
                  <a:lnTo>
                    <a:pt x="290" y="176"/>
                  </a:lnTo>
                  <a:lnTo>
                    <a:pt x="290" y="180"/>
                  </a:lnTo>
                  <a:lnTo>
                    <a:pt x="294" y="180"/>
                  </a:lnTo>
                  <a:lnTo>
                    <a:pt x="298" y="180"/>
                  </a:lnTo>
                  <a:lnTo>
                    <a:pt x="302" y="180"/>
                  </a:lnTo>
                  <a:lnTo>
                    <a:pt x="302" y="184"/>
                  </a:lnTo>
                  <a:lnTo>
                    <a:pt x="304" y="184"/>
                  </a:lnTo>
                  <a:lnTo>
                    <a:pt x="308" y="184"/>
                  </a:lnTo>
                  <a:lnTo>
                    <a:pt x="308" y="180"/>
                  </a:lnTo>
                  <a:lnTo>
                    <a:pt x="312" y="180"/>
                  </a:lnTo>
                  <a:lnTo>
                    <a:pt x="316" y="180"/>
                  </a:lnTo>
                  <a:lnTo>
                    <a:pt x="316" y="184"/>
                  </a:lnTo>
                  <a:lnTo>
                    <a:pt x="320" y="184"/>
                  </a:lnTo>
                  <a:lnTo>
                    <a:pt x="324" y="180"/>
                  </a:lnTo>
                  <a:lnTo>
                    <a:pt x="324" y="184"/>
                  </a:lnTo>
                  <a:lnTo>
                    <a:pt x="328" y="184"/>
                  </a:lnTo>
                  <a:lnTo>
                    <a:pt x="328" y="180"/>
                  </a:lnTo>
                  <a:lnTo>
                    <a:pt x="332" y="180"/>
                  </a:lnTo>
                  <a:lnTo>
                    <a:pt x="334" y="180"/>
                  </a:lnTo>
                  <a:lnTo>
                    <a:pt x="338" y="180"/>
                  </a:lnTo>
                  <a:lnTo>
                    <a:pt x="334" y="176"/>
                  </a:lnTo>
                  <a:lnTo>
                    <a:pt x="338" y="172"/>
                  </a:lnTo>
                  <a:lnTo>
                    <a:pt x="334" y="172"/>
                  </a:lnTo>
                  <a:lnTo>
                    <a:pt x="334" y="170"/>
                  </a:lnTo>
                  <a:lnTo>
                    <a:pt x="332" y="170"/>
                  </a:lnTo>
                  <a:lnTo>
                    <a:pt x="332" y="166"/>
                  </a:lnTo>
                  <a:lnTo>
                    <a:pt x="334" y="166"/>
                  </a:lnTo>
                  <a:lnTo>
                    <a:pt x="338" y="166"/>
                  </a:lnTo>
                  <a:lnTo>
                    <a:pt x="338" y="162"/>
                  </a:lnTo>
                  <a:lnTo>
                    <a:pt x="338" y="166"/>
                  </a:lnTo>
                  <a:lnTo>
                    <a:pt x="342" y="162"/>
                  </a:lnTo>
                  <a:lnTo>
                    <a:pt x="346" y="162"/>
                  </a:lnTo>
                  <a:lnTo>
                    <a:pt x="346" y="158"/>
                  </a:lnTo>
                  <a:lnTo>
                    <a:pt x="350" y="154"/>
                  </a:lnTo>
                  <a:lnTo>
                    <a:pt x="354" y="154"/>
                  </a:lnTo>
                  <a:lnTo>
                    <a:pt x="354" y="150"/>
                  </a:lnTo>
                  <a:lnTo>
                    <a:pt x="358" y="146"/>
                  </a:lnTo>
                  <a:lnTo>
                    <a:pt x="360" y="146"/>
                  </a:lnTo>
                  <a:lnTo>
                    <a:pt x="364" y="146"/>
                  </a:lnTo>
                  <a:lnTo>
                    <a:pt x="364" y="142"/>
                  </a:lnTo>
                  <a:lnTo>
                    <a:pt x="368" y="140"/>
                  </a:lnTo>
                  <a:lnTo>
                    <a:pt x="372" y="140"/>
                  </a:lnTo>
                  <a:lnTo>
                    <a:pt x="372" y="136"/>
                  </a:lnTo>
                  <a:lnTo>
                    <a:pt x="376" y="136"/>
                  </a:lnTo>
                  <a:lnTo>
                    <a:pt x="376" y="140"/>
                  </a:lnTo>
                  <a:lnTo>
                    <a:pt x="380" y="140"/>
                  </a:lnTo>
                  <a:lnTo>
                    <a:pt x="384" y="142"/>
                  </a:lnTo>
                  <a:lnTo>
                    <a:pt x="384" y="140"/>
                  </a:lnTo>
                  <a:lnTo>
                    <a:pt x="388" y="140"/>
                  </a:lnTo>
                  <a:lnTo>
                    <a:pt x="388" y="136"/>
                  </a:lnTo>
                  <a:lnTo>
                    <a:pt x="390" y="136"/>
                  </a:lnTo>
                  <a:lnTo>
                    <a:pt x="394" y="132"/>
                  </a:lnTo>
                  <a:lnTo>
                    <a:pt x="394" y="136"/>
                  </a:lnTo>
                  <a:lnTo>
                    <a:pt x="394" y="140"/>
                  </a:lnTo>
                  <a:lnTo>
                    <a:pt x="398" y="136"/>
                  </a:lnTo>
                  <a:lnTo>
                    <a:pt x="398" y="140"/>
                  </a:lnTo>
                  <a:lnTo>
                    <a:pt x="394" y="140"/>
                  </a:lnTo>
                  <a:lnTo>
                    <a:pt x="394" y="142"/>
                  </a:lnTo>
                  <a:lnTo>
                    <a:pt x="398" y="142"/>
                  </a:lnTo>
                  <a:lnTo>
                    <a:pt x="398" y="140"/>
                  </a:lnTo>
                  <a:lnTo>
                    <a:pt x="398" y="142"/>
                  </a:lnTo>
                  <a:lnTo>
                    <a:pt x="402" y="146"/>
                  </a:lnTo>
                  <a:lnTo>
                    <a:pt x="398" y="150"/>
                  </a:lnTo>
                  <a:lnTo>
                    <a:pt x="398" y="154"/>
                  </a:lnTo>
                  <a:lnTo>
                    <a:pt x="402" y="150"/>
                  </a:lnTo>
                  <a:lnTo>
                    <a:pt x="402" y="154"/>
                  </a:lnTo>
                  <a:lnTo>
                    <a:pt x="406" y="154"/>
                  </a:lnTo>
                  <a:lnTo>
                    <a:pt x="410" y="154"/>
                  </a:lnTo>
                  <a:lnTo>
                    <a:pt x="410" y="158"/>
                  </a:lnTo>
                  <a:lnTo>
                    <a:pt x="414" y="162"/>
                  </a:lnTo>
                  <a:lnTo>
                    <a:pt x="410" y="162"/>
                  </a:lnTo>
                  <a:lnTo>
                    <a:pt x="410" y="166"/>
                  </a:lnTo>
                  <a:lnTo>
                    <a:pt x="406" y="166"/>
                  </a:lnTo>
                  <a:lnTo>
                    <a:pt x="406" y="170"/>
                  </a:lnTo>
                  <a:lnTo>
                    <a:pt x="406" y="172"/>
                  </a:lnTo>
                  <a:lnTo>
                    <a:pt x="410" y="176"/>
                  </a:lnTo>
                  <a:lnTo>
                    <a:pt x="406" y="176"/>
                  </a:lnTo>
                  <a:lnTo>
                    <a:pt x="406" y="172"/>
                  </a:lnTo>
                  <a:lnTo>
                    <a:pt x="402" y="172"/>
                  </a:lnTo>
                  <a:lnTo>
                    <a:pt x="398" y="172"/>
                  </a:lnTo>
                  <a:lnTo>
                    <a:pt x="394" y="172"/>
                  </a:lnTo>
                  <a:lnTo>
                    <a:pt x="390" y="176"/>
                  </a:lnTo>
                  <a:lnTo>
                    <a:pt x="388" y="180"/>
                  </a:lnTo>
                  <a:lnTo>
                    <a:pt x="384" y="180"/>
                  </a:lnTo>
                  <a:lnTo>
                    <a:pt x="384" y="184"/>
                  </a:lnTo>
                  <a:lnTo>
                    <a:pt x="380" y="184"/>
                  </a:lnTo>
                  <a:lnTo>
                    <a:pt x="380" y="188"/>
                  </a:lnTo>
                  <a:lnTo>
                    <a:pt x="380" y="192"/>
                  </a:lnTo>
                  <a:lnTo>
                    <a:pt x="380" y="196"/>
                  </a:lnTo>
                  <a:lnTo>
                    <a:pt x="380" y="198"/>
                  </a:lnTo>
                  <a:lnTo>
                    <a:pt x="380" y="202"/>
                  </a:lnTo>
                  <a:lnTo>
                    <a:pt x="376" y="202"/>
                  </a:lnTo>
                  <a:lnTo>
                    <a:pt x="376" y="206"/>
                  </a:lnTo>
                  <a:lnTo>
                    <a:pt x="372" y="206"/>
                  </a:lnTo>
                  <a:lnTo>
                    <a:pt x="372" y="210"/>
                  </a:lnTo>
                  <a:lnTo>
                    <a:pt x="376" y="214"/>
                  </a:lnTo>
                  <a:lnTo>
                    <a:pt x="372" y="218"/>
                  </a:lnTo>
                  <a:lnTo>
                    <a:pt x="372" y="222"/>
                  </a:lnTo>
                  <a:lnTo>
                    <a:pt x="368" y="226"/>
                  </a:lnTo>
                  <a:lnTo>
                    <a:pt x="368" y="228"/>
                  </a:lnTo>
                  <a:lnTo>
                    <a:pt x="368" y="232"/>
                  </a:lnTo>
                  <a:lnTo>
                    <a:pt x="364" y="236"/>
                  </a:lnTo>
                  <a:lnTo>
                    <a:pt x="364" y="232"/>
                  </a:lnTo>
                  <a:lnTo>
                    <a:pt x="360" y="232"/>
                  </a:lnTo>
                  <a:lnTo>
                    <a:pt x="358" y="232"/>
                  </a:lnTo>
                  <a:lnTo>
                    <a:pt x="354" y="232"/>
                  </a:lnTo>
                  <a:lnTo>
                    <a:pt x="354" y="228"/>
                  </a:lnTo>
                  <a:lnTo>
                    <a:pt x="354" y="232"/>
                  </a:lnTo>
                  <a:lnTo>
                    <a:pt x="354" y="236"/>
                  </a:lnTo>
                  <a:lnTo>
                    <a:pt x="358" y="240"/>
                  </a:lnTo>
                  <a:lnTo>
                    <a:pt x="354" y="244"/>
                  </a:lnTo>
                  <a:lnTo>
                    <a:pt x="354" y="248"/>
                  </a:lnTo>
                  <a:lnTo>
                    <a:pt x="354" y="252"/>
                  </a:lnTo>
                  <a:lnTo>
                    <a:pt x="354" y="248"/>
                  </a:lnTo>
                  <a:lnTo>
                    <a:pt x="350" y="248"/>
                  </a:lnTo>
                  <a:lnTo>
                    <a:pt x="350" y="252"/>
                  </a:lnTo>
                  <a:lnTo>
                    <a:pt x="350" y="256"/>
                  </a:lnTo>
                  <a:lnTo>
                    <a:pt x="350" y="258"/>
                  </a:lnTo>
                  <a:lnTo>
                    <a:pt x="354" y="258"/>
                  </a:lnTo>
                  <a:lnTo>
                    <a:pt x="354" y="262"/>
                  </a:lnTo>
                  <a:lnTo>
                    <a:pt x="354" y="266"/>
                  </a:lnTo>
                  <a:lnTo>
                    <a:pt x="350" y="266"/>
                  </a:lnTo>
                  <a:lnTo>
                    <a:pt x="350" y="262"/>
                  </a:lnTo>
                  <a:lnTo>
                    <a:pt x="350" y="266"/>
                  </a:lnTo>
                  <a:lnTo>
                    <a:pt x="346" y="266"/>
                  </a:lnTo>
                  <a:lnTo>
                    <a:pt x="342" y="270"/>
                  </a:lnTo>
                  <a:lnTo>
                    <a:pt x="342" y="266"/>
                  </a:lnTo>
                  <a:lnTo>
                    <a:pt x="342" y="262"/>
                  </a:lnTo>
                  <a:lnTo>
                    <a:pt x="342" y="258"/>
                  </a:lnTo>
                  <a:lnTo>
                    <a:pt x="342" y="256"/>
                  </a:lnTo>
                  <a:lnTo>
                    <a:pt x="342" y="252"/>
                  </a:lnTo>
                  <a:lnTo>
                    <a:pt x="338" y="248"/>
                  </a:lnTo>
                  <a:lnTo>
                    <a:pt x="342" y="248"/>
                  </a:lnTo>
                  <a:lnTo>
                    <a:pt x="342" y="244"/>
                  </a:lnTo>
                  <a:lnTo>
                    <a:pt x="338" y="244"/>
                  </a:lnTo>
                  <a:lnTo>
                    <a:pt x="338" y="240"/>
                  </a:lnTo>
                  <a:lnTo>
                    <a:pt x="338" y="236"/>
                  </a:lnTo>
                  <a:lnTo>
                    <a:pt x="334" y="240"/>
                  </a:lnTo>
                  <a:lnTo>
                    <a:pt x="334" y="236"/>
                  </a:lnTo>
                  <a:lnTo>
                    <a:pt x="334" y="240"/>
                  </a:lnTo>
                  <a:lnTo>
                    <a:pt x="334" y="244"/>
                  </a:lnTo>
                  <a:lnTo>
                    <a:pt x="332" y="244"/>
                  </a:lnTo>
                  <a:lnTo>
                    <a:pt x="332" y="248"/>
                  </a:lnTo>
                  <a:lnTo>
                    <a:pt x="332" y="252"/>
                  </a:lnTo>
                  <a:lnTo>
                    <a:pt x="328" y="252"/>
                  </a:lnTo>
                  <a:lnTo>
                    <a:pt x="328" y="248"/>
                  </a:lnTo>
                  <a:lnTo>
                    <a:pt x="328" y="244"/>
                  </a:lnTo>
                  <a:lnTo>
                    <a:pt x="328" y="248"/>
                  </a:lnTo>
                  <a:lnTo>
                    <a:pt x="324" y="244"/>
                  </a:lnTo>
                  <a:lnTo>
                    <a:pt x="324" y="240"/>
                  </a:lnTo>
                  <a:lnTo>
                    <a:pt x="324" y="236"/>
                  </a:lnTo>
                  <a:lnTo>
                    <a:pt x="324" y="232"/>
                  </a:lnTo>
                  <a:lnTo>
                    <a:pt x="328" y="228"/>
                  </a:lnTo>
                  <a:lnTo>
                    <a:pt x="328" y="232"/>
                  </a:lnTo>
                  <a:lnTo>
                    <a:pt x="328" y="228"/>
                  </a:lnTo>
                  <a:lnTo>
                    <a:pt x="332" y="228"/>
                  </a:lnTo>
                  <a:lnTo>
                    <a:pt x="334" y="228"/>
                  </a:lnTo>
                  <a:lnTo>
                    <a:pt x="334" y="226"/>
                  </a:lnTo>
                  <a:lnTo>
                    <a:pt x="338" y="226"/>
                  </a:lnTo>
                  <a:lnTo>
                    <a:pt x="338" y="222"/>
                  </a:lnTo>
                  <a:lnTo>
                    <a:pt x="338" y="218"/>
                  </a:lnTo>
                  <a:lnTo>
                    <a:pt x="342" y="218"/>
                  </a:lnTo>
                  <a:lnTo>
                    <a:pt x="342" y="214"/>
                  </a:lnTo>
                  <a:lnTo>
                    <a:pt x="338" y="214"/>
                  </a:lnTo>
                  <a:lnTo>
                    <a:pt x="338" y="210"/>
                  </a:lnTo>
                  <a:lnTo>
                    <a:pt x="334" y="210"/>
                  </a:lnTo>
                  <a:lnTo>
                    <a:pt x="332" y="210"/>
                  </a:lnTo>
                  <a:lnTo>
                    <a:pt x="328" y="210"/>
                  </a:lnTo>
                  <a:lnTo>
                    <a:pt x="324" y="210"/>
                  </a:lnTo>
                  <a:lnTo>
                    <a:pt x="320" y="210"/>
                  </a:lnTo>
                  <a:lnTo>
                    <a:pt x="316" y="210"/>
                  </a:lnTo>
                  <a:lnTo>
                    <a:pt x="312" y="210"/>
                  </a:lnTo>
                  <a:lnTo>
                    <a:pt x="308" y="210"/>
                  </a:lnTo>
                  <a:lnTo>
                    <a:pt x="304" y="210"/>
                  </a:lnTo>
                  <a:lnTo>
                    <a:pt x="304" y="206"/>
                  </a:lnTo>
                  <a:lnTo>
                    <a:pt x="304" y="202"/>
                  </a:lnTo>
                  <a:lnTo>
                    <a:pt x="304" y="198"/>
                  </a:lnTo>
                  <a:lnTo>
                    <a:pt x="304" y="196"/>
                  </a:lnTo>
                  <a:lnTo>
                    <a:pt x="302" y="196"/>
                  </a:lnTo>
                  <a:lnTo>
                    <a:pt x="302" y="192"/>
                  </a:lnTo>
                  <a:lnTo>
                    <a:pt x="302" y="196"/>
                  </a:lnTo>
                  <a:lnTo>
                    <a:pt x="298" y="196"/>
                  </a:lnTo>
                  <a:lnTo>
                    <a:pt x="294" y="196"/>
                  </a:lnTo>
                  <a:lnTo>
                    <a:pt x="294" y="192"/>
                  </a:lnTo>
                  <a:lnTo>
                    <a:pt x="294" y="188"/>
                  </a:lnTo>
                  <a:lnTo>
                    <a:pt x="290" y="188"/>
                  </a:lnTo>
                  <a:lnTo>
                    <a:pt x="290" y="192"/>
                  </a:lnTo>
                  <a:lnTo>
                    <a:pt x="294" y="192"/>
                  </a:lnTo>
                  <a:lnTo>
                    <a:pt x="290" y="192"/>
                  </a:lnTo>
                  <a:lnTo>
                    <a:pt x="290" y="188"/>
                  </a:lnTo>
                  <a:lnTo>
                    <a:pt x="286" y="188"/>
                  </a:lnTo>
                  <a:lnTo>
                    <a:pt x="286" y="184"/>
                  </a:lnTo>
                  <a:lnTo>
                    <a:pt x="282" y="188"/>
                  </a:lnTo>
                  <a:lnTo>
                    <a:pt x="286" y="188"/>
                  </a:lnTo>
                  <a:lnTo>
                    <a:pt x="286" y="192"/>
                  </a:lnTo>
                  <a:lnTo>
                    <a:pt x="282" y="192"/>
                  </a:lnTo>
                  <a:lnTo>
                    <a:pt x="282" y="196"/>
                  </a:lnTo>
                  <a:lnTo>
                    <a:pt x="278" y="198"/>
                  </a:lnTo>
                  <a:lnTo>
                    <a:pt x="282" y="198"/>
                  </a:lnTo>
                  <a:lnTo>
                    <a:pt x="286" y="202"/>
                  </a:lnTo>
                  <a:lnTo>
                    <a:pt x="286" y="206"/>
                  </a:lnTo>
                  <a:lnTo>
                    <a:pt x="290" y="206"/>
                  </a:lnTo>
                  <a:lnTo>
                    <a:pt x="290" y="210"/>
                  </a:lnTo>
                  <a:lnTo>
                    <a:pt x="294" y="210"/>
                  </a:lnTo>
                  <a:lnTo>
                    <a:pt x="290" y="210"/>
                  </a:lnTo>
                  <a:lnTo>
                    <a:pt x="286" y="210"/>
                  </a:lnTo>
                  <a:lnTo>
                    <a:pt x="286" y="214"/>
                  </a:lnTo>
                  <a:lnTo>
                    <a:pt x="282" y="214"/>
                  </a:lnTo>
                  <a:lnTo>
                    <a:pt x="282" y="218"/>
                  </a:lnTo>
                  <a:lnTo>
                    <a:pt x="282" y="214"/>
                  </a:lnTo>
                  <a:lnTo>
                    <a:pt x="278" y="218"/>
                  </a:lnTo>
                  <a:lnTo>
                    <a:pt x="282" y="218"/>
                  </a:lnTo>
                  <a:lnTo>
                    <a:pt x="278" y="218"/>
                  </a:lnTo>
                  <a:lnTo>
                    <a:pt x="278" y="222"/>
                  </a:lnTo>
                  <a:lnTo>
                    <a:pt x="282" y="226"/>
                  </a:lnTo>
                  <a:lnTo>
                    <a:pt x="286" y="226"/>
                  </a:lnTo>
                  <a:lnTo>
                    <a:pt x="286" y="228"/>
                  </a:lnTo>
                  <a:lnTo>
                    <a:pt x="286" y="226"/>
                  </a:lnTo>
                  <a:lnTo>
                    <a:pt x="290" y="226"/>
                  </a:lnTo>
                  <a:lnTo>
                    <a:pt x="290" y="228"/>
                  </a:lnTo>
                  <a:lnTo>
                    <a:pt x="290" y="232"/>
                  </a:lnTo>
                  <a:lnTo>
                    <a:pt x="286" y="236"/>
                  </a:lnTo>
                  <a:lnTo>
                    <a:pt x="286" y="240"/>
                  </a:lnTo>
                  <a:lnTo>
                    <a:pt x="290" y="240"/>
                  </a:lnTo>
                  <a:lnTo>
                    <a:pt x="290" y="244"/>
                  </a:lnTo>
                  <a:lnTo>
                    <a:pt x="290" y="248"/>
                  </a:lnTo>
                  <a:lnTo>
                    <a:pt x="294" y="248"/>
                  </a:lnTo>
                  <a:lnTo>
                    <a:pt x="290" y="248"/>
                  </a:lnTo>
                  <a:lnTo>
                    <a:pt x="290" y="252"/>
                  </a:lnTo>
                  <a:lnTo>
                    <a:pt x="294" y="262"/>
                  </a:lnTo>
                  <a:lnTo>
                    <a:pt x="294" y="266"/>
                  </a:lnTo>
                  <a:lnTo>
                    <a:pt x="294" y="270"/>
                  </a:lnTo>
                  <a:lnTo>
                    <a:pt x="294" y="274"/>
                  </a:lnTo>
                  <a:lnTo>
                    <a:pt x="290" y="274"/>
                  </a:lnTo>
                  <a:lnTo>
                    <a:pt x="290" y="278"/>
                  </a:lnTo>
                  <a:lnTo>
                    <a:pt x="290" y="274"/>
                  </a:lnTo>
                  <a:lnTo>
                    <a:pt x="290" y="270"/>
                  </a:lnTo>
                  <a:lnTo>
                    <a:pt x="290" y="266"/>
                  </a:lnTo>
                  <a:lnTo>
                    <a:pt x="290" y="270"/>
                  </a:lnTo>
                  <a:lnTo>
                    <a:pt x="286" y="270"/>
                  </a:lnTo>
                  <a:lnTo>
                    <a:pt x="286" y="266"/>
                  </a:lnTo>
                  <a:lnTo>
                    <a:pt x="290" y="266"/>
                  </a:lnTo>
                  <a:lnTo>
                    <a:pt x="286" y="266"/>
                  </a:lnTo>
                  <a:lnTo>
                    <a:pt x="286" y="270"/>
                  </a:lnTo>
                  <a:lnTo>
                    <a:pt x="286" y="274"/>
                  </a:lnTo>
                  <a:lnTo>
                    <a:pt x="286" y="278"/>
                  </a:lnTo>
                  <a:lnTo>
                    <a:pt x="286" y="274"/>
                  </a:lnTo>
                  <a:lnTo>
                    <a:pt x="286" y="270"/>
                  </a:lnTo>
                  <a:lnTo>
                    <a:pt x="286" y="274"/>
                  </a:lnTo>
                  <a:lnTo>
                    <a:pt x="282" y="274"/>
                  </a:lnTo>
                  <a:lnTo>
                    <a:pt x="282" y="270"/>
                  </a:lnTo>
                  <a:lnTo>
                    <a:pt x="282" y="274"/>
                  </a:lnTo>
                  <a:lnTo>
                    <a:pt x="282" y="278"/>
                  </a:lnTo>
                  <a:lnTo>
                    <a:pt x="282" y="274"/>
                  </a:lnTo>
                  <a:lnTo>
                    <a:pt x="282" y="270"/>
                  </a:lnTo>
                  <a:lnTo>
                    <a:pt x="278" y="270"/>
                  </a:lnTo>
                  <a:lnTo>
                    <a:pt x="282" y="266"/>
                  </a:lnTo>
                  <a:lnTo>
                    <a:pt x="278" y="262"/>
                  </a:lnTo>
                  <a:lnTo>
                    <a:pt x="278" y="258"/>
                  </a:lnTo>
                  <a:lnTo>
                    <a:pt x="278" y="262"/>
                  </a:lnTo>
                  <a:lnTo>
                    <a:pt x="278" y="266"/>
                  </a:lnTo>
                  <a:lnTo>
                    <a:pt x="282" y="266"/>
                  </a:lnTo>
                  <a:lnTo>
                    <a:pt x="278" y="266"/>
                  </a:lnTo>
                  <a:lnTo>
                    <a:pt x="278" y="270"/>
                  </a:lnTo>
                  <a:lnTo>
                    <a:pt x="274" y="274"/>
                  </a:lnTo>
                  <a:lnTo>
                    <a:pt x="272" y="274"/>
                  </a:lnTo>
                  <a:lnTo>
                    <a:pt x="268" y="278"/>
                  </a:lnTo>
                  <a:lnTo>
                    <a:pt x="264" y="278"/>
                  </a:lnTo>
                  <a:lnTo>
                    <a:pt x="264" y="282"/>
                  </a:lnTo>
                  <a:lnTo>
                    <a:pt x="264" y="286"/>
                  </a:lnTo>
                  <a:lnTo>
                    <a:pt x="264" y="288"/>
                  </a:lnTo>
                  <a:lnTo>
                    <a:pt x="264" y="292"/>
                  </a:lnTo>
                  <a:lnTo>
                    <a:pt x="260" y="292"/>
                  </a:lnTo>
                  <a:lnTo>
                    <a:pt x="260" y="296"/>
                  </a:lnTo>
                  <a:lnTo>
                    <a:pt x="260" y="300"/>
                  </a:lnTo>
                  <a:lnTo>
                    <a:pt x="256" y="300"/>
                  </a:lnTo>
                  <a:lnTo>
                    <a:pt x="256" y="302"/>
                  </a:lnTo>
                  <a:lnTo>
                    <a:pt x="252" y="302"/>
                  </a:lnTo>
                  <a:lnTo>
                    <a:pt x="256" y="302"/>
                  </a:lnTo>
                  <a:lnTo>
                    <a:pt x="252" y="302"/>
                  </a:lnTo>
                  <a:lnTo>
                    <a:pt x="252" y="306"/>
                  </a:lnTo>
                  <a:lnTo>
                    <a:pt x="248" y="306"/>
                  </a:lnTo>
                  <a:lnTo>
                    <a:pt x="246" y="306"/>
                  </a:lnTo>
                  <a:lnTo>
                    <a:pt x="242" y="310"/>
                  </a:lnTo>
                  <a:lnTo>
                    <a:pt x="242" y="306"/>
                  </a:lnTo>
                  <a:lnTo>
                    <a:pt x="246" y="306"/>
                  </a:lnTo>
                  <a:lnTo>
                    <a:pt x="242" y="302"/>
                  </a:lnTo>
                  <a:lnTo>
                    <a:pt x="242" y="306"/>
                  </a:lnTo>
                  <a:lnTo>
                    <a:pt x="238" y="306"/>
                  </a:lnTo>
                  <a:lnTo>
                    <a:pt x="238" y="310"/>
                  </a:lnTo>
                  <a:lnTo>
                    <a:pt x="242" y="310"/>
                  </a:lnTo>
                  <a:lnTo>
                    <a:pt x="242" y="306"/>
                  </a:lnTo>
                  <a:lnTo>
                    <a:pt x="242" y="310"/>
                  </a:lnTo>
                  <a:lnTo>
                    <a:pt x="238" y="310"/>
                  </a:lnTo>
                  <a:lnTo>
                    <a:pt x="238" y="314"/>
                  </a:lnTo>
                  <a:lnTo>
                    <a:pt x="234" y="318"/>
                  </a:lnTo>
                  <a:lnTo>
                    <a:pt x="230" y="318"/>
                  </a:lnTo>
                  <a:lnTo>
                    <a:pt x="234" y="318"/>
                  </a:lnTo>
                  <a:lnTo>
                    <a:pt x="230" y="322"/>
                  </a:lnTo>
                  <a:lnTo>
                    <a:pt x="230" y="326"/>
                  </a:lnTo>
                  <a:lnTo>
                    <a:pt x="226" y="330"/>
                  </a:lnTo>
                  <a:lnTo>
                    <a:pt x="222" y="332"/>
                  </a:lnTo>
                  <a:lnTo>
                    <a:pt x="218" y="332"/>
                  </a:lnTo>
                  <a:lnTo>
                    <a:pt x="218" y="336"/>
                  </a:lnTo>
                  <a:lnTo>
                    <a:pt x="216" y="336"/>
                  </a:lnTo>
                  <a:lnTo>
                    <a:pt x="216" y="340"/>
                  </a:lnTo>
                  <a:lnTo>
                    <a:pt x="212" y="340"/>
                  </a:lnTo>
                  <a:lnTo>
                    <a:pt x="212" y="344"/>
                  </a:lnTo>
                  <a:lnTo>
                    <a:pt x="208" y="348"/>
                  </a:lnTo>
                  <a:lnTo>
                    <a:pt x="204" y="348"/>
                  </a:lnTo>
                  <a:lnTo>
                    <a:pt x="204" y="352"/>
                  </a:lnTo>
                  <a:lnTo>
                    <a:pt x="200" y="352"/>
                  </a:lnTo>
                  <a:lnTo>
                    <a:pt x="200" y="356"/>
                  </a:lnTo>
                  <a:lnTo>
                    <a:pt x="196" y="356"/>
                  </a:lnTo>
                  <a:lnTo>
                    <a:pt x="196" y="358"/>
                  </a:lnTo>
                  <a:lnTo>
                    <a:pt x="200" y="358"/>
                  </a:lnTo>
                  <a:lnTo>
                    <a:pt x="196" y="358"/>
                  </a:lnTo>
                  <a:lnTo>
                    <a:pt x="196" y="362"/>
                  </a:lnTo>
                  <a:lnTo>
                    <a:pt x="196" y="366"/>
                  </a:lnTo>
                  <a:lnTo>
                    <a:pt x="192" y="366"/>
                  </a:lnTo>
                  <a:lnTo>
                    <a:pt x="190" y="366"/>
                  </a:lnTo>
                  <a:lnTo>
                    <a:pt x="186" y="366"/>
                  </a:lnTo>
                  <a:lnTo>
                    <a:pt x="182" y="366"/>
                  </a:lnTo>
                  <a:lnTo>
                    <a:pt x="182" y="370"/>
                  </a:lnTo>
                  <a:lnTo>
                    <a:pt x="182" y="374"/>
                  </a:lnTo>
                  <a:lnTo>
                    <a:pt x="178" y="374"/>
                  </a:lnTo>
                  <a:lnTo>
                    <a:pt x="178" y="378"/>
                  </a:lnTo>
                  <a:lnTo>
                    <a:pt x="178" y="374"/>
                  </a:lnTo>
                  <a:lnTo>
                    <a:pt x="178" y="378"/>
                  </a:lnTo>
                  <a:lnTo>
                    <a:pt x="178" y="374"/>
                  </a:lnTo>
                  <a:lnTo>
                    <a:pt x="174" y="374"/>
                  </a:lnTo>
                  <a:lnTo>
                    <a:pt x="170" y="378"/>
                  </a:lnTo>
                  <a:lnTo>
                    <a:pt x="166" y="382"/>
                  </a:lnTo>
                  <a:lnTo>
                    <a:pt x="166" y="386"/>
                  </a:lnTo>
                  <a:lnTo>
                    <a:pt x="166" y="388"/>
                  </a:lnTo>
                  <a:lnTo>
                    <a:pt x="166" y="392"/>
                  </a:lnTo>
                  <a:lnTo>
                    <a:pt x="166" y="396"/>
                  </a:lnTo>
                  <a:lnTo>
                    <a:pt x="166" y="400"/>
                  </a:lnTo>
                  <a:lnTo>
                    <a:pt x="166" y="404"/>
                  </a:lnTo>
                  <a:lnTo>
                    <a:pt x="166" y="408"/>
                  </a:lnTo>
                  <a:lnTo>
                    <a:pt x="166" y="412"/>
                  </a:lnTo>
                  <a:lnTo>
                    <a:pt x="170" y="412"/>
                  </a:lnTo>
                  <a:lnTo>
                    <a:pt x="166" y="412"/>
                  </a:lnTo>
                  <a:lnTo>
                    <a:pt x="166" y="416"/>
                  </a:lnTo>
                  <a:lnTo>
                    <a:pt x="170" y="416"/>
                  </a:lnTo>
                  <a:lnTo>
                    <a:pt x="170" y="418"/>
                  </a:lnTo>
                  <a:lnTo>
                    <a:pt x="170" y="416"/>
                  </a:lnTo>
                  <a:lnTo>
                    <a:pt x="166" y="412"/>
                  </a:lnTo>
                  <a:lnTo>
                    <a:pt x="166" y="416"/>
                  </a:lnTo>
                  <a:lnTo>
                    <a:pt x="170" y="418"/>
                  </a:lnTo>
                  <a:lnTo>
                    <a:pt x="170" y="422"/>
                  </a:lnTo>
                  <a:lnTo>
                    <a:pt x="170" y="426"/>
                  </a:lnTo>
                  <a:lnTo>
                    <a:pt x="170" y="430"/>
                  </a:lnTo>
                  <a:lnTo>
                    <a:pt x="166" y="430"/>
                  </a:lnTo>
                  <a:lnTo>
                    <a:pt x="166" y="434"/>
                  </a:lnTo>
                  <a:lnTo>
                    <a:pt x="166" y="438"/>
                  </a:lnTo>
                  <a:lnTo>
                    <a:pt x="162" y="442"/>
                  </a:lnTo>
                  <a:lnTo>
                    <a:pt x="162" y="446"/>
                  </a:lnTo>
                  <a:lnTo>
                    <a:pt x="162" y="448"/>
                  </a:lnTo>
                  <a:lnTo>
                    <a:pt x="162" y="452"/>
                  </a:lnTo>
                  <a:lnTo>
                    <a:pt x="162" y="456"/>
                  </a:lnTo>
                  <a:lnTo>
                    <a:pt x="162" y="460"/>
                  </a:lnTo>
                  <a:lnTo>
                    <a:pt x="162" y="464"/>
                  </a:lnTo>
                  <a:lnTo>
                    <a:pt x="162" y="468"/>
                  </a:lnTo>
                  <a:lnTo>
                    <a:pt x="162" y="472"/>
                  </a:lnTo>
                  <a:lnTo>
                    <a:pt x="160" y="472"/>
                  </a:lnTo>
                  <a:lnTo>
                    <a:pt x="162" y="472"/>
                  </a:lnTo>
                  <a:lnTo>
                    <a:pt x="160" y="472"/>
                  </a:lnTo>
                  <a:lnTo>
                    <a:pt x="156" y="472"/>
                  </a:lnTo>
                  <a:lnTo>
                    <a:pt x="156" y="474"/>
                  </a:lnTo>
                  <a:lnTo>
                    <a:pt x="156" y="478"/>
                  </a:lnTo>
                  <a:lnTo>
                    <a:pt x="152" y="478"/>
                  </a:lnTo>
                  <a:lnTo>
                    <a:pt x="152" y="482"/>
                  </a:lnTo>
                  <a:lnTo>
                    <a:pt x="148" y="486"/>
                  </a:lnTo>
                  <a:lnTo>
                    <a:pt x="152" y="486"/>
                  </a:lnTo>
                  <a:lnTo>
                    <a:pt x="152" y="490"/>
                  </a:lnTo>
                  <a:lnTo>
                    <a:pt x="156" y="490"/>
                  </a:lnTo>
                  <a:lnTo>
                    <a:pt x="152" y="490"/>
                  </a:lnTo>
                  <a:lnTo>
                    <a:pt x="148" y="490"/>
                  </a:lnTo>
                  <a:lnTo>
                    <a:pt x="144" y="494"/>
                  </a:lnTo>
                  <a:lnTo>
                    <a:pt x="140" y="494"/>
                  </a:lnTo>
                  <a:lnTo>
                    <a:pt x="140" y="498"/>
                  </a:lnTo>
                  <a:lnTo>
                    <a:pt x="140" y="502"/>
                  </a:lnTo>
                  <a:lnTo>
                    <a:pt x="136" y="504"/>
                  </a:lnTo>
                  <a:lnTo>
                    <a:pt x="134" y="508"/>
                  </a:lnTo>
                  <a:lnTo>
                    <a:pt x="130" y="508"/>
                  </a:lnTo>
                  <a:lnTo>
                    <a:pt x="126" y="508"/>
                  </a:lnTo>
                  <a:lnTo>
                    <a:pt x="126" y="504"/>
                  </a:lnTo>
                  <a:lnTo>
                    <a:pt x="122" y="504"/>
                  </a:lnTo>
                  <a:lnTo>
                    <a:pt x="122" y="502"/>
                  </a:lnTo>
                  <a:lnTo>
                    <a:pt x="118" y="502"/>
                  </a:lnTo>
                  <a:lnTo>
                    <a:pt x="118" y="498"/>
                  </a:lnTo>
                  <a:lnTo>
                    <a:pt x="118" y="494"/>
                  </a:lnTo>
                  <a:lnTo>
                    <a:pt x="114" y="494"/>
                  </a:lnTo>
                  <a:lnTo>
                    <a:pt x="114" y="490"/>
                  </a:lnTo>
                  <a:lnTo>
                    <a:pt x="114" y="486"/>
                  </a:lnTo>
                  <a:lnTo>
                    <a:pt x="114" y="482"/>
                  </a:lnTo>
                  <a:lnTo>
                    <a:pt x="110" y="478"/>
                  </a:lnTo>
                  <a:lnTo>
                    <a:pt x="114" y="478"/>
                  </a:lnTo>
                  <a:lnTo>
                    <a:pt x="110" y="478"/>
                  </a:lnTo>
                  <a:lnTo>
                    <a:pt x="114" y="482"/>
                  </a:lnTo>
                  <a:lnTo>
                    <a:pt x="114" y="486"/>
                  </a:lnTo>
                  <a:lnTo>
                    <a:pt x="114" y="482"/>
                  </a:lnTo>
                  <a:lnTo>
                    <a:pt x="114" y="478"/>
                  </a:lnTo>
                  <a:lnTo>
                    <a:pt x="110" y="478"/>
                  </a:lnTo>
                  <a:lnTo>
                    <a:pt x="110" y="474"/>
                  </a:lnTo>
                  <a:lnTo>
                    <a:pt x="110" y="478"/>
                  </a:lnTo>
                  <a:lnTo>
                    <a:pt x="110" y="474"/>
                  </a:lnTo>
                  <a:lnTo>
                    <a:pt x="110" y="472"/>
                  </a:lnTo>
                  <a:lnTo>
                    <a:pt x="110" y="468"/>
                  </a:lnTo>
                  <a:lnTo>
                    <a:pt x="106" y="464"/>
                  </a:lnTo>
                  <a:lnTo>
                    <a:pt x="106" y="460"/>
                  </a:lnTo>
                  <a:lnTo>
                    <a:pt x="104" y="452"/>
                  </a:lnTo>
                  <a:lnTo>
                    <a:pt x="104" y="448"/>
                  </a:lnTo>
                  <a:lnTo>
                    <a:pt x="100" y="446"/>
                  </a:lnTo>
                  <a:lnTo>
                    <a:pt x="100" y="442"/>
                  </a:lnTo>
                  <a:lnTo>
                    <a:pt x="96" y="442"/>
                  </a:lnTo>
                  <a:lnTo>
                    <a:pt x="96" y="438"/>
                  </a:lnTo>
                  <a:lnTo>
                    <a:pt x="96" y="434"/>
                  </a:lnTo>
                  <a:lnTo>
                    <a:pt x="92" y="430"/>
                  </a:lnTo>
                  <a:lnTo>
                    <a:pt x="92" y="426"/>
                  </a:lnTo>
                  <a:lnTo>
                    <a:pt x="92" y="422"/>
                  </a:lnTo>
                  <a:lnTo>
                    <a:pt x="92" y="418"/>
                  </a:lnTo>
                  <a:lnTo>
                    <a:pt x="90" y="416"/>
                  </a:lnTo>
                  <a:lnTo>
                    <a:pt x="90" y="412"/>
                  </a:lnTo>
                  <a:lnTo>
                    <a:pt x="90" y="408"/>
                  </a:lnTo>
                  <a:lnTo>
                    <a:pt x="90" y="404"/>
                  </a:lnTo>
                  <a:lnTo>
                    <a:pt x="86" y="404"/>
                  </a:lnTo>
                  <a:lnTo>
                    <a:pt x="86" y="400"/>
                  </a:lnTo>
                  <a:lnTo>
                    <a:pt x="86" y="396"/>
                  </a:lnTo>
                  <a:lnTo>
                    <a:pt x="86" y="400"/>
                  </a:lnTo>
                  <a:lnTo>
                    <a:pt x="86" y="396"/>
                  </a:lnTo>
                  <a:lnTo>
                    <a:pt x="82" y="396"/>
                  </a:lnTo>
                  <a:lnTo>
                    <a:pt x="82" y="392"/>
                  </a:lnTo>
                  <a:lnTo>
                    <a:pt x="82" y="388"/>
                  </a:lnTo>
                  <a:lnTo>
                    <a:pt x="78" y="386"/>
                  </a:lnTo>
                  <a:lnTo>
                    <a:pt x="78" y="382"/>
                  </a:lnTo>
                  <a:lnTo>
                    <a:pt x="82" y="386"/>
                  </a:lnTo>
                  <a:lnTo>
                    <a:pt x="82" y="382"/>
                  </a:lnTo>
                  <a:lnTo>
                    <a:pt x="78" y="382"/>
                  </a:lnTo>
                  <a:lnTo>
                    <a:pt x="78" y="378"/>
                  </a:lnTo>
                  <a:lnTo>
                    <a:pt x="74" y="378"/>
                  </a:lnTo>
                  <a:lnTo>
                    <a:pt x="74" y="374"/>
                  </a:lnTo>
                  <a:lnTo>
                    <a:pt x="74" y="370"/>
                  </a:lnTo>
                  <a:lnTo>
                    <a:pt x="70" y="366"/>
                  </a:lnTo>
                  <a:lnTo>
                    <a:pt x="70" y="362"/>
                  </a:lnTo>
                  <a:lnTo>
                    <a:pt x="70" y="358"/>
                  </a:lnTo>
                  <a:lnTo>
                    <a:pt x="70" y="356"/>
                  </a:lnTo>
                  <a:lnTo>
                    <a:pt x="70" y="352"/>
                  </a:lnTo>
                  <a:lnTo>
                    <a:pt x="70" y="348"/>
                  </a:lnTo>
                  <a:lnTo>
                    <a:pt x="70" y="344"/>
                  </a:lnTo>
                  <a:lnTo>
                    <a:pt x="66" y="344"/>
                  </a:lnTo>
                  <a:lnTo>
                    <a:pt x="66" y="340"/>
                  </a:lnTo>
                  <a:lnTo>
                    <a:pt x="66" y="336"/>
                  </a:lnTo>
                  <a:lnTo>
                    <a:pt x="66" y="332"/>
                  </a:lnTo>
                  <a:lnTo>
                    <a:pt x="66" y="330"/>
                  </a:lnTo>
                  <a:lnTo>
                    <a:pt x="62" y="326"/>
                  </a:lnTo>
                  <a:lnTo>
                    <a:pt x="66" y="326"/>
                  </a:lnTo>
                  <a:lnTo>
                    <a:pt x="66" y="322"/>
                  </a:lnTo>
                  <a:lnTo>
                    <a:pt x="66" y="318"/>
                  </a:lnTo>
                  <a:lnTo>
                    <a:pt x="66" y="322"/>
                  </a:lnTo>
                  <a:lnTo>
                    <a:pt x="62" y="322"/>
                  </a:lnTo>
                  <a:lnTo>
                    <a:pt x="62" y="318"/>
                  </a:lnTo>
                  <a:lnTo>
                    <a:pt x="62" y="314"/>
                  </a:lnTo>
                  <a:lnTo>
                    <a:pt x="66" y="314"/>
                  </a:lnTo>
                  <a:lnTo>
                    <a:pt x="66" y="318"/>
                  </a:lnTo>
                  <a:lnTo>
                    <a:pt x="66" y="314"/>
                  </a:lnTo>
                  <a:lnTo>
                    <a:pt x="62" y="314"/>
                  </a:lnTo>
                  <a:lnTo>
                    <a:pt x="62" y="310"/>
                  </a:lnTo>
                  <a:lnTo>
                    <a:pt x="62" y="306"/>
                  </a:lnTo>
                  <a:lnTo>
                    <a:pt x="62" y="302"/>
                  </a:lnTo>
                  <a:lnTo>
                    <a:pt x="62" y="300"/>
                  </a:lnTo>
                  <a:lnTo>
                    <a:pt x="62" y="296"/>
                  </a:lnTo>
                  <a:lnTo>
                    <a:pt x="66" y="296"/>
                  </a:lnTo>
                  <a:lnTo>
                    <a:pt x="66" y="288"/>
                  </a:lnTo>
                  <a:lnTo>
                    <a:pt x="62" y="288"/>
                  </a:lnTo>
                  <a:lnTo>
                    <a:pt x="62" y="286"/>
                  </a:lnTo>
                  <a:lnTo>
                    <a:pt x="62" y="282"/>
                  </a:lnTo>
                  <a:lnTo>
                    <a:pt x="60" y="282"/>
                  </a:lnTo>
                  <a:lnTo>
                    <a:pt x="60" y="278"/>
                  </a:lnTo>
                  <a:lnTo>
                    <a:pt x="62" y="278"/>
                  </a:lnTo>
                  <a:lnTo>
                    <a:pt x="60" y="278"/>
                  </a:lnTo>
                  <a:lnTo>
                    <a:pt x="62" y="278"/>
                  </a:lnTo>
                  <a:lnTo>
                    <a:pt x="62" y="274"/>
                  </a:lnTo>
                  <a:lnTo>
                    <a:pt x="66" y="274"/>
                  </a:lnTo>
                  <a:lnTo>
                    <a:pt x="70" y="274"/>
                  </a:lnTo>
                  <a:lnTo>
                    <a:pt x="66" y="274"/>
                  </a:lnTo>
                  <a:lnTo>
                    <a:pt x="62" y="274"/>
                  </a:lnTo>
                  <a:lnTo>
                    <a:pt x="60" y="274"/>
                  </a:lnTo>
                  <a:lnTo>
                    <a:pt x="60" y="270"/>
                  </a:lnTo>
                  <a:lnTo>
                    <a:pt x="62" y="270"/>
                  </a:lnTo>
                  <a:lnTo>
                    <a:pt x="60" y="270"/>
                  </a:lnTo>
                  <a:lnTo>
                    <a:pt x="60" y="266"/>
                  </a:lnTo>
                  <a:lnTo>
                    <a:pt x="62" y="262"/>
                  </a:lnTo>
                  <a:lnTo>
                    <a:pt x="62" y="266"/>
                  </a:lnTo>
                  <a:lnTo>
                    <a:pt x="62" y="262"/>
                  </a:lnTo>
                  <a:lnTo>
                    <a:pt x="66" y="262"/>
                  </a:lnTo>
                  <a:lnTo>
                    <a:pt x="62" y="262"/>
                  </a:lnTo>
                  <a:lnTo>
                    <a:pt x="60" y="262"/>
                  </a:lnTo>
                  <a:lnTo>
                    <a:pt x="56" y="262"/>
                  </a:lnTo>
                  <a:lnTo>
                    <a:pt x="56" y="266"/>
                  </a:lnTo>
                  <a:lnTo>
                    <a:pt x="56" y="270"/>
                  </a:lnTo>
                  <a:lnTo>
                    <a:pt x="52" y="270"/>
                  </a:lnTo>
                  <a:lnTo>
                    <a:pt x="56" y="270"/>
                  </a:lnTo>
                  <a:lnTo>
                    <a:pt x="52" y="270"/>
                  </a:lnTo>
                  <a:lnTo>
                    <a:pt x="52" y="274"/>
                  </a:lnTo>
                  <a:lnTo>
                    <a:pt x="56" y="270"/>
                  </a:lnTo>
                  <a:lnTo>
                    <a:pt x="56" y="274"/>
                  </a:lnTo>
                  <a:lnTo>
                    <a:pt x="56" y="278"/>
                  </a:lnTo>
                  <a:lnTo>
                    <a:pt x="56" y="282"/>
                  </a:lnTo>
                  <a:lnTo>
                    <a:pt x="52" y="282"/>
                  </a:lnTo>
                  <a:lnTo>
                    <a:pt x="52" y="286"/>
                  </a:lnTo>
                  <a:lnTo>
                    <a:pt x="48" y="286"/>
                  </a:lnTo>
                  <a:lnTo>
                    <a:pt x="44" y="288"/>
                  </a:lnTo>
                  <a:lnTo>
                    <a:pt x="40" y="288"/>
                  </a:lnTo>
                  <a:lnTo>
                    <a:pt x="36" y="292"/>
                  </a:lnTo>
                  <a:lnTo>
                    <a:pt x="34" y="288"/>
                  </a:lnTo>
                  <a:lnTo>
                    <a:pt x="30" y="288"/>
                  </a:lnTo>
                  <a:lnTo>
                    <a:pt x="30" y="286"/>
                  </a:lnTo>
                  <a:lnTo>
                    <a:pt x="26" y="286"/>
                  </a:lnTo>
                  <a:lnTo>
                    <a:pt x="26" y="282"/>
                  </a:lnTo>
                  <a:lnTo>
                    <a:pt x="22" y="282"/>
                  </a:lnTo>
                  <a:lnTo>
                    <a:pt x="22" y="278"/>
                  </a:lnTo>
                  <a:lnTo>
                    <a:pt x="18" y="274"/>
                  </a:lnTo>
                  <a:lnTo>
                    <a:pt x="14" y="270"/>
                  </a:lnTo>
                  <a:lnTo>
                    <a:pt x="10" y="266"/>
                  </a:lnTo>
                  <a:lnTo>
                    <a:pt x="10" y="262"/>
                  </a:lnTo>
                  <a:lnTo>
                    <a:pt x="10" y="258"/>
                  </a:lnTo>
                  <a:lnTo>
                    <a:pt x="10" y="262"/>
                  </a:lnTo>
                  <a:lnTo>
                    <a:pt x="14" y="262"/>
                  </a:lnTo>
                  <a:lnTo>
                    <a:pt x="10" y="262"/>
                  </a:lnTo>
                  <a:lnTo>
                    <a:pt x="14" y="262"/>
                  </a:lnTo>
                  <a:lnTo>
                    <a:pt x="18" y="262"/>
                  </a:lnTo>
                  <a:lnTo>
                    <a:pt x="22" y="262"/>
                  </a:lnTo>
                  <a:lnTo>
                    <a:pt x="22" y="258"/>
                  </a:lnTo>
                  <a:lnTo>
                    <a:pt x="26" y="258"/>
                  </a:lnTo>
                  <a:lnTo>
                    <a:pt x="30" y="256"/>
                  </a:lnTo>
                  <a:lnTo>
                    <a:pt x="30" y="252"/>
                  </a:lnTo>
                  <a:lnTo>
                    <a:pt x="34" y="252"/>
                  </a:lnTo>
                  <a:lnTo>
                    <a:pt x="34" y="248"/>
                  </a:lnTo>
                  <a:lnTo>
                    <a:pt x="30" y="248"/>
                  </a:lnTo>
                  <a:lnTo>
                    <a:pt x="30" y="252"/>
                  </a:lnTo>
                  <a:lnTo>
                    <a:pt x="22" y="252"/>
                  </a:lnTo>
                  <a:lnTo>
                    <a:pt x="22" y="256"/>
                  </a:lnTo>
                  <a:lnTo>
                    <a:pt x="18" y="256"/>
                  </a:lnTo>
                  <a:lnTo>
                    <a:pt x="14" y="256"/>
                  </a:lnTo>
                  <a:lnTo>
                    <a:pt x="14" y="252"/>
                  </a:lnTo>
                  <a:lnTo>
                    <a:pt x="10" y="252"/>
                  </a:lnTo>
                  <a:lnTo>
                    <a:pt x="6" y="252"/>
                  </a:lnTo>
                  <a:lnTo>
                    <a:pt x="6" y="248"/>
                  </a:lnTo>
                  <a:lnTo>
                    <a:pt x="4" y="244"/>
                  </a:lnTo>
                  <a:lnTo>
                    <a:pt x="4" y="240"/>
                  </a:lnTo>
                  <a:lnTo>
                    <a:pt x="4" y="236"/>
                  </a:lnTo>
                  <a:lnTo>
                    <a:pt x="6" y="236"/>
                  </a:lnTo>
                  <a:lnTo>
                    <a:pt x="4" y="236"/>
                  </a:lnTo>
                  <a:lnTo>
                    <a:pt x="0" y="240"/>
                  </a:lnTo>
                  <a:lnTo>
                    <a:pt x="0" y="236"/>
                  </a:lnTo>
                  <a:lnTo>
                    <a:pt x="0" y="236"/>
                  </a:lnTo>
                  <a:lnTo>
                    <a:pt x="0" y="236"/>
                  </a:lnTo>
                  <a:close/>
                  <a:moveTo>
                    <a:pt x="282" y="270"/>
                  </a:moveTo>
                  <a:lnTo>
                    <a:pt x="282" y="274"/>
                  </a:lnTo>
                  <a:lnTo>
                    <a:pt x="278" y="274"/>
                  </a:lnTo>
                  <a:lnTo>
                    <a:pt x="278" y="270"/>
                  </a:lnTo>
                  <a:lnTo>
                    <a:pt x="282" y="270"/>
                  </a:lnTo>
                  <a:lnTo>
                    <a:pt x="282" y="270"/>
                  </a:lnTo>
                  <a:lnTo>
                    <a:pt x="282" y="270"/>
                  </a:lnTo>
                  <a:close/>
                  <a:moveTo>
                    <a:pt x="346" y="442"/>
                  </a:moveTo>
                  <a:lnTo>
                    <a:pt x="346" y="438"/>
                  </a:lnTo>
                  <a:lnTo>
                    <a:pt x="350" y="438"/>
                  </a:lnTo>
                  <a:lnTo>
                    <a:pt x="346" y="442"/>
                  </a:lnTo>
                  <a:lnTo>
                    <a:pt x="346" y="442"/>
                  </a:lnTo>
                  <a:lnTo>
                    <a:pt x="346" y="442"/>
                  </a:lnTo>
                  <a:close/>
                  <a:moveTo>
                    <a:pt x="346" y="452"/>
                  </a:moveTo>
                  <a:lnTo>
                    <a:pt x="342" y="452"/>
                  </a:lnTo>
                  <a:lnTo>
                    <a:pt x="346" y="452"/>
                  </a:lnTo>
                  <a:lnTo>
                    <a:pt x="346" y="452"/>
                  </a:lnTo>
                  <a:lnTo>
                    <a:pt x="346" y="452"/>
                  </a:lnTo>
                  <a:close/>
                  <a:moveTo>
                    <a:pt x="346" y="490"/>
                  </a:moveTo>
                  <a:lnTo>
                    <a:pt x="346" y="494"/>
                  </a:lnTo>
                  <a:lnTo>
                    <a:pt x="346" y="490"/>
                  </a:lnTo>
                  <a:lnTo>
                    <a:pt x="346" y="490"/>
                  </a:lnTo>
                  <a:lnTo>
                    <a:pt x="346" y="490"/>
                  </a:lnTo>
                  <a:close/>
                  <a:moveTo>
                    <a:pt x="66" y="504"/>
                  </a:moveTo>
                  <a:lnTo>
                    <a:pt x="66" y="508"/>
                  </a:lnTo>
                  <a:lnTo>
                    <a:pt x="66" y="504"/>
                  </a:lnTo>
                  <a:lnTo>
                    <a:pt x="66" y="504"/>
                  </a:lnTo>
                  <a:lnTo>
                    <a:pt x="66" y="504"/>
                  </a:lnTo>
                  <a:close/>
                  <a:moveTo>
                    <a:pt x="358" y="508"/>
                  </a:moveTo>
                  <a:lnTo>
                    <a:pt x="358" y="512"/>
                  </a:lnTo>
                  <a:lnTo>
                    <a:pt x="358" y="508"/>
                  </a:lnTo>
                  <a:lnTo>
                    <a:pt x="358" y="508"/>
                  </a:lnTo>
                  <a:lnTo>
                    <a:pt x="358" y="508"/>
                  </a:lnTo>
                  <a:close/>
                  <a:moveTo>
                    <a:pt x="354" y="512"/>
                  </a:moveTo>
                  <a:lnTo>
                    <a:pt x="358" y="512"/>
                  </a:lnTo>
                  <a:lnTo>
                    <a:pt x="354" y="512"/>
                  </a:lnTo>
                  <a:lnTo>
                    <a:pt x="354" y="512"/>
                  </a:lnTo>
                  <a:lnTo>
                    <a:pt x="354" y="512"/>
                  </a:lnTo>
                  <a:close/>
                  <a:moveTo>
                    <a:pt x="360" y="524"/>
                  </a:moveTo>
                  <a:lnTo>
                    <a:pt x="358" y="524"/>
                  </a:lnTo>
                  <a:lnTo>
                    <a:pt x="360" y="524"/>
                  </a:lnTo>
                  <a:lnTo>
                    <a:pt x="360" y="520"/>
                  </a:lnTo>
                  <a:lnTo>
                    <a:pt x="360" y="524"/>
                  </a:lnTo>
                  <a:lnTo>
                    <a:pt x="360" y="524"/>
                  </a:lnTo>
                  <a:lnTo>
                    <a:pt x="360" y="524"/>
                  </a:lnTo>
                  <a:close/>
                  <a:moveTo>
                    <a:pt x="346" y="426"/>
                  </a:moveTo>
                  <a:lnTo>
                    <a:pt x="346" y="422"/>
                  </a:lnTo>
                  <a:lnTo>
                    <a:pt x="346" y="418"/>
                  </a:lnTo>
                  <a:lnTo>
                    <a:pt x="350" y="418"/>
                  </a:lnTo>
                  <a:lnTo>
                    <a:pt x="350" y="416"/>
                  </a:lnTo>
                  <a:lnTo>
                    <a:pt x="350" y="418"/>
                  </a:lnTo>
                  <a:lnTo>
                    <a:pt x="350" y="422"/>
                  </a:lnTo>
                  <a:lnTo>
                    <a:pt x="350" y="426"/>
                  </a:lnTo>
                  <a:lnTo>
                    <a:pt x="350" y="422"/>
                  </a:lnTo>
                  <a:lnTo>
                    <a:pt x="346" y="426"/>
                  </a:lnTo>
                  <a:lnTo>
                    <a:pt x="346" y="426"/>
                  </a:lnTo>
                  <a:lnTo>
                    <a:pt x="346" y="426"/>
                  </a:lnTo>
                  <a:close/>
                  <a:moveTo>
                    <a:pt x="346" y="438"/>
                  </a:moveTo>
                  <a:lnTo>
                    <a:pt x="346" y="434"/>
                  </a:lnTo>
                  <a:lnTo>
                    <a:pt x="346" y="430"/>
                  </a:lnTo>
                  <a:lnTo>
                    <a:pt x="346" y="426"/>
                  </a:lnTo>
                  <a:lnTo>
                    <a:pt x="350" y="426"/>
                  </a:lnTo>
                  <a:lnTo>
                    <a:pt x="350" y="430"/>
                  </a:lnTo>
                  <a:lnTo>
                    <a:pt x="350" y="434"/>
                  </a:lnTo>
                  <a:lnTo>
                    <a:pt x="346" y="434"/>
                  </a:lnTo>
                  <a:lnTo>
                    <a:pt x="346" y="438"/>
                  </a:lnTo>
                  <a:lnTo>
                    <a:pt x="350" y="438"/>
                  </a:lnTo>
                  <a:lnTo>
                    <a:pt x="346" y="438"/>
                  </a:lnTo>
                  <a:lnTo>
                    <a:pt x="346" y="438"/>
                  </a:lnTo>
                  <a:lnTo>
                    <a:pt x="346" y="438"/>
                  </a:lnTo>
                  <a:close/>
                  <a:moveTo>
                    <a:pt x="346" y="442"/>
                  </a:moveTo>
                  <a:lnTo>
                    <a:pt x="346" y="446"/>
                  </a:lnTo>
                  <a:lnTo>
                    <a:pt x="346" y="448"/>
                  </a:lnTo>
                  <a:lnTo>
                    <a:pt x="346" y="452"/>
                  </a:lnTo>
                  <a:lnTo>
                    <a:pt x="342" y="448"/>
                  </a:lnTo>
                  <a:lnTo>
                    <a:pt x="342" y="446"/>
                  </a:lnTo>
                  <a:lnTo>
                    <a:pt x="346" y="446"/>
                  </a:lnTo>
                  <a:lnTo>
                    <a:pt x="346" y="442"/>
                  </a:lnTo>
                  <a:lnTo>
                    <a:pt x="346" y="438"/>
                  </a:lnTo>
                  <a:lnTo>
                    <a:pt x="346" y="442"/>
                  </a:lnTo>
                  <a:lnTo>
                    <a:pt x="346" y="438"/>
                  </a:lnTo>
                  <a:lnTo>
                    <a:pt x="346" y="442"/>
                  </a:lnTo>
                  <a:lnTo>
                    <a:pt x="346" y="442"/>
                  </a:lnTo>
                  <a:lnTo>
                    <a:pt x="346" y="442"/>
                  </a:lnTo>
                  <a:close/>
                  <a:moveTo>
                    <a:pt x="342" y="464"/>
                  </a:moveTo>
                  <a:lnTo>
                    <a:pt x="342" y="468"/>
                  </a:lnTo>
                  <a:lnTo>
                    <a:pt x="338" y="468"/>
                  </a:lnTo>
                  <a:lnTo>
                    <a:pt x="338" y="464"/>
                  </a:lnTo>
                  <a:lnTo>
                    <a:pt x="342" y="464"/>
                  </a:lnTo>
                  <a:lnTo>
                    <a:pt x="342" y="460"/>
                  </a:lnTo>
                  <a:lnTo>
                    <a:pt x="342" y="464"/>
                  </a:lnTo>
                  <a:lnTo>
                    <a:pt x="342" y="464"/>
                  </a:lnTo>
                  <a:lnTo>
                    <a:pt x="342" y="464"/>
                  </a:lnTo>
                  <a:close/>
                  <a:moveTo>
                    <a:pt x="360" y="528"/>
                  </a:moveTo>
                  <a:lnTo>
                    <a:pt x="360" y="532"/>
                  </a:lnTo>
                  <a:lnTo>
                    <a:pt x="360" y="534"/>
                  </a:lnTo>
                  <a:lnTo>
                    <a:pt x="360" y="532"/>
                  </a:lnTo>
                  <a:lnTo>
                    <a:pt x="360" y="528"/>
                  </a:lnTo>
                  <a:lnTo>
                    <a:pt x="358" y="528"/>
                  </a:lnTo>
                  <a:lnTo>
                    <a:pt x="360" y="524"/>
                  </a:lnTo>
                  <a:lnTo>
                    <a:pt x="360" y="528"/>
                  </a:lnTo>
                  <a:lnTo>
                    <a:pt x="360" y="528"/>
                  </a:lnTo>
                  <a:lnTo>
                    <a:pt x="360" y="5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8642719" y="1898915"/>
            <a:ext cx="6096000" cy="830997"/>
          </a:xfrm>
          <a:prstGeom prst="rect">
            <a:avLst/>
          </a:prstGeom>
        </p:spPr>
        <p:txBody>
          <a:bodyPr>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虞驰靖</a:t>
            </a:r>
            <a:r>
              <a:rPr lang="zh-CN" altLang="en-US" sz="2400" b="1" dirty="0">
                <a:solidFill>
                  <a:srgbClr val="FB5406"/>
                </a:solidFill>
                <a:latin typeface="华文细黑" panose="02010600040101010101" pitchFamily="2" charset="-122"/>
                <a:ea typeface="华文细黑" panose="02010600040101010101" pitchFamily="2" charset="-122"/>
              </a:rPr>
              <a:t>，考文垂市</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a:t>
            </a:r>
            <a:r>
              <a:rPr lang="en-US" altLang="zh-CN" sz="2400" b="1" dirty="0">
                <a:solidFill>
                  <a:srgbClr val="FB5406"/>
                </a:solidFill>
                <a:latin typeface="华文细黑" panose="02010600040101010101" pitchFamily="2" charset="-122"/>
                <a:ea typeface="华文细黑" panose="02010600040101010101" pitchFamily="2" charset="-122"/>
              </a:rPr>
              <a:t>Coventry</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pic>
        <p:nvPicPr>
          <p:cNvPr id="469" name="Picture 4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244" y="3694344"/>
            <a:ext cx="456333" cy="228167"/>
          </a:xfrm>
          <a:prstGeom prst="rect">
            <a:avLst/>
          </a:prstGeom>
        </p:spPr>
      </p:pic>
      <p:sp>
        <p:nvSpPr>
          <p:cNvPr id="470" name="TextBox 469"/>
          <p:cNvSpPr txBox="1"/>
          <p:nvPr/>
        </p:nvSpPr>
        <p:spPr>
          <a:xfrm>
            <a:off x="147725" y="4854402"/>
            <a:ext cx="5348778" cy="830997"/>
          </a:xfrm>
          <a:prstGeom prst="rect">
            <a:avLst/>
          </a:prstGeom>
          <a:noFill/>
        </p:spPr>
        <p:txBody>
          <a:bodyPr wrap="square" rtlCol="0">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董如涵</a:t>
            </a:r>
            <a:r>
              <a:rPr lang="zh-CN" altLang="en-US" sz="2400" b="1" dirty="0">
                <a:solidFill>
                  <a:srgbClr val="FB5406"/>
                </a:solidFill>
                <a:latin typeface="华文细黑" panose="02010600040101010101" pitchFamily="2" charset="-122"/>
                <a:ea typeface="华文细黑" panose="02010600040101010101" pitchFamily="2" charset="-122"/>
              </a:rPr>
              <a:t>，洛杉矶市，加利福</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尼亚州（</a:t>
            </a:r>
            <a:r>
              <a:rPr lang="en-US" altLang="zh-CN" sz="2400" b="1" dirty="0">
                <a:solidFill>
                  <a:srgbClr val="FB5406"/>
                </a:solidFill>
                <a:latin typeface="华文细黑" panose="02010600040101010101" pitchFamily="2" charset="-122"/>
                <a:ea typeface="华文细黑" panose="02010600040101010101" pitchFamily="2" charset="-122"/>
              </a:rPr>
              <a:t>California</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pic>
        <p:nvPicPr>
          <p:cNvPr id="472" name="Picture 4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5491" y="3981786"/>
            <a:ext cx="459052" cy="226800"/>
          </a:xfrm>
          <a:prstGeom prst="rect">
            <a:avLst/>
          </a:prstGeom>
        </p:spPr>
      </p:pic>
      <p:sp>
        <p:nvSpPr>
          <p:cNvPr id="474" name="Rectangle 473"/>
          <p:cNvSpPr/>
          <p:nvPr/>
        </p:nvSpPr>
        <p:spPr>
          <a:xfrm>
            <a:off x="245061" y="1614154"/>
            <a:ext cx="6096000" cy="830997"/>
          </a:xfrm>
          <a:prstGeom prst="rect">
            <a:avLst/>
          </a:prstGeom>
        </p:spPr>
        <p:txBody>
          <a:bodyPr>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徐四维</a:t>
            </a:r>
            <a:r>
              <a:rPr lang="zh-CN" altLang="en-US" sz="2400" b="1" dirty="0">
                <a:solidFill>
                  <a:srgbClr val="FB5406"/>
                </a:solidFill>
                <a:latin typeface="华文细黑" panose="02010600040101010101" pitchFamily="2" charset="-122"/>
                <a:ea typeface="华文细黑" panose="02010600040101010101" pitchFamily="2" charset="-122"/>
              </a:rPr>
              <a:t>，剑桥市</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a:t>
            </a:r>
            <a:r>
              <a:rPr lang="en-US" altLang="zh-CN" sz="2400" b="1" dirty="0">
                <a:solidFill>
                  <a:srgbClr val="FB5406"/>
                </a:solidFill>
                <a:latin typeface="华文细黑" panose="02010600040101010101" pitchFamily="2" charset="-122"/>
                <a:ea typeface="华文细黑" panose="02010600040101010101" pitchFamily="2" charset="-122"/>
              </a:rPr>
              <a:t>Cambridge</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grpSp>
        <p:nvGrpSpPr>
          <p:cNvPr id="253" name="组合 60"/>
          <p:cNvGrpSpPr/>
          <p:nvPr/>
        </p:nvGrpSpPr>
        <p:grpSpPr>
          <a:xfrm>
            <a:off x="5821757" y="2371725"/>
            <a:ext cx="2866176" cy="1331928"/>
            <a:chOff x="5868537" y="1358720"/>
            <a:chExt cx="2320120" cy="799215"/>
          </a:xfrm>
        </p:grpSpPr>
        <p:cxnSp>
          <p:nvCxnSpPr>
            <p:cNvPr id="254" name="直接连接符 55"/>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55" name="直接连接符 57"/>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grpSp>
        <p:nvGrpSpPr>
          <p:cNvPr id="259" name="组合 66"/>
          <p:cNvGrpSpPr/>
          <p:nvPr/>
        </p:nvGrpSpPr>
        <p:grpSpPr>
          <a:xfrm>
            <a:off x="1712386" y="4198903"/>
            <a:ext cx="1616413" cy="658847"/>
            <a:chOff x="5868537" y="1358720"/>
            <a:chExt cx="2320120" cy="799215"/>
          </a:xfrm>
        </p:grpSpPr>
        <p:cxnSp>
          <p:nvCxnSpPr>
            <p:cNvPr id="260" name="直接连接符 67"/>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61" name="直接连接符 68"/>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grpSp>
        <p:nvGrpSpPr>
          <p:cNvPr id="265" name="组合 66"/>
          <p:cNvGrpSpPr/>
          <p:nvPr/>
        </p:nvGrpSpPr>
        <p:grpSpPr>
          <a:xfrm flipV="1">
            <a:off x="1471216" y="2606156"/>
            <a:ext cx="2020090" cy="1399121"/>
            <a:chOff x="5868537" y="1358720"/>
            <a:chExt cx="2320120" cy="799215"/>
          </a:xfrm>
        </p:grpSpPr>
        <p:cxnSp>
          <p:nvCxnSpPr>
            <p:cNvPr id="266" name="直接连接符 67"/>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67" name="直接连接符 68"/>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sp>
        <p:nvSpPr>
          <p:cNvPr id="257" name="文本框 6">
            <a:extLst>
              <a:ext uri="{FF2B5EF4-FFF2-40B4-BE49-F238E27FC236}">
                <a16:creationId xmlns:a16="http://schemas.microsoft.com/office/drawing/2014/main" id="{E8E5DB88-81BD-48AE-BEBC-CB34DF05140F}"/>
              </a:ext>
            </a:extLst>
          </p:cNvPr>
          <p:cNvSpPr txBox="1"/>
          <p:nvPr/>
        </p:nvSpPr>
        <p:spPr>
          <a:xfrm>
            <a:off x="0" y="308432"/>
            <a:ext cx="4620125" cy="584775"/>
          </a:xfrm>
          <a:prstGeom prst="rect">
            <a:avLst/>
          </a:prstGeom>
          <a:noFill/>
        </p:spPr>
        <p:txBody>
          <a:bodyPr wrap="square" rtlCol="0">
            <a:spAutoFit/>
          </a:bodyPr>
          <a:lstStyle/>
          <a:p>
            <a:r>
              <a:rPr lang="zh-CN" altLang="en-US" sz="3200" dirty="0">
                <a:solidFill>
                  <a:srgbClr val="F2F2F2"/>
                </a:solidFill>
                <a:latin typeface="华文细黑" panose="02010600040101010101" pitchFamily="2" charset="-122"/>
                <a:ea typeface="华文细黑" panose="02010600040101010101" pitchFamily="2" charset="-122"/>
              </a:rPr>
              <a:t>来认识一下我们的团队</a:t>
            </a:r>
          </a:p>
        </p:txBody>
      </p:sp>
    </p:spTree>
    <p:extLst>
      <p:ext uri="{BB962C8B-B14F-4D97-AF65-F5344CB8AC3E}">
        <p14:creationId xmlns:p14="http://schemas.microsoft.com/office/powerpoint/2010/main" val="19971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5400000">
            <a:off x="4476834" y="1666498"/>
            <a:ext cx="4432427" cy="4145845"/>
          </a:xfrm>
          <a:prstGeom prst="triangle">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82FE9FBB-F621-411E-82FA-0603B2CBD422}"/>
              </a:ext>
            </a:extLst>
          </p:cNvPr>
          <p:cNvSpPr txBox="1"/>
          <p:nvPr/>
        </p:nvSpPr>
        <p:spPr>
          <a:xfrm>
            <a:off x="781166" y="2162065"/>
            <a:ext cx="3057792" cy="3154710"/>
          </a:xfrm>
          <a:prstGeom prst="rect">
            <a:avLst/>
          </a:prstGeom>
          <a:noFill/>
        </p:spPr>
        <p:txBody>
          <a:bodyPr wrap="square" rtlCol="0">
            <a:spAutoFit/>
          </a:bodyPr>
          <a:lstStyle/>
          <a:p>
            <a:r>
              <a:rPr lang="en-US" altLang="zh-CN" sz="19900" b="1" dirty="0"/>
              <a:t>50</a:t>
            </a:r>
            <a:endParaRPr lang="en-GB" sz="19900" b="1" dirty="0"/>
          </a:p>
        </p:txBody>
      </p:sp>
      <p:sp>
        <p:nvSpPr>
          <p:cNvPr id="8" name="TextBox 7">
            <a:extLst>
              <a:ext uri="{FF2B5EF4-FFF2-40B4-BE49-F238E27FC236}">
                <a16:creationId xmlns:a16="http://schemas.microsoft.com/office/drawing/2014/main" id="{90E87FB4-A42A-462C-9244-EAA89D151869}"/>
              </a:ext>
            </a:extLst>
          </p:cNvPr>
          <p:cNvSpPr txBox="1"/>
          <p:nvPr/>
        </p:nvSpPr>
        <p:spPr>
          <a:xfrm>
            <a:off x="9441244" y="3049264"/>
            <a:ext cx="1869030" cy="1477328"/>
          </a:xfrm>
          <a:prstGeom prst="rect">
            <a:avLst/>
          </a:prstGeom>
          <a:noFill/>
        </p:spPr>
        <p:txBody>
          <a:bodyPr wrap="square" rtlCol="0">
            <a:spAutoFit/>
          </a:bodyPr>
          <a:lstStyle/>
          <a:p>
            <a:r>
              <a:rPr lang="en-US" altLang="zh-CN" sz="9000" dirty="0"/>
              <a:t>17</a:t>
            </a:r>
            <a:endParaRPr lang="en-GB" sz="9000" dirty="0"/>
          </a:p>
        </p:txBody>
      </p:sp>
      <p:sp>
        <p:nvSpPr>
          <p:cNvPr id="9" name="Arrow: Right 4">
            <a:extLst>
              <a:ext uri="{FF2B5EF4-FFF2-40B4-BE49-F238E27FC236}">
                <a16:creationId xmlns:a16="http://schemas.microsoft.com/office/drawing/2014/main" id="{D5C56D61-B4FC-4046-854D-3D83283811D9}"/>
              </a:ext>
            </a:extLst>
          </p:cNvPr>
          <p:cNvSpPr/>
          <p:nvPr/>
        </p:nvSpPr>
        <p:spPr>
          <a:xfrm>
            <a:off x="4853292" y="3521711"/>
            <a:ext cx="3120341" cy="53243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矩形 42">
            <a:extLst>
              <a:ext uri="{FF2B5EF4-FFF2-40B4-BE49-F238E27FC236}">
                <a16:creationId xmlns:a16="http://schemas.microsoft.com/office/drawing/2014/main" id="{4FA6B53F-F66A-4C08-BEFB-04DD46F321D4}"/>
              </a:ext>
            </a:extLst>
          </p:cNvPr>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42">
            <a:extLst>
              <a:ext uri="{FF2B5EF4-FFF2-40B4-BE49-F238E27FC236}">
                <a16:creationId xmlns:a16="http://schemas.microsoft.com/office/drawing/2014/main" id="{8736A7F7-DEF4-4701-BACB-BFE206105030}"/>
              </a:ext>
            </a:extLst>
          </p:cNvPr>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6">
            <a:extLst>
              <a:ext uri="{FF2B5EF4-FFF2-40B4-BE49-F238E27FC236}">
                <a16:creationId xmlns:a16="http://schemas.microsoft.com/office/drawing/2014/main" id="{18C7DA71-9D59-4327-8B67-CE34E2D9E6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Tree>
    <p:extLst>
      <p:ext uri="{BB962C8B-B14F-4D97-AF65-F5344CB8AC3E}">
        <p14:creationId xmlns:p14="http://schemas.microsoft.com/office/powerpoint/2010/main" val="85416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a:extLst>
              <a:ext uri="{FF2B5EF4-FFF2-40B4-BE49-F238E27FC236}">
                <a16:creationId xmlns:a16="http://schemas.microsoft.com/office/drawing/2014/main" id="{9BB3201A-84D1-45B1-A3DE-0A2C7A66DADF}"/>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3" name="TextBox 2">
            <a:extLst>
              <a:ext uri="{FF2B5EF4-FFF2-40B4-BE49-F238E27FC236}">
                <a16:creationId xmlns:a16="http://schemas.microsoft.com/office/drawing/2014/main" id="{9F62455F-859E-4D35-8B6D-FE6D74B8862B}"/>
              </a:ext>
            </a:extLst>
          </p:cNvPr>
          <p:cNvSpPr txBox="1"/>
          <p:nvPr/>
        </p:nvSpPr>
        <p:spPr>
          <a:xfrm>
            <a:off x="501837" y="1708484"/>
            <a:ext cx="5273240" cy="4247317"/>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捐赠收入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其他收入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总收入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):30000000</a:t>
            </a:r>
          </a:p>
          <a:p>
            <a:r>
              <a:rPr lang="zh-CN" altLang="en-US" dirty="0">
                <a:latin typeface="华文细黑" panose="02010600040101010101" pitchFamily="2" charset="-122"/>
                <a:ea typeface="华文细黑" panose="02010600040101010101" pitchFamily="2" charset="-122"/>
              </a:rPr>
              <a:t>境内捐赠</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):15000000</a:t>
            </a:r>
          </a:p>
          <a:p>
            <a:r>
              <a:rPr lang="zh-CN" altLang="en-US" dirty="0">
                <a:latin typeface="华文细黑" panose="02010600040101010101" pitchFamily="2" charset="-122"/>
                <a:ea typeface="华文细黑" panose="02010600040101010101" pitchFamily="2" charset="-122"/>
              </a:rPr>
              <a:t>自然人捐赠</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):5000000</a:t>
            </a:r>
          </a:p>
          <a:p>
            <a:r>
              <a:rPr lang="zh-CN" altLang="en-US" dirty="0">
                <a:latin typeface="华文细黑" panose="02010600040101010101" pitchFamily="2" charset="-122"/>
                <a:ea typeface="华文细黑" panose="02010600040101010101" pitchFamily="2" charset="-122"/>
              </a:rPr>
              <a:t>公益事业支出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):40000000</a:t>
            </a:r>
          </a:p>
          <a:p>
            <a:r>
              <a:rPr lang="zh-CN" altLang="en-US" dirty="0">
                <a:latin typeface="华文细黑" panose="02010600040101010101" pitchFamily="2" charset="-122"/>
                <a:ea typeface="华文细黑" panose="02010600040101010101" pitchFamily="2" charset="-122"/>
              </a:rPr>
              <a:t>行政办公支出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):6000000</a:t>
            </a:r>
          </a:p>
          <a:p>
            <a:r>
              <a:rPr lang="zh-CN" altLang="en-US" dirty="0">
                <a:latin typeface="华文细黑" panose="02010600040101010101" pitchFamily="2" charset="-122"/>
                <a:ea typeface="华文细黑" panose="02010600040101010101" pitchFamily="2" charset="-122"/>
              </a:rPr>
              <a:t>业务活动成本</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管理费用</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):1000000</a:t>
            </a:r>
          </a:p>
          <a:p>
            <a:r>
              <a:rPr lang="zh-CN" altLang="en-US" dirty="0">
                <a:latin typeface="华文细黑" panose="02010600040101010101" pitchFamily="2" charset="-122"/>
                <a:ea typeface="华文细黑" panose="02010600040101010101" pitchFamily="2" charset="-122"/>
              </a:rPr>
              <a:t>总支出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):60000000</a:t>
            </a:r>
          </a:p>
          <a:p>
            <a:r>
              <a:rPr lang="zh-CN" altLang="en-US" dirty="0">
                <a:latin typeface="华文细黑" panose="02010600040101010101" pitchFamily="2" charset="-122"/>
                <a:ea typeface="华文细黑" panose="02010600040101010101" pitchFamily="2" charset="-122"/>
              </a:rPr>
              <a:t>全职员工</a:t>
            </a:r>
            <a:r>
              <a:rPr lang="en-US" altLang="zh-CN" dirty="0">
                <a:latin typeface="华文细黑" panose="02010600040101010101" pitchFamily="2" charset="-122"/>
                <a:ea typeface="华文细黑" panose="02010600040101010101" pitchFamily="2" charset="-122"/>
              </a:rPr>
              <a:t>:40</a:t>
            </a:r>
          </a:p>
          <a:p>
            <a:r>
              <a:rPr lang="zh-CN" altLang="en-US" dirty="0">
                <a:latin typeface="华文细黑" panose="02010600040101010101" pitchFamily="2" charset="-122"/>
                <a:ea typeface="华文细黑" panose="02010600040101010101" pitchFamily="2" charset="-122"/>
              </a:rPr>
              <a:t>基金会评估等级：</a:t>
            </a:r>
            <a:r>
              <a:rPr lang="en-GB" altLang="zh-CN" dirty="0">
                <a:latin typeface="华文细黑" panose="02010600040101010101" pitchFamily="2" charset="-122"/>
                <a:ea typeface="华文细黑" panose="02010600040101010101" pitchFamily="2" charset="-122"/>
              </a:rPr>
              <a:t>4A</a:t>
            </a:r>
          </a:p>
          <a:p>
            <a:r>
              <a:rPr lang="zh-CN" altLang="en-US" dirty="0">
                <a:latin typeface="华文细黑" panose="02010600040101010101" pitchFamily="2" charset="-122"/>
                <a:ea typeface="华文细黑" panose="02010600040101010101" pitchFamily="2" charset="-122"/>
              </a:rPr>
              <a:t>成立时间</a:t>
            </a:r>
            <a:r>
              <a:rPr lang="en-US" altLang="zh-CN" dirty="0">
                <a:latin typeface="华文细黑" panose="02010600040101010101" pitchFamily="2" charset="-122"/>
                <a:ea typeface="华文细黑" panose="02010600040101010101" pitchFamily="2" charset="-122"/>
              </a:rPr>
              <a:t>:2000-01-12</a:t>
            </a:r>
          </a:p>
          <a:p>
            <a:r>
              <a:rPr lang="zh-CN" altLang="en-US" dirty="0">
                <a:latin typeface="华文细黑" panose="02010600040101010101" pitchFamily="2" charset="-122"/>
                <a:ea typeface="华文细黑" panose="02010600040101010101" pitchFamily="2" charset="-122"/>
              </a:rPr>
              <a:t>透明度分数</a:t>
            </a:r>
            <a:r>
              <a:rPr lang="en-US" altLang="zh-CN" dirty="0">
                <a:latin typeface="华文细黑" panose="02010600040101010101" pitchFamily="2" charset="-122"/>
                <a:ea typeface="华文细黑" panose="02010600040101010101" pitchFamily="2" charset="-122"/>
              </a:rPr>
              <a:t>:56</a:t>
            </a:r>
          </a:p>
          <a:p>
            <a:r>
              <a:rPr lang="zh-CN" altLang="en-US" dirty="0">
                <a:latin typeface="华文细黑" panose="02010600040101010101" pitchFamily="2" charset="-122"/>
                <a:ea typeface="华文细黑" panose="02010600040101010101" pitchFamily="2" charset="-122"/>
              </a:rPr>
              <a:t>行业领域</a:t>
            </a:r>
            <a:r>
              <a:rPr lang="en-GB"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“心理健康”和“扶贫助困”</a:t>
            </a:r>
            <a:endParaRPr lang="en-GB" dirty="0">
              <a:latin typeface="华文细黑" panose="02010600040101010101" pitchFamily="2" charset="-122"/>
              <a:ea typeface="华文细黑" panose="02010600040101010101" pitchFamily="2" charset="-122"/>
            </a:endParaRPr>
          </a:p>
        </p:txBody>
      </p:sp>
      <p:sp>
        <p:nvSpPr>
          <p:cNvPr id="10" name="Arrow: Right 9">
            <a:extLst>
              <a:ext uri="{FF2B5EF4-FFF2-40B4-BE49-F238E27FC236}">
                <a16:creationId xmlns:a16="http://schemas.microsoft.com/office/drawing/2014/main" id="{3410C1F5-4247-4371-9893-5856CB14CDB5}"/>
              </a:ext>
            </a:extLst>
          </p:cNvPr>
          <p:cNvSpPr/>
          <p:nvPr/>
        </p:nvSpPr>
        <p:spPr>
          <a:xfrm>
            <a:off x="4908883" y="3092115"/>
            <a:ext cx="1937086" cy="1046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组 11">
            <a:extLst>
              <a:ext uri="{FF2B5EF4-FFF2-40B4-BE49-F238E27FC236}">
                <a16:creationId xmlns:a16="http://schemas.microsoft.com/office/drawing/2014/main" id="{2C651BD5-6027-4C2C-BFCA-B269A4FC92AA}"/>
              </a:ext>
            </a:extLst>
          </p:cNvPr>
          <p:cNvGrpSpPr/>
          <p:nvPr/>
        </p:nvGrpSpPr>
        <p:grpSpPr>
          <a:xfrm>
            <a:off x="7920789" y="1371600"/>
            <a:ext cx="3168515" cy="859831"/>
            <a:chOff x="1631504" y="980728"/>
            <a:chExt cx="2088232" cy="2448272"/>
          </a:xfrm>
        </p:grpSpPr>
        <p:sp>
          <p:nvSpPr>
            <p:cNvPr id="13" name="矩形 1">
              <a:extLst>
                <a:ext uri="{FF2B5EF4-FFF2-40B4-BE49-F238E27FC236}">
                  <a16:creationId xmlns:a16="http://schemas.microsoft.com/office/drawing/2014/main" id="{EC02879E-D99B-4647-A852-34F668B7FC89}"/>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中华少年儿童慈善救助基金会</a:t>
              </a:r>
            </a:p>
          </p:txBody>
        </p:sp>
        <p:sp>
          <p:nvSpPr>
            <p:cNvPr id="14" name="三角形 2">
              <a:extLst>
                <a:ext uri="{FF2B5EF4-FFF2-40B4-BE49-F238E27FC236}">
                  <a16:creationId xmlns:a16="http://schemas.microsoft.com/office/drawing/2014/main" id="{C458E1FF-529B-4383-B868-01C943B55EE4}"/>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Rectangle 10">
            <a:extLst>
              <a:ext uri="{FF2B5EF4-FFF2-40B4-BE49-F238E27FC236}">
                <a16:creationId xmlns:a16="http://schemas.microsoft.com/office/drawing/2014/main" id="{BF3A158E-D98C-44D4-8103-35255C42BBD7}"/>
              </a:ext>
            </a:extLst>
          </p:cNvPr>
          <p:cNvSpPr/>
          <p:nvPr/>
        </p:nvSpPr>
        <p:spPr>
          <a:xfrm>
            <a:off x="7594517" y="2538833"/>
            <a:ext cx="3930316" cy="3416968"/>
          </a:xfrm>
          <a:prstGeom prst="rect">
            <a:avLst/>
          </a:prstGeom>
        </p:spPr>
        <p:txBody>
          <a:bodyPr wrap="square">
            <a:spAutoFit/>
          </a:bodyPr>
          <a:lstStyle/>
          <a:p>
            <a:pPr algn="ctr"/>
            <a:r>
              <a:rPr lang="zh-CN" altLang="en-US" dirty="0">
                <a:latin typeface="华文细黑" panose="02010600040101010101" pitchFamily="2" charset="-122"/>
                <a:ea typeface="华文细黑" panose="02010600040101010101" pitchFamily="2" charset="-122"/>
              </a:rPr>
              <a:t>北京乾坤恒大健康扶贫基金会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北京天使妈妈慈善基金会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北京彩虹桥慈善基金会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北京慈弘慈善基金会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北京春晖博爱儿童救助公益基金会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北京桂馨慈善基金会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北京青爱教育基金会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成都市残疾人福利基金会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河南省福兴儿童公益基金会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深圳市慈缘慈善基金会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科左后旗扶贫助学基金会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贵州文化薪火乡村发展基金会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8982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3C92C-4ECD-4434-9503-0C88B677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761579"/>
          </a:xfrm>
          <a:prstGeom prst="rect">
            <a:avLst/>
          </a:prstGeom>
        </p:spPr>
      </p:pic>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a:extLst>
              <a:ext uri="{FF2B5EF4-FFF2-40B4-BE49-F238E27FC236}">
                <a16:creationId xmlns:a16="http://schemas.microsoft.com/office/drawing/2014/main" id="{9BB3201A-84D1-45B1-A3DE-0A2C7A66DADF}"/>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推荐系统第五步  </a:t>
            </a:r>
            <a:r>
              <a:rPr lang="zh-CN" altLang="en-US" sz="3200" b="1" dirty="0">
                <a:solidFill>
                  <a:srgbClr val="F2F2F2"/>
                </a:solidFill>
                <a:latin typeface="华文细黑" panose="02010600040101010101" pitchFamily="2" charset="-122"/>
                <a:ea typeface="华文细黑" panose="02010600040101010101" pitchFamily="2" charset="-122"/>
              </a:rPr>
              <a:t>整合为一</a:t>
            </a:r>
            <a:endParaRPr lang="zh-CN" altLang="en-US" sz="3200" dirty="0">
              <a:solidFill>
                <a:srgbClr val="F2F2F2"/>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9252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4270746" y="214217"/>
            <a:ext cx="7500429" cy="6370231"/>
            <a:chOff x="508487" y="248400"/>
            <a:chExt cx="7662957" cy="6508269"/>
          </a:xfrm>
          <a:solidFill>
            <a:srgbClr val="E8E8E8"/>
          </a:solidFill>
        </p:grpSpPr>
        <p:sp>
          <p:nvSpPr>
            <p:cNvPr id="136" name="939439.625287.753.55.1255">
              <a:hlinkClick r:id="" action="ppaction://macro?name=Slide1.939439.625287.753.55.1255_click" highlightClick="1"/>
              <a:hlinkHover r:id="" action="ppaction://noaction" highlightClick="1"/>
            </p:cNvPr>
            <p:cNvSpPr>
              <a:spLocks noChangeAspect="1"/>
            </p:cNvSpPr>
            <p:nvPr/>
          </p:nvSpPr>
          <p:spPr bwMode="auto">
            <a:xfrm rot="180000">
              <a:off x="5984753" y="6031793"/>
              <a:ext cx="121508" cy="77630"/>
            </a:xfrm>
            <a:custGeom>
              <a:avLst/>
              <a:gdLst>
                <a:gd name="T0" fmla="*/ 4 w 59"/>
                <a:gd name="T1" fmla="*/ 11 h 42"/>
                <a:gd name="T2" fmla="*/ 26 w 59"/>
                <a:gd name="T3" fmla="*/ 17 h 42"/>
                <a:gd name="T4" fmla="*/ 48 w 59"/>
                <a:gd name="T5" fmla="*/ 0 h 42"/>
                <a:gd name="T6" fmla="*/ 58 w 59"/>
                <a:gd name="T7" fmla="*/ 30 h 42"/>
                <a:gd name="T8" fmla="*/ 35 w 59"/>
                <a:gd name="T9" fmla="*/ 41 h 42"/>
                <a:gd name="T10" fmla="*/ 5 w 59"/>
                <a:gd name="T11" fmla="*/ 39 h 42"/>
                <a:gd name="T12" fmla="*/ 0 w 59"/>
                <a:gd name="T13" fmla="*/ 17 h 42"/>
                <a:gd name="T14" fmla="*/ 4 w 59"/>
                <a:gd name="T15" fmla="*/ 11 h 42"/>
                <a:gd name="T16" fmla="*/ 4 w 59"/>
                <a:gd name="T17" fmla="*/ 11 h 42"/>
                <a:gd name="T18" fmla="*/ 4 w 59"/>
                <a:gd name="T1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4" y="11"/>
                  </a:moveTo>
                  <a:lnTo>
                    <a:pt x="26" y="17"/>
                  </a:lnTo>
                  <a:lnTo>
                    <a:pt x="48" y="0"/>
                  </a:lnTo>
                  <a:lnTo>
                    <a:pt x="58" y="30"/>
                  </a:lnTo>
                  <a:lnTo>
                    <a:pt x="35" y="41"/>
                  </a:lnTo>
                  <a:lnTo>
                    <a:pt x="5" y="39"/>
                  </a:lnTo>
                  <a:lnTo>
                    <a:pt x="0" y="17"/>
                  </a:lnTo>
                  <a:lnTo>
                    <a:pt x="4" y="11"/>
                  </a:lnTo>
                  <a:lnTo>
                    <a:pt x="4" y="11"/>
                  </a:lnTo>
                  <a:lnTo>
                    <a:pt x="4" y="11"/>
                  </a:lnTo>
                </a:path>
              </a:pathLst>
            </a:custGeom>
            <a:grpFill/>
            <a:ln w="3175" cap="flat" cmpd="sng">
              <a:solidFill>
                <a:schemeClr val="bg1"/>
              </a:solidFill>
              <a:prstDash val="solid"/>
              <a:round/>
              <a:headEnd type="none" w="med" len="med"/>
              <a:tailEnd type="none" w="med" len="med"/>
            </a:ln>
            <a:effectLst/>
            <a:extLst/>
          </p:spPr>
          <p:txBody>
            <a:bodyPr lIns="0" tIns="0" rIns="0" bIns="0" anchor="b"/>
            <a:lstStyle/>
            <a:p>
              <a:endParaRPr lang="zh-CN" altLang="en-US"/>
            </a:p>
          </p:txBody>
        </p:sp>
        <p:sp>
          <p:nvSpPr>
            <p:cNvPr id="137" name="海南">
              <a:hlinkClick r:id="" action="ppaction://macro?name=Slide1.海南_click" highlightClick="1"/>
              <a:hlinkHover r:id="" action="ppaction://noaction" highlightClick="1"/>
            </p:cNvPr>
            <p:cNvSpPr>
              <a:spLocks noChangeAspect="1"/>
            </p:cNvSpPr>
            <p:nvPr/>
          </p:nvSpPr>
          <p:spPr bwMode="auto">
            <a:xfrm rot="180000">
              <a:off x="5140100" y="6501594"/>
              <a:ext cx="380949" cy="255075"/>
            </a:xfrm>
            <a:custGeom>
              <a:avLst/>
              <a:gdLst>
                <a:gd name="T0" fmla="*/ 181 w 182"/>
                <a:gd name="T1" fmla="*/ 29 h 166"/>
                <a:gd name="T2" fmla="*/ 148 w 182"/>
                <a:gd name="T3" fmla="*/ 86 h 166"/>
                <a:gd name="T4" fmla="*/ 148 w 182"/>
                <a:gd name="T5" fmla="*/ 112 h 166"/>
                <a:gd name="T6" fmla="*/ 83 w 182"/>
                <a:gd name="T7" fmla="*/ 165 h 166"/>
                <a:gd name="T8" fmla="*/ 14 w 182"/>
                <a:gd name="T9" fmla="*/ 142 h 166"/>
                <a:gd name="T10" fmla="*/ 0 w 182"/>
                <a:gd name="T11" fmla="*/ 93 h 166"/>
                <a:gd name="T12" fmla="*/ 4 w 182"/>
                <a:gd name="T13" fmla="*/ 72 h 166"/>
                <a:gd name="T14" fmla="*/ 41 w 182"/>
                <a:gd name="T15" fmla="*/ 34 h 166"/>
                <a:gd name="T16" fmla="*/ 54 w 182"/>
                <a:gd name="T17" fmla="*/ 24 h 166"/>
                <a:gd name="T18" fmla="*/ 114 w 182"/>
                <a:gd name="T19" fmla="*/ 12 h 166"/>
                <a:gd name="T20" fmla="*/ 142 w 182"/>
                <a:gd name="T21" fmla="*/ 10 h 166"/>
                <a:gd name="T22" fmla="*/ 152 w 182"/>
                <a:gd name="T23" fmla="*/ 0 h 166"/>
                <a:gd name="T24" fmla="*/ 171 w 182"/>
                <a:gd name="T25" fmla="*/ 5 h 166"/>
                <a:gd name="T26" fmla="*/ 181 w 182"/>
                <a:gd name="T27" fmla="*/ 29 h 166"/>
                <a:gd name="T28" fmla="*/ 181 w 182"/>
                <a:gd name="T29" fmla="*/ 29 h 166"/>
                <a:gd name="T30" fmla="*/ 181 w 182"/>
                <a:gd name="T31"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166">
                  <a:moveTo>
                    <a:pt x="181" y="29"/>
                  </a:moveTo>
                  <a:lnTo>
                    <a:pt x="148" y="86"/>
                  </a:lnTo>
                  <a:lnTo>
                    <a:pt x="148" y="112"/>
                  </a:lnTo>
                  <a:lnTo>
                    <a:pt x="83" y="165"/>
                  </a:lnTo>
                  <a:lnTo>
                    <a:pt x="14" y="142"/>
                  </a:lnTo>
                  <a:lnTo>
                    <a:pt x="0" y="93"/>
                  </a:lnTo>
                  <a:lnTo>
                    <a:pt x="4" y="72"/>
                  </a:lnTo>
                  <a:lnTo>
                    <a:pt x="41" y="34"/>
                  </a:lnTo>
                  <a:lnTo>
                    <a:pt x="54" y="24"/>
                  </a:lnTo>
                  <a:lnTo>
                    <a:pt x="114" y="12"/>
                  </a:lnTo>
                  <a:lnTo>
                    <a:pt x="142" y="10"/>
                  </a:lnTo>
                  <a:lnTo>
                    <a:pt x="152" y="0"/>
                  </a:lnTo>
                  <a:lnTo>
                    <a:pt x="171" y="5"/>
                  </a:lnTo>
                  <a:lnTo>
                    <a:pt x="181" y="29"/>
                  </a:lnTo>
                  <a:lnTo>
                    <a:pt x="181" y="29"/>
                  </a:lnTo>
                  <a:lnTo>
                    <a:pt x="181" y="2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38" name="上海">
              <a:hlinkClick r:id="" action="ppaction://macro?name=Slide1.上海_click" highlightClick="1"/>
              <a:hlinkHover r:id="" action="ppaction://noaction" highlightClick="1"/>
            </p:cNvPr>
            <p:cNvSpPr>
              <a:spLocks noChangeAspect="1"/>
            </p:cNvSpPr>
            <p:nvPr/>
          </p:nvSpPr>
          <p:spPr bwMode="auto">
            <a:xfrm rot="180000">
              <a:off x="6943517" y="4264508"/>
              <a:ext cx="121508" cy="155262"/>
            </a:xfrm>
            <a:custGeom>
              <a:avLst/>
              <a:gdLst>
                <a:gd name="T0" fmla="*/ 25 w 62"/>
                <a:gd name="T1" fmla="*/ 64 h 65"/>
                <a:gd name="T2" fmla="*/ 0 w 62"/>
                <a:gd name="T3" fmla="*/ 42 h 65"/>
                <a:gd name="T4" fmla="*/ 11 w 62"/>
                <a:gd name="T5" fmla="*/ 27 h 65"/>
                <a:gd name="T6" fmla="*/ 21 w 62"/>
                <a:gd name="T7" fmla="*/ 0 h 65"/>
                <a:gd name="T8" fmla="*/ 49 w 62"/>
                <a:gd name="T9" fmla="*/ 11 h 65"/>
                <a:gd name="T10" fmla="*/ 61 w 62"/>
                <a:gd name="T11" fmla="*/ 29 h 65"/>
                <a:gd name="T12" fmla="*/ 52 w 62"/>
                <a:gd name="T13" fmla="*/ 43 h 65"/>
                <a:gd name="T14" fmla="*/ 25 w 62"/>
                <a:gd name="T15" fmla="*/ 64 h 65"/>
                <a:gd name="T16" fmla="*/ 25 w 62"/>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5">
                  <a:moveTo>
                    <a:pt x="25" y="64"/>
                  </a:moveTo>
                  <a:lnTo>
                    <a:pt x="0" y="42"/>
                  </a:lnTo>
                  <a:lnTo>
                    <a:pt x="11" y="27"/>
                  </a:lnTo>
                  <a:lnTo>
                    <a:pt x="21" y="0"/>
                  </a:lnTo>
                  <a:lnTo>
                    <a:pt x="49" y="11"/>
                  </a:lnTo>
                  <a:lnTo>
                    <a:pt x="61" y="29"/>
                  </a:lnTo>
                  <a:lnTo>
                    <a:pt x="52" y="43"/>
                  </a:lnTo>
                  <a:lnTo>
                    <a:pt x="25" y="64"/>
                  </a:lnTo>
                  <a:lnTo>
                    <a:pt x="25" y="6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39" name="河南">
              <a:hlinkClick r:id="" action="ppaction://macro?name=Slide1.河南_click" highlightClick="1"/>
              <a:hlinkHover r:id="" action="ppaction://noaction" highlightClick="1"/>
            </p:cNvPr>
            <p:cNvSpPr>
              <a:spLocks noChangeAspect="1"/>
            </p:cNvSpPr>
            <p:nvPr/>
          </p:nvSpPr>
          <p:spPr bwMode="auto">
            <a:xfrm rot="180000">
              <a:off x="5349074" y="3535502"/>
              <a:ext cx="899828" cy="861339"/>
            </a:xfrm>
            <a:custGeom>
              <a:avLst/>
              <a:gdLst>
                <a:gd name="T0" fmla="*/ 50 w 426"/>
                <a:gd name="T1" fmla="*/ 268 h 385"/>
                <a:gd name="T2" fmla="*/ 111 w 426"/>
                <a:gd name="T3" fmla="*/ 322 h 385"/>
                <a:gd name="T4" fmla="*/ 162 w 426"/>
                <a:gd name="T5" fmla="*/ 333 h 385"/>
                <a:gd name="T6" fmla="*/ 208 w 426"/>
                <a:gd name="T7" fmla="*/ 326 h 385"/>
                <a:gd name="T8" fmla="*/ 222 w 426"/>
                <a:gd name="T9" fmla="*/ 333 h 385"/>
                <a:gd name="T10" fmla="*/ 238 w 426"/>
                <a:gd name="T11" fmla="*/ 323 h 385"/>
                <a:gd name="T12" fmla="*/ 249 w 426"/>
                <a:gd name="T13" fmla="*/ 335 h 385"/>
                <a:gd name="T14" fmla="*/ 256 w 426"/>
                <a:gd name="T15" fmla="*/ 354 h 385"/>
                <a:gd name="T16" fmla="*/ 278 w 426"/>
                <a:gd name="T17" fmla="*/ 366 h 385"/>
                <a:gd name="T18" fmla="*/ 307 w 426"/>
                <a:gd name="T19" fmla="*/ 366 h 385"/>
                <a:gd name="T20" fmla="*/ 329 w 426"/>
                <a:gd name="T21" fmla="*/ 384 h 385"/>
                <a:gd name="T22" fmla="*/ 349 w 426"/>
                <a:gd name="T23" fmla="*/ 375 h 385"/>
                <a:gd name="T24" fmla="*/ 364 w 426"/>
                <a:gd name="T25" fmla="*/ 384 h 385"/>
                <a:gd name="T26" fmla="*/ 377 w 426"/>
                <a:gd name="T27" fmla="*/ 359 h 385"/>
                <a:gd name="T28" fmla="*/ 396 w 426"/>
                <a:gd name="T29" fmla="*/ 350 h 385"/>
                <a:gd name="T30" fmla="*/ 399 w 426"/>
                <a:gd name="T31" fmla="*/ 329 h 385"/>
                <a:gd name="T32" fmla="*/ 393 w 426"/>
                <a:gd name="T33" fmla="*/ 292 h 385"/>
                <a:gd name="T34" fmla="*/ 389 w 426"/>
                <a:gd name="T35" fmla="*/ 288 h 385"/>
                <a:gd name="T36" fmla="*/ 370 w 426"/>
                <a:gd name="T37" fmla="*/ 307 h 385"/>
                <a:gd name="T38" fmla="*/ 342 w 426"/>
                <a:gd name="T39" fmla="*/ 285 h 385"/>
                <a:gd name="T40" fmla="*/ 321 w 426"/>
                <a:gd name="T41" fmla="*/ 259 h 385"/>
                <a:gd name="T42" fmla="*/ 342 w 426"/>
                <a:gd name="T43" fmla="*/ 244 h 385"/>
                <a:gd name="T44" fmla="*/ 348 w 426"/>
                <a:gd name="T45" fmla="*/ 219 h 385"/>
                <a:gd name="T46" fmla="*/ 360 w 426"/>
                <a:gd name="T47" fmla="*/ 209 h 385"/>
                <a:gd name="T48" fmla="*/ 358 w 426"/>
                <a:gd name="T49" fmla="*/ 174 h 385"/>
                <a:gd name="T50" fmla="*/ 367 w 426"/>
                <a:gd name="T51" fmla="*/ 168 h 385"/>
                <a:gd name="T52" fmla="*/ 384 w 426"/>
                <a:gd name="T53" fmla="*/ 178 h 385"/>
                <a:gd name="T54" fmla="*/ 396 w 426"/>
                <a:gd name="T55" fmla="*/ 192 h 385"/>
                <a:gd name="T56" fmla="*/ 417 w 426"/>
                <a:gd name="T57" fmla="*/ 178 h 385"/>
                <a:gd name="T58" fmla="*/ 425 w 426"/>
                <a:gd name="T59" fmla="*/ 169 h 385"/>
                <a:gd name="T60" fmla="*/ 421 w 426"/>
                <a:gd name="T61" fmla="*/ 152 h 385"/>
                <a:gd name="T62" fmla="*/ 396 w 426"/>
                <a:gd name="T63" fmla="*/ 137 h 385"/>
                <a:gd name="T64" fmla="*/ 391 w 426"/>
                <a:gd name="T65" fmla="*/ 120 h 385"/>
                <a:gd name="T66" fmla="*/ 344 w 426"/>
                <a:gd name="T67" fmla="*/ 126 h 385"/>
                <a:gd name="T68" fmla="*/ 315 w 426"/>
                <a:gd name="T69" fmla="*/ 101 h 385"/>
                <a:gd name="T70" fmla="*/ 302 w 426"/>
                <a:gd name="T71" fmla="*/ 96 h 385"/>
                <a:gd name="T72" fmla="*/ 302 w 426"/>
                <a:gd name="T73" fmla="*/ 80 h 385"/>
                <a:gd name="T74" fmla="*/ 366 w 426"/>
                <a:gd name="T75" fmla="*/ 7 h 385"/>
                <a:gd name="T76" fmla="*/ 342 w 426"/>
                <a:gd name="T77" fmla="*/ 13 h 385"/>
                <a:gd name="T78" fmla="*/ 328 w 426"/>
                <a:gd name="T79" fmla="*/ 24 h 385"/>
                <a:gd name="T80" fmla="*/ 321 w 426"/>
                <a:gd name="T81" fmla="*/ 15 h 385"/>
                <a:gd name="T82" fmla="*/ 321 w 426"/>
                <a:gd name="T83" fmla="*/ 4 h 385"/>
                <a:gd name="T84" fmla="*/ 310 w 426"/>
                <a:gd name="T85" fmla="*/ 0 h 385"/>
                <a:gd name="T86" fmla="*/ 281 w 426"/>
                <a:gd name="T87" fmla="*/ 12 h 385"/>
                <a:gd name="T88" fmla="*/ 208 w 426"/>
                <a:gd name="T89" fmla="*/ 2 h 385"/>
                <a:gd name="T90" fmla="*/ 203 w 426"/>
                <a:gd name="T91" fmla="*/ 63 h 385"/>
                <a:gd name="T92" fmla="*/ 168 w 426"/>
                <a:gd name="T93" fmla="*/ 91 h 385"/>
                <a:gd name="T94" fmla="*/ 120 w 426"/>
                <a:gd name="T95" fmla="*/ 101 h 385"/>
                <a:gd name="T96" fmla="*/ 54 w 426"/>
                <a:gd name="T97" fmla="*/ 147 h 385"/>
                <a:gd name="T98" fmla="*/ 0 w 426"/>
                <a:gd name="T99" fmla="*/ 161 h 385"/>
                <a:gd name="T100" fmla="*/ 0 w 426"/>
                <a:gd name="T101" fmla="*/ 171 h 385"/>
                <a:gd name="T102" fmla="*/ 50 w 426"/>
                <a:gd name="T103" fmla="*/ 246 h 385"/>
                <a:gd name="T104" fmla="*/ 50 w 426"/>
                <a:gd name="T105" fmla="*/ 268 h 385"/>
                <a:gd name="T106" fmla="*/ 50 w 426"/>
                <a:gd name="T107" fmla="*/ 2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385">
                  <a:moveTo>
                    <a:pt x="50" y="268"/>
                  </a:moveTo>
                  <a:lnTo>
                    <a:pt x="111" y="322"/>
                  </a:lnTo>
                  <a:lnTo>
                    <a:pt x="162" y="333"/>
                  </a:lnTo>
                  <a:lnTo>
                    <a:pt x="208" y="326"/>
                  </a:lnTo>
                  <a:lnTo>
                    <a:pt x="222" y="333"/>
                  </a:lnTo>
                  <a:lnTo>
                    <a:pt x="238" y="323"/>
                  </a:lnTo>
                  <a:lnTo>
                    <a:pt x="249" y="335"/>
                  </a:lnTo>
                  <a:lnTo>
                    <a:pt x="256" y="354"/>
                  </a:lnTo>
                  <a:lnTo>
                    <a:pt x="278" y="366"/>
                  </a:lnTo>
                  <a:lnTo>
                    <a:pt x="307" y="366"/>
                  </a:lnTo>
                  <a:lnTo>
                    <a:pt x="329" y="384"/>
                  </a:lnTo>
                  <a:lnTo>
                    <a:pt x="349" y="375"/>
                  </a:lnTo>
                  <a:lnTo>
                    <a:pt x="364" y="384"/>
                  </a:lnTo>
                  <a:lnTo>
                    <a:pt x="377" y="359"/>
                  </a:lnTo>
                  <a:lnTo>
                    <a:pt x="396" y="350"/>
                  </a:lnTo>
                  <a:lnTo>
                    <a:pt x="399" y="329"/>
                  </a:lnTo>
                  <a:lnTo>
                    <a:pt x="393" y="292"/>
                  </a:lnTo>
                  <a:lnTo>
                    <a:pt x="389" y="288"/>
                  </a:lnTo>
                  <a:lnTo>
                    <a:pt x="370" y="307"/>
                  </a:lnTo>
                  <a:lnTo>
                    <a:pt x="342" y="285"/>
                  </a:lnTo>
                  <a:lnTo>
                    <a:pt x="321" y="259"/>
                  </a:lnTo>
                  <a:lnTo>
                    <a:pt x="342" y="244"/>
                  </a:lnTo>
                  <a:lnTo>
                    <a:pt x="348" y="219"/>
                  </a:lnTo>
                  <a:lnTo>
                    <a:pt x="360" y="209"/>
                  </a:lnTo>
                  <a:lnTo>
                    <a:pt x="358" y="174"/>
                  </a:lnTo>
                  <a:lnTo>
                    <a:pt x="367" y="168"/>
                  </a:lnTo>
                  <a:lnTo>
                    <a:pt x="384" y="178"/>
                  </a:lnTo>
                  <a:lnTo>
                    <a:pt x="396" y="192"/>
                  </a:lnTo>
                  <a:lnTo>
                    <a:pt x="417" y="178"/>
                  </a:lnTo>
                  <a:lnTo>
                    <a:pt x="425" y="169"/>
                  </a:lnTo>
                  <a:lnTo>
                    <a:pt x="421" y="152"/>
                  </a:lnTo>
                  <a:lnTo>
                    <a:pt x="396" y="137"/>
                  </a:lnTo>
                  <a:lnTo>
                    <a:pt x="391" y="120"/>
                  </a:lnTo>
                  <a:lnTo>
                    <a:pt x="344" y="126"/>
                  </a:lnTo>
                  <a:lnTo>
                    <a:pt x="315" y="101"/>
                  </a:lnTo>
                  <a:lnTo>
                    <a:pt x="302" y="96"/>
                  </a:lnTo>
                  <a:lnTo>
                    <a:pt x="302" y="80"/>
                  </a:lnTo>
                  <a:lnTo>
                    <a:pt x="366" y="7"/>
                  </a:lnTo>
                  <a:lnTo>
                    <a:pt x="342" y="13"/>
                  </a:lnTo>
                  <a:lnTo>
                    <a:pt x="328" y="24"/>
                  </a:lnTo>
                  <a:lnTo>
                    <a:pt x="321" y="15"/>
                  </a:lnTo>
                  <a:lnTo>
                    <a:pt x="321" y="4"/>
                  </a:lnTo>
                  <a:lnTo>
                    <a:pt x="310" y="0"/>
                  </a:lnTo>
                  <a:lnTo>
                    <a:pt x="281" y="12"/>
                  </a:lnTo>
                  <a:lnTo>
                    <a:pt x="208" y="2"/>
                  </a:lnTo>
                  <a:lnTo>
                    <a:pt x="203" y="63"/>
                  </a:lnTo>
                  <a:lnTo>
                    <a:pt x="168" y="91"/>
                  </a:lnTo>
                  <a:lnTo>
                    <a:pt x="120" y="101"/>
                  </a:lnTo>
                  <a:lnTo>
                    <a:pt x="54" y="147"/>
                  </a:lnTo>
                  <a:lnTo>
                    <a:pt x="0" y="161"/>
                  </a:lnTo>
                  <a:lnTo>
                    <a:pt x="0" y="171"/>
                  </a:lnTo>
                  <a:lnTo>
                    <a:pt x="50" y="246"/>
                  </a:lnTo>
                  <a:lnTo>
                    <a:pt x="50" y="268"/>
                  </a:lnTo>
                  <a:lnTo>
                    <a:pt x="50" y="26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0" name="台湾">
              <a:hlinkClick r:id="" action="ppaction://macro?name=Slide1.台湾_click" highlightClick="1"/>
              <a:hlinkHover r:id="" action="ppaction://noaction" highlightClick="1"/>
            </p:cNvPr>
            <p:cNvSpPr>
              <a:spLocks noChangeAspect="1"/>
            </p:cNvSpPr>
            <p:nvPr/>
          </p:nvSpPr>
          <p:spPr bwMode="auto">
            <a:xfrm rot="180000">
              <a:off x="6940356" y="5399666"/>
              <a:ext cx="206896" cy="643231"/>
            </a:xfrm>
            <a:custGeom>
              <a:avLst/>
              <a:gdLst>
                <a:gd name="T0" fmla="*/ 26 w 106"/>
                <a:gd name="T1" fmla="*/ 37 h 289"/>
                <a:gd name="T2" fmla="*/ 29 w 106"/>
                <a:gd name="T3" fmla="*/ 34 h 289"/>
                <a:gd name="T4" fmla="*/ 38 w 106"/>
                <a:gd name="T5" fmla="*/ 17 h 289"/>
                <a:gd name="T6" fmla="*/ 61 w 106"/>
                <a:gd name="T7" fmla="*/ 1 h 289"/>
                <a:gd name="T8" fmla="*/ 67 w 106"/>
                <a:gd name="T9" fmla="*/ 1 h 289"/>
                <a:gd name="T10" fmla="*/ 82 w 106"/>
                <a:gd name="T11" fmla="*/ 5 h 289"/>
                <a:gd name="T12" fmla="*/ 87 w 106"/>
                <a:gd name="T13" fmla="*/ 10 h 289"/>
                <a:gd name="T14" fmla="*/ 97 w 106"/>
                <a:gd name="T15" fmla="*/ 17 h 289"/>
                <a:gd name="T16" fmla="*/ 100 w 106"/>
                <a:gd name="T17" fmla="*/ 29 h 289"/>
                <a:gd name="T18" fmla="*/ 91 w 106"/>
                <a:gd name="T19" fmla="*/ 39 h 289"/>
                <a:gd name="T20" fmla="*/ 91 w 106"/>
                <a:gd name="T21" fmla="*/ 54 h 289"/>
                <a:gd name="T22" fmla="*/ 101 w 106"/>
                <a:gd name="T23" fmla="*/ 73 h 289"/>
                <a:gd name="T24" fmla="*/ 91 w 106"/>
                <a:gd name="T25" fmla="*/ 95 h 289"/>
                <a:gd name="T26" fmla="*/ 96 w 106"/>
                <a:gd name="T27" fmla="*/ 109 h 289"/>
                <a:gd name="T28" fmla="*/ 96 w 106"/>
                <a:gd name="T29" fmla="*/ 118 h 289"/>
                <a:gd name="T30" fmla="*/ 100 w 106"/>
                <a:gd name="T31" fmla="*/ 141 h 289"/>
                <a:gd name="T32" fmla="*/ 104 w 106"/>
                <a:gd name="T33" fmla="*/ 161 h 289"/>
                <a:gd name="T34" fmla="*/ 103 w 106"/>
                <a:gd name="T35" fmla="*/ 178 h 289"/>
                <a:gd name="T36" fmla="*/ 100 w 106"/>
                <a:gd name="T37" fmla="*/ 185 h 289"/>
                <a:gd name="T38" fmla="*/ 97 w 106"/>
                <a:gd name="T39" fmla="*/ 192 h 289"/>
                <a:gd name="T40" fmla="*/ 96 w 106"/>
                <a:gd name="T41" fmla="*/ 196 h 289"/>
                <a:gd name="T42" fmla="*/ 95 w 106"/>
                <a:gd name="T43" fmla="*/ 210 h 289"/>
                <a:gd name="T44" fmla="*/ 90 w 106"/>
                <a:gd name="T45" fmla="*/ 215 h 289"/>
                <a:gd name="T46" fmla="*/ 85 w 106"/>
                <a:gd name="T47" fmla="*/ 227 h 289"/>
                <a:gd name="T48" fmla="*/ 81 w 106"/>
                <a:gd name="T49" fmla="*/ 229 h 289"/>
                <a:gd name="T50" fmla="*/ 78 w 106"/>
                <a:gd name="T51" fmla="*/ 232 h 289"/>
                <a:gd name="T52" fmla="*/ 76 w 106"/>
                <a:gd name="T53" fmla="*/ 253 h 289"/>
                <a:gd name="T54" fmla="*/ 70 w 106"/>
                <a:gd name="T55" fmla="*/ 263 h 289"/>
                <a:gd name="T56" fmla="*/ 73 w 106"/>
                <a:gd name="T57" fmla="*/ 280 h 289"/>
                <a:gd name="T58" fmla="*/ 76 w 106"/>
                <a:gd name="T59" fmla="*/ 284 h 289"/>
                <a:gd name="T60" fmla="*/ 72 w 106"/>
                <a:gd name="T61" fmla="*/ 283 h 289"/>
                <a:gd name="T62" fmla="*/ 65 w 106"/>
                <a:gd name="T63" fmla="*/ 281 h 289"/>
                <a:gd name="T64" fmla="*/ 63 w 106"/>
                <a:gd name="T65" fmla="*/ 285 h 289"/>
                <a:gd name="T66" fmla="*/ 62 w 106"/>
                <a:gd name="T67" fmla="*/ 286 h 289"/>
                <a:gd name="T68" fmla="*/ 57 w 106"/>
                <a:gd name="T69" fmla="*/ 287 h 289"/>
                <a:gd name="T70" fmla="*/ 57 w 106"/>
                <a:gd name="T71" fmla="*/ 281 h 289"/>
                <a:gd name="T72" fmla="*/ 52 w 106"/>
                <a:gd name="T73" fmla="*/ 274 h 289"/>
                <a:gd name="T74" fmla="*/ 51 w 106"/>
                <a:gd name="T75" fmla="*/ 262 h 289"/>
                <a:gd name="T76" fmla="*/ 40 w 106"/>
                <a:gd name="T77" fmla="*/ 256 h 289"/>
                <a:gd name="T78" fmla="*/ 33 w 106"/>
                <a:gd name="T79" fmla="*/ 251 h 289"/>
                <a:gd name="T80" fmla="*/ 28 w 106"/>
                <a:gd name="T81" fmla="*/ 240 h 289"/>
                <a:gd name="T82" fmla="*/ 25 w 106"/>
                <a:gd name="T83" fmla="*/ 234 h 289"/>
                <a:gd name="T84" fmla="*/ 19 w 106"/>
                <a:gd name="T85" fmla="*/ 229 h 289"/>
                <a:gd name="T86" fmla="*/ 13 w 106"/>
                <a:gd name="T87" fmla="*/ 213 h 289"/>
                <a:gd name="T88" fmla="*/ 6 w 106"/>
                <a:gd name="T89" fmla="*/ 203 h 289"/>
                <a:gd name="T90" fmla="*/ 7 w 106"/>
                <a:gd name="T91" fmla="*/ 185 h 289"/>
                <a:gd name="T92" fmla="*/ 9 w 106"/>
                <a:gd name="T93" fmla="*/ 182 h 289"/>
                <a:gd name="T94" fmla="*/ 5 w 106"/>
                <a:gd name="T95" fmla="*/ 173 h 289"/>
                <a:gd name="T96" fmla="*/ 1 w 106"/>
                <a:gd name="T97" fmla="*/ 166 h 289"/>
                <a:gd name="T98" fmla="*/ 0 w 106"/>
                <a:gd name="T99" fmla="*/ 157 h 289"/>
                <a:gd name="T100" fmla="*/ 4 w 106"/>
                <a:gd name="T101" fmla="*/ 154 h 289"/>
                <a:gd name="T102" fmla="*/ 4 w 106"/>
                <a:gd name="T103" fmla="*/ 153 h 289"/>
                <a:gd name="T104" fmla="*/ 6 w 106"/>
                <a:gd name="T105" fmla="*/ 141 h 289"/>
                <a:gd name="T106" fmla="*/ 5 w 106"/>
                <a:gd name="T107" fmla="*/ 137 h 289"/>
                <a:gd name="T108" fmla="*/ 5 w 106"/>
                <a:gd name="T109" fmla="*/ 133 h 289"/>
                <a:gd name="T110" fmla="*/ 5 w 106"/>
                <a:gd name="T111" fmla="*/ 100 h 289"/>
                <a:gd name="T112" fmla="*/ 6 w 106"/>
                <a:gd name="T113" fmla="*/ 95 h 289"/>
                <a:gd name="T114" fmla="*/ 9 w 106"/>
                <a:gd name="T115" fmla="*/ 92 h 289"/>
                <a:gd name="T116" fmla="*/ 14 w 106"/>
                <a:gd name="T117" fmla="*/ 75 h 289"/>
                <a:gd name="T118" fmla="*/ 24 w 106"/>
                <a:gd name="T119" fmla="*/ 49 h 289"/>
                <a:gd name="T120" fmla="*/ 24 w 106"/>
                <a:gd name="T121" fmla="*/ 41 h 289"/>
                <a:gd name="T122" fmla="*/ 23 w 106"/>
                <a:gd name="T123" fmla="*/ 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 h="289">
                  <a:moveTo>
                    <a:pt x="23" y="40"/>
                  </a:moveTo>
                  <a:lnTo>
                    <a:pt x="23" y="41"/>
                  </a:lnTo>
                  <a:lnTo>
                    <a:pt x="23" y="41"/>
                  </a:lnTo>
                  <a:lnTo>
                    <a:pt x="23" y="41"/>
                  </a:lnTo>
                  <a:lnTo>
                    <a:pt x="23" y="41"/>
                  </a:lnTo>
                  <a:lnTo>
                    <a:pt x="23" y="41"/>
                  </a:lnTo>
                  <a:lnTo>
                    <a:pt x="23" y="41"/>
                  </a:lnTo>
                  <a:lnTo>
                    <a:pt x="23" y="41"/>
                  </a:lnTo>
                  <a:lnTo>
                    <a:pt x="24" y="39"/>
                  </a:lnTo>
                  <a:lnTo>
                    <a:pt x="24" y="39"/>
                  </a:lnTo>
                  <a:lnTo>
                    <a:pt x="24" y="39"/>
                  </a:lnTo>
                  <a:lnTo>
                    <a:pt x="24" y="39"/>
                  </a:lnTo>
                  <a:lnTo>
                    <a:pt x="24" y="39"/>
                  </a:lnTo>
                  <a:lnTo>
                    <a:pt x="24" y="39"/>
                  </a:lnTo>
                  <a:lnTo>
                    <a:pt x="24" y="39"/>
                  </a:lnTo>
                  <a:lnTo>
                    <a:pt x="24" y="39"/>
                  </a:lnTo>
                  <a:lnTo>
                    <a:pt x="26" y="37"/>
                  </a:lnTo>
                  <a:lnTo>
                    <a:pt x="26" y="37"/>
                  </a:lnTo>
                  <a:lnTo>
                    <a:pt x="26" y="37"/>
                  </a:lnTo>
                  <a:lnTo>
                    <a:pt x="26" y="37"/>
                  </a:lnTo>
                  <a:lnTo>
                    <a:pt x="26" y="37"/>
                  </a:lnTo>
                  <a:lnTo>
                    <a:pt x="26" y="37"/>
                  </a:lnTo>
                  <a:lnTo>
                    <a:pt x="26" y="37"/>
                  </a:lnTo>
                  <a:lnTo>
                    <a:pt x="26" y="37"/>
                  </a:lnTo>
                  <a:lnTo>
                    <a:pt x="28" y="36"/>
                  </a:lnTo>
                  <a:lnTo>
                    <a:pt x="28" y="36"/>
                  </a:lnTo>
                  <a:lnTo>
                    <a:pt x="28" y="36"/>
                  </a:lnTo>
                  <a:lnTo>
                    <a:pt x="28" y="36"/>
                  </a:lnTo>
                  <a:lnTo>
                    <a:pt x="28" y="36"/>
                  </a:lnTo>
                  <a:lnTo>
                    <a:pt x="28" y="36"/>
                  </a:lnTo>
                  <a:lnTo>
                    <a:pt x="28" y="36"/>
                  </a:lnTo>
                  <a:lnTo>
                    <a:pt x="28" y="36"/>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30" y="33"/>
                  </a:lnTo>
                  <a:lnTo>
                    <a:pt x="30" y="33"/>
                  </a:lnTo>
                  <a:lnTo>
                    <a:pt x="30" y="33"/>
                  </a:lnTo>
                  <a:lnTo>
                    <a:pt x="30" y="33"/>
                  </a:lnTo>
                  <a:lnTo>
                    <a:pt x="30" y="33"/>
                  </a:lnTo>
                  <a:lnTo>
                    <a:pt x="30" y="33"/>
                  </a:lnTo>
                  <a:lnTo>
                    <a:pt x="30" y="33"/>
                  </a:lnTo>
                  <a:lnTo>
                    <a:pt x="30" y="33"/>
                  </a:lnTo>
                  <a:lnTo>
                    <a:pt x="31" y="31"/>
                  </a:lnTo>
                  <a:lnTo>
                    <a:pt x="31" y="31"/>
                  </a:lnTo>
                  <a:lnTo>
                    <a:pt x="31" y="31"/>
                  </a:lnTo>
                  <a:lnTo>
                    <a:pt x="31" y="31"/>
                  </a:lnTo>
                  <a:lnTo>
                    <a:pt x="32" y="31"/>
                  </a:lnTo>
                  <a:lnTo>
                    <a:pt x="32" y="31"/>
                  </a:lnTo>
                  <a:lnTo>
                    <a:pt x="32" y="31"/>
                  </a:lnTo>
                  <a:lnTo>
                    <a:pt x="32" y="31"/>
                  </a:lnTo>
                  <a:lnTo>
                    <a:pt x="34" y="29"/>
                  </a:lnTo>
                  <a:lnTo>
                    <a:pt x="34" y="29"/>
                  </a:lnTo>
                  <a:lnTo>
                    <a:pt x="34" y="27"/>
                  </a:lnTo>
                  <a:lnTo>
                    <a:pt x="34" y="24"/>
                  </a:lnTo>
                  <a:lnTo>
                    <a:pt x="36" y="22"/>
                  </a:lnTo>
                  <a:lnTo>
                    <a:pt x="36" y="21"/>
                  </a:lnTo>
                  <a:lnTo>
                    <a:pt x="38" y="19"/>
                  </a:lnTo>
                  <a:lnTo>
                    <a:pt x="38" y="17"/>
                  </a:lnTo>
                  <a:lnTo>
                    <a:pt x="39" y="15"/>
                  </a:lnTo>
                  <a:lnTo>
                    <a:pt x="39" y="15"/>
                  </a:lnTo>
                  <a:lnTo>
                    <a:pt x="42" y="13"/>
                  </a:lnTo>
                  <a:lnTo>
                    <a:pt x="42" y="11"/>
                  </a:lnTo>
                  <a:lnTo>
                    <a:pt x="44" y="9"/>
                  </a:lnTo>
                  <a:lnTo>
                    <a:pt x="44" y="9"/>
                  </a:lnTo>
                  <a:lnTo>
                    <a:pt x="46" y="7"/>
                  </a:lnTo>
                  <a:lnTo>
                    <a:pt x="47" y="5"/>
                  </a:lnTo>
                  <a:lnTo>
                    <a:pt x="49" y="3"/>
                  </a:lnTo>
                  <a:lnTo>
                    <a:pt x="49" y="3"/>
                  </a:lnTo>
                  <a:lnTo>
                    <a:pt x="50" y="3"/>
                  </a:lnTo>
                  <a:lnTo>
                    <a:pt x="50" y="3"/>
                  </a:lnTo>
                  <a:lnTo>
                    <a:pt x="52" y="3"/>
                  </a:lnTo>
                  <a:lnTo>
                    <a:pt x="52" y="3"/>
                  </a:lnTo>
                  <a:lnTo>
                    <a:pt x="54" y="3"/>
                  </a:lnTo>
                  <a:lnTo>
                    <a:pt x="54" y="3"/>
                  </a:lnTo>
                  <a:lnTo>
                    <a:pt x="57" y="1"/>
                  </a:lnTo>
                  <a:lnTo>
                    <a:pt x="57" y="1"/>
                  </a:lnTo>
                  <a:lnTo>
                    <a:pt x="57" y="1"/>
                  </a:lnTo>
                  <a:lnTo>
                    <a:pt x="57" y="1"/>
                  </a:lnTo>
                  <a:lnTo>
                    <a:pt x="58" y="1"/>
                  </a:lnTo>
                  <a:lnTo>
                    <a:pt x="58" y="1"/>
                  </a:lnTo>
                  <a:lnTo>
                    <a:pt x="61" y="1"/>
                  </a:lnTo>
                  <a:lnTo>
                    <a:pt x="61" y="1"/>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4" y="0"/>
                  </a:lnTo>
                  <a:lnTo>
                    <a:pt x="64" y="1"/>
                  </a:lnTo>
                  <a:lnTo>
                    <a:pt x="64" y="1"/>
                  </a:lnTo>
                  <a:lnTo>
                    <a:pt x="64" y="1"/>
                  </a:lnTo>
                  <a:lnTo>
                    <a:pt x="67" y="1"/>
                  </a:lnTo>
                  <a:lnTo>
                    <a:pt x="67" y="1"/>
                  </a:lnTo>
                  <a:lnTo>
                    <a:pt x="67" y="1"/>
                  </a:lnTo>
                  <a:lnTo>
                    <a:pt x="67" y="1"/>
                  </a:lnTo>
                  <a:lnTo>
                    <a:pt x="68" y="1"/>
                  </a:lnTo>
                  <a:lnTo>
                    <a:pt x="68" y="1"/>
                  </a:lnTo>
                  <a:lnTo>
                    <a:pt x="68" y="1"/>
                  </a:lnTo>
                  <a:lnTo>
                    <a:pt x="68" y="1"/>
                  </a:lnTo>
                  <a:lnTo>
                    <a:pt x="71" y="1"/>
                  </a:lnTo>
                  <a:lnTo>
                    <a:pt x="71" y="1"/>
                  </a:lnTo>
                  <a:lnTo>
                    <a:pt x="73" y="1"/>
                  </a:lnTo>
                  <a:lnTo>
                    <a:pt x="73" y="1"/>
                  </a:lnTo>
                  <a:lnTo>
                    <a:pt x="75" y="0"/>
                  </a:lnTo>
                  <a:lnTo>
                    <a:pt x="75" y="3"/>
                  </a:lnTo>
                  <a:lnTo>
                    <a:pt x="75" y="3"/>
                  </a:lnTo>
                  <a:lnTo>
                    <a:pt x="75" y="3"/>
                  </a:lnTo>
                  <a:lnTo>
                    <a:pt x="76" y="3"/>
                  </a:lnTo>
                  <a:lnTo>
                    <a:pt x="76" y="3"/>
                  </a:lnTo>
                  <a:lnTo>
                    <a:pt x="76" y="3"/>
                  </a:lnTo>
                  <a:lnTo>
                    <a:pt x="76" y="3"/>
                  </a:lnTo>
                  <a:lnTo>
                    <a:pt x="78" y="3"/>
                  </a:lnTo>
                  <a:lnTo>
                    <a:pt x="78" y="5"/>
                  </a:lnTo>
                  <a:lnTo>
                    <a:pt x="78" y="5"/>
                  </a:lnTo>
                  <a:lnTo>
                    <a:pt x="78" y="5"/>
                  </a:lnTo>
                  <a:lnTo>
                    <a:pt x="81" y="5"/>
                  </a:lnTo>
                  <a:lnTo>
                    <a:pt x="81" y="5"/>
                  </a:lnTo>
                  <a:lnTo>
                    <a:pt x="82" y="5"/>
                  </a:lnTo>
                  <a:lnTo>
                    <a:pt x="82" y="5"/>
                  </a:lnTo>
                  <a:lnTo>
                    <a:pt x="84" y="5"/>
                  </a:lnTo>
                  <a:lnTo>
                    <a:pt x="84" y="7"/>
                  </a:lnTo>
                  <a:lnTo>
                    <a:pt x="84" y="7"/>
                  </a:lnTo>
                  <a:lnTo>
                    <a:pt x="84" y="7"/>
                  </a:lnTo>
                  <a:lnTo>
                    <a:pt x="84" y="7"/>
                  </a:lnTo>
                  <a:lnTo>
                    <a:pt x="84" y="7"/>
                  </a:lnTo>
                  <a:lnTo>
                    <a:pt x="84" y="7"/>
                  </a:lnTo>
                  <a:lnTo>
                    <a:pt x="84" y="7"/>
                  </a:lnTo>
                  <a:lnTo>
                    <a:pt x="85" y="7"/>
                  </a:lnTo>
                  <a:lnTo>
                    <a:pt x="85" y="7"/>
                  </a:lnTo>
                  <a:lnTo>
                    <a:pt x="85" y="7"/>
                  </a:lnTo>
                  <a:lnTo>
                    <a:pt x="85" y="7"/>
                  </a:lnTo>
                  <a:lnTo>
                    <a:pt x="85" y="7"/>
                  </a:lnTo>
                  <a:lnTo>
                    <a:pt x="85" y="7"/>
                  </a:lnTo>
                  <a:lnTo>
                    <a:pt x="85" y="7"/>
                  </a:lnTo>
                  <a:lnTo>
                    <a:pt x="85" y="7"/>
                  </a:lnTo>
                  <a:lnTo>
                    <a:pt x="87" y="7"/>
                  </a:lnTo>
                  <a:lnTo>
                    <a:pt x="87" y="9"/>
                  </a:lnTo>
                  <a:lnTo>
                    <a:pt x="87" y="9"/>
                  </a:lnTo>
                  <a:lnTo>
                    <a:pt x="87" y="9"/>
                  </a:lnTo>
                  <a:lnTo>
                    <a:pt x="87" y="9"/>
                  </a:lnTo>
                  <a:lnTo>
                    <a:pt x="87" y="10"/>
                  </a:lnTo>
                  <a:lnTo>
                    <a:pt x="87" y="10"/>
                  </a:lnTo>
                  <a:lnTo>
                    <a:pt x="87" y="10"/>
                  </a:lnTo>
                  <a:lnTo>
                    <a:pt x="90" y="10"/>
                  </a:lnTo>
                  <a:lnTo>
                    <a:pt x="90" y="13"/>
                  </a:lnTo>
                  <a:lnTo>
                    <a:pt x="90" y="13"/>
                  </a:lnTo>
                  <a:lnTo>
                    <a:pt x="90" y="13"/>
                  </a:lnTo>
                  <a:lnTo>
                    <a:pt x="92" y="13"/>
                  </a:lnTo>
                  <a:lnTo>
                    <a:pt x="92" y="13"/>
                  </a:lnTo>
                  <a:lnTo>
                    <a:pt x="92" y="13"/>
                  </a:lnTo>
                  <a:lnTo>
                    <a:pt x="92" y="13"/>
                  </a:lnTo>
                  <a:lnTo>
                    <a:pt x="94" y="13"/>
                  </a:lnTo>
                  <a:lnTo>
                    <a:pt x="94" y="15"/>
                  </a:lnTo>
                  <a:lnTo>
                    <a:pt x="94" y="15"/>
                  </a:lnTo>
                  <a:lnTo>
                    <a:pt x="94" y="15"/>
                  </a:lnTo>
                  <a:lnTo>
                    <a:pt x="94" y="15"/>
                  </a:lnTo>
                  <a:lnTo>
                    <a:pt x="94" y="15"/>
                  </a:lnTo>
                  <a:lnTo>
                    <a:pt x="94" y="15"/>
                  </a:lnTo>
                  <a:lnTo>
                    <a:pt x="94" y="15"/>
                  </a:lnTo>
                  <a:lnTo>
                    <a:pt x="96" y="15"/>
                  </a:lnTo>
                  <a:lnTo>
                    <a:pt x="96" y="17"/>
                  </a:lnTo>
                  <a:lnTo>
                    <a:pt x="96" y="17"/>
                  </a:lnTo>
                  <a:lnTo>
                    <a:pt x="96" y="17"/>
                  </a:lnTo>
                  <a:lnTo>
                    <a:pt x="97" y="17"/>
                  </a:lnTo>
                  <a:lnTo>
                    <a:pt x="97" y="17"/>
                  </a:lnTo>
                  <a:lnTo>
                    <a:pt x="97" y="17"/>
                  </a:lnTo>
                  <a:lnTo>
                    <a:pt x="97" y="17"/>
                  </a:lnTo>
                  <a:lnTo>
                    <a:pt x="100" y="17"/>
                  </a:lnTo>
                  <a:lnTo>
                    <a:pt x="100" y="20"/>
                  </a:lnTo>
                  <a:lnTo>
                    <a:pt x="100" y="20"/>
                  </a:lnTo>
                  <a:lnTo>
                    <a:pt x="100" y="20"/>
                  </a:lnTo>
                  <a:lnTo>
                    <a:pt x="100" y="20"/>
                  </a:lnTo>
                  <a:lnTo>
                    <a:pt x="100" y="22"/>
                  </a:lnTo>
                  <a:lnTo>
                    <a:pt x="100" y="22"/>
                  </a:lnTo>
                  <a:lnTo>
                    <a:pt x="100" y="22"/>
                  </a:lnTo>
                  <a:lnTo>
                    <a:pt x="100" y="22"/>
                  </a:lnTo>
                  <a:lnTo>
                    <a:pt x="100" y="24"/>
                  </a:lnTo>
                  <a:lnTo>
                    <a:pt x="100" y="24"/>
                  </a:lnTo>
                  <a:lnTo>
                    <a:pt x="100" y="24"/>
                  </a:lnTo>
                  <a:lnTo>
                    <a:pt x="100" y="24"/>
                  </a:lnTo>
                  <a:lnTo>
                    <a:pt x="100" y="25"/>
                  </a:lnTo>
                  <a:lnTo>
                    <a:pt x="100" y="25"/>
                  </a:lnTo>
                  <a:lnTo>
                    <a:pt x="100" y="25"/>
                  </a:lnTo>
                  <a:lnTo>
                    <a:pt x="102" y="25"/>
                  </a:lnTo>
                  <a:lnTo>
                    <a:pt x="100" y="27"/>
                  </a:lnTo>
                  <a:lnTo>
                    <a:pt x="100" y="27"/>
                  </a:lnTo>
                  <a:lnTo>
                    <a:pt x="100" y="27"/>
                  </a:lnTo>
                  <a:lnTo>
                    <a:pt x="100" y="27"/>
                  </a:lnTo>
                  <a:lnTo>
                    <a:pt x="100" y="29"/>
                  </a:lnTo>
                  <a:lnTo>
                    <a:pt x="100" y="29"/>
                  </a:lnTo>
                  <a:lnTo>
                    <a:pt x="100" y="29"/>
                  </a:lnTo>
                  <a:lnTo>
                    <a:pt x="100" y="29"/>
                  </a:lnTo>
                  <a:lnTo>
                    <a:pt x="98" y="32"/>
                  </a:lnTo>
                  <a:lnTo>
                    <a:pt x="98" y="32"/>
                  </a:lnTo>
                  <a:lnTo>
                    <a:pt x="98" y="32"/>
                  </a:lnTo>
                  <a:lnTo>
                    <a:pt x="98" y="32"/>
                  </a:lnTo>
                  <a:lnTo>
                    <a:pt x="98" y="32"/>
                  </a:lnTo>
                  <a:lnTo>
                    <a:pt x="98" y="32"/>
                  </a:lnTo>
                  <a:lnTo>
                    <a:pt x="98" y="32"/>
                  </a:lnTo>
                  <a:lnTo>
                    <a:pt x="98" y="32"/>
                  </a:lnTo>
                  <a:lnTo>
                    <a:pt x="96" y="34"/>
                  </a:lnTo>
                  <a:lnTo>
                    <a:pt x="96" y="34"/>
                  </a:lnTo>
                  <a:lnTo>
                    <a:pt x="96" y="34"/>
                  </a:lnTo>
                  <a:lnTo>
                    <a:pt x="96" y="34"/>
                  </a:lnTo>
                  <a:lnTo>
                    <a:pt x="93" y="36"/>
                  </a:lnTo>
                  <a:lnTo>
                    <a:pt x="93" y="36"/>
                  </a:lnTo>
                  <a:lnTo>
                    <a:pt x="93" y="36"/>
                  </a:lnTo>
                  <a:lnTo>
                    <a:pt x="93" y="36"/>
                  </a:lnTo>
                  <a:lnTo>
                    <a:pt x="91" y="38"/>
                  </a:lnTo>
                  <a:lnTo>
                    <a:pt x="91" y="38"/>
                  </a:lnTo>
                  <a:lnTo>
                    <a:pt x="91" y="38"/>
                  </a:lnTo>
                  <a:lnTo>
                    <a:pt x="91" y="38"/>
                  </a:lnTo>
                  <a:lnTo>
                    <a:pt x="91" y="39"/>
                  </a:lnTo>
                  <a:lnTo>
                    <a:pt x="91" y="39"/>
                  </a:lnTo>
                  <a:lnTo>
                    <a:pt x="91" y="39"/>
                  </a:lnTo>
                  <a:lnTo>
                    <a:pt x="91" y="39"/>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4"/>
                  </a:lnTo>
                  <a:lnTo>
                    <a:pt x="90" y="46"/>
                  </a:lnTo>
                  <a:lnTo>
                    <a:pt x="90" y="48"/>
                  </a:lnTo>
                  <a:lnTo>
                    <a:pt x="91" y="48"/>
                  </a:lnTo>
                  <a:lnTo>
                    <a:pt x="91" y="50"/>
                  </a:lnTo>
                  <a:lnTo>
                    <a:pt x="91" y="52"/>
                  </a:lnTo>
                  <a:lnTo>
                    <a:pt x="91" y="54"/>
                  </a:lnTo>
                  <a:lnTo>
                    <a:pt x="93" y="54"/>
                  </a:lnTo>
                  <a:lnTo>
                    <a:pt x="93" y="56"/>
                  </a:lnTo>
                  <a:lnTo>
                    <a:pt x="93" y="58"/>
                  </a:lnTo>
                  <a:lnTo>
                    <a:pt x="93" y="61"/>
                  </a:lnTo>
                  <a:lnTo>
                    <a:pt x="96" y="61"/>
                  </a:lnTo>
                  <a:lnTo>
                    <a:pt x="96" y="63"/>
                  </a:lnTo>
                  <a:lnTo>
                    <a:pt x="96" y="63"/>
                  </a:lnTo>
                  <a:lnTo>
                    <a:pt x="96" y="65"/>
                  </a:lnTo>
                  <a:lnTo>
                    <a:pt x="98" y="65"/>
                  </a:lnTo>
                  <a:lnTo>
                    <a:pt x="98" y="68"/>
                  </a:lnTo>
                  <a:lnTo>
                    <a:pt x="98" y="68"/>
                  </a:lnTo>
                  <a:lnTo>
                    <a:pt x="98" y="68"/>
                  </a:lnTo>
                  <a:lnTo>
                    <a:pt x="99" y="68"/>
                  </a:lnTo>
                  <a:lnTo>
                    <a:pt x="99" y="70"/>
                  </a:lnTo>
                  <a:lnTo>
                    <a:pt x="99" y="70"/>
                  </a:lnTo>
                  <a:lnTo>
                    <a:pt x="99" y="70"/>
                  </a:lnTo>
                  <a:lnTo>
                    <a:pt x="100" y="70"/>
                  </a:lnTo>
                  <a:lnTo>
                    <a:pt x="100" y="72"/>
                  </a:lnTo>
                  <a:lnTo>
                    <a:pt x="100" y="72"/>
                  </a:lnTo>
                  <a:lnTo>
                    <a:pt x="100" y="72"/>
                  </a:lnTo>
                  <a:lnTo>
                    <a:pt x="101" y="72"/>
                  </a:lnTo>
                  <a:lnTo>
                    <a:pt x="101" y="73"/>
                  </a:lnTo>
                  <a:lnTo>
                    <a:pt x="101" y="73"/>
                  </a:lnTo>
                  <a:lnTo>
                    <a:pt x="101" y="73"/>
                  </a:lnTo>
                  <a:lnTo>
                    <a:pt x="103" y="73"/>
                  </a:lnTo>
                  <a:lnTo>
                    <a:pt x="101" y="75"/>
                  </a:lnTo>
                  <a:lnTo>
                    <a:pt x="100" y="75"/>
                  </a:lnTo>
                  <a:lnTo>
                    <a:pt x="98" y="77"/>
                  </a:lnTo>
                  <a:lnTo>
                    <a:pt x="98" y="77"/>
                  </a:lnTo>
                  <a:lnTo>
                    <a:pt x="96" y="79"/>
                  </a:lnTo>
                  <a:lnTo>
                    <a:pt x="96" y="79"/>
                  </a:lnTo>
                  <a:lnTo>
                    <a:pt x="95" y="80"/>
                  </a:lnTo>
                  <a:lnTo>
                    <a:pt x="95" y="80"/>
                  </a:lnTo>
                  <a:lnTo>
                    <a:pt x="92" y="82"/>
                  </a:lnTo>
                  <a:lnTo>
                    <a:pt x="92" y="82"/>
                  </a:lnTo>
                  <a:lnTo>
                    <a:pt x="92" y="85"/>
                  </a:lnTo>
                  <a:lnTo>
                    <a:pt x="92" y="85"/>
                  </a:lnTo>
                  <a:lnTo>
                    <a:pt x="91" y="87"/>
                  </a:lnTo>
                  <a:lnTo>
                    <a:pt x="91" y="87"/>
                  </a:lnTo>
                  <a:lnTo>
                    <a:pt x="91" y="89"/>
                  </a:lnTo>
                  <a:lnTo>
                    <a:pt x="91" y="89"/>
                  </a:lnTo>
                  <a:lnTo>
                    <a:pt x="91" y="91"/>
                  </a:lnTo>
                  <a:lnTo>
                    <a:pt x="91" y="91"/>
                  </a:lnTo>
                  <a:lnTo>
                    <a:pt x="91" y="93"/>
                  </a:lnTo>
                  <a:lnTo>
                    <a:pt x="91" y="93"/>
                  </a:lnTo>
                  <a:lnTo>
                    <a:pt x="91" y="95"/>
                  </a:lnTo>
                  <a:lnTo>
                    <a:pt x="91" y="95"/>
                  </a:lnTo>
                  <a:lnTo>
                    <a:pt x="91" y="95"/>
                  </a:lnTo>
                  <a:lnTo>
                    <a:pt x="92" y="95"/>
                  </a:lnTo>
                  <a:lnTo>
                    <a:pt x="92" y="97"/>
                  </a:lnTo>
                  <a:lnTo>
                    <a:pt x="92" y="97"/>
                  </a:lnTo>
                  <a:lnTo>
                    <a:pt x="92" y="98"/>
                  </a:lnTo>
                  <a:lnTo>
                    <a:pt x="92" y="98"/>
                  </a:lnTo>
                  <a:lnTo>
                    <a:pt x="92" y="100"/>
                  </a:lnTo>
                  <a:lnTo>
                    <a:pt x="92" y="100"/>
                  </a:lnTo>
                  <a:lnTo>
                    <a:pt x="92" y="100"/>
                  </a:lnTo>
                  <a:lnTo>
                    <a:pt x="95" y="100"/>
                  </a:lnTo>
                  <a:lnTo>
                    <a:pt x="95" y="102"/>
                  </a:lnTo>
                  <a:lnTo>
                    <a:pt x="95" y="102"/>
                  </a:lnTo>
                  <a:lnTo>
                    <a:pt x="95" y="102"/>
                  </a:lnTo>
                  <a:lnTo>
                    <a:pt x="96" y="102"/>
                  </a:lnTo>
                  <a:lnTo>
                    <a:pt x="96" y="104"/>
                  </a:lnTo>
                  <a:lnTo>
                    <a:pt x="96" y="104"/>
                  </a:lnTo>
                  <a:lnTo>
                    <a:pt x="96" y="104"/>
                  </a:lnTo>
                  <a:lnTo>
                    <a:pt x="96" y="104"/>
                  </a:lnTo>
                  <a:lnTo>
                    <a:pt x="96" y="106"/>
                  </a:lnTo>
                  <a:lnTo>
                    <a:pt x="96" y="106"/>
                  </a:lnTo>
                  <a:lnTo>
                    <a:pt x="96" y="106"/>
                  </a:lnTo>
                  <a:lnTo>
                    <a:pt x="96" y="106"/>
                  </a:lnTo>
                  <a:lnTo>
                    <a:pt x="96" y="109"/>
                  </a:lnTo>
                  <a:lnTo>
                    <a:pt x="96" y="109"/>
                  </a:lnTo>
                  <a:lnTo>
                    <a:pt x="96" y="109"/>
                  </a:lnTo>
                  <a:lnTo>
                    <a:pt x="98" y="109"/>
                  </a:lnTo>
                  <a:lnTo>
                    <a:pt x="97" y="111"/>
                  </a:lnTo>
                  <a:lnTo>
                    <a:pt x="97" y="111"/>
                  </a:lnTo>
                  <a:lnTo>
                    <a:pt x="97" y="111"/>
                  </a:lnTo>
                  <a:lnTo>
                    <a:pt x="97" y="111"/>
                  </a:lnTo>
                  <a:lnTo>
                    <a:pt x="97" y="113"/>
                  </a:lnTo>
                  <a:lnTo>
                    <a:pt x="97" y="113"/>
                  </a:lnTo>
                  <a:lnTo>
                    <a:pt x="97" y="113"/>
                  </a:lnTo>
                  <a:lnTo>
                    <a:pt x="97" y="113"/>
                  </a:lnTo>
                  <a:lnTo>
                    <a:pt x="97" y="115"/>
                  </a:lnTo>
                  <a:lnTo>
                    <a:pt x="97" y="115"/>
                  </a:lnTo>
                  <a:lnTo>
                    <a:pt x="97" y="115"/>
                  </a:lnTo>
                  <a:lnTo>
                    <a:pt x="97" y="115"/>
                  </a:lnTo>
                  <a:lnTo>
                    <a:pt x="97" y="116"/>
                  </a:lnTo>
                  <a:lnTo>
                    <a:pt x="97" y="116"/>
                  </a:lnTo>
                  <a:lnTo>
                    <a:pt x="97" y="116"/>
                  </a:lnTo>
                  <a:lnTo>
                    <a:pt x="97" y="116"/>
                  </a:lnTo>
                  <a:lnTo>
                    <a:pt x="96" y="118"/>
                  </a:lnTo>
                  <a:lnTo>
                    <a:pt x="96" y="118"/>
                  </a:lnTo>
                  <a:lnTo>
                    <a:pt x="96" y="118"/>
                  </a:lnTo>
                  <a:lnTo>
                    <a:pt x="96" y="118"/>
                  </a:lnTo>
                  <a:lnTo>
                    <a:pt x="96" y="118"/>
                  </a:lnTo>
                  <a:lnTo>
                    <a:pt x="96" y="118"/>
                  </a:lnTo>
                  <a:lnTo>
                    <a:pt x="96" y="118"/>
                  </a:lnTo>
                  <a:lnTo>
                    <a:pt x="96" y="118"/>
                  </a:lnTo>
                  <a:lnTo>
                    <a:pt x="96" y="121"/>
                  </a:lnTo>
                  <a:lnTo>
                    <a:pt x="96" y="121"/>
                  </a:lnTo>
                  <a:lnTo>
                    <a:pt x="96" y="121"/>
                  </a:lnTo>
                  <a:lnTo>
                    <a:pt x="96" y="121"/>
                  </a:lnTo>
                  <a:lnTo>
                    <a:pt x="96" y="121"/>
                  </a:lnTo>
                  <a:lnTo>
                    <a:pt x="96" y="121"/>
                  </a:lnTo>
                  <a:lnTo>
                    <a:pt x="96" y="121"/>
                  </a:lnTo>
                  <a:lnTo>
                    <a:pt x="96" y="121"/>
                  </a:lnTo>
                  <a:lnTo>
                    <a:pt x="96" y="123"/>
                  </a:lnTo>
                  <a:lnTo>
                    <a:pt x="96" y="125"/>
                  </a:lnTo>
                  <a:lnTo>
                    <a:pt x="96" y="127"/>
                  </a:lnTo>
                  <a:lnTo>
                    <a:pt x="96" y="127"/>
                  </a:lnTo>
                  <a:lnTo>
                    <a:pt x="96" y="129"/>
                  </a:lnTo>
                  <a:lnTo>
                    <a:pt x="96" y="129"/>
                  </a:lnTo>
                  <a:lnTo>
                    <a:pt x="96" y="131"/>
                  </a:lnTo>
                  <a:lnTo>
                    <a:pt x="97" y="131"/>
                  </a:lnTo>
                  <a:lnTo>
                    <a:pt x="97" y="133"/>
                  </a:lnTo>
                  <a:lnTo>
                    <a:pt x="97" y="135"/>
                  </a:lnTo>
                  <a:lnTo>
                    <a:pt x="97" y="137"/>
                  </a:lnTo>
                  <a:lnTo>
                    <a:pt x="100" y="137"/>
                  </a:lnTo>
                  <a:lnTo>
                    <a:pt x="100" y="139"/>
                  </a:lnTo>
                  <a:lnTo>
                    <a:pt x="100" y="139"/>
                  </a:lnTo>
                  <a:lnTo>
                    <a:pt x="100" y="141"/>
                  </a:lnTo>
                  <a:lnTo>
                    <a:pt x="102" y="141"/>
                  </a:lnTo>
                  <a:lnTo>
                    <a:pt x="102" y="143"/>
                  </a:lnTo>
                  <a:lnTo>
                    <a:pt x="102" y="143"/>
                  </a:lnTo>
                  <a:lnTo>
                    <a:pt x="102" y="145"/>
                  </a:lnTo>
                  <a:lnTo>
                    <a:pt x="102" y="145"/>
                  </a:lnTo>
                  <a:lnTo>
                    <a:pt x="102" y="147"/>
                  </a:lnTo>
                  <a:lnTo>
                    <a:pt x="102" y="147"/>
                  </a:lnTo>
                  <a:lnTo>
                    <a:pt x="102" y="150"/>
                  </a:lnTo>
                  <a:lnTo>
                    <a:pt x="102" y="150"/>
                  </a:lnTo>
                  <a:lnTo>
                    <a:pt x="102" y="152"/>
                  </a:lnTo>
                  <a:lnTo>
                    <a:pt x="102" y="152"/>
                  </a:lnTo>
                  <a:lnTo>
                    <a:pt x="102" y="154"/>
                  </a:lnTo>
                  <a:lnTo>
                    <a:pt x="102" y="154"/>
                  </a:lnTo>
                  <a:lnTo>
                    <a:pt x="102" y="156"/>
                  </a:lnTo>
                  <a:lnTo>
                    <a:pt x="102" y="156"/>
                  </a:lnTo>
                  <a:lnTo>
                    <a:pt x="102" y="157"/>
                  </a:lnTo>
                  <a:lnTo>
                    <a:pt x="104" y="157"/>
                  </a:lnTo>
                  <a:lnTo>
                    <a:pt x="104" y="159"/>
                  </a:lnTo>
                  <a:lnTo>
                    <a:pt x="104" y="159"/>
                  </a:lnTo>
                  <a:lnTo>
                    <a:pt x="104" y="159"/>
                  </a:lnTo>
                  <a:lnTo>
                    <a:pt x="104" y="159"/>
                  </a:lnTo>
                  <a:lnTo>
                    <a:pt x="104" y="161"/>
                  </a:lnTo>
                  <a:lnTo>
                    <a:pt x="104" y="161"/>
                  </a:lnTo>
                  <a:lnTo>
                    <a:pt x="104" y="161"/>
                  </a:lnTo>
                  <a:lnTo>
                    <a:pt x="104" y="161"/>
                  </a:lnTo>
                  <a:lnTo>
                    <a:pt x="104" y="163"/>
                  </a:lnTo>
                  <a:lnTo>
                    <a:pt x="104" y="163"/>
                  </a:lnTo>
                  <a:lnTo>
                    <a:pt x="104" y="163"/>
                  </a:lnTo>
                  <a:lnTo>
                    <a:pt x="104" y="163"/>
                  </a:lnTo>
                  <a:lnTo>
                    <a:pt x="104" y="163"/>
                  </a:lnTo>
                  <a:lnTo>
                    <a:pt x="104" y="163"/>
                  </a:lnTo>
                  <a:lnTo>
                    <a:pt x="104" y="163"/>
                  </a:lnTo>
                  <a:lnTo>
                    <a:pt x="105" y="163"/>
                  </a:lnTo>
                  <a:lnTo>
                    <a:pt x="104" y="165"/>
                  </a:lnTo>
                  <a:lnTo>
                    <a:pt x="104" y="165"/>
                  </a:lnTo>
                  <a:lnTo>
                    <a:pt x="104" y="167"/>
                  </a:lnTo>
                  <a:lnTo>
                    <a:pt x="104" y="167"/>
                  </a:lnTo>
                  <a:lnTo>
                    <a:pt x="104" y="169"/>
                  </a:lnTo>
                  <a:lnTo>
                    <a:pt x="104" y="169"/>
                  </a:lnTo>
                  <a:lnTo>
                    <a:pt x="104" y="171"/>
                  </a:lnTo>
                  <a:lnTo>
                    <a:pt x="104" y="171"/>
                  </a:lnTo>
                  <a:lnTo>
                    <a:pt x="103" y="173"/>
                  </a:lnTo>
                  <a:lnTo>
                    <a:pt x="103" y="173"/>
                  </a:lnTo>
                  <a:lnTo>
                    <a:pt x="103" y="175"/>
                  </a:lnTo>
                  <a:lnTo>
                    <a:pt x="103" y="175"/>
                  </a:lnTo>
                  <a:lnTo>
                    <a:pt x="103" y="177"/>
                  </a:lnTo>
                  <a:lnTo>
                    <a:pt x="103" y="177"/>
                  </a:lnTo>
                  <a:lnTo>
                    <a:pt x="103" y="178"/>
                  </a:lnTo>
                  <a:lnTo>
                    <a:pt x="103" y="178"/>
                  </a:lnTo>
                  <a:lnTo>
                    <a:pt x="102" y="180"/>
                  </a:lnTo>
                  <a:lnTo>
                    <a:pt x="102" y="180"/>
                  </a:lnTo>
                  <a:lnTo>
                    <a:pt x="102" y="180"/>
                  </a:lnTo>
                  <a:lnTo>
                    <a:pt x="102" y="180"/>
                  </a:lnTo>
                  <a:lnTo>
                    <a:pt x="102" y="180"/>
                  </a:lnTo>
                  <a:lnTo>
                    <a:pt x="102" y="180"/>
                  </a:lnTo>
                  <a:lnTo>
                    <a:pt x="102" y="180"/>
                  </a:lnTo>
                  <a:lnTo>
                    <a:pt x="102" y="180"/>
                  </a:lnTo>
                  <a:lnTo>
                    <a:pt x="102" y="181"/>
                  </a:lnTo>
                  <a:lnTo>
                    <a:pt x="102" y="181"/>
                  </a:lnTo>
                  <a:lnTo>
                    <a:pt x="102" y="181"/>
                  </a:lnTo>
                  <a:lnTo>
                    <a:pt x="102" y="181"/>
                  </a:lnTo>
                  <a:lnTo>
                    <a:pt x="102" y="181"/>
                  </a:lnTo>
                  <a:lnTo>
                    <a:pt x="102" y="181"/>
                  </a:lnTo>
                  <a:lnTo>
                    <a:pt x="102" y="181"/>
                  </a:lnTo>
                  <a:lnTo>
                    <a:pt x="102" y="181"/>
                  </a:lnTo>
                  <a:lnTo>
                    <a:pt x="100" y="183"/>
                  </a:lnTo>
                  <a:lnTo>
                    <a:pt x="100" y="183"/>
                  </a:lnTo>
                  <a:lnTo>
                    <a:pt x="100" y="183"/>
                  </a:lnTo>
                  <a:lnTo>
                    <a:pt x="100" y="183"/>
                  </a:lnTo>
                  <a:lnTo>
                    <a:pt x="100" y="185"/>
                  </a:lnTo>
                  <a:lnTo>
                    <a:pt x="100" y="185"/>
                  </a:lnTo>
                  <a:lnTo>
                    <a:pt x="100" y="185"/>
                  </a:lnTo>
                  <a:lnTo>
                    <a:pt x="100" y="185"/>
                  </a:lnTo>
                  <a:lnTo>
                    <a:pt x="100" y="187"/>
                  </a:lnTo>
                  <a:lnTo>
                    <a:pt x="100" y="187"/>
                  </a:lnTo>
                  <a:lnTo>
                    <a:pt x="100" y="187"/>
                  </a:lnTo>
                  <a:lnTo>
                    <a:pt x="100" y="187"/>
                  </a:lnTo>
                  <a:lnTo>
                    <a:pt x="100" y="189"/>
                  </a:lnTo>
                  <a:lnTo>
                    <a:pt x="100" y="189"/>
                  </a:lnTo>
                  <a:lnTo>
                    <a:pt x="100" y="189"/>
                  </a:lnTo>
                  <a:lnTo>
                    <a:pt x="100" y="189"/>
                  </a:lnTo>
                  <a:lnTo>
                    <a:pt x="97" y="191"/>
                  </a:lnTo>
                  <a:lnTo>
                    <a:pt x="97" y="191"/>
                  </a:lnTo>
                  <a:lnTo>
                    <a:pt x="97" y="191"/>
                  </a:lnTo>
                  <a:lnTo>
                    <a:pt x="97" y="191"/>
                  </a:lnTo>
                  <a:lnTo>
                    <a:pt x="97" y="191"/>
                  </a:lnTo>
                  <a:lnTo>
                    <a:pt x="97" y="191"/>
                  </a:lnTo>
                  <a:lnTo>
                    <a:pt x="97" y="191"/>
                  </a:lnTo>
                  <a:lnTo>
                    <a:pt x="97" y="191"/>
                  </a:lnTo>
                  <a:lnTo>
                    <a:pt x="97" y="192"/>
                  </a:lnTo>
                  <a:lnTo>
                    <a:pt x="97" y="192"/>
                  </a:lnTo>
                  <a:lnTo>
                    <a:pt x="97" y="192"/>
                  </a:lnTo>
                  <a:lnTo>
                    <a:pt x="97" y="192"/>
                  </a:lnTo>
                  <a:lnTo>
                    <a:pt x="97" y="192"/>
                  </a:lnTo>
                  <a:lnTo>
                    <a:pt x="97" y="192"/>
                  </a:lnTo>
                  <a:lnTo>
                    <a:pt x="97" y="192"/>
                  </a:lnTo>
                  <a:lnTo>
                    <a:pt x="97" y="192"/>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5"/>
                  </a:lnTo>
                  <a:lnTo>
                    <a:pt x="96" y="195"/>
                  </a:lnTo>
                  <a:lnTo>
                    <a:pt x="96" y="195"/>
                  </a:lnTo>
                  <a:lnTo>
                    <a:pt x="96" y="195"/>
                  </a:lnTo>
                  <a:lnTo>
                    <a:pt x="96" y="196"/>
                  </a:lnTo>
                  <a:lnTo>
                    <a:pt x="96" y="196"/>
                  </a:lnTo>
                  <a:lnTo>
                    <a:pt x="96" y="196"/>
                  </a:lnTo>
                  <a:lnTo>
                    <a:pt x="96" y="196"/>
                  </a:lnTo>
                  <a:lnTo>
                    <a:pt x="96" y="198"/>
                  </a:lnTo>
                  <a:lnTo>
                    <a:pt x="96" y="198"/>
                  </a:lnTo>
                  <a:lnTo>
                    <a:pt x="96" y="198"/>
                  </a:lnTo>
                  <a:lnTo>
                    <a:pt x="96" y="198"/>
                  </a:lnTo>
                  <a:lnTo>
                    <a:pt x="96" y="198"/>
                  </a:lnTo>
                  <a:lnTo>
                    <a:pt x="96" y="198"/>
                  </a:lnTo>
                  <a:lnTo>
                    <a:pt x="96" y="198"/>
                  </a:lnTo>
                  <a:lnTo>
                    <a:pt x="96" y="198"/>
                  </a:lnTo>
                  <a:lnTo>
                    <a:pt x="96" y="200"/>
                  </a:lnTo>
                  <a:lnTo>
                    <a:pt x="96" y="200"/>
                  </a:lnTo>
                  <a:lnTo>
                    <a:pt x="96" y="203"/>
                  </a:lnTo>
                  <a:lnTo>
                    <a:pt x="96" y="203"/>
                  </a:lnTo>
                  <a:lnTo>
                    <a:pt x="96" y="205"/>
                  </a:lnTo>
                  <a:lnTo>
                    <a:pt x="96" y="205"/>
                  </a:lnTo>
                  <a:lnTo>
                    <a:pt x="96" y="205"/>
                  </a:lnTo>
                  <a:lnTo>
                    <a:pt x="96" y="205"/>
                  </a:lnTo>
                  <a:lnTo>
                    <a:pt x="95" y="207"/>
                  </a:lnTo>
                  <a:lnTo>
                    <a:pt x="95" y="207"/>
                  </a:lnTo>
                  <a:lnTo>
                    <a:pt x="95" y="208"/>
                  </a:lnTo>
                  <a:lnTo>
                    <a:pt x="95" y="208"/>
                  </a:lnTo>
                  <a:lnTo>
                    <a:pt x="95" y="210"/>
                  </a:lnTo>
                  <a:lnTo>
                    <a:pt x="95" y="210"/>
                  </a:lnTo>
                  <a:lnTo>
                    <a:pt x="95" y="210"/>
                  </a:lnTo>
                  <a:lnTo>
                    <a:pt x="95" y="210"/>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1" y="213"/>
                  </a:lnTo>
                  <a:lnTo>
                    <a:pt x="91" y="213"/>
                  </a:lnTo>
                  <a:lnTo>
                    <a:pt x="91" y="213"/>
                  </a:lnTo>
                  <a:lnTo>
                    <a:pt x="91" y="213"/>
                  </a:lnTo>
                  <a:lnTo>
                    <a:pt x="90" y="215"/>
                  </a:lnTo>
                  <a:lnTo>
                    <a:pt x="90" y="215"/>
                  </a:lnTo>
                  <a:lnTo>
                    <a:pt x="90" y="215"/>
                  </a:lnTo>
                  <a:lnTo>
                    <a:pt x="90" y="215"/>
                  </a:lnTo>
                  <a:lnTo>
                    <a:pt x="87" y="217"/>
                  </a:lnTo>
                  <a:lnTo>
                    <a:pt x="87" y="217"/>
                  </a:lnTo>
                  <a:lnTo>
                    <a:pt x="87" y="217"/>
                  </a:lnTo>
                  <a:lnTo>
                    <a:pt x="87" y="217"/>
                  </a:lnTo>
                  <a:lnTo>
                    <a:pt x="87" y="217"/>
                  </a:lnTo>
                  <a:lnTo>
                    <a:pt x="87" y="217"/>
                  </a:lnTo>
                  <a:lnTo>
                    <a:pt x="87" y="217"/>
                  </a:lnTo>
                  <a:lnTo>
                    <a:pt x="87" y="217"/>
                  </a:lnTo>
                  <a:lnTo>
                    <a:pt x="86" y="219"/>
                  </a:lnTo>
                  <a:lnTo>
                    <a:pt x="86" y="219"/>
                  </a:lnTo>
                  <a:lnTo>
                    <a:pt x="86" y="220"/>
                  </a:lnTo>
                  <a:lnTo>
                    <a:pt x="86" y="220"/>
                  </a:lnTo>
                  <a:lnTo>
                    <a:pt x="86" y="222"/>
                  </a:lnTo>
                  <a:lnTo>
                    <a:pt x="86" y="222"/>
                  </a:lnTo>
                  <a:lnTo>
                    <a:pt x="86" y="222"/>
                  </a:lnTo>
                  <a:lnTo>
                    <a:pt x="86" y="222"/>
                  </a:lnTo>
                  <a:lnTo>
                    <a:pt x="85" y="224"/>
                  </a:lnTo>
                  <a:lnTo>
                    <a:pt x="85" y="224"/>
                  </a:lnTo>
                  <a:lnTo>
                    <a:pt x="85" y="224"/>
                  </a:lnTo>
                  <a:lnTo>
                    <a:pt x="85" y="224"/>
                  </a:lnTo>
                  <a:lnTo>
                    <a:pt x="85" y="227"/>
                  </a:lnTo>
                  <a:lnTo>
                    <a:pt x="85" y="227"/>
                  </a:lnTo>
                  <a:lnTo>
                    <a:pt x="85" y="227"/>
                  </a:lnTo>
                  <a:lnTo>
                    <a:pt x="85"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1" y="229"/>
                  </a:lnTo>
                  <a:lnTo>
                    <a:pt x="81" y="229"/>
                  </a:lnTo>
                  <a:lnTo>
                    <a:pt x="81" y="229"/>
                  </a:lnTo>
                  <a:lnTo>
                    <a:pt x="81" y="229"/>
                  </a:lnTo>
                  <a:lnTo>
                    <a:pt x="81" y="229"/>
                  </a:lnTo>
                  <a:lnTo>
                    <a:pt x="81" y="229"/>
                  </a:lnTo>
                  <a:lnTo>
                    <a:pt x="81" y="229"/>
                  </a:lnTo>
                  <a:lnTo>
                    <a:pt x="81" y="229"/>
                  </a:lnTo>
                  <a:lnTo>
                    <a:pt x="79" y="230"/>
                  </a:lnTo>
                  <a:lnTo>
                    <a:pt x="79" y="230"/>
                  </a:lnTo>
                  <a:lnTo>
                    <a:pt x="79" y="230"/>
                  </a:lnTo>
                  <a:lnTo>
                    <a:pt x="79" y="230"/>
                  </a:lnTo>
                  <a:lnTo>
                    <a:pt x="79" y="230"/>
                  </a:lnTo>
                  <a:lnTo>
                    <a:pt x="79" y="230"/>
                  </a:lnTo>
                  <a:lnTo>
                    <a:pt x="79" y="230"/>
                  </a:lnTo>
                  <a:lnTo>
                    <a:pt x="79" y="230"/>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4"/>
                  </a:lnTo>
                  <a:lnTo>
                    <a:pt x="78" y="234"/>
                  </a:lnTo>
                  <a:lnTo>
                    <a:pt x="78" y="236"/>
                  </a:lnTo>
                  <a:lnTo>
                    <a:pt x="78" y="236"/>
                  </a:lnTo>
                  <a:lnTo>
                    <a:pt x="78" y="238"/>
                  </a:lnTo>
                  <a:lnTo>
                    <a:pt x="78" y="238"/>
                  </a:lnTo>
                  <a:lnTo>
                    <a:pt x="78" y="241"/>
                  </a:lnTo>
                  <a:lnTo>
                    <a:pt x="78" y="241"/>
                  </a:lnTo>
                  <a:lnTo>
                    <a:pt x="78" y="243"/>
                  </a:lnTo>
                  <a:lnTo>
                    <a:pt x="78" y="243"/>
                  </a:lnTo>
                  <a:lnTo>
                    <a:pt x="78" y="245"/>
                  </a:lnTo>
                  <a:lnTo>
                    <a:pt x="78" y="245"/>
                  </a:lnTo>
                  <a:lnTo>
                    <a:pt x="78" y="247"/>
                  </a:lnTo>
                  <a:lnTo>
                    <a:pt x="78" y="247"/>
                  </a:lnTo>
                  <a:lnTo>
                    <a:pt x="78" y="249"/>
                  </a:lnTo>
                  <a:lnTo>
                    <a:pt x="78" y="249"/>
                  </a:lnTo>
                  <a:lnTo>
                    <a:pt x="76" y="251"/>
                  </a:lnTo>
                  <a:lnTo>
                    <a:pt x="76" y="251"/>
                  </a:lnTo>
                  <a:lnTo>
                    <a:pt x="76" y="251"/>
                  </a:lnTo>
                  <a:lnTo>
                    <a:pt x="76" y="251"/>
                  </a:lnTo>
                  <a:lnTo>
                    <a:pt x="76" y="253"/>
                  </a:lnTo>
                  <a:lnTo>
                    <a:pt x="76" y="253"/>
                  </a:lnTo>
                  <a:lnTo>
                    <a:pt x="76" y="253"/>
                  </a:lnTo>
                  <a:lnTo>
                    <a:pt x="76" y="253"/>
                  </a:lnTo>
                  <a:lnTo>
                    <a:pt x="73" y="255"/>
                  </a:lnTo>
                  <a:lnTo>
                    <a:pt x="73" y="255"/>
                  </a:lnTo>
                  <a:lnTo>
                    <a:pt x="73" y="255"/>
                  </a:lnTo>
                  <a:lnTo>
                    <a:pt x="73" y="255"/>
                  </a:lnTo>
                  <a:lnTo>
                    <a:pt x="73" y="256"/>
                  </a:lnTo>
                  <a:lnTo>
                    <a:pt x="73" y="256"/>
                  </a:lnTo>
                  <a:lnTo>
                    <a:pt x="73" y="256"/>
                  </a:lnTo>
                  <a:lnTo>
                    <a:pt x="73" y="256"/>
                  </a:lnTo>
                  <a:lnTo>
                    <a:pt x="72" y="258"/>
                  </a:lnTo>
                  <a:lnTo>
                    <a:pt x="72" y="258"/>
                  </a:lnTo>
                  <a:lnTo>
                    <a:pt x="72" y="258"/>
                  </a:lnTo>
                  <a:lnTo>
                    <a:pt x="72" y="258"/>
                  </a:lnTo>
                  <a:lnTo>
                    <a:pt x="71" y="260"/>
                  </a:lnTo>
                  <a:lnTo>
                    <a:pt x="71" y="260"/>
                  </a:lnTo>
                  <a:lnTo>
                    <a:pt x="71" y="260"/>
                  </a:lnTo>
                  <a:lnTo>
                    <a:pt x="71" y="260"/>
                  </a:lnTo>
                  <a:lnTo>
                    <a:pt x="70" y="262"/>
                  </a:lnTo>
                  <a:lnTo>
                    <a:pt x="70" y="262"/>
                  </a:lnTo>
                  <a:lnTo>
                    <a:pt x="70" y="262"/>
                  </a:lnTo>
                  <a:lnTo>
                    <a:pt x="70" y="262"/>
                  </a:lnTo>
                  <a:lnTo>
                    <a:pt x="70" y="263"/>
                  </a:lnTo>
                  <a:lnTo>
                    <a:pt x="70" y="263"/>
                  </a:lnTo>
                  <a:lnTo>
                    <a:pt x="70" y="263"/>
                  </a:lnTo>
                  <a:lnTo>
                    <a:pt x="70" y="263"/>
                  </a:lnTo>
                  <a:lnTo>
                    <a:pt x="70" y="265"/>
                  </a:lnTo>
                  <a:lnTo>
                    <a:pt x="70" y="265"/>
                  </a:lnTo>
                  <a:lnTo>
                    <a:pt x="70" y="267"/>
                  </a:lnTo>
                  <a:lnTo>
                    <a:pt x="70" y="267"/>
                  </a:lnTo>
                  <a:lnTo>
                    <a:pt x="70" y="270"/>
                  </a:lnTo>
                  <a:lnTo>
                    <a:pt x="70" y="270"/>
                  </a:lnTo>
                  <a:lnTo>
                    <a:pt x="70" y="271"/>
                  </a:lnTo>
                  <a:lnTo>
                    <a:pt x="71" y="271"/>
                  </a:lnTo>
                  <a:lnTo>
                    <a:pt x="71" y="273"/>
                  </a:lnTo>
                  <a:lnTo>
                    <a:pt x="71" y="273"/>
                  </a:lnTo>
                  <a:lnTo>
                    <a:pt x="71" y="275"/>
                  </a:lnTo>
                  <a:lnTo>
                    <a:pt x="72" y="275"/>
                  </a:lnTo>
                  <a:lnTo>
                    <a:pt x="72" y="277"/>
                  </a:lnTo>
                  <a:lnTo>
                    <a:pt x="72" y="277"/>
                  </a:lnTo>
                  <a:lnTo>
                    <a:pt x="72" y="277"/>
                  </a:lnTo>
                  <a:lnTo>
                    <a:pt x="73" y="277"/>
                  </a:lnTo>
                  <a:lnTo>
                    <a:pt x="73" y="280"/>
                  </a:lnTo>
                  <a:lnTo>
                    <a:pt x="73" y="280"/>
                  </a:lnTo>
                  <a:lnTo>
                    <a:pt x="73" y="280"/>
                  </a:lnTo>
                  <a:lnTo>
                    <a:pt x="73" y="280"/>
                  </a:lnTo>
                  <a:lnTo>
                    <a:pt x="73" y="280"/>
                  </a:lnTo>
                  <a:lnTo>
                    <a:pt x="73" y="280"/>
                  </a:lnTo>
                  <a:lnTo>
                    <a:pt x="73" y="280"/>
                  </a:lnTo>
                  <a:lnTo>
                    <a:pt x="74" y="280"/>
                  </a:lnTo>
                  <a:lnTo>
                    <a:pt x="74" y="280"/>
                  </a:lnTo>
                  <a:lnTo>
                    <a:pt x="74" y="280"/>
                  </a:lnTo>
                  <a:lnTo>
                    <a:pt x="74" y="280"/>
                  </a:lnTo>
                  <a:lnTo>
                    <a:pt x="74" y="280"/>
                  </a:lnTo>
                  <a:lnTo>
                    <a:pt x="74" y="280"/>
                  </a:lnTo>
                  <a:lnTo>
                    <a:pt x="74" y="280"/>
                  </a:lnTo>
                  <a:lnTo>
                    <a:pt x="74" y="280"/>
                  </a:lnTo>
                  <a:lnTo>
                    <a:pt x="76" y="280"/>
                  </a:lnTo>
                  <a:lnTo>
                    <a:pt x="76" y="282"/>
                  </a:lnTo>
                  <a:lnTo>
                    <a:pt x="76" y="282"/>
                  </a:lnTo>
                  <a:lnTo>
                    <a:pt x="76" y="282"/>
                  </a:lnTo>
                  <a:lnTo>
                    <a:pt x="76" y="282"/>
                  </a:lnTo>
                  <a:lnTo>
                    <a:pt x="76" y="282"/>
                  </a:lnTo>
                  <a:lnTo>
                    <a:pt x="76" y="282"/>
                  </a:lnTo>
                  <a:lnTo>
                    <a:pt x="76" y="282"/>
                  </a:lnTo>
                  <a:lnTo>
                    <a:pt x="76" y="282"/>
                  </a:lnTo>
                  <a:lnTo>
                    <a:pt x="76" y="284"/>
                  </a:lnTo>
                  <a:lnTo>
                    <a:pt x="76" y="284"/>
                  </a:lnTo>
                  <a:lnTo>
                    <a:pt x="76" y="284"/>
                  </a:lnTo>
                  <a:lnTo>
                    <a:pt x="76" y="284"/>
                  </a:lnTo>
                  <a:lnTo>
                    <a:pt x="76" y="284"/>
                  </a:lnTo>
                  <a:lnTo>
                    <a:pt x="76" y="284"/>
                  </a:lnTo>
                  <a:lnTo>
                    <a:pt x="76" y="284"/>
                  </a:lnTo>
                  <a:lnTo>
                    <a:pt x="76" y="284"/>
                  </a:lnTo>
                  <a:lnTo>
                    <a:pt x="74" y="284"/>
                  </a:lnTo>
                  <a:lnTo>
                    <a:pt x="74" y="284"/>
                  </a:lnTo>
                  <a:lnTo>
                    <a:pt x="74" y="284"/>
                  </a:lnTo>
                  <a:lnTo>
                    <a:pt x="74" y="284"/>
                  </a:lnTo>
                  <a:lnTo>
                    <a:pt x="74" y="284"/>
                  </a:lnTo>
                  <a:lnTo>
                    <a:pt x="74" y="284"/>
                  </a:lnTo>
                  <a:lnTo>
                    <a:pt x="74" y="284"/>
                  </a:lnTo>
                  <a:lnTo>
                    <a:pt x="74" y="284"/>
                  </a:lnTo>
                  <a:lnTo>
                    <a:pt x="73" y="284"/>
                  </a:lnTo>
                  <a:lnTo>
                    <a:pt x="73" y="284"/>
                  </a:lnTo>
                  <a:lnTo>
                    <a:pt x="73" y="284"/>
                  </a:lnTo>
                  <a:lnTo>
                    <a:pt x="73" y="284"/>
                  </a:lnTo>
                  <a:lnTo>
                    <a:pt x="73" y="284"/>
                  </a:lnTo>
                  <a:lnTo>
                    <a:pt x="73" y="284"/>
                  </a:lnTo>
                  <a:lnTo>
                    <a:pt x="73" y="284"/>
                  </a:lnTo>
                  <a:lnTo>
                    <a:pt x="73" y="283"/>
                  </a:lnTo>
                  <a:lnTo>
                    <a:pt x="72" y="283"/>
                  </a:lnTo>
                  <a:lnTo>
                    <a:pt x="72" y="283"/>
                  </a:lnTo>
                  <a:lnTo>
                    <a:pt x="72" y="283"/>
                  </a:lnTo>
                  <a:lnTo>
                    <a:pt x="72" y="283"/>
                  </a:lnTo>
                  <a:lnTo>
                    <a:pt x="72" y="283"/>
                  </a:lnTo>
                  <a:lnTo>
                    <a:pt x="72" y="283"/>
                  </a:lnTo>
                  <a:lnTo>
                    <a:pt x="72" y="283"/>
                  </a:lnTo>
                  <a:lnTo>
                    <a:pt x="72" y="281"/>
                  </a:lnTo>
                  <a:lnTo>
                    <a:pt x="70" y="281"/>
                  </a:lnTo>
                  <a:lnTo>
                    <a:pt x="70" y="281"/>
                  </a:lnTo>
                  <a:lnTo>
                    <a:pt x="70" y="281"/>
                  </a:lnTo>
                  <a:lnTo>
                    <a:pt x="70" y="281"/>
                  </a:lnTo>
                  <a:lnTo>
                    <a:pt x="70" y="281"/>
                  </a:lnTo>
                  <a:lnTo>
                    <a:pt x="70" y="281"/>
                  </a:lnTo>
                  <a:lnTo>
                    <a:pt x="70" y="281"/>
                  </a:lnTo>
                  <a:lnTo>
                    <a:pt x="70" y="280"/>
                  </a:lnTo>
                  <a:lnTo>
                    <a:pt x="68" y="281"/>
                  </a:lnTo>
                  <a:lnTo>
                    <a:pt x="68" y="281"/>
                  </a:lnTo>
                  <a:lnTo>
                    <a:pt x="68" y="281"/>
                  </a:lnTo>
                  <a:lnTo>
                    <a:pt x="68" y="281"/>
                  </a:lnTo>
                  <a:lnTo>
                    <a:pt x="67" y="281"/>
                  </a:lnTo>
                  <a:lnTo>
                    <a:pt x="67" y="281"/>
                  </a:lnTo>
                  <a:lnTo>
                    <a:pt x="67" y="281"/>
                  </a:lnTo>
                  <a:lnTo>
                    <a:pt x="67" y="281"/>
                  </a:lnTo>
                  <a:lnTo>
                    <a:pt x="65" y="281"/>
                  </a:lnTo>
                  <a:lnTo>
                    <a:pt x="65" y="281"/>
                  </a:lnTo>
                  <a:lnTo>
                    <a:pt x="65" y="281"/>
                  </a:lnTo>
                  <a:lnTo>
                    <a:pt x="65" y="281"/>
                  </a:lnTo>
                  <a:lnTo>
                    <a:pt x="65" y="281"/>
                  </a:lnTo>
                  <a:lnTo>
                    <a:pt x="65" y="281"/>
                  </a:lnTo>
                  <a:lnTo>
                    <a:pt x="65" y="281"/>
                  </a:lnTo>
                  <a:lnTo>
                    <a:pt x="65" y="281"/>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59" y="288"/>
                  </a:lnTo>
                  <a:lnTo>
                    <a:pt x="59" y="288"/>
                  </a:lnTo>
                  <a:lnTo>
                    <a:pt x="59" y="288"/>
                  </a:lnTo>
                  <a:lnTo>
                    <a:pt x="59" y="288"/>
                  </a:lnTo>
                  <a:lnTo>
                    <a:pt x="59" y="288"/>
                  </a:lnTo>
                  <a:lnTo>
                    <a:pt x="59" y="288"/>
                  </a:lnTo>
                  <a:lnTo>
                    <a:pt x="59" y="288"/>
                  </a:lnTo>
                  <a:lnTo>
                    <a:pt x="59" y="288"/>
                  </a:lnTo>
                  <a:lnTo>
                    <a:pt x="58" y="288"/>
                  </a:lnTo>
                  <a:lnTo>
                    <a:pt x="58" y="288"/>
                  </a:lnTo>
                  <a:lnTo>
                    <a:pt x="58" y="288"/>
                  </a:lnTo>
                  <a:lnTo>
                    <a:pt x="58" y="288"/>
                  </a:lnTo>
                  <a:lnTo>
                    <a:pt x="58" y="288"/>
                  </a:lnTo>
                  <a:lnTo>
                    <a:pt x="58" y="288"/>
                  </a:lnTo>
                  <a:lnTo>
                    <a:pt x="58" y="288"/>
                  </a:lnTo>
                  <a:lnTo>
                    <a:pt x="58"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6"/>
                  </a:lnTo>
                  <a:lnTo>
                    <a:pt x="57" y="286"/>
                  </a:lnTo>
                  <a:lnTo>
                    <a:pt x="57" y="286"/>
                  </a:lnTo>
                  <a:lnTo>
                    <a:pt x="57" y="286"/>
                  </a:lnTo>
                  <a:lnTo>
                    <a:pt x="57" y="285"/>
                  </a:lnTo>
                  <a:lnTo>
                    <a:pt x="57" y="285"/>
                  </a:lnTo>
                  <a:lnTo>
                    <a:pt x="57" y="285"/>
                  </a:lnTo>
                  <a:lnTo>
                    <a:pt x="57" y="285"/>
                  </a:lnTo>
                  <a:lnTo>
                    <a:pt x="57" y="282"/>
                  </a:lnTo>
                  <a:lnTo>
                    <a:pt x="57" y="282"/>
                  </a:lnTo>
                  <a:lnTo>
                    <a:pt x="57" y="282"/>
                  </a:lnTo>
                  <a:lnTo>
                    <a:pt x="57" y="282"/>
                  </a:lnTo>
                  <a:lnTo>
                    <a:pt x="57" y="281"/>
                  </a:lnTo>
                  <a:lnTo>
                    <a:pt x="57" y="281"/>
                  </a:lnTo>
                  <a:lnTo>
                    <a:pt x="57" y="281"/>
                  </a:lnTo>
                  <a:lnTo>
                    <a:pt x="57" y="281"/>
                  </a:lnTo>
                  <a:lnTo>
                    <a:pt x="57" y="279"/>
                  </a:lnTo>
                  <a:lnTo>
                    <a:pt x="55" y="279"/>
                  </a:lnTo>
                  <a:lnTo>
                    <a:pt x="55" y="279"/>
                  </a:lnTo>
                  <a:lnTo>
                    <a:pt x="55" y="279"/>
                  </a:lnTo>
                  <a:lnTo>
                    <a:pt x="55" y="279"/>
                  </a:lnTo>
                  <a:lnTo>
                    <a:pt x="54" y="279"/>
                  </a:lnTo>
                  <a:lnTo>
                    <a:pt x="54" y="279"/>
                  </a:lnTo>
                  <a:lnTo>
                    <a:pt x="54" y="279"/>
                  </a:lnTo>
                  <a:lnTo>
                    <a:pt x="54" y="278"/>
                  </a:lnTo>
                  <a:lnTo>
                    <a:pt x="54" y="278"/>
                  </a:lnTo>
                  <a:lnTo>
                    <a:pt x="54" y="278"/>
                  </a:lnTo>
                  <a:lnTo>
                    <a:pt x="54" y="278"/>
                  </a:lnTo>
                  <a:lnTo>
                    <a:pt x="54" y="278"/>
                  </a:lnTo>
                  <a:lnTo>
                    <a:pt x="54" y="278"/>
                  </a:lnTo>
                  <a:lnTo>
                    <a:pt x="54" y="278"/>
                  </a:lnTo>
                  <a:lnTo>
                    <a:pt x="54" y="278"/>
                  </a:lnTo>
                  <a:lnTo>
                    <a:pt x="54" y="276"/>
                  </a:lnTo>
                  <a:lnTo>
                    <a:pt x="52" y="276"/>
                  </a:lnTo>
                  <a:lnTo>
                    <a:pt x="52" y="276"/>
                  </a:lnTo>
                  <a:lnTo>
                    <a:pt x="52" y="276"/>
                  </a:lnTo>
                  <a:lnTo>
                    <a:pt x="52" y="274"/>
                  </a:lnTo>
                  <a:lnTo>
                    <a:pt x="52" y="274"/>
                  </a:lnTo>
                  <a:lnTo>
                    <a:pt x="52" y="274"/>
                  </a:lnTo>
                  <a:lnTo>
                    <a:pt x="52" y="274"/>
                  </a:lnTo>
                  <a:lnTo>
                    <a:pt x="52" y="272"/>
                  </a:lnTo>
                  <a:lnTo>
                    <a:pt x="52" y="272"/>
                  </a:lnTo>
                  <a:lnTo>
                    <a:pt x="52" y="272"/>
                  </a:lnTo>
                  <a:lnTo>
                    <a:pt x="52" y="272"/>
                  </a:lnTo>
                  <a:lnTo>
                    <a:pt x="52" y="270"/>
                  </a:lnTo>
                  <a:lnTo>
                    <a:pt x="52" y="270"/>
                  </a:lnTo>
                  <a:lnTo>
                    <a:pt x="52" y="268"/>
                  </a:lnTo>
                  <a:lnTo>
                    <a:pt x="52" y="268"/>
                  </a:lnTo>
                  <a:lnTo>
                    <a:pt x="52" y="266"/>
                  </a:lnTo>
                  <a:lnTo>
                    <a:pt x="52" y="266"/>
                  </a:lnTo>
                  <a:lnTo>
                    <a:pt x="52" y="266"/>
                  </a:lnTo>
                  <a:lnTo>
                    <a:pt x="52" y="266"/>
                  </a:lnTo>
                  <a:lnTo>
                    <a:pt x="52" y="266"/>
                  </a:lnTo>
                  <a:lnTo>
                    <a:pt x="52" y="266"/>
                  </a:lnTo>
                  <a:lnTo>
                    <a:pt x="52" y="266"/>
                  </a:lnTo>
                  <a:lnTo>
                    <a:pt x="52" y="266"/>
                  </a:lnTo>
                  <a:lnTo>
                    <a:pt x="52" y="264"/>
                  </a:lnTo>
                  <a:lnTo>
                    <a:pt x="51" y="264"/>
                  </a:lnTo>
                  <a:lnTo>
                    <a:pt x="51" y="264"/>
                  </a:lnTo>
                  <a:lnTo>
                    <a:pt x="51" y="264"/>
                  </a:lnTo>
                  <a:lnTo>
                    <a:pt x="51" y="262"/>
                  </a:lnTo>
                  <a:lnTo>
                    <a:pt x="51" y="262"/>
                  </a:lnTo>
                  <a:lnTo>
                    <a:pt x="51" y="262"/>
                  </a:lnTo>
                  <a:lnTo>
                    <a:pt x="51" y="262"/>
                  </a:lnTo>
                  <a:lnTo>
                    <a:pt x="51" y="260"/>
                  </a:lnTo>
                  <a:lnTo>
                    <a:pt x="49" y="260"/>
                  </a:lnTo>
                  <a:lnTo>
                    <a:pt x="49" y="260"/>
                  </a:lnTo>
                  <a:lnTo>
                    <a:pt x="49" y="260"/>
                  </a:lnTo>
                  <a:lnTo>
                    <a:pt x="49" y="260"/>
                  </a:lnTo>
                  <a:lnTo>
                    <a:pt x="48" y="260"/>
                  </a:lnTo>
                  <a:lnTo>
                    <a:pt x="48" y="260"/>
                  </a:lnTo>
                  <a:lnTo>
                    <a:pt x="48" y="260"/>
                  </a:lnTo>
                  <a:lnTo>
                    <a:pt x="48" y="258"/>
                  </a:lnTo>
                  <a:lnTo>
                    <a:pt x="46" y="258"/>
                  </a:lnTo>
                  <a:lnTo>
                    <a:pt x="46" y="258"/>
                  </a:lnTo>
                  <a:lnTo>
                    <a:pt x="46" y="258"/>
                  </a:lnTo>
                  <a:lnTo>
                    <a:pt x="46" y="258"/>
                  </a:lnTo>
                  <a:lnTo>
                    <a:pt x="46" y="258"/>
                  </a:lnTo>
                  <a:lnTo>
                    <a:pt x="46" y="258"/>
                  </a:lnTo>
                  <a:lnTo>
                    <a:pt x="46" y="258"/>
                  </a:lnTo>
                  <a:lnTo>
                    <a:pt x="46" y="256"/>
                  </a:lnTo>
                  <a:lnTo>
                    <a:pt x="44" y="256"/>
                  </a:lnTo>
                  <a:lnTo>
                    <a:pt x="44" y="256"/>
                  </a:lnTo>
                  <a:lnTo>
                    <a:pt x="43" y="256"/>
                  </a:lnTo>
                  <a:lnTo>
                    <a:pt x="43" y="256"/>
                  </a:lnTo>
                  <a:lnTo>
                    <a:pt x="40" y="256"/>
                  </a:lnTo>
                  <a:lnTo>
                    <a:pt x="40" y="256"/>
                  </a:lnTo>
                  <a:lnTo>
                    <a:pt x="40" y="256"/>
                  </a:lnTo>
                  <a:lnTo>
                    <a:pt x="40" y="254"/>
                  </a:lnTo>
                  <a:lnTo>
                    <a:pt x="38" y="254"/>
                  </a:lnTo>
                  <a:lnTo>
                    <a:pt x="38" y="254"/>
                  </a:lnTo>
                  <a:lnTo>
                    <a:pt x="38" y="254"/>
                  </a:lnTo>
                  <a:lnTo>
                    <a:pt x="38" y="254"/>
                  </a:lnTo>
                  <a:lnTo>
                    <a:pt x="36" y="254"/>
                  </a:lnTo>
                  <a:lnTo>
                    <a:pt x="36" y="254"/>
                  </a:lnTo>
                  <a:lnTo>
                    <a:pt x="36" y="254"/>
                  </a:lnTo>
                  <a:lnTo>
                    <a:pt x="36" y="252"/>
                  </a:lnTo>
                  <a:lnTo>
                    <a:pt x="34" y="252"/>
                  </a:lnTo>
                  <a:lnTo>
                    <a:pt x="34" y="252"/>
                  </a:lnTo>
                  <a:lnTo>
                    <a:pt x="34" y="252"/>
                  </a:lnTo>
                  <a:lnTo>
                    <a:pt x="34" y="252"/>
                  </a:lnTo>
                  <a:lnTo>
                    <a:pt x="34" y="252"/>
                  </a:lnTo>
                  <a:lnTo>
                    <a:pt x="34" y="252"/>
                  </a:lnTo>
                  <a:lnTo>
                    <a:pt x="34" y="252"/>
                  </a:lnTo>
                  <a:lnTo>
                    <a:pt x="34" y="251"/>
                  </a:lnTo>
                  <a:lnTo>
                    <a:pt x="33" y="251"/>
                  </a:lnTo>
                  <a:lnTo>
                    <a:pt x="33" y="251"/>
                  </a:lnTo>
                  <a:lnTo>
                    <a:pt x="33" y="251"/>
                  </a:lnTo>
                  <a:lnTo>
                    <a:pt x="33" y="251"/>
                  </a:lnTo>
                  <a:lnTo>
                    <a:pt x="33" y="251"/>
                  </a:lnTo>
                  <a:lnTo>
                    <a:pt x="33" y="251"/>
                  </a:lnTo>
                  <a:lnTo>
                    <a:pt x="33" y="251"/>
                  </a:lnTo>
                  <a:lnTo>
                    <a:pt x="33" y="250"/>
                  </a:lnTo>
                  <a:lnTo>
                    <a:pt x="31" y="250"/>
                  </a:lnTo>
                  <a:lnTo>
                    <a:pt x="31" y="250"/>
                  </a:lnTo>
                  <a:lnTo>
                    <a:pt x="31" y="250"/>
                  </a:lnTo>
                  <a:lnTo>
                    <a:pt x="31" y="248"/>
                  </a:lnTo>
                  <a:lnTo>
                    <a:pt x="29" y="248"/>
                  </a:lnTo>
                  <a:lnTo>
                    <a:pt x="29" y="248"/>
                  </a:lnTo>
                  <a:lnTo>
                    <a:pt x="29" y="248"/>
                  </a:lnTo>
                  <a:lnTo>
                    <a:pt x="29" y="246"/>
                  </a:lnTo>
                  <a:lnTo>
                    <a:pt x="28" y="246"/>
                  </a:lnTo>
                  <a:lnTo>
                    <a:pt x="28" y="246"/>
                  </a:lnTo>
                  <a:lnTo>
                    <a:pt x="28" y="246"/>
                  </a:lnTo>
                  <a:lnTo>
                    <a:pt x="28" y="243"/>
                  </a:lnTo>
                  <a:lnTo>
                    <a:pt x="28" y="243"/>
                  </a:lnTo>
                  <a:lnTo>
                    <a:pt x="28" y="242"/>
                  </a:lnTo>
                  <a:lnTo>
                    <a:pt x="28" y="242"/>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30" y="238"/>
                  </a:lnTo>
                  <a:lnTo>
                    <a:pt x="28" y="238"/>
                  </a:lnTo>
                  <a:lnTo>
                    <a:pt x="28" y="238"/>
                  </a:lnTo>
                  <a:lnTo>
                    <a:pt x="28" y="238"/>
                  </a:lnTo>
                  <a:lnTo>
                    <a:pt x="28" y="238"/>
                  </a:lnTo>
                  <a:lnTo>
                    <a:pt x="27" y="238"/>
                  </a:lnTo>
                  <a:lnTo>
                    <a:pt x="27" y="238"/>
                  </a:lnTo>
                  <a:lnTo>
                    <a:pt x="27" y="238"/>
                  </a:lnTo>
                  <a:lnTo>
                    <a:pt x="27" y="236"/>
                  </a:lnTo>
                  <a:lnTo>
                    <a:pt x="25" y="236"/>
                  </a:lnTo>
                  <a:lnTo>
                    <a:pt x="25" y="236"/>
                  </a:lnTo>
                  <a:lnTo>
                    <a:pt x="25" y="236"/>
                  </a:lnTo>
                  <a:lnTo>
                    <a:pt x="25" y="234"/>
                  </a:lnTo>
                  <a:lnTo>
                    <a:pt x="25" y="234"/>
                  </a:lnTo>
                  <a:lnTo>
                    <a:pt x="25" y="234"/>
                  </a:lnTo>
                  <a:lnTo>
                    <a:pt x="25" y="234"/>
                  </a:lnTo>
                  <a:lnTo>
                    <a:pt x="25" y="232"/>
                  </a:lnTo>
                  <a:lnTo>
                    <a:pt x="23" y="232"/>
                  </a:lnTo>
                  <a:lnTo>
                    <a:pt x="23" y="232"/>
                  </a:lnTo>
                  <a:lnTo>
                    <a:pt x="23" y="232"/>
                  </a:lnTo>
                  <a:lnTo>
                    <a:pt x="23" y="232"/>
                  </a:lnTo>
                  <a:lnTo>
                    <a:pt x="23" y="232"/>
                  </a:lnTo>
                  <a:lnTo>
                    <a:pt x="23" y="232"/>
                  </a:lnTo>
                  <a:lnTo>
                    <a:pt x="23" y="232"/>
                  </a:lnTo>
                  <a:lnTo>
                    <a:pt x="23" y="232"/>
                  </a:lnTo>
                  <a:lnTo>
                    <a:pt x="21" y="232"/>
                  </a:lnTo>
                  <a:lnTo>
                    <a:pt x="21" y="232"/>
                  </a:lnTo>
                  <a:lnTo>
                    <a:pt x="21" y="232"/>
                  </a:lnTo>
                  <a:lnTo>
                    <a:pt x="21" y="232"/>
                  </a:lnTo>
                  <a:lnTo>
                    <a:pt x="21" y="232"/>
                  </a:lnTo>
                  <a:lnTo>
                    <a:pt x="21" y="232"/>
                  </a:lnTo>
                  <a:lnTo>
                    <a:pt x="21" y="232"/>
                  </a:lnTo>
                  <a:lnTo>
                    <a:pt x="21" y="230"/>
                  </a:lnTo>
                  <a:lnTo>
                    <a:pt x="19" y="230"/>
                  </a:lnTo>
                  <a:lnTo>
                    <a:pt x="19" y="230"/>
                  </a:lnTo>
                  <a:lnTo>
                    <a:pt x="19" y="230"/>
                  </a:lnTo>
                  <a:lnTo>
                    <a:pt x="19" y="229"/>
                  </a:lnTo>
                  <a:lnTo>
                    <a:pt x="19" y="229"/>
                  </a:lnTo>
                  <a:lnTo>
                    <a:pt x="19" y="229"/>
                  </a:lnTo>
                  <a:lnTo>
                    <a:pt x="19" y="229"/>
                  </a:lnTo>
                  <a:lnTo>
                    <a:pt x="19" y="227"/>
                  </a:lnTo>
                  <a:lnTo>
                    <a:pt x="19" y="227"/>
                  </a:lnTo>
                  <a:lnTo>
                    <a:pt x="19" y="227"/>
                  </a:lnTo>
                  <a:lnTo>
                    <a:pt x="19" y="227"/>
                  </a:lnTo>
                  <a:lnTo>
                    <a:pt x="19" y="225"/>
                  </a:lnTo>
                  <a:lnTo>
                    <a:pt x="19" y="225"/>
                  </a:lnTo>
                  <a:lnTo>
                    <a:pt x="19" y="225"/>
                  </a:lnTo>
                  <a:lnTo>
                    <a:pt x="19" y="225"/>
                  </a:lnTo>
                  <a:lnTo>
                    <a:pt x="19" y="223"/>
                  </a:lnTo>
                  <a:lnTo>
                    <a:pt x="17" y="223"/>
                  </a:lnTo>
                  <a:lnTo>
                    <a:pt x="17" y="223"/>
                  </a:lnTo>
                  <a:lnTo>
                    <a:pt x="17" y="223"/>
                  </a:lnTo>
                  <a:lnTo>
                    <a:pt x="17" y="221"/>
                  </a:lnTo>
                  <a:lnTo>
                    <a:pt x="15" y="221"/>
                  </a:lnTo>
                  <a:lnTo>
                    <a:pt x="15" y="219"/>
                  </a:lnTo>
                  <a:lnTo>
                    <a:pt x="15" y="219"/>
                  </a:lnTo>
                  <a:lnTo>
                    <a:pt x="15" y="217"/>
                  </a:lnTo>
                  <a:lnTo>
                    <a:pt x="13" y="217"/>
                  </a:lnTo>
                  <a:lnTo>
                    <a:pt x="13" y="217"/>
                  </a:lnTo>
                  <a:lnTo>
                    <a:pt x="13" y="217"/>
                  </a:lnTo>
                  <a:lnTo>
                    <a:pt x="13" y="215"/>
                  </a:lnTo>
                  <a:lnTo>
                    <a:pt x="13" y="215"/>
                  </a:lnTo>
                  <a:lnTo>
                    <a:pt x="13" y="213"/>
                  </a:lnTo>
                  <a:lnTo>
                    <a:pt x="13" y="213"/>
                  </a:lnTo>
                  <a:lnTo>
                    <a:pt x="13" y="211"/>
                  </a:lnTo>
                  <a:lnTo>
                    <a:pt x="11" y="211"/>
                  </a:lnTo>
                  <a:lnTo>
                    <a:pt x="11" y="211"/>
                  </a:lnTo>
                  <a:lnTo>
                    <a:pt x="11" y="211"/>
                  </a:lnTo>
                  <a:lnTo>
                    <a:pt x="11" y="211"/>
                  </a:lnTo>
                  <a:lnTo>
                    <a:pt x="11" y="211"/>
                  </a:lnTo>
                  <a:lnTo>
                    <a:pt x="11" y="211"/>
                  </a:lnTo>
                  <a:lnTo>
                    <a:pt x="11" y="211"/>
                  </a:lnTo>
                  <a:lnTo>
                    <a:pt x="11" y="211"/>
                  </a:lnTo>
                  <a:lnTo>
                    <a:pt x="10" y="211"/>
                  </a:lnTo>
                  <a:lnTo>
                    <a:pt x="10" y="211"/>
                  </a:lnTo>
                  <a:lnTo>
                    <a:pt x="10" y="211"/>
                  </a:lnTo>
                  <a:lnTo>
                    <a:pt x="10" y="211"/>
                  </a:lnTo>
                  <a:lnTo>
                    <a:pt x="10" y="211"/>
                  </a:lnTo>
                  <a:lnTo>
                    <a:pt x="10" y="211"/>
                  </a:lnTo>
                  <a:lnTo>
                    <a:pt x="10" y="211"/>
                  </a:lnTo>
                  <a:lnTo>
                    <a:pt x="10" y="209"/>
                  </a:lnTo>
                  <a:lnTo>
                    <a:pt x="8" y="209"/>
                  </a:lnTo>
                  <a:lnTo>
                    <a:pt x="8" y="207"/>
                  </a:lnTo>
                  <a:lnTo>
                    <a:pt x="8" y="207"/>
                  </a:lnTo>
                  <a:lnTo>
                    <a:pt x="8" y="205"/>
                  </a:lnTo>
                  <a:lnTo>
                    <a:pt x="6" y="205"/>
                  </a:lnTo>
                  <a:lnTo>
                    <a:pt x="6" y="203"/>
                  </a:lnTo>
                  <a:lnTo>
                    <a:pt x="6" y="203"/>
                  </a:lnTo>
                  <a:lnTo>
                    <a:pt x="6" y="201"/>
                  </a:lnTo>
                  <a:lnTo>
                    <a:pt x="5" y="201"/>
                  </a:lnTo>
                  <a:lnTo>
                    <a:pt x="5" y="199"/>
                  </a:lnTo>
                  <a:lnTo>
                    <a:pt x="5" y="199"/>
                  </a:lnTo>
                  <a:lnTo>
                    <a:pt x="5" y="197"/>
                  </a:lnTo>
                  <a:lnTo>
                    <a:pt x="5" y="197"/>
                  </a:lnTo>
                  <a:lnTo>
                    <a:pt x="5" y="195"/>
                  </a:lnTo>
                  <a:lnTo>
                    <a:pt x="5" y="193"/>
                  </a:lnTo>
                  <a:lnTo>
                    <a:pt x="8" y="191"/>
                  </a:lnTo>
                  <a:lnTo>
                    <a:pt x="7" y="191"/>
                  </a:lnTo>
                  <a:lnTo>
                    <a:pt x="7" y="191"/>
                  </a:lnTo>
                  <a:lnTo>
                    <a:pt x="7" y="191"/>
                  </a:lnTo>
                  <a:lnTo>
                    <a:pt x="7" y="190"/>
                  </a:lnTo>
                  <a:lnTo>
                    <a:pt x="7" y="190"/>
                  </a:lnTo>
                  <a:lnTo>
                    <a:pt x="7" y="190"/>
                  </a:lnTo>
                  <a:lnTo>
                    <a:pt x="7" y="190"/>
                  </a:lnTo>
                  <a:lnTo>
                    <a:pt x="7" y="188"/>
                  </a:lnTo>
                  <a:lnTo>
                    <a:pt x="7" y="188"/>
                  </a:lnTo>
                  <a:lnTo>
                    <a:pt x="7" y="188"/>
                  </a:lnTo>
                  <a:lnTo>
                    <a:pt x="7" y="188"/>
                  </a:lnTo>
                  <a:lnTo>
                    <a:pt x="7" y="185"/>
                  </a:lnTo>
                  <a:lnTo>
                    <a:pt x="7" y="185"/>
                  </a:lnTo>
                  <a:lnTo>
                    <a:pt x="7" y="185"/>
                  </a:lnTo>
                  <a:lnTo>
                    <a:pt x="7" y="185"/>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2"/>
                  </a:lnTo>
                  <a:lnTo>
                    <a:pt x="9" y="182"/>
                  </a:lnTo>
                  <a:lnTo>
                    <a:pt x="9" y="182"/>
                  </a:lnTo>
                  <a:lnTo>
                    <a:pt x="9" y="182"/>
                  </a:lnTo>
                  <a:lnTo>
                    <a:pt x="9" y="182"/>
                  </a:lnTo>
                  <a:lnTo>
                    <a:pt x="9" y="182"/>
                  </a:lnTo>
                  <a:lnTo>
                    <a:pt x="9" y="182"/>
                  </a:lnTo>
                  <a:lnTo>
                    <a:pt x="9" y="182"/>
                  </a:lnTo>
                  <a:lnTo>
                    <a:pt x="9" y="180"/>
                  </a:lnTo>
                  <a:lnTo>
                    <a:pt x="9" y="180"/>
                  </a:lnTo>
                  <a:lnTo>
                    <a:pt x="9" y="180"/>
                  </a:lnTo>
                  <a:lnTo>
                    <a:pt x="9" y="180"/>
                  </a:lnTo>
                  <a:lnTo>
                    <a:pt x="9" y="178"/>
                  </a:lnTo>
                  <a:lnTo>
                    <a:pt x="9" y="178"/>
                  </a:lnTo>
                  <a:lnTo>
                    <a:pt x="9" y="178"/>
                  </a:lnTo>
                  <a:lnTo>
                    <a:pt x="9" y="178"/>
                  </a:lnTo>
                  <a:lnTo>
                    <a:pt x="9" y="176"/>
                  </a:lnTo>
                  <a:lnTo>
                    <a:pt x="7" y="176"/>
                  </a:lnTo>
                  <a:lnTo>
                    <a:pt x="7" y="176"/>
                  </a:lnTo>
                  <a:lnTo>
                    <a:pt x="7" y="176"/>
                  </a:lnTo>
                  <a:lnTo>
                    <a:pt x="7" y="176"/>
                  </a:lnTo>
                  <a:lnTo>
                    <a:pt x="6" y="176"/>
                  </a:lnTo>
                  <a:lnTo>
                    <a:pt x="6" y="176"/>
                  </a:lnTo>
                  <a:lnTo>
                    <a:pt x="6" y="176"/>
                  </a:lnTo>
                  <a:lnTo>
                    <a:pt x="6" y="174"/>
                  </a:lnTo>
                  <a:lnTo>
                    <a:pt x="5" y="174"/>
                  </a:lnTo>
                  <a:lnTo>
                    <a:pt x="5" y="174"/>
                  </a:lnTo>
                  <a:lnTo>
                    <a:pt x="5" y="174"/>
                  </a:lnTo>
                  <a:lnTo>
                    <a:pt x="5" y="173"/>
                  </a:lnTo>
                  <a:lnTo>
                    <a:pt x="5" y="173"/>
                  </a:lnTo>
                  <a:lnTo>
                    <a:pt x="5" y="173"/>
                  </a:lnTo>
                  <a:lnTo>
                    <a:pt x="5" y="173"/>
                  </a:lnTo>
                  <a:lnTo>
                    <a:pt x="5"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2" y="171"/>
                  </a:lnTo>
                  <a:lnTo>
                    <a:pt x="2" y="171"/>
                  </a:lnTo>
                  <a:lnTo>
                    <a:pt x="2" y="171"/>
                  </a:lnTo>
                  <a:lnTo>
                    <a:pt x="2" y="169"/>
                  </a:lnTo>
                  <a:lnTo>
                    <a:pt x="1" y="169"/>
                  </a:lnTo>
                  <a:lnTo>
                    <a:pt x="1" y="166"/>
                  </a:lnTo>
                  <a:lnTo>
                    <a:pt x="1" y="166"/>
                  </a:lnTo>
                  <a:lnTo>
                    <a:pt x="1" y="164"/>
                  </a:lnTo>
                  <a:lnTo>
                    <a:pt x="0" y="164"/>
                  </a:lnTo>
                  <a:lnTo>
                    <a:pt x="0" y="164"/>
                  </a:lnTo>
                  <a:lnTo>
                    <a:pt x="0" y="164"/>
                  </a:lnTo>
                  <a:lnTo>
                    <a:pt x="0" y="162"/>
                  </a:lnTo>
                  <a:lnTo>
                    <a:pt x="0" y="162"/>
                  </a:lnTo>
                  <a:lnTo>
                    <a:pt x="0" y="160"/>
                  </a:lnTo>
                  <a:lnTo>
                    <a:pt x="0" y="160"/>
                  </a:lnTo>
                  <a:lnTo>
                    <a:pt x="0" y="158"/>
                  </a:lnTo>
                  <a:lnTo>
                    <a:pt x="0" y="158"/>
                  </a:lnTo>
                  <a:lnTo>
                    <a:pt x="0" y="158"/>
                  </a:lnTo>
                  <a:lnTo>
                    <a:pt x="0" y="158"/>
                  </a:lnTo>
                  <a:lnTo>
                    <a:pt x="0" y="158"/>
                  </a:lnTo>
                  <a:lnTo>
                    <a:pt x="0" y="158"/>
                  </a:lnTo>
                  <a:lnTo>
                    <a:pt x="0" y="158"/>
                  </a:lnTo>
                  <a:lnTo>
                    <a:pt x="0" y="158"/>
                  </a:lnTo>
                  <a:lnTo>
                    <a:pt x="0" y="157"/>
                  </a:lnTo>
                  <a:lnTo>
                    <a:pt x="0" y="157"/>
                  </a:lnTo>
                  <a:lnTo>
                    <a:pt x="0" y="157"/>
                  </a:lnTo>
                  <a:lnTo>
                    <a:pt x="0" y="157"/>
                  </a:lnTo>
                  <a:lnTo>
                    <a:pt x="0" y="157"/>
                  </a:lnTo>
                  <a:lnTo>
                    <a:pt x="0" y="157"/>
                  </a:lnTo>
                  <a:lnTo>
                    <a:pt x="0" y="157"/>
                  </a:lnTo>
                  <a:lnTo>
                    <a:pt x="0" y="157"/>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3"/>
                  </a:lnTo>
                  <a:lnTo>
                    <a:pt x="4" y="153"/>
                  </a:lnTo>
                  <a:lnTo>
                    <a:pt x="4" y="153"/>
                  </a:lnTo>
                  <a:lnTo>
                    <a:pt x="4" y="153"/>
                  </a:lnTo>
                  <a:lnTo>
                    <a:pt x="4" y="153"/>
                  </a:lnTo>
                  <a:lnTo>
                    <a:pt x="4" y="153"/>
                  </a:lnTo>
                  <a:lnTo>
                    <a:pt x="4" y="153"/>
                  </a:lnTo>
                  <a:lnTo>
                    <a:pt x="4" y="153"/>
                  </a:lnTo>
                  <a:lnTo>
                    <a:pt x="5" y="151"/>
                  </a:lnTo>
                  <a:lnTo>
                    <a:pt x="5" y="151"/>
                  </a:lnTo>
                  <a:lnTo>
                    <a:pt x="5" y="151"/>
                  </a:lnTo>
                  <a:lnTo>
                    <a:pt x="5" y="151"/>
                  </a:lnTo>
                  <a:lnTo>
                    <a:pt x="5" y="149"/>
                  </a:lnTo>
                  <a:lnTo>
                    <a:pt x="5" y="149"/>
                  </a:lnTo>
                  <a:lnTo>
                    <a:pt x="5" y="149"/>
                  </a:lnTo>
                  <a:lnTo>
                    <a:pt x="5" y="149"/>
                  </a:lnTo>
                  <a:lnTo>
                    <a:pt x="6" y="147"/>
                  </a:lnTo>
                  <a:lnTo>
                    <a:pt x="6" y="147"/>
                  </a:lnTo>
                  <a:lnTo>
                    <a:pt x="6" y="147"/>
                  </a:lnTo>
                  <a:lnTo>
                    <a:pt x="6" y="147"/>
                  </a:lnTo>
                  <a:lnTo>
                    <a:pt x="6" y="145"/>
                  </a:lnTo>
                  <a:lnTo>
                    <a:pt x="6" y="145"/>
                  </a:lnTo>
                  <a:lnTo>
                    <a:pt x="6" y="143"/>
                  </a:lnTo>
                  <a:lnTo>
                    <a:pt x="6" y="143"/>
                  </a:lnTo>
                  <a:lnTo>
                    <a:pt x="6" y="141"/>
                  </a:lnTo>
                  <a:lnTo>
                    <a:pt x="6" y="141"/>
                  </a:lnTo>
                  <a:lnTo>
                    <a:pt x="6" y="141"/>
                  </a:lnTo>
                  <a:lnTo>
                    <a:pt x="6" y="141"/>
                  </a:lnTo>
                  <a:lnTo>
                    <a:pt x="6" y="141"/>
                  </a:lnTo>
                  <a:lnTo>
                    <a:pt x="6" y="141"/>
                  </a:lnTo>
                  <a:lnTo>
                    <a:pt x="6" y="141"/>
                  </a:lnTo>
                  <a:lnTo>
                    <a:pt x="6" y="141"/>
                  </a:lnTo>
                  <a:lnTo>
                    <a:pt x="6" y="140"/>
                  </a:lnTo>
                  <a:lnTo>
                    <a:pt x="6" y="140"/>
                  </a:lnTo>
                  <a:lnTo>
                    <a:pt x="6" y="140"/>
                  </a:lnTo>
                  <a:lnTo>
                    <a:pt x="6" y="140"/>
                  </a:lnTo>
                  <a:lnTo>
                    <a:pt x="6" y="140"/>
                  </a:lnTo>
                  <a:lnTo>
                    <a:pt x="6" y="140"/>
                  </a:lnTo>
                  <a:lnTo>
                    <a:pt x="6" y="140"/>
                  </a:lnTo>
                  <a:lnTo>
                    <a:pt x="6" y="140"/>
                  </a:lnTo>
                  <a:lnTo>
                    <a:pt x="6" y="138"/>
                  </a:lnTo>
                  <a:lnTo>
                    <a:pt x="5" y="138"/>
                  </a:lnTo>
                  <a:lnTo>
                    <a:pt x="5" y="138"/>
                  </a:lnTo>
                  <a:lnTo>
                    <a:pt x="5" y="138"/>
                  </a:lnTo>
                  <a:lnTo>
                    <a:pt x="5" y="138"/>
                  </a:lnTo>
                  <a:lnTo>
                    <a:pt x="5" y="138"/>
                  </a:lnTo>
                  <a:lnTo>
                    <a:pt x="5" y="138"/>
                  </a:lnTo>
                  <a:lnTo>
                    <a:pt x="5" y="138"/>
                  </a:lnTo>
                  <a:lnTo>
                    <a:pt x="5" y="137"/>
                  </a:lnTo>
                  <a:lnTo>
                    <a:pt x="5" y="137"/>
                  </a:lnTo>
                  <a:lnTo>
                    <a:pt x="5" y="137"/>
                  </a:lnTo>
                  <a:lnTo>
                    <a:pt x="5" y="137"/>
                  </a:lnTo>
                  <a:lnTo>
                    <a:pt x="5" y="137"/>
                  </a:lnTo>
                  <a:lnTo>
                    <a:pt x="5" y="137"/>
                  </a:lnTo>
                  <a:lnTo>
                    <a:pt x="5" y="137"/>
                  </a:lnTo>
                  <a:lnTo>
                    <a:pt x="5" y="137"/>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7" y="130"/>
                  </a:lnTo>
                  <a:lnTo>
                    <a:pt x="6" y="130"/>
                  </a:lnTo>
                  <a:lnTo>
                    <a:pt x="6" y="128"/>
                  </a:lnTo>
                  <a:lnTo>
                    <a:pt x="6" y="126"/>
                  </a:lnTo>
                  <a:lnTo>
                    <a:pt x="6" y="123"/>
                  </a:lnTo>
                  <a:lnTo>
                    <a:pt x="6" y="121"/>
                  </a:lnTo>
                  <a:lnTo>
                    <a:pt x="6" y="119"/>
                  </a:lnTo>
                  <a:lnTo>
                    <a:pt x="6" y="117"/>
                  </a:lnTo>
                  <a:lnTo>
                    <a:pt x="7" y="115"/>
                  </a:lnTo>
                  <a:lnTo>
                    <a:pt x="7" y="113"/>
                  </a:lnTo>
                  <a:lnTo>
                    <a:pt x="7" y="111"/>
                  </a:lnTo>
                  <a:lnTo>
                    <a:pt x="7" y="109"/>
                  </a:lnTo>
                  <a:lnTo>
                    <a:pt x="7" y="106"/>
                  </a:lnTo>
                  <a:lnTo>
                    <a:pt x="5" y="104"/>
                  </a:lnTo>
                  <a:lnTo>
                    <a:pt x="5" y="102"/>
                  </a:lnTo>
                  <a:lnTo>
                    <a:pt x="5" y="100"/>
                  </a:lnTo>
                  <a:lnTo>
                    <a:pt x="5" y="98"/>
                  </a:lnTo>
                  <a:lnTo>
                    <a:pt x="5" y="98"/>
                  </a:lnTo>
                  <a:lnTo>
                    <a:pt x="5" y="98"/>
                  </a:lnTo>
                  <a:lnTo>
                    <a:pt x="5" y="98"/>
                  </a:lnTo>
                  <a:lnTo>
                    <a:pt x="5" y="98"/>
                  </a:lnTo>
                  <a:lnTo>
                    <a:pt x="5" y="98"/>
                  </a:lnTo>
                  <a:lnTo>
                    <a:pt x="5" y="98"/>
                  </a:lnTo>
                  <a:lnTo>
                    <a:pt x="5" y="98"/>
                  </a:lnTo>
                  <a:lnTo>
                    <a:pt x="5" y="97"/>
                  </a:lnTo>
                  <a:lnTo>
                    <a:pt x="5" y="97"/>
                  </a:lnTo>
                  <a:lnTo>
                    <a:pt x="5" y="97"/>
                  </a:lnTo>
                  <a:lnTo>
                    <a:pt x="5" y="97"/>
                  </a:lnTo>
                  <a:lnTo>
                    <a:pt x="5" y="97"/>
                  </a:lnTo>
                  <a:lnTo>
                    <a:pt x="5" y="97"/>
                  </a:lnTo>
                  <a:lnTo>
                    <a:pt x="5" y="97"/>
                  </a:lnTo>
                  <a:lnTo>
                    <a:pt x="5" y="97"/>
                  </a:lnTo>
                  <a:lnTo>
                    <a:pt x="6" y="95"/>
                  </a:lnTo>
                  <a:lnTo>
                    <a:pt x="6" y="95"/>
                  </a:lnTo>
                  <a:lnTo>
                    <a:pt x="6" y="95"/>
                  </a:lnTo>
                  <a:lnTo>
                    <a:pt x="6" y="95"/>
                  </a:lnTo>
                  <a:lnTo>
                    <a:pt x="6" y="95"/>
                  </a:lnTo>
                  <a:lnTo>
                    <a:pt x="6" y="95"/>
                  </a:lnTo>
                  <a:lnTo>
                    <a:pt x="6" y="95"/>
                  </a:lnTo>
                  <a:lnTo>
                    <a:pt x="6" y="95"/>
                  </a:lnTo>
                  <a:lnTo>
                    <a:pt x="8" y="95"/>
                  </a:lnTo>
                  <a:lnTo>
                    <a:pt x="8" y="95"/>
                  </a:lnTo>
                  <a:lnTo>
                    <a:pt x="8" y="95"/>
                  </a:lnTo>
                  <a:lnTo>
                    <a:pt x="8" y="95"/>
                  </a:lnTo>
                  <a:lnTo>
                    <a:pt x="8" y="95"/>
                  </a:lnTo>
                  <a:lnTo>
                    <a:pt x="8" y="95"/>
                  </a:lnTo>
                  <a:lnTo>
                    <a:pt x="8" y="95"/>
                  </a:lnTo>
                  <a:lnTo>
                    <a:pt x="8" y="95"/>
                  </a:lnTo>
                  <a:lnTo>
                    <a:pt x="9" y="94"/>
                  </a:lnTo>
                  <a:lnTo>
                    <a:pt x="9" y="94"/>
                  </a:lnTo>
                  <a:lnTo>
                    <a:pt x="9" y="94"/>
                  </a:lnTo>
                  <a:lnTo>
                    <a:pt x="9" y="94"/>
                  </a:lnTo>
                  <a:lnTo>
                    <a:pt x="9" y="94"/>
                  </a:lnTo>
                  <a:lnTo>
                    <a:pt x="9" y="94"/>
                  </a:lnTo>
                  <a:lnTo>
                    <a:pt x="9" y="94"/>
                  </a:lnTo>
                  <a:lnTo>
                    <a:pt x="9" y="94"/>
                  </a:lnTo>
                  <a:lnTo>
                    <a:pt x="9" y="92"/>
                  </a:lnTo>
                  <a:lnTo>
                    <a:pt x="9" y="92"/>
                  </a:lnTo>
                  <a:lnTo>
                    <a:pt x="9" y="92"/>
                  </a:lnTo>
                  <a:lnTo>
                    <a:pt x="9" y="92"/>
                  </a:lnTo>
                  <a:lnTo>
                    <a:pt x="9" y="92"/>
                  </a:lnTo>
                  <a:lnTo>
                    <a:pt x="9" y="92"/>
                  </a:lnTo>
                  <a:lnTo>
                    <a:pt x="9" y="92"/>
                  </a:lnTo>
                  <a:lnTo>
                    <a:pt x="9" y="92"/>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88"/>
                  </a:lnTo>
                  <a:lnTo>
                    <a:pt x="10" y="87"/>
                  </a:lnTo>
                  <a:lnTo>
                    <a:pt x="10" y="85"/>
                  </a:lnTo>
                  <a:lnTo>
                    <a:pt x="10" y="83"/>
                  </a:lnTo>
                  <a:lnTo>
                    <a:pt x="13" y="81"/>
                  </a:lnTo>
                  <a:lnTo>
                    <a:pt x="13" y="79"/>
                  </a:lnTo>
                  <a:lnTo>
                    <a:pt x="14" y="77"/>
                  </a:lnTo>
                  <a:lnTo>
                    <a:pt x="14" y="75"/>
                  </a:lnTo>
                  <a:lnTo>
                    <a:pt x="15" y="73"/>
                  </a:lnTo>
                  <a:lnTo>
                    <a:pt x="15" y="72"/>
                  </a:lnTo>
                  <a:lnTo>
                    <a:pt x="16" y="70"/>
                  </a:lnTo>
                  <a:lnTo>
                    <a:pt x="16" y="68"/>
                  </a:lnTo>
                  <a:lnTo>
                    <a:pt x="19" y="65"/>
                  </a:lnTo>
                  <a:lnTo>
                    <a:pt x="19" y="63"/>
                  </a:lnTo>
                  <a:lnTo>
                    <a:pt x="20" y="61"/>
                  </a:lnTo>
                  <a:lnTo>
                    <a:pt x="20" y="59"/>
                  </a:lnTo>
                  <a:lnTo>
                    <a:pt x="23" y="57"/>
                  </a:lnTo>
                  <a:lnTo>
                    <a:pt x="23" y="57"/>
                  </a:lnTo>
                  <a:lnTo>
                    <a:pt x="23" y="57"/>
                  </a:lnTo>
                  <a:lnTo>
                    <a:pt x="23" y="57"/>
                  </a:lnTo>
                  <a:lnTo>
                    <a:pt x="23" y="55"/>
                  </a:lnTo>
                  <a:lnTo>
                    <a:pt x="23" y="55"/>
                  </a:lnTo>
                  <a:lnTo>
                    <a:pt x="23" y="55"/>
                  </a:lnTo>
                  <a:lnTo>
                    <a:pt x="23" y="55"/>
                  </a:lnTo>
                  <a:lnTo>
                    <a:pt x="24" y="53"/>
                  </a:lnTo>
                  <a:lnTo>
                    <a:pt x="24" y="53"/>
                  </a:lnTo>
                  <a:lnTo>
                    <a:pt x="24" y="53"/>
                  </a:lnTo>
                  <a:lnTo>
                    <a:pt x="24" y="53"/>
                  </a:lnTo>
                  <a:lnTo>
                    <a:pt x="24" y="51"/>
                  </a:lnTo>
                  <a:lnTo>
                    <a:pt x="24" y="51"/>
                  </a:lnTo>
                  <a:lnTo>
                    <a:pt x="24" y="49"/>
                  </a:lnTo>
                  <a:lnTo>
                    <a:pt x="24" y="49"/>
                  </a:lnTo>
                  <a:lnTo>
                    <a:pt x="25" y="47"/>
                  </a:lnTo>
                  <a:lnTo>
                    <a:pt x="24" y="47"/>
                  </a:lnTo>
                  <a:lnTo>
                    <a:pt x="24" y="47"/>
                  </a:lnTo>
                  <a:lnTo>
                    <a:pt x="24" y="47"/>
                  </a:lnTo>
                  <a:lnTo>
                    <a:pt x="24" y="47"/>
                  </a:lnTo>
                  <a:lnTo>
                    <a:pt x="24" y="47"/>
                  </a:lnTo>
                  <a:lnTo>
                    <a:pt x="24" y="47"/>
                  </a:lnTo>
                  <a:lnTo>
                    <a:pt x="24" y="47"/>
                  </a:lnTo>
                  <a:lnTo>
                    <a:pt x="24" y="45"/>
                  </a:lnTo>
                  <a:lnTo>
                    <a:pt x="24" y="45"/>
                  </a:lnTo>
                  <a:lnTo>
                    <a:pt x="24" y="45"/>
                  </a:lnTo>
                  <a:lnTo>
                    <a:pt x="24" y="45"/>
                  </a:lnTo>
                  <a:lnTo>
                    <a:pt x="24" y="43"/>
                  </a:lnTo>
                  <a:lnTo>
                    <a:pt x="24" y="43"/>
                  </a:lnTo>
                  <a:lnTo>
                    <a:pt x="24" y="43"/>
                  </a:lnTo>
                  <a:lnTo>
                    <a:pt x="24" y="43"/>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5"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1" name="广东">
              <a:hlinkClick r:id="" action="ppaction://macro?name=Slide1.广东_click" highlightClick="1"/>
              <a:hlinkHover r:id="" action="ppaction://noaction" highlightClick="1"/>
            </p:cNvPr>
            <p:cNvSpPr>
              <a:spLocks noChangeAspect="1"/>
            </p:cNvSpPr>
            <p:nvPr/>
          </p:nvSpPr>
          <p:spPr bwMode="auto">
            <a:xfrm rot="180000">
              <a:off x="5311550" y="5495077"/>
              <a:ext cx="1162552" cy="1016602"/>
            </a:xfrm>
            <a:custGeom>
              <a:avLst/>
              <a:gdLst>
                <a:gd name="T0" fmla="*/ 161 w 548"/>
                <a:gd name="T1" fmla="*/ 65 h 455"/>
                <a:gd name="T2" fmla="*/ 168 w 548"/>
                <a:gd name="T3" fmla="*/ 36 h 455"/>
                <a:gd name="T4" fmla="*/ 219 w 548"/>
                <a:gd name="T5" fmla="*/ 52 h 455"/>
                <a:gd name="T6" fmla="*/ 216 w 548"/>
                <a:gd name="T7" fmla="*/ 28 h 455"/>
                <a:gd name="T8" fmla="*/ 238 w 548"/>
                <a:gd name="T9" fmla="*/ 2 h 455"/>
                <a:gd name="T10" fmla="*/ 294 w 548"/>
                <a:gd name="T11" fmla="*/ 0 h 455"/>
                <a:gd name="T12" fmla="*/ 344 w 548"/>
                <a:gd name="T13" fmla="*/ 4 h 455"/>
                <a:gd name="T14" fmla="*/ 340 w 548"/>
                <a:gd name="T15" fmla="*/ 32 h 455"/>
                <a:gd name="T16" fmla="*/ 322 w 548"/>
                <a:gd name="T17" fmla="*/ 67 h 455"/>
                <a:gd name="T18" fmla="*/ 406 w 548"/>
                <a:gd name="T19" fmla="*/ 45 h 455"/>
                <a:gd name="T20" fmla="*/ 440 w 548"/>
                <a:gd name="T21" fmla="*/ 52 h 455"/>
                <a:gd name="T22" fmla="*/ 435 w 548"/>
                <a:gd name="T23" fmla="*/ 26 h 455"/>
                <a:gd name="T24" fmla="*/ 492 w 548"/>
                <a:gd name="T25" fmla="*/ 43 h 455"/>
                <a:gd name="T26" fmla="*/ 525 w 548"/>
                <a:gd name="T27" fmla="*/ 67 h 455"/>
                <a:gd name="T28" fmla="*/ 532 w 548"/>
                <a:gd name="T29" fmla="*/ 127 h 455"/>
                <a:gd name="T30" fmla="*/ 507 w 548"/>
                <a:gd name="T31" fmla="*/ 154 h 455"/>
                <a:gd name="T32" fmla="*/ 460 w 548"/>
                <a:gd name="T33" fmla="*/ 195 h 455"/>
                <a:gd name="T34" fmla="*/ 436 w 548"/>
                <a:gd name="T35" fmla="*/ 203 h 455"/>
                <a:gd name="T36" fmla="*/ 426 w 548"/>
                <a:gd name="T37" fmla="*/ 207 h 455"/>
                <a:gd name="T38" fmla="*/ 386 w 548"/>
                <a:gd name="T39" fmla="*/ 221 h 455"/>
                <a:gd name="T40" fmla="*/ 358 w 548"/>
                <a:gd name="T41" fmla="*/ 224 h 455"/>
                <a:gd name="T42" fmla="*/ 283 w 548"/>
                <a:gd name="T43" fmla="*/ 214 h 455"/>
                <a:gd name="T44" fmla="*/ 293 w 548"/>
                <a:gd name="T45" fmla="*/ 267 h 455"/>
                <a:gd name="T46" fmla="*/ 246 w 548"/>
                <a:gd name="T47" fmla="*/ 302 h 455"/>
                <a:gd name="T48" fmla="*/ 198 w 548"/>
                <a:gd name="T49" fmla="*/ 316 h 455"/>
                <a:gd name="T50" fmla="*/ 142 w 548"/>
                <a:gd name="T51" fmla="*/ 338 h 455"/>
                <a:gd name="T52" fmla="*/ 54 w 548"/>
                <a:gd name="T53" fmla="*/ 380 h 455"/>
                <a:gd name="T54" fmla="*/ 67 w 548"/>
                <a:gd name="T55" fmla="*/ 438 h 455"/>
                <a:gd name="T56" fmla="*/ 26 w 548"/>
                <a:gd name="T57" fmla="*/ 453 h 455"/>
                <a:gd name="T58" fmla="*/ 5 w 548"/>
                <a:gd name="T59" fmla="*/ 372 h 455"/>
                <a:gd name="T60" fmla="*/ 24 w 548"/>
                <a:gd name="T61" fmla="*/ 325 h 455"/>
                <a:gd name="T62" fmla="*/ 46 w 548"/>
                <a:gd name="T63" fmla="*/ 303 h 455"/>
                <a:gd name="T64" fmla="*/ 74 w 548"/>
                <a:gd name="T65" fmla="*/ 265 h 455"/>
                <a:gd name="T66" fmla="*/ 115 w 548"/>
                <a:gd name="T67" fmla="*/ 187 h 455"/>
                <a:gd name="T68" fmla="*/ 146 w 548"/>
                <a:gd name="T69" fmla="*/ 128 h 455"/>
                <a:gd name="T70" fmla="*/ 146 w 548"/>
                <a:gd name="T71" fmla="*/ 7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8" h="455">
                  <a:moveTo>
                    <a:pt x="146" y="77"/>
                  </a:moveTo>
                  <a:lnTo>
                    <a:pt x="161" y="65"/>
                  </a:lnTo>
                  <a:lnTo>
                    <a:pt x="161" y="43"/>
                  </a:lnTo>
                  <a:lnTo>
                    <a:pt x="168" y="36"/>
                  </a:lnTo>
                  <a:lnTo>
                    <a:pt x="187" y="38"/>
                  </a:lnTo>
                  <a:lnTo>
                    <a:pt x="219" y="52"/>
                  </a:lnTo>
                  <a:lnTo>
                    <a:pt x="224" y="41"/>
                  </a:lnTo>
                  <a:lnTo>
                    <a:pt x="216" y="28"/>
                  </a:lnTo>
                  <a:lnTo>
                    <a:pt x="219" y="19"/>
                  </a:lnTo>
                  <a:lnTo>
                    <a:pt x="238" y="2"/>
                  </a:lnTo>
                  <a:lnTo>
                    <a:pt x="274" y="12"/>
                  </a:lnTo>
                  <a:lnTo>
                    <a:pt x="294" y="0"/>
                  </a:lnTo>
                  <a:lnTo>
                    <a:pt x="309" y="14"/>
                  </a:lnTo>
                  <a:lnTo>
                    <a:pt x="344" y="4"/>
                  </a:lnTo>
                  <a:lnTo>
                    <a:pt x="350" y="18"/>
                  </a:lnTo>
                  <a:lnTo>
                    <a:pt x="340" y="32"/>
                  </a:lnTo>
                  <a:lnTo>
                    <a:pt x="322" y="60"/>
                  </a:lnTo>
                  <a:lnTo>
                    <a:pt x="322" y="67"/>
                  </a:lnTo>
                  <a:lnTo>
                    <a:pt x="332" y="74"/>
                  </a:lnTo>
                  <a:lnTo>
                    <a:pt x="406" y="45"/>
                  </a:lnTo>
                  <a:lnTo>
                    <a:pt x="433" y="60"/>
                  </a:lnTo>
                  <a:lnTo>
                    <a:pt x="440" y="52"/>
                  </a:lnTo>
                  <a:lnTo>
                    <a:pt x="433" y="36"/>
                  </a:lnTo>
                  <a:lnTo>
                    <a:pt x="435" y="26"/>
                  </a:lnTo>
                  <a:lnTo>
                    <a:pt x="483" y="36"/>
                  </a:lnTo>
                  <a:lnTo>
                    <a:pt x="492" y="43"/>
                  </a:lnTo>
                  <a:lnTo>
                    <a:pt x="506" y="41"/>
                  </a:lnTo>
                  <a:lnTo>
                    <a:pt x="525" y="67"/>
                  </a:lnTo>
                  <a:lnTo>
                    <a:pt x="547" y="115"/>
                  </a:lnTo>
                  <a:lnTo>
                    <a:pt x="532" y="127"/>
                  </a:lnTo>
                  <a:lnTo>
                    <a:pt x="520" y="150"/>
                  </a:lnTo>
                  <a:lnTo>
                    <a:pt x="507" y="154"/>
                  </a:lnTo>
                  <a:lnTo>
                    <a:pt x="497" y="177"/>
                  </a:lnTo>
                  <a:lnTo>
                    <a:pt x="460" y="195"/>
                  </a:lnTo>
                  <a:lnTo>
                    <a:pt x="446" y="187"/>
                  </a:lnTo>
                  <a:lnTo>
                    <a:pt x="436" y="203"/>
                  </a:lnTo>
                  <a:lnTo>
                    <a:pt x="436" y="207"/>
                  </a:lnTo>
                  <a:lnTo>
                    <a:pt x="426" y="207"/>
                  </a:lnTo>
                  <a:lnTo>
                    <a:pt x="405" y="207"/>
                  </a:lnTo>
                  <a:lnTo>
                    <a:pt x="386" y="221"/>
                  </a:lnTo>
                  <a:lnTo>
                    <a:pt x="373" y="213"/>
                  </a:lnTo>
                  <a:lnTo>
                    <a:pt x="358" y="224"/>
                  </a:lnTo>
                  <a:lnTo>
                    <a:pt x="317" y="241"/>
                  </a:lnTo>
                  <a:lnTo>
                    <a:pt x="283" y="214"/>
                  </a:lnTo>
                  <a:lnTo>
                    <a:pt x="280" y="236"/>
                  </a:lnTo>
                  <a:lnTo>
                    <a:pt x="293" y="267"/>
                  </a:lnTo>
                  <a:lnTo>
                    <a:pt x="262" y="279"/>
                  </a:lnTo>
                  <a:lnTo>
                    <a:pt x="246" y="302"/>
                  </a:lnTo>
                  <a:lnTo>
                    <a:pt x="214" y="309"/>
                  </a:lnTo>
                  <a:lnTo>
                    <a:pt x="198" y="316"/>
                  </a:lnTo>
                  <a:lnTo>
                    <a:pt x="165" y="316"/>
                  </a:lnTo>
                  <a:lnTo>
                    <a:pt x="142" y="338"/>
                  </a:lnTo>
                  <a:lnTo>
                    <a:pt x="83" y="359"/>
                  </a:lnTo>
                  <a:lnTo>
                    <a:pt x="54" y="380"/>
                  </a:lnTo>
                  <a:lnTo>
                    <a:pt x="40" y="394"/>
                  </a:lnTo>
                  <a:lnTo>
                    <a:pt x="67" y="438"/>
                  </a:lnTo>
                  <a:lnTo>
                    <a:pt x="48" y="454"/>
                  </a:lnTo>
                  <a:lnTo>
                    <a:pt x="26" y="453"/>
                  </a:lnTo>
                  <a:lnTo>
                    <a:pt x="0" y="406"/>
                  </a:lnTo>
                  <a:lnTo>
                    <a:pt x="5" y="372"/>
                  </a:lnTo>
                  <a:lnTo>
                    <a:pt x="5" y="356"/>
                  </a:lnTo>
                  <a:lnTo>
                    <a:pt x="24" y="325"/>
                  </a:lnTo>
                  <a:lnTo>
                    <a:pt x="48" y="319"/>
                  </a:lnTo>
                  <a:lnTo>
                    <a:pt x="46" y="303"/>
                  </a:lnTo>
                  <a:lnTo>
                    <a:pt x="71" y="293"/>
                  </a:lnTo>
                  <a:lnTo>
                    <a:pt x="74" y="265"/>
                  </a:lnTo>
                  <a:lnTo>
                    <a:pt x="117" y="231"/>
                  </a:lnTo>
                  <a:lnTo>
                    <a:pt x="115" y="187"/>
                  </a:lnTo>
                  <a:lnTo>
                    <a:pt x="147" y="144"/>
                  </a:lnTo>
                  <a:lnTo>
                    <a:pt x="146" y="128"/>
                  </a:lnTo>
                  <a:lnTo>
                    <a:pt x="157" y="112"/>
                  </a:lnTo>
                  <a:lnTo>
                    <a:pt x="146" y="77"/>
                  </a:lnTo>
                  <a:lnTo>
                    <a:pt x="146" y="7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2" name="广西">
              <a:hlinkClick r:id="" action="ppaction://macro?name=Slide1.广西_click" highlightClick="1"/>
              <a:hlinkHover r:id="" action="ppaction://noaction" highlightClick="1"/>
            </p:cNvPr>
            <p:cNvSpPr>
              <a:spLocks noChangeAspect="1"/>
            </p:cNvSpPr>
            <p:nvPr/>
          </p:nvSpPr>
          <p:spPr bwMode="auto">
            <a:xfrm rot="180000">
              <a:off x="4453853" y="5354660"/>
              <a:ext cx="1195393" cy="898306"/>
            </a:xfrm>
            <a:custGeom>
              <a:avLst/>
              <a:gdLst>
                <a:gd name="T0" fmla="*/ 26 w 568"/>
                <a:gd name="T1" fmla="*/ 159 h 410"/>
                <a:gd name="T2" fmla="*/ 63 w 568"/>
                <a:gd name="T3" fmla="*/ 141 h 410"/>
                <a:gd name="T4" fmla="*/ 122 w 568"/>
                <a:gd name="T5" fmla="*/ 157 h 410"/>
                <a:gd name="T6" fmla="*/ 134 w 568"/>
                <a:gd name="T7" fmla="*/ 131 h 410"/>
                <a:gd name="T8" fmla="*/ 216 w 568"/>
                <a:gd name="T9" fmla="*/ 99 h 410"/>
                <a:gd name="T10" fmla="*/ 283 w 568"/>
                <a:gd name="T11" fmla="*/ 81 h 410"/>
                <a:gd name="T12" fmla="*/ 311 w 568"/>
                <a:gd name="T13" fmla="*/ 88 h 410"/>
                <a:gd name="T14" fmla="*/ 334 w 568"/>
                <a:gd name="T15" fmla="*/ 71 h 410"/>
                <a:gd name="T16" fmla="*/ 342 w 568"/>
                <a:gd name="T17" fmla="*/ 55 h 410"/>
                <a:gd name="T18" fmla="*/ 370 w 568"/>
                <a:gd name="T19" fmla="*/ 35 h 410"/>
                <a:gd name="T20" fmla="*/ 407 w 568"/>
                <a:gd name="T21" fmla="*/ 15 h 410"/>
                <a:gd name="T22" fmla="*/ 423 w 568"/>
                <a:gd name="T23" fmla="*/ 33 h 410"/>
                <a:gd name="T24" fmla="*/ 458 w 568"/>
                <a:gd name="T25" fmla="*/ 7 h 410"/>
                <a:gd name="T26" fmla="*/ 495 w 568"/>
                <a:gd name="T27" fmla="*/ 7 h 410"/>
                <a:gd name="T28" fmla="*/ 514 w 568"/>
                <a:gd name="T29" fmla="*/ 37 h 410"/>
                <a:gd name="T30" fmla="*/ 492 w 568"/>
                <a:gd name="T31" fmla="*/ 90 h 410"/>
                <a:gd name="T32" fmla="*/ 492 w 568"/>
                <a:gd name="T33" fmla="*/ 114 h 410"/>
                <a:gd name="T34" fmla="*/ 529 w 568"/>
                <a:gd name="T35" fmla="*/ 133 h 410"/>
                <a:gd name="T36" fmla="*/ 556 w 568"/>
                <a:gd name="T37" fmla="*/ 124 h 410"/>
                <a:gd name="T38" fmla="*/ 556 w 568"/>
                <a:gd name="T39" fmla="*/ 175 h 410"/>
                <a:gd name="T40" fmla="*/ 525 w 568"/>
                <a:gd name="T41" fmla="*/ 234 h 410"/>
                <a:gd name="T42" fmla="*/ 484 w 568"/>
                <a:gd name="T43" fmla="*/ 312 h 410"/>
                <a:gd name="T44" fmla="*/ 456 w 568"/>
                <a:gd name="T45" fmla="*/ 350 h 410"/>
                <a:gd name="T46" fmla="*/ 434 w 568"/>
                <a:gd name="T47" fmla="*/ 372 h 410"/>
                <a:gd name="T48" fmla="*/ 368 w 568"/>
                <a:gd name="T49" fmla="*/ 409 h 410"/>
                <a:gd name="T50" fmla="*/ 317 w 568"/>
                <a:gd name="T51" fmla="*/ 380 h 410"/>
                <a:gd name="T52" fmla="*/ 264 w 568"/>
                <a:gd name="T53" fmla="*/ 408 h 410"/>
                <a:gd name="T54" fmla="*/ 178 w 568"/>
                <a:gd name="T55" fmla="*/ 376 h 410"/>
                <a:gd name="T56" fmla="*/ 182 w 568"/>
                <a:gd name="T57" fmla="*/ 317 h 410"/>
                <a:gd name="T58" fmla="*/ 142 w 568"/>
                <a:gd name="T59" fmla="*/ 304 h 410"/>
                <a:gd name="T60" fmla="*/ 114 w 568"/>
                <a:gd name="T61" fmla="*/ 304 h 410"/>
                <a:gd name="T62" fmla="*/ 98 w 568"/>
                <a:gd name="T63" fmla="*/ 261 h 410"/>
                <a:gd name="T64" fmla="*/ 124 w 568"/>
                <a:gd name="T65" fmla="*/ 254 h 410"/>
                <a:gd name="T66" fmla="*/ 122 w 568"/>
                <a:gd name="T67" fmla="*/ 218 h 410"/>
                <a:gd name="T68" fmla="*/ 48 w 568"/>
                <a:gd name="T69" fmla="*/ 188 h 410"/>
                <a:gd name="T70" fmla="*/ 13 w 568"/>
                <a:gd name="T71" fmla="*/ 188 h 410"/>
                <a:gd name="T72" fmla="*/ 2 w 568"/>
                <a:gd name="T73" fmla="*/ 15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8" h="410">
                  <a:moveTo>
                    <a:pt x="2" y="157"/>
                  </a:moveTo>
                  <a:lnTo>
                    <a:pt x="26" y="159"/>
                  </a:lnTo>
                  <a:lnTo>
                    <a:pt x="52" y="135"/>
                  </a:lnTo>
                  <a:lnTo>
                    <a:pt x="63" y="141"/>
                  </a:lnTo>
                  <a:lnTo>
                    <a:pt x="114" y="162"/>
                  </a:lnTo>
                  <a:lnTo>
                    <a:pt x="122" y="157"/>
                  </a:lnTo>
                  <a:lnTo>
                    <a:pt x="124" y="140"/>
                  </a:lnTo>
                  <a:lnTo>
                    <a:pt x="134" y="131"/>
                  </a:lnTo>
                  <a:lnTo>
                    <a:pt x="204" y="85"/>
                  </a:lnTo>
                  <a:lnTo>
                    <a:pt x="216" y="99"/>
                  </a:lnTo>
                  <a:lnTo>
                    <a:pt x="259" y="112"/>
                  </a:lnTo>
                  <a:lnTo>
                    <a:pt x="283" y="81"/>
                  </a:lnTo>
                  <a:lnTo>
                    <a:pt x="294" y="88"/>
                  </a:lnTo>
                  <a:lnTo>
                    <a:pt x="311" y="88"/>
                  </a:lnTo>
                  <a:lnTo>
                    <a:pt x="311" y="79"/>
                  </a:lnTo>
                  <a:lnTo>
                    <a:pt x="334" y="71"/>
                  </a:lnTo>
                  <a:lnTo>
                    <a:pt x="334" y="65"/>
                  </a:lnTo>
                  <a:lnTo>
                    <a:pt x="342" y="55"/>
                  </a:lnTo>
                  <a:lnTo>
                    <a:pt x="347" y="56"/>
                  </a:lnTo>
                  <a:lnTo>
                    <a:pt x="370" y="35"/>
                  </a:lnTo>
                  <a:lnTo>
                    <a:pt x="389" y="39"/>
                  </a:lnTo>
                  <a:lnTo>
                    <a:pt x="407" y="15"/>
                  </a:lnTo>
                  <a:lnTo>
                    <a:pt x="415" y="35"/>
                  </a:lnTo>
                  <a:lnTo>
                    <a:pt x="423" y="33"/>
                  </a:lnTo>
                  <a:lnTo>
                    <a:pt x="452" y="6"/>
                  </a:lnTo>
                  <a:lnTo>
                    <a:pt x="458" y="7"/>
                  </a:lnTo>
                  <a:lnTo>
                    <a:pt x="472" y="0"/>
                  </a:lnTo>
                  <a:lnTo>
                    <a:pt x="495" y="7"/>
                  </a:lnTo>
                  <a:lnTo>
                    <a:pt x="495" y="33"/>
                  </a:lnTo>
                  <a:lnTo>
                    <a:pt x="514" y="37"/>
                  </a:lnTo>
                  <a:lnTo>
                    <a:pt x="509" y="63"/>
                  </a:lnTo>
                  <a:lnTo>
                    <a:pt x="492" y="90"/>
                  </a:lnTo>
                  <a:lnTo>
                    <a:pt x="484" y="114"/>
                  </a:lnTo>
                  <a:lnTo>
                    <a:pt x="492" y="114"/>
                  </a:lnTo>
                  <a:lnTo>
                    <a:pt x="511" y="95"/>
                  </a:lnTo>
                  <a:lnTo>
                    <a:pt x="529" y="133"/>
                  </a:lnTo>
                  <a:lnTo>
                    <a:pt x="542" y="124"/>
                  </a:lnTo>
                  <a:lnTo>
                    <a:pt x="556" y="124"/>
                  </a:lnTo>
                  <a:lnTo>
                    <a:pt x="567" y="159"/>
                  </a:lnTo>
                  <a:lnTo>
                    <a:pt x="556" y="175"/>
                  </a:lnTo>
                  <a:lnTo>
                    <a:pt x="557" y="191"/>
                  </a:lnTo>
                  <a:lnTo>
                    <a:pt x="525" y="234"/>
                  </a:lnTo>
                  <a:lnTo>
                    <a:pt x="527" y="278"/>
                  </a:lnTo>
                  <a:lnTo>
                    <a:pt x="484" y="312"/>
                  </a:lnTo>
                  <a:lnTo>
                    <a:pt x="481" y="340"/>
                  </a:lnTo>
                  <a:lnTo>
                    <a:pt x="456" y="350"/>
                  </a:lnTo>
                  <a:lnTo>
                    <a:pt x="458" y="366"/>
                  </a:lnTo>
                  <a:lnTo>
                    <a:pt x="434" y="372"/>
                  </a:lnTo>
                  <a:lnTo>
                    <a:pt x="415" y="403"/>
                  </a:lnTo>
                  <a:lnTo>
                    <a:pt x="368" y="409"/>
                  </a:lnTo>
                  <a:lnTo>
                    <a:pt x="342" y="390"/>
                  </a:lnTo>
                  <a:lnTo>
                    <a:pt x="317" y="380"/>
                  </a:lnTo>
                  <a:lnTo>
                    <a:pt x="289" y="406"/>
                  </a:lnTo>
                  <a:lnTo>
                    <a:pt x="264" y="408"/>
                  </a:lnTo>
                  <a:lnTo>
                    <a:pt x="236" y="409"/>
                  </a:lnTo>
                  <a:lnTo>
                    <a:pt x="178" y="376"/>
                  </a:lnTo>
                  <a:lnTo>
                    <a:pt x="167" y="347"/>
                  </a:lnTo>
                  <a:lnTo>
                    <a:pt x="182" y="317"/>
                  </a:lnTo>
                  <a:lnTo>
                    <a:pt x="164" y="304"/>
                  </a:lnTo>
                  <a:lnTo>
                    <a:pt x="142" y="304"/>
                  </a:lnTo>
                  <a:lnTo>
                    <a:pt x="137" y="299"/>
                  </a:lnTo>
                  <a:lnTo>
                    <a:pt x="114" y="304"/>
                  </a:lnTo>
                  <a:lnTo>
                    <a:pt x="89" y="288"/>
                  </a:lnTo>
                  <a:lnTo>
                    <a:pt x="98" y="261"/>
                  </a:lnTo>
                  <a:lnTo>
                    <a:pt x="117" y="260"/>
                  </a:lnTo>
                  <a:lnTo>
                    <a:pt x="124" y="254"/>
                  </a:lnTo>
                  <a:lnTo>
                    <a:pt x="130" y="231"/>
                  </a:lnTo>
                  <a:lnTo>
                    <a:pt x="122" y="218"/>
                  </a:lnTo>
                  <a:lnTo>
                    <a:pt x="58" y="206"/>
                  </a:lnTo>
                  <a:lnTo>
                    <a:pt x="48" y="188"/>
                  </a:lnTo>
                  <a:lnTo>
                    <a:pt x="29" y="188"/>
                  </a:lnTo>
                  <a:lnTo>
                    <a:pt x="13" y="188"/>
                  </a:lnTo>
                  <a:lnTo>
                    <a:pt x="0" y="167"/>
                  </a:lnTo>
                  <a:lnTo>
                    <a:pt x="2" y="157"/>
                  </a:lnTo>
                  <a:lnTo>
                    <a:pt x="2" y="15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3" name="福建">
              <a:hlinkClick r:id="" action="ppaction://macro?name=Slide1.福建_click" highlightClick="1"/>
              <a:hlinkHover r:id="" action="ppaction://noaction" highlightClick="1"/>
            </p:cNvPr>
            <p:cNvSpPr>
              <a:spLocks noChangeAspect="1"/>
            </p:cNvSpPr>
            <p:nvPr/>
          </p:nvSpPr>
          <p:spPr bwMode="auto">
            <a:xfrm rot="180000">
              <a:off x="6265864" y="4928337"/>
              <a:ext cx="656809" cy="857641"/>
            </a:xfrm>
            <a:custGeom>
              <a:avLst/>
              <a:gdLst>
                <a:gd name="T0" fmla="*/ 0 w 309"/>
                <a:gd name="T1" fmla="*/ 299 h 389"/>
                <a:gd name="T2" fmla="*/ 11 w 309"/>
                <a:gd name="T3" fmla="*/ 232 h 389"/>
                <a:gd name="T4" fmla="*/ 22 w 309"/>
                <a:gd name="T5" fmla="*/ 214 h 389"/>
                <a:gd name="T6" fmla="*/ 26 w 309"/>
                <a:gd name="T7" fmla="*/ 195 h 389"/>
                <a:gd name="T8" fmla="*/ 41 w 309"/>
                <a:gd name="T9" fmla="*/ 168 h 389"/>
                <a:gd name="T10" fmla="*/ 33 w 309"/>
                <a:gd name="T11" fmla="*/ 157 h 389"/>
                <a:gd name="T12" fmla="*/ 35 w 309"/>
                <a:gd name="T13" fmla="*/ 134 h 389"/>
                <a:gd name="T14" fmla="*/ 66 w 309"/>
                <a:gd name="T15" fmla="*/ 98 h 389"/>
                <a:gd name="T16" fmla="*/ 63 w 309"/>
                <a:gd name="T17" fmla="*/ 75 h 389"/>
                <a:gd name="T18" fmla="*/ 85 w 309"/>
                <a:gd name="T19" fmla="*/ 40 h 389"/>
                <a:gd name="T20" fmla="*/ 105 w 309"/>
                <a:gd name="T21" fmla="*/ 45 h 389"/>
                <a:gd name="T22" fmla="*/ 146 w 309"/>
                <a:gd name="T23" fmla="*/ 16 h 389"/>
                <a:gd name="T24" fmla="*/ 153 w 309"/>
                <a:gd name="T25" fmla="*/ 0 h 389"/>
                <a:gd name="T26" fmla="*/ 177 w 309"/>
                <a:gd name="T27" fmla="*/ 5 h 389"/>
                <a:gd name="T28" fmla="*/ 190 w 309"/>
                <a:gd name="T29" fmla="*/ 37 h 389"/>
                <a:gd name="T30" fmla="*/ 201 w 309"/>
                <a:gd name="T31" fmla="*/ 61 h 389"/>
                <a:gd name="T32" fmla="*/ 226 w 309"/>
                <a:gd name="T33" fmla="*/ 61 h 389"/>
                <a:gd name="T34" fmla="*/ 244 w 309"/>
                <a:gd name="T35" fmla="*/ 40 h 389"/>
                <a:gd name="T36" fmla="*/ 267 w 309"/>
                <a:gd name="T37" fmla="*/ 64 h 389"/>
                <a:gd name="T38" fmla="*/ 308 w 309"/>
                <a:gd name="T39" fmla="*/ 48 h 389"/>
                <a:gd name="T40" fmla="*/ 282 w 309"/>
                <a:gd name="T41" fmla="*/ 112 h 389"/>
                <a:gd name="T42" fmla="*/ 267 w 309"/>
                <a:gd name="T43" fmla="*/ 104 h 389"/>
                <a:gd name="T44" fmla="*/ 256 w 309"/>
                <a:gd name="T45" fmla="*/ 109 h 389"/>
                <a:gd name="T46" fmla="*/ 255 w 309"/>
                <a:gd name="T47" fmla="*/ 115 h 389"/>
                <a:gd name="T48" fmla="*/ 269 w 309"/>
                <a:gd name="T49" fmla="*/ 131 h 389"/>
                <a:gd name="T50" fmla="*/ 266 w 309"/>
                <a:gd name="T51" fmla="*/ 189 h 389"/>
                <a:gd name="T52" fmla="*/ 269 w 309"/>
                <a:gd name="T53" fmla="*/ 208 h 389"/>
                <a:gd name="T54" fmla="*/ 266 w 309"/>
                <a:gd name="T55" fmla="*/ 213 h 389"/>
                <a:gd name="T56" fmla="*/ 249 w 309"/>
                <a:gd name="T57" fmla="*/ 209 h 389"/>
                <a:gd name="T58" fmla="*/ 238 w 309"/>
                <a:gd name="T59" fmla="*/ 220 h 389"/>
                <a:gd name="T60" fmla="*/ 245 w 309"/>
                <a:gd name="T61" fmla="*/ 235 h 389"/>
                <a:gd name="T62" fmla="*/ 225 w 309"/>
                <a:gd name="T63" fmla="*/ 255 h 389"/>
                <a:gd name="T64" fmla="*/ 229 w 309"/>
                <a:gd name="T65" fmla="*/ 263 h 389"/>
                <a:gd name="T66" fmla="*/ 208 w 309"/>
                <a:gd name="T67" fmla="*/ 273 h 389"/>
                <a:gd name="T68" fmla="*/ 211 w 309"/>
                <a:gd name="T69" fmla="*/ 289 h 389"/>
                <a:gd name="T70" fmla="*/ 205 w 309"/>
                <a:gd name="T71" fmla="*/ 296 h 389"/>
                <a:gd name="T72" fmla="*/ 177 w 309"/>
                <a:gd name="T73" fmla="*/ 296 h 389"/>
                <a:gd name="T74" fmla="*/ 162 w 309"/>
                <a:gd name="T75" fmla="*/ 309 h 389"/>
                <a:gd name="T76" fmla="*/ 160 w 309"/>
                <a:gd name="T77" fmla="*/ 314 h 389"/>
                <a:gd name="T78" fmla="*/ 173 w 309"/>
                <a:gd name="T79" fmla="*/ 323 h 389"/>
                <a:gd name="T80" fmla="*/ 159 w 309"/>
                <a:gd name="T81" fmla="*/ 345 h 389"/>
                <a:gd name="T82" fmla="*/ 140 w 309"/>
                <a:gd name="T83" fmla="*/ 370 h 389"/>
                <a:gd name="T84" fmla="*/ 132 w 309"/>
                <a:gd name="T85" fmla="*/ 367 h 389"/>
                <a:gd name="T86" fmla="*/ 112 w 309"/>
                <a:gd name="T87" fmla="*/ 388 h 389"/>
                <a:gd name="T88" fmla="*/ 90 w 309"/>
                <a:gd name="T89" fmla="*/ 340 h 389"/>
                <a:gd name="T90" fmla="*/ 71 w 309"/>
                <a:gd name="T91" fmla="*/ 314 h 389"/>
                <a:gd name="T92" fmla="*/ 57 w 309"/>
                <a:gd name="T93" fmla="*/ 316 h 389"/>
                <a:gd name="T94" fmla="*/ 48 w 309"/>
                <a:gd name="T95" fmla="*/ 309 h 389"/>
                <a:gd name="T96" fmla="*/ 0 w 309"/>
                <a:gd name="T97" fmla="*/ 299 h 389"/>
                <a:gd name="T98" fmla="*/ 0 w 309"/>
                <a:gd name="T99" fmla="*/ 29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9" h="389">
                  <a:moveTo>
                    <a:pt x="0" y="299"/>
                  </a:moveTo>
                  <a:lnTo>
                    <a:pt x="11" y="232"/>
                  </a:lnTo>
                  <a:lnTo>
                    <a:pt x="22" y="214"/>
                  </a:lnTo>
                  <a:lnTo>
                    <a:pt x="26" y="195"/>
                  </a:lnTo>
                  <a:lnTo>
                    <a:pt x="41" y="168"/>
                  </a:lnTo>
                  <a:lnTo>
                    <a:pt x="33" y="157"/>
                  </a:lnTo>
                  <a:lnTo>
                    <a:pt x="35" y="134"/>
                  </a:lnTo>
                  <a:lnTo>
                    <a:pt x="66" y="98"/>
                  </a:lnTo>
                  <a:lnTo>
                    <a:pt x="63" y="75"/>
                  </a:lnTo>
                  <a:lnTo>
                    <a:pt x="85" y="40"/>
                  </a:lnTo>
                  <a:lnTo>
                    <a:pt x="105" y="45"/>
                  </a:lnTo>
                  <a:lnTo>
                    <a:pt x="146" y="16"/>
                  </a:lnTo>
                  <a:lnTo>
                    <a:pt x="153" y="0"/>
                  </a:lnTo>
                  <a:lnTo>
                    <a:pt x="177" y="5"/>
                  </a:lnTo>
                  <a:lnTo>
                    <a:pt x="190" y="37"/>
                  </a:lnTo>
                  <a:lnTo>
                    <a:pt x="201" y="61"/>
                  </a:lnTo>
                  <a:lnTo>
                    <a:pt x="226" y="61"/>
                  </a:lnTo>
                  <a:lnTo>
                    <a:pt x="244" y="40"/>
                  </a:lnTo>
                  <a:lnTo>
                    <a:pt x="267" y="64"/>
                  </a:lnTo>
                  <a:lnTo>
                    <a:pt x="308" y="48"/>
                  </a:lnTo>
                  <a:lnTo>
                    <a:pt x="282" y="112"/>
                  </a:lnTo>
                  <a:lnTo>
                    <a:pt x="267" y="104"/>
                  </a:lnTo>
                  <a:lnTo>
                    <a:pt x="256" y="109"/>
                  </a:lnTo>
                  <a:lnTo>
                    <a:pt x="255" y="115"/>
                  </a:lnTo>
                  <a:lnTo>
                    <a:pt x="269" y="131"/>
                  </a:lnTo>
                  <a:lnTo>
                    <a:pt x="266" y="189"/>
                  </a:lnTo>
                  <a:lnTo>
                    <a:pt x="269" y="208"/>
                  </a:lnTo>
                  <a:lnTo>
                    <a:pt x="266" y="213"/>
                  </a:lnTo>
                  <a:lnTo>
                    <a:pt x="249" y="209"/>
                  </a:lnTo>
                  <a:lnTo>
                    <a:pt x="238" y="220"/>
                  </a:lnTo>
                  <a:lnTo>
                    <a:pt x="245" y="235"/>
                  </a:lnTo>
                  <a:lnTo>
                    <a:pt x="225" y="255"/>
                  </a:lnTo>
                  <a:lnTo>
                    <a:pt x="229" y="263"/>
                  </a:lnTo>
                  <a:lnTo>
                    <a:pt x="208" y="273"/>
                  </a:lnTo>
                  <a:lnTo>
                    <a:pt x="211" y="289"/>
                  </a:lnTo>
                  <a:lnTo>
                    <a:pt x="205" y="296"/>
                  </a:lnTo>
                  <a:lnTo>
                    <a:pt x="177" y="296"/>
                  </a:lnTo>
                  <a:lnTo>
                    <a:pt x="162" y="309"/>
                  </a:lnTo>
                  <a:lnTo>
                    <a:pt x="160" y="314"/>
                  </a:lnTo>
                  <a:lnTo>
                    <a:pt x="173" y="323"/>
                  </a:lnTo>
                  <a:lnTo>
                    <a:pt x="159" y="345"/>
                  </a:lnTo>
                  <a:lnTo>
                    <a:pt x="140" y="370"/>
                  </a:lnTo>
                  <a:lnTo>
                    <a:pt x="132" y="367"/>
                  </a:lnTo>
                  <a:lnTo>
                    <a:pt x="112" y="388"/>
                  </a:lnTo>
                  <a:lnTo>
                    <a:pt x="90" y="340"/>
                  </a:lnTo>
                  <a:lnTo>
                    <a:pt x="71" y="314"/>
                  </a:lnTo>
                  <a:lnTo>
                    <a:pt x="57" y="316"/>
                  </a:lnTo>
                  <a:lnTo>
                    <a:pt x="48" y="309"/>
                  </a:lnTo>
                  <a:lnTo>
                    <a:pt x="0" y="299"/>
                  </a:lnTo>
                  <a:lnTo>
                    <a:pt x="0" y="29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4" name="江西">
              <a:hlinkClick r:id="" action="ppaction://macro?name=Slide1.江西_click" highlightClick="1"/>
              <a:hlinkHover r:id="" action="ppaction://noaction" highlightClick="1"/>
            </p:cNvPr>
            <p:cNvSpPr>
              <a:spLocks noChangeAspect="1"/>
            </p:cNvSpPr>
            <p:nvPr/>
          </p:nvSpPr>
          <p:spPr bwMode="auto">
            <a:xfrm rot="180000">
              <a:off x="5874900" y="4635941"/>
              <a:ext cx="729058" cy="1053566"/>
            </a:xfrm>
            <a:custGeom>
              <a:avLst/>
              <a:gdLst>
                <a:gd name="T0" fmla="*/ 7 w 341"/>
                <a:gd name="T1" fmla="*/ 103 h 473"/>
                <a:gd name="T2" fmla="*/ 29 w 341"/>
                <a:gd name="T3" fmla="*/ 146 h 473"/>
                <a:gd name="T4" fmla="*/ 32 w 341"/>
                <a:gd name="T5" fmla="*/ 168 h 473"/>
                <a:gd name="T6" fmla="*/ 20 w 341"/>
                <a:gd name="T7" fmla="*/ 190 h 473"/>
                <a:gd name="T8" fmla="*/ 3 w 341"/>
                <a:gd name="T9" fmla="*/ 203 h 473"/>
                <a:gd name="T10" fmla="*/ 0 w 341"/>
                <a:gd name="T11" fmla="*/ 243 h 473"/>
                <a:gd name="T12" fmla="*/ 5 w 341"/>
                <a:gd name="T13" fmla="*/ 249 h 473"/>
                <a:gd name="T14" fmla="*/ 14 w 341"/>
                <a:gd name="T15" fmla="*/ 245 h 473"/>
                <a:gd name="T16" fmla="*/ 20 w 341"/>
                <a:gd name="T17" fmla="*/ 249 h 473"/>
                <a:gd name="T18" fmla="*/ 20 w 341"/>
                <a:gd name="T19" fmla="*/ 275 h 473"/>
                <a:gd name="T20" fmla="*/ 32 w 341"/>
                <a:gd name="T21" fmla="*/ 305 h 473"/>
                <a:gd name="T22" fmla="*/ 45 w 341"/>
                <a:gd name="T23" fmla="*/ 310 h 473"/>
                <a:gd name="T24" fmla="*/ 46 w 341"/>
                <a:gd name="T25" fmla="*/ 354 h 473"/>
                <a:gd name="T26" fmla="*/ 38 w 341"/>
                <a:gd name="T27" fmla="*/ 384 h 473"/>
                <a:gd name="T28" fmla="*/ 46 w 341"/>
                <a:gd name="T29" fmla="*/ 398 h 473"/>
                <a:gd name="T30" fmla="*/ 61 w 341"/>
                <a:gd name="T31" fmla="*/ 412 h 473"/>
                <a:gd name="T32" fmla="*/ 96 w 341"/>
                <a:gd name="T33" fmla="*/ 402 h 473"/>
                <a:gd name="T34" fmla="*/ 102 w 341"/>
                <a:gd name="T35" fmla="*/ 416 h 473"/>
                <a:gd name="T36" fmla="*/ 92 w 341"/>
                <a:gd name="T37" fmla="*/ 430 h 473"/>
                <a:gd name="T38" fmla="*/ 74 w 341"/>
                <a:gd name="T39" fmla="*/ 458 h 473"/>
                <a:gd name="T40" fmla="*/ 74 w 341"/>
                <a:gd name="T41" fmla="*/ 465 h 473"/>
                <a:gd name="T42" fmla="*/ 84 w 341"/>
                <a:gd name="T43" fmla="*/ 472 h 473"/>
                <a:gd name="T44" fmla="*/ 158 w 341"/>
                <a:gd name="T45" fmla="*/ 443 h 473"/>
                <a:gd name="T46" fmla="*/ 185 w 341"/>
                <a:gd name="T47" fmla="*/ 458 h 473"/>
                <a:gd name="T48" fmla="*/ 192 w 341"/>
                <a:gd name="T49" fmla="*/ 450 h 473"/>
                <a:gd name="T50" fmla="*/ 185 w 341"/>
                <a:gd name="T51" fmla="*/ 434 h 473"/>
                <a:gd name="T52" fmla="*/ 187 w 341"/>
                <a:gd name="T53" fmla="*/ 424 h 473"/>
                <a:gd name="T54" fmla="*/ 198 w 341"/>
                <a:gd name="T55" fmla="*/ 357 h 473"/>
                <a:gd name="T56" fmla="*/ 209 w 341"/>
                <a:gd name="T57" fmla="*/ 339 h 473"/>
                <a:gd name="T58" fmla="*/ 213 w 341"/>
                <a:gd name="T59" fmla="*/ 320 h 473"/>
                <a:gd name="T60" fmla="*/ 228 w 341"/>
                <a:gd name="T61" fmla="*/ 293 h 473"/>
                <a:gd name="T62" fmla="*/ 220 w 341"/>
                <a:gd name="T63" fmla="*/ 282 h 473"/>
                <a:gd name="T64" fmla="*/ 222 w 341"/>
                <a:gd name="T65" fmla="*/ 259 h 473"/>
                <a:gd name="T66" fmla="*/ 253 w 341"/>
                <a:gd name="T67" fmla="*/ 223 h 473"/>
                <a:gd name="T68" fmla="*/ 250 w 341"/>
                <a:gd name="T69" fmla="*/ 200 h 473"/>
                <a:gd name="T70" fmla="*/ 272 w 341"/>
                <a:gd name="T71" fmla="*/ 165 h 473"/>
                <a:gd name="T72" fmla="*/ 292 w 341"/>
                <a:gd name="T73" fmla="*/ 170 h 473"/>
                <a:gd name="T74" fmla="*/ 333 w 341"/>
                <a:gd name="T75" fmla="*/ 141 h 473"/>
                <a:gd name="T76" fmla="*/ 340 w 341"/>
                <a:gd name="T77" fmla="*/ 125 h 473"/>
                <a:gd name="T78" fmla="*/ 314 w 341"/>
                <a:gd name="T79" fmla="*/ 77 h 473"/>
                <a:gd name="T80" fmla="*/ 298 w 341"/>
                <a:gd name="T81" fmla="*/ 53 h 473"/>
                <a:gd name="T82" fmla="*/ 308 w 341"/>
                <a:gd name="T83" fmla="*/ 41 h 473"/>
                <a:gd name="T84" fmla="*/ 294 w 341"/>
                <a:gd name="T85" fmla="*/ 28 h 473"/>
                <a:gd name="T86" fmla="*/ 254 w 341"/>
                <a:gd name="T87" fmla="*/ 28 h 473"/>
                <a:gd name="T88" fmla="*/ 238 w 341"/>
                <a:gd name="T89" fmla="*/ 10 h 473"/>
                <a:gd name="T90" fmla="*/ 207 w 341"/>
                <a:gd name="T91" fmla="*/ 40 h 473"/>
                <a:gd name="T92" fmla="*/ 195 w 341"/>
                <a:gd name="T93" fmla="*/ 35 h 473"/>
                <a:gd name="T94" fmla="*/ 209 w 341"/>
                <a:gd name="T95" fmla="*/ 11 h 473"/>
                <a:gd name="T96" fmla="*/ 207 w 341"/>
                <a:gd name="T97" fmla="*/ 3 h 473"/>
                <a:gd name="T98" fmla="*/ 195 w 341"/>
                <a:gd name="T99" fmla="*/ 0 h 473"/>
                <a:gd name="T100" fmla="*/ 158 w 341"/>
                <a:gd name="T101" fmla="*/ 20 h 473"/>
                <a:gd name="T102" fmla="*/ 130 w 341"/>
                <a:gd name="T103" fmla="*/ 30 h 473"/>
                <a:gd name="T104" fmla="*/ 106 w 341"/>
                <a:gd name="T105" fmla="*/ 28 h 473"/>
                <a:gd name="T106" fmla="*/ 53 w 341"/>
                <a:gd name="T107" fmla="*/ 75 h 473"/>
                <a:gd name="T108" fmla="*/ 26 w 341"/>
                <a:gd name="T109" fmla="*/ 84 h 473"/>
                <a:gd name="T110" fmla="*/ 7 w 341"/>
                <a:gd name="T111" fmla="*/ 103 h 473"/>
                <a:gd name="T112" fmla="*/ 7 w 341"/>
                <a:gd name="T113" fmla="*/ 1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1" h="473">
                  <a:moveTo>
                    <a:pt x="7" y="103"/>
                  </a:moveTo>
                  <a:lnTo>
                    <a:pt x="29" y="146"/>
                  </a:lnTo>
                  <a:lnTo>
                    <a:pt x="32" y="168"/>
                  </a:lnTo>
                  <a:lnTo>
                    <a:pt x="20" y="190"/>
                  </a:lnTo>
                  <a:lnTo>
                    <a:pt x="3" y="203"/>
                  </a:lnTo>
                  <a:lnTo>
                    <a:pt x="0" y="243"/>
                  </a:lnTo>
                  <a:lnTo>
                    <a:pt x="5" y="249"/>
                  </a:lnTo>
                  <a:lnTo>
                    <a:pt x="14" y="245"/>
                  </a:lnTo>
                  <a:lnTo>
                    <a:pt x="20" y="249"/>
                  </a:lnTo>
                  <a:lnTo>
                    <a:pt x="20" y="275"/>
                  </a:lnTo>
                  <a:lnTo>
                    <a:pt x="32" y="305"/>
                  </a:lnTo>
                  <a:lnTo>
                    <a:pt x="45" y="310"/>
                  </a:lnTo>
                  <a:lnTo>
                    <a:pt x="46" y="354"/>
                  </a:lnTo>
                  <a:lnTo>
                    <a:pt x="38" y="384"/>
                  </a:lnTo>
                  <a:lnTo>
                    <a:pt x="46" y="398"/>
                  </a:lnTo>
                  <a:lnTo>
                    <a:pt x="61" y="412"/>
                  </a:lnTo>
                  <a:lnTo>
                    <a:pt x="96" y="402"/>
                  </a:lnTo>
                  <a:lnTo>
                    <a:pt x="102" y="416"/>
                  </a:lnTo>
                  <a:lnTo>
                    <a:pt x="92" y="430"/>
                  </a:lnTo>
                  <a:lnTo>
                    <a:pt x="74" y="458"/>
                  </a:lnTo>
                  <a:lnTo>
                    <a:pt x="74" y="465"/>
                  </a:lnTo>
                  <a:lnTo>
                    <a:pt x="84" y="472"/>
                  </a:lnTo>
                  <a:lnTo>
                    <a:pt x="158" y="443"/>
                  </a:lnTo>
                  <a:lnTo>
                    <a:pt x="185" y="458"/>
                  </a:lnTo>
                  <a:lnTo>
                    <a:pt x="192" y="450"/>
                  </a:lnTo>
                  <a:lnTo>
                    <a:pt x="185" y="434"/>
                  </a:lnTo>
                  <a:lnTo>
                    <a:pt x="187" y="424"/>
                  </a:lnTo>
                  <a:lnTo>
                    <a:pt x="198" y="357"/>
                  </a:lnTo>
                  <a:lnTo>
                    <a:pt x="209" y="339"/>
                  </a:lnTo>
                  <a:lnTo>
                    <a:pt x="213" y="320"/>
                  </a:lnTo>
                  <a:lnTo>
                    <a:pt x="228" y="293"/>
                  </a:lnTo>
                  <a:lnTo>
                    <a:pt x="220" y="282"/>
                  </a:lnTo>
                  <a:lnTo>
                    <a:pt x="222" y="259"/>
                  </a:lnTo>
                  <a:lnTo>
                    <a:pt x="253" y="223"/>
                  </a:lnTo>
                  <a:lnTo>
                    <a:pt x="250" y="200"/>
                  </a:lnTo>
                  <a:lnTo>
                    <a:pt x="272" y="165"/>
                  </a:lnTo>
                  <a:lnTo>
                    <a:pt x="292" y="170"/>
                  </a:lnTo>
                  <a:lnTo>
                    <a:pt x="333" y="141"/>
                  </a:lnTo>
                  <a:lnTo>
                    <a:pt x="340" y="125"/>
                  </a:lnTo>
                  <a:lnTo>
                    <a:pt x="314" y="77"/>
                  </a:lnTo>
                  <a:lnTo>
                    <a:pt x="298" y="53"/>
                  </a:lnTo>
                  <a:lnTo>
                    <a:pt x="308" y="41"/>
                  </a:lnTo>
                  <a:lnTo>
                    <a:pt x="294" y="28"/>
                  </a:lnTo>
                  <a:lnTo>
                    <a:pt x="254" y="28"/>
                  </a:lnTo>
                  <a:lnTo>
                    <a:pt x="238" y="10"/>
                  </a:lnTo>
                  <a:lnTo>
                    <a:pt x="207" y="40"/>
                  </a:lnTo>
                  <a:lnTo>
                    <a:pt x="195" y="35"/>
                  </a:lnTo>
                  <a:lnTo>
                    <a:pt x="209" y="11"/>
                  </a:lnTo>
                  <a:lnTo>
                    <a:pt x="207" y="3"/>
                  </a:lnTo>
                  <a:lnTo>
                    <a:pt x="195" y="0"/>
                  </a:lnTo>
                  <a:lnTo>
                    <a:pt x="158" y="20"/>
                  </a:lnTo>
                  <a:lnTo>
                    <a:pt x="130" y="30"/>
                  </a:lnTo>
                  <a:lnTo>
                    <a:pt x="106" y="28"/>
                  </a:lnTo>
                  <a:lnTo>
                    <a:pt x="53" y="75"/>
                  </a:lnTo>
                  <a:lnTo>
                    <a:pt x="26" y="84"/>
                  </a:lnTo>
                  <a:lnTo>
                    <a:pt x="7" y="103"/>
                  </a:lnTo>
                  <a:lnTo>
                    <a:pt x="7" y="1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5" name="湖南">
              <a:hlinkClick r:id="" action="ppaction://macro?name=Slide1.湖南_click" highlightClick="1"/>
              <a:hlinkHover r:id="" action="ppaction://noaction" highlightClick="1"/>
            </p:cNvPr>
            <p:cNvSpPr>
              <a:spLocks noChangeAspect="1"/>
            </p:cNvSpPr>
            <p:nvPr/>
          </p:nvSpPr>
          <p:spPr bwMode="auto">
            <a:xfrm rot="180000">
              <a:off x="5163449" y="4697517"/>
              <a:ext cx="830862" cy="975936"/>
            </a:xfrm>
            <a:custGeom>
              <a:avLst/>
              <a:gdLst>
                <a:gd name="T0" fmla="*/ 335 w 392"/>
                <a:gd name="T1" fmla="*/ 54 h 439"/>
                <a:gd name="T2" fmla="*/ 328 w 392"/>
                <a:gd name="T3" fmla="*/ 16 h 439"/>
                <a:gd name="T4" fmla="*/ 300 w 392"/>
                <a:gd name="T5" fmla="*/ 22 h 439"/>
                <a:gd name="T6" fmla="*/ 278 w 392"/>
                <a:gd name="T7" fmla="*/ 35 h 439"/>
                <a:gd name="T8" fmla="*/ 258 w 392"/>
                <a:gd name="T9" fmla="*/ 19 h 439"/>
                <a:gd name="T10" fmla="*/ 220 w 392"/>
                <a:gd name="T11" fmla="*/ 26 h 439"/>
                <a:gd name="T12" fmla="*/ 106 w 392"/>
                <a:gd name="T13" fmla="*/ 0 h 439"/>
                <a:gd name="T14" fmla="*/ 115 w 392"/>
                <a:gd name="T15" fmla="*/ 29 h 439"/>
                <a:gd name="T16" fmla="*/ 62 w 392"/>
                <a:gd name="T17" fmla="*/ 29 h 439"/>
                <a:gd name="T18" fmla="*/ 18 w 392"/>
                <a:gd name="T19" fmla="*/ 84 h 439"/>
                <a:gd name="T20" fmla="*/ 36 w 392"/>
                <a:gd name="T21" fmla="*/ 210 h 439"/>
                <a:gd name="T22" fmla="*/ 4 w 392"/>
                <a:gd name="T23" fmla="*/ 255 h 439"/>
                <a:gd name="T24" fmla="*/ 48 w 392"/>
                <a:gd name="T25" fmla="*/ 260 h 439"/>
                <a:gd name="T26" fmla="*/ 57 w 392"/>
                <a:gd name="T27" fmla="*/ 340 h 439"/>
                <a:gd name="T28" fmla="*/ 94 w 392"/>
                <a:gd name="T29" fmla="*/ 320 h 439"/>
                <a:gd name="T30" fmla="*/ 110 w 392"/>
                <a:gd name="T31" fmla="*/ 338 h 439"/>
                <a:gd name="T32" fmla="*/ 145 w 392"/>
                <a:gd name="T33" fmla="*/ 312 h 439"/>
                <a:gd name="T34" fmla="*/ 182 w 392"/>
                <a:gd name="T35" fmla="*/ 312 h 439"/>
                <a:gd name="T36" fmla="*/ 201 w 392"/>
                <a:gd name="T37" fmla="*/ 342 h 439"/>
                <a:gd name="T38" fmla="*/ 179 w 392"/>
                <a:gd name="T39" fmla="*/ 395 h 439"/>
                <a:gd name="T40" fmla="*/ 179 w 392"/>
                <a:gd name="T41" fmla="*/ 419 h 439"/>
                <a:gd name="T42" fmla="*/ 216 w 392"/>
                <a:gd name="T43" fmla="*/ 438 h 439"/>
                <a:gd name="T44" fmla="*/ 243 w 392"/>
                <a:gd name="T45" fmla="*/ 429 h 439"/>
                <a:gd name="T46" fmla="*/ 258 w 392"/>
                <a:gd name="T47" fmla="*/ 395 h 439"/>
                <a:gd name="T48" fmla="*/ 284 w 392"/>
                <a:gd name="T49" fmla="*/ 390 h 439"/>
                <a:gd name="T50" fmla="*/ 321 w 392"/>
                <a:gd name="T51" fmla="*/ 393 h 439"/>
                <a:gd name="T52" fmla="*/ 316 w 392"/>
                <a:gd name="T53" fmla="*/ 371 h 439"/>
                <a:gd name="T54" fmla="*/ 371 w 392"/>
                <a:gd name="T55" fmla="*/ 364 h 439"/>
                <a:gd name="T56" fmla="*/ 383 w 392"/>
                <a:gd name="T57" fmla="*/ 338 h 439"/>
                <a:gd name="T58" fmla="*/ 390 w 392"/>
                <a:gd name="T59" fmla="*/ 264 h 439"/>
                <a:gd name="T60" fmla="*/ 365 w 392"/>
                <a:gd name="T61" fmla="*/ 229 h 439"/>
                <a:gd name="T62" fmla="*/ 359 w 392"/>
                <a:gd name="T63" fmla="*/ 199 h 439"/>
                <a:gd name="T64" fmla="*/ 345 w 392"/>
                <a:gd name="T65" fmla="*/ 197 h 439"/>
                <a:gd name="T66" fmla="*/ 365 w 392"/>
                <a:gd name="T67" fmla="*/ 144 h 439"/>
                <a:gd name="T68" fmla="*/ 374 w 392"/>
                <a:gd name="T69" fmla="*/ 100 h 439"/>
                <a:gd name="T70" fmla="*/ 352 w 392"/>
                <a:gd name="T71" fmla="*/ 5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2" h="439">
                  <a:moveTo>
                    <a:pt x="352" y="57"/>
                  </a:moveTo>
                  <a:lnTo>
                    <a:pt x="335" y="54"/>
                  </a:lnTo>
                  <a:lnTo>
                    <a:pt x="328" y="43"/>
                  </a:lnTo>
                  <a:lnTo>
                    <a:pt x="328" y="16"/>
                  </a:lnTo>
                  <a:lnTo>
                    <a:pt x="318" y="4"/>
                  </a:lnTo>
                  <a:lnTo>
                    <a:pt x="300" y="22"/>
                  </a:lnTo>
                  <a:lnTo>
                    <a:pt x="292" y="35"/>
                  </a:lnTo>
                  <a:lnTo>
                    <a:pt x="278" y="35"/>
                  </a:lnTo>
                  <a:lnTo>
                    <a:pt x="275" y="14"/>
                  </a:lnTo>
                  <a:lnTo>
                    <a:pt x="258" y="19"/>
                  </a:lnTo>
                  <a:lnTo>
                    <a:pt x="236" y="35"/>
                  </a:lnTo>
                  <a:lnTo>
                    <a:pt x="220" y="26"/>
                  </a:lnTo>
                  <a:lnTo>
                    <a:pt x="191" y="6"/>
                  </a:lnTo>
                  <a:lnTo>
                    <a:pt x="106" y="0"/>
                  </a:lnTo>
                  <a:lnTo>
                    <a:pt x="97" y="9"/>
                  </a:lnTo>
                  <a:lnTo>
                    <a:pt x="115" y="29"/>
                  </a:lnTo>
                  <a:lnTo>
                    <a:pt x="94" y="43"/>
                  </a:lnTo>
                  <a:lnTo>
                    <a:pt x="62" y="29"/>
                  </a:lnTo>
                  <a:lnTo>
                    <a:pt x="29" y="57"/>
                  </a:lnTo>
                  <a:lnTo>
                    <a:pt x="18" y="84"/>
                  </a:lnTo>
                  <a:lnTo>
                    <a:pt x="21" y="144"/>
                  </a:lnTo>
                  <a:lnTo>
                    <a:pt x="36" y="210"/>
                  </a:lnTo>
                  <a:lnTo>
                    <a:pt x="0" y="249"/>
                  </a:lnTo>
                  <a:lnTo>
                    <a:pt x="4" y="255"/>
                  </a:lnTo>
                  <a:lnTo>
                    <a:pt x="36" y="245"/>
                  </a:lnTo>
                  <a:lnTo>
                    <a:pt x="48" y="260"/>
                  </a:lnTo>
                  <a:lnTo>
                    <a:pt x="39" y="306"/>
                  </a:lnTo>
                  <a:lnTo>
                    <a:pt x="57" y="340"/>
                  </a:lnTo>
                  <a:lnTo>
                    <a:pt x="76" y="344"/>
                  </a:lnTo>
                  <a:lnTo>
                    <a:pt x="94" y="320"/>
                  </a:lnTo>
                  <a:lnTo>
                    <a:pt x="102" y="340"/>
                  </a:lnTo>
                  <a:lnTo>
                    <a:pt x="110" y="338"/>
                  </a:lnTo>
                  <a:lnTo>
                    <a:pt x="139" y="311"/>
                  </a:lnTo>
                  <a:lnTo>
                    <a:pt x="145" y="312"/>
                  </a:lnTo>
                  <a:lnTo>
                    <a:pt x="159" y="305"/>
                  </a:lnTo>
                  <a:lnTo>
                    <a:pt x="182" y="312"/>
                  </a:lnTo>
                  <a:lnTo>
                    <a:pt x="182" y="338"/>
                  </a:lnTo>
                  <a:lnTo>
                    <a:pt x="201" y="342"/>
                  </a:lnTo>
                  <a:lnTo>
                    <a:pt x="196" y="368"/>
                  </a:lnTo>
                  <a:lnTo>
                    <a:pt x="179" y="395"/>
                  </a:lnTo>
                  <a:lnTo>
                    <a:pt x="171" y="419"/>
                  </a:lnTo>
                  <a:lnTo>
                    <a:pt x="179" y="419"/>
                  </a:lnTo>
                  <a:lnTo>
                    <a:pt x="198" y="400"/>
                  </a:lnTo>
                  <a:lnTo>
                    <a:pt x="216" y="438"/>
                  </a:lnTo>
                  <a:lnTo>
                    <a:pt x="229" y="429"/>
                  </a:lnTo>
                  <a:lnTo>
                    <a:pt x="243" y="429"/>
                  </a:lnTo>
                  <a:lnTo>
                    <a:pt x="258" y="417"/>
                  </a:lnTo>
                  <a:lnTo>
                    <a:pt x="258" y="395"/>
                  </a:lnTo>
                  <a:lnTo>
                    <a:pt x="265" y="388"/>
                  </a:lnTo>
                  <a:lnTo>
                    <a:pt x="284" y="390"/>
                  </a:lnTo>
                  <a:lnTo>
                    <a:pt x="316" y="404"/>
                  </a:lnTo>
                  <a:lnTo>
                    <a:pt x="321" y="393"/>
                  </a:lnTo>
                  <a:lnTo>
                    <a:pt x="313" y="380"/>
                  </a:lnTo>
                  <a:lnTo>
                    <a:pt x="316" y="371"/>
                  </a:lnTo>
                  <a:lnTo>
                    <a:pt x="335" y="354"/>
                  </a:lnTo>
                  <a:lnTo>
                    <a:pt x="371" y="364"/>
                  </a:lnTo>
                  <a:lnTo>
                    <a:pt x="391" y="352"/>
                  </a:lnTo>
                  <a:lnTo>
                    <a:pt x="383" y="338"/>
                  </a:lnTo>
                  <a:lnTo>
                    <a:pt x="391" y="308"/>
                  </a:lnTo>
                  <a:lnTo>
                    <a:pt x="390" y="264"/>
                  </a:lnTo>
                  <a:lnTo>
                    <a:pt x="377" y="259"/>
                  </a:lnTo>
                  <a:lnTo>
                    <a:pt x="365" y="229"/>
                  </a:lnTo>
                  <a:lnTo>
                    <a:pt x="365" y="203"/>
                  </a:lnTo>
                  <a:lnTo>
                    <a:pt x="359" y="199"/>
                  </a:lnTo>
                  <a:lnTo>
                    <a:pt x="350" y="203"/>
                  </a:lnTo>
                  <a:lnTo>
                    <a:pt x="345" y="197"/>
                  </a:lnTo>
                  <a:lnTo>
                    <a:pt x="348" y="157"/>
                  </a:lnTo>
                  <a:lnTo>
                    <a:pt x="365" y="144"/>
                  </a:lnTo>
                  <a:lnTo>
                    <a:pt x="377" y="122"/>
                  </a:lnTo>
                  <a:lnTo>
                    <a:pt x="374" y="100"/>
                  </a:lnTo>
                  <a:lnTo>
                    <a:pt x="352" y="57"/>
                  </a:lnTo>
                  <a:lnTo>
                    <a:pt x="352" y="5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6" name="贵州">
              <a:hlinkClick r:id="" action="ppaction://macro?name=Slide1.贵州_click" highlightClick="1"/>
              <a:hlinkHover r:id="" action="ppaction://noaction" highlightClick="1"/>
            </p:cNvPr>
            <p:cNvSpPr>
              <a:spLocks noChangeAspect="1"/>
            </p:cNvSpPr>
            <p:nvPr/>
          </p:nvSpPr>
          <p:spPr bwMode="auto">
            <a:xfrm rot="180000">
              <a:off x="4343390" y="4852878"/>
              <a:ext cx="916248" cy="839159"/>
            </a:xfrm>
            <a:custGeom>
              <a:avLst/>
              <a:gdLst>
                <a:gd name="T0" fmla="*/ 121 w 439"/>
                <a:gd name="T1" fmla="*/ 128 h 383"/>
                <a:gd name="T2" fmla="*/ 111 w 439"/>
                <a:gd name="T3" fmla="*/ 158 h 383"/>
                <a:gd name="T4" fmla="*/ 92 w 439"/>
                <a:gd name="T5" fmla="*/ 164 h 383"/>
                <a:gd name="T6" fmla="*/ 51 w 439"/>
                <a:gd name="T7" fmla="*/ 158 h 383"/>
                <a:gd name="T8" fmla="*/ 43 w 439"/>
                <a:gd name="T9" fmla="*/ 168 h 383"/>
                <a:gd name="T10" fmla="*/ 20 w 439"/>
                <a:gd name="T11" fmla="*/ 160 h 383"/>
                <a:gd name="T12" fmla="*/ 0 w 439"/>
                <a:gd name="T13" fmla="*/ 189 h 383"/>
                <a:gd name="T14" fmla="*/ 9 w 439"/>
                <a:gd name="T15" fmla="*/ 197 h 383"/>
                <a:gd name="T16" fmla="*/ 9 w 439"/>
                <a:gd name="T17" fmla="*/ 216 h 383"/>
                <a:gd name="T18" fmla="*/ 19 w 439"/>
                <a:gd name="T19" fmla="*/ 232 h 383"/>
                <a:gd name="T20" fmla="*/ 59 w 439"/>
                <a:gd name="T21" fmla="*/ 220 h 383"/>
                <a:gd name="T22" fmla="*/ 72 w 439"/>
                <a:gd name="T23" fmla="*/ 230 h 383"/>
                <a:gd name="T24" fmla="*/ 53 w 439"/>
                <a:gd name="T25" fmla="*/ 308 h 383"/>
                <a:gd name="T26" fmla="*/ 77 w 439"/>
                <a:gd name="T27" fmla="*/ 332 h 383"/>
                <a:gd name="T28" fmla="*/ 70 w 439"/>
                <a:gd name="T29" fmla="*/ 377 h 383"/>
                <a:gd name="T30" fmla="*/ 94 w 439"/>
                <a:gd name="T31" fmla="*/ 379 h 383"/>
                <a:gd name="T32" fmla="*/ 120 w 439"/>
                <a:gd name="T33" fmla="*/ 355 h 383"/>
                <a:gd name="T34" fmla="*/ 131 w 439"/>
                <a:gd name="T35" fmla="*/ 361 h 383"/>
                <a:gd name="T36" fmla="*/ 182 w 439"/>
                <a:gd name="T37" fmla="*/ 382 h 383"/>
                <a:gd name="T38" fmla="*/ 190 w 439"/>
                <a:gd name="T39" fmla="*/ 377 h 383"/>
                <a:gd name="T40" fmla="*/ 192 w 439"/>
                <a:gd name="T41" fmla="*/ 360 h 383"/>
                <a:gd name="T42" fmla="*/ 202 w 439"/>
                <a:gd name="T43" fmla="*/ 351 h 383"/>
                <a:gd name="T44" fmla="*/ 272 w 439"/>
                <a:gd name="T45" fmla="*/ 305 h 383"/>
                <a:gd name="T46" fmla="*/ 284 w 439"/>
                <a:gd name="T47" fmla="*/ 319 h 383"/>
                <a:gd name="T48" fmla="*/ 327 w 439"/>
                <a:gd name="T49" fmla="*/ 332 h 383"/>
                <a:gd name="T50" fmla="*/ 351 w 439"/>
                <a:gd name="T51" fmla="*/ 301 h 383"/>
                <a:gd name="T52" fmla="*/ 362 w 439"/>
                <a:gd name="T53" fmla="*/ 308 h 383"/>
                <a:gd name="T54" fmla="*/ 379 w 439"/>
                <a:gd name="T55" fmla="*/ 308 h 383"/>
                <a:gd name="T56" fmla="*/ 379 w 439"/>
                <a:gd name="T57" fmla="*/ 299 h 383"/>
                <a:gd name="T58" fmla="*/ 402 w 439"/>
                <a:gd name="T59" fmla="*/ 291 h 383"/>
                <a:gd name="T60" fmla="*/ 402 w 439"/>
                <a:gd name="T61" fmla="*/ 285 h 383"/>
                <a:gd name="T62" fmla="*/ 410 w 439"/>
                <a:gd name="T63" fmla="*/ 275 h 383"/>
                <a:gd name="T64" fmla="*/ 415 w 439"/>
                <a:gd name="T65" fmla="*/ 276 h 383"/>
                <a:gd name="T66" fmla="*/ 438 w 439"/>
                <a:gd name="T67" fmla="*/ 255 h 383"/>
                <a:gd name="T68" fmla="*/ 420 w 439"/>
                <a:gd name="T69" fmla="*/ 221 h 383"/>
                <a:gd name="T70" fmla="*/ 429 w 439"/>
                <a:gd name="T71" fmla="*/ 175 h 383"/>
                <a:gd name="T72" fmla="*/ 417 w 439"/>
                <a:gd name="T73" fmla="*/ 160 h 383"/>
                <a:gd name="T74" fmla="*/ 385 w 439"/>
                <a:gd name="T75" fmla="*/ 170 h 383"/>
                <a:gd name="T76" fmla="*/ 381 w 439"/>
                <a:gd name="T77" fmla="*/ 164 h 383"/>
                <a:gd name="T78" fmla="*/ 417 w 439"/>
                <a:gd name="T79" fmla="*/ 125 h 383"/>
                <a:gd name="T80" fmla="*/ 402 w 439"/>
                <a:gd name="T81" fmla="*/ 59 h 383"/>
                <a:gd name="T82" fmla="*/ 377 w 439"/>
                <a:gd name="T83" fmla="*/ 78 h 383"/>
                <a:gd name="T84" fmla="*/ 355 w 439"/>
                <a:gd name="T85" fmla="*/ 55 h 383"/>
                <a:gd name="T86" fmla="*/ 334 w 439"/>
                <a:gd name="T87" fmla="*/ 27 h 383"/>
                <a:gd name="T88" fmla="*/ 333 w 439"/>
                <a:gd name="T89" fmla="*/ 10 h 383"/>
                <a:gd name="T90" fmla="*/ 318 w 439"/>
                <a:gd name="T91" fmla="*/ 8 h 383"/>
                <a:gd name="T92" fmla="*/ 301 w 439"/>
                <a:gd name="T93" fmla="*/ 13 h 383"/>
                <a:gd name="T94" fmla="*/ 274 w 439"/>
                <a:gd name="T95" fmla="*/ 0 h 383"/>
                <a:gd name="T96" fmla="*/ 260 w 439"/>
                <a:gd name="T97" fmla="*/ 31 h 383"/>
                <a:gd name="T98" fmla="*/ 236 w 439"/>
                <a:gd name="T99" fmla="*/ 34 h 383"/>
                <a:gd name="T100" fmla="*/ 220 w 439"/>
                <a:gd name="T101" fmla="*/ 59 h 383"/>
                <a:gd name="T102" fmla="*/ 208 w 439"/>
                <a:gd name="T103" fmla="*/ 55 h 383"/>
                <a:gd name="T104" fmla="*/ 192 w 439"/>
                <a:gd name="T105" fmla="*/ 59 h 383"/>
                <a:gd name="T106" fmla="*/ 166 w 439"/>
                <a:gd name="T107" fmla="*/ 44 h 383"/>
                <a:gd name="T108" fmla="*/ 145 w 439"/>
                <a:gd name="T109" fmla="*/ 69 h 383"/>
                <a:gd name="T110" fmla="*/ 145 w 439"/>
                <a:gd name="T111" fmla="*/ 79 h 383"/>
                <a:gd name="T112" fmla="*/ 186 w 439"/>
                <a:gd name="T113" fmla="*/ 101 h 383"/>
                <a:gd name="T114" fmla="*/ 196 w 439"/>
                <a:gd name="T115" fmla="*/ 118 h 383"/>
                <a:gd name="T116" fmla="*/ 166 w 439"/>
                <a:gd name="T117" fmla="*/ 129 h 383"/>
                <a:gd name="T118" fmla="*/ 121 w 439"/>
                <a:gd name="T119" fmla="*/ 128 h 383"/>
                <a:gd name="T120" fmla="*/ 121 w 439"/>
                <a:gd name="T121" fmla="*/ 12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9" h="383">
                  <a:moveTo>
                    <a:pt x="121" y="128"/>
                  </a:moveTo>
                  <a:lnTo>
                    <a:pt x="111" y="158"/>
                  </a:lnTo>
                  <a:lnTo>
                    <a:pt x="92" y="164"/>
                  </a:lnTo>
                  <a:lnTo>
                    <a:pt x="51" y="158"/>
                  </a:lnTo>
                  <a:lnTo>
                    <a:pt x="43" y="168"/>
                  </a:lnTo>
                  <a:lnTo>
                    <a:pt x="20" y="160"/>
                  </a:lnTo>
                  <a:lnTo>
                    <a:pt x="0" y="189"/>
                  </a:lnTo>
                  <a:lnTo>
                    <a:pt x="9" y="197"/>
                  </a:lnTo>
                  <a:lnTo>
                    <a:pt x="9" y="216"/>
                  </a:lnTo>
                  <a:lnTo>
                    <a:pt x="19" y="232"/>
                  </a:lnTo>
                  <a:lnTo>
                    <a:pt x="59" y="220"/>
                  </a:lnTo>
                  <a:lnTo>
                    <a:pt x="72" y="230"/>
                  </a:lnTo>
                  <a:lnTo>
                    <a:pt x="53" y="308"/>
                  </a:lnTo>
                  <a:lnTo>
                    <a:pt x="77" y="332"/>
                  </a:lnTo>
                  <a:lnTo>
                    <a:pt x="70" y="377"/>
                  </a:lnTo>
                  <a:lnTo>
                    <a:pt x="94" y="379"/>
                  </a:lnTo>
                  <a:lnTo>
                    <a:pt x="120" y="355"/>
                  </a:lnTo>
                  <a:lnTo>
                    <a:pt x="131" y="361"/>
                  </a:lnTo>
                  <a:lnTo>
                    <a:pt x="182" y="382"/>
                  </a:lnTo>
                  <a:lnTo>
                    <a:pt x="190" y="377"/>
                  </a:lnTo>
                  <a:lnTo>
                    <a:pt x="192" y="360"/>
                  </a:lnTo>
                  <a:lnTo>
                    <a:pt x="202" y="351"/>
                  </a:lnTo>
                  <a:lnTo>
                    <a:pt x="272" y="305"/>
                  </a:lnTo>
                  <a:lnTo>
                    <a:pt x="284" y="319"/>
                  </a:lnTo>
                  <a:lnTo>
                    <a:pt x="327" y="332"/>
                  </a:lnTo>
                  <a:lnTo>
                    <a:pt x="351" y="301"/>
                  </a:lnTo>
                  <a:lnTo>
                    <a:pt x="362" y="308"/>
                  </a:lnTo>
                  <a:lnTo>
                    <a:pt x="379" y="308"/>
                  </a:lnTo>
                  <a:lnTo>
                    <a:pt x="379" y="299"/>
                  </a:lnTo>
                  <a:lnTo>
                    <a:pt x="402" y="291"/>
                  </a:lnTo>
                  <a:lnTo>
                    <a:pt x="402" y="285"/>
                  </a:lnTo>
                  <a:lnTo>
                    <a:pt x="410" y="275"/>
                  </a:lnTo>
                  <a:lnTo>
                    <a:pt x="415" y="276"/>
                  </a:lnTo>
                  <a:lnTo>
                    <a:pt x="438" y="255"/>
                  </a:lnTo>
                  <a:lnTo>
                    <a:pt x="420" y="221"/>
                  </a:lnTo>
                  <a:lnTo>
                    <a:pt x="429" y="175"/>
                  </a:lnTo>
                  <a:lnTo>
                    <a:pt x="417" y="160"/>
                  </a:lnTo>
                  <a:lnTo>
                    <a:pt x="385" y="170"/>
                  </a:lnTo>
                  <a:lnTo>
                    <a:pt x="381" y="164"/>
                  </a:lnTo>
                  <a:lnTo>
                    <a:pt x="417" y="125"/>
                  </a:lnTo>
                  <a:lnTo>
                    <a:pt x="402" y="59"/>
                  </a:lnTo>
                  <a:lnTo>
                    <a:pt x="377" y="78"/>
                  </a:lnTo>
                  <a:lnTo>
                    <a:pt x="355" y="55"/>
                  </a:lnTo>
                  <a:lnTo>
                    <a:pt x="334" y="27"/>
                  </a:lnTo>
                  <a:lnTo>
                    <a:pt x="333" y="10"/>
                  </a:lnTo>
                  <a:lnTo>
                    <a:pt x="318" y="8"/>
                  </a:lnTo>
                  <a:lnTo>
                    <a:pt x="301" y="13"/>
                  </a:lnTo>
                  <a:lnTo>
                    <a:pt x="274" y="0"/>
                  </a:lnTo>
                  <a:lnTo>
                    <a:pt x="260" y="31"/>
                  </a:lnTo>
                  <a:lnTo>
                    <a:pt x="236" y="34"/>
                  </a:lnTo>
                  <a:lnTo>
                    <a:pt x="220" y="59"/>
                  </a:lnTo>
                  <a:lnTo>
                    <a:pt x="208" y="55"/>
                  </a:lnTo>
                  <a:lnTo>
                    <a:pt x="192" y="59"/>
                  </a:lnTo>
                  <a:lnTo>
                    <a:pt x="166" y="44"/>
                  </a:lnTo>
                  <a:lnTo>
                    <a:pt x="145" y="69"/>
                  </a:lnTo>
                  <a:lnTo>
                    <a:pt x="145" y="79"/>
                  </a:lnTo>
                  <a:lnTo>
                    <a:pt x="186" y="101"/>
                  </a:lnTo>
                  <a:lnTo>
                    <a:pt x="196" y="118"/>
                  </a:lnTo>
                  <a:lnTo>
                    <a:pt x="166" y="129"/>
                  </a:lnTo>
                  <a:lnTo>
                    <a:pt x="121" y="128"/>
                  </a:lnTo>
                  <a:lnTo>
                    <a:pt x="121" y="12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7" name="浙江">
              <a:hlinkClick r:id="" action="ppaction://macro?name=Slide1.浙江_click" highlightClick="1"/>
              <a:hlinkHover r:id="" action="ppaction://noaction" highlightClick="1"/>
            </p:cNvPr>
            <p:cNvSpPr>
              <a:spLocks noChangeAspect="1"/>
            </p:cNvSpPr>
            <p:nvPr/>
          </p:nvSpPr>
          <p:spPr bwMode="auto">
            <a:xfrm rot="180000">
              <a:off x="6542370" y="4370409"/>
              <a:ext cx="571424" cy="706075"/>
            </a:xfrm>
            <a:custGeom>
              <a:avLst/>
              <a:gdLst>
                <a:gd name="T0" fmla="*/ 197 w 274"/>
                <a:gd name="T1" fmla="*/ 303 h 320"/>
                <a:gd name="T2" fmla="*/ 156 w 274"/>
                <a:gd name="T3" fmla="*/ 319 h 320"/>
                <a:gd name="T4" fmla="*/ 133 w 274"/>
                <a:gd name="T5" fmla="*/ 295 h 320"/>
                <a:gd name="T6" fmla="*/ 115 w 274"/>
                <a:gd name="T7" fmla="*/ 316 h 320"/>
                <a:gd name="T8" fmla="*/ 90 w 274"/>
                <a:gd name="T9" fmla="*/ 316 h 320"/>
                <a:gd name="T10" fmla="*/ 79 w 274"/>
                <a:gd name="T11" fmla="*/ 292 h 320"/>
                <a:gd name="T12" fmla="*/ 66 w 274"/>
                <a:gd name="T13" fmla="*/ 260 h 320"/>
                <a:gd name="T14" fmla="*/ 42 w 274"/>
                <a:gd name="T15" fmla="*/ 255 h 320"/>
                <a:gd name="T16" fmla="*/ 16 w 274"/>
                <a:gd name="T17" fmla="*/ 207 h 320"/>
                <a:gd name="T18" fmla="*/ 0 w 274"/>
                <a:gd name="T19" fmla="*/ 183 h 320"/>
                <a:gd name="T20" fmla="*/ 10 w 274"/>
                <a:gd name="T21" fmla="*/ 171 h 320"/>
                <a:gd name="T22" fmla="*/ 16 w 274"/>
                <a:gd name="T23" fmla="*/ 166 h 320"/>
                <a:gd name="T24" fmla="*/ 43 w 274"/>
                <a:gd name="T25" fmla="*/ 128 h 320"/>
                <a:gd name="T26" fmla="*/ 42 w 274"/>
                <a:gd name="T27" fmla="*/ 96 h 320"/>
                <a:gd name="T28" fmla="*/ 51 w 274"/>
                <a:gd name="T29" fmla="*/ 83 h 320"/>
                <a:gd name="T30" fmla="*/ 72 w 274"/>
                <a:gd name="T31" fmla="*/ 79 h 320"/>
                <a:gd name="T32" fmla="*/ 79 w 274"/>
                <a:gd name="T33" fmla="*/ 70 h 320"/>
                <a:gd name="T34" fmla="*/ 71 w 274"/>
                <a:gd name="T35" fmla="*/ 55 h 320"/>
                <a:gd name="T36" fmla="*/ 82 w 274"/>
                <a:gd name="T37" fmla="*/ 41 h 320"/>
                <a:gd name="T38" fmla="*/ 82 w 274"/>
                <a:gd name="T39" fmla="*/ 11 h 320"/>
                <a:gd name="T40" fmla="*/ 97 w 274"/>
                <a:gd name="T41" fmla="*/ 4 h 320"/>
                <a:gd name="T42" fmla="*/ 123 w 274"/>
                <a:gd name="T43" fmla="*/ 20 h 320"/>
                <a:gd name="T44" fmla="*/ 155 w 274"/>
                <a:gd name="T45" fmla="*/ 25 h 320"/>
                <a:gd name="T46" fmla="*/ 176 w 274"/>
                <a:gd name="T47" fmla="*/ 0 h 320"/>
                <a:gd name="T48" fmla="*/ 201 w 274"/>
                <a:gd name="T49" fmla="*/ 22 h 320"/>
                <a:gd name="T50" fmla="*/ 190 w 274"/>
                <a:gd name="T51" fmla="*/ 30 h 320"/>
                <a:gd name="T52" fmla="*/ 177 w 274"/>
                <a:gd name="T53" fmla="*/ 50 h 320"/>
                <a:gd name="T54" fmla="*/ 156 w 274"/>
                <a:gd name="T55" fmla="*/ 55 h 320"/>
                <a:gd name="T56" fmla="*/ 149 w 274"/>
                <a:gd name="T57" fmla="*/ 61 h 320"/>
                <a:gd name="T58" fmla="*/ 168 w 274"/>
                <a:gd name="T59" fmla="*/ 73 h 320"/>
                <a:gd name="T60" fmla="*/ 206 w 274"/>
                <a:gd name="T61" fmla="*/ 55 h 320"/>
                <a:gd name="T62" fmla="*/ 267 w 274"/>
                <a:gd name="T63" fmla="*/ 81 h 320"/>
                <a:gd name="T64" fmla="*/ 273 w 274"/>
                <a:gd name="T65" fmla="*/ 133 h 320"/>
                <a:gd name="T66" fmla="*/ 249 w 274"/>
                <a:gd name="T67" fmla="*/ 133 h 320"/>
                <a:gd name="T68" fmla="*/ 247 w 274"/>
                <a:gd name="T69" fmla="*/ 148 h 320"/>
                <a:gd name="T70" fmla="*/ 260 w 274"/>
                <a:gd name="T71" fmla="*/ 170 h 320"/>
                <a:gd name="T72" fmla="*/ 249 w 274"/>
                <a:gd name="T73" fmla="*/ 183 h 320"/>
                <a:gd name="T74" fmla="*/ 261 w 274"/>
                <a:gd name="T75" fmla="*/ 204 h 320"/>
                <a:gd name="T76" fmla="*/ 241 w 274"/>
                <a:gd name="T77" fmla="*/ 228 h 320"/>
                <a:gd name="T78" fmla="*/ 232 w 274"/>
                <a:gd name="T79" fmla="*/ 215 h 320"/>
                <a:gd name="T80" fmla="*/ 202 w 274"/>
                <a:gd name="T81" fmla="*/ 292 h 320"/>
                <a:gd name="T82" fmla="*/ 197 w 274"/>
                <a:gd name="T83" fmla="*/ 303 h 320"/>
                <a:gd name="T84" fmla="*/ 197 w 274"/>
                <a:gd name="T85" fmla="*/ 30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320">
                  <a:moveTo>
                    <a:pt x="197" y="303"/>
                  </a:moveTo>
                  <a:lnTo>
                    <a:pt x="156" y="319"/>
                  </a:lnTo>
                  <a:lnTo>
                    <a:pt x="133" y="295"/>
                  </a:lnTo>
                  <a:lnTo>
                    <a:pt x="115" y="316"/>
                  </a:lnTo>
                  <a:lnTo>
                    <a:pt x="90" y="316"/>
                  </a:lnTo>
                  <a:lnTo>
                    <a:pt x="79" y="292"/>
                  </a:lnTo>
                  <a:lnTo>
                    <a:pt x="66" y="260"/>
                  </a:lnTo>
                  <a:lnTo>
                    <a:pt x="42" y="255"/>
                  </a:lnTo>
                  <a:lnTo>
                    <a:pt x="16" y="207"/>
                  </a:lnTo>
                  <a:lnTo>
                    <a:pt x="0" y="183"/>
                  </a:lnTo>
                  <a:lnTo>
                    <a:pt x="10" y="171"/>
                  </a:lnTo>
                  <a:lnTo>
                    <a:pt x="16" y="166"/>
                  </a:lnTo>
                  <a:lnTo>
                    <a:pt x="43" y="128"/>
                  </a:lnTo>
                  <a:lnTo>
                    <a:pt x="42" y="96"/>
                  </a:lnTo>
                  <a:lnTo>
                    <a:pt x="51" y="83"/>
                  </a:lnTo>
                  <a:lnTo>
                    <a:pt x="72" y="79"/>
                  </a:lnTo>
                  <a:lnTo>
                    <a:pt x="79" y="70"/>
                  </a:lnTo>
                  <a:lnTo>
                    <a:pt x="71" y="55"/>
                  </a:lnTo>
                  <a:lnTo>
                    <a:pt x="82" y="41"/>
                  </a:lnTo>
                  <a:lnTo>
                    <a:pt x="82" y="11"/>
                  </a:lnTo>
                  <a:lnTo>
                    <a:pt x="97" y="4"/>
                  </a:lnTo>
                  <a:lnTo>
                    <a:pt x="123" y="20"/>
                  </a:lnTo>
                  <a:lnTo>
                    <a:pt x="155" y="25"/>
                  </a:lnTo>
                  <a:lnTo>
                    <a:pt x="176" y="0"/>
                  </a:lnTo>
                  <a:lnTo>
                    <a:pt x="201" y="22"/>
                  </a:lnTo>
                  <a:lnTo>
                    <a:pt x="190" y="30"/>
                  </a:lnTo>
                  <a:lnTo>
                    <a:pt x="177" y="50"/>
                  </a:lnTo>
                  <a:lnTo>
                    <a:pt x="156" y="55"/>
                  </a:lnTo>
                  <a:lnTo>
                    <a:pt x="149" y="61"/>
                  </a:lnTo>
                  <a:lnTo>
                    <a:pt x="168" y="73"/>
                  </a:lnTo>
                  <a:lnTo>
                    <a:pt x="206" y="55"/>
                  </a:lnTo>
                  <a:lnTo>
                    <a:pt x="267" y="81"/>
                  </a:lnTo>
                  <a:lnTo>
                    <a:pt x="273" y="133"/>
                  </a:lnTo>
                  <a:lnTo>
                    <a:pt x="249" y="133"/>
                  </a:lnTo>
                  <a:lnTo>
                    <a:pt x="247" y="148"/>
                  </a:lnTo>
                  <a:lnTo>
                    <a:pt x="260" y="170"/>
                  </a:lnTo>
                  <a:lnTo>
                    <a:pt x="249" y="183"/>
                  </a:lnTo>
                  <a:lnTo>
                    <a:pt x="261" y="204"/>
                  </a:lnTo>
                  <a:lnTo>
                    <a:pt x="241" y="228"/>
                  </a:lnTo>
                  <a:lnTo>
                    <a:pt x="232" y="215"/>
                  </a:lnTo>
                  <a:lnTo>
                    <a:pt x="202" y="292"/>
                  </a:lnTo>
                  <a:lnTo>
                    <a:pt x="197" y="303"/>
                  </a:lnTo>
                  <a:lnTo>
                    <a:pt x="197" y="3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8" name="安徽">
              <a:hlinkClick r:id="" action="ppaction://macro?name=Slide1.安徽_click" highlightClick="1"/>
              <a:hlinkHover r:id="" action="ppaction://noaction" highlightClick="1"/>
            </p:cNvPr>
            <p:cNvSpPr>
              <a:spLocks noChangeAspect="1"/>
            </p:cNvSpPr>
            <p:nvPr/>
          </p:nvSpPr>
          <p:spPr bwMode="auto">
            <a:xfrm rot="180000">
              <a:off x="6009977" y="3821126"/>
              <a:ext cx="729058" cy="916789"/>
            </a:xfrm>
            <a:custGeom>
              <a:avLst/>
              <a:gdLst>
                <a:gd name="T0" fmla="*/ 82 w 343"/>
                <a:gd name="T1" fmla="*/ 0 h 408"/>
                <a:gd name="T2" fmla="*/ 142 w 343"/>
                <a:gd name="T3" fmla="*/ 35 h 408"/>
                <a:gd name="T4" fmla="*/ 188 w 343"/>
                <a:gd name="T5" fmla="*/ 55 h 408"/>
                <a:gd name="T6" fmla="*/ 210 w 343"/>
                <a:gd name="T7" fmla="*/ 59 h 408"/>
                <a:gd name="T8" fmla="*/ 221 w 343"/>
                <a:gd name="T9" fmla="*/ 108 h 408"/>
                <a:gd name="T10" fmla="*/ 258 w 343"/>
                <a:gd name="T11" fmla="*/ 129 h 408"/>
                <a:gd name="T12" fmla="*/ 285 w 343"/>
                <a:gd name="T13" fmla="*/ 112 h 408"/>
                <a:gd name="T14" fmla="*/ 295 w 343"/>
                <a:gd name="T15" fmla="*/ 141 h 408"/>
                <a:gd name="T16" fmla="*/ 261 w 343"/>
                <a:gd name="T17" fmla="*/ 159 h 408"/>
                <a:gd name="T18" fmla="*/ 248 w 343"/>
                <a:gd name="T19" fmla="*/ 184 h 408"/>
                <a:gd name="T20" fmla="*/ 285 w 343"/>
                <a:gd name="T21" fmla="*/ 220 h 408"/>
                <a:gd name="T22" fmla="*/ 342 w 343"/>
                <a:gd name="T23" fmla="*/ 247 h 408"/>
                <a:gd name="T24" fmla="*/ 331 w 343"/>
                <a:gd name="T25" fmla="*/ 291 h 408"/>
                <a:gd name="T26" fmla="*/ 332 w 343"/>
                <a:gd name="T27" fmla="*/ 315 h 408"/>
                <a:gd name="T28" fmla="*/ 302 w 343"/>
                <a:gd name="T29" fmla="*/ 332 h 408"/>
                <a:gd name="T30" fmla="*/ 276 w 343"/>
                <a:gd name="T31" fmla="*/ 402 h 408"/>
                <a:gd name="T32" fmla="*/ 256 w 343"/>
                <a:gd name="T33" fmla="*/ 394 h 408"/>
                <a:gd name="T34" fmla="*/ 200 w 343"/>
                <a:gd name="T35" fmla="*/ 376 h 408"/>
                <a:gd name="T36" fmla="*/ 157 w 343"/>
                <a:gd name="T37" fmla="*/ 401 h 408"/>
                <a:gd name="T38" fmla="*/ 169 w 343"/>
                <a:gd name="T39" fmla="*/ 369 h 408"/>
                <a:gd name="T40" fmla="*/ 120 w 343"/>
                <a:gd name="T41" fmla="*/ 386 h 408"/>
                <a:gd name="T42" fmla="*/ 96 w 343"/>
                <a:gd name="T43" fmla="*/ 299 h 408"/>
                <a:gd name="T44" fmla="*/ 75 w 343"/>
                <a:gd name="T45" fmla="*/ 286 h 408"/>
                <a:gd name="T46" fmla="*/ 56 w 343"/>
                <a:gd name="T47" fmla="*/ 242 h 408"/>
                <a:gd name="T48" fmla="*/ 78 w 343"/>
                <a:gd name="T49" fmla="*/ 212 h 408"/>
                <a:gd name="T50" fmla="*/ 68 w 343"/>
                <a:gd name="T51" fmla="*/ 171 h 408"/>
                <a:gd name="T52" fmla="*/ 21 w 343"/>
                <a:gd name="T53" fmla="*/ 168 h 408"/>
                <a:gd name="T54" fmla="*/ 21 w 343"/>
                <a:gd name="T55" fmla="*/ 127 h 408"/>
                <a:gd name="T56" fmla="*/ 39 w 343"/>
                <a:gd name="T57" fmla="*/ 92 h 408"/>
                <a:gd name="T58" fmla="*/ 46 w 343"/>
                <a:gd name="T59" fmla="*/ 51 h 408"/>
                <a:gd name="T60" fmla="*/ 75 w 343"/>
                <a:gd name="T61" fmla="*/ 75 h 408"/>
                <a:gd name="T62" fmla="*/ 104 w 343"/>
                <a:gd name="T63" fmla="*/ 52 h 408"/>
                <a:gd name="T64" fmla="*/ 75 w 343"/>
                <a:gd name="T65" fmla="*/ 20 h 408"/>
                <a:gd name="T66" fmla="*/ 70 w 343"/>
                <a:gd name="T67" fmla="*/ 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3" h="408">
                  <a:moveTo>
                    <a:pt x="70" y="3"/>
                  </a:moveTo>
                  <a:lnTo>
                    <a:pt x="82" y="0"/>
                  </a:lnTo>
                  <a:lnTo>
                    <a:pt x="123" y="16"/>
                  </a:lnTo>
                  <a:lnTo>
                    <a:pt x="142" y="35"/>
                  </a:lnTo>
                  <a:lnTo>
                    <a:pt x="174" y="44"/>
                  </a:lnTo>
                  <a:lnTo>
                    <a:pt x="188" y="55"/>
                  </a:lnTo>
                  <a:lnTo>
                    <a:pt x="206" y="52"/>
                  </a:lnTo>
                  <a:lnTo>
                    <a:pt x="210" y="59"/>
                  </a:lnTo>
                  <a:lnTo>
                    <a:pt x="204" y="99"/>
                  </a:lnTo>
                  <a:lnTo>
                    <a:pt x="221" y="108"/>
                  </a:lnTo>
                  <a:lnTo>
                    <a:pt x="231" y="123"/>
                  </a:lnTo>
                  <a:lnTo>
                    <a:pt x="258" y="129"/>
                  </a:lnTo>
                  <a:lnTo>
                    <a:pt x="268" y="111"/>
                  </a:lnTo>
                  <a:lnTo>
                    <a:pt x="285" y="112"/>
                  </a:lnTo>
                  <a:lnTo>
                    <a:pt x="297" y="127"/>
                  </a:lnTo>
                  <a:lnTo>
                    <a:pt x="295" y="141"/>
                  </a:lnTo>
                  <a:lnTo>
                    <a:pt x="261" y="145"/>
                  </a:lnTo>
                  <a:lnTo>
                    <a:pt x="261" y="159"/>
                  </a:lnTo>
                  <a:lnTo>
                    <a:pt x="261" y="170"/>
                  </a:lnTo>
                  <a:lnTo>
                    <a:pt x="248" y="184"/>
                  </a:lnTo>
                  <a:lnTo>
                    <a:pt x="258" y="200"/>
                  </a:lnTo>
                  <a:lnTo>
                    <a:pt x="285" y="220"/>
                  </a:lnTo>
                  <a:lnTo>
                    <a:pt x="287" y="242"/>
                  </a:lnTo>
                  <a:lnTo>
                    <a:pt x="342" y="247"/>
                  </a:lnTo>
                  <a:lnTo>
                    <a:pt x="342" y="277"/>
                  </a:lnTo>
                  <a:lnTo>
                    <a:pt x="331" y="291"/>
                  </a:lnTo>
                  <a:lnTo>
                    <a:pt x="339" y="306"/>
                  </a:lnTo>
                  <a:lnTo>
                    <a:pt x="332" y="315"/>
                  </a:lnTo>
                  <a:lnTo>
                    <a:pt x="311" y="319"/>
                  </a:lnTo>
                  <a:lnTo>
                    <a:pt x="302" y="332"/>
                  </a:lnTo>
                  <a:lnTo>
                    <a:pt x="303" y="364"/>
                  </a:lnTo>
                  <a:lnTo>
                    <a:pt x="276" y="402"/>
                  </a:lnTo>
                  <a:lnTo>
                    <a:pt x="270" y="407"/>
                  </a:lnTo>
                  <a:lnTo>
                    <a:pt x="256" y="394"/>
                  </a:lnTo>
                  <a:lnTo>
                    <a:pt x="216" y="394"/>
                  </a:lnTo>
                  <a:lnTo>
                    <a:pt x="200" y="376"/>
                  </a:lnTo>
                  <a:lnTo>
                    <a:pt x="169" y="406"/>
                  </a:lnTo>
                  <a:lnTo>
                    <a:pt x="157" y="401"/>
                  </a:lnTo>
                  <a:lnTo>
                    <a:pt x="171" y="377"/>
                  </a:lnTo>
                  <a:lnTo>
                    <a:pt x="169" y="369"/>
                  </a:lnTo>
                  <a:lnTo>
                    <a:pt x="157" y="366"/>
                  </a:lnTo>
                  <a:lnTo>
                    <a:pt x="120" y="386"/>
                  </a:lnTo>
                  <a:lnTo>
                    <a:pt x="85" y="319"/>
                  </a:lnTo>
                  <a:lnTo>
                    <a:pt x="96" y="299"/>
                  </a:lnTo>
                  <a:lnTo>
                    <a:pt x="93" y="291"/>
                  </a:lnTo>
                  <a:lnTo>
                    <a:pt x="75" y="286"/>
                  </a:lnTo>
                  <a:lnTo>
                    <a:pt x="43" y="267"/>
                  </a:lnTo>
                  <a:lnTo>
                    <a:pt x="56" y="242"/>
                  </a:lnTo>
                  <a:lnTo>
                    <a:pt x="75" y="233"/>
                  </a:lnTo>
                  <a:lnTo>
                    <a:pt x="78" y="212"/>
                  </a:lnTo>
                  <a:lnTo>
                    <a:pt x="72" y="175"/>
                  </a:lnTo>
                  <a:lnTo>
                    <a:pt x="68" y="171"/>
                  </a:lnTo>
                  <a:lnTo>
                    <a:pt x="49" y="190"/>
                  </a:lnTo>
                  <a:lnTo>
                    <a:pt x="21" y="168"/>
                  </a:lnTo>
                  <a:lnTo>
                    <a:pt x="0" y="142"/>
                  </a:lnTo>
                  <a:lnTo>
                    <a:pt x="21" y="127"/>
                  </a:lnTo>
                  <a:lnTo>
                    <a:pt x="27" y="102"/>
                  </a:lnTo>
                  <a:lnTo>
                    <a:pt x="39" y="92"/>
                  </a:lnTo>
                  <a:lnTo>
                    <a:pt x="37" y="57"/>
                  </a:lnTo>
                  <a:lnTo>
                    <a:pt x="46" y="51"/>
                  </a:lnTo>
                  <a:lnTo>
                    <a:pt x="63" y="61"/>
                  </a:lnTo>
                  <a:lnTo>
                    <a:pt x="75" y="75"/>
                  </a:lnTo>
                  <a:lnTo>
                    <a:pt x="96" y="61"/>
                  </a:lnTo>
                  <a:lnTo>
                    <a:pt x="104" y="52"/>
                  </a:lnTo>
                  <a:lnTo>
                    <a:pt x="100" y="35"/>
                  </a:lnTo>
                  <a:lnTo>
                    <a:pt x="75" y="20"/>
                  </a:lnTo>
                  <a:lnTo>
                    <a:pt x="70" y="3"/>
                  </a:lnTo>
                  <a:lnTo>
                    <a:pt x="70" y="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9" name="江苏">
              <a:hlinkClick r:id="" action="ppaction://macro?name=Slide1.江苏_click" highlightClick="1"/>
              <a:hlinkHover r:id="" action="ppaction://noaction" highlightClick="1"/>
            </p:cNvPr>
            <p:cNvSpPr>
              <a:spLocks noChangeAspect="1"/>
            </p:cNvSpPr>
            <p:nvPr/>
          </p:nvSpPr>
          <p:spPr bwMode="auto">
            <a:xfrm rot="180000">
              <a:off x="6195514" y="3715343"/>
              <a:ext cx="847284" cy="702378"/>
            </a:xfrm>
            <a:custGeom>
              <a:avLst/>
              <a:gdLst>
                <a:gd name="T0" fmla="*/ 375 w 404"/>
                <a:gd name="T1" fmla="*/ 255 h 323"/>
                <a:gd name="T2" fmla="*/ 365 w 404"/>
                <a:gd name="T3" fmla="*/ 282 h 323"/>
                <a:gd name="T4" fmla="*/ 354 w 404"/>
                <a:gd name="T5" fmla="*/ 297 h 323"/>
                <a:gd name="T6" fmla="*/ 333 w 404"/>
                <a:gd name="T7" fmla="*/ 322 h 323"/>
                <a:gd name="T8" fmla="*/ 301 w 404"/>
                <a:gd name="T9" fmla="*/ 317 h 323"/>
                <a:gd name="T10" fmla="*/ 275 w 404"/>
                <a:gd name="T11" fmla="*/ 301 h 323"/>
                <a:gd name="T12" fmla="*/ 260 w 404"/>
                <a:gd name="T13" fmla="*/ 308 h 323"/>
                <a:gd name="T14" fmla="*/ 205 w 404"/>
                <a:gd name="T15" fmla="*/ 303 h 323"/>
                <a:gd name="T16" fmla="*/ 203 w 404"/>
                <a:gd name="T17" fmla="*/ 281 h 323"/>
                <a:gd name="T18" fmla="*/ 176 w 404"/>
                <a:gd name="T19" fmla="*/ 261 h 323"/>
                <a:gd name="T20" fmla="*/ 166 w 404"/>
                <a:gd name="T21" fmla="*/ 245 h 323"/>
                <a:gd name="T22" fmla="*/ 179 w 404"/>
                <a:gd name="T23" fmla="*/ 231 h 323"/>
                <a:gd name="T24" fmla="*/ 179 w 404"/>
                <a:gd name="T25" fmla="*/ 220 h 323"/>
                <a:gd name="T26" fmla="*/ 179 w 404"/>
                <a:gd name="T27" fmla="*/ 206 h 323"/>
                <a:gd name="T28" fmla="*/ 213 w 404"/>
                <a:gd name="T29" fmla="*/ 202 h 323"/>
                <a:gd name="T30" fmla="*/ 215 w 404"/>
                <a:gd name="T31" fmla="*/ 188 h 323"/>
                <a:gd name="T32" fmla="*/ 203 w 404"/>
                <a:gd name="T33" fmla="*/ 173 h 323"/>
                <a:gd name="T34" fmla="*/ 186 w 404"/>
                <a:gd name="T35" fmla="*/ 172 h 323"/>
                <a:gd name="T36" fmla="*/ 176 w 404"/>
                <a:gd name="T37" fmla="*/ 190 h 323"/>
                <a:gd name="T38" fmla="*/ 149 w 404"/>
                <a:gd name="T39" fmla="*/ 184 h 323"/>
                <a:gd name="T40" fmla="*/ 139 w 404"/>
                <a:gd name="T41" fmla="*/ 169 h 323"/>
                <a:gd name="T42" fmla="*/ 122 w 404"/>
                <a:gd name="T43" fmla="*/ 160 h 323"/>
                <a:gd name="T44" fmla="*/ 128 w 404"/>
                <a:gd name="T45" fmla="*/ 120 h 323"/>
                <a:gd name="T46" fmla="*/ 124 w 404"/>
                <a:gd name="T47" fmla="*/ 113 h 323"/>
                <a:gd name="T48" fmla="*/ 106 w 404"/>
                <a:gd name="T49" fmla="*/ 116 h 323"/>
                <a:gd name="T50" fmla="*/ 92 w 404"/>
                <a:gd name="T51" fmla="*/ 105 h 323"/>
                <a:gd name="T52" fmla="*/ 60 w 404"/>
                <a:gd name="T53" fmla="*/ 96 h 323"/>
                <a:gd name="T54" fmla="*/ 41 w 404"/>
                <a:gd name="T55" fmla="*/ 77 h 323"/>
                <a:gd name="T56" fmla="*/ 0 w 404"/>
                <a:gd name="T57" fmla="*/ 61 h 323"/>
                <a:gd name="T58" fmla="*/ 3 w 404"/>
                <a:gd name="T59" fmla="*/ 42 h 323"/>
                <a:gd name="T60" fmla="*/ 20 w 404"/>
                <a:gd name="T61" fmla="*/ 35 h 323"/>
                <a:gd name="T62" fmla="*/ 50 w 404"/>
                <a:gd name="T63" fmla="*/ 61 h 323"/>
                <a:gd name="T64" fmla="*/ 60 w 404"/>
                <a:gd name="T65" fmla="*/ 61 h 323"/>
                <a:gd name="T66" fmla="*/ 87 w 404"/>
                <a:gd name="T67" fmla="*/ 57 h 323"/>
                <a:gd name="T68" fmla="*/ 103 w 404"/>
                <a:gd name="T69" fmla="*/ 45 h 323"/>
                <a:gd name="T70" fmla="*/ 125 w 404"/>
                <a:gd name="T71" fmla="*/ 62 h 323"/>
                <a:gd name="T72" fmla="*/ 134 w 404"/>
                <a:gd name="T73" fmla="*/ 46 h 323"/>
                <a:gd name="T74" fmla="*/ 138 w 404"/>
                <a:gd name="T75" fmla="*/ 36 h 323"/>
                <a:gd name="T76" fmla="*/ 156 w 404"/>
                <a:gd name="T77" fmla="*/ 26 h 323"/>
                <a:gd name="T78" fmla="*/ 161 w 404"/>
                <a:gd name="T79" fmla="*/ 4 h 323"/>
                <a:gd name="T80" fmla="*/ 179 w 404"/>
                <a:gd name="T81" fmla="*/ 0 h 323"/>
                <a:gd name="T82" fmla="*/ 226 w 404"/>
                <a:gd name="T83" fmla="*/ 31 h 323"/>
                <a:gd name="T84" fmla="*/ 258 w 404"/>
                <a:gd name="T85" fmla="*/ 45 h 323"/>
                <a:gd name="T86" fmla="*/ 322 w 404"/>
                <a:gd name="T87" fmla="*/ 150 h 323"/>
                <a:gd name="T88" fmla="*/ 319 w 404"/>
                <a:gd name="T89" fmla="*/ 161 h 323"/>
                <a:gd name="T90" fmla="*/ 362 w 404"/>
                <a:gd name="T91" fmla="*/ 181 h 323"/>
                <a:gd name="T92" fmla="*/ 374 w 404"/>
                <a:gd name="T93" fmla="*/ 198 h 323"/>
                <a:gd name="T94" fmla="*/ 393 w 404"/>
                <a:gd name="T95" fmla="*/ 208 h 323"/>
                <a:gd name="T96" fmla="*/ 403 w 404"/>
                <a:gd name="T97" fmla="*/ 227 h 323"/>
                <a:gd name="T98" fmla="*/ 389 w 404"/>
                <a:gd name="T99" fmla="*/ 232 h 323"/>
                <a:gd name="T100" fmla="*/ 368 w 404"/>
                <a:gd name="T101" fmla="*/ 226 h 323"/>
                <a:gd name="T102" fmla="*/ 338 w 404"/>
                <a:gd name="T103" fmla="*/ 226 h 323"/>
                <a:gd name="T104" fmla="*/ 311 w 404"/>
                <a:gd name="T105" fmla="*/ 216 h 323"/>
                <a:gd name="T106" fmla="*/ 298 w 404"/>
                <a:gd name="T107" fmla="*/ 226 h 323"/>
                <a:gd name="T108" fmla="*/ 325 w 404"/>
                <a:gd name="T109" fmla="*/ 232 h 323"/>
                <a:gd name="T110" fmla="*/ 349 w 404"/>
                <a:gd name="T111" fmla="*/ 243 h 323"/>
                <a:gd name="T112" fmla="*/ 375 w 404"/>
                <a:gd name="T113" fmla="*/ 255 h 323"/>
                <a:gd name="T114" fmla="*/ 375 w 404"/>
                <a:gd name="T115" fmla="*/ 25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323">
                  <a:moveTo>
                    <a:pt x="375" y="255"/>
                  </a:moveTo>
                  <a:lnTo>
                    <a:pt x="365" y="282"/>
                  </a:lnTo>
                  <a:lnTo>
                    <a:pt x="354" y="297"/>
                  </a:lnTo>
                  <a:lnTo>
                    <a:pt x="333" y="322"/>
                  </a:lnTo>
                  <a:lnTo>
                    <a:pt x="301" y="317"/>
                  </a:lnTo>
                  <a:lnTo>
                    <a:pt x="275" y="301"/>
                  </a:lnTo>
                  <a:lnTo>
                    <a:pt x="260" y="308"/>
                  </a:lnTo>
                  <a:lnTo>
                    <a:pt x="205" y="303"/>
                  </a:lnTo>
                  <a:lnTo>
                    <a:pt x="203" y="281"/>
                  </a:lnTo>
                  <a:lnTo>
                    <a:pt x="176" y="261"/>
                  </a:lnTo>
                  <a:lnTo>
                    <a:pt x="166" y="245"/>
                  </a:lnTo>
                  <a:lnTo>
                    <a:pt x="179" y="231"/>
                  </a:lnTo>
                  <a:lnTo>
                    <a:pt x="179" y="220"/>
                  </a:lnTo>
                  <a:lnTo>
                    <a:pt x="179" y="206"/>
                  </a:lnTo>
                  <a:lnTo>
                    <a:pt x="213" y="202"/>
                  </a:lnTo>
                  <a:lnTo>
                    <a:pt x="215" y="188"/>
                  </a:lnTo>
                  <a:lnTo>
                    <a:pt x="203" y="173"/>
                  </a:lnTo>
                  <a:lnTo>
                    <a:pt x="186" y="172"/>
                  </a:lnTo>
                  <a:lnTo>
                    <a:pt x="176" y="190"/>
                  </a:lnTo>
                  <a:lnTo>
                    <a:pt x="149" y="184"/>
                  </a:lnTo>
                  <a:lnTo>
                    <a:pt x="139" y="169"/>
                  </a:lnTo>
                  <a:lnTo>
                    <a:pt x="122" y="160"/>
                  </a:lnTo>
                  <a:lnTo>
                    <a:pt x="128" y="120"/>
                  </a:lnTo>
                  <a:lnTo>
                    <a:pt x="124" y="113"/>
                  </a:lnTo>
                  <a:lnTo>
                    <a:pt x="106" y="116"/>
                  </a:lnTo>
                  <a:lnTo>
                    <a:pt x="92" y="105"/>
                  </a:lnTo>
                  <a:lnTo>
                    <a:pt x="60" y="96"/>
                  </a:lnTo>
                  <a:lnTo>
                    <a:pt x="41" y="77"/>
                  </a:lnTo>
                  <a:lnTo>
                    <a:pt x="0" y="61"/>
                  </a:lnTo>
                  <a:lnTo>
                    <a:pt x="3" y="42"/>
                  </a:lnTo>
                  <a:lnTo>
                    <a:pt x="20" y="35"/>
                  </a:lnTo>
                  <a:lnTo>
                    <a:pt x="50" y="61"/>
                  </a:lnTo>
                  <a:lnTo>
                    <a:pt x="60" y="61"/>
                  </a:lnTo>
                  <a:lnTo>
                    <a:pt x="87" y="57"/>
                  </a:lnTo>
                  <a:lnTo>
                    <a:pt x="103" y="45"/>
                  </a:lnTo>
                  <a:lnTo>
                    <a:pt x="125" y="62"/>
                  </a:lnTo>
                  <a:lnTo>
                    <a:pt x="134" y="46"/>
                  </a:lnTo>
                  <a:lnTo>
                    <a:pt x="138" y="36"/>
                  </a:lnTo>
                  <a:lnTo>
                    <a:pt x="156" y="26"/>
                  </a:lnTo>
                  <a:lnTo>
                    <a:pt x="161" y="4"/>
                  </a:lnTo>
                  <a:lnTo>
                    <a:pt x="179" y="0"/>
                  </a:lnTo>
                  <a:lnTo>
                    <a:pt x="226" y="31"/>
                  </a:lnTo>
                  <a:lnTo>
                    <a:pt x="258" y="45"/>
                  </a:lnTo>
                  <a:lnTo>
                    <a:pt x="322" y="150"/>
                  </a:lnTo>
                  <a:lnTo>
                    <a:pt x="319" y="161"/>
                  </a:lnTo>
                  <a:lnTo>
                    <a:pt x="362" y="181"/>
                  </a:lnTo>
                  <a:lnTo>
                    <a:pt x="374" y="198"/>
                  </a:lnTo>
                  <a:lnTo>
                    <a:pt x="393" y="208"/>
                  </a:lnTo>
                  <a:lnTo>
                    <a:pt x="403" y="227"/>
                  </a:lnTo>
                  <a:lnTo>
                    <a:pt x="389" y="232"/>
                  </a:lnTo>
                  <a:lnTo>
                    <a:pt x="368" y="226"/>
                  </a:lnTo>
                  <a:lnTo>
                    <a:pt x="338" y="226"/>
                  </a:lnTo>
                  <a:lnTo>
                    <a:pt x="311" y="216"/>
                  </a:lnTo>
                  <a:lnTo>
                    <a:pt x="298" y="226"/>
                  </a:lnTo>
                  <a:lnTo>
                    <a:pt x="325" y="232"/>
                  </a:lnTo>
                  <a:lnTo>
                    <a:pt x="349" y="243"/>
                  </a:lnTo>
                  <a:lnTo>
                    <a:pt x="375" y="255"/>
                  </a:lnTo>
                  <a:lnTo>
                    <a:pt x="375" y="25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0" name="湖北">
              <a:hlinkClick r:id="" action="ppaction://macro?name=Slide1.湖北_click" highlightClick="1"/>
              <a:hlinkHover r:id="" action="ppaction://noaction" highlightClick="1"/>
            </p:cNvPr>
            <p:cNvSpPr>
              <a:spLocks noChangeAspect="1"/>
            </p:cNvSpPr>
            <p:nvPr/>
          </p:nvSpPr>
          <p:spPr bwMode="auto">
            <a:xfrm rot="180000">
              <a:off x="5077563" y="4117119"/>
              <a:ext cx="1178974" cy="780008"/>
            </a:xfrm>
            <a:custGeom>
              <a:avLst/>
              <a:gdLst>
                <a:gd name="T0" fmla="*/ 76 w 551"/>
                <a:gd name="T1" fmla="*/ 318 h 346"/>
                <a:gd name="T2" fmla="*/ 141 w 551"/>
                <a:gd name="T3" fmla="*/ 304 h 346"/>
                <a:gd name="T4" fmla="*/ 144 w 551"/>
                <a:gd name="T5" fmla="*/ 270 h 346"/>
                <a:gd name="T6" fmla="*/ 238 w 551"/>
                <a:gd name="T7" fmla="*/ 267 h 346"/>
                <a:gd name="T8" fmla="*/ 283 w 551"/>
                <a:gd name="T9" fmla="*/ 296 h 346"/>
                <a:gd name="T10" fmla="*/ 322 w 551"/>
                <a:gd name="T11" fmla="*/ 275 h 346"/>
                <a:gd name="T12" fmla="*/ 339 w 551"/>
                <a:gd name="T13" fmla="*/ 296 h 346"/>
                <a:gd name="T14" fmla="*/ 365 w 551"/>
                <a:gd name="T15" fmla="*/ 265 h 346"/>
                <a:gd name="T16" fmla="*/ 375 w 551"/>
                <a:gd name="T17" fmla="*/ 304 h 346"/>
                <a:gd name="T18" fmla="*/ 399 w 551"/>
                <a:gd name="T19" fmla="*/ 318 h 346"/>
                <a:gd name="T20" fmla="*/ 445 w 551"/>
                <a:gd name="T21" fmla="*/ 290 h 346"/>
                <a:gd name="T22" fmla="*/ 522 w 551"/>
                <a:gd name="T23" fmla="*/ 245 h 346"/>
                <a:gd name="T24" fmla="*/ 515 w 551"/>
                <a:gd name="T25" fmla="*/ 168 h 346"/>
                <a:gd name="T26" fmla="*/ 523 w 551"/>
                <a:gd name="T27" fmla="*/ 140 h 346"/>
                <a:gd name="T28" fmla="*/ 473 w 551"/>
                <a:gd name="T29" fmla="*/ 116 h 346"/>
                <a:gd name="T30" fmla="*/ 438 w 551"/>
                <a:gd name="T31" fmla="*/ 116 h 346"/>
                <a:gd name="T32" fmla="*/ 387 w 551"/>
                <a:gd name="T33" fmla="*/ 98 h 346"/>
                <a:gd name="T34" fmla="*/ 358 w 551"/>
                <a:gd name="T35" fmla="*/ 67 h 346"/>
                <a:gd name="T36" fmla="*/ 331 w 551"/>
                <a:gd name="T37" fmla="*/ 65 h 346"/>
                <a:gd name="T38" fmla="*/ 271 w 551"/>
                <a:gd name="T39" fmla="*/ 65 h 346"/>
                <a:gd name="T40" fmla="*/ 159 w 551"/>
                <a:gd name="T41" fmla="*/ 0 h 346"/>
                <a:gd name="T42" fmla="*/ 135 w 551"/>
                <a:gd name="T43" fmla="*/ 8 h 346"/>
                <a:gd name="T44" fmla="*/ 68 w 551"/>
                <a:gd name="T45" fmla="*/ 8 h 346"/>
                <a:gd name="T46" fmla="*/ 76 w 551"/>
                <a:gd name="T47" fmla="*/ 31 h 346"/>
                <a:gd name="T48" fmla="*/ 108 w 551"/>
                <a:gd name="T49" fmla="*/ 41 h 346"/>
                <a:gd name="T50" fmla="*/ 73 w 551"/>
                <a:gd name="T51" fmla="*/ 65 h 346"/>
                <a:gd name="T52" fmla="*/ 73 w 551"/>
                <a:gd name="T53" fmla="*/ 95 h 346"/>
                <a:gd name="T54" fmla="*/ 93 w 551"/>
                <a:gd name="T55" fmla="*/ 125 h 346"/>
                <a:gd name="T56" fmla="*/ 117 w 551"/>
                <a:gd name="T57" fmla="*/ 189 h 346"/>
                <a:gd name="T58" fmla="*/ 100 w 551"/>
                <a:gd name="T59" fmla="*/ 200 h 346"/>
                <a:gd name="T60" fmla="*/ 14 w 551"/>
                <a:gd name="T61" fmla="*/ 233 h 346"/>
                <a:gd name="T62" fmla="*/ 12 w 551"/>
                <a:gd name="T63" fmla="*/ 263 h 346"/>
                <a:gd name="T64" fmla="*/ 28 w 551"/>
                <a:gd name="T65" fmla="*/ 298 h 346"/>
                <a:gd name="T66" fmla="*/ 65 w 551"/>
                <a:gd name="T67" fmla="*/ 3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1" h="346">
                  <a:moveTo>
                    <a:pt x="65" y="345"/>
                  </a:moveTo>
                  <a:lnTo>
                    <a:pt x="76" y="318"/>
                  </a:lnTo>
                  <a:lnTo>
                    <a:pt x="109" y="290"/>
                  </a:lnTo>
                  <a:lnTo>
                    <a:pt x="141" y="304"/>
                  </a:lnTo>
                  <a:lnTo>
                    <a:pt x="162" y="290"/>
                  </a:lnTo>
                  <a:lnTo>
                    <a:pt x="144" y="270"/>
                  </a:lnTo>
                  <a:lnTo>
                    <a:pt x="153" y="261"/>
                  </a:lnTo>
                  <a:lnTo>
                    <a:pt x="238" y="267"/>
                  </a:lnTo>
                  <a:lnTo>
                    <a:pt x="267" y="287"/>
                  </a:lnTo>
                  <a:lnTo>
                    <a:pt x="283" y="296"/>
                  </a:lnTo>
                  <a:lnTo>
                    <a:pt x="305" y="280"/>
                  </a:lnTo>
                  <a:lnTo>
                    <a:pt x="322" y="275"/>
                  </a:lnTo>
                  <a:lnTo>
                    <a:pt x="325" y="296"/>
                  </a:lnTo>
                  <a:lnTo>
                    <a:pt x="339" y="296"/>
                  </a:lnTo>
                  <a:lnTo>
                    <a:pt x="347" y="283"/>
                  </a:lnTo>
                  <a:lnTo>
                    <a:pt x="365" y="265"/>
                  </a:lnTo>
                  <a:lnTo>
                    <a:pt x="375" y="277"/>
                  </a:lnTo>
                  <a:lnTo>
                    <a:pt x="375" y="304"/>
                  </a:lnTo>
                  <a:lnTo>
                    <a:pt x="382" y="315"/>
                  </a:lnTo>
                  <a:lnTo>
                    <a:pt x="399" y="318"/>
                  </a:lnTo>
                  <a:lnTo>
                    <a:pt x="418" y="299"/>
                  </a:lnTo>
                  <a:lnTo>
                    <a:pt x="445" y="290"/>
                  </a:lnTo>
                  <a:lnTo>
                    <a:pt x="498" y="243"/>
                  </a:lnTo>
                  <a:lnTo>
                    <a:pt x="522" y="245"/>
                  </a:lnTo>
                  <a:lnTo>
                    <a:pt x="550" y="235"/>
                  </a:lnTo>
                  <a:lnTo>
                    <a:pt x="515" y="168"/>
                  </a:lnTo>
                  <a:lnTo>
                    <a:pt x="526" y="148"/>
                  </a:lnTo>
                  <a:lnTo>
                    <a:pt x="523" y="140"/>
                  </a:lnTo>
                  <a:lnTo>
                    <a:pt x="505" y="135"/>
                  </a:lnTo>
                  <a:lnTo>
                    <a:pt x="473" y="116"/>
                  </a:lnTo>
                  <a:lnTo>
                    <a:pt x="458" y="107"/>
                  </a:lnTo>
                  <a:lnTo>
                    <a:pt x="438" y="116"/>
                  </a:lnTo>
                  <a:lnTo>
                    <a:pt x="416" y="98"/>
                  </a:lnTo>
                  <a:lnTo>
                    <a:pt x="387" y="98"/>
                  </a:lnTo>
                  <a:lnTo>
                    <a:pt x="365" y="86"/>
                  </a:lnTo>
                  <a:lnTo>
                    <a:pt x="358" y="67"/>
                  </a:lnTo>
                  <a:lnTo>
                    <a:pt x="347" y="55"/>
                  </a:lnTo>
                  <a:lnTo>
                    <a:pt x="331" y="65"/>
                  </a:lnTo>
                  <a:lnTo>
                    <a:pt x="317" y="58"/>
                  </a:lnTo>
                  <a:lnTo>
                    <a:pt x="271" y="65"/>
                  </a:lnTo>
                  <a:lnTo>
                    <a:pt x="220" y="54"/>
                  </a:lnTo>
                  <a:lnTo>
                    <a:pt x="159" y="0"/>
                  </a:lnTo>
                  <a:lnTo>
                    <a:pt x="143" y="14"/>
                  </a:lnTo>
                  <a:lnTo>
                    <a:pt x="135" y="8"/>
                  </a:lnTo>
                  <a:lnTo>
                    <a:pt x="123" y="8"/>
                  </a:lnTo>
                  <a:lnTo>
                    <a:pt x="68" y="8"/>
                  </a:lnTo>
                  <a:lnTo>
                    <a:pt x="59" y="15"/>
                  </a:lnTo>
                  <a:lnTo>
                    <a:pt x="76" y="31"/>
                  </a:lnTo>
                  <a:lnTo>
                    <a:pt x="93" y="35"/>
                  </a:lnTo>
                  <a:lnTo>
                    <a:pt x="108" y="41"/>
                  </a:lnTo>
                  <a:lnTo>
                    <a:pt x="100" y="52"/>
                  </a:lnTo>
                  <a:lnTo>
                    <a:pt x="73" y="65"/>
                  </a:lnTo>
                  <a:lnTo>
                    <a:pt x="68" y="87"/>
                  </a:lnTo>
                  <a:lnTo>
                    <a:pt x="73" y="95"/>
                  </a:lnTo>
                  <a:lnTo>
                    <a:pt x="76" y="122"/>
                  </a:lnTo>
                  <a:lnTo>
                    <a:pt x="93" y="125"/>
                  </a:lnTo>
                  <a:lnTo>
                    <a:pt x="109" y="146"/>
                  </a:lnTo>
                  <a:lnTo>
                    <a:pt x="117" y="189"/>
                  </a:lnTo>
                  <a:lnTo>
                    <a:pt x="111" y="203"/>
                  </a:lnTo>
                  <a:lnTo>
                    <a:pt x="100" y="200"/>
                  </a:lnTo>
                  <a:lnTo>
                    <a:pt x="69" y="225"/>
                  </a:lnTo>
                  <a:lnTo>
                    <a:pt x="14" y="233"/>
                  </a:lnTo>
                  <a:lnTo>
                    <a:pt x="0" y="248"/>
                  </a:lnTo>
                  <a:lnTo>
                    <a:pt x="12" y="263"/>
                  </a:lnTo>
                  <a:lnTo>
                    <a:pt x="13" y="295"/>
                  </a:lnTo>
                  <a:lnTo>
                    <a:pt x="28" y="298"/>
                  </a:lnTo>
                  <a:lnTo>
                    <a:pt x="65" y="345"/>
                  </a:lnTo>
                  <a:lnTo>
                    <a:pt x="65" y="34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1" name="陕西">
              <a:hlinkClick r:id="" action="ppaction://macro?name=Slide1.陕西_click" highlightClick="1"/>
              <a:hlinkHover r:id="" action="ppaction://noaction" highlightClick="1"/>
            </p:cNvPr>
            <p:cNvSpPr>
              <a:spLocks noChangeAspect="1"/>
            </p:cNvSpPr>
            <p:nvPr/>
          </p:nvSpPr>
          <p:spPr bwMode="auto">
            <a:xfrm rot="180000">
              <a:off x="4719642" y="2973187"/>
              <a:ext cx="745480" cy="1404757"/>
            </a:xfrm>
            <a:custGeom>
              <a:avLst/>
              <a:gdLst>
                <a:gd name="T0" fmla="*/ 294 w 354"/>
                <a:gd name="T1" fmla="*/ 381 h 640"/>
                <a:gd name="T2" fmla="*/ 287 w 354"/>
                <a:gd name="T3" fmla="*/ 214 h 640"/>
                <a:gd name="T4" fmla="*/ 311 w 354"/>
                <a:gd name="T5" fmla="*/ 162 h 640"/>
                <a:gd name="T6" fmla="*/ 309 w 354"/>
                <a:gd name="T7" fmla="*/ 85 h 640"/>
                <a:gd name="T8" fmla="*/ 323 w 354"/>
                <a:gd name="T9" fmla="*/ 34 h 640"/>
                <a:gd name="T10" fmla="*/ 312 w 354"/>
                <a:gd name="T11" fmla="*/ 0 h 640"/>
                <a:gd name="T12" fmla="*/ 259 w 354"/>
                <a:gd name="T13" fmla="*/ 18 h 640"/>
                <a:gd name="T14" fmla="*/ 241 w 354"/>
                <a:gd name="T15" fmla="*/ 65 h 640"/>
                <a:gd name="T16" fmla="*/ 221 w 354"/>
                <a:gd name="T17" fmla="*/ 81 h 640"/>
                <a:gd name="T18" fmla="*/ 153 w 354"/>
                <a:gd name="T19" fmla="*/ 164 h 640"/>
                <a:gd name="T20" fmla="*/ 100 w 354"/>
                <a:gd name="T21" fmla="*/ 162 h 640"/>
                <a:gd name="T22" fmla="*/ 87 w 354"/>
                <a:gd name="T23" fmla="*/ 213 h 640"/>
                <a:gd name="T24" fmla="*/ 153 w 354"/>
                <a:gd name="T25" fmla="*/ 254 h 640"/>
                <a:gd name="T26" fmla="*/ 188 w 354"/>
                <a:gd name="T27" fmla="*/ 293 h 640"/>
                <a:gd name="T28" fmla="*/ 182 w 354"/>
                <a:gd name="T29" fmla="*/ 344 h 640"/>
                <a:gd name="T30" fmla="*/ 132 w 354"/>
                <a:gd name="T31" fmla="*/ 360 h 640"/>
                <a:gd name="T32" fmla="*/ 126 w 354"/>
                <a:gd name="T33" fmla="*/ 374 h 640"/>
                <a:gd name="T34" fmla="*/ 91 w 354"/>
                <a:gd name="T35" fmla="*/ 391 h 640"/>
                <a:gd name="T36" fmla="*/ 48 w 354"/>
                <a:gd name="T37" fmla="*/ 381 h 640"/>
                <a:gd name="T38" fmla="*/ 48 w 354"/>
                <a:gd name="T39" fmla="*/ 399 h 640"/>
                <a:gd name="T40" fmla="*/ 34 w 354"/>
                <a:gd name="T41" fmla="*/ 427 h 640"/>
                <a:gd name="T42" fmla="*/ 39 w 354"/>
                <a:gd name="T43" fmla="*/ 479 h 640"/>
                <a:gd name="T44" fmla="*/ 45 w 354"/>
                <a:gd name="T45" fmla="*/ 504 h 640"/>
                <a:gd name="T46" fmla="*/ 0 w 354"/>
                <a:gd name="T47" fmla="*/ 512 h 640"/>
                <a:gd name="T48" fmla="*/ 5 w 354"/>
                <a:gd name="T49" fmla="*/ 559 h 640"/>
                <a:gd name="T50" fmla="*/ 23 w 354"/>
                <a:gd name="T51" fmla="*/ 579 h 640"/>
                <a:gd name="T52" fmla="*/ 83 w 354"/>
                <a:gd name="T53" fmla="*/ 571 h 640"/>
                <a:gd name="T54" fmla="*/ 95 w 354"/>
                <a:gd name="T55" fmla="*/ 588 h 640"/>
                <a:gd name="T56" fmla="*/ 157 w 354"/>
                <a:gd name="T57" fmla="*/ 615 h 640"/>
                <a:gd name="T58" fmla="*/ 233 w 354"/>
                <a:gd name="T59" fmla="*/ 624 h 640"/>
                <a:gd name="T60" fmla="*/ 270 w 354"/>
                <a:gd name="T61" fmla="*/ 632 h 640"/>
                <a:gd name="T62" fmla="*/ 262 w 354"/>
                <a:gd name="T63" fmla="*/ 597 h 640"/>
                <a:gd name="T64" fmla="*/ 294 w 354"/>
                <a:gd name="T65" fmla="*/ 562 h 640"/>
                <a:gd name="T66" fmla="*/ 287 w 354"/>
                <a:gd name="T67" fmla="*/ 545 h 640"/>
                <a:gd name="T68" fmla="*/ 253 w 354"/>
                <a:gd name="T69" fmla="*/ 525 h 640"/>
                <a:gd name="T70" fmla="*/ 317 w 354"/>
                <a:gd name="T71" fmla="*/ 518 h 640"/>
                <a:gd name="T72" fmla="*/ 337 w 354"/>
                <a:gd name="T73" fmla="*/ 524 h 640"/>
                <a:gd name="T74" fmla="*/ 353 w 354"/>
                <a:gd name="T75" fmla="*/ 488 h 640"/>
                <a:gd name="T76" fmla="*/ 303 w 354"/>
                <a:gd name="T77" fmla="*/ 40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4" h="640">
                  <a:moveTo>
                    <a:pt x="303" y="403"/>
                  </a:moveTo>
                  <a:lnTo>
                    <a:pt x="294" y="381"/>
                  </a:lnTo>
                  <a:lnTo>
                    <a:pt x="311" y="324"/>
                  </a:lnTo>
                  <a:lnTo>
                    <a:pt x="287" y="214"/>
                  </a:lnTo>
                  <a:lnTo>
                    <a:pt x="303" y="187"/>
                  </a:lnTo>
                  <a:lnTo>
                    <a:pt x="311" y="162"/>
                  </a:lnTo>
                  <a:lnTo>
                    <a:pt x="289" y="117"/>
                  </a:lnTo>
                  <a:lnTo>
                    <a:pt x="309" y="85"/>
                  </a:lnTo>
                  <a:lnTo>
                    <a:pt x="312" y="56"/>
                  </a:lnTo>
                  <a:lnTo>
                    <a:pt x="323" y="34"/>
                  </a:lnTo>
                  <a:lnTo>
                    <a:pt x="322" y="7"/>
                  </a:lnTo>
                  <a:lnTo>
                    <a:pt x="312" y="0"/>
                  </a:lnTo>
                  <a:lnTo>
                    <a:pt x="298" y="17"/>
                  </a:lnTo>
                  <a:lnTo>
                    <a:pt x="259" y="18"/>
                  </a:lnTo>
                  <a:lnTo>
                    <a:pt x="239" y="49"/>
                  </a:lnTo>
                  <a:lnTo>
                    <a:pt x="241" y="65"/>
                  </a:lnTo>
                  <a:lnTo>
                    <a:pt x="237" y="76"/>
                  </a:lnTo>
                  <a:lnTo>
                    <a:pt x="221" y="81"/>
                  </a:lnTo>
                  <a:lnTo>
                    <a:pt x="160" y="169"/>
                  </a:lnTo>
                  <a:lnTo>
                    <a:pt x="153" y="164"/>
                  </a:lnTo>
                  <a:lnTo>
                    <a:pt x="135" y="158"/>
                  </a:lnTo>
                  <a:lnTo>
                    <a:pt x="100" y="162"/>
                  </a:lnTo>
                  <a:lnTo>
                    <a:pt x="88" y="177"/>
                  </a:lnTo>
                  <a:lnTo>
                    <a:pt x="87" y="213"/>
                  </a:lnTo>
                  <a:lnTo>
                    <a:pt x="92" y="224"/>
                  </a:lnTo>
                  <a:lnTo>
                    <a:pt x="153" y="254"/>
                  </a:lnTo>
                  <a:lnTo>
                    <a:pt x="184" y="274"/>
                  </a:lnTo>
                  <a:lnTo>
                    <a:pt x="188" y="293"/>
                  </a:lnTo>
                  <a:lnTo>
                    <a:pt x="173" y="316"/>
                  </a:lnTo>
                  <a:lnTo>
                    <a:pt x="182" y="344"/>
                  </a:lnTo>
                  <a:lnTo>
                    <a:pt x="176" y="357"/>
                  </a:lnTo>
                  <a:lnTo>
                    <a:pt x="132" y="360"/>
                  </a:lnTo>
                  <a:lnTo>
                    <a:pt x="123" y="367"/>
                  </a:lnTo>
                  <a:lnTo>
                    <a:pt x="126" y="374"/>
                  </a:lnTo>
                  <a:lnTo>
                    <a:pt x="126" y="386"/>
                  </a:lnTo>
                  <a:lnTo>
                    <a:pt x="91" y="391"/>
                  </a:lnTo>
                  <a:lnTo>
                    <a:pt x="72" y="381"/>
                  </a:lnTo>
                  <a:lnTo>
                    <a:pt x="48" y="381"/>
                  </a:lnTo>
                  <a:lnTo>
                    <a:pt x="45" y="386"/>
                  </a:lnTo>
                  <a:lnTo>
                    <a:pt x="48" y="399"/>
                  </a:lnTo>
                  <a:lnTo>
                    <a:pt x="37" y="413"/>
                  </a:lnTo>
                  <a:lnTo>
                    <a:pt x="34" y="427"/>
                  </a:lnTo>
                  <a:lnTo>
                    <a:pt x="56" y="445"/>
                  </a:lnTo>
                  <a:lnTo>
                    <a:pt x="39" y="479"/>
                  </a:lnTo>
                  <a:lnTo>
                    <a:pt x="46" y="495"/>
                  </a:lnTo>
                  <a:lnTo>
                    <a:pt x="45" y="504"/>
                  </a:lnTo>
                  <a:lnTo>
                    <a:pt x="19" y="504"/>
                  </a:lnTo>
                  <a:lnTo>
                    <a:pt x="0" y="512"/>
                  </a:lnTo>
                  <a:lnTo>
                    <a:pt x="15" y="533"/>
                  </a:lnTo>
                  <a:lnTo>
                    <a:pt x="5" y="559"/>
                  </a:lnTo>
                  <a:lnTo>
                    <a:pt x="21" y="562"/>
                  </a:lnTo>
                  <a:lnTo>
                    <a:pt x="23" y="579"/>
                  </a:lnTo>
                  <a:lnTo>
                    <a:pt x="36" y="580"/>
                  </a:lnTo>
                  <a:lnTo>
                    <a:pt x="83" y="571"/>
                  </a:lnTo>
                  <a:lnTo>
                    <a:pt x="92" y="575"/>
                  </a:lnTo>
                  <a:lnTo>
                    <a:pt x="95" y="588"/>
                  </a:lnTo>
                  <a:lnTo>
                    <a:pt x="115" y="593"/>
                  </a:lnTo>
                  <a:lnTo>
                    <a:pt x="157" y="615"/>
                  </a:lnTo>
                  <a:lnTo>
                    <a:pt x="182" y="605"/>
                  </a:lnTo>
                  <a:lnTo>
                    <a:pt x="233" y="624"/>
                  </a:lnTo>
                  <a:lnTo>
                    <a:pt x="245" y="639"/>
                  </a:lnTo>
                  <a:lnTo>
                    <a:pt x="270" y="632"/>
                  </a:lnTo>
                  <a:lnTo>
                    <a:pt x="267" y="605"/>
                  </a:lnTo>
                  <a:lnTo>
                    <a:pt x="262" y="597"/>
                  </a:lnTo>
                  <a:lnTo>
                    <a:pt x="267" y="575"/>
                  </a:lnTo>
                  <a:lnTo>
                    <a:pt x="294" y="562"/>
                  </a:lnTo>
                  <a:lnTo>
                    <a:pt x="302" y="551"/>
                  </a:lnTo>
                  <a:lnTo>
                    <a:pt x="287" y="545"/>
                  </a:lnTo>
                  <a:lnTo>
                    <a:pt x="270" y="541"/>
                  </a:lnTo>
                  <a:lnTo>
                    <a:pt x="253" y="525"/>
                  </a:lnTo>
                  <a:lnTo>
                    <a:pt x="262" y="518"/>
                  </a:lnTo>
                  <a:lnTo>
                    <a:pt x="317" y="518"/>
                  </a:lnTo>
                  <a:lnTo>
                    <a:pt x="329" y="518"/>
                  </a:lnTo>
                  <a:lnTo>
                    <a:pt x="337" y="524"/>
                  </a:lnTo>
                  <a:lnTo>
                    <a:pt x="353" y="510"/>
                  </a:lnTo>
                  <a:lnTo>
                    <a:pt x="353" y="488"/>
                  </a:lnTo>
                  <a:lnTo>
                    <a:pt x="303" y="413"/>
                  </a:lnTo>
                  <a:lnTo>
                    <a:pt x="303" y="403"/>
                  </a:lnTo>
                  <a:lnTo>
                    <a:pt x="303" y="4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2" name="山西">
              <a:hlinkClick r:id="" action="ppaction://macro?name=Slide1.山西_click" highlightClick="1"/>
              <a:hlinkHover r:id="" action="ppaction://noaction" highlightClick="1"/>
            </p:cNvPr>
            <p:cNvSpPr>
              <a:spLocks noChangeAspect="1"/>
            </p:cNvSpPr>
            <p:nvPr/>
          </p:nvSpPr>
          <p:spPr bwMode="auto">
            <a:xfrm rot="180000">
              <a:off x="5346536" y="2763073"/>
              <a:ext cx="522163" cy="1112717"/>
            </a:xfrm>
            <a:custGeom>
              <a:avLst/>
              <a:gdLst>
                <a:gd name="T0" fmla="*/ 16 w 247"/>
                <a:gd name="T1" fmla="*/ 506 h 507"/>
                <a:gd name="T2" fmla="*/ 70 w 247"/>
                <a:gd name="T3" fmla="*/ 492 h 507"/>
                <a:gd name="T4" fmla="*/ 136 w 247"/>
                <a:gd name="T5" fmla="*/ 446 h 507"/>
                <a:gd name="T6" fmla="*/ 184 w 247"/>
                <a:gd name="T7" fmla="*/ 436 h 507"/>
                <a:gd name="T8" fmla="*/ 219 w 247"/>
                <a:gd name="T9" fmla="*/ 408 h 507"/>
                <a:gd name="T10" fmla="*/ 224 w 247"/>
                <a:gd name="T11" fmla="*/ 347 h 507"/>
                <a:gd name="T12" fmla="*/ 206 w 247"/>
                <a:gd name="T13" fmla="*/ 326 h 507"/>
                <a:gd name="T14" fmla="*/ 212 w 247"/>
                <a:gd name="T15" fmla="*/ 307 h 507"/>
                <a:gd name="T16" fmla="*/ 224 w 247"/>
                <a:gd name="T17" fmla="*/ 290 h 507"/>
                <a:gd name="T18" fmla="*/ 227 w 247"/>
                <a:gd name="T19" fmla="*/ 265 h 507"/>
                <a:gd name="T20" fmla="*/ 238 w 247"/>
                <a:gd name="T21" fmla="*/ 246 h 507"/>
                <a:gd name="T22" fmla="*/ 219 w 247"/>
                <a:gd name="T23" fmla="*/ 209 h 507"/>
                <a:gd name="T24" fmla="*/ 193 w 247"/>
                <a:gd name="T25" fmla="*/ 179 h 507"/>
                <a:gd name="T26" fmla="*/ 208 w 247"/>
                <a:gd name="T27" fmla="*/ 132 h 507"/>
                <a:gd name="T28" fmla="*/ 240 w 247"/>
                <a:gd name="T29" fmla="*/ 110 h 507"/>
                <a:gd name="T30" fmla="*/ 246 w 247"/>
                <a:gd name="T31" fmla="*/ 80 h 507"/>
                <a:gd name="T32" fmla="*/ 232 w 247"/>
                <a:gd name="T33" fmla="*/ 52 h 507"/>
                <a:gd name="T34" fmla="*/ 232 w 247"/>
                <a:gd name="T35" fmla="*/ 18 h 507"/>
                <a:gd name="T36" fmla="*/ 212 w 247"/>
                <a:gd name="T37" fmla="*/ 0 h 507"/>
                <a:gd name="T38" fmla="*/ 165 w 247"/>
                <a:gd name="T39" fmla="*/ 24 h 507"/>
                <a:gd name="T40" fmla="*/ 157 w 247"/>
                <a:gd name="T41" fmla="*/ 17 h 507"/>
                <a:gd name="T42" fmla="*/ 131 w 247"/>
                <a:gd name="T43" fmla="*/ 34 h 507"/>
                <a:gd name="T44" fmla="*/ 111 w 247"/>
                <a:gd name="T45" fmla="*/ 33 h 507"/>
                <a:gd name="T46" fmla="*/ 70 w 247"/>
                <a:gd name="T47" fmla="*/ 92 h 507"/>
                <a:gd name="T48" fmla="*/ 56 w 247"/>
                <a:gd name="T49" fmla="*/ 92 h 507"/>
                <a:gd name="T50" fmla="*/ 35 w 247"/>
                <a:gd name="T51" fmla="*/ 110 h 507"/>
                <a:gd name="T52" fmla="*/ 36 w 247"/>
                <a:gd name="T53" fmla="*/ 137 h 507"/>
                <a:gd name="T54" fmla="*/ 25 w 247"/>
                <a:gd name="T55" fmla="*/ 159 h 507"/>
                <a:gd name="T56" fmla="*/ 22 w 247"/>
                <a:gd name="T57" fmla="*/ 188 h 507"/>
                <a:gd name="T58" fmla="*/ 2 w 247"/>
                <a:gd name="T59" fmla="*/ 220 h 507"/>
                <a:gd name="T60" fmla="*/ 24 w 247"/>
                <a:gd name="T61" fmla="*/ 265 h 507"/>
                <a:gd name="T62" fmla="*/ 16 w 247"/>
                <a:gd name="T63" fmla="*/ 290 h 507"/>
                <a:gd name="T64" fmla="*/ 0 w 247"/>
                <a:gd name="T65" fmla="*/ 317 h 507"/>
                <a:gd name="T66" fmla="*/ 24 w 247"/>
                <a:gd name="T67" fmla="*/ 427 h 507"/>
                <a:gd name="T68" fmla="*/ 7 w 247"/>
                <a:gd name="T69" fmla="*/ 484 h 507"/>
                <a:gd name="T70" fmla="*/ 16 w 247"/>
                <a:gd name="T71" fmla="*/ 506 h 507"/>
                <a:gd name="T72" fmla="*/ 16 w 247"/>
                <a:gd name="T73" fmla="*/ 50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507">
                  <a:moveTo>
                    <a:pt x="16" y="506"/>
                  </a:moveTo>
                  <a:lnTo>
                    <a:pt x="70" y="492"/>
                  </a:lnTo>
                  <a:lnTo>
                    <a:pt x="136" y="446"/>
                  </a:lnTo>
                  <a:lnTo>
                    <a:pt x="184" y="436"/>
                  </a:lnTo>
                  <a:lnTo>
                    <a:pt x="219" y="408"/>
                  </a:lnTo>
                  <a:lnTo>
                    <a:pt x="224" y="347"/>
                  </a:lnTo>
                  <a:lnTo>
                    <a:pt x="206" y="326"/>
                  </a:lnTo>
                  <a:lnTo>
                    <a:pt x="212" y="307"/>
                  </a:lnTo>
                  <a:lnTo>
                    <a:pt x="224" y="290"/>
                  </a:lnTo>
                  <a:lnTo>
                    <a:pt x="227" y="265"/>
                  </a:lnTo>
                  <a:lnTo>
                    <a:pt x="238" y="246"/>
                  </a:lnTo>
                  <a:lnTo>
                    <a:pt x="219" y="209"/>
                  </a:lnTo>
                  <a:lnTo>
                    <a:pt x="193" y="179"/>
                  </a:lnTo>
                  <a:lnTo>
                    <a:pt x="208" y="132"/>
                  </a:lnTo>
                  <a:lnTo>
                    <a:pt x="240" y="110"/>
                  </a:lnTo>
                  <a:lnTo>
                    <a:pt x="246" y="80"/>
                  </a:lnTo>
                  <a:lnTo>
                    <a:pt x="232" y="52"/>
                  </a:lnTo>
                  <a:lnTo>
                    <a:pt x="232" y="18"/>
                  </a:lnTo>
                  <a:lnTo>
                    <a:pt x="212" y="0"/>
                  </a:lnTo>
                  <a:lnTo>
                    <a:pt x="165" y="24"/>
                  </a:lnTo>
                  <a:lnTo>
                    <a:pt x="157" y="17"/>
                  </a:lnTo>
                  <a:lnTo>
                    <a:pt x="131" y="34"/>
                  </a:lnTo>
                  <a:lnTo>
                    <a:pt x="111" y="33"/>
                  </a:lnTo>
                  <a:lnTo>
                    <a:pt x="70" y="92"/>
                  </a:lnTo>
                  <a:lnTo>
                    <a:pt x="56" y="92"/>
                  </a:lnTo>
                  <a:lnTo>
                    <a:pt x="35" y="110"/>
                  </a:lnTo>
                  <a:lnTo>
                    <a:pt x="36" y="137"/>
                  </a:lnTo>
                  <a:lnTo>
                    <a:pt x="25" y="159"/>
                  </a:lnTo>
                  <a:lnTo>
                    <a:pt x="22" y="188"/>
                  </a:lnTo>
                  <a:lnTo>
                    <a:pt x="2" y="220"/>
                  </a:lnTo>
                  <a:lnTo>
                    <a:pt x="24" y="265"/>
                  </a:lnTo>
                  <a:lnTo>
                    <a:pt x="16" y="290"/>
                  </a:lnTo>
                  <a:lnTo>
                    <a:pt x="0" y="317"/>
                  </a:lnTo>
                  <a:lnTo>
                    <a:pt x="24" y="427"/>
                  </a:lnTo>
                  <a:lnTo>
                    <a:pt x="7" y="484"/>
                  </a:lnTo>
                  <a:lnTo>
                    <a:pt x="16" y="506"/>
                  </a:lnTo>
                  <a:lnTo>
                    <a:pt x="16" y="506"/>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3" name="山东">
              <a:hlinkClick r:id="" action="ppaction://macro?name=Slide1.山东_click" highlightClick="1"/>
              <a:hlinkHover r:id="" action="ppaction://noaction" highlightClick="1"/>
            </p:cNvPr>
            <p:cNvSpPr>
              <a:spLocks noChangeAspect="1"/>
            </p:cNvSpPr>
            <p:nvPr/>
          </p:nvSpPr>
          <p:spPr bwMode="auto">
            <a:xfrm rot="180000">
              <a:off x="5997762" y="3160813"/>
              <a:ext cx="988499" cy="702378"/>
            </a:xfrm>
            <a:custGeom>
              <a:avLst/>
              <a:gdLst>
                <a:gd name="T0" fmla="*/ 101 w 461"/>
                <a:gd name="T1" fmla="*/ 306 h 316"/>
                <a:gd name="T2" fmla="*/ 104 w 461"/>
                <a:gd name="T3" fmla="*/ 287 h 316"/>
                <a:gd name="T4" fmla="*/ 121 w 461"/>
                <a:gd name="T5" fmla="*/ 280 h 316"/>
                <a:gd name="T6" fmla="*/ 151 w 461"/>
                <a:gd name="T7" fmla="*/ 306 h 316"/>
                <a:gd name="T8" fmla="*/ 161 w 461"/>
                <a:gd name="T9" fmla="*/ 306 h 316"/>
                <a:gd name="T10" fmla="*/ 188 w 461"/>
                <a:gd name="T11" fmla="*/ 302 h 316"/>
                <a:gd name="T12" fmla="*/ 204 w 461"/>
                <a:gd name="T13" fmla="*/ 290 h 316"/>
                <a:gd name="T14" fmla="*/ 226 w 461"/>
                <a:gd name="T15" fmla="*/ 307 h 316"/>
                <a:gd name="T16" fmla="*/ 235 w 461"/>
                <a:gd name="T17" fmla="*/ 291 h 316"/>
                <a:gd name="T18" fmla="*/ 239 w 461"/>
                <a:gd name="T19" fmla="*/ 281 h 316"/>
                <a:gd name="T20" fmla="*/ 257 w 461"/>
                <a:gd name="T21" fmla="*/ 271 h 316"/>
                <a:gd name="T22" fmla="*/ 262 w 461"/>
                <a:gd name="T23" fmla="*/ 249 h 316"/>
                <a:gd name="T24" fmla="*/ 280 w 461"/>
                <a:gd name="T25" fmla="*/ 245 h 316"/>
                <a:gd name="T26" fmla="*/ 332 w 461"/>
                <a:gd name="T27" fmla="*/ 158 h 316"/>
                <a:gd name="T28" fmla="*/ 322 w 461"/>
                <a:gd name="T29" fmla="*/ 143 h 316"/>
                <a:gd name="T30" fmla="*/ 332 w 461"/>
                <a:gd name="T31" fmla="*/ 134 h 316"/>
                <a:gd name="T32" fmla="*/ 343 w 461"/>
                <a:gd name="T33" fmla="*/ 138 h 316"/>
                <a:gd name="T34" fmla="*/ 359 w 461"/>
                <a:gd name="T35" fmla="*/ 129 h 316"/>
                <a:gd name="T36" fmla="*/ 369 w 461"/>
                <a:gd name="T37" fmla="*/ 109 h 316"/>
                <a:gd name="T38" fmla="*/ 412 w 461"/>
                <a:gd name="T39" fmla="*/ 69 h 316"/>
                <a:gd name="T40" fmla="*/ 445 w 461"/>
                <a:gd name="T41" fmla="*/ 58 h 316"/>
                <a:gd name="T42" fmla="*/ 460 w 461"/>
                <a:gd name="T43" fmla="*/ 44 h 316"/>
                <a:gd name="T44" fmla="*/ 456 w 461"/>
                <a:gd name="T45" fmla="*/ 12 h 316"/>
                <a:gd name="T46" fmla="*/ 434 w 461"/>
                <a:gd name="T47" fmla="*/ 10 h 316"/>
                <a:gd name="T48" fmla="*/ 384 w 461"/>
                <a:gd name="T49" fmla="*/ 16 h 316"/>
                <a:gd name="T50" fmla="*/ 349 w 461"/>
                <a:gd name="T51" fmla="*/ 0 h 316"/>
                <a:gd name="T52" fmla="*/ 328 w 461"/>
                <a:gd name="T53" fmla="*/ 3 h 316"/>
                <a:gd name="T54" fmla="*/ 277 w 461"/>
                <a:gd name="T55" fmla="*/ 69 h 316"/>
                <a:gd name="T56" fmla="*/ 262 w 461"/>
                <a:gd name="T57" fmla="*/ 78 h 316"/>
                <a:gd name="T58" fmla="*/ 229 w 461"/>
                <a:gd name="T59" fmla="*/ 64 h 316"/>
                <a:gd name="T60" fmla="*/ 226 w 461"/>
                <a:gd name="T61" fmla="*/ 47 h 316"/>
                <a:gd name="T62" fmla="*/ 219 w 461"/>
                <a:gd name="T63" fmla="*/ 18 h 316"/>
                <a:gd name="T64" fmla="*/ 201 w 461"/>
                <a:gd name="T65" fmla="*/ 6 h 316"/>
                <a:gd name="T66" fmla="*/ 171 w 461"/>
                <a:gd name="T67" fmla="*/ 13 h 316"/>
                <a:gd name="T68" fmla="*/ 152 w 461"/>
                <a:gd name="T69" fmla="*/ 1 h 316"/>
                <a:gd name="T70" fmla="*/ 125 w 461"/>
                <a:gd name="T71" fmla="*/ 35 h 316"/>
                <a:gd name="T72" fmla="*/ 95 w 461"/>
                <a:gd name="T73" fmla="*/ 44 h 316"/>
                <a:gd name="T74" fmla="*/ 55 w 461"/>
                <a:gd name="T75" fmla="*/ 81 h 316"/>
                <a:gd name="T76" fmla="*/ 10 w 461"/>
                <a:gd name="T77" fmla="*/ 161 h 316"/>
                <a:gd name="T78" fmla="*/ 22 w 461"/>
                <a:gd name="T79" fmla="*/ 184 h 316"/>
                <a:gd name="T80" fmla="*/ 19 w 461"/>
                <a:gd name="T81" fmla="*/ 193 h 316"/>
                <a:gd name="T82" fmla="*/ 19 w 461"/>
                <a:gd name="T83" fmla="*/ 204 h 316"/>
                <a:gd name="T84" fmla="*/ 26 w 461"/>
                <a:gd name="T85" fmla="*/ 213 h 316"/>
                <a:gd name="T86" fmla="*/ 40 w 461"/>
                <a:gd name="T87" fmla="*/ 202 h 316"/>
                <a:gd name="T88" fmla="*/ 64 w 461"/>
                <a:gd name="T89" fmla="*/ 196 h 316"/>
                <a:gd name="T90" fmla="*/ 0 w 461"/>
                <a:gd name="T91" fmla="*/ 269 h 316"/>
                <a:gd name="T92" fmla="*/ 0 w 461"/>
                <a:gd name="T93" fmla="*/ 285 h 316"/>
                <a:gd name="T94" fmla="*/ 13 w 461"/>
                <a:gd name="T95" fmla="*/ 290 h 316"/>
                <a:gd name="T96" fmla="*/ 42 w 461"/>
                <a:gd name="T97" fmla="*/ 315 h 316"/>
                <a:gd name="T98" fmla="*/ 89 w 461"/>
                <a:gd name="T99" fmla="*/ 309 h 316"/>
                <a:gd name="T100" fmla="*/ 101 w 461"/>
                <a:gd name="T101" fmla="*/ 306 h 316"/>
                <a:gd name="T102" fmla="*/ 101 w 461"/>
                <a:gd name="T103" fmla="*/ 3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1" h="316">
                  <a:moveTo>
                    <a:pt x="101" y="306"/>
                  </a:moveTo>
                  <a:lnTo>
                    <a:pt x="104" y="287"/>
                  </a:lnTo>
                  <a:lnTo>
                    <a:pt x="121" y="280"/>
                  </a:lnTo>
                  <a:lnTo>
                    <a:pt x="151" y="306"/>
                  </a:lnTo>
                  <a:lnTo>
                    <a:pt x="161" y="306"/>
                  </a:lnTo>
                  <a:lnTo>
                    <a:pt x="188" y="302"/>
                  </a:lnTo>
                  <a:lnTo>
                    <a:pt x="204" y="290"/>
                  </a:lnTo>
                  <a:lnTo>
                    <a:pt x="226" y="307"/>
                  </a:lnTo>
                  <a:lnTo>
                    <a:pt x="235" y="291"/>
                  </a:lnTo>
                  <a:lnTo>
                    <a:pt x="239" y="281"/>
                  </a:lnTo>
                  <a:lnTo>
                    <a:pt x="257" y="271"/>
                  </a:lnTo>
                  <a:lnTo>
                    <a:pt x="262" y="249"/>
                  </a:lnTo>
                  <a:lnTo>
                    <a:pt x="280" y="245"/>
                  </a:lnTo>
                  <a:lnTo>
                    <a:pt x="332" y="158"/>
                  </a:lnTo>
                  <a:lnTo>
                    <a:pt x="322" y="143"/>
                  </a:lnTo>
                  <a:lnTo>
                    <a:pt x="332" y="134"/>
                  </a:lnTo>
                  <a:lnTo>
                    <a:pt x="343" y="138"/>
                  </a:lnTo>
                  <a:lnTo>
                    <a:pt x="359" y="129"/>
                  </a:lnTo>
                  <a:lnTo>
                    <a:pt x="369" y="109"/>
                  </a:lnTo>
                  <a:lnTo>
                    <a:pt x="412" y="69"/>
                  </a:lnTo>
                  <a:lnTo>
                    <a:pt x="445" y="58"/>
                  </a:lnTo>
                  <a:lnTo>
                    <a:pt x="460" y="44"/>
                  </a:lnTo>
                  <a:lnTo>
                    <a:pt x="456" y="12"/>
                  </a:lnTo>
                  <a:lnTo>
                    <a:pt x="434" y="10"/>
                  </a:lnTo>
                  <a:lnTo>
                    <a:pt x="384" y="16"/>
                  </a:lnTo>
                  <a:lnTo>
                    <a:pt x="349" y="0"/>
                  </a:lnTo>
                  <a:lnTo>
                    <a:pt x="328" y="3"/>
                  </a:lnTo>
                  <a:lnTo>
                    <a:pt x="277" y="69"/>
                  </a:lnTo>
                  <a:lnTo>
                    <a:pt x="262" y="78"/>
                  </a:lnTo>
                  <a:lnTo>
                    <a:pt x="229" y="64"/>
                  </a:lnTo>
                  <a:lnTo>
                    <a:pt x="226" y="47"/>
                  </a:lnTo>
                  <a:lnTo>
                    <a:pt x="219" y="18"/>
                  </a:lnTo>
                  <a:lnTo>
                    <a:pt x="201" y="6"/>
                  </a:lnTo>
                  <a:lnTo>
                    <a:pt x="171" y="13"/>
                  </a:lnTo>
                  <a:lnTo>
                    <a:pt x="152" y="1"/>
                  </a:lnTo>
                  <a:lnTo>
                    <a:pt x="125" y="35"/>
                  </a:lnTo>
                  <a:lnTo>
                    <a:pt x="95" y="44"/>
                  </a:lnTo>
                  <a:lnTo>
                    <a:pt x="55" y="81"/>
                  </a:lnTo>
                  <a:lnTo>
                    <a:pt x="10" y="161"/>
                  </a:lnTo>
                  <a:lnTo>
                    <a:pt x="22" y="184"/>
                  </a:lnTo>
                  <a:lnTo>
                    <a:pt x="19" y="193"/>
                  </a:lnTo>
                  <a:lnTo>
                    <a:pt x="19" y="204"/>
                  </a:lnTo>
                  <a:lnTo>
                    <a:pt x="26" y="213"/>
                  </a:lnTo>
                  <a:lnTo>
                    <a:pt x="40" y="202"/>
                  </a:lnTo>
                  <a:lnTo>
                    <a:pt x="64" y="196"/>
                  </a:lnTo>
                  <a:lnTo>
                    <a:pt x="0" y="269"/>
                  </a:lnTo>
                  <a:lnTo>
                    <a:pt x="0" y="285"/>
                  </a:lnTo>
                  <a:lnTo>
                    <a:pt x="13" y="290"/>
                  </a:lnTo>
                  <a:lnTo>
                    <a:pt x="42" y="315"/>
                  </a:lnTo>
                  <a:lnTo>
                    <a:pt x="89" y="309"/>
                  </a:lnTo>
                  <a:lnTo>
                    <a:pt x="101" y="306"/>
                  </a:lnTo>
                  <a:lnTo>
                    <a:pt x="101" y="306"/>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4" name="天津">
              <a:hlinkClick r:id="" action="ppaction://macro?name=Slide1.天津_click" highlightClick="1"/>
              <a:hlinkHover r:id="" action="ppaction://noaction" highlightClick="1"/>
            </p:cNvPr>
            <p:cNvSpPr>
              <a:spLocks noChangeAspect="1"/>
            </p:cNvSpPr>
            <p:nvPr/>
          </p:nvSpPr>
          <p:spPr bwMode="auto">
            <a:xfrm rot="180000">
              <a:off x="6201280" y="2797237"/>
              <a:ext cx="137930" cy="292043"/>
            </a:xfrm>
            <a:custGeom>
              <a:avLst/>
              <a:gdLst>
                <a:gd name="T0" fmla="*/ 60 w 74"/>
                <a:gd name="T1" fmla="*/ 124 h 134"/>
                <a:gd name="T2" fmla="*/ 39 w 74"/>
                <a:gd name="T3" fmla="*/ 133 h 134"/>
                <a:gd name="T4" fmla="*/ 3 w 74"/>
                <a:gd name="T5" fmla="*/ 123 h 134"/>
                <a:gd name="T6" fmla="*/ 1 w 74"/>
                <a:gd name="T7" fmla="*/ 114 h 134"/>
                <a:gd name="T8" fmla="*/ 0 w 74"/>
                <a:gd name="T9" fmla="*/ 55 h 134"/>
                <a:gd name="T10" fmla="*/ 23 w 74"/>
                <a:gd name="T11" fmla="*/ 44 h 134"/>
                <a:gd name="T12" fmla="*/ 19 w 74"/>
                <a:gd name="T13" fmla="*/ 33 h 134"/>
                <a:gd name="T14" fmla="*/ 25 w 74"/>
                <a:gd name="T15" fmla="*/ 11 h 134"/>
                <a:gd name="T16" fmla="*/ 27 w 74"/>
                <a:gd name="T17" fmla="*/ 0 h 134"/>
                <a:gd name="T18" fmla="*/ 40 w 74"/>
                <a:gd name="T19" fmla="*/ 6 h 134"/>
                <a:gd name="T20" fmla="*/ 46 w 74"/>
                <a:gd name="T21" fmla="*/ 26 h 134"/>
                <a:gd name="T22" fmla="*/ 43 w 74"/>
                <a:gd name="T23" fmla="*/ 39 h 134"/>
                <a:gd name="T24" fmla="*/ 70 w 74"/>
                <a:gd name="T25" fmla="*/ 57 h 134"/>
                <a:gd name="T26" fmla="*/ 73 w 74"/>
                <a:gd name="T27" fmla="*/ 71 h 134"/>
                <a:gd name="T28" fmla="*/ 58 w 74"/>
                <a:gd name="T29" fmla="*/ 83 h 134"/>
                <a:gd name="T30" fmla="*/ 53 w 74"/>
                <a:gd name="T31" fmla="*/ 107 h 134"/>
                <a:gd name="T32" fmla="*/ 60 w 74"/>
                <a:gd name="T33" fmla="*/ 124 h 134"/>
                <a:gd name="T34" fmla="*/ 60 w 74"/>
                <a:gd name="T35" fmla="*/ 12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134">
                  <a:moveTo>
                    <a:pt x="60" y="124"/>
                  </a:moveTo>
                  <a:lnTo>
                    <a:pt x="39" y="133"/>
                  </a:lnTo>
                  <a:lnTo>
                    <a:pt x="3" y="123"/>
                  </a:lnTo>
                  <a:lnTo>
                    <a:pt x="1" y="114"/>
                  </a:lnTo>
                  <a:lnTo>
                    <a:pt x="0" y="55"/>
                  </a:lnTo>
                  <a:lnTo>
                    <a:pt x="23" y="44"/>
                  </a:lnTo>
                  <a:lnTo>
                    <a:pt x="19" y="33"/>
                  </a:lnTo>
                  <a:lnTo>
                    <a:pt x="25" y="11"/>
                  </a:lnTo>
                  <a:lnTo>
                    <a:pt x="27" y="0"/>
                  </a:lnTo>
                  <a:lnTo>
                    <a:pt x="40" y="6"/>
                  </a:lnTo>
                  <a:lnTo>
                    <a:pt x="46" y="26"/>
                  </a:lnTo>
                  <a:lnTo>
                    <a:pt x="43" y="39"/>
                  </a:lnTo>
                  <a:lnTo>
                    <a:pt x="70" y="57"/>
                  </a:lnTo>
                  <a:lnTo>
                    <a:pt x="73" y="71"/>
                  </a:lnTo>
                  <a:lnTo>
                    <a:pt x="58" y="83"/>
                  </a:lnTo>
                  <a:lnTo>
                    <a:pt x="53" y="107"/>
                  </a:lnTo>
                  <a:lnTo>
                    <a:pt x="60" y="124"/>
                  </a:lnTo>
                  <a:lnTo>
                    <a:pt x="60" y="12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5" name="北京">
              <a:hlinkClick r:id="" action="ppaction://macro?name=Slide1.北京_click" highlightClick="1"/>
              <a:hlinkHover r:id="" action="ppaction://noaction" highlightClick="1"/>
            </p:cNvPr>
            <p:cNvSpPr>
              <a:spLocks noChangeAspect="1"/>
            </p:cNvSpPr>
            <p:nvPr/>
          </p:nvSpPr>
          <p:spPr bwMode="auto">
            <a:xfrm rot="180000">
              <a:off x="5997881" y="2675078"/>
              <a:ext cx="262724" cy="269860"/>
            </a:xfrm>
            <a:custGeom>
              <a:avLst/>
              <a:gdLst>
                <a:gd name="T0" fmla="*/ 11 w 14"/>
                <a:gd name="T1" fmla="*/ 12 h 14"/>
                <a:gd name="T2" fmla="*/ 12 w 14"/>
                <a:gd name="T3" fmla="*/ 10 h 14"/>
                <a:gd name="T4" fmla="*/ 13 w 14"/>
                <a:gd name="T5" fmla="*/ 10 h 14"/>
                <a:gd name="T6" fmla="*/ 14 w 14"/>
                <a:gd name="T7" fmla="*/ 7 h 14"/>
                <a:gd name="T8" fmla="*/ 14 w 14"/>
                <a:gd name="T9" fmla="*/ 6 h 14"/>
                <a:gd name="T10" fmla="*/ 13 w 14"/>
                <a:gd name="T11" fmla="*/ 3 h 14"/>
                <a:gd name="T12" fmla="*/ 12 w 14"/>
                <a:gd name="T13" fmla="*/ 3 h 14"/>
                <a:gd name="T14" fmla="*/ 7 w 14"/>
                <a:gd name="T15" fmla="*/ 0 h 14"/>
                <a:gd name="T16" fmla="*/ 4 w 14"/>
                <a:gd name="T17" fmla="*/ 3 h 14"/>
                <a:gd name="T18" fmla="*/ 3 w 14"/>
                <a:gd name="T19" fmla="*/ 6 h 14"/>
                <a:gd name="T20" fmla="*/ 0 w 14"/>
                <a:gd name="T21" fmla="*/ 9 h 14"/>
                <a:gd name="T22" fmla="*/ 0 w 14"/>
                <a:gd name="T23" fmla="*/ 12 h 14"/>
                <a:gd name="T24" fmla="*/ 1 w 14"/>
                <a:gd name="T25" fmla="*/ 14 h 14"/>
                <a:gd name="T26" fmla="*/ 4 w 14"/>
                <a:gd name="T27" fmla="*/ 13 h 14"/>
                <a:gd name="T28" fmla="*/ 7 w 14"/>
                <a:gd name="T29" fmla="*/ 14 h 14"/>
                <a:gd name="T30" fmla="*/ 8 w 14"/>
                <a:gd name="T31" fmla="*/ 13 h 14"/>
                <a:gd name="T32" fmla="*/ 11 w 14"/>
                <a:gd name="T33" fmla="*/ 12 h 14"/>
                <a:gd name="T34" fmla="*/ 11 w 14"/>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4">
                  <a:moveTo>
                    <a:pt x="11" y="12"/>
                  </a:moveTo>
                  <a:lnTo>
                    <a:pt x="12" y="10"/>
                  </a:lnTo>
                  <a:lnTo>
                    <a:pt x="13" y="10"/>
                  </a:lnTo>
                  <a:lnTo>
                    <a:pt x="14" y="7"/>
                  </a:lnTo>
                  <a:lnTo>
                    <a:pt x="14" y="6"/>
                  </a:lnTo>
                  <a:lnTo>
                    <a:pt x="13" y="3"/>
                  </a:lnTo>
                  <a:lnTo>
                    <a:pt x="12" y="3"/>
                  </a:lnTo>
                  <a:lnTo>
                    <a:pt x="7" y="0"/>
                  </a:lnTo>
                  <a:lnTo>
                    <a:pt x="4" y="3"/>
                  </a:lnTo>
                  <a:lnTo>
                    <a:pt x="3" y="6"/>
                  </a:lnTo>
                  <a:lnTo>
                    <a:pt x="0" y="9"/>
                  </a:lnTo>
                  <a:lnTo>
                    <a:pt x="0" y="12"/>
                  </a:lnTo>
                  <a:lnTo>
                    <a:pt x="1" y="14"/>
                  </a:lnTo>
                  <a:lnTo>
                    <a:pt x="4" y="13"/>
                  </a:lnTo>
                  <a:lnTo>
                    <a:pt x="7" y="14"/>
                  </a:lnTo>
                  <a:lnTo>
                    <a:pt x="8" y="13"/>
                  </a:lnTo>
                  <a:lnTo>
                    <a:pt x="11" y="12"/>
                  </a:lnTo>
                  <a:lnTo>
                    <a:pt x="11" y="12"/>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6" name="宁夏">
              <a:hlinkClick r:id="" action="ppaction://macro?name=Slide1.宁夏_click" highlightClick="1"/>
              <a:hlinkHover r:id="" action="ppaction://noaction" highlightClick="1"/>
            </p:cNvPr>
            <p:cNvSpPr>
              <a:spLocks noChangeAspect="1"/>
            </p:cNvSpPr>
            <p:nvPr/>
          </p:nvSpPr>
          <p:spPr bwMode="auto">
            <a:xfrm rot="180000">
              <a:off x="4544078" y="3010024"/>
              <a:ext cx="400653" cy="743042"/>
            </a:xfrm>
            <a:custGeom>
              <a:avLst/>
              <a:gdLst>
                <a:gd name="T0" fmla="*/ 180 w 194"/>
                <a:gd name="T1" fmla="*/ 187 h 335"/>
                <a:gd name="T2" fmla="*/ 181 w 194"/>
                <a:gd name="T3" fmla="*/ 151 h 335"/>
                <a:gd name="T4" fmla="*/ 193 w 194"/>
                <a:gd name="T5" fmla="*/ 136 h 335"/>
                <a:gd name="T6" fmla="*/ 188 w 194"/>
                <a:gd name="T7" fmla="*/ 119 h 335"/>
                <a:gd name="T8" fmla="*/ 129 w 194"/>
                <a:gd name="T9" fmla="*/ 96 h 335"/>
                <a:gd name="T10" fmla="*/ 132 w 194"/>
                <a:gd name="T11" fmla="*/ 72 h 335"/>
                <a:gd name="T12" fmla="*/ 151 w 194"/>
                <a:gd name="T13" fmla="*/ 47 h 335"/>
                <a:gd name="T14" fmla="*/ 139 w 194"/>
                <a:gd name="T15" fmla="*/ 6 h 335"/>
                <a:gd name="T16" fmla="*/ 135 w 194"/>
                <a:gd name="T17" fmla="*/ 0 h 335"/>
                <a:gd name="T18" fmla="*/ 95 w 194"/>
                <a:gd name="T19" fmla="*/ 27 h 335"/>
                <a:gd name="T20" fmla="*/ 77 w 194"/>
                <a:gd name="T21" fmla="*/ 85 h 335"/>
                <a:gd name="T22" fmla="*/ 70 w 194"/>
                <a:gd name="T23" fmla="*/ 127 h 335"/>
                <a:gd name="T24" fmla="*/ 39 w 194"/>
                <a:gd name="T25" fmla="*/ 151 h 335"/>
                <a:gd name="T26" fmla="*/ 21 w 194"/>
                <a:gd name="T27" fmla="*/ 159 h 335"/>
                <a:gd name="T28" fmla="*/ 0 w 194"/>
                <a:gd name="T29" fmla="*/ 165 h 335"/>
                <a:gd name="T30" fmla="*/ 49 w 194"/>
                <a:gd name="T31" fmla="*/ 226 h 335"/>
                <a:gd name="T32" fmla="*/ 60 w 194"/>
                <a:gd name="T33" fmla="*/ 272 h 335"/>
                <a:gd name="T34" fmla="*/ 54 w 194"/>
                <a:gd name="T35" fmla="*/ 294 h 335"/>
                <a:gd name="T36" fmla="*/ 89 w 194"/>
                <a:gd name="T37" fmla="*/ 312 h 335"/>
                <a:gd name="T38" fmla="*/ 89 w 194"/>
                <a:gd name="T39" fmla="*/ 327 h 335"/>
                <a:gd name="T40" fmla="*/ 120 w 194"/>
                <a:gd name="T41" fmla="*/ 334 h 335"/>
                <a:gd name="T42" fmla="*/ 130 w 194"/>
                <a:gd name="T43" fmla="*/ 334 h 335"/>
                <a:gd name="T44" fmla="*/ 130 w 194"/>
                <a:gd name="T45" fmla="*/ 308 h 335"/>
                <a:gd name="T46" fmla="*/ 155 w 194"/>
                <a:gd name="T47" fmla="*/ 305 h 335"/>
                <a:gd name="T48" fmla="*/ 160 w 194"/>
                <a:gd name="T49" fmla="*/ 274 h 335"/>
                <a:gd name="T50" fmla="*/ 143 w 194"/>
                <a:gd name="T51" fmla="*/ 261 h 335"/>
                <a:gd name="T52" fmla="*/ 130 w 194"/>
                <a:gd name="T53" fmla="*/ 248 h 335"/>
                <a:gd name="T54" fmla="*/ 136 w 194"/>
                <a:gd name="T55" fmla="*/ 188 h 335"/>
                <a:gd name="T56" fmla="*/ 149 w 194"/>
                <a:gd name="T57" fmla="*/ 182 h 335"/>
                <a:gd name="T58" fmla="*/ 171 w 194"/>
                <a:gd name="T59" fmla="*/ 191 h 335"/>
                <a:gd name="T60" fmla="*/ 180 w 194"/>
                <a:gd name="T61" fmla="*/ 187 h 335"/>
                <a:gd name="T62" fmla="*/ 180 w 194"/>
                <a:gd name="T63" fmla="*/ 18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335">
                  <a:moveTo>
                    <a:pt x="180" y="187"/>
                  </a:moveTo>
                  <a:lnTo>
                    <a:pt x="181" y="151"/>
                  </a:lnTo>
                  <a:lnTo>
                    <a:pt x="193" y="136"/>
                  </a:lnTo>
                  <a:lnTo>
                    <a:pt x="188" y="119"/>
                  </a:lnTo>
                  <a:lnTo>
                    <a:pt x="129" y="96"/>
                  </a:lnTo>
                  <a:lnTo>
                    <a:pt x="132" y="72"/>
                  </a:lnTo>
                  <a:lnTo>
                    <a:pt x="151" y="47"/>
                  </a:lnTo>
                  <a:lnTo>
                    <a:pt x="139" y="6"/>
                  </a:lnTo>
                  <a:lnTo>
                    <a:pt x="135" y="0"/>
                  </a:lnTo>
                  <a:lnTo>
                    <a:pt x="95" y="27"/>
                  </a:lnTo>
                  <a:lnTo>
                    <a:pt x="77" y="85"/>
                  </a:lnTo>
                  <a:lnTo>
                    <a:pt x="70" y="127"/>
                  </a:lnTo>
                  <a:lnTo>
                    <a:pt x="39" y="151"/>
                  </a:lnTo>
                  <a:lnTo>
                    <a:pt x="21" y="159"/>
                  </a:lnTo>
                  <a:lnTo>
                    <a:pt x="0" y="165"/>
                  </a:lnTo>
                  <a:lnTo>
                    <a:pt x="49" y="226"/>
                  </a:lnTo>
                  <a:lnTo>
                    <a:pt x="60" y="272"/>
                  </a:lnTo>
                  <a:lnTo>
                    <a:pt x="54" y="294"/>
                  </a:lnTo>
                  <a:lnTo>
                    <a:pt x="89" y="312"/>
                  </a:lnTo>
                  <a:lnTo>
                    <a:pt x="89" y="327"/>
                  </a:lnTo>
                  <a:lnTo>
                    <a:pt x="120" y="334"/>
                  </a:lnTo>
                  <a:lnTo>
                    <a:pt x="130" y="334"/>
                  </a:lnTo>
                  <a:lnTo>
                    <a:pt x="130" y="308"/>
                  </a:lnTo>
                  <a:lnTo>
                    <a:pt x="155" y="305"/>
                  </a:lnTo>
                  <a:lnTo>
                    <a:pt x="160" y="274"/>
                  </a:lnTo>
                  <a:lnTo>
                    <a:pt x="143" y="261"/>
                  </a:lnTo>
                  <a:lnTo>
                    <a:pt x="130" y="248"/>
                  </a:lnTo>
                  <a:lnTo>
                    <a:pt x="136" y="188"/>
                  </a:lnTo>
                  <a:lnTo>
                    <a:pt x="149" y="182"/>
                  </a:lnTo>
                  <a:lnTo>
                    <a:pt x="171" y="191"/>
                  </a:lnTo>
                  <a:lnTo>
                    <a:pt x="180" y="187"/>
                  </a:lnTo>
                  <a:lnTo>
                    <a:pt x="180" y="18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7" name="西藏">
              <a:hlinkClick r:id="" action="ppaction://macro?name=Slide1.西藏_click" highlightClick="1"/>
              <a:hlinkHover r:id="" action="ppaction://noaction" highlightClick="1"/>
            </p:cNvPr>
            <p:cNvSpPr>
              <a:spLocks noChangeAspect="1"/>
            </p:cNvSpPr>
            <p:nvPr/>
          </p:nvSpPr>
          <p:spPr bwMode="auto">
            <a:xfrm rot="180000">
              <a:off x="775563" y="3271807"/>
              <a:ext cx="2929370" cy="1659831"/>
            </a:xfrm>
            <a:custGeom>
              <a:avLst/>
              <a:gdLst>
                <a:gd name="T0" fmla="*/ 847 w 1394"/>
                <a:gd name="T1" fmla="*/ 719 h 754"/>
                <a:gd name="T2" fmla="*/ 870 w 1394"/>
                <a:gd name="T3" fmla="*/ 743 h 754"/>
                <a:gd name="T4" fmla="*/ 941 w 1394"/>
                <a:gd name="T5" fmla="*/ 719 h 754"/>
                <a:gd name="T6" fmla="*/ 984 w 1394"/>
                <a:gd name="T7" fmla="*/ 687 h 754"/>
                <a:gd name="T8" fmla="*/ 1037 w 1394"/>
                <a:gd name="T9" fmla="*/ 667 h 754"/>
                <a:gd name="T10" fmla="*/ 1092 w 1394"/>
                <a:gd name="T11" fmla="*/ 649 h 754"/>
                <a:gd name="T12" fmla="*/ 1183 w 1394"/>
                <a:gd name="T13" fmla="*/ 632 h 754"/>
                <a:gd name="T14" fmla="*/ 1185 w 1394"/>
                <a:gd name="T15" fmla="*/ 667 h 754"/>
                <a:gd name="T16" fmla="*/ 1213 w 1394"/>
                <a:gd name="T17" fmla="*/ 672 h 754"/>
                <a:gd name="T18" fmla="*/ 1197 w 1394"/>
                <a:gd name="T19" fmla="*/ 714 h 754"/>
                <a:gd name="T20" fmla="*/ 1213 w 1394"/>
                <a:gd name="T21" fmla="*/ 719 h 754"/>
                <a:gd name="T22" fmla="*/ 1290 w 1394"/>
                <a:gd name="T23" fmla="*/ 714 h 754"/>
                <a:gd name="T24" fmla="*/ 1337 w 1394"/>
                <a:gd name="T25" fmla="*/ 729 h 754"/>
                <a:gd name="T26" fmla="*/ 1358 w 1394"/>
                <a:gd name="T27" fmla="*/ 738 h 754"/>
                <a:gd name="T28" fmla="*/ 1361 w 1394"/>
                <a:gd name="T29" fmla="*/ 687 h 754"/>
                <a:gd name="T30" fmla="*/ 1393 w 1394"/>
                <a:gd name="T31" fmla="*/ 654 h 754"/>
                <a:gd name="T32" fmla="*/ 1368 w 1394"/>
                <a:gd name="T33" fmla="*/ 493 h 754"/>
                <a:gd name="T34" fmla="*/ 1340 w 1394"/>
                <a:gd name="T35" fmla="*/ 404 h 754"/>
                <a:gd name="T36" fmla="*/ 1274 w 1394"/>
                <a:gd name="T37" fmla="*/ 373 h 754"/>
                <a:gd name="T38" fmla="*/ 1231 w 1394"/>
                <a:gd name="T39" fmla="*/ 454 h 754"/>
                <a:gd name="T40" fmla="*/ 1153 w 1394"/>
                <a:gd name="T41" fmla="*/ 411 h 754"/>
                <a:gd name="T42" fmla="*/ 1004 w 1394"/>
                <a:gd name="T43" fmla="*/ 358 h 754"/>
                <a:gd name="T44" fmla="*/ 943 w 1394"/>
                <a:gd name="T45" fmla="*/ 348 h 754"/>
                <a:gd name="T46" fmla="*/ 825 w 1394"/>
                <a:gd name="T47" fmla="*/ 299 h 754"/>
                <a:gd name="T48" fmla="*/ 767 w 1394"/>
                <a:gd name="T49" fmla="*/ 162 h 754"/>
                <a:gd name="T50" fmla="*/ 791 w 1394"/>
                <a:gd name="T51" fmla="*/ 118 h 754"/>
                <a:gd name="T52" fmla="*/ 788 w 1394"/>
                <a:gd name="T53" fmla="*/ 58 h 754"/>
                <a:gd name="T54" fmla="*/ 797 w 1394"/>
                <a:gd name="T55" fmla="*/ 29 h 754"/>
                <a:gd name="T56" fmla="*/ 695 w 1394"/>
                <a:gd name="T57" fmla="*/ 0 h 754"/>
                <a:gd name="T58" fmla="*/ 619 w 1394"/>
                <a:gd name="T59" fmla="*/ 8 h 754"/>
                <a:gd name="T60" fmla="*/ 524 w 1394"/>
                <a:gd name="T61" fmla="*/ 40 h 754"/>
                <a:gd name="T62" fmla="*/ 431 w 1394"/>
                <a:gd name="T63" fmla="*/ 51 h 754"/>
                <a:gd name="T64" fmla="*/ 370 w 1394"/>
                <a:gd name="T65" fmla="*/ 18 h 754"/>
                <a:gd name="T66" fmla="*/ 268 w 1394"/>
                <a:gd name="T67" fmla="*/ 36 h 754"/>
                <a:gd name="T68" fmla="*/ 227 w 1394"/>
                <a:gd name="T69" fmla="*/ 13 h 754"/>
                <a:gd name="T70" fmla="*/ 151 w 1394"/>
                <a:gd name="T71" fmla="*/ 24 h 754"/>
                <a:gd name="T72" fmla="*/ 113 w 1394"/>
                <a:gd name="T73" fmla="*/ 72 h 754"/>
                <a:gd name="T74" fmla="*/ 92 w 1394"/>
                <a:gd name="T75" fmla="*/ 97 h 754"/>
                <a:gd name="T76" fmla="*/ 66 w 1394"/>
                <a:gd name="T77" fmla="*/ 110 h 754"/>
                <a:gd name="T78" fmla="*/ 54 w 1394"/>
                <a:gd name="T79" fmla="*/ 130 h 754"/>
                <a:gd name="T80" fmla="*/ 75 w 1394"/>
                <a:gd name="T81" fmla="*/ 173 h 754"/>
                <a:gd name="T82" fmla="*/ 69 w 1394"/>
                <a:gd name="T83" fmla="*/ 217 h 754"/>
                <a:gd name="T84" fmla="*/ 19 w 1394"/>
                <a:gd name="T85" fmla="*/ 204 h 754"/>
                <a:gd name="T86" fmla="*/ 0 w 1394"/>
                <a:gd name="T87" fmla="*/ 219 h 754"/>
                <a:gd name="T88" fmla="*/ 13 w 1394"/>
                <a:gd name="T89" fmla="*/ 260 h 754"/>
                <a:gd name="T90" fmla="*/ 7 w 1394"/>
                <a:gd name="T91" fmla="*/ 298 h 754"/>
                <a:gd name="T92" fmla="*/ 30 w 1394"/>
                <a:gd name="T93" fmla="*/ 312 h 754"/>
                <a:gd name="T94" fmla="*/ 92 w 1394"/>
                <a:gd name="T95" fmla="*/ 371 h 754"/>
                <a:gd name="T96" fmla="*/ 130 w 1394"/>
                <a:gd name="T97" fmla="*/ 424 h 754"/>
                <a:gd name="T98" fmla="*/ 153 w 1394"/>
                <a:gd name="T99" fmla="*/ 443 h 754"/>
                <a:gd name="T100" fmla="*/ 195 w 1394"/>
                <a:gd name="T101" fmla="*/ 439 h 754"/>
                <a:gd name="T102" fmla="*/ 295 w 1394"/>
                <a:gd name="T103" fmla="*/ 549 h 754"/>
                <a:gd name="T104" fmla="*/ 325 w 1394"/>
                <a:gd name="T105" fmla="*/ 537 h 754"/>
                <a:gd name="T106" fmla="*/ 334 w 1394"/>
                <a:gd name="T107" fmla="*/ 579 h 754"/>
                <a:gd name="T108" fmla="*/ 395 w 1394"/>
                <a:gd name="T109" fmla="*/ 604 h 754"/>
                <a:gd name="T110" fmla="*/ 445 w 1394"/>
                <a:gd name="T111" fmla="*/ 658 h 754"/>
                <a:gd name="T112" fmla="*/ 454 w 1394"/>
                <a:gd name="T113" fmla="*/ 679 h 754"/>
                <a:gd name="T114" fmla="*/ 511 w 1394"/>
                <a:gd name="T115" fmla="*/ 677 h 754"/>
                <a:gd name="T116" fmla="*/ 607 w 1394"/>
                <a:gd name="T117" fmla="*/ 698 h 754"/>
                <a:gd name="T118" fmla="*/ 652 w 1394"/>
                <a:gd name="T119" fmla="*/ 710 h 754"/>
                <a:gd name="T120" fmla="*/ 654 w 1394"/>
                <a:gd name="T121" fmla="*/ 753 h 754"/>
                <a:gd name="T122" fmla="*/ 736 w 1394"/>
                <a:gd name="T123" fmla="*/ 689 h 754"/>
                <a:gd name="T124" fmla="*/ 803 w 1394"/>
                <a:gd name="T125" fmla="*/ 71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4" h="754">
                  <a:moveTo>
                    <a:pt x="803" y="714"/>
                  </a:moveTo>
                  <a:lnTo>
                    <a:pt x="847" y="719"/>
                  </a:lnTo>
                  <a:lnTo>
                    <a:pt x="862" y="740"/>
                  </a:lnTo>
                  <a:lnTo>
                    <a:pt x="870" y="743"/>
                  </a:lnTo>
                  <a:lnTo>
                    <a:pt x="936" y="732"/>
                  </a:lnTo>
                  <a:lnTo>
                    <a:pt x="941" y="719"/>
                  </a:lnTo>
                  <a:lnTo>
                    <a:pt x="952" y="713"/>
                  </a:lnTo>
                  <a:lnTo>
                    <a:pt x="984" y="687"/>
                  </a:lnTo>
                  <a:lnTo>
                    <a:pt x="1012" y="684"/>
                  </a:lnTo>
                  <a:lnTo>
                    <a:pt x="1037" y="667"/>
                  </a:lnTo>
                  <a:lnTo>
                    <a:pt x="1087" y="640"/>
                  </a:lnTo>
                  <a:lnTo>
                    <a:pt x="1092" y="649"/>
                  </a:lnTo>
                  <a:lnTo>
                    <a:pt x="1130" y="660"/>
                  </a:lnTo>
                  <a:lnTo>
                    <a:pt x="1183" y="632"/>
                  </a:lnTo>
                  <a:lnTo>
                    <a:pt x="1201" y="644"/>
                  </a:lnTo>
                  <a:lnTo>
                    <a:pt x="1185" y="667"/>
                  </a:lnTo>
                  <a:lnTo>
                    <a:pt x="1191" y="672"/>
                  </a:lnTo>
                  <a:lnTo>
                    <a:pt x="1213" y="672"/>
                  </a:lnTo>
                  <a:lnTo>
                    <a:pt x="1215" y="681"/>
                  </a:lnTo>
                  <a:lnTo>
                    <a:pt x="1197" y="714"/>
                  </a:lnTo>
                  <a:lnTo>
                    <a:pt x="1202" y="719"/>
                  </a:lnTo>
                  <a:lnTo>
                    <a:pt x="1213" y="719"/>
                  </a:lnTo>
                  <a:lnTo>
                    <a:pt x="1267" y="734"/>
                  </a:lnTo>
                  <a:lnTo>
                    <a:pt x="1290" y="714"/>
                  </a:lnTo>
                  <a:lnTo>
                    <a:pt x="1326" y="742"/>
                  </a:lnTo>
                  <a:lnTo>
                    <a:pt x="1337" y="729"/>
                  </a:lnTo>
                  <a:lnTo>
                    <a:pt x="1346" y="738"/>
                  </a:lnTo>
                  <a:lnTo>
                    <a:pt x="1358" y="738"/>
                  </a:lnTo>
                  <a:lnTo>
                    <a:pt x="1363" y="729"/>
                  </a:lnTo>
                  <a:lnTo>
                    <a:pt x="1361" y="687"/>
                  </a:lnTo>
                  <a:lnTo>
                    <a:pt x="1369" y="681"/>
                  </a:lnTo>
                  <a:lnTo>
                    <a:pt x="1393" y="654"/>
                  </a:lnTo>
                  <a:lnTo>
                    <a:pt x="1388" y="547"/>
                  </a:lnTo>
                  <a:lnTo>
                    <a:pt x="1368" y="493"/>
                  </a:lnTo>
                  <a:lnTo>
                    <a:pt x="1383" y="482"/>
                  </a:lnTo>
                  <a:lnTo>
                    <a:pt x="1340" y="404"/>
                  </a:lnTo>
                  <a:lnTo>
                    <a:pt x="1289" y="363"/>
                  </a:lnTo>
                  <a:lnTo>
                    <a:pt x="1274" y="373"/>
                  </a:lnTo>
                  <a:lnTo>
                    <a:pt x="1276" y="396"/>
                  </a:lnTo>
                  <a:lnTo>
                    <a:pt x="1231" y="454"/>
                  </a:lnTo>
                  <a:lnTo>
                    <a:pt x="1158" y="439"/>
                  </a:lnTo>
                  <a:lnTo>
                    <a:pt x="1153" y="411"/>
                  </a:lnTo>
                  <a:lnTo>
                    <a:pt x="1106" y="374"/>
                  </a:lnTo>
                  <a:lnTo>
                    <a:pt x="1004" y="358"/>
                  </a:lnTo>
                  <a:lnTo>
                    <a:pt x="961" y="351"/>
                  </a:lnTo>
                  <a:lnTo>
                    <a:pt x="943" y="348"/>
                  </a:lnTo>
                  <a:lnTo>
                    <a:pt x="905" y="318"/>
                  </a:lnTo>
                  <a:lnTo>
                    <a:pt x="825" y="299"/>
                  </a:lnTo>
                  <a:lnTo>
                    <a:pt x="769" y="192"/>
                  </a:lnTo>
                  <a:lnTo>
                    <a:pt x="767" y="162"/>
                  </a:lnTo>
                  <a:lnTo>
                    <a:pt x="791" y="151"/>
                  </a:lnTo>
                  <a:lnTo>
                    <a:pt x="791" y="118"/>
                  </a:lnTo>
                  <a:lnTo>
                    <a:pt x="807" y="77"/>
                  </a:lnTo>
                  <a:lnTo>
                    <a:pt x="788" y="58"/>
                  </a:lnTo>
                  <a:lnTo>
                    <a:pt x="812" y="38"/>
                  </a:lnTo>
                  <a:lnTo>
                    <a:pt x="797" y="29"/>
                  </a:lnTo>
                  <a:lnTo>
                    <a:pt x="761" y="29"/>
                  </a:lnTo>
                  <a:lnTo>
                    <a:pt x="695" y="0"/>
                  </a:lnTo>
                  <a:lnTo>
                    <a:pt x="652" y="0"/>
                  </a:lnTo>
                  <a:lnTo>
                    <a:pt x="619" y="8"/>
                  </a:lnTo>
                  <a:lnTo>
                    <a:pt x="582" y="8"/>
                  </a:lnTo>
                  <a:lnTo>
                    <a:pt x="524" y="40"/>
                  </a:lnTo>
                  <a:lnTo>
                    <a:pt x="477" y="35"/>
                  </a:lnTo>
                  <a:lnTo>
                    <a:pt x="431" y="51"/>
                  </a:lnTo>
                  <a:lnTo>
                    <a:pt x="394" y="38"/>
                  </a:lnTo>
                  <a:lnTo>
                    <a:pt x="370" y="18"/>
                  </a:lnTo>
                  <a:lnTo>
                    <a:pt x="308" y="8"/>
                  </a:lnTo>
                  <a:lnTo>
                    <a:pt x="268" y="36"/>
                  </a:lnTo>
                  <a:lnTo>
                    <a:pt x="246" y="28"/>
                  </a:lnTo>
                  <a:lnTo>
                    <a:pt x="227" y="13"/>
                  </a:lnTo>
                  <a:lnTo>
                    <a:pt x="182" y="2"/>
                  </a:lnTo>
                  <a:lnTo>
                    <a:pt x="151" y="24"/>
                  </a:lnTo>
                  <a:lnTo>
                    <a:pt x="139" y="58"/>
                  </a:lnTo>
                  <a:lnTo>
                    <a:pt x="113" y="72"/>
                  </a:lnTo>
                  <a:lnTo>
                    <a:pt x="108" y="92"/>
                  </a:lnTo>
                  <a:lnTo>
                    <a:pt x="92" y="97"/>
                  </a:lnTo>
                  <a:lnTo>
                    <a:pt x="74" y="96"/>
                  </a:lnTo>
                  <a:lnTo>
                    <a:pt x="66" y="110"/>
                  </a:lnTo>
                  <a:lnTo>
                    <a:pt x="63" y="130"/>
                  </a:lnTo>
                  <a:lnTo>
                    <a:pt x="54" y="130"/>
                  </a:lnTo>
                  <a:lnTo>
                    <a:pt x="53" y="151"/>
                  </a:lnTo>
                  <a:lnTo>
                    <a:pt x="75" y="173"/>
                  </a:lnTo>
                  <a:lnTo>
                    <a:pt x="77" y="205"/>
                  </a:lnTo>
                  <a:lnTo>
                    <a:pt x="69" y="217"/>
                  </a:lnTo>
                  <a:lnTo>
                    <a:pt x="37" y="221"/>
                  </a:lnTo>
                  <a:lnTo>
                    <a:pt x="19" y="204"/>
                  </a:lnTo>
                  <a:lnTo>
                    <a:pt x="3" y="205"/>
                  </a:lnTo>
                  <a:lnTo>
                    <a:pt x="0" y="219"/>
                  </a:lnTo>
                  <a:lnTo>
                    <a:pt x="10" y="243"/>
                  </a:lnTo>
                  <a:lnTo>
                    <a:pt x="13" y="260"/>
                  </a:lnTo>
                  <a:lnTo>
                    <a:pt x="13" y="282"/>
                  </a:lnTo>
                  <a:lnTo>
                    <a:pt x="7" y="298"/>
                  </a:lnTo>
                  <a:lnTo>
                    <a:pt x="10" y="309"/>
                  </a:lnTo>
                  <a:lnTo>
                    <a:pt x="30" y="312"/>
                  </a:lnTo>
                  <a:lnTo>
                    <a:pt x="43" y="332"/>
                  </a:lnTo>
                  <a:lnTo>
                    <a:pt x="92" y="371"/>
                  </a:lnTo>
                  <a:lnTo>
                    <a:pt x="92" y="383"/>
                  </a:lnTo>
                  <a:lnTo>
                    <a:pt x="130" y="424"/>
                  </a:lnTo>
                  <a:lnTo>
                    <a:pt x="141" y="439"/>
                  </a:lnTo>
                  <a:lnTo>
                    <a:pt x="153" y="443"/>
                  </a:lnTo>
                  <a:lnTo>
                    <a:pt x="175" y="420"/>
                  </a:lnTo>
                  <a:lnTo>
                    <a:pt x="195" y="439"/>
                  </a:lnTo>
                  <a:lnTo>
                    <a:pt x="280" y="511"/>
                  </a:lnTo>
                  <a:lnTo>
                    <a:pt x="295" y="549"/>
                  </a:lnTo>
                  <a:lnTo>
                    <a:pt x="314" y="549"/>
                  </a:lnTo>
                  <a:lnTo>
                    <a:pt x="325" y="537"/>
                  </a:lnTo>
                  <a:lnTo>
                    <a:pt x="334" y="547"/>
                  </a:lnTo>
                  <a:lnTo>
                    <a:pt x="334" y="579"/>
                  </a:lnTo>
                  <a:lnTo>
                    <a:pt x="384" y="608"/>
                  </a:lnTo>
                  <a:lnTo>
                    <a:pt x="395" y="604"/>
                  </a:lnTo>
                  <a:lnTo>
                    <a:pt x="402" y="632"/>
                  </a:lnTo>
                  <a:lnTo>
                    <a:pt x="445" y="658"/>
                  </a:lnTo>
                  <a:lnTo>
                    <a:pt x="446" y="674"/>
                  </a:lnTo>
                  <a:lnTo>
                    <a:pt x="454" y="679"/>
                  </a:lnTo>
                  <a:lnTo>
                    <a:pt x="491" y="677"/>
                  </a:lnTo>
                  <a:lnTo>
                    <a:pt x="511" y="677"/>
                  </a:lnTo>
                  <a:lnTo>
                    <a:pt x="541" y="699"/>
                  </a:lnTo>
                  <a:lnTo>
                    <a:pt x="607" y="698"/>
                  </a:lnTo>
                  <a:lnTo>
                    <a:pt x="643" y="695"/>
                  </a:lnTo>
                  <a:lnTo>
                    <a:pt x="652" y="710"/>
                  </a:lnTo>
                  <a:lnTo>
                    <a:pt x="644" y="742"/>
                  </a:lnTo>
                  <a:lnTo>
                    <a:pt x="654" y="753"/>
                  </a:lnTo>
                  <a:lnTo>
                    <a:pt x="690" y="722"/>
                  </a:lnTo>
                  <a:lnTo>
                    <a:pt x="736" y="689"/>
                  </a:lnTo>
                  <a:lnTo>
                    <a:pt x="769" y="694"/>
                  </a:lnTo>
                  <a:lnTo>
                    <a:pt x="803" y="714"/>
                  </a:lnTo>
                  <a:lnTo>
                    <a:pt x="803" y="71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8" name="云南">
              <a:hlinkClick r:id="" action="ppaction://macro?name=Slide1.云南_click" highlightClick="1"/>
              <a:hlinkHover r:id="" action="ppaction://noaction" highlightClick="1"/>
            </p:cNvPr>
            <p:cNvSpPr>
              <a:spLocks noChangeAspect="1"/>
            </p:cNvSpPr>
            <p:nvPr/>
          </p:nvSpPr>
          <p:spPr bwMode="auto">
            <a:xfrm rot="180000">
              <a:off x="3371318" y="4814266"/>
              <a:ext cx="1369449" cy="1504569"/>
            </a:xfrm>
            <a:custGeom>
              <a:avLst/>
              <a:gdLst>
                <a:gd name="T0" fmla="*/ 569 w 652"/>
                <a:gd name="T1" fmla="*/ 105 h 674"/>
                <a:gd name="T2" fmla="*/ 525 w 652"/>
                <a:gd name="T3" fmla="*/ 116 h 674"/>
                <a:gd name="T4" fmla="*/ 504 w 652"/>
                <a:gd name="T5" fmla="*/ 83 h 674"/>
                <a:gd name="T6" fmla="*/ 496 w 652"/>
                <a:gd name="T7" fmla="*/ 59 h 674"/>
                <a:gd name="T8" fmla="*/ 462 w 652"/>
                <a:gd name="T9" fmla="*/ 60 h 674"/>
                <a:gd name="T10" fmla="*/ 445 w 652"/>
                <a:gd name="T11" fmla="*/ 88 h 674"/>
                <a:gd name="T12" fmla="*/ 445 w 652"/>
                <a:gd name="T13" fmla="*/ 118 h 674"/>
                <a:gd name="T14" fmla="*/ 407 w 652"/>
                <a:gd name="T15" fmla="*/ 235 h 674"/>
                <a:gd name="T16" fmla="*/ 374 w 652"/>
                <a:gd name="T17" fmla="*/ 241 h 674"/>
                <a:gd name="T18" fmla="*/ 313 w 652"/>
                <a:gd name="T19" fmla="*/ 258 h 674"/>
                <a:gd name="T20" fmla="*/ 223 w 652"/>
                <a:gd name="T21" fmla="*/ 116 h 674"/>
                <a:gd name="T22" fmla="*/ 192 w 652"/>
                <a:gd name="T23" fmla="*/ 94 h 674"/>
                <a:gd name="T24" fmla="*/ 185 w 652"/>
                <a:gd name="T25" fmla="*/ 60 h 674"/>
                <a:gd name="T26" fmla="*/ 140 w 652"/>
                <a:gd name="T27" fmla="*/ 83 h 674"/>
                <a:gd name="T28" fmla="*/ 123 w 652"/>
                <a:gd name="T29" fmla="*/ 0 h 674"/>
                <a:gd name="T30" fmla="*/ 91 w 652"/>
                <a:gd name="T31" fmla="*/ 33 h 674"/>
                <a:gd name="T32" fmla="*/ 88 w 652"/>
                <a:gd name="T33" fmla="*/ 84 h 674"/>
                <a:gd name="T34" fmla="*/ 67 w 652"/>
                <a:gd name="T35" fmla="*/ 75 h 674"/>
                <a:gd name="T36" fmla="*/ 67 w 652"/>
                <a:gd name="T37" fmla="*/ 135 h 674"/>
                <a:gd name="T38" fmla="*/ 91 w 652"/>
                <a:gd name="T39" fmla="*/ 144 h 674"/>
                <a:gd name="T40" fmla="*/ 89 w 652"/>
                <a:gd name="T41" fmla="*/ 275 h 674"/>
                <a:gd name="T42" fmla="*/ 16 w 652"/>
                <a:gd name="T43" fmla="*/ 361 h 674"/>
                <a:gd name="T44" fmla="*/ 0 w 652"/>
                <a:gd name="T45" fmla="*/ 385 h 674"/>
                <a:gd name="T46" fmla="*/ 3 w 652"/>
                <a:gd name="T47" fmla="*/ 438 h 674"/>
                <a:gd name="T48" fmla="*/ 43 w 652"/>
                <a:gd name="T49" fmla="*/ 431 h 674"/>
                <a:gd name="T50" fmla="*/ 88 w 652"/>
                <a:gd name="T51" fmla="*/ 448 h 674"/>
                <a:gd name="T52" fmla="*/ 99 w 652"/>
                <a:gd name="T53" fmla="*/ 494 h 674"/>
                <a:gd name="T54" fmla="*/ 135 w 652"/>
                <a:gd name="T55" fmla="*/ 506 h 674"/>
                <a:gd name="T56" fmla="*/ 134 w 652"/>
                <a:gd name="T57" fmla="*/ 533 h 674"/>
                <a:gd name="T58" fmla="*/ 120 w 652"/>
                <a:gd name="T59" fmla="*/ 581 h 674"/>
                <a:gd name="T60" fmla="*/ 147 w 652"/>
                <a:gd name="T61" fmla="*/ 592 h 674"/>
                <a:gd name="T62" fmla="*/ 174 w 652"/>
                <a:gd name="T63" fmla="*/ 615 h 674"/>
                <a:gd name="T64" fmla="*/ 224 w 652"/>
                <a:gd name="T65" fmla="*/ 646 h 674"/>
                <a:gd name="T66" fmla="*/ 273 w 652"/>
                <a:gd name="T67" fmla="*/ 631 h 674"/>
                <a:gd name="T68" fmla="*/ 277 w 652"/>
                <a:gd name="T69" fmla="*/ 662 h 674"/>
                <a:gd name="T70" fmla="*/ 307 w 652"/>
                <a:gd name="T71" fmla="*/ 669 h 674"/>
                <a:gd name="T72" fmla="*/ 322 w 652"/>
                <a:gd name="T73" fmla="*/ 667 h 674"/>
                <a:gd name="T74" fmla="*/ 309 w 652"/>
                <a:gd name="T75" fmla="*/ 582 h 674"/>
                <a:gd name="T76" fmla="*/ 349 w 652"/>
                <a:gd name="T77" fmla="*/ 566 h 674"/>
                <a:gd name="T78" fmla="*/ 374 w 652"/>
                <a:gd name="T79" fmla="*/ 547 h 674"/>
                <a:gd name="T80" fmla="*/ 436 w 652"/>
                <a:gd name="T81" fmla="*/ 544 h 674"/>
                <a:gd name="T82" fmla="*/ 464 w 652"/>
                <a:gd name="T83" fmla="*/ 542 h 674"/>
                <a:gd name="T84" fmla="*/ 488 w 652"/>
                <a:gd name="T85" fmla="*/ 559 h 674"/>
                <a:gd name="T86" fmla="*/ 509 w 652"/>
                <a:gd name="T87" fmla="*/ 536 h 674"/>
                <a:gd name="T88" fmla="*/ 536 w 652"/>
                <a:gd name="T89" fmla="*/ 537 h 674"/>
                <a:gd name="T90" fmla="*/ 573 w 652"/>
                <a:gd name="T91" fmla="*/ 495 h 674"/>
                <a:gd name="T92" fmla="*/ 610 w 652"/>
                <a:gd name="T93" fmla="*/ 504 h 674"/>
                <a:gd name="T94" fmla="*/ 638 w 652"/>
                <a:gd name="T95" fmla="*/ 476 h 674"/>
                <a:gd name="T96" fmla="*/ 651 w 652"/>
                <a:gd name="T97" fmla="*/ 447 h 674"/>
                <a:gd name="T98" fmla="*/ 579 w 652"/>
                <a:gd name="T99" fmla="*/ 422 h 674"/>
                <a:gd name="T100" fmla="*/ 550 w 652"/>
                <a:gd name="T101" fmla="*/ 404 h 674"/>
                <a:gd name="T102" fmla="*/ 521 w 652"/>
                <a:gd name="T103" fmla="*/ 383 h 674"/>
                <a:gd name="T104" fmla="*/ 530 w 652"/>
                <a:gd name="T105" fmla="*/ 328 h 674"/>
                <a:gd name="T106" fmla="*/ 525 w 652"/>
                <a:gd name="T107" fmla="*/ 226 h 674"/>
                <a:gd name="T108" fmla="*/ 472 w 652"/>
                <a:gd name="T109" fmla="*/ 228 h 674"/>
                <a:gd name="T110" fmla="*/ 462 w 652"/>
                <a:gd name="T111" fmla="*/ 193 h 674"/>
                <a:gd name="T112" fmla="*/ 473 w 652"/>
                <a:gd name="T113" fmla="*/ 156 h 674"/>
                <a:gd name="T114" fmla="*/ 504 w 652"/>
                <a:gd name="T115" fmla="*/ 154 h 674"/>
                <a:gd name="T116" fmla="*/ 564 w 652"/>
                <a:gd name="T117" fmla="*/ 154 h 674"/>
                <a:gd name="T118" fmla="*/ 574 w 652"/>
                <a:gd name="T119" fmla="*/ 12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674">
                  <a:moveTo>
                    <a:pt x="574" y="124"/>
                  </a:moveTo>
                  <a:lnTo>
                    <a:pt x="569" y="105"/>
                  </a:lnTo>
                  <a:lnTo>
                    <a:pt x="552" y="99"/>
                  </a:lnTo>
                  <a:lnTo>
                    <a:pt x="525" y="116"/>
                  </a:lnTo>
                  <a:lnTo>
                    <a:pt x="506" y="107"/>
                  </a:lnTo>
                  <a:lnTo>
                    <a:pt x="504" y="83"/>
                  </a:lnTo>
                  <a:lnTo>
                    <a:pt x="496" y="72"/>
                  </a:lnTo>
                  <a:lnTo>
                    <a:pt x="496" y="59"/>
                  </a:lnTo>
                  <a:lnTo>
                    <a:pt x="469" y="54"/>
                  </a:lnTo>
                  <a:lnTo>
                    <a:pt x="462" y="60"/>
                  </a:lnTo>
                  <a:lnTo>
                    <a:pt x="467" y="79"/>
                  </a:lnTo>
                  <a:lnTo>
                    <a:pt x="445" y="88"/>
                  </a:lnTo>
                  <a:lnTo>
                    <a:pt x="440" y="102"/>
                  </a:lnTo>
                  <a:lnTo>
                    <a:pt x="445" y="118"/>
                  </a:lnTo>
                  <a:lnTo>
                    <a:pt x="400" y="171"/>
                  </a:lnTo>
                  <a:lnTo>
                    <a:pt x="407" y="235"/>
                  </a:lnTo>
                  <a:lnTo>
                    <a:pt x="385" y="253"/>
                  </a:lnTo>
                  <a:lnTo>
                    <a:pt x="374" y="241"/>
                  </a:lnTo>
                  <a:lnTo>
                    <a:pt x="329" y="267"/>
                  </a:lnTo>
                  <a:lnTo>
                    <a:pt x="313" y="258"/>
                  </a:lnTo>
                  <a:lnTo>
                    <a:pt x="248" y="134"/>
                  </a:lnTo>
                  <a:lnTo>
                    <a:pt x="223" y="116"/>
                  </a:lnTo>
                  <a:lnTo>
                    <a:pt x="202" y="110"/>
                  </a:lnTo>
                  <a:lnTo>
                    <a:pt x="192" y="94"/>
                  </a:lnTo>
                  <a:lnTo>
                    <a:pt x="204" y="75"/>
                  </a:lnTo>
                  <a:lnTo>
                    <a:pt x="185" y="60"/>
                  </a:lnTo>
                  <a:lnTo>
                    <a:pt x="163" y="79"/>
                  </a:lnTo>
                  <a:lnTo>
                    <a:pt x="140" y="83"/>
                  </a:lnTo>
                  <a:lnTo>
                    <a:pt x="126" y="15"/>
                  </a:lnTo>
                  <a:lnTo>
                    <a:pt x="123" y="0"/>
                  </a:lnTo>
                  <a:lnTo>
                    <a:pt x="99" y="27"/>
                  </a:lnTo>
                  <a:lnTo>
                    <a:pt x="91" y="33"/>
                  </a:lnTo>
                  <a:lnTo>
                    <a:pt x="93" y="75"/>
                  </a:lnTo>
                  <a:lnTo>
                    <a:pt x="88" y="84"/>
                  </a:lnTo>
                  <a:lnTo>
                    <a:pt x="76" y="84"/>
                  </a:lnTo>
                  <a:lnTo>
                    <a:pt x="67" y="75"/>
                  </a:lnTo>
                  <a:lnTo>
                    <a:pt x="56" y="88"/>
                  </a:lnTo>
                  <a:lnTo>
                    <a:pt x="67" y="135"/>
                  </a:lnTo>
                  <a:lnTo>
                    <a:pt x="80" y="135"/>
                  </a:lnTo>
                  <a:lnTo>
                    <a:pt x="91" y="144"/>
                  </a:lnTo>
                  <a:lnTo>
                    <a:pt x="94" y="173"/>
                  </a:lnTo>
                  <a:lnTo>
                    <a:pt x="89" y="275"/>
                  </a:lnTo>
                  <a:lnTo>
                    <a:pt x="19" y="337"/>
                  </a:lnTo>
                  <a:lnTo>
                    <a:pt x="16" y="361"/>
                  </a:lnTo>
                  <a:lnTo>
                    <a:pt x="3" y="373"/>
                  </a:lnTo>
                  <a:lnTo>
                    <a:pt x="0" y="385"/>
                  </a:lnTo>
                  <a:lnTo>
                    <a:pt x="12" y="416"/>
                  </a:lnTo>
                  <a:lnTo>
                    <a:pt x="3" y="438"/>
                  </a:lnTo>
                  <a:lnTo>
                    <a:pt x="8" y="441"/>
                  </a:lnTo>
                  <a:lnTo>
                    <a:pt x="43" y="431"/>
                  </a:lnTo>
                  <a:lnTo>
                    <a:pt x="93" y="428"/>
                  </a:lnTo>
                  <a:lnTo>
                    <a:pt x="88" y="448"/>
                  </a:lnTo>
                  <a:lnTo>
                    <a:pt x="96" y="467"/>
                  </a:lnTo>
                  <a:lnTo>
                    <a:pt x="99" y="494"/>
                  </a:lnTo>
                  <a:lnTo>
                    <a:pt x="106" y="504"/>
                  </a:lnTo>
                  <a:lnTo>
                    <a:pt x="135" y="506"/>
                  </a:lnTo>
                  <a:lnTo>
                    <a:pt x="149" y="515"/>
                  </a:lnTo>
                  <a:lnTo>
                    <a:pt x="134" y="533"/>
                  </a:lnTo>
                  <a:lnTo>
                    <a:pt x="132" y="556"/>
                  </a:lnTo>
                  <a:lnTo>
                    <a:pt x="120" y="581"/>
                  </a:lnTo>
                  <a:lnTo>
                    <a:pt x="128" y="590"/>
                  </a:lnTo>
                  <a:lnTo>
                    <a:pt x="147" y="592"/>
                  </a:lnTo>
                  <a:lnTo>
                    <a:pt x="178" y="604"/>
                  </a:lnTo>
                  <a:lnTo>
                    <a:pt x="174" y="615"/>
                  </a:lnTo>
                  <a:lnTo>
                    <a:pt x="195" y="646"/>
                  </a:lnTo>
                  <a:lnTo>
                    <a:pt x="224" y="646"/>
                  </a:lnTo>
                  <a:lnTo>
                    <a:pt x="261" y="625"/>
                  </a:lnTo>
                  <a:lnTo>
                    <a:pt x="273" y="631"/>
                  </a:lnTo>
                  <a:lnTo>
                    <a:pt x="273" y="644"/>
                  </a:lnTo>
                  <a:lnTo>
                    <a:pt x="277" y="662"/>
                  </a:lnTo>
                  <a:lnTo>
                    <a:pt x="287" y="672"/>
                  </a:lnTo>
                  <a:lnTo>
                    <a:pt x="307" y="669"/>
                  </a:lnTo>
                  <a:lnTo>
                    <a:pt x="314" y="673"/>
                  </a:lnTo>
                  <a:lnTo>
                    <a:pt x="322" y="667"/>
                  </a:lnTo>
                  <a:lnTo>
                    <a:pt x="322" y="638"/>
                  </a:lnTo>
                  <a:lnTo>
                    <a:pt x="309" y="582"/>
                  </a:lnTo>
                  <a:lnTo>
                    <a:pt x="319" y="566"/>
                  </a:lnTo>
                  <a:lnTo>
                    <a:pt x="349" y="566"/>
                  </a:lnTo>
                  <a:lnTo>
                    <a:pt x="357" y="566"/>
                  </a:lnTo>
                  <a:lnTo>
                    <a:pt x="374" y="547"/>
                  </a:lnTo>
                  <a:lnTo>
                    <a:pt x="418" y="561"/>
                  </a:lnTo>
                  <a:lnTo>
                    <a:pt x="436" y="544"/>
                  </a:lnTo>
                  <a:lnTo>
                    <a:pt x="445" y="554"/>
                  </a:lnTo>
                  <a:lnTo>
                    <a:pt x="464" y="542"/>
                  </a:lnTo>
                  <a:lnTo>
                    <a:pt x="481" y="559"/>
                  </a:lnTo>
                  <a:lnTo>
                    <a:pt x="488" y="559"/>
                  </a:lnTo>
                  <a:lnTo>
                    <a:pt x="494" y="550"/>
                  </a:lnTo>
                  <a:lnTo>
                    <a:pt x="509" y="536"/>
                  </a:lnTo>
                  <a:lnTo>
                    <a:pt x="515" y="540"/>
                  </a:lnTo>
                  <a:lnTo>
                    <a:pt x="536" y="537"/>
                  </a:lnTo>
                  <a:lnTo>
                    <a:pt x="557" y="520"/>
                  </a:lnTo>
                  <a:lnTo>
                    <a:pt x="573" y="495"/>
                  </a:lnTo>
                  <a:lnTo>
                    <a:pt x="597" y="491"/>
                  </a:lnTo>
                  <a:lnTo>
                    <a:pt x="610" y="504"/>
                  </a:lnTo>
                  <a:lnTo>
                    <a:pt x="619" y="477"/>
                  </a:lnTo>
                  <a:lnTo>
                    <a:pt x="638" y="476"/>
                  </a:lnTo>
                  <a:lnTo>
                    <a:pt x="645" y="470"/>
                  </a:lnTo>
                  <a:lnTo>
                    <a:pt x="651" y="447"/>
                  </a:lnTo>
                  <a:lnTo>
                    <a:pt x="643" y="434"/>
                  </a:lnTo>
                  <a:lnTo>
                    <a:pt x="579" y="422"/>
                  </a:lnTo>
                  <a:lnTo>
                    <a:pt x="569" y="404"/>
                  </a:lnTo>
                  <a:lnTo>
                    <a:pt x="550" y="404"/>
                  </a:lnTo>
                  <a:lnTo>
                    <a:pt x="534" y="404"/>
                  </a:lnTo>
                  <a:lnTo>
                    <a:pt x="521" y="383"/>
                  </a:lnTo>
                  <a:lnTo>
                    <a:pt x="523" y="373"/>
                  </a:lnTo>
                  <a:lnTo>
                    <a:pt x="530" y="328"/>
                  </a:lnTo>
                  <a:lnTo>
                    <a:pt x="506" y="304"/>
                  </a:lnTo>
                  <a:lnTo>
                    <a:pt x="525" y="226"/>
                  </a:lnTo>
                  <a:lnTo>
                    <a:pt x="512" y="216"/>
                  </a:lnTo>
                  <a:lnTo>
                    <a:pt x="472" y="228"/>
                  </a:lnTo>
                  <a:lnTo>
                    <a:pt x="462" y="212"/>
                  </a:lnTo>
                  <a:lnTo>
                    <a:pt x="462" y="193"/>
                  </a:lnTo>
                  <a:lnTo>
                    <a:pt x="453" y="185"/>
                  </a:lnTo>
                  <a:lnTo>
                    <a:pt x="473" y="156"/>
                  </a:lnTo>
                  <a:lnTo>
                    <a:pt x="496" y="164"/>
                  </a:lnTo>
                  <a:lnTo>
                    <a:pt x="504" y="154"/>
                  </a:lnTo>
                  <a:lnTo>
                    <a:pt x="545" y="160"/>
                  </a:lnTo>
                  <a:lnTo>
                    <a:pt x="564" y="154"/>
                  </a:lnTo>
                  <a:lnTo>
                    <a:pt x="574" y="124"/>
                  </a:lnTo>
                  <a:lnTo>
                    <a:pt x="574" y="12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9" name="青海">
              <a:hlinkClick r:id="" action="ppaction://macro?name=Slide1.青海_click" highlightClick="1"/>
              <a:hlinkHover r:id="" action="ppaction://noaction" highlightClick="1"/>
            </p:cNvPr>
            <p:cNvSpPr>
              <a:spLocks noChangeAspect="1"/>
            </p:cNvSpPr>
            <p:nvPr/>
          </p:nvSpPr>
          <p:spPr bwMode="auto">
            <a:xfrm rot="180000">
              <a:off x="2398164" y="2900955"/>
              <a:ext cx="1924452" cy="1445420"/>
            </a:xfrm>
            <a:custGeom>
              <a:avLst/>
              <a:gdLst>
                <a:gd name="T0" fmla="*/ 74 w 902"/>
                <a:gd name="T1" fmla="*/ 239 h 645"/>
                <a:gd name="T2" fmla="*/ 117 w 902"/>
                <a:gd name="T3" fmla="*/ 214 h 645"/>
                <a:gd name="T4" fmla="*/ 98 w 902"/>
                <a:gd name="T5" fmla="*/ 198 h 645"/>
                <a:gd name="T6" fmla="*/ 126 w 902"/>
                <a:gd name="T7" fmla="*/ 175 h 645"/>
                <a:gd name="T8" fmla="*/ 92 w 902"/>
                <a:gd name="T9" fmla="*/ 105 h 645"/>
                <a:gd name="T10" fmla="*/ 113 w 902"/>
                <a:gd name="T11" fmla="*/ 41 h 645"/>
                <a:gd name="T12" fmla="*/ 295 w 902"/>
                <a:gd name="T13" fmla="*/ 0 h 645"/>
                <a:gd name="T14" fmla="*/ 406 w 902"/>
                <a:gd name="T15" fmla="*/ 22 h 645"/>
                <a:gd name="T16" fmla="*/ 469 w 902"/>
                <a:gd name="T17" fmla="*/ 60 h 645"/>
                <a:gd name="T18" fmla="*/ 529 w 902"/>
                <a:gd name="T19" fmla="*/ 37 h 645"/>
                <a:gd name="T20" fmla="*/ 609 w 902"/>
                <a:gd name="T21" fmla="*/ 27 h 645"/>
                <a:gd name="T22" fmla="*/ 708 w 902"/>
                <a:gd name="T23" fmla="*/ 55 h 645"/>
                <a:gd name="T24" fmla="*/ 772 w 902"/>
                <a:gd name="T25" fmla="*/ 127 h 645"/>
                <a:gd name="T26" fmla="*/ 828 w 902"/>
                <a:gd name="T27" fmla="*/ 148 h 645"/>
                <a:gd name="T28" fmla="*/ 884 w 902"/>
                <a:gd name="T29" fmla="*/ 248 h 645"/>
                <a:gd name="T30" fmla="*/ 895 w 902"/>
                <a:gd name="T31" fmla="*/ 317 h 645"/>
                <a:gd name="T32" fmla="*/ 865 w 902"/>
                <a:gd name="T33" fmla="*/ 365 h 645"/>
                <a:gd name="T34" fmla="*/ 832 w 902"/>
                <a:gd name="T35" fmla="*/ 397 h 645"/>
                <a:gd name="T36" fmla="*/ 816 w 902"/>
                <a:gd name="T37" fmla="*/ 442 h 645"/>
                <a:gd name="T38" fmla="*/ 778 w 902"/>
                <a:gd name="T39" fmla="*/ 418 h 645"/>
                <a:gd name="T40" fmla="*/ 780 w 902"/>
                <a:gd name="T41" fmla="*/ 454 h 645"/>
                <a:gd name="T42" fmla="*/ 837 w 902"/>
                <a:gd name="T43" fmla="*/ 485 h 645"/>
                <a:gd name="T44" fmla="*/ 867 w 902"/>
                <a:gd name="T45" fmla="*/ 499 h 645"/>
                <a:gd name="T46" fmla="*/ 856 w 902"/>
                <a:gd name="T47" fmla="*/ 527 h 645"/>
                <a:gd name="T48" fmla="*/ 816 w 902"/>
                <a:gd name="T49" fmla="*/ 537 h 645"/>
                <a:gd name="T50" fmla="*/ 776 w 902"/>
                <a:gd name="T51" fmla="*/ 529 h 645"/>
                <a:gd name="T52" fmla="*/ 767 w 902"/>
                <a:gd name="T53" fmla="*/ 566 h 645"/>
                <a:gd name="T54" fmla="*/ 701 w 902"/>
                <a:gd name="T55" fmla="*/ 535 h 645"/>
                <a:gd name="T56" fmla="*/ 661 w 902"/>
                <a:gd name="T57" fmla="*/ 525 h 645"/>
                <a:gd name="T58" fmla="*/ 536 w 902"/>
                <a:gd name="T59" fmla="*/ 522 h 645"/>
                <a:gd name="T60" fmla="*/ 522 w 902"/>
                <a:gd name="T61" fmla="*/ 553 h 645"/>
                <a:gd name="T62" fmla="*/ 509 w 902"/>
                <a:gd name="T63" fmla="*/ 586 h 645"/>
                <a:gd name="T64" fmla="*/ 391 w 902"/>
                <a:gd name="T65" fmla="*/ 629 h 645"/>
                <a:gd name="T66" fmla="*/ 339 w 902"/>
                <a:gd name="T67" fmla="*/ 564 h 645"/>
                <a:gd name="T68" fmla="*/ 194 w 902"/>
                <a:gd name="T69" fmla="*/ 541 h 645"/>
                <a:gd name="T70" fmla="*/ 138 w 902"/>
                <a:gd name="T71" fmla="*/ 508 h 645"/>
                <a:gd name="T72" fmla="*/ 2 w 902"/>
                <a:gd name="T73" fmla="*/ 382 h 645"/>
                <a:gd name="T74" fmla="*/ 24 w 902"/>
                <a:gd name="T75" fmla="*/ 341 h 645"/>
                <a:gd name="T76" fmla="*/ 40 w 902"/>
                <a:gd name="T77" fmla="*/ 267 h 645"/>
                <a:gd name="T78" fmla="*/ 45 w 902"/>
                <a:gd name="T79" fmla="*/ 22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2" h="645">
                  <a:moveTo>
                    <a:pt x="45" y="228"/>
                  </a:moveTo>
                  <a:lnTo>
                    <a:pt x="74" y="239"/>
                  </a:lnTo>
                  <a:lnTo>
                    <a:pt x="125" y="223"/>
                  </a:lnTo>
                  <a:lnTo>
                    <a:pt x="117" y="214"/>
                  </a:lnTo>
                  <a:lnTo>
                    <a:pt x="105" y="214"/>
                  </a:lnTo>
                  <a:lnTo>
                    <a:pt x="98" y="198"/>
                  </a:lnTo>
                  <a:lnTo>
                    <a:pt x="103" y="185"/>
                  </a:lnTo>
                  <a:lnTo>
                    <a:pt x="126" y="175"/>
                  </a:lnTo>
                  <a:lnTo>
                    <a:pt x="144" y="148"/>
                  </a:lnTo>
                  <a:lnTo>
                    <a:pt x="92" y="105"/>
                  </a:lnTo>
                  <a:lnTo>
                    <a:pt x="89" y="60"/>
                  </a:lnTo>
                  <a:lnTo>
                    <a:pt x="113" y="41"/>
                  </a:lnTo>
                  <a:lnTo>
                    <a:pt x="283" y="9"/>
                  </a:lnTo>
                  <a:lnTo>
                    <a:pt x="295" y="0"/>
                  </a:lnTo>
                  <a:lnTo>
                    <a:pt x="320" y="2"/>
                  </a:lnTo>
                  <a:lnTo>
                    <a:pt x="406" y="22"/>
                  </a:lnTo>
                  <a:lnTo>
                    <a:pt x="430" y="38"/>
                  </a:lnTo>
                  <a:lnTo>
                    <a:pt x="469" y="60"/>
                  </a:lnTo>
                  <a:lnTo>
                    <a:pt x="492" y="59"/>
                  </a:lnTo>
                  <a:lnTo>
                    <a:pt x="529" y="37"/>
                  </a:lnTo>
                  <a:lnTo>
                    <a:pt x="577" y="43"/>
                  </a:lnTo>
                  <a:lnTo>
                    <a:pt x="609" y="27"/>
                  </a:lnTo>
                  <a:lnTo>
                    <a:pt x="674" y="68"/>
                  </a:lnTo>
                  <a:lnTo>
                    <a:pt x="708" y="55"/>
                  </a:lnTo>
                  <a:lnTo>
                    <a:pt x="727" y="99"/>
                  </a:lnTo>
                  <a:lnTo>
                    <a:pt x="772" y="127"/>
                  </a:lnTo>
                  <a:lnTo>
                    <a:pt x="804" y="156"/>
                  </a:lnTo>
                  <a:lnTo>
                    <a:pt x="828" y="148"/>
                  </a:lnTo>
                  <a:lnTo>
                    <a:pt x="875" y="208"/>
                  </a:lnTo>
                  <a:lnTo>
                    <a:pt x="884" y="248"/>
                  </a:lnTo>
                  <a:lnTo>
                    <a:pt x="901" y="271"/>
                  </a:lnTo>
                  <a:lnTo>
                    <a:pt x="895" y="317"/>
                  </a:lnTo>
                  <a:lnTo>
                    <a:pt x="858" y="346"/>
                  </a:lnTo>
                  <a:lnTo>
                    <a:pt x="865" y="365"/>
                  </a:lnTo>
                  <a:lnTo>
                    <a:pt x="851" y="379"/>
                  </a:lnTo>
                  <a:lnTo>
                    <a:pt x="832" y="397"/>
                  </a:lnTo>
                  <a:lnTo>
                    <a:pt x="832" y="428"/>
                  </a:lnTo>
                  <a:lnTo>
                    <a:pt x="816" y="442"/>
                  </a:lnTo>
                  <a:lnTo>
                    <a:pt x="796" y="435"/>
                  </a:lnTo>
                  <a:lnTo>
                    <a:pt x="778" y="418"/>
                  </a:lnTo>
                  <a:lnTo>
                    <a:pt x="769" y="437"/>
                  </a:lnTo>
                  <a:lnTo>
                    <a:pt x="780" y="454"/>
                  </a:lnTo>
                  <a:lnTo>
                    <a:pt x="810" y="456"/>
                  </a:lnTo>
                  <a:lnTo>
                    <a:pt x="837" y="485"/>
                  </a:lnTo>
                  <a:lnTo>
                    <a:pt x="855" y="485"/>
                  </a:lnTo>
                  <a:lnTo>
                    <a:pt x="867" y="499"/>
                  </a:lnTo>
                  <a:lnTo>
                    <a:pt x="856" y="525"/>
                  </a:lnTo>
                  <a:lnTo>
                    <a:pt x="856" y="527"/>
                  </a:lnTo>
                  <a:lnTo>
                    <a:pt x="832" y="524"/>
                  </a:lnTo>
                  <a:lnTo>
                    <a:pt x="816" y="537"/>
                  </a:lnTo>
                  <a:lnTo>
                    <a:pt x="804" y="518"/>
                  </a:lnTo>
                  <a:lnTo>
                    <a:pt x="776" y="529"/>
                  </a:lnTo>
                  <a:lnTo>
                    <a:pt x="767" y="543"/>
                  </a:lnTo>
                  <a:lnTo>
                    <a:pt x="767" y="566"/>
                  </a:lnTo>
                  <a:lnTo>
                    <a:pt x="738" y="572"/>
                  </a:lnTo>
                  <a:lnTo>
                    <a:pt x="701" y="535"/>
                  </a:lnTo>
                  <a:lnTo>
                    <a:pt x="690" y="517"/>
                  </a:lnTo>
                  <a:lnTo>
                    <a:pt x="661" y="525"/>
                  </a:lnTo>
                  <a:lnTo>
                    <a:pt x="611" y="511"/>
                  </a:lnTo>
                  <a:lnTo>
                    <a:pt x="536" y="522"/>
                  </a:lnTo>
                  <a:lnTo>
                    <a:pt x="529" y="529"/>
                  </a:lnTo>
                  <a:lnTo>
                    <a:pt x="522" y="553"/>
                  </a:lnTo>
                  <a:lnTo>
                    <a:pt x="507" y="563"/>
                  </a:lnTo>
                  <a:lnTo>
                    <a:pt x="509" y="586"/>
                  </a:lnTo>
                  <a:lnTo>
                    <a:pt x="464" y="644"/>
                  </a:lnTo>
                  <a:lnTo>
                    <a:pt x="391" y="629"/>
                  </a:lnTo>
                  <a:lnTo>
                    <a:pt x="386" y="601"/>
                  </a:lnTo>
                  <a:lnTo>
                    <a:pt x="339" y="564"/>
                  </a:lnTo>
                  <a:lnTo>
                    <a:pt x="237" y="548"/>
                  </a:lnTo>
                  <a:lnTo>
                    <a:pt x="194" y="541"/>
                  </a:lnTo>
                  <a:lnTo>
                    <a:pt x="176" y="538"/>
                  </a:lnTo>
                  <a:lnTo>
                    <a:pt x="138" y="508"/>
                  </a:lnTo>
                  <a:lnTo>
                    <a:pt x="58" y="489"/>
                  </a:lnTo>
                  <a:lnTo>
                    <a:pt x="2" y="382"/>
                  </a:lnTo>
                  <a:lnTo>
                    <a:pt x="0" y="352"/>
                  </a:lnTo>
                  <a:lnTo>
                    <a:pt x="24" y="341"/>
                  </a:lnTo>
                  <a:lnTo>
                    <a:pt x="24" y="308"/>
                  </a:lnTo>
                  <a:lnTo>
                    <a:pt x="40" y="267"/>
                  </a:lnTo>
                  <a:lnTo>
                    <a:pt x="21" y="248"/>
                  </a:lnTo>
                  <a:lnTo>
                    <a:pt x="45" y="228"/>
                  </a:lnTo>
                  <a:lnTo>
                    <a:pt x="45" y="22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0" name="四川">
              <a:hlinkClick r:id="" action="ppaction://macro?name=Slide1.四川_click" highlightClick="1"/>
              <a:hlinkHover r:id="" action="ppaction://noaction" highlightClick="1"/>
            </p:cNvPr>
            <p:cNvSpPr>
              <a:spLocks noChangeAspect="1"/>
            </p:cNvSpPr>
            <p:nvPr/>
          </p:nvSpPr>
          <p:spPr bwMode="auto">
            <a:xfrm rot="180000">
              <a:off x="3454785" y="3926833"/>
              <a:ext cx="1665010" cy="1482387"/>
            </a:xfrm>
            <a:custGeom>
              <a:avLst/>
              <a:gdLst>
                <a:gd name="T0" fmla="*/ 40 w 92"/>
                <a:gd name="T1" fmla="*/ 6 h 76"/>
                <a:gd name="T2" fmla="*/ 39 w 92"/>
                <a:gd name="T3" fmla="*/ 2 h 76"/>
                <a:gd name="T4" fmla="*/ 46 w 92"/>
                <a:gd name="T5" fmla="*/ 0 h 76"/>
                <a:gd name="T6" fmla="*/ 47 w 92"/>
                <a:gd name="T7" fmla="*/ 4 h 76"/>
                <a:gd name="T8" fmla="*/ 53 w 92"/>
                <a:gd name="T9" fmla="*/ 9 h 76"/>
                <a:gd name="T10" fmla="*/ 56 w 92"/>
                <a:gd name="T11" fmla="*/ 9 h 76"/>
                <a:gd name="T12" fmla="*/ 59 w 92"/>
                <a:gd name="T13" fmla="*/ 14 h 76"/>
                <a:gd name="T14" fmla="*/ 65 w 92"/>
                <a:gd name="T15" fmla="*/ 14 h 76"/>
                <a:gd name="T16" fmla="*/ 68 w 92"/>
                <a:gd name="T17" fmla="*/ 11 h 76"/>
                <a:gd name="T18" fmla="*/ 70 w 92"/>
                <a:gd name="T19" fmla="*/ 14 h 76"/>
                <a:gd name="T20" fmla="*/ 77 w 92"/>
                <a:gd name="T21" fmla="*/ 13 h 76"/>
                <a:gd name="T22" fmla="*/ 79 w 92"/>
                <a:gd name="T23" fmla="*/ 15 h 76"/>
                <a:gd name="T24" fmla="*/ 86 w 92"/>
                <a:gd name="T25" fmla="*/ 18 h 76"/>
                <a:gd name="T26" fmla="*/ 92 w 92"/>
                <a:gd name="T27" fmla="*/ 19 h 76"/>
                <a:gd name="T28" fmla="*/ 91 w 92"/>
                <a:gd name="T29" fmla="*/ 19 h 76"/>
                <a:gd name="T30" fmla="*/ 90 w 92"/>
                <a:gd name="T31" fmla="*/ 22 h 76"/>
                <a:gd name="T32" fmla="*/ 88 w 92"/>
                <a:gd name="T33" fmla="*/ 26 h 76"/>
                <a:gd name="T34" fmla="*/ 85 w 92"/>
                <a:gd name="T35" fmla="*/ 29 h 76"/>
                <a:gd name="T36" fmla="*/ 83 w 92"/>
                <a:gd name="T37" fmla="*/ 31 h 76"/>
                <a:gd name="T38" fmla="*/ 80 w 92"/>
                <a:gd name="T39" fmla="*/ 35 h 76"/>
                <a:gd name="T40" fmla="*/ 76 w 92"/>
                <a:gd name="T41" fmla="*/ 36 h 76"/>
                <a:gd name="T42" fmla="*/ 72 w 92"/>
                <a:gd name="T43" fmla="*/ 35 h 76"/>
                <a:gd name="T44" fmla="*/ 67 w 92"/>
                <a:gd name="T45" fmla="*/ 34 h 76"/>
                <a:gd name="T46" fmla="*/ 67 w 92"/>
                <a:gd name="T47" fmla="*/ 38 h 76"/>
                <a:gd name="T48" fmla="*/ 66 w 92"/>
                <a:gd name="T49" fmla="*/ 40 h 76"/>
                <a:gd name="T50" fmla="*/ 67 w 92"/>
                <a:gd name="T51" fmla="*/ 44 h 76"/>
                <a:gd name="T52" fmla="*/ 71 w 92"/>
                <a:gd name="T53" fmla="*/ 47 h 76"/>
                <a:gd name="T54" fmla="*/ 70 w 92"/>
                <a:gd name="T55" fmla="*/ 50 h 76"/>
                <a:gd name="T56" fmla="*/ 68 w 92"/>
                <a:gd name="T57" fmla="*/ 54 h 76"/>
                <a:gd name="T58" fmla="*/ 74 w 92"/>
                <a:gd name="T59" fmla="*/ 59 h 76"/>
                <a:gd name="T60" fmla="*/ 65 w 92"/>
                <a:gd name="T61" fmla="*/ 60 h 76"/>
                <a:gd name="T62" fmla="*/ 63 w 92"/>
                <a:gd name="T63" fmla="*/ 57 h 76"/>
                <a:gd name="T64" fmla="*/ 57 w 92"/>
                <a:gd name="T65" fmla="*/ 58 h 76"/>
                <a:gd name="T66" fmla="*/ 56 w 92"/>
                <a:gd name="T67" fmla="*/ 54 h 76"/>
                <a:gd name="T68" fmla="*/ 53 w 92"/>
                <a:gd name="T69" fmla="*/ 52 h 76"/>
                <a:gd name="T70" fmla="*/ 53 w 92"/>
                <a:gd name="T71" fmla="*/ 55 h 76"/>
                <a:gd name="T72" fmla="*/ 49 w 92"/>
                <a:gd name="T73" fmla="*/ 57 h 76"/>
                <a:gd name="T74" fmla="*/ 45 w 92"/>
                <a:gd name="T75" fmla="*/ 65 h 76"/>
                <a:gd name="T76" fmla="*/ 43 w 92"/>
                <a:gd name="T77" fmla="*/ 74 h 76"/>
                <a:gd name="T78" fmla="*/ 36 w 92"/>
                <a:gd name="T79" fmla="*/ 76 h 76"/>
                <a:gd name="T80" fmla="*/ 27 w 92"/>
                <a:gd name="T81" fmla="*/ 61 h 76"/>
                <a:gd name="T82" fmla="*/ 21 w 92"/>
                <a:gd name="T83" fmla="*/ 58 h 76"/>
                <a:gd name="T84" fmla="*/ 22 w 92"/>
                <a:gd name="T85" fmla="*/ 54 h 76"/>
                <a:gd name="T86" fmla="*/ 17 w 92"/>
                <a:gd name="T87" fmla="*/ 55 h 76"/>
                <a:gd name="T88" fmla="*/ 13 w 92"/>
                <a:gd name="T89" fmla="*/ 47 h 76"/>
                <a:gd name="T90" fmla="*/ 12 w 92"/>
                <a:gd name="T91" fmla="*/ 33 h 76"/>
                <a:gd name="T92" fmla="*/ 11 w 92"/>
                <a:gd name="T93" fmla="*/ 26 h 76"/>
                <a:gd name="T94" fmla="*/ 0 w 92"/>
                <a:gd name="T95" fmla="*/ 12 h 76"/>
                <a:gd name="T96" fmla="*/ 2 w 92"/>
                <a:gd name="T97" fmla="*/ 9 h 76"/>
                <a:gd name="T98" fmla="*/ 16 w 92"/>
                <a:gd name="T99" fmla="*/ 9 h 76"/>
                <a:gd name="T100" fmla="*/ 21 w 92"/>
                <a:gd name="T101" fmla="*/ 10 h 76"/>
                <a:gd name="T102" fmla="*/ 29 w 92"/>
                <a:gd name="T103" fmla="*/ 14 h 76"/>
                <a:gd name="T104" fmla="*/ 30 w 92"/>
                <a:gd name="T105" fmla="*/ 10 h 76"/>
                <a:gd name="T106" fmla="*/ 35 w 92"/>
                <a:gd name="T107" fmla="*/ 11 h 76"/>
                <a:gd name="T108" fmla="*/ 39 w 92"/>
                <a:gd name="T109" fmla="*/ 10 h 76"/>
                <a:gd name="T110" fmla="*/ 39 w 92"/>
                <a:gd name="T111"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76">
                  <a:moveTo>
                    <a:pt x="39" y="9"/>
                  </a:moveTo>
                  <a:lnTo>
                    <a:pt x="40" y="6"/>
                  </a:lnTo>
                  <a:lnTo>
                    <a:pt x="39" y="5"/>
                  </a:lnTo>
                  <a:lnTo>
                    <a:pt x="39" y="2"/>
                  </a:lnTo>
                  <a:lnTo>
                    <a:pt x="44" y="0"/>
                  </a:lnTo>
                  <a:lnTo>
                    <a:pt x="46" y="0"/>
                  </a:lnTo>
                  <a:lnTo>
                    <a:pt x="46" y="2"/>
                  </a:lnTo>
                  <a:lnTo>
                    <a:pt x="47" y="4"/>
                  </a:lnTo>
                  <a:lnTo>
                    <a:pt x="49" y="6"/>
                  </a:lnTo>
                  <a:lnTo>
                    <a:pt x="53" y="9"/>
                  </a:lnTo>
                  <a:lnTo>
                    <a:pt x="55" y="8"/>
                  </a:lnTo>
                  <a:lnTo>
                    <a:pt x="56" y="9"/>
                  </a:lnTo>
                  <a:lnTo>
                    <a:pt x="56" y="13"/>
                  </a:lnTo>
                  <a:lnTo>
                    <a:pt x="59" y="14"/>
                  </a:lnTo>
                  <a:lnTo>
                    <a:pt x="64" y="15"/>
                  </a:lnTo>
                  <a:lnTo>
                    <a:pt x="65" y="14"/>
                  </a:lnTo>
                  <a:lnTo>
                    <a:pt x="65" y="12"/>
                  </a:lnTo>
                  <a:lnTo>
                    <a:pt x="68" y="11"/>
                  </a:lnTo>
                  <a:lnTo>
                    <a:pt x="70" y="12"/>
                  </a:lnTo>
                  <a:lnTo>
                    <a:pt x="70" y="14"/>
                  </a:lnTo>
                  <a:lnTo>
                    <a:pt x="72" y="14"/>
                  </a:lnTo>
                  <a:lnTo>
                    <a:pt x="77" y="13"/>
                  </a:lnTo>
                  <a:lnTo>
                    <a:pt x="78" y="13"/>
                  </a:lnTo>
                  <a:lnTo>
                    <a:pt x="79" y="15"/>
                  </a:lnTo>
                  <a:lnTo>
                    <a:pt x="81" y="15"/>
                  </a:lnTo>
                  <a:lnTo>
                    <a:pt x="86" y="18"/>
                  </a:lnTo>
                  <a:lnTo>
                    <a:pt x="89" y="17"/>
                  </a:lnTo>
                  <a:lnTo>
                    <a:pt x="92" y="19"/>
                  </a:lnTo>
                  <a:lnTo>
                    <a:pt x="90" y="19"/>
                  </a:lnTo>
                  <a:lnTo>
                    <a:pt x="91" y="19"/>
                  </a:lnTo>
                  <a:lnTo>
                    <a:pt x="90" y="20"/>
                  </a:lnTo>
                  <a:lnTo>
                    <a:pt x="90" y="22"/>
                  </a:lnTo>
                  <a:lnTo>
                    <a:pt x="89" y="24"/>
                  </a:lnTo>
                  <a:lnTo>
                    <a:pt x="88" y="26"/>
                  </a:lnTo>
                  <a:lnTo>
                    <a:pt x="88" y="28"/>
                  </a:lnTo>
                  <a:lnTo>
                    <a:pt x="85" y="29"/>
                  </a:lnTo>
                  <a:lnTo>
                    <a:pt x="84" y="30"/>
                  </a:lnTo>
                  <a:lnTo>
                    <a:pt x="83" y="31"/>
                  </a:lnTo>
                  <a:lnTo>
                    <a:pt x="82" y="33"/>
                  </a:lnTo>
                  <a:lnTo>
                    <a:pt x="80" y="35"/>
                  </a:lnTo>
                  <a:lnTo>
                    <a:pt x="79" y="36"/>
                  </a:lnTo>
                  <a:lnTo>
                    <a:pt x="76" y="36"/>
                  </a:lnTo>
                  <a:lnTo>
                    <a:pt x="74" y="34"/>
                  </a:lnTo>
                  <a:lnTo>
                    <a:pt x="72" y="35"/>
                  </a:lnTo>
                  <a:lnTo>
                    <a:pt x="70" y="33"/>
                  </a:lnTo>
                  <a:lnTo>
                    <a:pt x="67" y="34"/>
                  </a:lnTo>
                  <a:lnTo>
                    <a:pt x="67" y="36"/>
                  </a:lnTo>
                  <a:lnTo>
                    <a:pt x="67" y="38"/>
                  </a:lnTo>
                  <a:lnTo>
                    <a:pt x="67" y="39"/>
                  </a:lnTo>
                  <a:lnTo>
                    <a:pt x="66" y="40"/>
                  </a:lnTo>
                  <a:lnTo>
                    <a:pt x="64" y="42"/>
                  </a:lnTo>
                  <a:lnTo>
                    <a:pt x="67" y="44"/>
                  </a:lnTo>
                  <a:lnTo>
                    <a:pt x="70" y="47"/>
                  </a:lnTo>
                  <a:lnTo>
                    <a:pt x="71" y="47"/>
                  </a:lnTo>
                  <a:lnTo>
                    <a:pt x="71" y="49"/>
                  </a:lnTo>
                  <a:lnTo>
                    <a:pt x="70" y="50"/>
                  </a:lnTo>
                  <a:lnTo>
                    <a:pt x="68" y="53"/>
                  </a:lnTo>
                  <a:lnTo>
                    <a:pt x="68" y="54"/>
                  </a:lnTo>
                  <a:lnTo>
                    <a:pt x="73" y="57"/>
                  </a:lnTo>
                  <a:lnTo>
                    <a:pt x="74" y="59"/>
                  </a:lnTo>
                  <a:lnTo>
                    <a:pt x="70" y="60"/>
                  </a:lnTo>
                  <a:lnTo>
                    <a:pt x="65" y="60"/>
                  </a:lnTo>
                  <a:lnTo>
                    <a:pt x="65" y="57"/>
                  </a:lnTo>
                  <a:lnTo>
                    <a:pt x="63" y="57"/>
                  </a:lnTo>
                  <a:lnTo>
                    <a:pt x="59" y="59"/>
                  </a:lnTo>
                  <a:lnTo>
                    <a:pt x="57" y="58"/>
                  </a:lnTo>
                  <a:lnTo>
                    <a:pt x="57" y="55"/>
                  </a:lnTo>
                  <a:lnTo>
                    <a:pt x="56" y="54"/>
                  </a:lnTo>
                  <a:lnTo>
                    <a:pt x="56" y="52"/>
                  </a:lnTo>
                  <a:lnTo>
                    <a:pt x="53" y="52"/>
                  </a:lnTo>
                  <a:lnTo>
                    <a:pt x="52" y="52"/>
                  </a:lnTo>
                  <a:lnTo>
                    <a:pt x="53" y="55"/>
                  </a:lnTo>
                  <a:lnTo>
                    <a:pt x="50" y="56"/>
                  </a:lnTo>
                  <a:lnTo>
                    <a:pt x="49" y="57"/>
                  </a:lnTo>
                  <a:lnTo>
                    <a:pt x="50" y="59"/>
                  </a:lnTo>
                  <a:lnTo>
                    <a:pt x="45" y="65"/>
                  </a:lnTo>
                  <a:lnTo>
                    <a:pt x="46" y="72"/>
                  </a:lnTo>
                  <a:lnTo>
                    <a:pt x="43" y="74"/>
                  </a:lnTo>
                  <a:lnTo>
                    <a:pt x="42" y="73"/>
                  </a:lnTo>
                  <a:lnTo>
                    <a:pt x="36" y="76"/>
                  </a:lnTo>
                  <a:lnTo>
                    <a:pt x="35" y="75"/>
                  </a:lnTo>
                  <a:lnTo>
                    <a:pt x="27" y="61"/>
                  </a:lnTo>
                  <a:lnTo>
                    <a:pt x="24" y="59"/>
                  </a:lnTo>
                  <a:lnTo>
                    <a:pt x="21" y="58"/>
                  </a:lnTo>
                  <a:lnTo>
                    <a:pt x="20" y="56"/>
                  </a:lnTo>
                  <a:lnTo>
                    <a:pt x="22" y="54"/>
                  </a:lnTo>
                  <a:lnTo>
                    <a:pt x="19" y="52"/>
                  </a:lnTo>
                  <a:lnTo>
                    <a:pt x="17" y="55"/>
                  </a:lnTo>
                  <a:lnTo>
                    <a:pt x="14" y="55"/>
                  </a:lnTo>
                  <a:lnTo>
                    <a:pt x="13" y="47"/>
                  </a:lnTo>
                  <a:lnTo>
                    <a:pt x="12" y="46"/>
                  </a:lnTo>
                  <a:lnTo>
                    <a:pt x="12" y="33"/>
                  </a:lnTo>
                  <a:lnTo>
                    <a:pt x="9" y="27"/>
                  </a:lnTo>
                  <a:lnTo>
                    <a:pt x="11" y="26"/>
                  </a:lnTo>
                  <a:lnTo>
                    <a:pt x="6" y="17"/>
                  </a:lnTo>
                  <a:lnTo>
                    <a:pt x="0" y="12"/>
                  </a:lnTo>
                  <a:lnTo>
                    <a:pt x="1" y="10"/>
                  </a:lnTo>
                  <a:lnTo>
                    <a:pt x="2" y="9"/>
                  </a:lnTo>
                  <a:lnTo>
                    <a:pt x="10" y="8"/>
                  </a:lnTo>
                  <a:lnTo>
                    <a:pt x="16" y="9"/>
                  </a:lnTo>
                  <a:lnTo>
                    <a:pt x="20" y="8"/>
                  </a:lnTo>
                  <a:lnTo>
                    <a:pt x="21" y="10"/>
                  </a:lnTo>
                  <a:lnTo>
                    <a:pt x="25" y="15"/>
                  </a:lnTo>
                  <a:lnTo>
                    <a:pt x="29" y="14"/>
                  </a:lnTo>
                  <a:lnTo>
                    <a:pt x="29" y="11"/>
                  </a:lnTo>
                  <a:lnTo>
                    <a:pt x="30" y="10"/>
                  </a:lnTo>
                  <a:lnTo>
                    <a:pt x="33" y="9"/>
                  </a:lnTo>
                  <a:lnTo>
                    <a:pt x="35" y="11"/>
                  </a:lnTo>
                  <a:lnTo>
                    <a:pt x="36" y="9"/>
                  </a:lnTo>
                  <a:lnTo>
                    <a:pt x="39" y="10"/>
                  </a:lnTo>
                  <a:lnTo>
                    <a:pt x="39" y="9"/>
                  </a:lnTo>
                  <a:lnTo>
                    <a:pt x="39" y="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1" name="甘肃">
              <a:hlinkClick r:id="" action="ppaction://macro?name=Slide1.甘肃_click" highlightClick="1"/>
              <a:hlinkHover r:id="" action="ppaction://noaction" highlightClick="1"/>
            </p:cNvPr>
            <p:cNvSpPr>
              <a:spLocks noChangeAspect="1"/>
            </p:cNvSpPr>
            <p:nvPr/>
          </p:nvSpPr>
          <p:spPr bwMode="auto">
            <a:xfrm rot="180000">
              <a:off x="3092628" y="2374436"/>
              <a:ext cx="2045960" cy="1852062"/>
            </a:xfrm>
            <a:custGeom>
              <a:avLst/>
              <a:gdLst>
                <a:gd name="T0" fmla="*/ 5 w 974"/>
                <a:gd name="T1" fmla="*/ 132 h 832"/>
                <a:gd name="T2" fmla="*/ 149 w 974"/>
                <a:gd name="T3" fmla="*/ 53 h 832"/>
                <a:gd name="T4" fmla="*/ 190 w 974"/>
                <a:gd name="T5" fmla="*/ 0 h 832"/>
                <a:gd name="T6" fmla="*/ 245 w 974"/>
                <a:gd name="T7" fmla="*/ 29 h 832"/>
                <a:gd name="T8" fmla="*/ 288 w 974"/>
                <a:gd name="T9" fmla="*/ 169 h 832"/>
                <a:gd name="T10" fmla="*/ 406 w 974"/>
                <a:gd name="T11" fmla="*/ 158 h 832"/>
                <a:gd name="T12" fmla="*/ 425 w 974"/>
                <a:gd name="T13" fmla="*/ 195 h 832"/>
                <a:gd name="T14" fmla="*/ 435 w 974"/>
                <a:gd name="T15" fmla="*/ 272 h 832"/>
                <a:gd name="T16" fmla="*/ 453 w 974"/>
                <a:gd name="T17" fmla="*/ 292 h 832"/>
                <a:gd name="T18" fmla="*/ 569 w 974"/>
                <a:gd name="T19" fmla="*/ 314 h 832"/>
                <a:gd name="T20" fmla="*/ 669 w 974"/>
                <a:gd name="T21" fmla="*/ 308 h 832"/>
                <a:gd name="T22" fmla="*/ 637 w 974"/>
                <a:gd name="T23" fmla="*/ 364 h 832"/>
                <a:gd name="T24" fmla="*/ 673 w 974"/>
                <a:gd name="T25" fmla="*/ 437 h 832"/>
                <a:gd name="T26" fmla="*/ 752 w 974"/>
                <a:gd name="T27" fmla="*/ 541 h 832"/>
                <a:gd name="T28" fmla="*/ 781 w 974"/>
                <a:gd name="T29" fmla="*/ 596 h 832"/>
                <a:gd name="T30" fmla="*/ 822 w 974"/>
                <a:gd name="T31" fmla="*/ 577 h 832"/>
                <a:gd name="T32" fmla="*/ 835 w 974"/>
                <a:gd name="T33" fmla="*/ 530 h 832"/>
                <a:gd name="T34" fmla="*/ 841 w 974"/>
                <a:gd name="T35" fmla="*/ 451 h 832"/>
                <a:gd name="T36" fmla="*/ 877 w 974"/>
                <a:gd name="T37" fmla="*/ 467 h 832"/>
                <a:gd name="T38" fmla="*/ 973 w 974"/>
                <a:gd name="T39" fmla="*/ 536 h 832"/>
                <a:gd name="T40" fmla="*/ 961 w 974"/>
                <a:gd name="T41" fmla="*/ 600 h 832"/>
                <a:gd name="T42" fmla="*/ 911 w 974"/>
                <a:gd name="T43" fmla="*/ 617 h 832"/>
                <a:gd name="T44" fmla="*/ 857 w 974"/>
                <a:gd name="T45" fmla="*/ 624 h 832"/>
                <a:gd name="T46" fmla="*/ 833 w 974"/>
                <a:gd name="T47" fmla="*/ 642 h 832"/>
                <a:gd name="T48" fmla="*/ 841 w 974"/>
                <a:gd name="T49" fmla="*/ 688 h 832"/>
                <a:gd name="T50" fmla="*/ 830 w 974"/>
                <a:gd name="T51" fmla="*/ 747 h 832"/>
                <a:gd name="T52" fmla="*/ 800 w 974"/>
                <a:gd name="T53" fmla="*/ 776 h 832"/>
                <a:gd name="T54" fmla="*/ 765 w 974"/>
                <a:gd name="T55" fmla="*/ 822 h 832"/>
                <a:gd name="T56" fmla="*/ 692 w 974"/>
                <a:gd name="T57" fmla="*/ 814 h 832"/>
                <a:gd name="T58" fmla="*/ 660 w 974"/>
                <a:gd name="T59" fmla="*/ 784 h 832"/>
                <a:gd name="T60" fmla="*/ 606 w 974"/>
                <a:gd name="T61" fmla="*/ 718 h 832"/>
                <a:gd name="T62" fmla="*/ 541 w 974"/>
                <a:gd name="T63" fmla="*/ 722 h 832"/>
                <a:gd name="T64" fmla="*/ 499 w 974"/>
                <a:gd name="T65" fmla="*/ 715 h 832"/>
                <a:gd name="T66" fmla="*/ 467 w 974"/>
                <a:gd name="T67" fmla="*/ 677 h 832"/>
                <a:gd name="T68" fmla="*/ 521 w 974"/>
                <a:gd name="T69" fmla="*/ 687 h 832"/>
                <a:gd name="T70" fmla="*/ 554 w 974"/>
                <a:gd name="T71" fmla="*/ 624 h 832"/>
                <a:gd name="T72" fmla="*/ 590 w 974"/>
                <a:gd name="T73" fmla="*/ 530 h 832"/>
                <a:gd name="T74" fmla="*/ 517 w 974"/>
                <a:gd name="T75" fmla="*/ 407 h 832"/>
                <a:gd name="T76" fmla="*/ 416 w 974"/>
                <a:gd name="T77" fmla="*/ 358 h 832"/>
                <a:gd name="T78" fmla="*/ 298 w 974"/>
                <a:gd name="T79" fmla="*/ 286 h 832"/>
                <a:gd name="T80" fmla="*/ 181 w 974"/>
                <a:gd name="T81" fmla="*/ 318 h 832"/>
                <a:gd name="T82" fmla="*/ 95 w 974"/>
                <a:gd name="T83" fmla="*/ 281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4" h="832">
                  <a:moveTo>
                    <a:pt x="9" y="261"/>
                  </a:moveTo>
                  <a:lnTo>
                    <a:pt x="0" y="155"/>
                  </a:lnTo>
                  <a:lnTo>
                    <a:pt x="5" y="132"/>
                  </a:lnTo>
                  <a:lnTo>
                    <a:pt x="37" y="118"/>
                  </a:lnTo>
                  <a:lnTo>
                    <a:pt x="81" y="81"/>
                  </a:lnTo>
                  <a:lnTo>
                    <a:pt x="149" y="53"/>
                  </a:lnTo>
                  <a:lnTo>
                    <a:pt x="179" y="41"/>
                  </a:lnTo>
                  <a:lnTo>
                    <a:pt x="179" y="14"/>
                  </a:lnTo>
                  <a:lnTo>
                    <a:pt x="190" y="0"/>
                  </a:lnTo>
                  <a:lnTo>
                    <a:pt x="202" y="1"/>
                  </a:lnTo>
                  <a:lnTo>
                    <a:pt x="248" y="9"/>
                  </a:lnTo>
                  <a:lnTo>
                    <a:pt x="245" y="29"/>
                  </a:lnTo>
                  <a:lnTo>
                    <a:pt x="255" y="60"/>
                  </a:lnTo>
                  <a:lnTo>
                    <a:pt x="249" y="112"/>
                  </a:lnTo>
                  <a:lnTo>
                    <a:pt x="288" y="169"/>
                  </a:lnTo>
                  <a:lnTo>
                    <a:pt x="308" y="182"/>
                  </a:lnTo>
                  <a:lnTo>
                    <a:pt x="341" y="158"/>
                  </a:lnTo>
                  <a:lnTo>
                    <a:pt x="406" y="158"/>
                  </a:lnTo>
                  <a:lnTo>
                    <a:pt x="423" y="164"/>
                  </a:lnTo>
                  <a:lnTo>
                    <a:pt x="433" y="179"/>
                  </a:lnTo>
                  <a:lnTo>
                    <a:pt x="425" y="195"/>
                  </a:lnTo>
                  <a:lnTo>
                    <a:pt x="388" y="226"/>
                  </a:lnTo>
                  <a:lnTo>
                    <a:pt x="392" y="240"/>
                  </a:lnTo>
                  <a:lnTo>
                    <a:pt x="435" y="272"/>
                  </a:lnTo>
                  <a:lnTo>
                    <a:pt x="451" y="272"/>
                  </a:lnTo>
                  <a:lnTo>
                    <a:pt x="456" y="278"/>
                  </a:lnTo>
                  <a:lnTo>
                    <a:pt x="453" y="292"/>
                  </a:lnTo>
                  <a:lnTo>
                    <a:pt x="479" y="312"/>
                  </a:lnTo>
                  <a:lnTo>
                    <a:pt x="540" y="322"/>
                  </a:lnTo>
                  <a:lnTo>
                    <a:pt x="569" y="314"/>
                  </a:lnTo>
                  <a:lnTo>
                    <a:pt x="606" y="277"/>
                  </a:lnTo>
                  <a:lnTo>
                    <a:pt x="651" y="280"/>
                  </a:lnTo>
                  <a:lnTo>
                    <a:pt x="669" y="308"/>
                  </a:lnTo>
                  <a:lnTo>
                    <a:pt x="659" y="333"/>
                  </a:lnTo>
                  <a:lnTo>
                    <a:pt x="661" y="349"/>
                  </a:lnTo>
                  <a:lnTo>
                    <a:pt x="637" y="364"/>
                  </a:lnTo>
                  <a:lnTo>
                    <a:pt x="626" y="377"/>
                  </a:lnTo>
                  <a:lnTo>
                    <a:pt x="631" y="408"/>
                  </a:lnTo>
                  <a:lnTo>
                    <a:pt x="673" y="437"/>
                  </a:lnTo>
                  <a:lnTo>
                    <a:pt x="692" y="434"/>
                  </a:lnTo>
                  <a:lnTo>
                    <a:pt x="741" y="495"/>
                  </a:lnTo>
                  <a:lnTo>
                    <a:pt x="752" y="541"/>
                  </a:lnTo>
                  <a:lnTo>
                    <a:pt x="746" y="563"/>
                  </a:lnTo>
                  <a:lnTo>
                    <a:pt x="781" y="581"/>
                  </a:lnTo>
                  <a:lnTo>
                    <a:pt x="781" y="596"/>
                  </a:lnTo>
                  <a:lnTo>
                    <a:pt x="812" y="603"/>
                  </a:lnTo>
                  <a:lnTo>
                    <a:pt x="822" y="603"/>
                  </a:lnTo>
                  <a:lnTo>
                    <a:pt x="822" y="577"/>
                  </a:lnTo>
                  <a:lnTo>
                    <a:pt x="847" y="574"/>
                  </a:lnTo>
                  <a:lnTo>
                    <a:pt x="852" y="543"/>
                  </a:lnTo>
                  <a:lnTo>
                    <a:pt x="835" y="530"/>
                  </a:lnTo>
                  <a:lnTo>
                    <a:pt x="822" y="517"/>
                  </a:lnTo>
                  <a:lnTo>
                    <a:pt x="828" y="457"/>
                  </a:lnTo>
                  <a:lnTo>
                    <a:pt x="841" y="451"/>
                  </a:lnTo>
                  <a:lnTo>
                    <a:pt x="863" y="460"/>
                  </a:lnTo>
                  <a:lnTo>
                    <a:pt x="872" y="456"/>
                  </a:lnTo>
                  <a:lnTo>
                    <a:pt x="877" y="467"/>
                  </a:lnTo>
                  <a:lnTo>
                    <a:pt x="938" y="497"/>
                  </a:lnTo>
                  <a:lnTo>
                    <a:pt x="969" y="517"/>
                  </a:lnTo>
                  <a:lnTo>
                    <a:pt x="973" y="536"/>
                  </a:lnTo>
                  <a:lnTo>
                    <a:pt x="958" y="559"/>
                  </a:lnTo>
                  <a:lnTo>
                    <a:pt x="967" y="587"/>
                  </a:lnTo>
                  <a:lnTo>
                    <a:pt x="961" y="600"/>
                  </a:lnTo>
                  <a:lnTo>
                    <a:pt x="917" y="603"/>
                  </a:lnTo>
                  <a:lnTo>
                    <a:pt x="908" y="610"/>
                  </a:lnTo>
                  <a:lnTo>
                    <a:pt x="911" y="617"/>
                  </a:lnTo>
                  <a:lnTo>
                    <a:pt x="911" y="629"/>
                  </a:lnTo>
                  <a:lnTo>
                    <a:pt x="876" y="634"/>
                  </a:lnTo>
                  <a:lnTo>
                    <a:pt x="857" y="624"/>
                  </a:lnTo>
                  <a:lnTo>
                    <a:pt x="833" y="624"/>
                  </a:lnTo>
                  <a:lnTo>
                    <a:pt x="830" y="629"/>
                  </a:lnTo>
                  <a:lnTo>
                    <a:pt x="833" y="642"/>
                  </a:lnTo>
                  <a:lnTo>
                    <a:pt x="822" y="656"/>
                  </a:lnTo>
                  <a:lnTo>
                    <a:pt x="819" y="670"/>
                  </a:lnTo>
                  <a:lnTo>
                    <a:pt x="841" y="688"/>
                  </a:lnTo>
                  <a:lnTo>
                    <a:pt x="824" y="722"/>
                  </a:lnTo>
                  <a:lnTo>
                    <a:pt x="831" y="738"/>
                  </a:lnTo>
                  <a:lnTo>
                    <a:pt x="830" y="747"/>
                  </a:lnTo>
                  <a:lnTo>
                    <a:pt x="804" y="747"/>
                  </a:lnTo>
                  <a:lnTo>
                    <a:pt x="785" y="755"/>
                  </a:lnTo>
                  <a:lnTo>
                    <a:pt x="800" y="776"/>
                  </a:lnTo>
                  <a:lnTo>
                    <a:pt x="790" y="802"/>
                  </a:lnTo>
                  <a:lnTo>
                    <a:pt x="762" y="808"/>
                  </a:lnTo>
                  <a:lnTo>
                    <a:pt x="765" y="822"/>
                  </a:lnTo>
                  <a:lnTo>
                    <a:pt x="757" y="831"/>
                  </a:lnTo>
                  <a:lnTo>
                    <a:pt x="710" y="827"/>
                  </a:lnTo>
                  <a:lnTo>
                    <a:pt x="692" y="814"/>
                  </a:lnTo>
                  <a:lnTo>
                    <a:pt x="688" y="784"/>
                  </a:lnTo>
                  <a:lnTo>
                    <a:pt x="676" y="773"/>
                  </a:lnTo>
                  <a:lnTo>
                    <a:pt x="660" y="784"/>
                  </a:lnTo>
                  <a:lnTo>
                    <a:pt x="631" y="755"/>
                  </a:lnTo>
                  <a:lnTo>
                    <a:pt x="608" y="739"/>
                  </a:lnTo>
                  <a:lnTo>
                    <a:pt x="606" y="718"/>
                  </a:lnTo>
                  <a:lnTo>
                    <a:pt x="599" y="702"/>
                  </a:lnTo>
                  <a:lnTo>
                    <a:pt x="587" y="702"/>
                  </a:lnTo>
                  <a:lnTo>
                    <a:pt x="541" y="722"/>
                  </a:lnTo>
                  <a:lnTo>
                    <a:pt x="544" y="744"/>
                  </a:lnTo>
                  <a:lnTo>
                    <a:pt x="526" y="744"/>
                  </a:lnTo>
                  <a:lnTo>
                    <a:pt x="499" y="715"/>
                  </a:lnTo>
                  <a:lnTo>
                    <a:pt x="469" y="713"/>
                  </a:lnTo>
                  <a:lnTo>
                    <a:pt x="458" y="696"/>
                  </a:lnTo>
                  <a:lnTo>
                    <a:pt x="467" y="677"/>
                  </a:lnTo>
                  <a:lnTo>
                    <a:pt x="485" y="694"/>
                  </a:lnTo>
                  <a:lnTo>
                    <a:pt x="505" y="701"/>
                  </a:lnTo>
                  <a:lnTo>
                    <a:pt x="521" y="687"/>
                  </a:lnTo>
                  <a:lnTo>
                    <a:pt x="521" y="656"/>
                  </a:lnTo>
                  <a:lnTo>
                    <a:pt x="540" y="638"/>
                  </a:lnTo>
                  <a:lnTo>
                    <a:pt x="554" y="624"/>
                  </a:lnTo>
                  <a:lnTo>
                    <a:pt x="547" y="605"/>
                  </a:lnTo>
                  <a:lnTo>
                    <a:pt x="584" y="576"/>
                  </a:lnTo>
                  <a:lnTo>
                    <a:pt x="590" y="530"/>
                  </a:lnTo>
                  <a:lnTo>
                    <a:pt x="573" y="507"/>
                  </a:lnTo>
                  <a:lnTo>
                    <a:pt x="564" y="467"/>
                  </a:lnTo>
                  <a:lnTo>
                    <a:pt x="517" y="407"/>
                  </a:lnTo>
                  <a:lnTo>
                    <a:pt x="493" y="415"/>
                  </a:lnTo>
                  <a:lnTo>
                    <a:pt x="461" y="386"/>
                  </a:lnTo>
                  <a:lnTo>
                    <a:pt x="416" y="358"/>
                  </a:lnTo>
                  <a:lnTo>
                    <a:pt x="397" y="314"/>
                  </a:lnTo>
                  <a:lnTo>
                    <a:pt x="363" y="327"/>
                  </a:lnTo>
                  <a:lnTo>
                    <a:pt x="298" y="286"/>
                  </a:lnTo>
                  <a:lnTo>
                    <a:pt x="266" y="302"/>
                  </a:lnTo>
                  <a:lnTo>
                    <a:pt x="218" y="296"/>
                  </a:lnTo>
                  <a:lnTo>
                    <a:pt x="181" y="318"/>
                  </a:lnTo>
                  <a:lnTo>
                    <a:pt x="158" y="319"/>
                  </a:lnTo>
                  <a:lnTo>
                    <a:pt x="119" y="297"/>
                  </a:lnTo>
                  <a:lnTo>
                    <a:pt x="95" y="281"/>
                  </a:lnTo>
                  <a:lnTo>
                    <a:pt x="9" y="261"/>
                  </a:lnTo>
                  <a:lnTo>
                    <a:pt x="9" y="261"/>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2" name="河北">
              <a:hlinkClick r:id="" action="ppaction://macro?name=Slide1.河北_click" highlightClick="1"/>
              <a:hlinkHover r:id="" action="ppaction://noaction" highlightClick="1"/>
            </p:cNvPr>
            <p:cNvSpPr>
              <a:spLocks noChangeAspect="1"/>
            </p:cNvSpPr>
            <p:nvPr/>
          </p:nvSpPr>
          <p:spPr bwMode="auto">
            <a:xfrm rot="180000">
              <a:off x="5766368" y="2363391"/>
              <a:ext cx="814444" cy="1208831"/>
            </a:xfrm>
            <a:custGeom>
              <a:avLst/>
              <a:gdLst>
                <a:gd name="T0" fmla="*/ 152 w 384"/>
                <a:gd name="T1" fmla="*/ 534 h 552"/>
                <a:gd name="T2" fmla="*/ 185 w 384"/>
                <a:gd name="T3" fmla="*/ 431 h 552"/>
                <a:gd name="T4" fmla="*/ 255 w 384"/>
                <a:gd name="T5" fmla="*/ 385 h 552"/>
                <a:gd name="T6" fmla="*/ 272 w 384"/>
                <a:gd name="T7" fmla="*/ 344 h 552"/>
                <a:gd name="T8" fmla="*/ 241 w 384"/>
                <a:gd name="T9" fmla="*/ 327 h 552"/>
                <a:gd name="T10" fmla="*/ 203 w 384"/>
                <a:gd name="T11" fmla="*/ 308 h 552"/>
                <a:gd name="T12" fmla="*/ 183 w 384"/>
                <a:gd name="T13" fmla="*/ 257 h 552"/>
                <a:gd name="T14" fmla="*/ 149 w 384"/>
                <a:gd name="T15" fmla="*/ 261 h 552"/>
                <a:gd name="T16" fmla="*/ 111 w 384"/>
                <a:gd name="T17" fmla="*/ 251 h 552"/>
                <a:gd name="T18" fmla="*/ 138 w 384"/>
                <a:gd name="T19" fmla="*/ 195 h 552"/>
                <a:gd name="T20" fmla="*/ 168 w 384"/>
                <a:gd name="T21" fmla="*/ 141 h 552"/>
                <a:gd name="T22" fmla="*/ 221 w 384"/>
                <a:gd name="T23" fmla="*/ 164 h 552"/>
                <a:gd name="T24" fmla="*/ 242 w 384"/>
                <a:gd name="T25" fmla="*/ 200 h 552"/>
                <a:gd name="T26" fmla="*/ 245 w 384"/>
                <a:gd name="T27" fmla="*/ 233 h 552"/>
                <a:gd name="T28" fmla="*/ 275 w 384"/>
                <a:gd name="T29" fmla="*/ 265 h 552"/>
                <a:gd name="T30" fmla="*/ 351 w 384"/>
                <a:gd name="T31" fmla="*/ 246 h 552"/>
                <a:gd name="T32" fmla="*/ 383 w 384"/>
                <a:gd name="T33" fmla="*/ 183 h 552"/>
                <a:gd name="T34" fmla="*/ 343 w 384"/>
                <a:gd name="T35" fmla="*/ 150 h 552"/>
                <a:gd name="T36" fmla="*/ 323 w 384"/>
                <a:gd name="T37" fmla="*/ 97 h 552"/>
                <a:gd name="T38" fmla="*/ 255 w 384"/>
                <a:gd name="T39" fmla="*/ 61 h 552"/>
                <a:gd name="T40" fmla="*/ 217 w 384"/>
                <a:gd name="T41" fmla="*/ 0 h 552"/>
                <a:gd name="T42" fmla="*/ 168 w 384"/>
                <a:gd name="T43" fmla="*/ 35 h 552"/>
                <a:gd name="T44" fmla="*/ 170 w 384"/>
                <a:gd name="T45" fmla="*/ 63 h 552"/>
                <a:gd name="T46" fmla="*/ 123 w 384"/>
                <a:gd name="T47" fmla="*/ 78 h 552"/>
                <a:gd name="T48" fmla="*/ 98 w 384"/>
                <a:gd name="T49" fmla="*/ 86 h 552"/>
                <a:gd name="T50" fmla="*/ 55 w 384"/>
                <a:gd name="T51" fmla="*/ 98 h 552"/>
                <a:gd name="T52" fmla="*/ 44 w 384"/>
                <a:gd name="T53" fmla="*/ 63 h 552"/>
                <a:gd name="T54" fmla="*/ 7 w 384"/>
                <a:gd name="T55" fmla="*/ 113 h 552"/>
                <a:gd name="T56" fmla="*/ 24 w 384"/>
                <a:gd name="T57" fmla="*/ 194 h 552"/>
                <a:gd name="T58" fmla="*/ 44 w 384"/>
                <a:gd name="T59" fmla="*/ 246 h 552"/>
                <a:gd name="T60" fmla="*/ 52 w 384"/>
                <a:gd name="T61" fmla="*/ 304 h 552"/>
                <a:gd name="T62" fmla="*/ 5 w 384"/>
                <a:gd name="T63" fmla="*/ 373 h 552"/>
                <a:gd name="T64" fmla="*/ 50 w 384"/>
                <a:gd name="T65" fmla="*/ 440 h 552"/>
                <a:gd name="T66" fmla="*/ 36 w 384"/>
                <a:gd name="T67" fmla="*/ 484 h 552"/>
                <a:gd name="T68" fmla="*/ 18 w 384"/>
                <a:gd name="T69" fmla="*/ 520 h 552"/>
                <a:gd name="T70" fmla="*/ 109 w 384"/>
                <a:gd name="T71" fmla="*/ 551 h 552"/>
                <a:gd name="T72" fmla="*/ 149 w 384"/>
                <a:gd name="T73" fmla="*/ 54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552">
                  <a:moveTo>
                    <a:pt x="149" y="543"/>
                  </a:moveTo>
                  <a:lnTo>
                    <a:pt x="152" y="534"/>
                  </a:lnTo>
                  <a:lnTo>
                    <a:pt x="140" y="511"/>
                  </a:lnTo>
                  <a:lnTo>
                    <a:pt x="185" y="431"/>
                  </a:lnTo>
                  <a:lnTo>
                    <a:pt x="225" y="394"/>
                  </a:lnTo>
                  <a:lnTo>
                    <a:pt x="255" y="385"/>
                  </a:lnTo>
                  <a:lnTo>
                    <a:pt x="282" y="351"/>
                  </a:lnTo>
                  <a:lnTo>
                    <a:pt x="272" y="344"/>
                  </a:lnTo>
                  <a:lnTo>
                    <a:pt x="262" y="318"/>
                  </a:lnTo>
                  <a:lnTo>
                    <a:pt x="241" y="327"/>
                  </a:lnTo>
                  <a:lnTo>
                    <a:pt x="205" y="317"/>
                  </a:lnTo>
                  <a:lnTo>
                    <a:pt x="203" y="308"/>
                  </a:lnTo>
                  <a:lnTo>
                    <a:pt x="202" y="249"/>
                  </a:lnTo>
                  <a:lnTo>
                    <a:pt x="183" y="257"/>
                  </a:lnTo>
                  <a:lnTo>
                    <a:pt x="172" y="267"/>
                  </a:lnTo>
                  <a:lnTo>
                    <a:pt x="149" y="261"/>
                  </a:lnTo>
                  <a:lnTo>
                    <a:pt x="116" y="265"/>
                  </a:lnTo>
                  <a:lnTo>
                    <a:pt x="111" y="251"/>
                  </a:lnTo>
                  <a:lnTo>
                    <a:pt x="114" y="223"/>
                  </a:lnTo>
                  <a:lnTo>
                    <a:pt x="138" y="195"/>
                  </a:lnTo>
                  <a:lnTo>
                    <a:pt x="143" y="165"/>
                  </a:lnTo>
                  <a:lnTo>
                    <a:pt x="168" y="141"/>
                  </a:lnTo>
                  <a:lnTo>
                    <a:pt x="211" y="164"/>
                  </a:lnTo>
                  <a:lnTo>
                    <a:pt x="221" y="164"/>
                  </a:lnTo>
                  <a:lnTo>
                    <a:pt x="229" y="194"/>
                  </a:lnTo>
                  <a:lnTo>
                    <a:pt x="242" y="200"/>
                  </a:lnTo>
                  <a:lnTo>
                    <a:pt x="248" y="220"/>
                  </a:lnTo>
                  <a:lnTo>
                    <a:pt x="245" y="233"/>
                  </a:lnTo>
                  <a:lnTo>
                    <a:pt x="272" y="251"/>
                  </a:lnTo>
                  <a:lnTo>
                    <a:pt x="275" y="265"/>
                  </a:lnTo>
                  <a:lnTo>
                    <a:pt x="298" y="276"/>
                  </a:lnTo>
                  <a:lnTo>
                    <a:pt x="351" y="246"/>
                  </a:lnTo>
                  <a:lnTo>
                    <a:pt x="351" y="228"/>
                  </a:lnTo>
                  <a:lnTo>
                    <a:pt x="383" y="183"/>
                  </a:lnTo>
                  <a:lnTo>
                    <a:pt x="360" y="151"/>
                  </a:lnTo>
                  <a:lnTo>
                    <a:pt x="343" y="150"/>
                  </a:lnTo>
                  <a:lnTo>
                    <a:pt x="313" y="129"/>
                  </a:lnTo>
                  <a:lnTo>
                    <a:pt x="323" y="97"/>
                  </a:lnTo>
                  <a:lnTo>
                    <a:pt x="275" y="92"/>
                  </a:lnTo>
                  <a:lnTo>
                    <a:pt x="255" y="61"/>
                  </a:lnTo>
                  <a:lnTo>
                    <a:pt x="257" y="45"/>
                  </a:lnTo>
                  <a:lnTo>
                    <a:pt x="217" y="0"/>
                  </a:lnTo>
                  <a:lnTo>
                    <a:pt x="190" y="13"/>
                  </a:lnTo>
                  <a:lnTo>
                    <a:pt x="168" y="35"/>
                  </a:lnTo>
                  <a:lnTo>
                    <a:pt x="176" y="52"/>
                  </a:lnTo>
                  <a:lnTo>
                    <a:pt x="170" y="63"/>
                  </a:lnTo>
                  <a:lnTo>
                    <a:pt x="138" y="64"/>
                  </a:lnTo>
                  <a:lnTo>
                    <a:pt x="123" y="78"/>
                  </a:lnTo>
                  <a:lnTo>
                    <a:pt x="111" y="73"/>
                  </a:lnTo>
                  <a:lnTo>
                    <a:pt x="98" y="86"/>
                  </a:lnTo>
                  <a:lnTo>
                    <a:pt x="68" y="107"/>
                  </a:lnTo>
                  <a:lnTo>
                    <a:pt x="55" y="98"/>
                  </a:lnTo>
                  <a:lnTo>
                    <a:pt x="55" y="68"/>
                  </a:lnTo>
                  <a:lnTo>
                    <a:pt x="44" y="63"/>
                  </a:lnTo>
                  <a:lnTo>
                    <a:pt x="28" y="69"/>
                  </a:lnTo>
                  <a:lnTo>
                    <a:pt x="7" y="113"/>
                  </a:lnTo>
                  <a:lnTo>
                    <a:pt x="0" y="154"/>
                  </a:lnTo>
                  <a:lnTo>
                    <a:pt x="24" y="194"/>
                  </a:lnTo>
                  <a:lnTo>
                    <a:pt x="44" y="212"/>
                  </a:lnTo>
                  <a:lnTo>
                    <a:pt x="44" y="246"/>
                  </a:lnTo>
                  <a:lnTo>
                    <a:pt x="58" y="274"/>
                  </a:lnTo>
                  <a:lnTo>
                    <a:pt x="52" y="304"/>
                  </a:lnTo>
                  <a:lnTo>
                    <a:pt x="20" y="326"/>
                  </a:lnTo>
                  <a:lnTo>
                    <a:pt x="5" y="373"/>
                  </a:lnTo>
                  <a:lnTo>
                    <a:pt x="31" y="403"/>
                  </a:lnTo>
                  <a:lnTo>
                    <a:pt x="50" y="440"/>
                  </a:lnTo>
                  <a:lnTo>
                    <a:pt x="39" y="459"/>
                  </a:lnTo>
                  <a:lnTo>
                    <a:pt x="36" y="484"/>
                  </a:lnTo>
                  <a:lnTo>
                    <a:pt x="24" y="501"/>
                  </a:lnTo>
                  <a:lnTo>
                    <a:pt x="18" y="520"/>
                  </a:lnTo>
                  <a:lnTo>
                    <a:pt x="36" y="541"/>
                  </a:lnTo>
                  <a:lnTo>
                    <a:pt x="109" y="551"/>
                  </a:lnTo>
                  <a:lnTo>
                    <a:pt x="138" y="539"/>
                  </a:lnTo>
                  <a:lnTo>
                    <a:pt x="149" y="543"/>
                  </a:lnTo>
                  <a:lnTo>
                    <a:pt x="149" y="54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3" name="内蒙古">
              <a:hlinkClick r:id="" action="ppaction://macro?name=Slide1.内蒙古_click" highlightClick="1"/>
              <a:hlinkHover r:id="" action="ppaction://noaction" highlightClick="1"/>
            </p:cNvPr>
            <p:cNvSpPr>
              <a:spLocks noChangeAspect="1"/>
            </p:cNvSpPr>
            <p:nvPr/>
          </p:nvSpPr>
          <p:spPr bwMode="auto">
            <a:xfrm rot="180000">
              <a:off x="3690122" y="248400"/>
              <a:ext cx="3313601" cy="3164400"/>
            </a:xfrm>
            <a:custGeom>
              <a:avLst/>
              <a:gdLst>
                <a:gd name="T0" fmla="*/ 517 w 1583"/>
                <a:gd name="T1" fmla="*/ 1381 h 1423"/>
                <a:gd name="T2" fmla="*/ 586 w 1583"/>
                <a:gd name="T3" fmla="*/ 1260 h 1423"/>
                <a:gd name="T4" fmla="*/ 635 w 1583"/>
                <a:gd name="T5" fmla="*/ 1373 h 1423"/>
                <a:gd name="T6" fmla="*/ 700 w 1583"/>
                <a:gd name="T7" fmla="*/ 1397 h 1423"/>
                <a:gd name="T8" fmla="*/ 779 w 1583"/>
                <a:gd name="T9" fmla="*/ 1277 h 1423"/>
                <a:gd name="T10" fmla="*/ 862 w 1583"/>
                <a:gd name="T11" fmla="*/ 1235 h 1423"/>
                <a:gd name="T12" fmla="*/ 958 w 1583"/>
                <a:gd name="T13" fmla="*/ 1159 h 1423"/>
                <a:gd name="T14" fmla="*/ 1015 w 1583"/>
                <a:gd name="T15" fmla="*/ 1085 h 1423"/>
                <a:gd name="T16" fmla="*/ 1070 w 1583"/>
                <a:gd name="T17" fmla="*/ 999 h 1423"/>
                <a:gd name="T18" fmla="*/ 1126 w 1583"/>
                <a:gd name="T19" fmla="*/ 1004 h 1423"/>
                <a:gd name="T20" fmla="*/ 1191 w 1583"/>
                <a:gd name="T21" fmla="*/ 983 h 1423"/>
                <a:gd name="T22" fmla="*/ 1272 w 1583"/>
                <a:gd name="T23" fmla="*/ 976 h 1423"/>
                <a:gd name="T24" fmla="*/ 1349 w 1583"/>
                <a:gd name="T25" fmla="*/ 1005 h 1423"/>
                <a:gd name="T26" fmla="*/ 1389 w 1583"/>
                <a:gd name="T27" fmla="*/ 974 h 1423"/>
                <a:gd name="T28" fmla="*/ 1472 w 1583"/>
                <a:gd name="T29" fmla="*/ 898 h 1423"/>
                <a:gd name="T30" fmla="*/ 1543 w 1583"/>
                <a:gd name="T31" fmla="*/ 859 h 1423"/>
                <a:gd name="T32" fmla="*/ 1562 w 1583"/>
                <a:gd name="T33" fmla="*/ 794 h 1423"/>
                <a:gd name="T34" fmla="*/ 1475 w 1583"/>
                <a:gd name="T35" fmla="*/ 745 h 1423"/>
                <a:gd name="T36" fmla="*/ 1454 w 1583"/>
                <a:gd name="T37" fmla="*/ 652 h 1423"/>
                <a:gd name="T38" fmla="*/ 1480 w 1583"/>
                <a:gd name="T39" fmla="*/ 621 h 1423"/>
                <a:gd name="T40" fmla="*/ 1490 w 1583"/>
                <a:gd name="T41" fmla="*/ 546 h 1423"/>
                <a:gd name="T42" fmla="*/ 1490 w 1583"/>
                <a:gd name="T43" fmla="*/ 529 h 1423"/>
                <a:gd name="T44" fmla="*/ 1510 w 1583"/>
                <a:gd name="T45" fmla="*/ 390 h 1423"/>
                <a:gd name="T46" fmla="*/ 1539 w 1583"/>
                <a:gd name="T47" fmla="*/ 404 h 1423"/>
                <a:gd name="T48" fmla="*/ 1552 w 1583"/>
                <a:gd name="T49" fmla="*/ 223 h 1423"/>
                <a:gd name="T50" fmla="*/ 1451 w 1583"/>
                <a:gd name="T51" fmla="*/ 146 h 1423"/>
                <a:gd name="T52" fmla="*/ 1374 w 1583"/>
                <a:gd name="T53" fmla="*/ 98 h 1423"/>
                <a:gd name="T54" fmla="*/ 1297 w 1583"/>
                <a:gd name="T55" fmla="*/ 74 h 1423"/>
                <a:gd name="T56" fmla="*/ 1283 w 1583"/>
                <a:gd name="T57" fmla="*/ 0 h 1423"/>
                <a:gd name="T58" fmla="*/ 1254 w 1583"/>
                <a:gd name="T59" fmla="*/ 74 h 1423"/>
                <a:gd name="T60" fmla="*/ 1215 w 1583"/>
                <a:gd name="T61" fmla="*/ 268 h 1423"/>
                <a:gd name="T62" fmla="*/ 1111 w 1583"/>
                <a:gd name="T63" fmla="*/ 346 h 1423"/>
                <a:gd name="T64" fmla="*/ 1043 w 1583"/>
                <a:gd name="T65" fmla="*/ 484 h 1423"/>
                <a:gd name="T66" fmla="*/ 1150 w 1583"/>
                <a:gd name="T67" fmla="*/ 508 h 1423"/>
                <a:gd name="T68" fmla="*/ 1302 w 1583"/>
                <a:gd name="T69" fmla="*/ 560 h 1423"/>
                <a:gd name="T70" fmla="*/ 1195 w 1583"/>
                <a:gd name="T71" fmla="*/ 604 h 1423"/>
                <a:gd name="T72" fmla="*/ 1108 w 1583"/>
                <a:gd name="T73" fmla="*/ 663 h 1423"/>
                <a:gd name="T74" fmla="*/ 993 w 1583"/>
                <a:gd name="T75" fmla="*/ 767 h 1423"/>
                <a:gd name="T76" fmla="*/ 857 w 1583"/>
                <a:gd name="T77" fmla="*/ 787 h 1423"/>
                <a:gd name="T78" fmla="*/ 827 w 1583"/>
                <a:gd name="T79" fmla="*/ 918 h 1423"/>
                <a:gd name="T80" fmla="*/ 617 w 1583"/>
                <a:gd name="T81" fmla="*/ 1007 h 1423"/>
                <a:gd name="T82" fmla="*/ 438 w 1583"/>
                <a:gd name="T83" fmla="*/ 1062 h 1423"/>
                <a:gd name="T84" fmla="*/ 160 w 1583"/>
                <a:gd name="T85" fmla="*/ 998 h 1423"/>
                <a:gd name="T86" fmla="*/ 10 w 1583"/>
                <a:gd name="T87" fmla="*/ 1045 h 1423"/>
                <a:gd name="T88" fmla="*/ 96 w 1583"/>
                <a:gd name="T89" fmla="*/ 1143 h 1423"/>
                <a:gd name="T90" fmla="*/ 180 w 1583"/>
                <a:gd name="T91" fmla="*/ 1180 h 1423"/>
                <a:gd name="T92" fmla="*/ 206 w 1583"/>
                <a:gd name="T93" fmla="*/ 1257 h 1423"/>
                <a:gd name="T94" fmla="*/ 295 w 1583"/>
                <a:gd name="T95" fmla="*/ 1307 h 1423"/>
                <a:gd name="T96" fmla="*/ 424 w 1583"/>
                <a:gd name="T97" fmla="*/ 1293 h 1423"/>
                <a:gd name="T98" fmla="*/ 381 w 1583"/>
                <a:gd name="T99" fmla="*/ 1362 h 1423"/>
                <a:gd name="T100" fmla="*/ 447 w 1583"/>
                <a:gd name="T101" fmla="*/ 1419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3" h="1423">
                  <a:moveTo>
                    <a:pt x="447" y="1419"/>
                  </a:moveTo>
                  <a:lnTo>
                    <a:pt x="468" y="1413"/>
                  </a:lnTo>
                  <a:lnTo>
                    <a:pt x="486" y="1405"/>
                  </a:lnTo>
                  <a:lnTo>
                    <a:pt x="517" y="1381"/>
                  </a:lnTo>
                  <a:lnTo>
                    <a:pt x="524" y="1339"/>
                  </a:lnTo>
                  <a:lnTo>
                    <a:pt x="542" y="1281"/>
                  </a:lnTo>
                  <a:lnTo>
                    <a:pt x="582" y="1254"/>
                  </a:lnTo>
                  <a:lnTo>
                    <a:pt x="586" y="1260"/>
                  </a:lnTo>
                  <a:lnTo>
                    <a:pt x="598" y="1301"/>
                  </a:lnTo>
                  <a:lnTo>
                    <a:pt x="579" y="1326"/>
                  </a:lnTo>
                  <a:lnTo>
                    <a:pt x="576" y="1350"/>
                  </a:lnTo>
                  <a:lnTo>
                    <a:pt x="635" y="1373"/>
                  </a:lnTo>
                  <a:lnTo>
                    <a:pt x="640" y="1390"/>
                  </a:lnTo>
                  <a:lnTo>
                    <a:pt x="675" y="1386"/>
                  </a:lnTo>
                  <a:lnTo>
                    <a:pt x="693" y="1392"/>
                  </a:lnTo>
                  <a:lnTo>
                    <a:pt x="700" y="1397"/>
                  </a:lnTo>
                  <a:lnTo>
                    <a:pt x="761" y="1309"/>
                  </a:lnTo>
                  <a:lnTo>
                    <a:pt x="777" y="1304"/>
                  </a:lnTo>
                  <a:lnTo>
                    <a:pt x="781" y="1293"/>
                  </a:lnTo>
                  <a:lnTo>
                    <a:pt x="779" y="1277"/>
                  </a:lnTo>
                  <a:lnTo>
                    <a:pt x="799" y="1246"/>
                  </a:lnTo>
                  <a:lnTo>
                    <a:pt x="838" y="1245"/>
                  </a:lnTo>
                  <a:lnTo>
                    <a:pt x="852" y="1228"/>
                  </a:lnTo>
                  <a:lnTo>
                    <a:pt x="862" y="1235"/>
                  </a:lnTo>
                  <a:lnTo>
                    <a:pt x="883" y="1217"/>
                  </a:lnTo>
                  <a:lnTo>
                    <a:pt x="897" y="1217"/>
                  </a:lnTo>
                  <a:lnTo>
                    <a:pt x="938" y="1158"/>
                  </a:lnTo>
                  <a:lnTo>
                    <a:pt x="958" y="1159"/>
                  </a:lnTo>
                  <a:lnTo>
                    <a:pt x="984" y="1142"/>
                  </a:lnTo>
                  <a:lnTo>
                    <a:pt x="992" y="1149"/>
                  </a:lnTo>
                  <a:lnTo>
                    <a:pt x="1039" y="1125"/>
                  </a:lnTo>
                  <a:lnTo>
                    <a:pt x="1015" y="1085"/>
                  </a:lnTo>
                  <a:lnTo>
                    <a:pt x="1022" y="1044"/>
                  </a:lnTo>
                  <a:lnTo>
                    <a:pt x="1043" y="1000"/>
                  </a:lnTo>
                  <a:lnTo>
                    <a:pt x="1059" y="994"/>
                  </a:lnTo>
                  <a:lnTo>
                    <a:pt x="1070" y="999"/>
                  </a:lnTo>
                  <a:lnTo>
                    <a:pt x="1070" y="1029"/>
                  </a:lnTo>
                  <a:lnTo>
                    <a:pt x="1083" y="1038"/>
                  </a:lnTo>
                  <a:lnTo>
                    <a:pt x="1113" y="1017"/>
                  </a:lnTo>
                  <a:lnTo>
                    <a:pt x="1126" y="1004"/>
                  </a:lnTo>
                  <a:lnTo>
                    <a:pt x="1138" y="1009"/>
                  </a:lnTo>
                  <a:lnTo>
                    <a:pt x="1153" y="995"/>
                  </a:lnTo>
                  <a:lnTo>
                    <a:pt x="1185" y="994"/>
                  </a:lnTo>
                  <a:lnTo>
                    <a:pt x="1191" y="983"/>
                  </a:lnTo>
                  <a:lnTo>
                    <a:pt x="1183" y="966"/>
                  </a:lnTo>
                  <a:lnTo>
                    <a:pt x="1205" y="944"/>
                  </a:lnTo>
                  <a:lnTo>
                    <a:pt x="1232" y="931"/>
                  </a:lnTo>
                  <a:lnTo>
                    <a:pt x="1272" y="976"/>
                  </a:lnTo>
                  <a:lnTo>
                    <a:pt x="1270" y="992"/>
                  </a:lnTo>
                  <a:lnTo>
                    <a:pt x="1290" y="1023"/>
                  </a:lnTo>
                  <a:lnTo>
                    <a:pt x="1338" y="1028"/>
                  </a:lnTo>
                  <a:lnTo>
                    <a:pt x="1349" y="1005"/>
                  </a:lnTo>
                  <a:lnTo>
                    <a:pt x="1336" y="940"/>
                  </a:lnTo>
                  <a:lnTo>
                    <a:pt x="1348" y="928"/>
                  </a:lnTo>
                  <a:lnTo>
                    <a:pt x="1370" y="944"/>
                  </a:lnTo>
                  <a:lnTo>
                    <a:pt x="1389" y="974"/>
                  </a:lnTo>
                  <a:lnTo>
                    <a:pt x="1422" y="926"/>
                  </a:lnTo>
                  <a:lnTo>
                    <a:pt x="1437" y="921"/>
                  </a:lnTo>
                  <a:lnTo>
                    <a:pt x="1461" y="898"/>
                  </a:lnTo>
                  <a:lnTo>
                    <a:pt x="1472" y="898"/>
                  </a:lnTo>
                  <a:lnTo>
                    <a:pt x="1491" y="878"/>
                  </a:lnTo>
                  <a:lnTo>
                    <a:pt x="1503" y="878"/>
                  </a:lnTo>
                  <a:lnTo>
                    <a:pt x="1514" y="859"/>
                  </a:lnTo>
                  <a:lnTo>
                    <a:pt x="1543" y="859"/>
                  </a:lnTo>
                  <a:lnTo>
                    <a:pt x="1569" y="833"/>
                  </a:lnTo>
                  <a:lnTo>
                    <a:pt x="1582" y="820"/>
                  </a:lnTo>
                  <a:lnTo>
                    <a:pt x="1582" y="806"/>
                  </a:lnTo>
                  <a:lnTo>
                    <a:pt x="1562" y="794"/>
                  </a:lnTo>
                  <a:lnTo>
                    <a:pt x="1562" y="767"/>
                  </a:lnTo>
                  <a:lnTo>
                    <a:pt x="1523" y="719"/>
                  </a:lnTo>
                  <a:lnTo>
                    <a:pt x="1486" y="754"/>
                  </a:lnTo>
                  <a:lnTo>
                    <a:pt x="1475" y="745"/>
                  </a:lnTo>
                  <a:lnTo>
                    <a:pt x="1473" y="726"/>
                  </a:lnTo>
                  <a:lnTo>
                    <a:pt x="1459" y="703"/>
                  </a:lnTo>
                  <a:lnTo>
                    <a:pt x="1454" y="678"/>
                  </a:lnTo>
                  <a:lnTo>
                    <a:pt x="1454" y="652"/>
                  </a:lnTo>
                  <a:lnTo>
                    <a:pt x="1428" y="633"/>
                  </a:lnTo>
                  <a:lnTo>
                    <a:pt x="1425" y="623"/>
                  </a:lnTo>
                  <a:lnTo>
                    <a:pt x="1432" y="607"/>
                  </a:lnTo>
                  <a:lnTo>
                    <a:pt x="1480" y="621"/>
                  </a:lnTo>
                  <a:lnTo>
                    <a:pt x="1483" y="599"/>
                  </a:lnTo>
                  <a:lnTo>
                    <a:pt x="1499" y="578"/>
                  </a:lnTo>
                  <a:lnTo>
                    <a:pt x="1488" y="567"/>
                  </a:lnTo>
                  <a:lnTo>
                    <a:pt x="1490" y="546"/>
                  </a:lnTo>
                  <a:lnTo>
                    <a:pt x="1514" y="536"/>
                  </a:lnTo>
                  <a:lnTo>
                    <a:pt x="1519" y="529"/>
                  </a:lnTo>
                  <a:lnTo>
                    <a:pt x="1515" y="521"/>
                  </a:lnTo>
                  <a:lnTo>
                    <a:pt x="1490" y="529"/>
                  </a:lnTo>
                  <a:lnTo>
                    <a:pt x="1444" y="496"/>
                  </a:lnTo>
                  <a:lnTo>
                    <a:pt x="1442" y="487"/>
                  </a:lnTo>
                  <a:lnTo>
                    <a:pt x="1464" y="459"/>
                  </a:lnTo>
                  <a:lnTo>
                    <a:pt x="1510" y="390"/>
                  </a:lnTo>
                  <a:lnTo>
                    <a:pt x="1514" y="382"/>
                  </a:lnTo>
                  <a:lnTo>
                    <a:pt x="1521" y="382"/>
                  </a:lnTo>
                  <a:lnTo>
                    <a:pt x="1536" y="401"/>
                  </a:lnTo>
                  <a:lnTo>
                    <a:pt x="1539" y="404"/>
                  </a:lnTo>
                  <a:lnTo>
                    <a:pt x="1542" y="318"/>
                  </a:lnTo>
                  <a:lnTo>
                    <a:pt x="1557" y="310"/>
                  </a:lnTo>
                  <a:lnTo>
                    <a:pt x="1557" y="277"/>
                  </a:lnTo>
                  <a:lnTo>
                    <a:pt x="1552" y="223"/>
                  </a:lnTo>
                  <a:lnTo>
                    <a:pt x="1571" y="149"/>
                  </a:lnTo>
                  <a:lnTo>
                    <a:pt x="1515" y="107"/>
                  </a:lnTo>
                  <a:lnTo>
                    <a:pt x="1473" y="142"/>
                  </a:lnTo>
                  <a:lnTo>
                    <a:pt x="1451" y="146"/>
                  </a:lnTo>
                  <a:lnTo>
                    <a:pt x="1440" y="157"/>
                  </a:lnTo>
                  <a:lnTo>
                    <a:pt x="1403" y="151"/>
                  </a:lnTo>
                  <a:lnTo>
                    <a:pt x="1385" y="130"/>
                  </a:lnTo>
                  <a:lnTo>
                    <a:pt x="1374" y="98"/>
                  </a:lnTo>
                  <a:lnTo>
                    <a:pt x="1375" y="85"/>
                  </a:lnTo>
                  <a:lnTo>
                    <a:pt x="1346" y="66"/>
                  </a:lnTo>
                  <a:lnTo>
                    <a:pt x="1329" y="93"/>
                  </a:lnTo>
                  <a:lnTo>
                    <a:pt x="1297" y="74"/>
                  </a:lnTo>
                  <a:lnTo>
                    <a:pt x="1292" y="69"/>
                  </a:lnTo>
                  <a:lnTo>
                    <a:pt x="1311" y="20"/>
                  </a:lnTo>
                  <a:lnTo>
                    <a:pt x="1296" y="0"/>
                  </a:lnTo>
                  <a:lnTo>
                    <a:pt x="1283" y="0"/>
                  </a:lnTo>
                  <a:lnTo>
                    <a:pt x="1249" y="24"/>
                  </a:lnTo>
                  <a:lnTo>
                    <a:pt x="1222" y="64"/>
                  </a:lnTo>
                  <a:lnTo>
                    <a:pt x="1234" y="71"/>
                  </a:lnTo>
                  <a:lnTo>
                    <a:pt x="1254" y="74"/>
                  </a:lnTo>
                  <a:lnTo>
                    <a:pt x="1270" y="116"/>
                  </a:lnTo>
                  <a:lnTo>
                    <a:pt x="1260" y="133"/>
                  </a:lnTo>
                  <a:lnTo>
                    <a:pt x="1244" y="157"/>
                  </a:lnTo>
                  <a:lnTo>
                    <a:pt x="1215" y="268"/>
                  </a:lnTo>
                  <a:lnTo>
                    <a:pt x="1226" y="287"/>
                  </a:lnTo>
                  <a:lnTo>
                    <a:pt x="1217" y="303"/>
                  </a:lnTo>
                  <a:lnTo>
                    <a:pt x="1148" y="353"/>
                  </a:lnTo>
                  <a:lnTo>
                    <a:pt x="1111" y="346"/>
                  </a:lnTo>
                  <a:lnTo>
                    <a:pt x="1090" y="338"/>
                  </a:lnTo>
                  <a:lnTo>
                    <a:pt x="1088" y="349"/>
                  </a:lnTo>
                  <a:lnTo>
                    <a:pt x="1058" y="469"/>
                  </a:lnTo>
                  <a:lnTo>
                    <a:pt x="1043" y="484"/>
                  </a:lnTo>
                  <a:lnTo>
                    <a:pt x="1051" y="505"/>
                  </a:lnTo>
                  <a:lnTo>
                    <a:pt x="1068" y="521"/>
                  </a:lnTo>
                  <a:lnTo>
                    <a:pt x="1099" y="505"/>
                  </a:lnTo>
                  <a:lnTo>
                    <a:pt x="1150" y="508"/>
                  </a:lnTo>
                  <a:lnTo>
                    <a:pt x="1164" y="484"/>
                  </a:lnTo>
                  <a:lnTo>
                    <a:pt x="1191" y="478"/>
                  </a:lnTo>
                  <a:lnTo>
                    <a:pt x="1240" y="496"/>
                  </a:lnTo>
                  <a:lnTo>
                    <a:pt x="1302" y="560"/>
                  </a:lnTo>
                  <a:lnTo>
                    <a:pt x="1302" y="573"/>
                  </a:lnTo>
                  <a:lnTo>
                    <a:pt x="1288" y="582"/>
                  </a:lnTo>
                  <a:lnTo>
                    <a:pt x="1218" y="585"/>
                  </a:lnTo>
                  <a:lnTo>
                    <a:pt x="1195" y="604"/>
                  </a:lnTo>
                  <a:lnTo>
                    <a:pt x="1177" y="602"/>
                  </a:lnTo>
                  <a:lnTo>
                    <a:pt x="1164" y="623"/>
                  </a:lnTo>
                  <a:lnTo>
                    <a:pt x="1129" y="630"/>
                  </a:lnTo>
                  <a:lnTo>
                    <a:pt x="1108" y="663"/>
                  </a:lnTo>
                  <a:lnTo>
                    <a:pt x="1104" y="687"/>
                  </a:lnTo>
                  <a:lnTo>
                    <a:pt x="1056" y="719"/>
                  </a:lnTo>
                  <a:lnTo>
                    <a:pt x="1025" y="721"/>
                  </a:lnTo>
                  <a:lnTo>
                    <a:pt x="993" y="767"/>
                  </a:lnTo>
                  <a:lnTo>
                    <a:pt x="961" y="786"/>
                  </a:lnTo>
                  <a:lnTo>
                    <a:pt x="901" y="772"/>
                  </a:lnTo>
                  <a:lnTo>
                    <a:pt x="881" y="763"/>
                  </a:lnTo>
                  <a:lnTo>
                    <a:pt x="857" y="787"/>
                  </a:lnTo>
                  <a:lnTo>
                    <a:pt x="845" y="830"/>
                  </a:lnTo>
                  <a:lnTo>
                    <a:pt x="878" y="878"/>
                  </a:lnTo>
                  <a:lnTo>
                    <a:pt x="857" y="900"/>
                  </a:lnTo>
                  <a:lnTo>
                    <a:pt x="827" y="918"/>
                  </a:lnTo>
                  <a:lnTo>
                    <a:pt x="783" y="974"/>
                  </a:lnTo>
                  <a:lnTo>
                    <a:pt x="724" y="999"/>
                  </a:lnTo>
                  <a:lnTo>
                    <a:pt x="631" y="1009"/>
                  </a:lnTo>
                  <a:lnTo>
                    <a:pt x="617" y="1007"/>
                  </a:lnTo>
                  <a:lnTo>
                    <a:pt x="507" y="1053"/>
                  </a:lnTo>
                  <a:lnTo>
                    <a:pt x="457" y="1085"/>
                  </a:lnTo>
                  <a:lnTo>
                    <a:pt x="443" y="1077"/>
                  </a:lnTo>
                  <a:lnTo>
                    <a:pt x="438" y="1062"/>
                  </a:lnTo>
                  <a:lnTo>
                    <a:pt x="371" y="1058"/>
                  </a:lnTo>
                  <a:lnTo>
                    <a:pt x="293" y="1035"/>
                  </a:lnTo>
                  <a:lnTo>
                    <a:pt x="272" y="1011"/>
                  </a:lnTo>
                  <a:lnTo>
                    <a:pt x="160" y="998"/>
                  </a:lnTo>
                  <a:lnTo>
                    <a:pt x="139" y="1007"/>
                  </a:lnTo>
                  <a:lnTo>
                    <a:pt x="3" y="994"/>
                  </a:lnTo>
                  <a:lnTo>
                    <a:pt x="0" y="1014"/>
                  </a:lnTo>
                  <a:lnTo>
                    <a:pt x="10" y="1045"/>
                  </a:lnTo>
                  <a:lnTo>
                    <a:pt x="4" y="1097"/>
                  </a:lnTo>
                  <a:lnTo>
                    <a:pt x="43" y="1154"/>
                  </a:lnTo>
                  <a:lnTo>
                    <a:pt x="63" y="1167"/>
                  </a:lnTo>
                  <a:lnTo>
                    <a:pt x="96" y="1143"/>
                  </a:lnTo>
                  <a:lnTo>
                    <a:pt x="161" y="1143"/>
                  </a:lnTo>
                  <a:lnTo>
                    <a:pt x="178" y="1149"/>
                  </a:lnTo>
                  <a:lnTo>
                    <a:pt x="188" y="1164"/>
                  </a:lnTo>
                  <a:lnTo>
                    <a:pt x="180" y="1180"/>
                  </a:lnTo>
                  <a:lnTo>
                    <a:pt x="143" y="1211"/>
                  </a:lnTo>
                  <a:lnTo>
                    <a:pt x="147" y="1225"/>
                  </a:lnTo>
                  <a:lnTo>
                    <a:pt x="190" y="1257"/>
                  </a:lnTo>
                  <a:lnTo>
                    <a:pt x="206" y="1257"/>
                  </a:lnTo>
                  <a:lnTo>
                    <a:pt x="211" y="1263"/>
                  </a:lnTo>
                  <a:lnTo>
                    <a:pt x="208" y="1277"/>
                  </a:lnTo>
                  <a:lnTo>
                    <a:pt x="234" y="1297"/>
                  </a:lnTo>
                  <a:lnTo>
                    <a:pt x="295" y="1307"/>
                  </a:lnTo>
                  <a:lnTo>
                    <a:pt x="324" y="1299"/>
                  </a:lnTo>
                  <a:lnTo>
                    <a:pt x="361" y="1262"/>
                  </a:lnTo>
                  <a:lnTo>
                    <a:pt x="406" y="1265"/>
                  </a:lnTo>
                  <a:lnTo>
                    <a:pt x="424" y="1293"/>
                  </a:lnTo>
                  <a:lnTo>
                    <a:pt x="414" y="1318"/>
                  </a:lnTo>
                  <a:lnTo>
                    <a:pt x="416" y="1334"/>
                  </a:lnTo>
                  <a:lnTo>
                    <a:pt x="392" y="1349"/>
                  </a:lnTo>
                  <a:lnTo>
                    <a:pt x="381" y="1362"/>
                  </a:lnTo>
                  <a:lnTo>
                    <a:pt x="386" y="1393"/>
                  </a:lnTo>
                  <a:lnTo>
                    <a:pt x="428" y="1422"/>
                  </a:lnTo>
                  <a:lnTo>
                    <a:pt x="447" y="1419"/>
                  </a:lnTo>
                  <a:lnTo>
                    <a:pt x="447" y="141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4" name="辽宁">
              <a:hlinkClick r:id="" action="ppaction://macro?name=Slide1.辽宁_click" highlightClick="1"/>
              <a:hlinkHover r:id="" action="ppaction://noaction" highlightClick="1"/>
            </p:cNvPr>
            <p:cNvSpPr>
              <a:spLocks noChangeAspect="1"/>
            </p:cNvSpPr>
            <p:nvPr/>
          </p:nvSpPr>
          <p:spPr bwMode="auto">
            <a:xfrm rot="180000">
              <a:off x="6429822" y="2107300"/>
              <a:ext cx="883410" cy="876124"/>
            </a:xfrm>
            <a:custGeom>
              <a:avLst/>
              <a:gdLst>
                <a:gd name="T0" fmla="*/ 342 w 413"/>
                <a:gd name="T1" fmla="*/ 277 h 401"/>
                <a:gd name="T2" fmla="*/ 385 w 413"/>
                <a:gd name="T3" fmla="*/ 213 h 401"/>
                <a:gd name="T4" fmla="*/ 412 w 413"/>
                <a:gd name="T5" fmla="*/ 180 h 401"/>
                <a:gd name="T6" fmla="*/ 409 w 413"/>
                <a:gd name="T7" fmla="*/ 150 h 401"/>
                <a:gd name="T8" fmla="*/ 380 w 413"/>
                <a:gd name="T9" fmla="*/ 116 h 401"/>
                <a:gd name="T10" fmla="*/ 376 w 413"/>
                <a:gd name="T11" fmla="*/ 89 h 401"/>
                <a:gd name="T12" fmla="*/ 323 w 413"/>
                <a:gd name="T13" fmla="*/ 16 h 401"/>
                <a:gd name="T14" fmla="*/ 321 w 413"/>
                <a:gd name="T15" fmla="*/ 24 h 401"/>
                <a:gd name="T16" fmla="*/ 310 w 413"/>
                <a:gd name="T17" fmla="*/ 35 h 401"/>
                <a:gd name="T18" fmla="*/ 287 w 413"/>
                <a:gd name="T19" fmla="*/ 10 h 401"/>
                <a:gd name="T20" fmla="*/ 256 w 413"/>
                <a:gd name="T21" fmla="*/ 0 h 401"/>
                <a:gd name="T22" fmla="*/ 254 w 413"/>
                <a:gd name="T23" fmla="*/ 10 h 401"/>
                <a:gd name="T24" fmla="*/ 254 w 413"/>
                <a:gd name="T25" fmla="*/ 24 h 401"/>
                <a:gd name="T26" fmla="*/ 241 w 413"/>
                <a:gd name="T27" fmla="*/ 37 h 401"/>
                <a:gd name="T28" fmla="*/ 215 w 413"/>
                <a:gd name="T29" fmla="*/ 63 h 401"/>
                <a:gd name="T30" fmla="*/ 186 w 413"/>
                <a:gd name="T31" fmla="*/ 63 h 401"/>
                <a:gd name="T32" fmla="*/ 175 w 413"/>
                <a:gd name="T33" fmla="*/ 82 h 401"/>
                <a:gd name="T34" fmla="*/ 163 w 413"/>
                <a:gd name="T35" fmla="*/ 82 h 401"/>
                <a:gd name="T36" fmla="*/ 144 w 413"/>
                <a:gd name="T37" fmla="*/ 102 h 401"/>
                <a:gd name="T38" fmla="*/ 133 w 413"/>
                <a:gd name="T39" fmla="*/ 102 h 401"/>
                <a:gd name="T40" fmla="*/ 109 w 413"/>
                <a:gd name="T41" fmla="*/ 125 h 401"/>
                <a:gd name="T42" fmla="*/ 94 w 413"/>
                <a:gd name="T43" fmla="*/ 130 h 401"/>
                <a:gd name="T44" fmla="*/ 61 w 413"/>
                <a:gd name="T45" fmla="*/ 178 h 401"/>
                <a:gd name="T46" fmla="*/ 42 w 413"/>
                <a:gd name="T47" fmla="*/ 148 h 401"/>
                <a:gd name="T48" fmla="*/ 20 w 413"/>
                <a:gd name="T49" fmla="*/ 132 h 401"/>
                <a:gd name="T50" fmla="*/ 8 w 413"/>
                <a:gd name="T51" fmla="*/ 144 h 401"/>
                <a:gd name="T52" fmla="*/ 21 w 413"/>
                <a:gd name="T53" fmla="*/ 209 h 401"/>
                <a:gd name="T54" fmla="*/ 10 w 413"/>
                <a:gd name="T55" fmla="*/ 232 h 401"/>
                <a:gd name="T56" fmla="*/ 0 w 413"/>
                <a:gd name="T57" fmla="*/ 264 h 401"/>
                <a:gd name="T58" fmla="*/ 30 w 413"/>
                <a:gd name="T59" fmla="*/ 285 h 401"/>
                <a:gd name="T60" fmla="*/ 47 w 413"/>
                <a:gd name="T61" fmla="*/ 286 h 401"/>
                <a:gd name="T62" fmla="*/ 70 w 413"/>
                <a:gd name="T63" fmla="*/ 318 h 401"/>
                <a:gd name="T64" fmla="*/ 86 w 413"/>
                <a:gd name="T65" fmla="*/ 309 h 401"/>
                <a:gd name="T66" fmla="*/ 112 w 413"/>
                <a:gd name="T67" fmla="*/ 277 h 401"/>
                <a:gd name="T68" fmla="*/ 138 w 413"/>
                <a:gd name="T69" fmla="*/ 233 h 401"/>
                <a:gd name="T70" fmla="*/ 182 w 413"/>
                <a:gd name="T71" fmla="*/ 223 h 401"/>
                <a:gd name="T72" fmla="*/ 210 w 413"/>
                <a:gd name="T73" fmla="*/ 252 h 401"/>
                <a:gd name="T74" fmla="*/ 190 w 413"/>
                <a:gd name="T75" fmla="*/ 295 h 401"/>
                <a:gd name="T76" fmla="*/ 163 w 413"/>
                <a:gd name="T77" fmla="*/ 336 h 401"/>
                <a:gd name="T78" fmla="*/ 187 w 413"/>
                <a:gd name="T79" fmla="*/ 353 h 401"/>
                <a:gd name="T80" fmla="*/ 186 w 413"/>
                <a:gd name="T81" fmla="*/ 373 h 401"/>
                <a:gd name="T82" fmla="*/ 167 w 413"/>
                <a:gd name="T83" fmla="*/ 392 h 401"/>
                <a:gd name="T84" fmla="*/ 171 w 413"/>
                <a:gd name="T85" fmla="*/ 400 h 401"/>
                <a:gd name="T86" fmla="*/ 203 w 413"/>
                <a:gd name="T87" fmla="*/ 382 h 401"/>
                <a:gd name="T88" fmla="*/ 249 w 413"/>
                <a:gd name="T89" fmla="*/ 321 h 401"/>
                <a:gd name="T90" fmla="*/ 319 w 413"/>
                <a:gd name="T91" fmla="*/ 282 h 401"/>
                <a:gd name="T92" fmla="*/ 342 w 413"/>
                <a:gd name="T93" fmla="*/ 277 h 401"/>
                <a:gd name="T94" fmla="*/ 342 w 413"/>
                <a:gd name="T95" fmla="*/ 27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01">
                  <a:moveTo>
                    <a:pt x="342" y="277"/>
                  </a:moveTo>
                  <a:lnTo>
                    <a:pt x="385" y="213"/>
                  </a:lnTo>
                  <a:lnTo>
                    <a:pt x="412" y="180"/>
                  </a:lnTo>
                  <a:lnTo>
                    <a:pt x="409" y="150"/>
                  </a:lnTo>
                  <a:lnTo>
                    <a:pt x="380" y="116"/>
                  </a:lnTo>
                  <a:lnTo>
                    <a:pt x="376" y="89"/>
                  </a:lnTo>
                  <a:lnTo>
                    <a:pt x="323" y="16"/>
                  </a:lnTo>
                  <a:lnTo>
                    <a:pt x="321" y="24"/>
                  </a:lnTo>
                  <a:lnTo>
                    <a:pt x="310" y="35"/>
                  </a:lnTo>
                  <a:lnTo>
                    <a:pt x="287" y="10"/>
                  </a:lnTo>
                  <a:lnTo>
                    <a:pt x="256" y="0"/>
                  </a:lnTo>
                  <a:lnTo>
                    <a:pt x="254" y="10"/>
                  </a:lnTo>
                  <a:lnTo>
                    <a:pt x="254" y="24"/>
                  </a:lnTo>
                  <a:lnTo>
                    <a:pt x="241" y="37"/>
                  </a:lnTo>
                  <a:lnTo>
                    <a:pt x="215" y="63"/>
                  </a:lnTo>
                  <a:lnTo>
                    <a:pt x="186" y="63"/>
                  </a:lnTo>
                  <a:lnTo>
                    <a:pt x="175" y="82"/>
                  </a:lnTo>
                  <a:lnTo>
                    <a:pt x="163" y="82"/>
                  </a:lnTo>
                  <a:lnTo>
                    <a:pt x="144" y="102"/>
                  </a:lnTo>
                  <a:lnTo>
                    <a:pt x="133" y="102"/>
                  </a:lnTo>
                  <a:lnTo>
                    <a:pt x="109" y="125"/>
                  </a:lnTo>
                  <a:lnTo>
                    <a:pt x="94" y="130"/>
                  </a:lnTo>
                  <a:lnTo>
                    <a:pt x="61" y="178"/>
                  </a:lnTo>
                  <a:lnTo>
                    <a:pt x="42" y="148"/>
                  </a:lnTo>
                  <a:lnTo>
                    <a:pt x="20" y="132"/>
                  </a:lnTo>
                  <a:lnTo>
                    <a:pt x="8" y="144"/>
                  </a:lnTo>
                  <a:lnTo>
                    <a:pt x="21" y="209"/>
                  </a:lnTo>
                  <a:lnTo>
                    <a:pt x="10" y="232"/>
                  </a:lnTo>
                  <a:lnTo>
                    <a:pt x="0" y="264"/>
                  </a:lnTo>
                  <a:lnTo>
                    <a:pt x="30" y="285"/>
                  </a:lnTo>
                  <a:lnTo>
                    <a:pt x="47" y="286"/>
                  </a:lnTo>
                  <a:lnTo>
                    <a:pt x="70" y="318"/>
                  </a:lnTo>
                  <a:lnTo>
                    <a:pt x="86" y="309"/>
                  </a:lnTo>
                  <a:lnTo>
                    <a:pt x="112" y="277"/>
                  </a:lnTo>
                  <a:lnTo>
                    <a:pt x="138" y="233"/>
                  </a:lnTo>
                  <a:lnTo>
                    <a:pt x="182" y="223"/>
                  </a:lnTo>
                  <a:lnTo>
                    <a:pt x="210" y="252"/>
                  </a:lnTo>
                  <a:lnTo>
                    <a:pt x="190" y="295"/>
                  </a:lnTo>
                  <a:lnTo>
                    <a:pt x="163" y="336"/>
                  </a:lnTo>
                  <a:lnTo>
                    <a:pt x="187" y="353"/>
                  </a:lnTo>
                  <a:lnTo>
                    <a:pt x="186" y="373"/>
                  </a:lnTo>
                  <a:lnTo>
                    <a:pt x="167" y="392"/>
                  </a:lnTo>
                  <a:lnTo>
                    <a:pt x="171" y="400"/>
                  </a:lnTo>
                  <a:lnTo>
                    <a:pt x="203" y="382"/>
                  </a:lnTo>
                  <a:lnTo>
                    <a:pt x="249" y="321"/>
                  </a:lnTo>
                  <a:lnTo>
                    <a:pt x="319" y="282"/>
                  </a:lnTo>
                  <a:lnTo>
                    <a:pt x="342" y="277"/>
                  </a:lnTo>
                  <a:lnTo>
                    <a:pt x="342" y="27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5" name="吉林">
              <a:hlinkClick r:id="" action="ppaction://macro?name=Slide1.吉林_click" highlightClick="1"/>
              <a:hlinkHover r:id="" action="ppaction://noaction" highlightClick="1"/>
            </p:cNvPr>
            <p:cNvSpPr>
              <a:spLocks noChangeAspect="1"/>
            </p:cNvSpPr>
            <p:nvPr/>
          </p:nvSpPr>
          <p:spPr bwMode="auto">
            <a:xfrm rot="180000">
              <a:off x="6664645" y="1619663"/>
              <a:ext cx="1264357" cy="898304"/>
            </a:xfrm>
            <a:custGeom>
              <a:avLst/>
              <a:gdLst>
                <a:gd name="T0" fmla="*/ 578 w 597"/>
                <a:gd name="T1" fmla="*/ 113 h 407"/>
                <a:gd name="T2" fmla="*/ 532 w 597"/>
                <a:gd name="T3" fmla="*/ 104 h 407"/>
                <a:gd name="T4" fmla="*/ 514 w 597"/>
                <a:gd name="T5" fmla="*/ 101 h 407"/>
                <a:gd name="T6" fmla="*/ 471 w 597"/>
                <a:gd name="T7" fmla="*/ 125 h 407"/>
                <a:gd name="T8" fmla="*/ 453 w 597"/>
                <a:gd name="T9" fmla="*/ 135 h 407"/>
                <a:gd name="T10" fmla="*/ 417 w 597"/>
                <a:gd name="T11" fmla="*/ 108 h 407"/>
                <a:gd name="T12" fmla="*/ 385 w 597"/>
                <a:gd name="T13" fmla="*/ 81 h 407"/>
                <a:gd name="T14" fmla="*/ 380 w 597"/>
                <a:gd name="T15" fmla="*/ 119 h 407"/>
                <a:gd name="T16" fmla="*/ 347 w 597"/>
                <a:gd name="T17" fmla="*/ 81 h 407"/>
                <a:gd name="T18" fmla="*/ 318 w 597"/>
                <a:gd name="T19" fmla="*/ 53 h 407"/>
                <a:gd name="T20" fmla="*/ 259 w 597"/>
                <a:gd name="T21" fmla="*/ 53 h 407"/>
                <a:gd name="T22" fmla="*/ 226 w 597"/>
                <a:gd name="T23" fmla="*/ 31 h 407"/>
                <a:gd name="T24" fmla="*/ 183 w 597"/>
                <a:gd name="T25" fmla="*/ 45 h 407"/>
                <a:gd name="T26" fmla="*/ 137 w 597"/>
                <a:gd name="T27" fmla="*/ 34 h 407"/>
                <a:gd name="T28" fmla="*/ 74 w 597"/>
                <a:gd name="T29" fmla="*/ 8 h 407"/>
                <a:gd name="T30" fmla="*/ 55 w 597"/>
                <a:gd name="T31" fmla="*/ 51 h 407"/>
                <a:gd name="T32" fmla="*/ 0 w 597"/>
                <a:gd name="T33" fmla="*/ 53 h 407"/>
                <a:gd name="T34" fmla="*/ 29 w 597"/>
                <a:gd name="T35" fmla="*/ 82 h 407"/>
                <a:gd name="T36" fmla="*/ 34 w 597"/>
                <a:gd name="T37" fmla="*/ 133 h 407"/>
                <a:gd name="T38" fmla="*/ 50 w 597"/>
                <a:gd name="T39" fmla="*/ 175 h 407"/>
                <a:gd name="T40" fmla="*/ 98 w 597"/>
                <a:gd name="T41" fmla="*/ 149 h 407"/>
                <a:gd name="T42" fmla="*/ 137 w 597"/>
                <a:gd name="T43" fmla="*/ 224 h 407"/>
                <a:gd name="T44" fmla="*/ 159 w 597"/>
                <a:gd name="T45" fmla="*/ 226 h 407"/>
                <a:gd name="T46" fmla="*/ 213 w 597"/>
                <a:gd name="T47" fmla="*/ 261 h 407"/>
                <a:gd name="T48" fmla="*/ 226 w 597"/>
                <a:gd name="T49" fmla="*/ 242 h 407"/>
                <a:gd name="T50" fmla="*/ 283 w 597"/>
                <a:gd name="T51" fmla="*/ 342 h 407"/>
                <a:gd name="T52" fmla="*/ 315 w 597"/>
                <a:gd name="T53" fmla="*/ 406 h 407"/>
                <a:gd name="T54" fmla="*/ 365 w 597"/>
                <a:gd name="T55" fmla="*/ 322 h 407"/>
                <a:gd name="T56" fmla="*/ 403 w 597"/>
                <a:gd name="T57" fmla="*/ 333 h 407"/>
                <a:gd name="T58" fmla="*/ 460 w 597"/>
                <a:gd name="T59" fmla="*/ 315 h 407"/>
                <a:gd name="T60" fmla="*/ 445 w 597"/>
                <a:gd name="T61" fmla="*/ 276 h 407"/>
                <a:gd name="T62" fmla="*/ 500 w 597"/>
                <a:gd name="T63" fmla="*/ 231 h 407"/>
                <a:gd name="T64" fmla="*/ 523 w 597"/>
                <a:gd name="T65" fmla="*/ 191 h 407"/>
                <a:gd name="T66" fmla="*/ 541 w 597"/>
                <a:gd name="T67" fmla="*/ 167 h 407"/>
                <a:gd name="T68" fmla="*/ 562 w 597"/>
                <a:gd name="T69" fmla="*/ 188 h 407"/>
                <a:gd name="T70" fmla="*/ 596 w 597"/>
                <a:gd name="T71" fmla="*/ 122 h 407"/>
                <a:gd name="T72" fmla="*/ 591 w 597"/>
                <a:gd name="T73" fmla="*/ 11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7" h="407">
                  <a:moveTo>
                    <a:pt x="591" y="115"/>
                  </a:moveTo>
                  <a:lnTo>
                    <a:pt x="578" y="113"/>
                  </a:lnTo>
                  <a:lnTo>
                    <a:pt x="561" y="113"/>
                  </a:lnTo>
                  <a:lnTo>
                    <a:pt x="532" y="104"/>
                  </a:lnTo>
                  <a:lnTo>
                    <a:pt x="523" y="87"/>
                  </a:lnTo>
                  <a:lnTo>
                    <a:pt x="514" y="101"/>
                  </a:lnTo>
                  <a:lnTo>
                    <a:pt x="500" y="92"/>
                  </a:lnTo>
                  <a:lnTo>
                    <a:pt x="471" y="125"/>
                  </a:lnTo>
                  <a:lnTo>
                    <a:pt x="465" y="133"/>
                  </a:lnTo>
                  <a:lnTo>
                    <a:pt x="453" y="135"/>
                  </a:lnTo>
                  <a:lnTo>
                    <a:pt x="434" y="116"/>
                  </a:lnTo>
                  <a:lnTo>
                    <a:pt x="417" y="108"/>
                  </a:lnTo>
                  <a:lnTo>
                    <a:pt x="399" y="72"/>
                  </a:lnTo>
                  <a:lnTo>
                    <a:pt x="385" y="81"/>
                  </a:lnTo>
                  <a:lnTo>
                    <a:pt x="390" y="113"/>
                  </a:lnTo>
                  <a:lnTo>
                    <a:pt x="380" y="119"/>
                  </a:lnTo>
                  <a:lnTo>
                    <a:pt x="357" y="93"/>
                  </a:lnTo>
                  <a:lnTo>
                    <a:pt x="347" y="81"/>
                  </a:lnTo>
                  <a:lnTo>
                    <a:pt x="329" y="81"/>
                  </a:lnTo>
                  <a:lnTo>
                    <a:pt x="318" y="53"/>
                  </a:lnTo>
                  <a:lnTo>
                    <a:pt x="294" y="40"/>
                  </a:lnTo>
                  <a:lnTo>
                    <a:pt x="259" y="53"/>
                  </a:lnTo>
                  <a:lnTo>
                    <a:pt x="246" y="51"/>
                  </a:lnTo>
                  <a:lnTo>
                    <a:pt x="226" y="31"/>
                  </a:lnTo>
                  <a:lnTo>
                    <a:pt x="199" y="45"/>
                  </a:lnTo>
                  <a:lnTo>
                    <a:pt x="183" y="45"/>
                  </a:lnTo>
                  <a:lnTo>
                    <a:pt x="165" y="55"/>
                  </a:lnTo>
                  <a:lnTo>
                    <a:pt x="137" y="34"/>
                  </a:lnTo>
                  <a:lnTo>
                    <a:pt x="118" y="0"/>
                  </a:lnTo>
                  <a:lnTo>
                    <a:pt x="74" y="8"/>
                  </a:lnTo>
                  <a:lnTo>
                    <a:pt x="58" y="29"/>
                  </a:lnTo>
                  <a:lnTo>
                    <a:pt x="55" y="51"/>
                  </a:lnTo>
                  <a:lnTo>
                    <a:pt x="7" y="37"/>
                  </a:lnTo>
                  <a:lnTo>
                    <a:pt x="0" y="53"/>
                  </a:lnTo>
                  <a:lnTo>
                    <a:pt x="3" y="63"/>
                  </a:lnTo>
                  <a:lnTo>
                    <a:pt x="29" y="82"/>
                  </a:lnTo>
                  <a:lnTo>
                    <a:pt x="29" y="108"/>
                  </a:lnTo>
                  <a:lnTo>
                    <a:pt x="34" y="133"/>
                  </a:lnTo>
                  <a:lnTo>
                    <a:pt x="48" y="156"/>
                  </a:lnTo>
                  <a:lnTo>
                    <a:pt x="50" y="175"/>
                  </a:lnTo>
                  <a:lnTo>
                    <a:pt x="61" y="184"/>
                  </a:lnTo>
                  <a:lnTo>
                    <a:pt x="98" y="149"/>
                  </a:lnTo>
                  <a:lnTo>
                    <a:pt x="137" y="197"/>
                  </a:lnTo>
                  <a:lnTo>
                    <a:pt x="137" y="224"/>
                  </a:lnTo>
                  <a:lnTo>
                    <a:pt x="157" y="236"/>
                  </a:lnTo>
                  <a:lnTo>
                    <a:pt x="159" y="226"/>
                  </a:lnTo>
                  <a:lnTo>
                    <a:pt x="190" y="236"/>
                  </a:lnTo>
                  <a:lnTo>
                    <a:pt x="213" y="261"/>
                  </a:lnTo>
                  <a:lnTo>
                    <a:pt x="224" y="250"/>
                  </a:lnTo>
                  <a:lnTo>
                    <a:pt x="226" y="242"/>
                  </a:lnTo>
                  <a:lnTo>
                    <a:pt x="279" y="315"/>
                  </a:lnTo>
                  <a:lnTo>
                    <a:pt x="283" y="342"/>
                  </a:lnTo>
                  <a:lnTo>
                    <a:pt x="312" y="376"/>
                  </a:lnTo>
                  <a:lnTo>
                    <a:pt x="315" y="406"/>
                  </a:lnTo>
                  <a:lnTo>
                    <a:pt x="342" y="391"/>
                  </a:lnTo>
                  <a:lnTo>
                    <a:pt x="365" y="322"/>
                  </a:lnTo>
                  <a:lnTo>
                    <a:pt x="377" y="318"/>
                  </a:lnTo>
                  <a:lnTo>
                    <a:pt x="403" y="333"/>
                  </a:lnTo>
                  <a:lnTo>
                    <a:pt x="445" y="328"/>
                  </a:lnTo>
                  <a:lnTo>
                    <a:pt x="460" y="315"/>
                  </a:lnTo>
                  <a:lnTo>
                    <a:pt x="440" y="284"/>
                  </a:lnTo>
                  <a:lnTo>
                    <a:pt x="445" y="276"/>
                  </a:lnTo>
                  <a:lnTo>
                    <a:pt x="484" y="263"/>
                  </a:lnTo>
                  <a:lnTo>
                    <a:pt x="500" y="231"/>
                  </a:lnTo>
                  <a:lnTo>
                    <a:pt x="522" y="222"/>
                  </a:lnTo>
                  <a:lnTo>
                    <a:pt x="523" y="191"/>
                  </a:lnTo>
                  <a:lnTo>
                    <a:pt x="529" y="171"/>
                  </a:lnTo>
                  <a:lnTo>
                    <a:pt x="541" y="167"/>
                  </a:lnTo>
                  <a:lnTo>
                    <a:pt x="551" y="178"/>
                  </a:lnTo>
                  <a:lnTo>
                    <a:pt x="562" y="188"/>
                  </a:lnTo>
                  <a:lnTo>
                    <a:pt x="589" y="151"/>
                  </a:lnTo>
                  <a:lnTo>
                    <a:pt x="596" y="122"/>
                  </a:lnTo>
                  <a:lnTo>
                    <a:pt x="591" y="115"/>
                  </a:lnTo>
                  <a:lnTo>
                    <a:pt x="591" y="11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6" name="黑龙江">
              <a:hlinkClick r:id="" action="ppaction://macro?name=Slide1.黑龙江_click" highlightClick="1"/>
              <a:hlinkHover r:id="" action="ppaction://noaction" highlightClick="1"/>
            </p:cNvPr>
            <p:cNvSpPr>
              <a:spLocks noChangeAspect="1"/>
            </p:cNvSpPr>
            <p:nvPr/>
          </p:nvSpPr>
          <p:spPr bwMode="auto">
            <a:xfrm rot="180000">
              <a:off x="6437468" y="272209"/>
              <a:ext cx="1733976" cy="1641348"/>
            </a:xfrm>
            <a:custGeom>
              <a:avLst/>
              <a:gdLst>
                <a:gd name="T0" fmla="*/ 251 w 818"/>
                <a:gd name="T1" fmla="*/ 607 h 743"/>
                <a:gd name="T2" fmla="*/ 298 w 818"/>
                <a:gd name="T3" fmla="*/ 662 h 743"/>
                <a:gd name="T4" fmla="*/ 332 w 818"/>
                <a:gd name="T5" fmla="*/ 652 h 743"/>
                <a:gd name="T6" fmla="*/ 379 w 818"/>
                <a:gd name="T7" fmla="*/ 658 h 743"/>
                <a:gd name="T8" fmla="*/ 427 w 818"/>
                <a:gd name="T9" fmla="*/ 647 h 743"/>
                <a:gd name="T10" fmla="*/ 462 w 818"/>
                <a:gd name="T11" fmla="*/ 688 h 743"/>
                <a:gd name="T12" fmla="*/ 490 w 818"/>
                <a:gd name="T13" fmla="*/ 700 h 743"/>
                <a:gd name="T14" fmla="*/ 523 w 818"/>
                <a:gd name="T15" fmla="*/ 720 h 743"/>
                <a:gd name="T16" fmla="*/ 532 w 818"/>
                <a:gd name="T17" fmla="*/ 679 h 743"/>
                <a:gd name="T18" fmla="*/ 567 w 818"/>
                <a:gd name="T19" fmla="*/ 723 h 743"/>
                <a:gd name="T20" fmla="*/ 598 w 818"/>
                <a:gd name="T21" fmla="*/ 740 h 743"/>
                <a:gd name="T22" fmla="*/ 633 w 818"/>
                <a:gd name="T23" fmla="*/ 699 h 743"/>
                <a:gd name="T24" fmla="*/ 656 w 818"/>
                <a:gd name="T25" fmla="*/ 694 h 743"/>
                <a:gd name="T26" fmla="*/ 694 w 818"/>
                <a:gd name="T27" fmla="*/ 720 h 743"/>
                <a:gd name="T28" fmla="*/ 724 w 818"/>
                <a:gd name="T29" fmla="*/ 722 h 743"/>
                <a:gd name="T30" fmla="*/ 714 w 818"/>
                <a:gd name="T31" fmla="*/ 662 h 743"/>
                <a:gd name="T32" fmla="*/ 698 w 818"/>
                <a:gd name="T33" fmla="*/ 593 h 743"/>
                <a:gd name="T34" fmla="*/ 777 w 818"/>
                <a:gd name="T35" fmla="*/ 561 h 743"/>
                <a:gd name="T36" fmla="*/ 785 w 818"/>
                <a:gd name="T37" fmla="*/ 527 h 743"/>
                <a:gd name="T38" fmla="*/ 794 w 818"/>
                <a:gd name="T39" fmla="*/ 490 h 743"/>
                <a:gd name="T40" fmla="*/ 799 w 818"/>
                <a:gd name="T41" fmla="*/ 352 h 743"/>
                <a:gd name="T42" fmla="*/ 796 w 818"/>
                <a:gd name="T43" fmla="*/ 293 h 743"/>
                <a:gd name="T44" fmla="*/ 791 w 818"/>
                <a:gd name="T45" fmla="*/ 264 h 743"/>
                <a:gd name="T46" fmla="*/ 739 w 818"/>
                <a:gd name="T47" fmla="*/ 305 h 743"/>
                <a:gd name="T48" fmla="*/ 684 w 818"/>
                <a:gd name="T49" fmla="*/ 357 h 743"/>
                <a:gd name="T50" fmla="*/ 584 w 818"/>
                <a:gd name="T51" fmla="*/ 357 h 743"/>
                <a:gd name="T52" fmla="*/ 571 w 818"/>
                <a:gd name="T53" fmla="*/ 318 h 743"/>
                <a:gd name="T54" fmla="*/ 537 w 818"/>
                <a:gd name="T55" fmla="*/ 293 h 743"/>
                <a:gd name="T56" fmla="*/ 473 w 818"/>
                <a:gd name="T57" fmla="*/ 275 h 743"/>
                <a:gd name="T58" fmla="*/ 419 w 818"/>
                <a:gd name="T59" fmla="*/ 270 h 743"/>
                <a:gd name="T60" fmla="*/ 376 w 818"/>
                <a:gd name="T61" fmla="*/ 236 h 743"/>
                <a:gd name="T62" fmla="*/ 353 w 818"/>
                <a:gd name="T63" fmla="*/ 199 h 743"/>
                <a:gd name="T64" fmla="*/ 318 w 818"/>
                <a:gd name="T65" fmla="*/ 157 h 743"/>
                <a:gd name="T66" fmla="*/ 279 w 818"/>
                <a:gd name="T67" fmla="*/ 92 h 743"/>
                <a:gd name="T68" fmla="*/ 237 w 818"/>
                <a:gd name="T69" fmla="*/ 28 h 743"/>
                <a:gd name="T70" fmla="*/ 167 w 818"/>
                <a:gd name="T71" fmla="*/ 17 h 743"/>
                <a:gd name="T72" fmla="*/ 88 w 818"/>
                <a:gd name="T73" fmla="*/ 0 h 743"/>
                <a:gd name="T74" fmla="*/ 4 w 818"/>
                <a:gd name="T75" fmla="*/ 37 h 743"/>
                <a:gd name="T76" fmla="*/ 0 w 818"/>
                <a:gd name="T77" fmla="*/ 106 h 743"/>
                <a:gd name="T78" fmla="*/ 37 w 818"/>
                <a:gd name="T79" fmla="*/ 130 h 743"/>
                <a:gd name="T80" fmla="*/ 83 w 818"/>
                <a:gd name="T81" fmla="*/ 122 h 743"/>
                <a:gd name="T82" fmla="*/ 93 w 818"/>
                <a:gd name="T83" fmla="*/ 167 h 743"/>
                <a:gd name="T84" fmla="*/ 148 w 818"/>
                <a:gd name="T85" fmla="*/ 194 h 743"/>
                <a:gd name="T86" fmla="*/ 181 w 818"/>
                <a:gd name="T87" fmla="*/ 179 h 743"/>
                <a:gd name="T88" fmla="*/ 279 w 818"/>
                <a:gd name="T89" fmla="*/ 186 h 743"/>
                <a:gd name="T90" fmla="*/ 265 w 818"/>
                <a:gd name="T91" fmla="*/ 314 h 743"/>
                <a:gd name="T92" fmla="*/ 250 w 818"/>
                <a:gd name="T93" fmla="*/ 355 h 743"/>
                <a:gd name="T94" fmla="*/ 244 w 818"/>
                <a:gd name="T95" fmla="*/ 438 h 743"/>
                <a:gd name="T96" fmla="*/ 222 w 818"/>
                <a:gd name="T97" fmla="*/ 419 h 743"/>
                <a:gd name="T98" fmla="*/ 172 w 818"/>
                <a:gd name="T99" fmla="*/ 496 h 743"/>
                <a:gd name="T100" fmla="*/ 152 w 818"/>
                <a:gd name="T101" fmla="*/ 533 h 743"/>
                <a:gd name="T102" fmla="*/ 223 w 818"/>
                <a:gd name="T103" fmla="*/ 558 h 743"/>
                <a:gd name="T104" fmla="*/ 222 w 818"/>
                <a:gd name="T105" fmla="*/ 573 h 743"/>
                <a:gd name="T106" fmla="*/ 196 w 818"/>
                <a:gd name="T107" fmla="*/ 604 h 743"/>
                <a:gd name="T108" fmla="*/ 207 w 818"/>
                <a:gd name="T109" fmla="*/ 61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743">
                  <a:moveTo>
                    <a:pt x="207" y="615"/>
                  </a:moveTo>
                  <a:lnTo>
                    <a:pt x="251" y="607"/>
                  </a:lnTo>
                  <a:lnTo>
                    <a:pt x="270" y="641"/>
                  </a:lnTo>
                  <a:lnTo>
                    <a:pt x="298" y="662"/>
                  </a:lnTo>
                  <a:lnTo>
                    <a:pt x="316" y="652"/>
                  </a:lnTo>
                  <a:lnTo>
                    <a:pt x="332" y="652"/>
                  </a:lnTo>
                  <a:lnTo>
                    <a:pt x="359" y="638"/>
                  </a:lnTo>
                  <a:lnTo>
                    <a:pt x="379" y="658"/>
                  </a:lnTo>
                  <a:lnTo>
                    <a:pt x="392" y="660"/>
                  </a:lnTo>
                  <a:lnTo>
                    <a:pt x="427" y="647"/>
                  </a:lnTo>
                  <a:lnTo>
                    <a:pt x="451" y="660"/>
                  </a:lnTo>
                  <a:lnTo>
                    <a:pt x="462" y="688"/>
                  </a:lnTo>
                  <a:lnTo>
                    <a:pt x="480" y="688"/>
                  </a:lnTo>
                  <a:lnTo>
                    <a:pt x="490" y="700"/>
                  </a:lnTo>
                  <a:lnTo>
                    <a:pt x="513" y="726"/>
                  </a:lnTo>
                  <a:lnTo>
                    <a:pt x="523" y="720"/>
                  </a:lnTo>
                  <a:lnTo>
                    <a:pt x="518" y="688"/>
                  </a:lnTo>
                  <a:lnTo>
                    <a:pt x="532" y="679"/>
                  </a:lnTo>
                  <a:lnTo>
                    <a:pt x="550" y="715"/>
                  </a:lnTo>
                  <a:lnTo>
                    <a:pt x="567" y="723"/>
                  </a:lnTo>
                  <a:lnTo>
                    <a:pt x="586" y="742"/>
                  </a:lnTo>
                  <a:lnTo>
                    <a:pt x="598" y="740"/>
                  </a:lnTo>
                  <a:lnTo>
                    <a:pt x="604" y="732"/>
                  </a:lnTo>
                  <a:lnTo>
                    <a:pt x="633" y="699"/>
                  </a:lnTo>
                  <a:lnTo>
                    <a:pt x="647" y="708"/>
                  </a:lnTo>
                  <a:lnTo>
                    <a:pt x="656" y="694"/>
                  </a:lnTo>
                  <a:lnTo>
                    <a:pt x="665" y="711"/>
                  </a:lnTo>
                  <a:lnTo>
                    <a:pt x="694" y="720"/>
                  </a:lnTo>
                  <a:lnTo>
                    <a:pt x="711" y="720"/>
                  </a:lnTo>
                  <a:lnTo>
                    <a:pt x="724" y="722"/>
                  </a:lnTo>
                  <a:lnTo>
                    <a:pt x="717" y="708"/>
                  </a:lnTo>
                  <a:lnTo>
                    <a:pt x="714" y="662"/>
                  </a:lnTo>
                  <a:lnTo>
                    <a:pt x="680" y="612"/>
                  </a:lnTo>
                  <a:lnTo>
                    <a:pt x="698" y="593"/>
                  </a:lnTo>
                  <a:lnTo>
                    <a:pt x="715" y="561"/>
                  </a:lnTo>
                  <a:lnTo>
                    <a:pt x="777" y="561"/>
                  </a:lnTo>
                  <a:lnTo>
                    <a:pt x="789" y="551"/>
                  </a:lnTo>
                  <a:lnTo>
                    <a:pt x="785" y="527"/>
                  </a:lnTo>
                  <a:lnTo>
                    <a:pt x="799" y="502"/>
                  </a:lnTo>
                  <a:lnTo>
                    <a:pt x="794" y="490"/>
                  </a:lnTo>
                  <a:lnTo>
                    <a:pt x="799" y="467"/>
                  </a:lnTo>
                  <a:lnTo>
                    <a:pt x="799" y="352"/>
                  </a:lnTo>
                  <a:lnTo>
                    <a:pt x="817" y="316"/>
                  </a:lnTo>
                  <a:lnTo>
                    <a:pt x="796" y="293"/>
                  </a:lnTo>
                  <a:lnTo>
                    <a:pt x="799" y="277"/>
                  </a:lnTo>
                  <a:lnTo>
                    <a:pt x="791" y="264"/>
                  </a:lnTo>
                  <a:lnTo>
                    <a:pt x="767" y="274"/>
                  </a:lnTo>
                  <a:lnTo>
                    <a:pt x="739" y="305"/>
                  </a:lnTo>
                  <a:lnTo>
                    <a:pt x="711" y="318"/>
                  </a:lnTo>
                  <a:lnTo>
                    <a:pt x="684" y="357"/>
                  </a:lnTo>
                  <a:lnTo>
                    <a:pt x="615" y="381"/>
                  </a:lnTo>
                  <a:lnTo>
                    <a:pt x="584" y="357"/>
                  </a:lnTo>
                  <a:lnTo>
                    <a:pt x="588" y="342"/>
                  </a:lnTo>
                  <a:lnTo>
                    <a:pt x="571" y="318"/>
                  </a:lnTo>
                  <a:lnTo>
                    <a:pt x="564" y="294"/>
                  </a:lnTo>
                  <a:lnTo>
                    <a:pt x="537" y="293"/>
                  </a:lnTo>
                  <a:lnTo>
                    <a:pt x="492" y="268"/>
                  </a:lnTo>
                  <a:lnTo>
                    <a:pt x="473" y="275"/>
                  </a:lnTo>
                  <a:lnTo>
                    <a:pt x="451" y="264"/>
                  </a:lnTo>
                  <a:lnTo>
                    <a:pt x="419" y="270"/>
                  </a:lnTo>
                  <a:lnTo>
                    <a:pt x="392" y="260"/>
                  </a:lnTo>
                  <a:lnTo>
                    <a:pt x="376" y="236"/>
                  </a:lnTo>
                  <a:lnTo>
                    <a:pt x="359" y="217"/>
                  </a:lnTo>
                  <a:lnTo>
                    <a:pt x="353" y="199"/>
                  </a:lnTo>
                  <a:lnTo>
                    <a:pt x="332" y="177"/>
                  </a:lnTo>
                  <a:lnTo>
                    <a:pt x="318" y="157"/>
                  </a:lnTo>
                  <a:lnTo>
                    <a:pt x="288" y="116"/>
                  </a:lnTo>
                  <a:lnTo>
                    <a:pt x="279" y="92"/>
                  </a:lnTo>
                  <a:lnTo>
                    <a:pt x="246" y="50"/>
                  </a:lnTo>
                  <a:lnTo>
                    <a:pt x="237" y="28"/>
                  </a:lnTo>
                  <a:lnTo>
                    <a:pt x="194" y="7"/>
                  </a:lnTo>
                  <a:lnTo>
                    <a:pt x="167" y="17"/>
                  </a:lnTo>
                  <a:lnTo>
                    <a:pt x="142" y="11"/>
                  </a:lnTo>
                  <a:lnTo>
                    <a:pt x="88" y="0"/>
                  </a:lnTo>
                  <a:lnTo>
                    <a:pt x="16" y="26"/>
                  </a:lnTo>
                  <a:lnTo>
                    <a:pt x="4" y="37"/>
                  </a:lnTo>
                  <a:lnTo>
                    <a:pt x="19" y="57"/>
                  </a:lnTo>
                  <a:lnTo>
                    <a:pt x="0" y="106"/>
                  </a:lnTo>
                  <a:lnTo>
                    <a:pt x="5" y="111"/>
                  </a:lnTo>
                  <a:lnTo>
                    <a:pt x="37" y="130"/>
                  </a:lnTo>
                  <a:lnTo>
                    <a:pt x="54" y="103"/>
                  </a:lnTo>
                  <a:lnTo>
                    <a:pt x="83" y="122"/>
                  </a:lnTo>
                  <a:lnTo>
                    <a:pt x="82" y="135"/>
                  </a:lnTo>
                  <a:lnTo>
                    <a:pt x="93" y="167"/>
                  </a:lnTo>
                  <a:lnTo>
                    <a:pt x="111" y="188"/>
                  </a:lnTo>
                  <a:lnTo>
                    <a:pt x="148" y="194"/>
                  </a:lnTo>
                  <a:lnTo>
                    <a:pt x="159" y="183"/>
                  </a:lnTo>
                  <a:lnTo>
                    <a:pt x="181" y="179"/>
                  </a:lnTo>
                  <a:lnTo>
                    <a:pt x="223" y="144"/>
                  </a:lnTo>
                  <a:lnTo>
                    <a:pt x="279" y="186"/>
                  </a:lnTo>
                  <a:lnTo>
                    <a:pt x="260" y="260"/>
                  </a:lnTo>
                  <a:lnTo>
                    <a:pt x="265" y="314"/>
                  </a:lnTo>
                  <a:lnTo>
                    <a:pt x="265" y="347"/>
                  </a:lnTo>
                  <a:lnTo>
                    <a:pt x="250" y="355"/>
                  </a:lnTo>
                  <a:lnTo>
                    <a:pt x="247" y="441"/>
                  </a:lnTo>
                  <a:lnTo>
                    <a:pt x="244" y="438"/>
                  </a:lnTo>
                  <a:lnTo>
                    <a:pt x="229" y="419"/>
                  </a:lnTo>
                  <a:lnTo>
                    <a:pt x="222" y="419"/>
                  </a:lnTo>
                  <a:lnTo>
                    <a:pt x="218" y="427"/>
                  </a:lnTo>
                  <a:lnTo>
                    <a:pt x="172" y="496"/>
                  </a:lnTo>
                  <a:lnTo>
                    <a:pt x="150" y="524"/>
                  </a:lnTo>
                  <a:lnTo>
                    <a:pt x="152" y="533"/>
                  </a:lnTo>
                  <a:lnTo>
                    <a:pt x="198" y="566"/>
                  </a:lnTo>
                  <a:lnTo>
                    <a:pt x="223" y="558"/>
                  </a:lnTo>
                  <a:lnTo>
                    <a:pt x="227" y="566"/>
                  </a:lnTo>
                  <a:lnTo>
                    <a:pt x="222" y="573"/>
                  </a:lnTo>
                  <a:lnTo>
                    <a:pt x="198" y="583"/>
                  </a:lnTo>
                  <a:lnTo>
                    <a:pt x="196" y="604"/>
                  </a:lnTo>
                  <a:lnTo>
                    <a:pt x="207" y="615"/>
                  </a:lnTo>
                  <a:lnTo>
                    <a:pt x="207" y="61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7" name="新疆">
              <a:hlinkClick r:id="" action="ppaction://macro?name=Slide1.新疆_click" highlightClick="1"/>
              <a:hlinkHover r:id="" action="ppaction://noaction" highlightClick="1"/>
            </p:cNvPr>
            <p:cNvSpPr>
              <a:spLocks noChangeAspect="1"/>
            </p:cNvSpPr>
            <p:nvPr/>
          </p:nvSpPr>
          <p:spPr bwMode="auto">
            <a:xfrm rot="180000">
              <a:off x="508487" y="954956"/>
              <a:ext cx="3034459" cy="2558137"/>
            </a:xfrm>
            <a:custGeom>
              <a:avLst/>
              <a:gdLst>
                <a:gd name="T0" fmla="*/ 115 w 168"/>
                <a:gd name="T1" fmla="*/ 4 h 131"/>
                <a:gd name="T2" fmla="*/ 120 w 168"/>
                <a:gd name="T3" fmla="*/ 10 h 131"/>
                <a:gd name="T4" fmla="*/ 128 w 168"/>
                <a:gd name="T5" fmla="*/ 15 h 131"/>
                <a:gd name="T6" fmla="*/ 134 w 168"/>
                <a:gd name="T7" fmla="*/ 27 h 131"/>
                <a:gd name="T8" fmla="*/ 131 w 168"/>
                <a:gd name="T9" fmla="*/ 36 h 131"/>
                <a:gd name="T10" fmla="*/ 149 w 168"/>
                <a:gd name="T11" fmla="*/ 44 h 131"/>
                <a:gd name="T12" fmla="*/ 161 w 168"/>
                <a:gd name="T13" fmla="*/ 53 h 131"/>
                <a:gd name="T14" fmla="*/ 168 w 168"/>
                <a:gd name="T15" fmla="*/ 67 h 131"/>
                <a:gd name="T16" fmla="*/ 163 w 168"/>
                <a:gd name="T17" fmla="*/ 73 h 131"/>
                <a:gd name="T18" fmla="*/ 146 w 168"/>
                <a:gd name="T19" fmla="*/ 82 h 131"/>
                <a:gd name="T20" fmla="*/ 144 w 168"/>
                <a:gd name="T21" fmla="*/ 96 h 131"/>
                <a:gd name="T22" fmla="*/ 120 w 168"/>
                <a:gd name="T23" fmla="*/ 103 h 131"/>
                <a:gd name="T24" fmla="*/ 124 w 168"/>
                <a:gd name="T25" fmla="*/ 116 h 131"/>
                <a:gd name="T26" fmla="*/ 122 w 168"/>
                <a:gd name="T27" fmla="*/ 121 h 131"/>
                <a:gd name="T28" fmla="*/ 118 w 168"/>
                <a:gd name="T29" fmla="*/ 124 h 131"/>
                <a:gd name="T30" fmla="*/ 109 w 168"/>
                <a:gd name="T31" fmla="*/ 121 h 131"/>
                <a:gd name="T32" fmla="*/ 92 w 168"/>
                <a:gd name="T33" fmla="*/ 119 h 131"/>
                <a:gd name="T34" fmla="*/ 75 w 168"/>
                <a:gd name="T35" fmla="*/ 122 h 131"/>
                <a:gd name="T36" fmla="*/ 63 w 168"/>
                <a:gd name="T37" fmla="*/ 120 h 131"/>
                <a:gd name="T38" fmla="*/ 48 w 168"/>
                <a:gd name="T39" fmla="*/ 121 h 131"/>
                <a:gd name="T40" fmla="*/ 40 w 168"/>
                <a:gd name="T41" fmla="*/ 117 h 131"/>
                <a:gd name="T42" fmla="*/ 22 w 168"/>
                <a:gd name="T43" fmla="*/ 121 h 131"/>
                <a:gd name="T44" fmla="*/ 13 w 168"/>
                <a:gd name="T45" fmla="*/ 108 h 131"/>
                <a:gd name="T46" fmla="*/ 10 w 168"/>
                <a:gd name="T47" fmla="*/ 101 h 131"/>
                <a:gd name="T48" fmla="*/ 6 w 168"/>
                <a:gd name="T49" fmla="*/ 96 h 131"/>
                <a:gd name="T50" fmla="*/ 4 w 168"/>
                <a:gd name="T51" fmla="*/ 91 h 131"/>
                <a:gd name="T52" fmla="*/ 6 w 168"/>
                <a:gd name="T53" fmla="*/ 86 h 131"/>
                <a:gd name="T54" fmla="*/ 1 w 168"/>
                <a:gd name="T55" fmla="*/ 79 h 131"/>
                <a:gd name="T56" fmla="*/ 1 w 168"/>
                <a:gd name="T57" fmla="*/ 71 h 131"/>
                <a:gd name="T58" fmla="*/ 4 w 168"/>
                <a:gd name="T59" fmla="*/ 67 h 131"/>
                <a:gd name="T60" fmla="*/ 13 w 168"/>
                <a:gd name="T61" fmla="*/ 63 h 131"/>
                <a:gd name="T62" fmla="*/ 18 w 168"/>
                <a:gd name="T63" fmla="*/ 64 h 131"/>
                <a:gd name="T64" fmla="*/ 23 w 168"/>
                <a:gd name="T65" fmla="*/ 66 h 131"/>
                <a:gd name="T66" fmla="*/ 40 w 168"/>
                <a:gd name="T67" fmla="*/ 61 h 131"/>
                <a:gd name="T68" fmla="*/ 55 w 168"/>
                <a:gd name="T69" fmla="*/ 52 h 131"/>
                <a:gd name="T70" fmla="*/ 59 w 168"/>
                <a:gd name="T71" fmla="*/ 47 h 131"/>
                <a:gd name="T72" fmla="*/ 57 w 168"/>
                <a:gd name="T73" fmla="*/ 32 h 131"/>
                <a:gd name="T74" fmla="*/ 69 w 168"/>
                <a:gd name="T75" fmla="*/ 30 h 131"/>
                <a:gd name="T76" fmla="*/ 75 w 168"/>
                <a:gd name="T77" fmla="*/ 32 h 131"/>
                <a:gd name="T78" fmla="*/ 81 w 168"/>
                <a:gd name="T79" fmla="*/ 15 h 131"/>
                <a:gd name="T80" fmla="*/ 92 w 168"/>
                <a:gd name="T81" fmla="*/ 18 h 131"/>
                <a:gd name="T82" fmla="*/ 100 w 168"/>
                <a:gd name="T83" fmla="*/ 8 h 131"/>
                <a:gd name="T84" fmla="*/ 108 w 168"/>
                <a:gd name="T85" fmla="*/ 3 h 131"/>
                <a:gd name="T86" fmla="*/ 115 w 168"/>
                <a:gd name="T87"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31">
                  <a:moveTo>
                    <a:pt x="115" y="1"/>
                  </a:moveTo>
                  <a:lnTo>
                    <a:pt x="116" y="1"/>
                  </a:lnTo>
                  <a:lnTo>
                    <a:pt x="115" y="4"/>
                  </a:lnTo>
                  <a:lnTo>
                    <a:pt x="117" y="6"/>
                  </a:lnTo>
                  <a:lnTo>
                    <a:pt x="117" y="7"/>
                  </a:lnTo>
                  <a:lnTo>
                    <a:pt x="120" y="10"/>
                  </a:lnTo>
                  <a:lnTo>
                    <a:pt x="121" y="13"/>
                  </a:lnTo>
                  <a:lnTo>
                    <a:pt x="126" y="13"/>
                  </a:lnTo>
                  <a:lnTo>
                    <a:pt x="128" y="15"/>
                  </a:lnTo>
                  <a:lnTo>
                    <a:pt x="129" y="15"/>
                  </a:lnTo>
                  <a:lnTo>
                    <a:pt x="131" y="20"/>
                  </a:lnTo>
                  <a:lnTo>
                    <a:pt x="134" y="27"/>
                  </a:lnTo>
                  <a:lnTo>
                    <a:pt x="133" y="31"/>
                  </a:lnTo>
                  <a:lnTo>
                    <a:pt x="133" y="32"/>
                  </a:lnTo>
                  <a:lnTo>
                    <a:pt x="131" y="36"/>
                  </a:lnTo>
                  <a:lnTo>
                    <a:pt x="131" y="39"/>
                  </a:lnTo>
                  <a:lnTo>
                    <a:pt x="140" y="43"/>
                  </a:lnTo>
                  <a:lnTo>
                    <a:pt x="149" y="44"/>
                  </a:lnTo>
                  <a:lnTo>
                    <a:pt x="158" y="51"/>
                  </a:lnTo>
                  <a:lnTo>
                    <a:pt x="161" y="52"/>
                  </a:lnTo>
                  <a:lnTo>
                    <a:pt x="161" y="53"/>
                  </a:lnTo>
                  <a:lnTo>
                    <a:pt x="163" y="57"/>
                  </a:lnTo>
                  <a:lnTo>
                    <a:pt x="165" y="63"/>
                  </a:lnTo>
                  <a:lnTo>
                    <a:pt x="168" y="67"/>
                  </a:lnTo>
                  <a:lnTo>
                    <a:pt x="167" y="69"/>
                  </a:lnTo>
                  <a:lnTo>
                    <a:pt x="167" y="72"/>
                  </a:lnTo>
                  <a:lnTo>
                    <a:pt x="163" y="73"/>
                  </a:lnTo>
                  <a:lnTo>
                    <a:pt x="155" y="76"/>
                  </a:lnTo>
                  <a:lnTo>
                    <a:pt x="150" y="80"/>
                  </a:lnTo>
                  <a:lnTo>
                    <a:pt x="146" y="82"/>
                  </a:lnTo>
                  <a:lnTo>
                    <a:pt x="146" y="85"/>
                  </a:lnTo>
                  <a:lnTo>
                    <a:pt x="147" y="97"/>
                  </a:lnTo>
                  <a:lnTo>
                    <a:pt x="144" y="96"/>
                  </a:lnTo>
                  <a:lnTo>
                    <a:pt x="142" y="97"/>
                  </a:lnTo>
                  <a:lnTo>
                    <a:pt x="123" y="101"/>
                  </a:lnTo>
                  <a:lnTo>
                    <a:pt x="120" y="103"/>
                  </a:lnTo>
                  <a:lnTo>
                    <a:pt x="120" y="108"/>
                  </a:lnTo>
                  <a:lnTo>
                    <a:pt x="126" y="113"/>
                  </a:lnTo>
                  <a:lnTo>
                    <a:pt x="124" y="116"/>
                  </a:lnTo>
                  <a:lnTo>
                    <a:pt x="121" y="118"/>
                  </a:lnTo>
                  <a:lnTo>
                    <a:pt x="121" y="119"/>
                  </a:lnTo>
                  <a:lnTo>
                    <a:pt x="122" y="121"/>
                  </a:lnTo>
                  <a:lnTo>
                    <a:pt x="123" y="121"/>
                  </a:lnTo>
                  <a:lnTo>
                    <a:pt x="124" y="122"/>
                  </a:lnTo>
                  <a:lnTo>
                    <a:pt x="118" y="124"/>
                  </a:lnTo>
                  <a:lnTo>
                    <a:pt x="115" y="122"/>
                  </a:lnTo>
                  <a:lnTo>
                    <a:pt x="113" y="121"/>
                  </a:lnTo>
                  <a:lnTo>
                    <a:pt x="109" y="121"/>
                  </a:lnTo>
                  <a:lnTo>
                    <a:pt x="101" y="118"/>
                  </a:lnTo>
                  <a:lnTo>
                    <a:pt x="96" y="118"/>
                  </a:lnTo>
                  <a:lnTo>
                    <a:pt x="92" y="119"/>
                  </a:lnTo>
                  <a:lnTo>
                    <a:pt x="88" y="119"/>
                  </a:lnTo>
                  <a:lnTo>
                    <a:pt x="81" y="123"/>
                  </a:lnTo>
                  <a:lnTo>
                    <a:pt x="75" y="122"/>
                  </a:lnTo>
                  <a:lnTo>
                    <a:pt x="70" y="124"/>
                  </a:lnTo>
                  <a:lnTo>
                    <a:pt x="66" y="122"/>
                  </a:lnTo>
                  <a:lnTo>
                    <a:pt x="63" y="120"/>
                  </a:lnTo>
                  <a:lnTo>
                    <a:pt x="56" y="119"/>
                  </a:lnTo>
                  <a:lnTo>
                    <a:pt x="51" y="122"/>
                  </a:lnTo>
                  <a:lnTo>
                    <a:pt x="48" y="121"/>
                  </a:lnTo>
                  <a:lnTo>
                    <a:pt x="46" y="120"/>
                  </a:lnTo>
                  <a:lnTo>
                    <a:pt x="40" y="120"/>
                  </a:lnTo>
                  <a:lnTo>
                    <a:pt x="40" y="117"/>
                  </a:lnTo>
                  <a:lnTo>
                    <a:pt x="32" y="131"/>
                  </a:lnTo>
                  <a:lnTo>
                    <a:pt x="25" y="125"/>
                  </a:lnTo>
                  <a:lnTo>
                    <a:pt x="22" y="121"/>
                  </a:lnTo>
                  <a:lnTo>
                    <a:pt x="23" y="114"/>
                  </a:lnTo>
                  <a:lnTo>
                    <a:pt x="20" y="113"/>
                  </a:lnTo>
                  <a:lnTo>
                    <a:pt x="13" y="108"/>
                  </a:lnTo>
                  <a:lnTo>
                    <a:pt x="11" y="108"/>
                  </a:lnTo>
                  <a:lnTo>
                    <a:pt x="9" y="105"/>
                  </a:lnTo>
                  <a:lnTo>
                    <a:pt x="10" y="101"/>
                  </a:lnTo>
                  <a:lnTo>
                    <a:pt x="10" y="100"/>
                  </a:lnTo>
                  <a:lnTo>
                    <a:pt x="7" y="98"/>
                  </a:lnTo>
                  <a:lnTo>
                    <a:pt x="6" y="96"/>
                  </a:lnTo>
                  <a:lnTo>
                    <a:pt x="1" y="93"/>
                  </a:lnTo>
                  <a:lnTo>
                    <a:pt x="1" y="92"/>
                  </a:lnTo>
                  <a:lnTo>
                    <a:pt x="4" y="91"/>
                  </a:lnTo>
                  <a:lnTo>
                    <a:pt x="5" y="92"/>
                  </a:lnTo>
                  <a:lnTo>
                    <a:pt x="7" y="91"/>
                  </a:lnTo>
                  <a:lnTo>
                    <a:pt x="6" y="86"/>
                  </a:lnTo>
                  <a:lnTo>
                    <a:pt x="7" y="81"/>
                  </a:lnTo>
                  <a:lnTo>
                    <a:pt x="3" y="78"/>
                  </a:lnTo>
                  <a:lnTo>
                    <a:pt x="1" y="79"/>
                  </a:lnTo>
                  <a:lnTo>
                    <a:pt x="0" y="76"/>
                  </a:lnTo>
                  <a:lnTo>
                    <a:pt x="1" y="74"/>
                  </a:lnTo>
                  <a:lnTo>
                    <a:pt x="1" y="71"/>
                  </a:lnTo>
                  <a:lnTo>
                    <a:pt x="3" y="69"/>
                  </a:lnTo>
                  <a:lnTo>
                    <a:pt x="4" y="68"/>
                  </a:lnTo>
                  <a:lnTo>
                    <a:pt x="4" y="67"/>
                  </a:lnTo>
                  <a:lnTo>
                    <a:pt x="7" y="65"/>
                  </a:lnTo>
                  <a:lnTo>
                    <a:pt x="10" y="64"/>
                  </a:lnTo>
                  <a:lnTo>
                    <a:pt x="13" y="63"/>
                  </a:lnTo>
                  <a:lnTo>
                    <a:pt x="16" y="64"/>
                  </a:lnTo>
                  <a:lnTo>
                    <a:pt x="17" y="63"/>
                  </a:lnTo>
                  <a:lnTo>
                    <a:pt x="18" y="64"/>
                  </a:lnTo>
                  <a:lnTo>
                    <a:pt x="18" y="66"/>
                  </a:lnTo>
                  <a:lnTo>
                    <a:pt x="20" y="67"/>
                  </a:lnTo>
                  <a:lnTo>
                    <a:pt x="23" y="66"/>
                  </a:lnTo>
                  <a:lnTo>
                    <a:pt x="27" y="62"/>
                  </a:lnTo>
                  <a:lnTo>
                    <a:pt x="36" y="64"/>
                  </a:lnTo>
                  <a:lnTo>
                    <a:pt x="40" y="61"/>
                  </a:lnTo>
                  <a:lnTo>
                    <a:pt x="53" y="58"/>
                  </a:lnTo>
                  <a:lnTo>
                    <a:pt x="54" y="56"/>
                  </a:lnTo>
                  <a:lnTo>
                    <a:pt x="55" y="52"/>
                  </a:lnTo>
                  <a:lnTo>
                    <a:pt x="58" y="49"/>
                  </a:lnTo>
                  <a:lnTo>
                    <a:pt x="59" y="49"/>
                  </a:lnTo>
                  <a:lnTo>
                    <a:pt x="59" y="47"/>
                  </a:lnTo>
                  <a:lnTo>
                    <a:pt x="59" y="36"/>
                  </a:lnTo>
                  <a:lnTo>
                    <a:pt x="60" y="34"/>
                  </a:lnTo>
                  <a:lnTo>
                    <a:pt x="57" y="32"/>
                  </a:lnTo>
                  <a:lnTo>
                    <a:pt x="56" y="31"/>
                  </a:lnTo>
                  <a:lnTo>
                    <a:pt x="60" y="30"/>
                  </a:lnTo>
                  <a:lnTo>
                    <a:pt x="69" y="30"/>
                  </a:lnTo>
                  <a:lnTo>
                    <a:pt x="71" y="31"/>
                  </a:lnTo>
                  <a:lnTo>
                    <a:pt x="74" y="32"/>
                  </a:lnTo>
                  <a:lnTo>
                    <a:pt x="75" y="32"/>
                  </a:lnTo>
                  <a:lnTo>
                    <a:pt x="76" y="31"/>
                  </a:lnTo>
                  <a:lnTo>
                    <a:pt x="75" y="29"/>
                  </a:lnTo>
                  <a:lnTo>
                    <a:pt x="81" y="15"/>
                  </a:lnTo>
                  <a:lnTo>
                    <a:pt x="82" y="15"/>
                  </a:lnTo>
                  <a:lnTo>
                    <a:pt x="89" y="18"/>
                  </a:lnTo>
                  <a:lnTo>
                    <a:pt x="92" y="18"/>
                  </a:lnTo>
                  <a:lnTo>
                    <a:pt x="93" y="19"/>
                  </a:lnTo>
                  <a:lnTo>
                    <a:pt x="99" y="17"/>
                  </a:lnTo>
                  <a:lnTo>
                    <a:pt x="100" y="8"/>
                  </a:lnTo>
                  <a:lnTo>
                    <a:pt x="103" y="6"/>
                  </a:lnTo>
                  <a:lnTo>
                    <a:pt x="106" y="6"/>
                  </a:lnTo>
                  <a:lnTo>
                    <a:pt x="108" y="3"/>
                  </a:lnTo>
                  <a:lnTo>
                    <a:pt x="109" y="1"/>
                  </a:lnTo>
                  <a:lnTo>
                    <a:pt x="111" y="0"/>
                  </a:lnTo>
                  <a:lnTo>
                    <a:pt x="115" y="1"/>
                  </a:lnTo>
                  <a:lnTo>
                    <a:pt x="115" y="1"/>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8" name="重庆">
              <a:hlinkClick r:id="" action="ppaction://macro?name=Slide1.重庆_click" highlightClick="1"/>
              <a:hlinkHover r:id="" action="ppaction://noaction" highlightClick="1"/>
            </p:cNvPr>
            <p:cNvSpPr>
              <a:spLocks noChangeAspect="1"/>
            </p:cNvSpPr>
            <p:nvPr/>
          </p:nvSpPr>
          <p:spPr bwMode="auto">
            <a:xfrm rot="180000">
              <a:off x="4598256" y="4313382"/>
              <a:ext cx="729058" cy="720864"/>
            </a:xfrm>
            <a:custGeom>
              <a:avLst/>
              <a:gdLst>
                <a:gd name="T0" fmla="*/ 7 w 40"/>
                <a:gd name="T1" fmla="*/ 30 h 37"/>
                <a:gd name="T2" fmla="*/ 7 w 40"/>
                <a:gd name="T3" fmla="*/ 30 h 37"/>
                <a:gd name="T4" fmla="*/ 5 w 40"/>
                <a:gd name="T5" fmla="*/ 29 h 37"/>
                <a:gd name="T6" fmla="*/ 3 w 40"/>
                <a:gd name="T7" fmla="*/ 28 h 37"/>
                <a:gd name="T8" fmla="*/ 2 w 40"/>
                <a:gd name="T9" fmla="*/ 26 h 37"/>
                <a:gd name="T10" fmla="*/ 0 w 40"/>
                <a:gd name="T11" fmla="*/ 25 h 37"/>
                <a:gd name="T12" fmla="*/ 1 w 40"/>
                <a:gd name="T13" fmla="*/ 24 h 37"/>
                <a:gd name="T14" fmla="*/ 3 w 40"/>
                <a:gd name="T15" fmla="*/ 22 h 37"/>
                <a:gd name="T16" fmla="*/ 3 w 40"/>
                <a:gd name="T17" fmla="*/ 17 h 37"/>
                <a:gd name="T18" fmla="*/ 4 w 40"/>
                <a:gd name="T19" fmla="*/ 17 h 37"/>
                <a:gd name="T20" fmla="*/ 6 w 40"/>
                <a:gd name="T21" fmla="*/ 16 h 37"/>
                <a:gd name="T22" fmla="*/ 8 w 40"/>
                <a:gd name="T23" fmla="*/ 18 h 37"/>
                <a:gd name="T24" fmla="*/ 10 w 40"/>
                <a:gd name="T25" fmla="*/ 17 h 37"/>
                <a:gd name="T26" fmla="*/ 12 w 40"/>
                <a:gd name="T27" fmla="*/ 19 h 37"/>
                <a:gd name="T28" fmla="*/ 15 w 40"/>
                <a:gd name="T29" fmla="*/ 19 h 37"/>
                <a:gd name="T30" fmla="*/ 15 w 40"/>
                <a:gd name="T31" fmla="*/ 18 h 37"/>
                <a:gd name="T32" fmla="*/ 18 w 40"/>
                <a:gd name="T33" fmla="*/ 16 h 37"/>
                <a:gd name="T34" fmla="*/ 19 w 40"/>
                <a:gd name="T35" fmla="*/ 13 h 37"/>
                <a:gd name="T36" fmla="*/ 21 w 40"/>
                <a:gd name="T37" fmla="*/ 12 h 37"/>
                <a:gd name="T38" fmla="*/ 23 w 40"/>
                <a:gd name="T39" fmla="*/ 11 h 37"/>
                <a:gd name="T40" fmla="*/ 24 w 40"/>
                <a:gd name="T41" fmla="*/ 9 h 37"/>
                <a:gd name="T42" fmla="*/ 25 w 40"/>
                <a:gd name="T43" fmla="*/ 7 h 37"/>
                <a:gd name="T44" fmla="*/ 26 w 40"/>
                <a:gd name="T45" fmla="*/ 5 h 37"/>
                <a:gd name="T46" fmla="*/ 26 w 40"/>
                <a:gd name="T47" fmla="*/ 2 h 37"/>
                <a:gd name="T48" fmla="*/ 25 w 40"/>
                <a:gd name="T49" fmla="*/ 0 h 37"/>
                <a:gd name="T50" fmla="*/ 31 w 40"/>
                <a:gd name="T51" fmla="*/ 2 h 37"/>
                <a:gd name="T52" fmla="*/ 32 w 40"/>
                <a:gd name="T53" fmla="*/ 3 h 37"/>
                <a:gd name="T54" fmla="*/ 35 w 40"/>
                <a:gd name="T55" fmla="*/ 3 h 37"/>
                <a:gd name="T56" fmla="*/ 37 w 40"/>
                <a:gd name="T57" fmla="*/ 3 h 37"/>
                <a:gd name="T58" fmla="*/ 39 w 40"/>
                <a:gd name="T59" fmla="*/ 5 h 37"/>
                <a:gd name="T60" fmla="*/ 40 w 40"/>
                <a:gd name="T61" fmla="*/ 10 h 37"/>
                <a:gd name="T62" fmla="*/ 39 w 40"/>
                <a:gd name="T63" fmla="*/ 12 h 37"/>
                <a:gd name="T64" fmla="*/ 38 w 40"/>
                <a:gd name="T65" fmla="*/ 12 h 37"/>
                <a:gd name="T66" fmla="*/ 34 w 40"/>
                <a:gd name="T67" fmla="*/ 14 h 37"/>
                <a:gd name="T68" fmla="*/ 28 w 40"/>
                <a:gd name="T69" fmla="*/ 15 h 37"/>
                <a:gd name="T70" fmla="*/ 26 w 40"/>
                <a:gd name="T71" fmla="*/ 17 h 37"/>
                <a:gd name="T72" fmla="*/ 28 w 40"/>
                <a:gd name="T73" fmla="*/ 19 h 37"/>
                <a:gd name="T74" fmla="*/ 28 w 40"/>
                <a:gd name="T75" fmla="*/ 22 h 37"/>
                <a:gd name="T76" fmla="*/ 29 w 40"/>
                <a:gd name="T77" fmla="*/ 23 h 37"/>
                <a:gd name="T78" fmla="*/ 34 w 40"/>
                <a:gd name="T79" fmla="*/ 28 h 37"/>
                <a:gd name="T80" fmla="*/ 34 w 40"/>
                <a:gd name="T81" fmla="*/ 35 h 37"/>
                <a:gd name="T82" fmla="*/ 31 w 40"/>
                <a:gd name="T83" fmla="*/ 37 h 37"/>
                <a:gd name="T84" fmla="*/ 29 w 40"/>
                <a:gd name="T85" fmla="*/ 34 h 37"/>
                <a:gd name="T86" fmla="*/ 26 w 40"/>
                <a:gd name="T87" fmla="*/ 31 h 37"/>
                <a:gd name="T88" fmla="*/ 26 w 40"/>
                <a:gd name="T89" fmla="*/ 29 h 37"/>
                <a:gd name="T90" fmla="*/ 24 w 40"/>
                <a:gd name="T91" fmla="*/ 29 h 37"/>
                <a:gd name="T92" fmla="*/ 22 w 40"/>
                <a:gd name="T93" fmla="*/ 30 h 37"/>
                <a:gd name="T94" fmla="*/ 19 w 40"/>
                <a:gd name="T95" fmla="*/ 28 h 37"/>
                <a:gd name="T96" fmla="*/ 17 w 40"/>
                <a:gd name="T97" fmla="*/ 32 h 37"/>
                <a:gd name="T98" fmla="*/ 15 w 40"/>
                <a:gd name="T99" fmla="*/ 32 h 37"/>
                <a:gd name="T100" fmla="*/ 13 w 40"/>
                <a:gd name="T101" fmla="*/ 35 h 37"/>
                <a:gd name="T102" fmla="*/ 11 w 40"/>
                <a:gd name="T103" fmla="*/ 34 h 37"/>
                <a:gd name="T104" fmla="*/ 9 w 40"/>
                <a:gd name="T105" fmla="*/ 35 h 37"/>
                <a:gd name="T106" fmla="*/ 6 w 40"/>
                <a:gd name="T107" fmla="*/ 33 h 37"/>
                <a:gd name="T108" fmla="*/ 7 w 40"/>
                <a:gd name="T10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37">
                  <a:moveTo>
                    <a:pt x="7" y="30"/>
                  </a:moveTo>
                  <a:lnTo>
                    <a:pt x="7" y="30"/>
                  </a:lnTo>
                  <a:lnTo>
                    <a:pt x="5" y="29"/>
                  </a:lnTo>
                  <a:lnTo>
                    <a:pt x="3" y="28"/>
                  </a:lnTo>
                  <a:lnTo>
                    <a:pt x="2" y="26"/>
                  </a:lnTo>
                  <a:lnTo>
                    <a:pt x="0" y="25"/>
                  </a:lnTo>
                  <a:lnTo>
                    <a:pt x="1" y="24"/>
                  </a:lnTo>
                  <a:lnTo>
                    <a:pt x="3" y="22"/>
                  </a:lnTo>
                  <a:lnTo>
                    <a:pt x="3" y="17"/>
                  </a:lnTo>
                  <a:lnTo>
                    <a:pt x="4" y="17"/>
                  </a:lnTo>
                  <a:lnTo>
                    <a:pt x="6" y="16"/>
                  </a:lnTo>
                  <a:lnTo>
                    <a:pt x="8" y="18"/>
                  </a:lnTo>
                  <a:lnTo>
                    <a:pt x="10" y="17"/>
                  </a:lnTo>
                  <a:lnTo>
                    <a:pt x="12" y="19"/>
                  </a:lnTo>
                  <a:lnTo>
                    <a:pt x="15" y="19"/>
                  </a:lnTo>
                  <a:lnTo>
                    <a:pt x="15" y="18"/>
                  </a:lnTo>
                  <a:lnTo>
                    <a:pt x="18" y="16"/>
                  </a:lnTo>
                  <a:lnTo>
                    <a:pt x="19" y="13"/>
                  </a:lnTo>
                  <a:lnTo>
                    <a:pt x="21" y="12"/>
                  </a:lnTo>
                  <a:lnTo>
                    <a:pt x="23" y="11"/>
                  </a:lnTo>
                  <a:lnTo>
                    <a:pt x="24" y="9"/>
                  </a:lnTo>
                  <a:lnTo>
                    <a:pt x="25" y="7"/>
                  </a:lnTo>
                  <a:lnTo>
                    <a:pt x="26" y="5"/>
                  </a:lnTo>
                  <a:lnTo>
                    <a:pt x="26" y="2"/>
                  </a:lnTo>
                  <a:lnTo>
                    <a:pt x="25" y="0"/>
                  </a:lnTo>
                  <a:lnTo>
                    <a:pt x="31" y="2"/>
                  </a:lnTo>
                  <a:lnTo>
                    <a:pt x="32" y="3"/>
                  </a:lnTo>
                  <a:lnTo>
                    <a:pt x="35" y="3"/>
                  </a:lnTo>
                  <a:lnTo>
                    <a:pt x="37" y="3"/>
                  </a:lnTo>
                  <a:lnTo>
                    <a:pt x="39" y="5"/>
                  </a:lnTo>
                  <a:lnTo>
                    <a:pt x="40" y="10"/>
                  </a:lnTo>
                  <a:lnTo>
                    <a:pt x="39" y="12"/>
                  </a:lnTo>
                  <a:lnTo>
                    <a:pt x="38" y="12"/>
                  </a:lnTo>
                  <a:lnTo>
                    <a:pt x="34" y="14"/>
                  </a:lnTo>
                  <a:lnTo>
                    <a:pt x="28" y="15"/>
                  </a:lnTo>
                  <a:lnTo>
                    <a:pt x="26" y="17"/>
                  </a:lnTo>
                  <a:lnTo>
                    <a:pt x="28" y="19"/>
                  </a:lnTo>
                  <a:lnTo>
                    <a:pt x="28" y="22"/>
                  </a:lnTo>
                  <a:lnTo>
                    <a:pt x="29" y="23"/>
                  </a:lnTo>
                  <a:lnTo>
                    <a:pt x="34" y="28"/>
                  </a:lnTo>
                  <a:lnTo>
                    <a:pt x="34" y="35"/>
                  </a:lnTo>
                  <a:lnTo>
                    <a:pt x="31" y="37"/>
                  </a:lnTo>
                  <a:lnTo>
                    <a:pt x="29" y="34"/>
                  </a:lnTo>
                  <a:lnTo>
                    <a:pt x="26" y="31"/>
                  </a:lnTo>
                  <a:lnTo>
                    <a:pt x="26" y="29"/>
                  </a:lnTo>
                  <a:lnTo>
                    <a:pt x="24" y="29"/>
                  </a:lnTo>
                  <a:lnTo>
                    <a:pt x="22" y="30"/>
                  </a:lnTo>
                  <a:lnTo>
                    <a:pt x="19" y="28"/>
                  </a:lnTo>
                  <a:lnTo>
                    <a:pt x="17" y="32"/>
                  </a:lnTo>
                  <a:lnTo>
                    <a:pt x="15" y="32"/>
                  </a:lnTo>
                  <a:lnTo>
                    <a:pt x="13" y="35"/>
                  </a:lnTo>
                  <a:lnTo>
                    <a:pt x="11" y="34"/>
                  </a:lnTo>
                  <a:lnTo>
                    <a:pt x="9" y="35"/>
                  </a:lnTo>
                  <a:lnTo>
                    <a:pt x="6" y="33"/>
                  </a:lnTo>
                  <a:lnTo>
                    <a:pt x="7" y="30"/>
                  </a:lnTo>
                  <a:close/>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grpSp>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4141" y="308433"/>
            <a:ext cx="2558714" cy="646331"/>
          </a:xfrm>
          <a:prstGeom prst="rect">
            <a:avLst/>
          </a:prstGeom>
          <a:noFill/>
        </p:spPr>
        <p:txBody>
          <a:bodyPr wrap="none" rtlCol="0">
            <a:spAutoFit/>
          </a:bodyPr>
          <a:lstStyle/>
          <a:p>
            <a:r>
              <a:rPr lang="zh-CN" altLang="en-US" sz="3600" dirty="0">
                <a:solidFill>
                  <a:srgbClr val="F2F2F2"/>
                </a:solidFill>
                <a:latin typeface="华文细黑" panose="02010600040101010101" pitchFamily="2" charset="-122"/>
                <a:ea typeface="华文细黑" panose="02010600040101010101" pitchFamily="2" charset="-122"/>
              </a:rPr>
              <a:t>问题与展望</a:t>
            </a:r>
          </a:p>
        </p:txBody>
      </p:sp>
      <p:sp>
        <p:nvSpPr>
          <p:cNvPr id="134" name="矩形 133"/>
          <p:cNvSpPr/>
          <p:nvPr/>
        </p:nvSpPr>
        <p:spPr>
          <a:xfrm>
            <a:off x="471169" y="1593045"/>
            <a:ext cx="11300006" cy="1938992"/>
          </a:xfrm>
          <a:prstGeom prst="rect">
            <a:avLst/>
          </a:prstGeom>
        </p:spPr>
        <p:txBody>
          <a:bodyPr wrap="square" numCol="1" spcCol="144000">
            <a:spAutoFit/>
          </a:bodyPr>
          <a:lstStyle/>
          <a:p>
            <a:pPr marL="457200" indent="-457200" fontAlgn="base">
              <a:buFont typeface="Arial" charset="0"/>
              <a:buChar char="•"/>
            </a:pPr>
            <a:r>
              <a:rPr lang="zh-CN" altLang="en-US" sz="3000" dirty="0">
                <a:solidFill>
                  <a:schemeClr val="bg1">
                    <a:lumMod val="50000"/>
                  </a:schemeClr>
                </a:solidFill>
                <a:latin typeface="华文细黑" panose="02010600040101010101" pitchFamily="2" charset="-122"/>
                <a:ea typeface="华文细黑" panose="02010600040101010101" pitchFamily="2" charset="-122"/>
              </a:rPr>
              <a:t>由于数据只给出</a:t>
            </a:r>
            <a:r>
              <a:rPr lang="en-US" altLang="zh-CN" sz="3000" dirty="0">
                <a:solidFill>
                  <a:schemeClr val="bg1">
                    <a:lumMod val="50000"/>
                  </a:schemeClr>
                </a:solidFill>
                <a:latin typeface="华文细黑" panose="02010600040101010101" pitchFamily="2" charset="-122"/>
                <a:ea typeface="华文细黑" panose="02010600040101010101" pitchFamily="2" charset="-122"/>
              </a:rPr>
              <a:t>605</a:t>
            </a:r>
            <a:r>
              <a:rPr lang="zh-CN" altLang="en-US" sz="3000" dirty="0">
                <a:solidFill>
                  <a:schemeClr val="bg1">
                    <a:lumMod val="50000"/>
                  </a:schemeClr>
                </a:solidFill>
                <a:latin typeface="华文细黑" panose="02010600040101010101" pitchFamily="2" charset="-122"/>
                <a:ea typeface="华文细黑" panose="02010600040101010101" pitchFamily="2" charset="-122"/>
              </a:rPr>
              <a:t>个数据（而且很多不是投资型基金会），所以在应用基于人口统计学的推荐机制寻找最相似的基金会过程中会有偏差。后续工作可以通过一定的手段（比如网络爬虫）获取更多的投资型基金会的基本信息。</a:t>
            </a:r>
          </a:p>
        </p:txBody>
      </p:sp>
      <p:sp>
        <p:nvSpPr>
          <p:cNvPr id="41" name="矩形 133"/>
          <p:cNvSpPr/>
          <p:nvPr/>
        </p:nvSpPr>
        <p:spPr>
          <a:xfrm>
            <a:off x="471169" y="3894737"/>
            <a:ext cx="11300006" cy="2400657"/>
          </a:xfrm>
          <a:prstGeom prst="rect">
            <a:avLst/>
          </a:prstGeom>
        </p:spPr>
        <p:txBody>
          <a:bodyPr wrap="square" numCol="1" spcCol="144000">
            <a:spAutoFit/>
          </a:bodyPr>
          <a:lstStyle/>
          <a:p>
            <a:pPr marL="457200" indent="-457200" fontAlgn="base">
              <a:buFont typeface="Arial" charset="0"/>
              <a:buChar char="•"/>
            </a:pPr>
            <a:r>
              <a:rPr lang="zh-CN" altLang="en-US" sz="3000" dirty="0">
                <a:solidFill>
                  <a:schemeClr val="bg1">
                    <a:lumMod val="50000"/>
                  </a:schemeClr>
                </a:solidFill>
                <a:latin typeface="华文细黑" panose="02010600040101010101" pitchFamily="2" charset="-122"/>
                <a:ea typeface="华文细黑" panose="02010600040101010101" pitchFamily="2" charset="-122"/>
              </a:rPr>
              <a:t>使我们的推荐系统更加完善，我们需要有更多基金会领域的行业洞察和业务理解。后续我们希望通过问卷的形式了解不同基金会的需要，并根据问卷的结果对一些显著的结果和现象，做有针对性的面对面访谈，使得我们的推荐系统设计更加切中要害。</a:t>
            </a:r>
          </a:p>
        </p:txBody>
      </p:sp>
    </p:spTree>
    <p:extLst>
      <p:ext uri="{BB962C8B-B14F-4D97-AF65-F5344CB8AC3E}">
        <p14:creationId xmlns:p14="http://schemas.microsoft.com/office/powerpoint/2010/main" val="81073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9D6-DB57-4636-BA09-55A39E7BC61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C078337-1892-4E79-853C-C2F3C65CBBA7}"/>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BDA8D51C-8215-40C1-9D04-96A723EDEDAD}"/>
              </a:ext>
            </a:extLst>
          </p:cNvPr>
          <p:cNvPicPr>
            <a:picLocks noChangeAspect="1"/>
          </p:cNvPicPr>
          <p:nvPr/>
        </p:nvPicPr>
        <p:blipFill rotWithShape="1">
          <a:blip r:embed="rId3"/>
          <a:srcRect l="952" r="29957" b="9091"/>
          <a:stretch/>
        </p:blipFill>
        <p:spPr>
          <a:xfrm>
            <a:off x="0" y="10"/>
            <a:ext cx="12191980" cy="6857990"/>
          </a:xfrm>
          <a:prstGeom prst="rect">
            <a:avLst/>
          </a:prstGeom>
        </p:spPr>
      </p:pic>
      <p:sp>
        <p:nvSpPr>
          <p:cNvPr id="5" name="Rectangle 4">
            <a:extLst>
              <a:ext uri="{FF2B5EF4-FFF2-40B4-BE49-F238E27FC236}">
                <a16:creationId xmlns:a16="http://schemas.microsoft.com/office/drawing/2014/main" id="{43BC2928-1968-445A-8F0D-9B859E5F738D}"/>
              </a:ext>
            </a:extLst>
          </p:cNvPr>
          <p:cNvSpPr/>
          <p:nvPr/>
        </p:nvSpPr>
        <p:spPr>
          <a:xfrm>
            <a:off x="-96253" y="-96253"/>
            <a:ext cx="12380495" cy="7074569"/>
          </a:xfrm>
          <a:prstGeom prst="rect">
            <a:avLst/>
          </a:prstGeom>
          <a:solidFill>
            <a:schemeClr val="dk1">
              <a:alpha val="86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56AA20E8-9CB9-4CCB-BEAF-0151E967D271}"/>
              </a:ext>
            </a:extLst>
          </p:cNvPr>
          <p:cNvSpPr txBox="1"/>
          <p:nvPr/>
        </p:nvSpPr>
        <p:spPr>
          <a:xfrm>
            <a:off x="1272560" y="2875007"/>
            <a:ext cx="9646859" cy="1107996"/>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一个推荐系统的诞生</a:t>
            </a:r>
          </a:p>
        </p:txBody>
      </p:sp>
      <p:sp>
        <p:nvSpPr>
          <p:cNvPr id="7" name="文本框 53">
            <a:extLst>
              <a:ext uri="{FF2B5EF4-FFF2-40B4-BE49-F238E27FC236}">
                <a16:creationId xmlns:a16="http://schemas.microsoft.com/office/drawing/2014/main" id="{F9A00725-7235-411D-A397-9B3FA45142E9}"/>
              </a:ext>
            </a:extLst>
          </p:cNvPr>
          <p:cNvSpPr txBox="1"/>
          <p:nvPr/>
        </p:nvSpPr>
        <p:spPr>
          <a:xfrm>
            <a:off x="2511664" y="2329277"/>
            <a:ext cx="8441214" cy="584775"/>
          </a:xfrm>
          <a:prstGeom prst="rect">
            <a:avLst/>
          </a:prstGeom>
          <a:noFill/>
        </p:spPr>
        <p:txBody>
          <a:bodyPr wrap="square" rtlCol="0">
            <a:spAutoFit/>
          </a:bodyPr>
          <a:lstStyle/>
          <a:p>
            <a:pPr algn="ctr"/>
            <a:r>
              <a:rPr lang="zh-CN" altLang="en-US" sz="3200" b="1" dirty="0">
                <a:solidFill>
                  <a:srgbClr val="FB5406"/>
                </a:solidFill>
                <a:latin typeface="华文细黑" panose="02010600040101010101" pitchFamily="2" charset="-122"/>
                <a:ea typeface="华文细黑" panose="02010600040101010101" pitchFamily="2" charset="-122"/>
              </a:rPr>
              <a:t>牵手投资型基金会和项目型基金会</a:t>
            </a:r>
          </a:p>
        </p:txBody>
      </p:sp>
      <p:sp>
        <p:nvSpPr>
          <p:cNvPr id="11" name="TextBox 10">
            <a:extLst>
              <a:ext uri="{FF2B5EF4-FFF2-40B4-BE49-F238E27FC236}">
                <a16:creationId xmlns:a16="http://schemas.microsoft.com/office/drawing/2014/main" id="{8837BB5C-AB01-4A64-A646-35328779F86A}"/>
              </a:ext>
            </a:extLst>
          </p:cNvPr>
          <p:cNvSpPr txBox="1"/>
          <p:nvPr/>
        </p:nvSpPr>
        <p:spPr>
          <a:xfrm>
            <a:off x="2298032" y="2153653"/>
            <a:ext cx="3224463" cy="1046747"/>
          </a:xfrm>
          <a:prstGeom prst="rect">
            <a:avLst/>
          </a:prstGeom>
          <a:noFill/>
        </p:spPr>
        <p:txBody>
          <a:bodyPr wrap="square" rtlCol="0">
            <a:spAutoFit/>
          </a:bodyPr>
          <a:lstStyle/>
          <a:p>
            <a:endParaRPr lang="en-GB" dirty="0"/>
          </a:p>
        </p:txBody>
      </p:sp>
      <p:sp>
        <p:nvSpPr>
          <p:cNvPr id="15" name="Rectangle 14">
            <a:extLst>
              <a:ext uri="{FF2B5EF4-FFF2-40B4-BE49-F238E27FC236}">
                <a16:creationId xmlns:a16="http://schemas.microsoft.com/office/drawing/2014/main" id="{7571533B-14BC-4650-8477-EB5D529DD12E}"/>
              </a:ext>
            </a:extLst>
          </p:cNvPr>
          <p:cNvSpPr/>
          <p:nvPr/>
        </p:nvSpPr>
        <p:spPr>
          <a:xfrm>
            <a:off x="2298012" y="2418347"/>
            <a:ext cx="1287399" cy="456661"/>
          </a:xfrm>
          <a:prstGeom prst="rect">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FC94C885-40BC-417B-8438-91AAF62EB2E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360808" y="2398154"/>
            <a:ext cx="514742" cy="514742"/>
          </a:xfrm>
          <a:prstGeom prst="rect">
            <a:avLst/>
          </a:prstGeom>
        </p:spPr>
      </p:pic>
      <p:sp>
        <p:nvSpPr>
          <p:cNvPr id="16" name="TextBox 15">
            <a:extLst>
              <a:ext uri="{FF2B5EF4-FFF2-40B4-BE49-F238E27FC236}">
                <a16:creationId xmlns:a16="http://schemas.microsoft.com/office/drawing/2014/main" id="{9308673E-FA71-439E-B4AF-1E92C424473A}"/>
              </a:ext>
            </a:extLst>
          </p:cNvPr>
          <p:cNvSpPr txBox="1"/>
          <p:nvPr/>
        </p:nvSpPr>
        <p:spPr>
          <a:xfrm>
            <a:off x="2791327" y="2301953"/>
            <a:ext cx="745956" cy="677108"/>
          </a:xfrm>
          <a:prstGeom prst="rect">
            <a:avLst/>
          </a:prstGeom>
          <a:noFill/>
        </p:spPr>
        <p:txBody>
          <a:bodyPr wrap="square" rtlCol="0">
            <a:spAutoFit/>
          </a:bodyPr>
          <a:lstStyle/>
          <a:p>
            <a:r>
              <a:rPr lang="en-GB" sz="3800" b="1" dirty="0">
                <a:solidFill>
                  <a:schemeClr val="bg1"/>
                </a:solidFill>
              </a:rPr>
              <a:t>C3</a:t>
            </a:r>
          </a:p>
        </p:txBody>
      </p:sp>
    </p:spTree>
    <p:extLst>
      <p:ext uri="{BB962C8B-B14F-4D97-AF65-F5344CB8AC3E}">
        <p14:creationId xmlns:p14="http://schemas.microsoft.com/office/powerpoint/2010/main" val="571167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4265389" y="1801602"/>
            <a:ext cx="2954655"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北京三一公益基金会</a:t>
            </a:r>
          </a:p>
        </p:txBody>
      </p:sp>
      <p:grpSp>
        <p:nvGrpSpPr>
          <p:cNvPr id="16" name="组 11">
            <a:extLst>
              <a:ext uri="{FF2B5EF4-FFF2-40B4-BE49-F238E27FC236}">
                <a16:creationId xmlns:a16="http://schemas.microsoft.com/office/drawing/2014/main" id="{972C26BD-260E-44E7-B40E-A9A491EF1B4A}"/>
              </a:ext>
            </a:extLst>
          </p:cNvPr>
          <p:cNvGrpSpPr/>
          <p:nvPr/>
        </p:nvGrpSpPr>
        <p:grpSpPr>
          <a:xfrm>
            <a:off x="4134150" y="2869957"/>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Rectangle 18">
            <a:extLst>
              <a:ext uri="{FF2B5EF4-FFF2-40B4-BE49-F238E27FC236}">
                <a16:creationId xmlns:a16="http://schemas.microsoft.com/office/drawing/2014/main" id="{0F0B4D00-9807-4C6B-847E-20DE9260AEB1}"/>
              </a:ext>
            </a:extLst>
          </p:cNvPr>
          <p:cNvSpPr/>
          <p:nvPr/>
        </p:nvSpPr>
        <p:spPr>
          <a:xfrm>
            <a:off x="4013835" y="4082690"/>
            <a:ext cx="3890912" cy="153274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广东省国强公益基金会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四川省妇女发展基金会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北京师范大学教育基金会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昆山祥和帮困基金会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广东省华南师范大学教育发展基金会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0277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 y="339987"/>
            <a:ext cx="4235117" cy="584775"/>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灵感来源</a:t>
            </a:r>
          </a:p>
        </p:txBody>
      </p:sp>
      <p:sp>
        <p:nvSpPr>
          <p:cNvPr id="7" name="椭圆 28">
            <a:extLst>
              <a:ext uri="{FF2B5EF4-FFF2-40B4-BE49-F238E27FC236}">
                <a16:creationId xmlns:a16="http://schemas.microsoft.com/office/drawing/2014/main" id="{A7FD4F7B-4D17-4B82-A9A5-BFDBD29B11B7}"/>
              </a:ext>
            </a:extLst>
          </p:cNvPr>
          <p:cNvSpPr/>
          <p:nvPr/>
        </p:nvSpPr>
        <p:spPr>
          <a:xfrm>
            <a:off x="1419727" y="2233411"/>
            <a:ext cx="2495004" cy="2495004"/>
          </a:xfrm>
          <a:prstGeom prst="ellipse">
            <a:avLst/>
          </a:prstGeom>
          <a:noFill/>
          <a:ln>
            <a:solidFill>
              <a:srgbClr val="3245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D013B0C7-983F-4898-8653-360238FA9D79}"/>
              </a:ext>
            </a:extLst>
          </p:cNvPr>
          <p:cNvSpPr txBox="1"/>
          <p:nvPr/>
        </p:nvSpPr>
        <p:spPr>
          <a:xfrm>
            <a:off x="1494150" y="2757638"/>
            <a:ext cx="2346158" cy="1446550"/>
          </a:xfrm>
          <a:prstGeom prst="rect">
            <a:avLst/>
          </a:prstGeom>
          <a:noFill/>
        </p:spPr>
        <p:txBody>
          <a:bodyPr wrap="square" rtlCol="0">
            <a:spAutoFit/>
          </a:bodyPr>
          <a:lstStyle/>
          <a:p>
            <a:pPr algn="ctr"/>
            <a:r>
              <a:rPr lang="zh-CN" altLang="en-US" sz="4400" b="1" dirty="0">
                <a:solidFill>
                  <a:srgbClr val="FB5406"/>
                </a:solidFill>
                <a:latin typeface="华文细黑" panose="02010600040101010101" pitchFamily="2" charset="-122"/>
                <a:ea typeface="华文细黑" panose="02010600040101010101" pitchFamily="2" charset="-122"/>
              </a:rPr>
              <a:t>投资型基金会</a:t>
            </a:r>
            <a:endParaRPr lang="en-GB" sz="4400" b="1" dirty="0">
              <a:solidFill>
                <a:srgbClr val="FB5406"/>
              </a:solidFill>
              <a:latin typeface="华文细黑" panose="02010600040101010101" pitchFamily="2" charset="-122"/>
              <a:ea typeface="华文细黑" panose="02010600040101010101" pitchFamily="2" charset="-122"/>
            </a:endParaRPr>
          </a:p>
        </p:txBody>
      </p:sp>
      <p:sp>
        <p:nvSpPr>
          <p:cNvPr id="10" name="椭圆 28">
            <a:extLst>
              <a:ext uri="{FF2B5EF4-FFF2-40B4-BE49-F238E27FC236}">
                <a16:creationId xmlns:a16="http://schemas.microsoft.com/office/drawing/2014/main" id="{EF050C8C-7DB3-403D-A43C-EEF700084913}"/>
              </a:ext>
            </a:extLst>
          </p:cNvPr>
          <p:cNvSpPr/>
          <p:nvPr/>
        </p:nvSpPr>
        <p:spPr>
          <a:xfrm>
            <a:off x="8273717" y="2233411"/>
            <a:ext cx="2495004" cy="2495004"/>
          </a:xfrm>
          <a:prstGeom prst="ellipse">
            <a:avLst/>
          </a:prstGeom>
          <a:noFill/>
          <a:ln>
            <a:solidFill>
              <a:srgbClr val="3245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9FDFE317-FE35-4113-BC47-9326D9C78E2B}"/>
              </a:ext>
            </a:extLst>
          </p:cNvPr>
          <p:cNvSpPr txBox="1"/>
          <p:nvPr/>
        </p:nvSpPr>
        <p:spPr>
          <a:xfrm>
            <a:off x="8348140" y="2757638"/>
            <a:ext cx="2346158" cy="1446550"/>
          </a:xfrm>
          <a:prstGeom prst="rect">
            <a:avLst/>
          </a:prstGeom>
          <a:noFill/>
        </p:spPr>
        <p:txBody>
          <a:bodyPr wrap="square" rtlCol="0">
            <a:spAutoFit/>
          </a:bodyPr>
          <a:lstStyle/>
          <a:p>
            <a:pPr algn="ctr"/>
            <a:r>
              <a:rPr lang="zh-CN" altLang="en-US" sz="4400" b="1" dirty="0">
                <a:solidFill>
                  <a:srgbClr val="FB5406"/>
                </a:solidFill>
                <a:latin typeface="华文细黑" panose="02010600040101010101" pitchFamily="2" charset="-122"/>
                <a:ea typeface="华文细黑" panose="02010600040101010101" pitchFamily="2" charset="-122"/>
              </a:rPr>
              <a:t>项目型基金会</a:t>
            </a:r>
            <a:endParaRPr lang="en-GB" sz="4400" b="1" dirty="0">
              <a:solidFill>
                <a:srgbClr val="FB5406"/>
              </a:solidFill>
              <a:latin typeface="华文细黑" panose="02010600040101010101" pitchFamily="2" charset="-122"/>
              <a:ea typeface="华文细黑" panose="02010600040101010101" pitchFamily="2" charset="-122"/>
            </a:endParaRPr>
          </a:p>
        </p:txBody>
      </p:sp>
      <p:sp>
        <p:nvSpPr>
          <p:cNvPr id="3" name="TextBox 2">
            <a:extLst>
              <a:ext uri="{FF2B5EF4-FFF2-40B4-BE49-F238E27FC236}">
                <a16:creationId xmlns:a16="http://schemas.microsoft.com/office/drawing/2014/main" id="{A8E2D2E1-DBE2-45D7-85DF-3B497E3234EA}"/>
              </a:ext>
            </a:extLst>
          </p:cNvPr>
          <p:cNvSpPr txBox="1"/>
          <p:nvPr/>
        </p:nvSpPr>
        <p:spPr>
          <a:xfrm>
            <a:off x="4746231" y="2549889"/>
            <a:ext cx="3453063" cy="1862048"/>
          </a:xfrm>
          <a:prstGeom prst="rect">
            <a:avLst/>
          </a:prstGeom>
          <a:noFill/>
        </p:spPr>
        <p:txBody>
          <a:bodyPr wrap="square" rtlCol="0">
            <a:spAutoFit/>
          </a:bodyPr>
          <a:lstStyle/>
          <a:p>
            <a:pPr algn="ctr"/>
            <a:r>
              <a:rPr lang="zh-CN" altLang="en-US" sz="11500" b="1" dirty="0">
                <a:solidFill>
                  <a:srgbClr val="FB5406"/>
                </a:solidFill>
                <a:latin typeface="华文细黑" panose="02010600040101010101" pitchFamily="2" charset="-122"/>
                <a:ea typeface="华文细黑" panose="02010600040101010101" pitchFamily="2" charset="-122"/>
              </a:rPr>
              <a:t>？</a:t>
            </a:r>
            <a:endParaRPr lang="en-GB" sz="11500" b="1" dirty="0">
              <a:solidFill>
                <a:srgbClr val="FB5406"/>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101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4240263"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pic>
        <p:nvPicPr>
          <p:cNvPr id="9" name="Picture 8">
            <a:extLst>
              <a:ext uri="{FF2B5EF4-FFF2-40B4-BE49-F238E27FC236}">
                <a16:creationId xmlns:a16="http://schemas.microsoft.com/office/drawing/2014/main" id="{7F63B0A3-14DB-42EB-978C-669CD8D39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9130"/>
            <a:ext cx="12126984" cy="5815873"/>
          </a:xfrm>
          <a:prstGeom prst="rect">
            <a:avLst/>
          </a:prstGeom>
        </p:spPr>
      </p:pic>
      <p:sp>
        <p:nvSpPr>
          <p:cNvPr id="2" name="Rectangle 1">
            <a:extLst>
              <a:ext uri="{FF2B5EF4-FFF2-40B4-BE49-F238E27FC236}">
                <a16:creationId xmlns:a16="http://schemas.microsoft.com/office/drawing/2014/main" id="{1139B202-10F2-47A6-84A7-5C25F2707D7B}"/>
              </a:ext>
            </a:extLst>
          </p:cNvPr>
          <p:cNvSpPr/>
          <p:nvPr/>
        </p:nvSpPr>
        <p:spPr>
          <a:xfrm>
            <a:off x="3164305" y="5185611"/>
            <a:ext cx="5787190" cy="1335505"/>
          </a:xfrm>
          <a:prstGeom prst="rect">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39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5150769"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pic>
        <p:nvPicPr>
          <p:cNvPr id="6" name="Picture 5">
            <a:extLst>
              <a:ext uri="{FF2B5EF4-FFF2-40B4-BE49-F238E27FC236}">
                <a16:creationId xmlns:a16="http://schemas.microsoft.com/office/drawing/2014/main" id="{E55EB768-F765-48B8-8F58-DD66988CC441}"/>
              </a:ext>
            </a:extLst>
          </p:cNvPr>
          <p:cNvPicPr>
            <a:picLocks noChangeAspect="1"/>
          </p:cNvPicPr>
          <p:nvPr/>
        </p:nvPicPr>
        <p:blipFill>
          <a:blip r:embed="rId3"/>
          <a:stretch>
            <a:fillRect/>
          </a:stretch>
        </p:blipFill>
        <p:spPr>
          <a:xfrm>
            <a:off x="802141" y="1241779"/>
            <a:ext cx="6657438" cy="5400490"/>
          </a:xfrm>
          <a:prstGeom prst="rect">
            <a:avLst/>
          </a:prstGeom>
        </p:spPr>
      </p:pic>
      <p:sp>
        <p:nvSpPr>
          <p:cNvPr id="2" name="TextBox 1">
            <a:extLst>
              <a:ext uri="{FF2B5EF4-FFF2-40B4-BE49-F238E27FC236}">
                <a16:creationId xmlns:a16="http://schemas.microsoft.com/office/drawing/2014/main" id="{964CFBF2-E942-47B9-A58F-DD061B7C5EF3}"/>
              </a:ext>
            </a:extLst>
          </p:cNvPr>
          <p:cNvSpPr txBox="1"/>
          <p:nvPr/>
        </p:nvSpPr>
        <p:spPr>
          <a:xfrm>
            <a:off x="7904747" y="2382252"/>
            <a:ext cx="3657600" cy="2069432"/>
          </a:xfrm>
          <a:prstGeom prst="rect">
            <a:avLst/>
          </a:prstGeom>
          <a:noFill/>
        </p:spPr>
        <p:txBody>
          <a:bodyPr wrap="square" rtlCol="0">
            <a:spAutoFit/>
          </a:bodyPr>
          <a:lstStyle/>
          <a:p>
            <a:r>
              <a:rPr lang="zh-CN" altLang="en-US" sz="3200" dirty="0">
                <a:latin typeface="华文细黑" panose="02010600040101010101" pitchFamily="2" charset="-122"/>
                <a:ea typeface="华文细黑" panose="02010600040101010101" pitchFamily="2" charset="-122"/>
              </a:rPr>
              <a:t>基金会中心网已经具备了完善的</a:t>
            </a:r>
            <a:r>
              <a:rPr lang="zh-CN" altLang="en-US" sz="3200" b="1" dirty="0">
                <a:solidFill>
                  <a:srgbClr val="FB5406"/>
                </a:solidFill>
                <a:latin typeface="华文细黑" panose="02010600040101010101" pitchFamily="2" charset="-122"/>
                <a:ea typeface="华文细黑" panose="02010600040101010101" pitchFamily="2" charset="-122"/>
              </a:rPr>
              <a:t>基于标签特征的筛选推荐</a:t>
            </a:r>
            <a:r>
              <a:rPr lang="zh-CN" altLang="en-US" sz="3200" dirty="0">
                <a:latin typeface="华文细黑" panose="02010600040101010101" pitchFamily="2" charset="-122"/>
                <a:ea typeface="华文细黑" panose="02010600040101010101" pitchFamily="2" charset="-122"/>
              </a:rPr>
              <a:t>功能。</a:t>
            </a:r>
            <a:endParaRPr lang="en-GB" sz="32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1685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819FF2-93BE-437D-8605-155B9EF1D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9130"/>
            <a:ext cx="12126984" cy="5815873"/>
          </a:xfrm>
          <a:prstGeom prst="rect">
            <a:avLst/>
          </a:prstGeom>
        </p:spPr>
      </p:pic>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4240263"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sp>
        <p:nvSpPr>
          <p:cNvPr id="2" name="Rectangle: Rounded Corners 1">
            <a:extLst>
              <a:ext uri="{FF2B5EF4-FFF2-40B4-BE49-F238E27FC236}">
                <a16:creationId xmlns:a16="http://schemas.microsoft.com/office/drawing/2014/main" id="{39CF44D7-7D92-4183-8643-8F2EEC489198}"/>
              </a:ext>
            </a:extLst>
          </p:cNvPr>
          <p:cNvSpPr/>
          <p:nvPr/>
        </p:nvSpPr>
        <p:spPr>
          <a:xfrm>
            <a:off x="3320292" y="1359567"/>
            <a:ext cx="5414634" cy="3862137"/>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481614DF-EBA0-48D5-B860-169B4FE9B574}"/>
              </a:ext>
            </a:extLst>
          </p:cNvPr>
          <p:cNvGrpSpPr/>
          <p:nvPr/>
        </p:nvGrpSpPr>
        <p:grpSpPr>
          <a:xfrm>
            <a:off x="9059520" y="601597"/>
            <a:ext cx="2676768" cy="1565996"/>
            <a:chOff x="8963526" y="539530"/>
            <a:chExt cx="2676768" cy="1565996"/>
          </a:xfrm>
        </p:grpSpPr>
        <p:sp>
          <p:nvSpPr>
            <p:cNvPr id="3" name="Arrow: Right 2">
              <a:extLst>
                <a:ext uri="{FF2B5EF4-FFF2-40B4-BE49-F238E27FC236}">
                  <a16:creationId xmlns:a16="http://schemas.microsoft.com/office/drawing/2014/main" id="{A1E0C446-BAC5-4BC3-9ADF-1A766CCCC330}"/>
                </a:ext>
              </a:extLst>
            </p:cNvPr>
            <p:cNvSpPr/>
            <p:nvPr/>
          </p:nvSpPr>
          <p:spPr>
            <a:xfrm rot="19802201">
              <a:off x="8963526" y="1431758"/>
              <a:ext cx="1118937" cy="673768"/>
            </a:xfrm>
            <a:prstGeom prst="rightArrow">
              <a:avLst/>
            </a:prstGeom>
            <a:solidFill>
              <a:srgbClr val="486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A45062F-4E6C-41CA-9D77-4250B4F90427}"/>
                </a:ext>
              </a:extLst>
            </p:cNvPr>
            <p:cNvSpPr txBox="1"/>
            <p:nvPr/>
          </p:nvSpPr>
          <p:spPr>
            <a:xfrm>
              <a:off x="9173820" y="539530"/>
              <a:ext cx="2466474" cy="707886"/>
            </a:xfrm>
            <a:prstGeom prst="rect">
              <a:avLst/>
            </a:prstGeom>
            <a:noFill/>
          </p:spPr>
          <p:txBody>
            <a:bodyPr wrap="square" rtlCol="0">
              <a:spAutoFit/>
            </a:bodyPr>
            <a:lstStyle/>
            <a:p>
              <a:pPr algn="ctr"/>
              <a:r>
                <a:rPr lang="zh-CN" altLang="en-US" sz="4000" b="1" dirty="0">
                  <a:solidFill>
                    <a:srgbClr val="FB5406"/>
                  </a:solidFill>
                  <a:latin typeface="华文细黑" panose="02010600040101010101" pitchFamily="2" charset="-122"/>
                  <a:ea typeface="华文细黑" panose="02010600040101010101" pitchFamily="2" charset="-122"/>
                </a:rPr>
                <a:t>协同过滤</a:t>
              </a:r>
              <a:endParaRPr lang="en-GB" sz="4000" b="1" dirty="0">
                <a:solidFill>
                  <a:srgbClr val="FB5406"/>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37466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2">
            <a:extLst>
              <a:ext uri="{FF2B5EF4-FFF2-40B4-BE49-F238E27FC236}">
                <a16:creationId xmlns:a16="http://schemas.microsoft.com/office/drawing/2014/main" id="{0D07B10C-D1B2-49A4-9321-BD96CF5F269F}"/>
              </a:ext>
            </a:extLst>
          </p:cNvPr>
          <p:cNvSpPr txBox="1">
            <a:spLocks/>
          </p:cNvSpPr>
          <p:nvPr/>
        </p:nvSpPr>
        <p:spPr>
          <a:xfrm>
            <a:off x="716560" y="2193729"/>
            <a:ext cx="10896670" cy="127617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latin typeface="华文细黑" panose="02010600040101010101" pitchFamily="2" charset="-122"/>
                <a:ea typeface="华文细黑" panose="02010600040101010101" pitchFamily="2" charset="-122"/>
              </a:rPr>
              <a:t>基于协同过滤的推荐</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就是根据用户对物品或者信息的偏好，发现物品或者内容本身的</a:t>
            </a:r>
            <a:r>
              <a:rPr lang="zh-CN" altLang="en-US" dirty="0">
                <a:solidFill>
                  <a:srgbClr val="FB5406"/>
                </a:solidFill>
                <a:latin typeface="华文细黑" panose="02010600040101010101" pitchFamily="2" charset="-122"/>
                <a:ea typeface="华文细黑" panose="02010600040101010101" pitchFamily="2" charset="-122"/>
              </a:rPr>
              <a:t>相关性</a:t>
            </a:r>
            <a:r>
              <a:rPr lang="zh-CN" altLang="en-US" dirty="0">
                <a:latin typeface="华文细黑" panose="02010600040101010101" pitchFamily="2" charset="-122"/>
                <a:ea typeface="华文细黑" panose="02010600040101010101" pitchFamily="2" charset="-122"/>
              </a:rPr>
              <a:t>，或者是发现用户的</a:t>
            </a:r>
            <a:r>
              <a:rPr lang="zh-CN" altLang="en-US" dirty="0">
                <a:solidFill>
                  <a:srgbClr val="FB5406"/>
                </a:solidFill>
                <a:latin typeface="华文细黑" panose="02010600040101010101" pitchFamily="2" charset="-122"/>
                <a:ea typeface="华文细黑" panose="02010600040101010101" pitchFamily="2" charset="-122"/>
              </a:rPr>
              <a:t>相关性</a:t>
            </a:r>
            <a:r>
              <a:rPr lang="zh-CN" altLang="en-US" dirty="0">
                <a:latin typeface="华文细黑" panose="02010600040101010101" pitchFamily="2" charset="-122"/>
                <a:ea typeface="华文细黑" panose="02010600040101010101" pitchFamily="2" charset="-122"/>
              </a:rPr>
              <a:t>，然后再基于这些</a:t>
            </a:r>
            <a:r>
              <a:rPr lang="zh-CN" altLang="en-US" dirty="0">
                <a:solidFill>
                  <a:srgbClr val="FB5406"/>
                </a:solidFill>
                <a:latin typeface="华文细黑" panose="02010600040101010101" pitchFamily="2" charset="-122"/>
                <a:ea typeface="华文细黑" panose="02010600040101010101" pitchFamily="2" charset="-122"/>
              </a:rPr>
              <a:t>关联性</a:t>
            </a:r>
            <a:r>
              <a:rPr lang="zh-CN" altLang="en-US" dirty="0">
                <a:latin typeface="华文细黑" panose="02010600040101010101" pitchFamily="2" charset="-122"/>
                <a:ea typeface="华文细黑" panose="02010600040101010101" pitchFamily="2" charset="-122"/>
              </a:rPr>
              <a:t>进行推荐。</a:t>
            </a:r>
            <a:endParaRPr lang="en-GB" altLang="zh-CN" dirty="0">
              <a:latin typeface="华文细黑" panose="02010600040101010101" pitchFamily="2" charset="-122"/>
              <a:ea typeface="华文细黑" panose="02010600040101010101" pitchFamily="2" charset="-122"/>
            </a:endParaRPr>
          </a:p>
        </p:txBody>
      </p:sp>
      <p:sp>
        <p:nvSpPr>
          <p:cNvPr id="5" name="TextBox 4"/>
          <p:cNvSpPr txBox="1"/>
          <p:nvPr/>
        </p:nvSpPr>
        <p:spPr>
          <a:xfrm>
            <a:off x="460131" y="3627234"/>
            <a:ext cx="11409529" cy="1600438"/>
          </a:xfrm>
          <a:prstGeom prst="rect">
            <a:avLst/>
          </a:prstGeom>
          <a:noFill/>
        </p:spPr>
        <p:txBody>
          <a:bodyPr wrap="square" rtlCol="0">
            <a:spAutoFit/>
          </a:bodyPr>
          <a:lstStyle/>
          <a:p>
            <a:pPr algn="ctr"/>
            <a:r>
              <a:rPr lang="zh-CN" altLang="en-US" sz="8000" b="1" dirty="0">
                <a:solidFill>
                  <a:srgbClr val="FB5406"/>
                </a:solidFill>
                <a:latin typeface="华文细黑" panose="02010600040101010101" pitchFamily="2" charset="-122"/>
                <a:ea typeface="华文细黑" panose="02010600040101010101" pitchFamily="2" charset="-122"/>
              </a:rPr>
              <a:t>数据！</a:t>
            </a:r>
            <a:endParaRPr lang="en-GB" sz="8000" b="1" dirty="0">
              <a:solidFill>
                <a:srgbClr val="FB5406"/>
              </a:solidFill>
              <a:latin typeface="华文细黑" panose="02010600040101010101" pitchFamily="2" charset="-122"/>
              <a:ea typeface="华文细黑" panose="02010600040101010101" pitchFamily="2" charset="-122"/>
            </a:endParaRPr>
          </a:p>
          <a:p>
            <a:endParaRPr lang="en-US" dirty="0"/>
          </a:p>
        </p:txBody>
      </p:sp>
      <p:sp>
        <p:nvSpPr>
          <p:cNvPr id="11" name="文本框 6">
            <a:extLst>
              <a:ext uri="{FF2B5EF4-FFF2-40B4-BE49-F238E27FC236}">
                <a16:creationId xmlns:a16="http://schemas.microsoft.com/office/drawing/2014/main" id="{93CFD458-750A-4147-99CA-B990AC0F0BFE}"/>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spTree>
    <p:extLst>
      <p:ext uri="{BB962C8B-B14F-4D97-AF65-F5344CB8AC3E}">
        <p14:creationId xmlns:p14="http://schemas.microsoft.com/office/powerpoint/2010/main" val="179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2">
            <a:extLst>
              <a:ext uri="{FF2B5EF4-FFF2-40B4-BE49-F238E27FC236}">
                <a16:creationId xmlns:a16="http://schemas.microsoft.com/office/drawing/2014/main" id="{0D07B10C-D1B2-49A4-9321-BD96CF5F269F}"/>
              </a:ext>
            </a:extLst>
          </p:cNvPr>
          <p:cNvSpPr txBox="1">
            <a:spLocks/>
          </p:cNvSpPr>
          <p:nvPr/>
        </p:nvSpPr>
        <p:spPr>
          <a:xfrm>
            <a:off x="106405" y="1823137"/>
            <a:ext cx="10805932" cy="462595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charset="0"/>
              <a:buChar char="•"/>
            </a:pPr>
            <a:endParaRPr lang="en-GB" altLang="zh-CN" dirty="0"/>
          </a:p>
        </p:txBody>
      </p:sp>
      <p:sp>
        <p:nvSpPr>
          <p:cNvPr id="8" name="TextBox 7"/>
          <p:cNvSpPr txBox="1"/>
          <p:nvPr/>
        </p:nvSpPr>
        <p:spPr>
          <a:xfrm>
            <a:off x="1395663" y="5021085"/>
            <a:ext cx="8951388" cy="1169551"/>
          </a:xfrm>
          <a:prstGeom prst="rect">
            <a:avLst/>
          </a:prstGeom>
          <a:noFill/>
        </p:spPr>
        <p:txBody>
          <a:bodyPr wrap="square" rtlCol="0">
            <a:spAutoFit/>
          </a:bodyPr>
          <a:lstStyle/>
          <a:p>
            <a:pPr algn="ctr"/>
            <a:r>
              <a:rPr lang="zh-CN" altLang="en-US" sz="2800" dirty="0">
                <a:solidFill>
                  <a:srgbClr val="FB5406"/>
                </a:solidFill>
                <a:latin typeface="华文细黑" panose="02010600040101010101" pitchFamily="2" charset="-122"/>
                <a:ea typeface="华文细黑" panose="02010600040101010101" pitchFamily="2" charset="-122"/>
              </a:rPr>
              <a:t>投资型基金会对项目型基金会的历史投资记录</a:t>
            </a:r>
            <a:endParaRPr lang="en-GB" altLang="zh-CN" sz="2800" dirty="0">
              <a:solidFill>
                <a:srgbClr val="FB5406"/>
              </a:solidFill>
              <a:latin typeface="华文细黑" panose="02010600040101010101" pitchFamily="2" charset="-122"/>
              <a:ea typeface="华文细黑" panose="02010600040101010101" pitchFamily="2" charset="-122"/>
            </a:endParaRPr>
          </a:p>
          <a:p>
            <a:pPr algn="ctr"/>
            <a:r>
              <a:rPr lang="zh-CN" altLang="en-US" sz="2400" dirty="0">
                <a:latin typeface="华文细黑" panose="02010600040101010101" pitchFamily="2" charset="-122"/>
                <a:ea typeface="华文细黑" panose="02010600040101010101" pitchFamily="2" charset="-122"/>
              </a:rPr>
              <a:t>包含着投资型基金会对项目型基金会的偏好</a:t>
            </a:r>
            <a:endParaRPr lang="en-GB" sz="2400" dirty="0">
              <a:latin typeface="华文细黑" panose="02010600040101010101" pitchFamily="2" charset="-122"/>
              <a:ea typeface="华文细黑" panose="02010600040101010101" pitchFamily="2" charset="-122"/>
            </a:endParaRPr>
          </a:p>
          <a:p>
            <a:pPr marL="285750" indent="-285750">
              <a:buFont typeface="Arial" charset="0"/>
              <a:buChar char="•"/>
            </a:pPr>
            <a:endParaRPr lang="en-US" dirty="0"/>
          </a:p>
        </p:txBody>
      </p:sp>
      <p:pic>
        <p:nvPicPr>
          <p:cNvPr id="13" name="Picture 12">
            <a:extLst>
              <a:ext uri="{FF2B5EF4-FFF2-40B4-BE49-F238E27FC236}">
                <a16:creationId xmlns:a16="http://schemas.microsoft.com/office/drawing/2014/main" id="{D651926E-B950-4262-BB76-904685275B4F}"/>
              </a:ext>
            </a:extLst>
          </p:cNvPr>
          <p:cNvPicPr>
            <a:picLocks noChangeAspect="1"/>
          </p:cNvPicPr>
          <p:nvPr/>
        </p:nvPicPr>
        <p:blipFill>
          <a:blip r:embed="rId3"/>
          <a:stretch>
            <a:fillRect/>
          </a:stretch>
        </p:blipFill>
        <p:spPr>
          <a:xfrm>
            <a:off x="1395663" y="1510145"/>
            <a:ext cx="9400123" cy="3348737"/>
          </a:xfrm>
          <a:prstGeom prst="rect">
            <a:avLst/>
          </a:prstGeom>
        </p:spPr>
      </p:pic>
      <p:sp>
        <p:nvSpPr>
          <p:cNvPr id="11" name="文本框 6">
            <a:extLst>
              <a:ext uri="{FF2B5EF4-FFF2-40B4-BE49-F238E27FC236}">
                <a16:creationId xmlns:a16="http://schemas.microsoft.com/office/drawing/2014/main" id="{93CFD458-750A-4147-99CA-B990AC0F0BFE}"/>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spTree>
    <p:extLst>
      <p:ext uri="{BB962C8B-B14F-4D97-AF65-F5344CB8AC3E}">
        <p14:creationId xmlns:p14="http://schemas.microsoft.com/office/powerpoint/2010/main" val="33278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6536" y="3426197"/>
            <a:ext cx="4749421" cy="646331"/>
          </a:xfrm>
          <a:prstGeom prst="rect">
            <a:avLst/>
          </a:prstGeom>
          <a:noFill/>
        </p:spPr>
        <p:txBody>
          <a:bodyPr wrap="square" rtlCol="0">
            <a:spAutoFit/>
          </a:bodyPr>
          <a:lstStyle/>
          <a:p>
            <a:pPr algn="ctr"/>
            <a:r>
              <a:rPr lang="en-US" altLang="zh-CN" sz="3600" b="1" dirty="0">
                <a:solidFill>
                  <a:srgbClr val="48636C"/>
                </a:solidFill>
              </a:rPr>
              <a:t>4818</a:t>
            </a:r>
            <a:endParaRPr lang="en-US" sz="3600" b="1" dirty="0">
              <a:solidFill>
                <a:srgbClr val="48636C"/>
              </a:solidFill>
            </a:endParaRPr>
          </a:p>
        </p:txBody>
      </p:sp>
      <p:sp>
        <p:nvSpPr>
          <p:cNvPr id="4" name="Rectangle 3"/>
          <p:cNvSpPr/>
          <p:nvPr/>
        </p:nvSpPr>
        <p:spPr>
          <a:xfrm>
            <a:off x="7646766" y="3026088"/>
            <a:ext cx="3310522" cy="1446550"/>
          </a:xfrm>
          <a:prstGeom prst="rect">
            <a:avLst/>
          </a:prstGeom>
        </p:spPr>
        <p:txBody>
          <a:bodyPr wrap="none">
            <a:spAutoFit/>
          </a:bodyPr>
          <a:lstStyle/>
          <a:p>
            <a:r>
              <a:rPr lang="en-US" altLang="zh-CN" sz="8800" dirty="0">
                <a:solidFill>
                  <a:srgbClr val="48636C"/>
                </a:solidFill>
                <a:latin typeface="华文细黑" panose="02010600040101010101" pitchFamily="2" charset="-122"/>
                <a:ea typeface="华文细黑" panose="02010600040101010101" pitchFamily="2" charset="-122"/>
              </a:rPr>
              <a:t>32583</a:t>
            </a:r>
            <a:endParaRPr lang="en-GB" sz="8800" dirty="0">
              <a:solidFill>
                <a:srgbClr val="48636C"/>
              </a:solidFill>
              <a:latin typeface="华文细黑" panose="02010600040101010101" pitchFamily="2" charset="-122"/>
              <a:ea typeface="华文细黑" panose="02010600040101010101" pitchFamily="2" charset="-122"/>
            </a:endParaRPr>
          </a:p>
        </p:txBody>
      </p:sp>
      <p:sp>
        <p:nvSpPr>
          <p:cNvPr id="8" name="文本框 6">
            <a:extLst>
              <a:ext uri="{FF2B5EF4-FFF2-40B4-BE49-F238E27FC236}">
                <a16:creationId xmlns:a16="http://schemas.microsoft.com/office/drawing/2014/main" id="{BF86E252-B52B-4BB4-BA87-8F2C4E73EC22}"/>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grpSp>
        <p:nvGrpSpPr>
          <p:cNvPr id="5" name="Group 4">
            <a:extLst>
              <a:ext uri="{FF2B5EF4-FFF2-40B4-BE49-F238E27FC236}">
                <a16:creationId xmlns:a16="http://schemas.microsoft.com/office/drawing/2014/main" id="{FE5D6684-4BA6-495A-B3E5-319A03461387}"/>
              </a:ext>
            </a:extLst>
          </p:cNvPr>
          <p:cNvGrpSpPr/>
          <p:nvPr/>
        </p:nvGrpSpPr>
        <p:grpSpPr>
          <a:xfrm>
            <a:off x="4269415" y="2241677"/>
            <a:ext cx="2612648" cy="1830851"/>
            <a:chOff x="4269415" y="2241677"/>
            <a:chExt cx="2612648" cy="1830851"/>
          </a:xfrm>
        </p:grpSpPr>
        <p:sp>
          <p:nvSpPr>
            <p:cNvPr id="3" name="Right Arrow 2"/>
            <p:cNvSpPr/>
            <p:nvPr/>
          </p:nvSpPr>
          <p:spPr>
            <a:xfrm>
              <a:off x="4269415" y="3462760"/>
              <a:ext cx="2612648" cy="6097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87A8AFE-D2AF-4E41-BBFA-554B461F09DC}"/>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999126" y="2241677"/>
              <a:ext cx="1153226" cy="1329368"/>
            </a:xfrm>
            <a:prstGeom prst="rect">
              <a:avLst/>
            </a:prstGeom>
          </p:spPr>
        </p:pic>
      </p:grpSp>
    </p:spTree>
    <p:extLst>
      <p:ext uri="{BB962C8B-B14F-4D97-AF65-F5344CB8AC3E}">
        <p14:creationId xmlns:p14="http://schemas.microsoft.com/office/powerpoint/2010/main" val="484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2289</Words>
  <Application>Microsoft Office PowerPoint</Application>
  <PresentationFormat>Widescreen</PresentationFormat>
  <Paragraphs>236</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DFGothic-EB</vt:lpstr>
      <vt:lpstr>华文细黑</vt:lpstr>
      <vt:lpstr>宋体</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Clark Yu</cp:lastModifiedBy>
  <cp:revision>121</cp:revision>
  <dcterms:created xsi:type="dcterms:W3CDTF">2015-08-08T15:26:32Z</dcterms:created>
  <dcterms:modified xsi:type="dcterms:W3CDTF">2017-09-02T16:27:33Z</dcterms:modified>
</cp:coreProperties>
</file>